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7"/>
  </p:notesMasterIdLst>
  <p:sldIdLst>
    <p:sldId id="258" r:id="rId6"/>
    <p:sldId id="420" r:id="rId7"/>
    <p:sldId id="422" r:id="rId8"/>
    <p:sldId id="423" r:id="rId9"/>
    <p:sldId id="424" r:id="rId10"/>
    <p:sldId id="425" r:id="rId11"/>
    <p:sldId id="426" r:id="rId12"/>
    <p:sldId id="421" r:id="rId13"/>
    <p:sldId id="427" r:id="rId14"/>
    <p:sldId id="428" r:id="rId15"/>
    <p:sldId id="429" r:id="rId16"/>
    <p:sldId id="430" r:id="rId17"/>
    <p:sldId id="432" r:id="rId18"/>
    <p:sldId id="431" r:id="rId19"/>
    <p:sldId id="433" r:id="rId20"/>
    <p:sldId id="434" r:id="rId21"/>
    <p:sldId id="435" r:id="rId22"/>
    <p:sldId id="436" r:id="rId23"/>
    <p:sldId id="437" r:id="rId24"/>
    <p:sldId id="438" r:id="rId25"/>
    <p:sldId id="439" r:id="rId26"/>
    <p:sldId id="440" r:id="rId27"/>
    <p:sldId id="441" r:id="rId28"/>
    <p:sldId id="442" r:id="rId29"/>
    <p:sldId id="443" r:id="rId30"/>
    <p:sldId id="444" r:id="rId31"/>
    <p:sldId id="445" r:id="rId32"/>
    <p:sldId id="447" r:id="rId33"/>
    <p:sldId id="413" r:id="rId34"/>
    <p:sldId id="419" r:id="rId35"/>
    <p:sldId id="369" r:id="rId36"/>
    <p:sldId id="448" r:id="rId37"/>
    <p:sldId id="457" r:id="rId38"/>
    <p:sldId id="449" r:id="rId39"/>
    <p:sldId id="450" r:id="rId40"/>
    <p:sldId id="451" r:id="rId41"/>
    <p:sldId id="452" r:id="rId42"/>
    <p:sldId id="453" r:id="rId43"/>
    <p:sldId id="454" r:id="rId44"/>
    <p:sldId id="455" r:id="rId45"/>
    <p:sldId id="456" r:id="rId4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2459EDC-15F5-B89A-482C-BB3E7BE14B84}" v="18" dt="2020-07-15T08:49:25.668"/>
    <p1510:client id="{6ECE0081-082F-DE2F-3239-FE187C06C761}" v="28" dt="2020-04-24T05:04:27.421"/>
    <p1510:client id="{77770521-1096-65D8-8608-C791C93E3435}" v="166" dt="2020-04-24T05:00:35.723"/>
    <p1510:client id="{787ADCB7-9222-AE20-92B6-7B6C21728C9D}" v="3" dt="2020-07-13T13:43:10.139"/>
    <p1510:client id="{80F7DA87-F65B-AEAB-6386-D8093E271705}" v="21" dt="2020-07-18T07:44:36.337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9B7085E1-8ACC-DF67-C8FD-76DA3C9BCE6B}" v="1" dt="2020-07-17T12:58:46.971"/>
    <p1510:client id="{9FE05D6B-B941-F808-58CF-E0FF6845F78B}" v="3469" dt="2020-07-15T15:10:16.919"/>
    <p1510:client id="{A31E48B3-71D9-A315-DAA5-B2029F5ED324}" v="235" dt="2020-05-14T11:18:43.305"/>
    <p1510:client id="{ACE983EE-E8C2-4A12-1DB7-AB5B8CF6868D}" v="58" dt="2020-07-14T06:09:40.845"/>
    <p1510:client id="{BCE0132B-ADFA-1311-42B8-CECB19F91CC1}" v="180" dt="2020-04-30T08:30:26.746"/>
    <p1510:client id="{CA18398E-DD4B-1074-263C-734FBC3AA9C0}" v="5252" dt="2020-05-29T06:38:14.701"/>
    <p1510:client id="{CDF331EB-61FD-232D-5B0B-530E9E978167}" v="78" dt="2020-07-13T13:42:13.316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57" autoAdjust="0"/>
    <p:restoredTop sz="94660"/>
  </p:normalViewPr>
  <p:slideViewPr>
    <p:cSldViewPr snapToGrid="0">
      <p:cViewPr varScale="1">
        <p:scale>
          <a:sx n="55" d="100"/>
          <a:sy n="55" d="100"/>
        </p:scale>
        <p:origin x="107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commentAuthors" Target="commentAuthors.xml"/><Relationship Id="rId8" Type="http://schemas.openxmlformats.org/officeDocument/2006/relationships/slide" Target="slides/slide3.xml"/><Relationship Id="rId5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CDF331EB-61FD-232D-5B0B-530E9E978167}"/>
    <pc:docChg chg="modSld">
      <pc:chgData name="" userId="" providerId="" clId="Web-{CDF331EB-61FD-232D-5B0B-530E9E978167}" dt="2020-07-13T13:37:56.472" v="21" actId="20577"/>
      <pc:docMkLst>
        <pc:docMk/>
      </pc:docMkLst>
      <pc:sldChg chg="modSp">
        <pc:chgData name="" userId="" providerId="" clId="Web-{CDF331EB-61FD-232D-5B0B-530E9E978167}" dt="2020-07-13T13:37:52.831" v="19" actId="20577"/>
        <pc:sldMkLst>
          <pc:docMk/>
          <pc:sldMk cId="2010396247" sldId="258"/>
        </pc:sldMkLst>
        <pc:spChg chg="mod">
          <ac:chgData name="" userId="" providerId="" clId="Web-{CDF331EB-61FD-232D-5B0B-530E9E978167}" dt="2020-07-13T13:37:52.831" v="19" actId="20577"/>
          <ac:spMkLst>
            <pc:docMk/>
            <pc:sldMk cId="2010396247" sldId="258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62459EDC-15F5-B89A-482C-BB3E7BE14B84}"/>
    <pc:docChg chg="addSld modSld sldOrd">
      <pc:chgData name="内田 陽子" userId="S::yoko_uchida@jpfgojp.onmicrosoft.com::3ba88787-b8da-4fc8-a417-83f627a88c5e" providerId="AD" clId="Web-{62459EDC-15F5-B89A-482C-BB3E7BE14B84}" dt="2020-07-15T08:49:25.668" v="17" actId="20577"/>
      <pc:docMkLst>
        <pc:docMk/>
      </pc:docMkLst>
      <pc:sldChg chg="addSp delSp modSp add ord replId">
        <pc:chgData name="内田 陽子" userId="S::yoko_uchida@jpfgojp.onmicrosoft.com::3ba88787-b8da-4fc8-a417-83f627a88c5e" providerId="AD" clId="Web-{62459EDC-15F5-B89A-482C-BB3E7BE14B84}" dt="2020-07-15T08:49:25.668" v="17" actId="20577"/>
        <pc:sldMkLst>
          <pc:docMk/>
          <pc:sldMk cId="2933809943" sldId="420"/>
        </pc:sldMkLst>
        <pc:spChg chg="mod">
          <ac:chgData name="内田 陽子" userId="S::yoko_uchida@jpfgojp.onmicrosoft.com::3ba88787-b8da-4fc8-a417-83f627a88c5e" providerId="AD" clId="Web-{62459EDC-15F5-B89A-482C-BB3E7BE14B84}" dt="2020-07-15T08:49:25.668" v="17" actId="20577"/>
          <ac:spMkLst>
            <pc:docMk/>
            <pc:sldMk cId="2933809943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2459EDC-15F5-B89A-482C-BB3E7BE14B84}" dt="2020-07-15T08:49:09.152" v="15" actId="20577"/>
          <ac:spMkLst>
            <pc:docMk/>
            <pc:sldMk cId="2933809943" sldId="420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62459EDC-15F5-B89A-482C-BB3E7BE14B84}" dt="2020-07-15T08:45:13.089" v="6"/>
          <ac:spMkLst>
            <pc:docMk/>
            <pc:sldMk cId="2933809943" sldId="420"/>
            <ac:spMk id="8" creationId="{9D744658-EC6D-4DF5-B697-92A6E9BF1D70}"/>
          </ac:spMkLst>
        </pc:spChg>
        <pc:graphicFrameChg chg="add del mod">
          <ac:chgData name="内田 陽子" userId="S::yoko_uchida@jpfgojp.onmicrosoft.com::3ba88787-b8da-4fc8-a417-83f627a88c5e" providerId="AD" clId="Web-{62459EDC-15F5-B89A-482C-BB3E7BE14B84}" dt="2020-07-15T08:45:13.105" v="7"/>
          <ac:graphicFrameMkLst>
            <pc:docMk/>
            <pc:sldMk cId="2933809943" sldId="420"/>
            <ac:graphicFrameMk id="6" creationId="{9D677F63-7BFE-4CF7-B88B-B22088AC8315}"/>
          </ac:graphicFrameMkLst>
        </pc:graphicFrameChg>
      </pc:sldChg>
    </pc:docChg>
  </pc:docChgLst>
  <pc:docChgLst>
    <pc:chgData clId="Web-{787ADCB7-9222-AE20-92B6-7B6C21728C9D}"/>
    <pc:docChg chg="modSld">
      <pc:chgData name="" userId="" providerId="" clId="Web-{787ADCB7-9222-AE20-92B6-7B6C21728C9D}" dt="2020-07-13T13:43:10.139" v="2" actId="20577"/>
      <pc:docMkLst>
        <pc:docMk/>
      </pc:docMkLst>
      <pc:sldChg chg="modSp">
        <pc:chgData name="" userId="" providerId="" clId="Web-{787ADCB7-9222-AE20-92B6-7B6C21728C9D}" dt="2020-07-13T13:43:10.139" v="1" actId="20577"/>
        <pc:sldMkLst>
          <pc:docMk/>
          <pc:sldMk cId="2010396247" sldId="258"/>
        </pc:sldMkLst>
        <pc:spChg chg="mod">
          <ac:chgData name="" userId="" providerId="" clId="Web-{787ADCB7-9222-AE20-92B6-7B6C21728C9D}" dt="2020-07-13T13:43:10.139" v="1" actId="20577"/>
          <ac:spMkLst>
            <pc:docMk/>
            <pc:sldMk cId="2010396247" sldId="258"/>
            <ac:spMk id="2" creationId="{B9C0A46A-4820-4DF2-A167-C43BF6946E8B}"/>
          </ac:spMkLst>
        </pc:spChg>
      </pc:sldChg>
    </pc:docChg>
  </pc:docChgLst>
  <pc:docChgLst>
    <pc:chgData name="内田 陽子" userId="S::yoko_uchida@jpfgojp.onmicrosoft.com::3ba88787-b8da-4fc8-a417-83f627a88c5e" providerId="AD" clId="Web-{CDF331EB-61FD-232D-5B0B-530E9E978167}"/>
    <pc:docChg chg="modSld">
      <pc:chgData name="内田 陽子" userId="S::yoko_uchida@jpfgojp.onmicrosoft.com::3ba88787-b8da-4fc8-a417-83f627a88c5e" providerId="AD" clId="Web-{CDF331EB-61FD-232D-5B0B-530E9E978167}" dt="2020-07-13T13:42:13.316" v="54" actId="1076"/>
      <pc:docMkLst>
        <pc:docMk/>
      </pc:docMkLst>
      <pc:sldChg chg="addSp delSp modSp">
        <pc:chgData name="内田 陽子" userId="S::yoko_uchida@jpfgojp.onmicrosoft.com::3ba88787-b8da-4fc8-a417-83f627a88c5e" providerId="AD" clId="Web-{CDF331EB-61FD-232D-5B0B-530E9E978167}" dt="2020-07-13T13:42:13.316" v="54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CDF331EB-61FD-232D-5B0B-530E9E978167}" dt="2020-07-13T13:41:50.097" v="51" actId="1076"/>
          <ac:spMkLst>
            <pc:docMk/>
            <pc:sldMk cId="2010396247" sldId="258"/>
            <ac:spMk id="2" creationId="{B9C0A46A-4820-4DF2-A167-C43BF6946E8B}"/>
          </ac:spMkLst>
        </pc:spChg>
        <pc:picChg chg="add mod modCrop">
          <ac:chgData name="内田 陽子" userId="S::yoko_uchida@jpfgojp.onmicrosoft.com::3ba88787-b8da-4fc8-a417-83f627a88c5e" providerId="AD" clId="Web-{CDF331EB-61FD-232D-5B0B-530E9E978167}" dt="2020-07-13T13:42:13.316" v="54" actId="1076"/>
          <ac:picMkLst>
            <pc:docMk/>
            <pc:sldMk cId="2010396247" sldId="258"/>
            <ac:picMk id="5" creationId="{0448BC7E-2C15-42A9-8C11-BE4BF84110BC}"/>
          </ac:picMkLst>
        </pc:picChg>
        <pc:picChg chg="del">
          <ac:chgData name="内田 陽子" userId="S::yoko_uchida@jpfgojp.onmicrosoft.com::3ba88787-b8da-4fc8-a417-83f627a88c5e" providerId="AD" clId="Web-{CDF331EB-61FD-232D-5B0B-530E9E978167}" dt="2020-07-13T13:39:20.534" v="43"/>
          <ac:picMkLst>
            <pc:docMk/>
            <pc:sldMk cId="2010396247" sldId="258"/>
            <ac:picMk id="10" creationId="{24D65E80-15BC-48C7-BF38-2F6831FE31D1}"/>
          </ac:picMkLst>
        </pc:picChg>
      </pc:sldChg>
    </pc:docChg>
  </pc:docChgLst>
  <pc:docChgLst>
    <pc:chgData name="内田 陽子" userId="S::yoko_uchida@jpfgojp.onmicrosoft.com::3ba88787-b8da-4fc8-a417-83f627a88c5e" providerId="AD" clId="Web-{80F7DA87-F65B-AEAB-6386-D8093E271705}"/>
    <pc:docChg chg="modSld">
      <pc:chgData name="内田 陽子" userId="S::yoko_uchida@jpfgojp.onmicrosoft.com::3ba88787-b8da-4fc8-a417-83f627a88c5e" providerId="AD" clId="Web-{80F7DA87-F65B-AEAB-6386-D8093E271705}" dt="2020-07-18T07:44:36.337" v="20" actId="1076"/>
      <pc:docMkLst>
        <pc:docMk/>
      </pc:docMkLst>
      <pc:sldChg chg="addSp delSp addAnim">
        <pc:chgData name="内田 陽子" userId="S::yoko_uchida@jpfgojp.onmicrosoft.com::3ba88787-b8da-4fc8-a417-83f627a88c5e" providerId="AD" clId="Web-{80F7DA87-F65B-AEAB-6386-D8093E271705}" dt="2020-07-18T07:42:56.195" v="7"/>
        <pc:sldMkLst>
          <pc:docMk/>
          <pc:sldMk cId="1832678779" sldId="428"/>
        </pc:sldMkLst>
        <pc:spChg chg="add">
          <ac:chgData name="内田 陽子" userId="S::yoko_uchida@jpfgojp.onmicrosoft.com::3ba88787-b8da-4fc8-a417-83f627a88c5e" providerId="AD" clId="Web-{80F7DA87-F65B-AEAB-6386-D8093E271705}" dt="2020-07-18T07:42:56.195" v="7"/>
          <ac:spMkLst>
            <pc:docMk/>
            <pc:sldMk cId="1832678779" sldId="428"/>
            <ac:spMk id="2" creationId="{90CA036E-45D3-4D4B-B108-260CCA0F235A}"/>
          </ac:spMkLst>
        </pc:spChg>
        <pc:spChg chg="del">
          <ac:chgData name="内田 陽子" userId="S::yoko_uchida@jpfgojp.onmicrosoft.com::3ba88787-b8da-4fc8-a417-83f627a88c5e" providerId="AD" clId="Web-{80F7DA87-F65B-AEAB-6386-D8093E271705}" dt="2020-07-18T07:42:55.445" v="6"/>
          <ac:spMkLst>
            <pc:docMk/>
            <pc:sldMk cId="1832678779" sldId="428"/>
            <ac:spMk id="21" creationId="{AA505EDB-B37C-45A8-BAEC-9A34117892CC}"/>
          </ac:spMkLst>
        </pc:spChg>
      </pc:sldChg>
      <pc:sldChg chg="addSp delSp addAnim">
        <pc:chgData name="内田 陽子" userId="S::yoko_uchida@jpfgojp.onmicrosoft.com::3ba88787-b8da-4fc8-a417-83f627a88c5e" providerId="AD" clId="Web-{80F7DA87-F65B-AEAB-6386-D8093E271705}" dt="2020-07-18T07:42:45.179" v="5"/>
        <pc:sldMkLst>
          <pc:docMk/>
          <pc:sldMk cId="521305850" sldId="429"/>
        </pc:sldMkLst>
        <pc:spChg chg="add">
          <ac:chgData name="内田 陽子" userId="S::yoko_uchida@jpfgojp.onmicrosoft.com::3ba88787-b8da-4fc8-a417-83f627a88c5e" providerId="AD" clId="Web-{80F7DA87-F65B-AEAB-6386-D8093E271705}" dt="2020-07-18T07:42:45.179" v="5"/>
          <ac:spMkLst>
            <pc:docMk/>
            <pc:sldMk cId="521305850" sldId="429"/>
            <ac:spMk id="2" creationId="{FAD58B82-DFA3-4AD0-ACC2-71F92F26A67F}"/>
          </ac:spMkLst>
        </pc:spChg>
        <pc:spChg chg="del">
          <ac:chgData name="内田 陽子" userId="S::yoko_uchida@jpfgojp.onmicrosoft.com::3ba88787-b8da-4fc8-a417-83f627a88c5e" providerId="AD" clId="Web-{80F7DA87-F65B-AEAB-6386-D8093E271705}" dt="2020-07-18T07:42:44.633" v="4"/>
          <ac:spMkLst>
            <pc:docMk/>
            <pc:sldMk cId="521305850" sldId="429"/>
            <ac:spMk id="21" creationId="{AA505EDB-B37C-45A8-BAEC-9A34117892CC}"/>
          </ac:spMkLst>
        </pc:spChg>
      </pc:sldChg>
      <pc:sldChg chg="addSp delSp modSp addAnim">
        <pc:chgData name="内田 陽子" userId="S::yoko_uchida@jpfgojp.onmicrosoft.com::3ba88787-b8da-4fc8-a417-83f627a88c5e" providerId="AD" clId="Web-{80F7DA87-F65B-AEAB-6386-D8093E271705}" dt="2020-07-18T07:42:34.867" v="3" actId="1076"/>
        <pc:sldMkLst>
          <pc:docMk/>
          <pc:sldMk cId="4140741750" sldId="430"/>
        </pc:sldMkLst>
        <pc:spChg chg="add mod">
          <ac:chgData name="内田 陽子" userId="S::yoko_uchida@jpfgojp.onmicrosoft.com::3ba88787-b8da-4fc8-a417-83f627a88c5e" providerId="AD" clId="Web-{80F7DA87-F65B-AEAB-6386-D8093E271705}" dt="2020-07-18T07:42:34.867" v="3" actId="1076"/>
          <ac:spMkLst>
            <pc:docMk/>
            <pc:sldMk cId="4140741750" sldId="430"/>
            <ac:spMk id="2" creationId="{5A3DEEEB-E484-4DD9-8645-5539E2B382FA}"/>
          </ac:spMkLst>
        </pc:spChg>
        <pc:spChg chg="del">
          <ac:chgData name="内田 陽子" userId="S::yoko_uchida@jpfgojp.onmicrosoft.com::3ba88787-b8da-4fc8-a417-83f627a88c5e" providerId="AD" clId="Web-{80F7DA87-F65B-AEAB-6386-D8093E271705}" dt="2020-07-18T07:42:25.742" v="1"/>
          <ac:spMkLst>
            <pc:docMk/>
            <pc:sldMk cId="4140741750" sldId="430"/>
            <ac:spMk id="21" creationId="{AA505EDB-B37C-45A8-BAEC-9A34117892CC}"/>
          </ac:spMkLst>
        </pc:spChg>
      </pc:sldChg>
      <pc:sldChg chg="addSp delSp addAnim">
        <pc:chgData name="内田 陽子" userId="S::yoko_uchida@jpfgojp.onmicrosoft.com::3ba88787-b8da-4fc8-a417-83f627a88c5e" providerId="AD" clId="Web-{80F7DA87-F65B-AEAB-6386-D8093E271705}" dt="2020-07-18T07:43:25.805" v="9"/>
        <pc:sldMkLst>
          <pc:docMk/>
          <pc:sldMk cId="2690794544" sldId="443"/>
        </pc:sldMkLst>
        <pc:spChg chg="add">
          <ac:chgData name="内田 陽子" userId="S::yoko_uchida@jpfgojp.onmicrosoft.com::3ba88787-b8da-4fc8-a417-83f627a88c5e" providerId="AD" clId="Web-{80F7DA87-F65B-AEAB-6386-D8093E271705}" dt="2020-07-18T07:43:25.805" v="9"/>
          <ac:spMkLst>
            <pc:docMk/>
            <pc:sldMk cId="2690794544" sldId="443"/>
            <ac:spMk id="2" creationId="{A9E45431-8D58-4380-95DF-B4952E1F86A2}"/>
          </ac:spMkLst>
        </pc:spChg>
        <pc:spChg chg="del">
          <ac:chgData name="内田 陽子" userId="S::yoko_uchida@jpfgojp.onmicrosoft.com::3ba88787-b8da-4fc8-a417-83f627a88c5e" providerId="AD" clId="Web-{80F7DA87-F65B-AEAB-6386-D8093E271705}" dt="2020-07-18T07:43:25.133" v="8"/>
          <ac:spMkLst>
            <pc:docMk/>
            <pc:sldMk cId="2690794544" sldId="443"/>
            <ac:spMk id="21" creationId="{AA505EDB-B37C-45A8-BAEC-9A34117892CC}"/>
          </ac:spMkLst>
        </pc:spChg>
      </pc:sldChg>
      <pc:sldChg chg="addSp delSp modSp addAnim">
        <pc:chgData name="内田 陽子" userId="S::yoko_uchida@jpfgojp.onmicrosoft.com::3ba88787-b8da-4fc8-a417-83f627a88c5e" providerId="AD" clId="Web-{80F7DA87-F65B-AEAB-6386-D8093E271705}" dt="2020-07-18T07:43:41.321" v="12" actId="1076"/>
        <pc:sldMkLst>
          <pc:docMk/>
          <pc:sldMk cId="2407573208" sldId="444"/>
        </pc:sldMkLst>
        <pc:spChg chg="add mod">
          <ac:chgData name="内田 陽子" userId="S::yoko_uchida@jpfgojp.onmicrosoft.com::3ba88787-b8da-4fc8-a417-83f627a88c5e" providerId="AD" clId="Web-{80F7DA87-F65B-AEAB-6386-D8093E271705}" dt="2020-07-18T07:43:41.321" v="12" actId="1076"/>
          <ac:spMkLst>
            <pc:docMk/>
            <pc:sldMk cId="2407573208" sldId="444"/>
            <ac:spMk id="2" creationId="{24C4ED7A-9D61-400F-BF69-69D66B0CB676}"/>
          </ac:spMkLst>
        </pc:spChg>
        <pc:spChg chg="del">
          <ac:chgData name="内田 陽子" userId="S::yoko_uchida@jpfgojp.onmicrosoft.com::3ba88787-b8da-4fc8-a417-83f627a88c5e" providerId="AD" clId="Web-{80F7DA87-F65B-AEAB-6386-D8093E271705}" dt="2020-07-18T07:43:33.102" v="11"/>
          <ac:spMkLst>
            <pc:docMk/>
            <pc:sldMk cId="2407573208" sldId="444"/>
            <ac:spMk id="21" creationId="{AA505EDB-B37C-45A8-BAEC-9A34117892CC}"/>
          </ac:spMkLst>
        </pc:spChg>
      </pc:sldChg>
      <pc:sldChg chg="addSp delSp modSp addAnim">
        <pc:chgData name="内田 陽子" userId="S::yoko_uchida@jpfgojp.onmicrosoft.com::3ba88787-b8da-4fc8-a417-83f627a88c5e" providerId="AD" clId="Web-{80F7DA87-F65B-AEAB-6386-D8093E271705}" dt="2020-07-18T07:44:01.696" v="15" actId="1076"/>
        <pc:sldMkLst>
          <pc:docMk/>
          <pc:sldMk cId="1801645994" sldId="445"/>
        </pc:sldMkLst>
        <pc:spChg chg="add mod">
          <ac:chgData name="内田 陽子" userId="S::yoko_uchida@jpfgojp.onmicrosoft.com::3ba88787-b8da-4fc8-a417-83f627a88c5e" providerId="AD" clId="Web-{80F7DA87-F65B-AEAB-6386-D8093E271705}" dt="2020-07-18T07:44:01.696" v="15" actId="1076"/>
          <ac:spMkLst>
            <pc:docMk/>
            <pc:sldMk cId="1801645994" sldId="445"/>
            <ac:spMk id="7" creationId="{2B559ADE-DC3F-41FF-8029-929354FDC147}"/>
          </ac:spMkLst>
        </pc:spChg>
        <pc:spChg chg="del">
          <ac:chgData name="内田 陽子" userId="S::yoko_uchida@jpfgojp.onmicrosoft.com::3ba88787-b8da-4fc8-a417-83f627a88c5e" providerId="AD" clId="Web-{80F7DA87-F65B-AEAB-6386-D8093E271705}" dt="2020-07-18T07:43:55.415" v="14"/>
          <ac:spMkLst>
            <pc:docMk/>
            <pc:sldMk cId="1801645994" sldId="445"/>
            <ac:spMk id="21" creationId="{AA505EDB-B37C-45A8-BAEC-9A34117892CC}"/>
          </ac:spMkLst>
        </pc:spChg>
      </pc:sldChg>
      <pc:sldChg chg="addSp delSp addAnim">
        <pc:chgData name="内田 陽子" userId="S::yoko_uchida@jpfgojp.onmicrosoft.com::3ba88787-b8da-4fc8-a417-83f627a88c5e" providerId="AD" clId="Web-{80F7DA87-F65B-AEAB-6386-D8093E271705}" dt="2020-07-18T07:44:08.399" v="17"/>
        <pc:sldMkLst>
          <pc:docMk/>
          <pc:sldMk cId="1822929077" sldId="447"/>
        </pc:sldMkLst>
        <pc:spChg chg="add">
          <ac:chgData name="内田 陽子" userId="S::yoko_uchida@jpfgojp.onmicrosoft.com::3ba88787-b8da-4fc8-a417-83f627a88c5e" providerId="AD" clId="Web-{80F7DA87-F65B-AEAB-6386-D8093E271705}" dt="2020-07-18T07:44:08.399" v="17"/>
          <ac:spMkLst>
            <pc:docMk/>
            <pc:sldMk cId="1822929077" sldId="447"/>
            <ac:spMk id="7" creationId="{5D3BA6F9-237B-4BD2-B5BD-6BFEA8D6B07E}"/>
          </ac:spMkLst>
        </pc:spChg>
        <pc:spChg chg="del">
          <ac:chgData name="内田 陽子" userId="S::yoko_uchida@jpfgojp.onmicrosoft.com::3ba88787-b8da-4fc8-a417-83f627a88c5e" providerId="AD" clId="Web-{80F7DA87-F65B-AEAB-6386-D8093E271705}" dt="2020-07-18T07:44:07.712" v="16"/>
          <ac:spMkLst>
            <pc:docMk/>
            <pc:sldMk cId="1822929077" sldId="447"/>
            <ac:spMk id="21" creationId="{AA505EDB-B37C-45A8-BAEC-9A34117892CC}"/>
          </ac:spMkLst>
        </pc:spChg>
      </pc:sldChg>
      <pc:sldChg chg="addSp delSp modSp addAnim">
        <pc:chgData name="内田 陽子" userId="S::yoko_uchida@jpfgojp.onmicrosoft.com::3ba88787-b8da-4fc8-a417-83f627a88c5e" providerId="AD" clId="Web-{80F7DA87-F65B-AEAB-6386-D8093E271705}" dt="2020-07-18T07:44:36.337" v="20" actId="1076"/>
        <pc:sldMkLst>
          <pc:docMk/>
          <pc:sldMk cId="563533353" sldId="448"/>
        </pc:sldMkLst>
        <pc:spChg chg="add mod">
          <ac:chgData name="内田 陽子" userId="S::yoko_uchida@jpfgojp.onmicrosoft.com::3ba88787-b8da-4fc8-a417-83f627a88c5e" providerId="AD" clId="Web-{80F7DA87-F65B-AEAB-6386-D8093E271705}" dt="2020-07-18T07:44:36.337" v="20" actId="1076"/>
          <ac:spMkLst>
            <pc:docMk/>
            <pc:sldMk cId="563533353" sldId="448"/>
            <ac:spMk id="2" creationId="{C5F4B0F6-F714-40B5-9956-D150636594F6}"/>
          </ac:spMkLst>
        </pc:spChg>
        <pc:spChg chg="del">
          <ac:chgData name="内田 陽子" userId="S::yoko_uchida@jpfgojp.onmicrosoft.com::3ba88787-b8da-4fc8-a417-83f627a88c5e" providerId="AD" clId="Web-{80F7DA87-F65B-AEAB-6386-D8093E271705}" dt="2020-07-18T07:44:29.197" v="19"/>
          <ac:spMkLst>
            <pc:docMk/>
            <pc:sldMk cId="563533353" sldId="448"/>
            <ac:spMk id="15" creationId="{AA505EDB-B37C-45A8-BAEC-9A34117892CC}"/>
          </ac:spMkLst>
        </pc:spChg>
      </pc:sldChg>
    </pc:docChg>
  </pc:docChgLst>
  <pc:docChgLst>
    <pc:chgData name="内田 陽子" userId="S::yoko_uchida@jpfgojp.onmicrosoft.com::3ba88787-b8da-4fc8-a417-83f627a88c5e" providerId="AD" clId="Web-{9FE05D6B-B941-F808-58CF-E0FF6845F78B}"/>
    <pc:docChg chg="addSld modSld sldOrd">
      <pc:chgData name="内田 陽子" userId="S::yoko_uchida@jpfgojp.onmicrosoft.com::3ba88787-b8da-4fc8-a417-83f627a88c5e" providerId="AD" clId="Web-{9FE05D6B-B941-F808-58CF-E0FF6845F78B}" dt="2020-07-15T15:10:16.919" v="3469" actId="20577"/>
      <pc:docMkLst>
        <pc:docMk/>
      </pc:docMkLst>
      <pc:sldChg chg="modSp">
        <pc:chgData name="内田 陽子" userId="S::yoko_uchida@jpfgojp.onmicrosoft.com::3ba88787-b8da-4fc8-a417-83f627a88c5e" providerId="AD" clId="Web-{9FE05D6B-B941-F808-58CF-E0FF6845F78B}" dt="2020-07-15T15:07:08.573" v="3412" actId="1076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9FE05D6B-B941-F808-58CF-E0FF6845F78B}" dt="2020-07-15T15:07:08.573" v="3412" actId="1076"/>
          <ac:spMkLst>
            <pc:docMk/>
            <pc:sldMk cId="4023686586" sldId="41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9FE05D6B-B941-F808-58CF-E0FF6845F78B}" dt="2020-07-15T09:05:22.460" v="222" actId="1076"/>
        <pc:sldMkLst>
          <pc:docMk/>
          <pc:sldMk cId="2933809943" sldId="420"/>
        </pc:sldMkLst>
        <pc:spChg chg="mod">
          <ac:chgData name="内田 陽子" userId="S::yoko_uchida@jpfgojp.onmicrosoft.com::3ba88787-b8da-4fc8-a417-83f627a88c5e" providerId="AD" clId="Web-{9FE05D6B-B941-F808-58CF-E0FF6845F78B}" dt="2020-07-15T09:05:15.897" v="218" actId="1076"/>
          <ac:spMkLst>
            <pc:docMk/>
            <pc:sldMk cId="2933809943" sldId="4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5:15.883" v="216" actId="1076"/>
          <ac:spMkLst>
            <pc:docMk/>
            <pc:sldMk cId="2933809943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0:11.912" v="47" actId="20577"/>
          <ac:spMkLst>
            <pc:docMk/>
            <pc:sldMk cId="2933809943" sldId="4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5:22.460" v="222" actId="1076"/>
          <ac:spMkLst>
            <pc:docMk/>
            <pc:sldMk cId="2933809943" sldId="42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5:15.913" v="219" actId="1076"/>
          <ac:spMkLst>
            <pc:docMk/>
            <pc:sldMk cId="2933809943" sldId="4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5:15.913" v="220" actId="1076"/>
          <ac:spMkLst>
            <pc:docMk/>
            <pc:sldMk cId="2933809943" sldId="4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5:15.928" v="221" actId="1076"/>
          <ac:spMkLst>
            <pc:docMk/>
            <pc:sldMk cId="2933809943" sldId="42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3:37:28.205" v="1656" actId="20577"/>
        <pc:sldMkLst>
          <pc:docMk/>
          <pc:sldMk cId="2427832312" sldId="421"/>
        </pc:sldMkLst>
        <pc:spChg chg="mod">
          <ac:chgData name="内田 陽子" userId="S::yoko_uchida@jpfgojp.onmicrosoft.com::3ba88787-b8da-4fc8-a417-83f627a88c5e" providerId="AD" clId="Web-{9FE05D6B-B941-F808-58CF-E0FF6845F78B}" dt="2020-07-15T13:35:50.594" v="1513" actId="20577"/>
          <ac:spMkLst>
            <pc:docMk/>
            <pc:sldMk cId="2427832312" sldId="4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34:52.187" v="1418" actId="14100"/>
          <ac:spMkLst>
            <pc:docMk/>
            <pc:sldMk cId="2427832312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30:16.277" v="1353" actId="20577"/>
          <ac:spMkLst>
            <pc:docMk/>
            <pc:sldMk cId="2427832312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34:46.906" v="1413" actId="1076"/>
          <ac:spMkLst>
            <pc:docMk/>
            <pc:sldMk cId="2427832312" sldId="42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36:32.220" v="1585" actId="20577"/>
          <ac:spMkLst>
            <pc:docMk/>
            <pc:sldMk cId="2427832312" sldId="4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37:01.002" v="1605" actId="20577"/>
          <ac:spMkLst>
            <pc:docMk/>
            <pc:sldMk cId="2427832312" sldId="42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37:28.205" v="1656" actId="20577"/>
          <ac:spMkLst>
            <pc:docMk/>
            <pc:sldMk cId="2427832312" sldId="421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FE05D6B-B941-F808-58CF-E0FF6845F78B}" dt="2020-07-15T12:48:13.185" v="325" actId="1076"/>
        <pc:sldMkLst>
          <pc:docMk/>
          <pc:sldMk cId="3825770267" sldId="422"/>
        </pc:sldMkLst>
        <pc:spChg chg="mod">
          <ac:chgData name="内田 陽子" userId="S::yoko_uchida@jpfgojp.onmicrosoft.com::3ba88787-b8da-4fc8-a417-83f627a88c5e" providerId="AD" clId="Web-{9FE05D6B-B941-F808-58CF-E0FF6845F78B}" dt="2020-07-15T09:09:22.867" v="320" actId="1076"/>
          <ac:spMkLst>
            <pc:docMk/>
            <pc:sldMk cId="3825770267" sldId="42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7:04.976" v="245" actId="20577"/>
          <ac:spMkLst>
            <pc:docMk/>
            <pc:sldMk cId="3825770267" sldId="422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9FE05D6B-B941-F808-58CF-E0FF6845F78B}" dt="2020-07-15T09:06:39.819" v="234"/>
          <ac:spMkLst>
            <pc:docMk/>
            <pc:sldMk cId="3825770267" sldId="422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9FE05D6B-B941-F808-58CF-E0FF6845F78B}" dt="2020-07-15T09:07:39.085" v="253"/>
          <ac:spMkLst>
            <pc:docMk/>
            <pc:sldMk cId="3825770267" sldId="422"/>
            <ac:spMk id="6" creationId="{5104714D-351B-4C34-93CA-78FBEBA5F4B8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48:13.185" v="325" actId="1076"/>
          <ac:spMkLst>
            <pc:docMk/>
            <pc:sldMk cId="3825770267" sldId="422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9FE05D6B-B941-F808-58CF-E0FF6845F78B}" dt="2020-07-15T09:08:17.226" v="275" actId="20577"/>
          <ac:spMkLst>
            <pc:docMk/>
            <pc:sldMk cId="3825770267" sldId="422"/>
            <ac:spMk id="8" creationId="{670C115B-D6DC-4137-8867-800A17E5D15B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9:28.726" v="321" actId="1076"/>
          <ac:spMkLst>
            <pc:docMk/>
            <pc:sldMk cId="3825770267" sldId="42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9:38.570" v="324" actId="1076"/>
          <ac:spMkLst>
            <pc:docMk/>
            <pc:sldMk cId="3825770267" sldId="42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9:28.726" v="323" actId="1076"/>
          <ac:spMkLst>
            <pc:docMk/>
            <pc:sldMk cId="3825770267" sldId="42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2:59:16.258" v="506" actId="1076"/>
        <pc:sldMkLst>
          <pc:docMk/>
          <pc:sldMk cId="4171229295" sldId="423"/>
        </pc:sldMkLst>
        <pc:spChg chg="mod">
          <ac:chgData name="内田 陽子" userId="S::yoko_uchida@jpfgojp.onmicrosoft.com::3ba88787-b8da-4fc8-a417-83f627a88c5e" providerId="AD" clId="Web-{9FE05D6B-B941-F808-58CF-E0FF6845F78B}" dt="2020-07-15T12:52:08.142" v="380" actId="1076"/>
          <ac:spMkLst>
            <pc:docMk/>
            <pc:sldMk cId="4171229295" sldId="4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50:14.906" v="351" actId="20577"/>
          <ac:spMkLst>
            <pc:docMk/>
            <pc:sldMk cId="4171229295" sldId="4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59:16.258" v="506" actId="1076"/>
          <ac:spMkLst>
            <pc:docMk/>
            <pc:sldMk cId="4171229295" sldId="4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52:59.549" v="407" actId="1076"/>
          <ac:spMkLst>
            <pc:docMk/>
            <pc:sldMk cId="4171229295" sldId="4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52:08.173" v="383" actId="1076"/>
          <ac:spMkLst>
            <pc:docMk/>
            <pc:sldMk cId="4171229295" sldId="4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52:25.533" v="390" actId="20577"/>
          <ac:spMkLst>
            <pc:docMk/>
            <pc:sldMk cId="4171229295" sldId="4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52:49.908" v="406" actId="1076"/>
          <ac:spMkLst>
            <pc:docMk/>
            <pc:sldMk cId="4171229295" sldId="42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3:06:45.672" v="745" actId="20577"/>
        <pc:sldMkLst>
          <pc:docMk/>
          <pc:sldMk cId="3445983839" sldId="424"/>
        </pc:sldMkLst>
        <pc:spChg chg="mod">
          <ac:chgData name="内田 陽子" userId="S::yoko_uchida@jpfgojp.onmicrosoft.com::3ba88787-b8da-4fc8-a417-83f627a88c5e" providerId="AD" clId="Web-{9FE05D6B-B941-F808-58CF-E0FF6845F78B}" dt="2020-07-15T13:03:17.856" v="636" actId="20577"/>
          <ac:spMkLst>
            <pc:docMk/>
            <pc:sldMk cId="3445983839" sldId="4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01:52.167" v="539" actId="20577"/>
          <ac:spMkLst>
            <pc:docMk/>
            <pc:sldMk cId="3445983839" sldId="4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06:45.672" v="745" actId="20577"/>
          <ac:spMkLst>
            <pc:docMk/>
            <pc:sldMk cId="3445983839" sldId="4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01:28.042" v="537" actId="1076"/>
          <ac:spMkLst>
            <pc:docMk/>
            <pc:sldMk cId="3445983839" sldId="4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03:43.122" v="647" actId="20577"/>
          <ac:spMkLst>
            <pc:docMk/>
            <pc:sldMk cId="3445983839" sldId="4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04:11.935" v="658" actId="20577"/>
          <ac:spMkLst>
            <pc:docMk/>
            <pc:sldMk cId="3445983839" sldId="4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04:45.295" v="694" actId="1076"/>
          <ac:spMkLst>
            <pc:docMk/>
            <pc:sldMk cId="3445983839" sldId="42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3:22:20.332" v="1149" actId="1076"/>
        <pc:sldMkLst>
          <pc:docMk/>
          <pc:sldMk cId="2133040476" sldId="425"/>
        </pc:sldMkLst>
        <pc:spChg chg="mod">
          <ac:chgData name="内田 陽子" userId="S::yoko_uchida@jpfgojp.onmicrosoft.com::3ba88787-b8da-4fc8-a417-83f627a88c5e" providerId="AD" clId="Web-{9FE05D6B-B941-F808-58CF-E0FF6845F78B}" dt="2020-07-15T13:20:31.111" v="1070" actId="20577"/>
          <ac:spMkLst>
            <pc:docMk/>
            <pc:sldMk cId="2133040476" sldId="4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17:20.807" v="923" actId="1076"/>
          <ac:spMkLst>
            <pc:docMk/>
            <pc:sldMk cId="2133040476" sldId="4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14:30.774" v="852" actId="20577"/>
          <ac:spMkLst>
            <pc:docMk/>
            <pc:sldMk cId="2133040476" sldId="4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2:20.332" v="1149" actId="1076"/>
          <ac:spMkLst>
            <pc:docMk/>
            <pc:sldMk cId="2133040476" sldId="4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2:16.472" v="1147" actId="20577"/>
          <ac:spMkLst>
            <pc:docMk/>
            <pc:sldMk cId="2133040476" sldId="4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0:56.174" v="1087" actId="20577"/>
          <ac:spMkLst>
            <pc:docMk/>
            <pc:sldMk cId="2133040476" sldId="4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1:47.206" v="1130" actId="20577"/>
          <ac:spMkLst>
            <pc:docMk/>
            <pc:sldMk cId="2133040476" sldId="425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3:27:17.211" v="1323" actId="20577"/>
        <pc:sldMkLst>
          <pc:docMk/>
          <pc:sldMk cId="1351477938" sldId="426"/>
        </pc:sldMkLst>
        <pc:spChg chg="mod">
          <ac:chgData name="内田 陽子" userId="S::yoko_uchida@jpfgojp.onmicrosoft.com::3ba88787-b8da-4fc8-a417-83f627a88c5e" providerId="AD" clId="Web-{9FE05D6B-B941-F808-58CF-E0FF6845F78B}" dt="2020-07-15T13:26:15.429" v="1243" actId="1076"/>
          <ac:spMkLst>
            <pc:docMk/>
            <pc:sldMk cId="1351477938" sldId="4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4:25.740" v="1172" actId="20577"/>
          <ac:spMkLst>
            <pc:docMk/>
            <pc:sldMk cId="1351477938" sldId="4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5:30.428" v="1197" actId="20577"/>
          <ac:spMkLst>
            <pc:docMk/>
            <pc:sldMk cId="1351477938" sldId="4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7:17.211" v="1323" actId="20577"/>
          <ac:spMkLst>
            <pc:docMk/>
            <pc:sldMk cId="1351477938" sldId="42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6:23.976" v="1260" actId="20577"/>
          <ac:spMkLst>
            <pc:docMk/>
            <pc:sldMk cId="1351477938" sldId="42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6:59.805" v="1297" actId="20577"/>
          <ac:spMkLst>
            <pc:docMk/>
            <pc:sldMk cId="1351477938" sldId="426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FE05D6B-B941-F808-58CF-E0FF6845F78B}" dt="2020-07-15T13:42:17.366" v="1732" actId="1076"/>
        <pc:sldMkLst>
          <pc:docMk/>
          <pc:sldMk cId="2121959318" sldId="427"/>
        </pc:sldMkLst>
        <pc:spChg chg="mod">
          <ac:chgData name="内田 陽子" userId="S::yoko_uchida@jpfgojp.onmicrosoft.com::3ba88787-b8da-4fc8-a417-83f627a88c5e" providerId="AD" clId="Web-{9FE05D6B-B941-F808-58CF-E0FF6845F78B}" dt="2020-07-15T13:42:17.366" v="1732" actId="1076"/>
          <ac:spMkLst>
            <pc:docMk/>
            <pc:sldMk cId="2121959318" sldId="4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40:53.396" v="1681" actId="1076"/>
          <ac:spMkLst>
            <pc:docMk/>
            <pc:sldMk cId="2121959318" sldId="427"/>
            <ac:spMk id="16" creationId="{A9654102-D980-4A60-89D9-3C6134686C14}"/>
          </ac:spMkLst>
        </pc:spChg>
        <pc:picChg chg="add mod">
          <ac:chgData name="内田 陽子" userId="S::yoko_uchida@jpfgojp.onmicrosoft.com::3ba88787-b8da-4fc8-a417-83f627a88c5e" providerId="AD" clId="Web-{9FE05D6B-B941-F808-58CF-E0FF6845F78B}" dt="2020-07-15T13:40:40.318" v="1679" actId="1076"/>
          <ac:picMkLst>
            <pc:docMk/>
            <pc:sldMk cId="2121959318" sldId="427"/>
            <ac:picMk id="2" creationId="{15E007A0-FBE5-44AA-B1C8-F106252C877B}"/>
          </ac:picMkLst>
        </pc:picChg>
        <pc:picChg chg="del">
          <ac:chgData name="内田 陽子" userId="S::yoko_uchida@jpfgojp.onmicrosoft.com::3ba88787-b8da-4fc8-a417-83f627a88c5e" providerId="AD" clId="Web-{9FE05D6B-B941-F808-58CF-E0FF6845F78B}" dt="2020-07-15T13:40:44.552" v="1680"/>
          <ac:picMkLst>
            <pc:docMk/>
            <pc:sldMk cId="2121959318" sldId="427"/>
            <ac:picMk id="3" creationId="{3E951C2D-C94D-4F9E-940D-20F18F42FEBC}"/>
          </ac:picMkLst>
        </pc:picChg>
      </pc:sldChg>
      <pc:sldChg chg="modSp add">
        <pc:chgData name="内田 陽子" userId="S::yoko_uchida@jpfgojp.onmicrosoft.com::3ba88787-b8da-4fc8-a417-83f627a88c5e" providerId="AD" clId="Web-{9FE05D6B-B941-F808-58CF-E0FF6845F78B}" dt="2020-07-15T13:50:29.530" v="1830" actId="20577"/>
        <pc:sldMkLst>
          <pc:docMk/>
          <pc:sldMk cId="1832678779" sldId="428"/>
        </pc:sldMkLst>
        <pc:spChg chg="mod">
          <ac:chgData name="内田 陽子" userId="S::yoko_uchida@jpfgojp.onmicrosoft.com::3ba88787-b8da-4fc8-a417-83f627a88c5e" providerId="AD" clId="Web-{9FE05D6B-B941-F808-58CF-E0FF6845F78B}" dt="2020-07-15T13:50:29.530" v="1830" actId="20577"/>
          <ac:spMkLst>
            <pc:docMk/>
            <pc:sldMk cId="1832678779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47:45.246" v="1779" actId="20577"/>
          <ac:spMkLst>
            <pc:docMk/>
            <pc:sldMk cId="1832678779" sldId="428"/>
            <ac:spMk id="20" creationId="{FEA2F372-B197-4EE8-B723-C7B5A730BFB9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48:56.091" v="1807" actId="1076"/>
          <ac:spMkLst>
            <pc:docMk/>
            <pc:sldMk cId="1832678779" sldId="428"/>
            <ac:spMk id="22" creationId="{2E21F8A4-A444-460B-8362-F4C5785267DF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49:09.248" v="1809" actId="1076"/>
          <ac:spMkLst>
            <pc:docMk/>
            <pc:sldMk cId="1832678779" sldId="428"/>
            <ac:spMk id="23" creationId="{5A7DDD1C-3B66-4A03-8B60-3DF7C8C4DA28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49:09.263" v="1810" actId="1076"/>
          <ac:spMkLst>
            <pc:docMk/>
            <pc:sldMk cId="1832678779" sldId="428"/>
            <ac:spMk id="24" creationId="{D49880B0-BE32-43A3-A7C5-6128F9D30DAE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48:56.107" v="1808" actId="1076"/>
          <ac:spMkLst>
            <pc:docMk/>
            <pc:sldMk cId="1832678779" sldId="428"/>
            <ac:spMk id="25" creationId="{D17F2104-2627-47AB-A7AC-52F992FB0D5D}"/>
          </ac:spMkLst>
        </pc:spChg>
      </pc:sldChg>
      <pc:sldChg chg="modSp add replId">
        <pc:chgData name="内田 陽子" userId="S::yoko_uchida@jpfgojp.onmicrosoft.com::3ba88787-b8da-4fc8-a417-83f627a88c5e" providerId="AD" clId="Web-{9FE05D6B-B941-F808-58CF-E0FF6845F78B}" dt="2020-07-15T13:50:21.796" v="1829" actId="20577"/>
        <pc:sldMkLst>
          <pc:docMk/>
          <pc:sldMk cId="521305850" sldId="429"/>
        </pc:sldMkLst>
        <pc:spChg chg="mod">
          <ac:chgData name="内田 陽子" userId="S::yoko_uchida@jpfgojp.onmicrosoft.com::3ba88787-b8da-4fc8-a417-83f627a88c5e" providerId="AD" clId="Web-{9FE05D6B-B941-F808-58CF-E0FF6845F78B}" dt="2020-07-15T13:50:21.796" v="1829" actId="20577"/>
          <ac:spMkLst>
            <pc:docMk/>
            <pc:sldMk cId="521305850" sldId="429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9FE05D6B-B941-F808-58CF-E0FF6845F78B}" dt="2020-07-15T13:53:12.205" v="1882" actId="1076"/>
        <pc:sldMkLst>
          <pc:docMk/>
          <pc:sldMk cId="4140741750" sldId="430"/>
        </pc:sldMkLst>
        <pc:spChg chg="mod">
          <ac:chgData name="内田 陽子" userId="S::yoko_uchida@jpfgojp.onmicrosoft.com::3ba88787-b8da-4fc8-a417-83f627a88c5e" providerId="AD" clId="Web-{9FE05D6B-B941-F808-58CF-E0FF6845F78B}" dt="2020-07-15T13:52:45.251" v="1881" actId="1076"/>
          <ac:spMkLst>
            <pc:docMk/>
            <pc:sldMk cId="4140741750" sldId="4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53:12.205" v="1882" actId="1076"/>
          <ac:spMkLst>
            <pc:docMk/>
            <pc:sldMk cId="4140741750" sldId="430"/>
            <ac:spMk id="21" creationId="{AA505EDB-B37C-45A8-BAEC-9A34117892CC}"/>
          </ac:spMkLst>
        </pc:spChg>
      </pc:sldChg>
      <pc:sldChg chg="modSp add">
        <pc:chgData name="内田 陽子" userId="S::yoko_uchida@jpfgojp.onmicrosoft.com::3ba88787-b8da-4fc8-a417-83f627a88c5e" providerId="AD" clId="Web-{9FE05D6B-B941-F808-58CF-E0FF6845F78B}" dt="2020-07-15T15:10:15.951" v="3468" actId="20577"/>
        <pc:sldMkLst>
          <pc:docMk/>
          <pc:sldMk cId="2020842306" sldId="431"/>
        </pc:sldMkLst>
        <pc:spChg chg="mod">
          <ac:chgData name="内田 陽子" userId="S::yoko_uchida@jpfgojp.onmicrosoft.com::3ba88787-b8da-4fc8-a417-83f627a88c5e" providerId="AD" clId="Web-{9FE05D6B-B941-F808-58CF-E0FF6845F78B}" dt="2020-07-15T15:09:49.122" v="3459" actId="20577"/>
          <ac:spMkLst>
            <pc:docMk/>
            <pc:sldMk cId="2020842306" sldId="43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57:14.787" v="1897" actId="20577"/>
          <ac:spMkLst>
            <pc:docMk/>
            <pc:sldMk cId="2020842306" sldId="4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9:58.560" v="3462" actId="20577"/>
          <ac:spMkLst>
            <pc:docMk/>
            <pc:sldMk cId="2020842306" sldId="43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10:08.169" v="3465" actId="20577"/>
          <ac:spMkLst>
            <pc:docMk/>
            <pc:sldMk cId="2020842306" sldId="43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10:15.951" v="3468" actId="20577"/>
          <ac:spMkLst>
            <pc:docMk/>
            <pc:sldMk cId="2020842306" sldId="431"/>
            <ac:spMk id="11" creationId="{9557DDCB-0AF4-4AFF-A705-E5DBBE957561}"/>
          </ac:spMkLst>
        </pc:spChg>
      </pc:sldChg>
      <pc:sldChg chg="modSp add">
        <pc:chgData name="内田 陽子" userId="S::yoko_uchida@jpfgojp.onmicrosoft.com::3ba88787-b8da-4fc8-a417-83f627a88c5e" providerId="AD" clId="Web-{9FE05D6B-B941-F808-58CF-E0FF6845F78B}" dt="2020-07-15T15:09:37.669" v="3456" actId="20577"/>
        <pc:sldMkLst>
          <pc:docMk/>
          <pc:sldMk cId="1264378208" sldId="432"/>
        </pc:sldMkLst>
        <pc:spChg chg="mod">
          <ac:chgData name="内田 陽子" userId="S::yoko_uchida@jpfgojp.onmicrosoft.com::3ba88787-b8da-4fc8-a417-83f627a88c5e" providerId="AD" clId="Web-{9FE05D6B-B941-F808-58CF-E0FF6845F78B}" dt="2020-07-15T15:09:09.496" v="3447" actId="20577"/>
          <ac:spMkLst>
            <pc:docMk/>
            <pc:sldMk cId="1264378208" sldId="43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56:35.192" v="1888" actId="20577"/>
          <ac:spMkLst>
            <pc:docMk/>
            <pc:sldMk cId="1264378208" sldId="4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9:19.731" v="3450" actId="20577"/>
          <ac:spMkLst>
            <pc:docMk/>
            <pc:sldMk cId="1264378208" sldId="43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9:27.450" v="3453" actId="20577"/>
          <ac:spMkLst>
            <pc:docMk/>
            <pc:sldMk cId="1264378208" sldId="43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9:37.669" v="3456" actId="20577"/>
          <ac:spMkLst>
            <pc:docMk/>
            <pc:sldMk cId="1264378208" sldId="43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4:04:09.699" v="2036" actId="1076"/>
        <pc:sldMkLst>
          <pc:docMk/>
          <pc:sldMk cId="1400785710" sldId="433"/>
        </pc:sldMkLst>
        <pc:spChg chg="mod">
          <ac:chgData name="内田 陽子" userId="S::yoko_uchida@jpfgojp.onmicrosoft.com::3ba88787-b8da-4fc8-a417-83f627a88c5e" providerId="AD" clId="Web-{9FE05D6B-B941-F808-58CF-E0FF6845F78B}" dt="2020-07-15T14:03:31.261" v="1996" actId="20577"/>
          <ac:spMkLst>
            <pc:docMk/>
            <pc:sldMk cId="1400785710" sldId="43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1:09.493" v="1924" actId="20577"/>
          <ac:spMkLst>
            <pc:docMk/>
            <pc:sldMk cId="1400785710" sldId="43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2:19.620" v="1967" actId="20577"/>
          <ac:spMkLst>
            <pc:docMk/>
            <pc:sldMk cId="1400785710" sldId="4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4:09.699" v="2036" actId="1076"/>
          <ac:spMkLst>
            <pc:docMk/>
            <pc:sldMk cId="1400785710" sldId="43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3:44.761" v="2012" actId="20577"/>
          <ac:spMkLst>
            <pc:docMk/>
            <pc:sldMk cId="1400785710" sldId="43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3:53.043" v="2024" actId="20577"/>
          <ac:spMkLst>
            <pc:docMk/>
            <pc:sldMk cId="1400785710" sldId="43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4:00.793" v="2033" actId="20577"/>
          <ac:spMkLst>
            <pc:docMk/>
            <pc:sldMk cId="1400785710" sldId="433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FE05D6B-B941-F808-58CF-E0FF6845F78B}" dt="2020-07-15T14:11:21.910" v="2202" actId="20577"/>
        <pc:sldMkLst>
          <pc:docMk/>
          <pc:sldMk cId="752058101" sldId="434"/>
        </pc:sldMkLst>
        <pc:spChg chg="mod">
          <ac:chgData name="内田 陽子" userId="S::yoko_uchida@jpfgojp.onmicrosoft.com::3ba88787-b8da-4fc8-a417-83f627a88c5e" providerId="AD" clId="Web-{9FE05D6B-B941-F808-58CF-E0FF6845F78B}" dt="2020-07-15T14:06:20.998" v="2075" actId="20577"/>
          <ac:spMkLst>
            <pc:docMk/>
            <pc:sldMk cId="752058101" sldId="43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5:43.888" v="2054" actId="20577"/>
          <ac:spMkLst>
            <pc:docMk/>
            <pc:sldMk cId="752058101" sldId="43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1:21.910" v="2202" actId="20577"/>
          <ac:spMkLst>
            <pc:docMk/>
            <pc:sldMk cId="752058101" sldId="434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9FE05D6B-B941-F808-58CF-E0FF6845F78B}" dt="2020-07-15T14:09:17.299" v="2141"/>
          <ac:spMkLst>
            <pc:docMk/>
            <pc:sldMk cId="752058101" sldId="434"/>
            <ac:spMk id="5" creationId="{D5E5B595-5984-4B0B-98FE-01FE42E4D793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7:08.437" v="2121" actId="1076"/>
          <ac:spMkLst>
            <pc:docMk/>
            <pc:sldMk cId="752058101" sldId="43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6:38.389" v="2096" actId="20577"/>
          <ac:spMkLst>
            <pc:docMk/>
            <pc:sldMk cId="752058101" sldId="43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6:48.327" v="2104" actId="20577"/>
          <ac:spMkLst>
            <pc:docMk/>
            <pc:sldMk cId="752058101" sldId="43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7:03.703" v="2119" actId="20577"/>
          <ac:spMkLst>
            <pc:docMk/>
            <pc:sldMk cId="752058101" sldId="43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4:15:08.508" v="2346" actId="20577"/>
        <pc:sldMkLst>
          <pc:docMk/>
          <pc:sldMk cId="2744482900" sldId="435"/>
        </pc:sldMkLst>
        <pc:spChg chg="mod">
          <ac:chgData name="内田 陽子" userId="S::yoko_uchida@jpfgojp.onmicrosoft.com::3ba88787-b8da-4fc8-a417-83f627a88c5e" providerId="AD" clId="Web-{9FE05D6B-B941-F808-58CF-E0FF6845F78B}" dt="2020-07-15T14:12:55.631" v="2247" actId="20577"/>
          <ac:spMkLst>
            <pc:docMk/>
            <pc:sldMk cId="2744482900" sldId="43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2:34.021" v="2230" actId="20577"/>
          <ac:spMkLst>
            <pc:docMk/>
            <pc:sldMk cId="2744482900" sldId="43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5:08.508" v="2346" actId="20577"/>
          <ac:spMkLst>
            <pc:docMk/>
            <pc:sldMk cId="2744482900" sldId="4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2:45.599" v="2231" actId="1076"/>
          <ac:spMkLst>
            <pc:docMk/>
            <pc:sldMk cId="2744482900" sldId="43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3:39.600" v="2284" actId="20577"/>
          <ac:spMkLst>
            <pc:docMk/>
            <pc:sldMk cId="2744482900" sldId="43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3:55.960" v="2316" actId="20577"/>
          <ac:spMkLst>
            <pc:docMk/>
            <pc:sldMk cId="2744482900" sldId="43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3:21.521" v="2262" actId="20577"/>
          <ac:spMkLst>
            <pc:docMk/>
            <pc:sldMk cId="2744482900" sldId="435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FE05D6B-B941-F808-58CF-E0FF6845F78B}" dt="2020-07-15T14:18:25.917" v="2385" actId="1076"/>
        <pc:sldMkLst>
          <pc:docMk/>
          <pc:sldMk cId="84217170" sldId="436"/>
        </pc:sldMkLst>
        <pc:spChg chg="mod">
          <ac:chgData name="内田 陽子" userId="S::yoko_uchida@jpfgojp.onmicrosoft.com::3ba88787-b8da-4fc8-a417-83f627a88c5e" providerId="AD" clId="Web-{9FE05D6B-B941-F808-58CF-E0FF6845F78B}" dt="2020-07-15T14:17:28.400" v="2379" actId="20577"/>
          <ac:spMkLst>
            <pc:docMk/>
            <pc:sldMk cId="84217170" sldId="4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8:25.917" v="2385" actId="1076"/>
          <ac:spMkLst>
            <pc:docMk/>
            <pc:sldMk cId="84217170" sldId="436"/>
            <ac:spMk id="16" creationId="{A9654102-D980-4A60-89D9-3C6134686C14}"/>
          </ac:spMkLst>
        </pc:spChg>
        <pc:picChg chg="del">
          <ac:chgData name="内田 陽子" userId="S::yoko_uchida@jpfgojp.onmicrosoft.com::3ba88787-b8da-4fc8-a417-83f627a88c5e" providerId="AD" clId="Web-{9FE05D6B-B941-F808-58CF-E0FF6845F78B}" dt="2020-07-15T14:18:17.464" v="2384"/>
          <ac:picMkLst>
            <pc:docMk/>
            <pc:sldMk cId="84217170" sldId="436"/>
            <ac:picMk id="2" creationId="{15E007A0-FBE5-44AA-B1C8-F106252C877B}"/>
          </ac:picMkLst>
        </pc:picChg>
        <pc:picChg chg="add mod ord">
          <ac:chgData name="内田 陽子" userId="S::yoko_uchida@jpfgojp.onmicrosoft.com::3ba88787-b8da-4fc8-a417-83f627a88c5e" providerId="AD" clId="Web-{9FE05D6B-B941-F808-58CF-E0FF6845F78B}" dt="2020-07-15T14:18:14.557" v="2383"/>
          <ac:picMkLst>
            <pc:docMk/>
            <pc:sldMk cId="84217170" sldId="436"/>
            <ac:picMk id="3" creationId="{2B569EE1-FF57-46E2-BE46-8F3B74C481D0}"/>
          </ac:picMkLst>
        </pc:picChg>
      </pc:sldChg>
      <pc:sldChg chg="modSp add ord replId">
        <pc:chgData name="内田 陽子" userId="S::yoko_uchida@jpfgojp.onmicrosoft.com::3ba88787-b8da-4fc8-a417-83f627a88c5e" providerId="AD" clId="Web-{9FE05D6B-B941-F808-58CF-E0FF6845F78B}" dt="2020-07-15T14:24:47.454" v="2502" actId="20577"/>
        <pc:sldMkLst>
          <pc:docMk/>
          <pc:sldMk cId="3616092963" sldId="437"/>
        </pc:sldMkLst>
        <pc:spChg chg="mod">
          <ac:chgData name="内田 陽子" userId="S::yoko_uchida@jpfgojp.onmicrosoft.com::3ba88787-b8da-4fc8-a417-83f627a88c5e" providerId="AD" clId="Web-{9FE05D6B-B941-F808-58CF-E0FF6845F78B}" dt="2020-07-15T14:23:56.969" v="2487" actId="20577"/>
          <ac:spMkLst>
            <pc:docMk/>
            <pc:sldMk cId="3616092963" sldId="43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1:03.498" v="2412" actId="20577"/>
          <ac:spMkLst>
            <pc:docMk/>
            <pc:sldMk cId="3616092963" sldId="4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2:23.014" v="2429" actId="20577"/>
          <ac:spMkLst>
            <pc:docMk/>
            <pc:sldMk cId="3616092963" sldId="4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2:43.468" v="2430" actId="1076"/>
          <ac:spMkLst>
            <pc:docMk/>
            <pc:sldMk cId="3616092963" sldId="43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4:05.547" v="2492" actId="20577"/>
          <ac:spMkLst>
            <pc:docMk/>
            <pc:sldMk cId="3616092963" sldId="43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4:18.798" v="2498" actId="20577"/>
          <ac:spMkLst>
            <pc:docMk/>
            <pc:sldMk cId="3616092963" sldId="43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4:47.454" v="2502" actId="20577"/>
          <ac:spMkLst>
            <pc:docMk/>
            <pc:sldMk cId="3616092963" sldId="437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FE05D6B-B941-F808-58CF-E0FF6845F78B}" dt="2020-07-15T14:29:03.193" v="2595" actId="20577"/>
        <pc:sldMkLst>
          <pc:docMk/>
          <pc:sldMk cId="2030957098" sldId="438"/>
        </pc:sldMkLst>
        <pc:spChg chg="mod">
          <ac:chgData name="内田 陽子" userId="S::yoko_uchida@jpfgojp.onmicrosoft.com::3ba88787-b8da-4fc8-a417-83f627a88c5e" providerId="AD" clId="Web-{9FE05D6B-B941-F808-58CF-E0FF6845F78B}" dt="2020-07-15T14:28:25.380" v="2577" actId="20577"/>
          <ac:spMkLst>
            <pc:docMk/>
            <pc:sldMk cId="2030957098" sldId="43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5:53.362" v="2522" actId="20577"/>
          <ac:spMkLst>
            <pc:docMk/>
            <pc:sldMk cId="2030957098" sldId="43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7:02.941" v="2566" actId="20577"/>
          <ac:spMkLst>
            <pc:docMk/>
            <pc:sldMk cId="2030957098" sldId="4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8:57.786" v="2592" actId="1076"/>
          <ac:spMkLst>
            <pc:docMk/>
            <pc:sldMk cId="2030957098" sldId="43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8:50.880" v="2588" actId="20577"/>
          <ac:spMkLst>
            <pc:docMk/>
            <pc:sldMk cId="2030957098" sldId="43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9:03.193" v="2595" actId="20577"/>
          <ac:spMkLst>
            <pc:docMk/>
            <pc:sldMk cId="2030957098" sldId="43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8:34.880" v="2582" actId="20577"/>
          <ac:spMkLst>
            <pc:docMk/>
            <pc:sldMk cId="2030957098" sldId="438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9FE05D6B-B941-F808-58CF-E0FF6845F78B}" dt="2020-07-15T14:28:15.958" v="2574" actId="1076"/>
          <ac:picMkLst>
            <pc:docMk/>
            <pc:sldMk cId="2030957098" sldId="438"/>
            <ac:picMk id="5" creationId="{E308DAA2-E150-4B55-87AA-E5568DCD508F}"/>
          </ac:picMkLst>
        </pc:picChg>
        <pc:picChg chg="del">
          <ac:chgData name="内田 陽子" userId="S::yoko_uchida@jpfgojp.onmicrosoft.com::3ba88787-b8da-4fc8-a417-83f627a88c5e" providerId="AD" clId="Web-{9FE05D6B-B941-F808-58CF-E0FF6845F78B}" dt="2020-07-15T14:27:53.801" v="2569"/>
          <ac:picMkLst>
            <pc:docMk/>
            <pc:sldMk cId="2030957098" sldId="438"/>
            <ac:picMk id="6" creationId="{FC3EFD14-5F0F-458F-ABA7-0E4DB0445AE9}"/>
          </ac:picMkLst>
        </pc:picChg>
      </pc:sldChg>
      <pc:sldChg chg="modSp add ord replId">
        <pc:chgData name="内田 陽子" userId="S::yoko_uchida@jpfgojp.onmicrosoft.com::3ba88787-b8da-4fc8-a417-83f627a88c5e" providerId="AD" clId="Web-{9FE05D6B-B941-F808-58CF-E0FF6845F78B}" dt="2020-07-15T14:36:22.606" v="2780" actId="20577"/>
        <pc:sldMkLst>
          <pc:docMk/>
          <pc:sldMk cId="3821480802" sldId="439"/>
        </pc:sldMkLst>
        <pc:spChg chg="mod">
          <ac:chgData name="内田 陽子" userId="S::yoko_uchida@jpfgojp.onmicrosoft.com::3ba88787-b8da-4fc8-a417-83f627a88c5e" providerId="AD" clId="Web-{9FE05D6B-B941-F808-58CF-E0FF6845F78B}" dt="2020-07-15T14:35:37.886" v="2682" actId="20577"/>
          <ac:spMkLst>
            <pc:docMk/>
            <pc:sldMk cId="3821480802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33:08.822" v="2625" actId="20577"/>
          <ac:spMkLst>
            <pc:docMk/>
            <pc:sldMk cId="3821480802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35:15.902" v="2667" actId="20577"/>
          <ac:spMkLst>
            <pc:docMk/>
            <pc:sldMk cId="3821480802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35:56.465" v="2707" actId="20577"/>
          <ac:spMkLst>
            <pc:docMk/>
            <pc:sldMk cId="3821480802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36:10.340" v="2734" actId="20577"/>
          <ac:spMkLst>
            <pc:docMk/>
            <pc:sldMk cId="3821480802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36:22.606" v="2780" actId="20577"/>
          <ac:spMkLst>
            <pc:docMk/>
            <pc:sldMk cId="3821480802" sldId="43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4:43:02.878" v="2918" actId="1076"/>
        <pc:sldMkLst>
          <pc:docMk/>
          <pc:sldMk cId="1556432565" sldId="440"/>
        </pc:sldMkLst>
        <pc:spChg chg="mod">
          <ac:chgData name="内田 陽子" userId="S::yoko_uchida@jpfgojp.onmicrosoft.com::3ba88787-b8da-4fc8-a417-83f627a88c5e" providerId="AD" clId="Web-{9FE05D6B-B941-F808-58CF-E0FF6845F78B}" dt="2020-07-15T14:43:02.862" v="2915" actId="1076"/>
          <ac:spMkLst>
            <pc:docMk/>
            <pc:sldMk cId="1556432565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3:02.847" v="2913" actId="1076"/>
          <ac:spMkLst>
            <pc:docMk/>
            <pc:sldMk cId="1556432565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1:37.283" v="2895" actId="20577"/>
          <ac:spMkLst>
            <pc:docMk/>
            <pc:sldMk cId="1556432565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3:02.862" v="2914" actId="1076"/>
          <ac:spMkLst>
            <pc:docMk/>
            <pc:sldMk cId="1556432565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3:02.862" v="2916" actId="1076"/>
          <ac:spMkLst>
            <pc:docMk/>
            <pc:sldMk cId="1556432565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3:02.878" v="2917" actId="1076"/>
          <ac:spMkLst>
            <pc:docMk/>
            <pc:sldMk cId="1556432565" sldId="4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3:02.878" v="2918" actId="1076"/>
          <ac:spMkLst>
            <pc:docMk/>
            <pc:sldMk cId="1556432565" sldId="44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FE05D6B-B941-F808-58CF-E0FF6845F78B}" dt="2020-07-15T14:47:21.632" v="2977" actId="20577"/>
        <pc:sldMkLst>
          <pc:docMk/>
          <pc:sldMk cId="530467635" sldId="441"/>
        </pc:sldMkLst>
        <pc:spChg chg="mod">
          <ac:chgData name="内田 陽子" userId="S::yoko_uchida@jpfgojp.onmicrosoft.com::3ba88787-b8da-4fc8-a417-83f627a88c5e" providerId="AD" clId="Web-{9FE05D6B-B941-F808-58CF-E0FF6845F78B}" dt="2020-07-15T14:46:19.147" v="2955" actId="1076"/>
          <ac:spMkLst>
            <pc:docMk/>
            <pc:sldMk cId="53046763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7:21.632" v="2977" actId="20577"/>
          <ac:spMkLst>
            <pc:docMk/>
            <pc:sldMk cId="53046763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5:45.974" v="2944" actId="20577"/>
          <ac:spMkLst>
            <pc:docMk/>
            <pc:sldMk cId="53046763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6:00.037" v="2945" actId="1076"/>
          <ac:spMkLst>
            <pc:docMk/>
            <pc:sldMk cId="53046763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6:25.225" v="2961" actId="20577"/>
          <ac:spMkLst>
            <pc:docMk/>
            <pc:sldMk cId="53046763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6:32.912" v="2967" actId="20577"/>
          <ac:spMkLst>
            <pc:docMk/>
            <pc:sldMk cId="53046763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7:10.241" v="2975" actId="20577"/>
          <ac:spMkLst>
            <pc:docMk/>
            <pc:sldMk cId="530467635" sldId="44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FE05D6B-B941-F808-58CF-E0FF6845F78B}" dt="2020-07-15T14:52:14.652" v="3110" actId="20577"/>
        <pc:sldMkLst>
          <pc:docMk/>
          <pc:sldMk cId="58893911" sldId="442"/>
        </pc:sldMkLst>
        <pc:spChg chg="mod">
          <ac:chgData name="内田 陽子" userId="S::yoko_uchida@jpfgojp.onmicrosoft.com::3ba88787-b8da-4fc8-a417-83f627a88c5e" providerId="AD" clId="Web-{9FE05D6B-B941-F808-58CF-E0FF6845F78B}" dt="2020-07-15T14:51:14.808" v="3048" actId="20577"/>
          <ac:spMkLst>
            <pc:docMk/>
            <pc:sldMk cId="58893911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8:55.571" v="2998" actId="20577"/>
          <ac:spMkLst>
            <pc:docMk/>
            <pc:sldMk cId="58893911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1:03.104" v="3041" actId="1076"/>
          <ac:spMkLst>
            <pc:docMk/>
            <pc:sldMk cId="58893911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9:09.384" v="2999" actId="1076"/>
          <ac:spMkLst>
            <pc:docMk/>
            <pc:sldMk cId="58893911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1:51.261" v="3089" actId="20577"/>
          <ac:spMkLst>
            <pc:docMk/>
            <pc:sldMk cId="58893911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1:34.323" v="3067" actId="20577"/>
          <ac:spMkLst>
            <pc:docMk/>
            <pc:sldMk cId="58893911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2:14.652" v="3110" actId="20577"/>
          <ac:spMkLst>
            <pc:docMk/>
            <pc:sldMk cId="58893911" sldId="44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4:57:11.251" v="3209" actId="20577"/>
        <pc:sldMkLst>
          <pc:docMk/>
          <pc:sldMk cId="2690794544" sldId="443"/>
        </pc:sldMkLst>
        <pc:spChg chg="mod">
          <ac:chgData name="内田 陽子" userId="S::yoko_uchida@jpfgojp.onmicrosoft.com::3ba88787-b8da-4fc8-a417-83f627a88c5e" providerId="AD" clId="Web-{9FE05D6B-B941-F808-58CF-E0FF6845F78B}" dt="2020-07-15T14:57:11.251" v="3209" actId="20577"/>
          <ac:spMkLst>
            <pc:docMk/>
            <pc:sldMk cId="2690794544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4:25.482" v="3131" actId="20577"/>
          <ac:spMkLst>
            <pc:docMk/>
            <pc:sldMk cId="2690794544" sldId="443"/>
            <ac:spMk id="20" creationId="{FEA2F372-B197-4EE8-B723-C7B5A730BFB9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4:29.561" v="3132" actId="1076"/>
          <ac:spMkLst>
            <pc:docMk/>
            <pc:sldMk cId="2690794544" sldId="443"/>
            <ac:spMk id="21" creationId="{AA505EDB-B37C-45A8-BAEC-9A34117892C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5:57.468" v="3180" actId="20577"/>
          <ac:spMkLst>
            <pc:docMk/>
            <pc:sldMk cId="2690794544" sldId="443"/>
            <ac:spMk id="22" creationId="{2E21F8A4-A444-460B-8362-F4C5785267DF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5:36.655" v="3174" actId="20577"/>
          <ac:spMkLst>
            <pc:docMk/>
            <pc:sldMk cId="2690794544" sldId="443"/>
            <ac:spMk id="23" creationId="{5A7DDD1C-3B66-4A03-8B60-3DF7C8C4DA28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5:44.718" v="3177" actId="20577"/>
          <ac:spMkLst>
            <pc:docMk/>
            <pc:sldMk cId="2690794544" sldId="443"/>
            <ac:spMk id="24" creationId="{D49880B0-BE32-43A3-A7C5-6128F9D30DAE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5:26.421" v="3171" actId="20577"/>
          <ac:spMkLst>
            <pc:docMk/>
            <pc:sldMk cId="2690794544" sldId="443"/>
            <ac:spMk id="25" creationId="{D17F2104-2627-47AB-A7AC-52F992FB0D5D}"/>
          </ac:spMkLst>
        </pc:spChg>
      </pc:sldChg>
      <pc:sldChg chg="modSp add replId">
        <pc:chgData name="内田 陽子" userId="S::yoko_uchida@jpfgojp.onmicrosoft.com::3ba88787-b8da-4fc8-a417-83f627a88c5e" providerId="AD" clId="Web-{9FE05D6B-B941-F808-58CF-E0FF6845F78B}" dt="2020-07-15T14:59:55.472" v="3283" actId="1076"/>
        <pc:sldMkLst>
          <pc:docMk/>
          <pc:sldMk cId="2407573208" sldId="444"/>
        </pc:sldMkLst>
        <pc:spChg chg="mod">
          <ac:chgData name="内田 陽子" userId="S::yoko_uchida@jpfgojp.onmicrosoft.com::3ba88787-b8da-4fc8-a417-83f627a88c5e" providerId="AD" clId="Web-{9FE05D6B-B941-F808-58CF-E0FF6845F78B}" dt="2020-07-15T14:57:38.892" v="3228" actId="20577"/>
          <ac:spMkLst>
            <pc:docMk/>
            <pc:sldMk cId="2407573208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8:24.877" v="3248" actId="20577"/>
          <ac:spMkLst>
            <pc:docMk/>
            <pc:sldMk cId="2407573208" sldId="444"/>
            <ac:spMk id="20" creationId="{FEA2F372-B197-4EE8-B723-C7B5A730BFB9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9:55.472" v="3283" actId="1076"/>
          <ac:spMkLst>
            <pc:docMk/>
            <pc:sldMk cId="2407573208" sldId="444"/>
            <ac:spMk id="21" creationId="{AA505EDB-B37C-45A8-BAEC-9A34117892C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9:45.050" v="3280" actId="20577"/>
          <ac:spMkLst>
            <pc:docMk/>
            <pc:sldMk cId="2407573208" sldId="444"/>
            <ac:spMk id="22" creationId="{2E21F8A4-A444-460B-8362-F4C5785267DF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9:24.175" v="3260" actId="20577"/>
          <ac:spMkLst>
            <pc:docMk/>
            <pc:sldMk cId="2407573208" sldId="444"/>
            <ac:spMk id="23" creationId="{5A7DDD1C-3B66-4A03-8B60-3DF7C8C4DA28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9:35.019" v="3269" actId="20577"/>
          <ac:spMkLst>
            <pc:docMk/>
            <pc:sldMk cId="2407573208" sldId="444"/>
            <ac:spMk id="24" creationId="{D49880B0-BE32-43A3-A7C5-6128F9D30DAE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9:16.003" v="3253" actId="20577"/>
          <ac:spMkLst>
            <pc:docMk/>
            <pc:sldMk cId="2407573208" sldId="444"/>
            <ac:spMk id="25" creationId="{D17F2104-2627-47AB-A7AC-52F992FB0D5D}"/>
          </ac:spMkLst>
        </pc:spChg>
      </pc:sldChg>
      <pc:sldChg chg="addSp delSp modSp add replId">
        <pc:chgData name="内田 陽子" userId="S::yoko_uchida@jpfgojp.onmicrosoft.com::3ba88787-b8da-4fc8-a417-83f627a88c5e" providerId="AD" clId="Web-{9FE05D6B-B941-F808-58CF-E0FF6845F78B}" dt="2020-07-15T15:08:42.058" v="3445" actId="1076"/>
        <pc:sldMkLst>
          <pc:docMk/>
          <pc:sldMk cId="1801645994" sldId="445"/>
        </pc:sldMkLst>
        <pc:spChg chg="add mod">
          <ac:chgData name="内田 陽子" userId="S::yoko_uchida@jpfgojp.onmicrosoft.com::3ba88787-b8da-4fc8-a417-83f627a88c5e" providerId="AD" clId="Web-{9FE05D6B-B941-F808-58CF-E0FF6845F78B}" dt="2020-07-15T15:08:42.043" v="3442" actId="1076"/>
          <ac:spMkLst>
            <pc:docMk/>
            <pc:sldMk cId="1801645994" sldId="445"/>
            <ac:spMk id="2" creationId="{AACEE452-1BD8-48EB-9724-D1B3FEE12764}"/>
          </ac:spMkLst>
        </pc:spChg>
        <pc:spChg chg="add mod">
          <ac:chgData name="内田 陽子" userId="S::yoko_uchida@jpfgojp.onmicrosoft.com::3ba88787-b8da-4fc8-a417-83f627a88c5e" providerId="AD" clId="Web-{9FE05D6B-B941-F808-58CF-E0FF6845F78B}" dt="2020-07-15T15:08:42.043" v="3443" actId="1076"/>
          <ac:spMkLst>
            <pc:docMk/>
            <pc:sldMk cId="1801645994" sldId="445"/>
            <ac:spMk id="3" creationId="{6FDBFD01-29D4-437E-B4C6-5042CD32705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5:21.243" v="3406" actId="20577"/>
          <ac:spMkLst>
            <pc:docMk/>
            <pc:sldMk cId="1801645994" sldId="445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9FE05D6B-B941-F808-58CF-E0FF6845F78B}" dt="2020-07-15T15:08:42.058" v="3444" actId="1076"/>
          <ac:spMkLst>
            <pc:docMk/>
            <pc:sldMk cId="1801645994" sldId="445"/>
            <ac:spMk id="5" creationId="{9E85F433-AA5F-4849-8340-483F9DD59E0B}"/>
          </ac:spMkLst>
        </pc:spChg>
        <pc:spChg chg="add mod">
          <ac:chgData name="内田 陽子" userId="S::yoko_uchida@jpfgojp.onmicrosoft.com::3ba88787-b8da-4fc8-a417-83f627a88c5e" providerId="AD" clId="Web-{9FE05D6B-B941-F808-58CF-E0FF6845F78B}" dt="2020-07-15T15:08:42.058" v="3445" actId="1076"/>
          <ac:spMkLst>
            <pc:docMk/>
            <pc:sldMk cId="1801645994" sldId="445"/>
            <ac:spMk id="6" creationId="{13C0C5DB-EC18-4059-8D14-10687F132B3B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2:30.849" v="3316" actId="20577"/>
          <ac:spMkLst>
            <pc:docMk/>
            <pc:sldMk cId="1801645994" sldId="445"/>
            <ac:spMk id="20" creationId="{FEA2F372-B197-4EE8-B723-C7B5A730BFB9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4:13.695" v="3373" actId="1076"/>
          <ac:spMkLst>
            <pc:docMk/>
            <pc:sldMk cId="1801645994" sldId="445"/>
            <ac:spMk id="21" creationId="{AA505EDB-B37C-45A8-BAEC-9A34117892CC}"/>
          </ac:spMkLst>
        </pc:spChg>
        <pc:spChg chg="del">
          <ac:chgData name="内田 陽子" userId="S::yoko_uchida@jpfgojp.onmicrosoft.com::3ba88787-b8da-4fc8-a417-83f627a88c5e" providerId="AD" clId="Web-{9FE05D6B-B941-F808-58CF-E0FF6845F78B}" dt="2020-07-15T15:02:59.819" v="3329"/>
          <ac:spMkLst>
            <pc:docMk/>
            <pc:sldMk cId="1801645994" sldId="445"/>
            <ac:spMk id="22" creationId="{2E21F8A4-A444-460B-8362-F4C5785267DF}"/>
          </ac:spMkLst>
        </pc:spChg>
        <pc:spChg chg="del">
          <ac:chgData name="内田 陽子" userId="S::yoko_uchida@jpfgojp.onmicrosoft.com::3ba88787-b8da-4fc8-a417-83f627a88c5e" providerId="AD" clId="Web-{9FE05D6B-B941-F808-58CF-E0FF6845F78B}" dt="2020-07-15T15:02:59.819" v="3328"/>
          <ac:spMkLst>
            <pc:docMk/>
            <pc:sldMk cId="1801645994" sldId="445"/>
            <ac:spMk id="23" creationId="{5A7DDD1C-3B66-4A03-8B60-3DF7C8C4DA28}"/>
          </ac:spMkLst>
        </pc:spChg>
        <pc:spChg chg="del">
          <ac:chgData name="内田 陽子" userId="S::yoko_uchida@jpfgojp.onmicrosoft.com::3ba88787-b8da-4fc8-a417-83f627a88c5e" providerId="AD" clId="Web-{9FE05D6B-B941-F808-58CF-E0FF6845F78B}" dt="2020-07-15T15:02:59.819" v="3327"/>
          <ac:spMkLst>
            <pc:docMk/>
            <pc:sldMk cId="1801645994" sldId="445"/>
            <ac:spMk id="24" creationId="{D49880B0-BE32-43A3-A7C5-6128F9D30DAE}"/>
          </ac:spMkLst>
        </pc:spChg>
        <pc:spChg chg="del mod">
          <ac:chgData name="内田 陽子" userId="S::yoko_uchida@jpfgojp.onmicrosoft.com::3ba88787-b8da-4fc8-a417-83f627a88c5e" providerId="AD" clId="Web-{9FE05D6B-B941-F808-58CF-E0FF6845F78B}" dt="2020-07-15T15:02:59.819" v="3326"/>
          <ac:spMkLst>
            <pc:docMk/>
            <pc:sldMk cId="1801645994" sldId="445"/>
            <ac:spMk id="25" creationId="{D17F2104-2627-47AB-A7AC-52F992FB0D5D}"/>
          </ac:spMkLst>
        </pc:spChg>
      </pc:sldChg>
      <pc:sldChg chg="modSp new ord">
        <pc:chgData name="内田 陽子" userId="S::yoko_uchida@jpfgojp.onmicrosoft.com::3ba88787-b8da-4fc8-a417-83f627a88c5e" providerId="AD" clId="Web-{9FE05D6B-B941-F808-58CF-E0FF6845F78B}" dt="2020-07-15T15:08:01.433" v="3439" actId="20577"/>
        <pc:sldMkLst>
          <pc:docMk/>
          <pc:sldMk cId="605366101" sldId="446"/>
        </pc:sldMkLst>
        <pc:spChg chg="mod">
          <ac:chgData name="内田 陽子" userId="S::yoko_uchida@jpfgojp.onmicrosoft.com::3ba88787-b8da-4fc8-a417-83f627a88c5e" providerId="AD" clId="Web-{9FE05D6B-B941-F808-58CF-E0FF6845F78B}" dt="2020-07-15T15:08:01.433" v="3439" actId="20577"/>
          <ac:spMkLst>
            <pc:docMk/>
            <pc:sldMk cId="605366101" sldId="446"/>
            <ac:spMk id="2" creationId="{7257F9DB-451B-45F8-906B-9992D9F0CDC0}"/>
          </ac:spMkLst>
        </pc:spChg>
      </pc:sldChg>
    </pc:docChg>
  </pc:docChgLst>
  <pc:docChgLst>
    <pc:chgData name="内田 陽子" userId="S::yoko_uchida@jpfgojp.onmicrosoft.com::3ba88787-b8da-4fc8-a417-83f627a88c5e" providerId="AD" clId="Web-{ACE983EE-E8C2-4A12-1DB7-AB5B8CF6868D}"/>
    <pc:docChg chg="addSld delSld modSld sldOrd">
      <pc:chgData name="内田 陽子" userId="S::yoko_uchida@jpfgojp.onmicrosoft.com::3ba88787-b8da-4fc8-a417-83f627a88c5e" providerId="AD" clId="Web-{ACE983EE-E8C2-4A12-1DB7-AB5B8CF6868D}" dt="2020-07-14T06:09:40.845" v="57"/>
      <pc:docMkLst>
        <pc:docMk/>
      </pc:docMkLst>
      <pc:sldChg chg="del">
        <pc:chgData name="内田 陽子" userId="S::yoko_uchida@jpfgojp.onmicrosoft.com::3ba88787-b8da-4fc8-a417-83f627a88c5e" providerId="AD" clId="Web-{ACE983EE-E8C2-4A12-1DB7-AB5B8CF6868D}" dt="2020-07-14T06:09:40.845" v="52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1"/>
        <pc:sldMkLst>
          <pc:docMk/>
          <pc:sldMk cId="993028233" sldId="321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0:47.406" v="3"/>
        <pc:sldMkLst>
          <pc:docMk/>
          <pc:sldMk cId="1239041308" sldId="323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23.375" v="12"/>
        <pc:sldMkLst>
          <pc:docMk/>
          <pc:sldMk cId="3225434964" sldId="365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36.015" v="17"/>
        <pc:sldMkLst>
          <pc:docMk/>
          <pc:sldMk cId="1269142455" sldId="366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0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4"/>
        <pc:sldMkLst>
          <pc:docMk/>
          <pc:sldMk cId="3220057753" sldId="368"/>
        </pc:sldMkLst>
      </pc:sldChg>
      <pc:sldChg chg="ord addCm modCm">
        <pc:chgData name="内田 陽子" userId="S::yoko_uchida@jpfgojp.onmicrosoft.com::3ba88787-b8da-4fc8-a417-83f627a88c5e" providerId="AD" clId="Web-{ACE983EE-E8C2-4A12-1DB7-AB5B8CF6868D}" dt="2020-07-14T06:09:28.782" v="44"/>
        <pc:sldMkLst>
          <pc:docMk/>
          <pc:sldMk cId="1736354933" sldId="369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3"/>
        <pc:sldMkLst>
          <pc:docMk/>
          <pc:sldMk cId="3377572367" sldId="374"/>
        </pc:sldMkLst>
      </pc:sldChg>
      <pc:sldChg chg="addCm">
        <pc:chgData name="内田 陽子" userId="S::yoko_uchida@jpfgojp.onmicrosoft.com::3ba88787-b8da-4fc8-a417-83f627a88c5e" providerId="AD" clId="Web-{ACE983EE-E8C2-4A12-1DB7-AB5B8CF6868D}" dt="2020-07-14T06:07:04.204" v="2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0:47.406" v="2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0:47.390" v="1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0:47.390" v="0"/>
        <pc:sldMkLst>
          <pc:docMk/>
          <pc:sldMk cId="136655555" sldId="401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0:59.578" v="5"/>
        <pc:sldMkLst>
          <pc:docMk/>
          <pc:sldMk cId="3865722586" sldId="402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0:59.578" v="4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02.859" v="7"/>
        <pc:sldMkLst>
          <pc:docMk/>
          <pc:sldMk cId="686275088" sldId="404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02.859" v="6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05.250" v="8"/>
        <pc:sldMkLst>
          <pc:docMk/>
          <pc:sldMk cId="1866535682" sldId="406"/>
        </pc:sldMkLst>
      </pc:sldChg>
      <pc:sldChg chg="addCm modCm">
        <pc:chgData name="内田 陽子" userId="S::yoko_uchida@jpfgojp.onmicrosoft.com::3ba88787-b8da-4fc8-a417-83f627a88c5e" providerId="AD" clId="Web-{ACE983EE-E8C2-4A12-1DB7-AB5B8CF6868D}" dt="2020-07-14T06:06:38.985" v="28"/>
        <pc:sldMkLst>
          <pc:docMk/>
          <pc:sldMk cId="2292691927" sldId="408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10.843" v="10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10.843" v="9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16.218" v="11"/>
        <pc:sldMkLst>
          <pc:docMk/>
          <pc:sldMk cId="97403742" sldId="412"/>
        </pc:sldMkLst>
      </pc:sldChg>
      <pc:sldChg chg="ord addCm">
        <pc:chgData name="内田 陽子" userId="S::yoko_uchida@jpfgojp.onmicrosoft.com::3ba88787-b8da-4fc8-a417-83f627a88c5e" providerId="AD" clId="Web-{ACE983EE-E8C2-4A12-1DB7-AB5B8CF6868D}" dt="2020-07-14T06:03:23.906" v="23"/>
        <pc:sldMkLst>
          <pc:docMk/>
          <pc:sldMk cId="4023686586" sldId="413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28.640" v="14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30.047" v="15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40.922" v="19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47.047" v="2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47.047" v="20"/>
        <pc:sldMkLst>
          <pc:docMk/>
          <pc:sldMk cId="977269450" sldId="418"/>
        </pc:sldMkLst>
      </pc:sldChg>
      <pc:sldChg chg="modSp ord addCm">
        <pc:chgData name="内田 陽子" userId="S::yoko_uchida@jpfgojp.onmicrosoft.com::3ba88787-b8da-4fc8-a417-83f627a88c5e" providerId="AD" clId="Web-{ACE983EE-E8C2-4A12-1DB7-AB5B8CF6868D}" dt="2020-07-14T06:04:27.625" v="26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ACE983EE-E8C2-4A12-1DB7-AB5B8CF6868D}" dt="2020-07-14T06:04:27.625" v="26" actId="20577"/>
          <ac:spMkLst>
            <pc:docMk/>
            <pc:sldMk cId="219858601" sldId="419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ACE983EE-E8C2-4A12-1DB7-AB5B8CF6868D}" dt="2020-07-14T06:07:22.235" v="40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35" v="39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35" v="38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7"/>
        <pc:sldMkLst>
          <pc:docMk/>
          <pc:sldMk cId="3455790550" sldId="423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6"/>
        <pc:sldMkLst>
          <pc:docMk/>
          <pc:sldMk cId="781615676" sldId="424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5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3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2"/>
        <pc:sldMkLst>
          <pc:docMk/>
          <pc:sldMk cId="1652159729" sldId="427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6"/>
        <pc:sldMkLst>
          <pc:docMk/>
          <pc:sldMk cId="1353421165" sldId="428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5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4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1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0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29" v="49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29" v="48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29" v="47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29" v="46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29" v="45"/>
        <pc:sldMkLst>
          <pc:docMk/>
          <pc:sldMk cId="4257144580" sldId="437"/>
        </pc:sldMkLst>
      </pc:sldChg>
      <pc:sldChg chg="new del">
        <pc:chgData name="内田 陽子" userId="S::yoko_uchida@jpfgojp.onmicrosoft.com::3ba88787-b8da-4fc8-a417-83f627a88c5e" providerId="AD" clId="Web-{ACE983EE-E8C2-4A12-1DB7-AB5B8CF6868D}" dt="2020-07-14T06:01:37.375" v="18"/>
        <pc:sldMkLst>
          <pc:docMk/>
          <pc:sldMk cId="1979293913" sldId="438"/>
        </pc:sldMkLst>
      </pc:sldChg>
    </pc:docChg>
  </pc:docChgLst>
  <pc:docChgLst>
    <pc:chgData name="内田 陽子" userId="S::yoko_uchida@jpfgojp.onmicrosoft.com::3ba88787-b8da-4fc8-a417-83f627a88c5e" providerId="AD" clId="Web-{9B7085E1-8ACC-DF67-C8FD-76DA3C9BCE6B}"/>
    <pc:docChg chg="modSld">
      <pc:chgData name="内田 陽子" userId="S::yoko_uchida@jpfgojp.onmicrosoft.com::3ba88787-b8da-4fc8-a417-83f627a88c5e" providerId="AD" clId="Web-{9B7085E1-8ACC-DF67-C8FD-76DA3C9BCE6B}" dt="2020-07-17T12:58:46.971" v="0" actId="20577"/>
      <pc:docMkLst>
        <pc:docMk/>
      </pc:docMkLst>
      <pc:sldChg chg="modSp">
        <pc:chgData name="内田 陽子" userId="S::yoko_uchida@jpfgojp.onmicrosoft.com::3ba88787-b8da-4fc8-a417-83f627a88c5e" providerId="AD" clId="Web-{9B7085E1-8ACC-DF67-C8FD-76DA3C9BCE6B}" dt="2020-07-17T12:58:46.971" v="0" actId="20577"/>
        <pc:sldMkLst>
          <pc:docMk/>
          <pc:sldMk cId="1278611100" sldId="452"/>
        </pc:sldMkLst>
        <pc:spChg chg="mod">
          <ac:chgData name="内田 陽子" userId="S::yoko_uchida@jpfgojp.onmicrosoft.com::3ba88787-b8da-4fc8-a417-83f627a88c5e" providerId="AD" clId="Web-{9B7085E1-8ACC-DF67-C8FD-76DA3C9BCE6B}" dt="2020-07-17T12:58:46.971" v="0" actId="20577"/>
          <ac:spMkLst>
            <pc:docMk/>
            <pc:sldMk cId="1278611100" sldId="452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冠婚葬祭</a:t>
            </a:r>
            <a:endParaRPr lang="en-US" altLang="ja-JP" sz="4000">
              <a:solidFill>
                <a:srgbClr val="000000"/>
              </a:solidFill>
              <a:latin typeface="Calibri"/>
              <a:ea typeface="MS Gothic"/>
              <a:cs typeface="Calibri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344325" y="1493908"/>
            <a:ext cx="2530743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 か ん こ ん  そ う  さ い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close up of a logo&#10;&#10;説明は自動で生成されたものです">
            <a:extLst>
              <a:ext uri="{FF2B5EF4-FFF2-40B4-BE49-F238E27FC236}">
                <a16:creationId xmlns:a16="http://schemas.microsoft.com/office/drawing/2014/main" id="{0448BC7E-2C15-42A9-8C11-BE4BF84110B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4581" r="-445" b="6145"/>
          <a:stretch/>
        </p:blipFill>
        <p:spPr>
          <a:xfrm>
            <a:off x="2777801" y="3036822"/>
            <a:ext cx="3424169" cy="186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96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4362" y="891267"/>
            <a:ext cx="695954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日本で、お酒を飲んでいい年齢は、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にほん                      さけ         の        　　　                  ねんれい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何歳</a:t>
            </a:r>
            <a:r>
              <a:rPr lang="ja-JP" sz="3600">
                <a:latin typeface="MS PGothic"/>
                <a:ea typeface="MS PGothic"/>
                <a:cs typeface="+mj-lt"/>
              </a:rPr>
              <a:t>からですか？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なんさい</a:t>
            </a: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1</a:t>
            </a:r>
            <a:r>
              <a:rPr lang="en-US" altLang="ja-JP">
                <a:latin typeface="MS PGothic"/>
                <a:ea typeface="MS PGothic"/>
                <a:cs typeface="+mn-lt"/>
              </a:rPr>
              <a:t>6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1</a:t>
            </a:r>
            <a:r>
              <a:rPr lang="en-US" altLang="ja-JP">
                <a:latin typeface="MS PGothic"/>
                <a:ea typeface="MS PGothic"/>
                <a:cs typeface="+mn-lt"/>
              </a:rPr>
              <a:t>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20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>
                <a:latin typeface="MS PGothic"/>
                <a:ea typeface="MS PGothic"/>
                <a:cs typeface="+mn-lt"/>
              </a:rPr>
              <a:t>2</a:t>
            </a:r>
            <a:r>
              <a:rPr lang="ja-JP">
                <a:latin typeface="MS PGothic"/>
                <a:ea typeface="MS PGothic"/>
                <a:cs typeface="+mn-lt"/>
              </a:rPr>
              <a:t>2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2E21F8A4-A444-460B-8362-F4C5785267DF}"/>
              </a:ext>
            </a:extLst>
          </p:cNvPr>
          <p:cNvSpPr txBox="1"/>
          <p:nvPr/>
        </p:nvSpPr>
        <p:spPr>
          <a:xfrm>
            <a:off x="3268510" y="5434686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200">
                <a:ea typeface="ＭＳ Ｐゴシック"/>
                <a:cs typeface="Calibri"/>
              </a:rPr>
              <a:t>にじゅうに さい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5A7DDD1C-3B66-4A03-8B60-3DF7C8C4DA28}"/>
              </a:ext>
            </a:extLst>
          </p:cNvPr>
          <p:cNvSpPr txBox="1"/>
          <p:nvPr/>
        </p:nvSpPr>
        <p:spPr>
          <a:xfrm>
            <a:off x="3268510" y="4130383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sz="1200">
                <a:ea typeface="ＭＳ Ｐゴシック"/>
                <a:cs typeface="Calibri"/>
              </a:rPr>
              <a:t>じゅうは</a:t>
            </a:r>
            <a:r>
              <a:rPr lang="ja-JP" altLang="en-US" sz="1200">
                <a:ea typeface="ＭＳ Ｐゴシック"/>
                <a:cs typeface="Calibri"/>
              </a:rPr>
              <a:t>っ さい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D49880B0-BE32-43A3-A7C5-6128F9D30DAE}"/>
              </a:ext>
            </a:extLst>
          </p:cNvPr>
          <p:cNvSpPr txBox="1"/>
          <p:nvPr/>
        </p:nvSpPr>
        <p:spPr>
          <a:xfrm>
            <a:off x="3268510" y="4776455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はたち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D17F2104-2627-47AB-A7AC-52F992FB0D5D}"/>
              </a:ext>
            </a:extLst>
          </p:cNvPr>
          <p:cNvSpPr txBox="1"/>
          <p:nvPr/>
        </p:nvSpPr>
        <p:spPr>
          <a:xfrm>
            <a:off x="3268510" y="3484311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200">
                <a:ea typeface="ＭＳ Ｐゴシック"/>
                <a:cs typeface="Calibri"/>
              </a:rPr>
              <a:t>じゅうろく さい</a:t>
            </a: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90CA036E-45D3-4D4B-B108-260CCA0F235A}"/>
              </a:ext>
            </a:extLst>
          </p:cNvPr>
          <p:cNvSpPr/>
          <p:nvPr/>
        </p:nvSpPr>
        <p:spPr>
          <a:xfrm>
            <a:off x="2708024" y="4277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267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4293" y="891267"/>
            <a:ext cx="757968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日本で、たばこをすってもいい年齢は、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                                                          　　　                  ねんれい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何歳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からですか？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なんさい</a:t>
            </a: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1</a:t>
            </a:r>
            <a:r>
              <a:rPr lang="en-US" altLang="ja-JP">
                <a:latin typeface="MS PGothic"/>
                <a:ea typeface="MS PGothic"/>
                <a:cs typeface="+mn-lt"/>
              </a:rPr>
              <a:t>6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1</a:t>
            </a:r>
            <a:r>
              <a:rPr lang="en-US" altLang="ja-JP">
                <a:latin typeface="MS PGothic"/>
                <a:ea typeface="MS PGothic"/>
                <a:cs typeface="+mn-lt"/>
              </a:rPr>
              <a:t>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20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>
                <a:latin typeface="MS PGothic"/>
                <a:ea typeface="MS PGothic"/>
                <a:cs typeface="+mn-lt"/>
              </a:rPr>
              <a:t>2</a:t>
            </a:r>
            <a:r>
              <a:rPr lang="ja-JP">
                <a:latin typeface="MS PGothic"/>
                <a:ea typeface="MS PGothic"/>
                <a:cs typeface="+mn-lt"/>
              </a:rPr>
              <a:t>2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2E21F8A4-A444-460B-8362-F4C5785267DF}"/>
              </a:ext>
            </a:extLst>
          </p:cNvPr>
          <p:cNvSpPr txBox="1"/>
          <p:nvPr/>
        </p:nvSpPr>
        <p:spPr>
          <a:xfrm>
            <a:off x="3268510" y="5434686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200">
                <a:ea typeface="ＭＳ Ｐゴシック"/>
                <a:cs typeface="Calibri"/>
              </a:rPr>
              <a:t>にじゅうに さい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5A7DDD1C-3B66-4A03-8B60-3DF7C8C4DA28}"/>
              </a:ext>
            </a:extLst>
          </p:cNvPr>
          <p:cNvSpPr txBox="1"/>
          <p:nvPr/>
        </p:nvSpPr>
        <p:spPr>
          <a:xfrm>
            <a:off x="3268510" y="4130383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sz="1200">
                <a:ea typeface="ＭＳ Ｐゴシック"/>
                <a:cs typeface="Calibri"/>
              </a:rPr>
              <a:t>じゅうは</a:t>
            </a:r>
            <a:r>
              <a:rPr lang="ja-JP" altLang="en-US" sz="1200">
                <a:ea typeface="ＭＳ Ｐゴシック"/>
                <a:cs typeface="Calibri"/>
              </a:rPr>
              <a:t>っ さい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D49880B0-BE32-43A3-A7C5-6128F9D30DAE}"/>
              </a:ext>
            </a:extLst>
          </p:cNvPr>
          <p:cNvSpPr txBox="1"/>
          <p:nvPr/>
        </p:nvSpPr>
        <p:spPr>
          <a:xfrm>
            <a:off x="3268510" y="4776455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はたち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D17F2104-2627-47AB-A7AC-52F992FB0D5D}"/>
              </a:ext>
            </a:extLst>
          </p:cNvPr>
          <p:cNvSpPr txBox="1"/>
          <p:nvPr/>
        </p:nvSpPr>
        <p:spPr>
          <a:xfrm>
            <a:off x="3268510" y="3484311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200">
                <a:ea typeface="ＭＳ Ｐゴシック"/>
                <a:cs typeface="Calibri"/>
              </a:rPr>
              <a:t>じゅうろく さい</a:t>
            </a: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FAD58B82-DFA3-4AD0-ACC2-71F92F26A67F}"/>
              </a:ext>
            </a:extLst>
          </p:cNvPr>
          <p:cNvSpPr/>
          <p:nvPr/>
        </p:nvSpPr>
        <p:spPr>
          <a:xfrm>
            <a:off x="2708024" y="4277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130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8048" y="891267"/>
            <a:ext cx="731217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自動車の運転免許が取れる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                  じどうしゃ               うんてん   めん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きょ            と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年齢は、</a:t>
            </a:r>
            <a:r>
              <a:rPr lang="ja-JP" sz="3600">
                <a:latin typeface="MS PGothic"/>
                <a:ea typeface="MS PGothic"/>
                <a:cs typeface="+mj-lt"/>
              </a:rPr>
              <a:t>何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歳</a:t>
            </a:r>
            <a:r>
              <a:rPr lang="ja-JP" sz="3600">
                <a:latin typeface="MS PGothic"/>
                <a:ea typeface="MS PGothic"/>
                <a:cs typeface="+mj-lt"/>
              </a:rPr>
              <a:t>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ねんれい              なんさい</a:t>
            </a: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1</a:t>
            </a:r>
            <a:r>
              <a:rPr lang="en-US" altLang="ja-JP">
                <a:latin typeface="MS PGothic"/>
                <a:ea typeface="MS PGothic"/>
                <a:cs typeface="+mn-lt"/>
              </a:rPr>
              <a:t>6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1</a:t>
            </a:r>
            <a:r>
              <a:rPr lang="en-US" altLang="ja-JP">
                <a:latin typeface="MS PGothic"/>
                <a:ea typeface="MS PGothic"/>
                <a:cs typeface="+mn-lt"/>
              </a:rPr>
              <a:t>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20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>
                <a:latin typeface="MS PGothic"/>
                <a:ea typeface="MS PGothic"/>
                <a:cs typeface="+mn-lt"/>
              </a:rPr>
              <a:t>2</a:t>
            </a:r>
            <a:r>
              <a:rPr lang="ja-JP">
                <a:latin typeface="MS PGothic"/>
                <a:ea typeface="MS PGothic"/>
                <a:cs typeface="+mn-lt"/>
              </a:rPr>
              <a:t>2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2E21F8A4-A444-460B-8362-F4C5785267DF}"/>
              </a:ext>
            </a:extLst>
          </p:cNvPr>
          <p:cNvSpPr txBox="1"/>
          <p:nvPr/>
        </p:nvSpPr>
        <p:spPr>
          <a:xfrm>
            <a:off x="3268510" y="5434686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200">
                <a:ea typeface="ＭＳ Ｐゴシック"/>
                <a:cs typeface="Calibri"/>
              </a:rPr>
              <a:t>にじゅうに さい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5A7DDD1C-3B66-4A03-8B60-3DF7C8C4DA28}"/>
              </a:ext>
            </a:extLst>
          </p:cNvPr>
          <p:cNvSpPr txBox="1"/>
          <p:nvPr/>
        </p:nvSpPr>
        <p:spPr>
          <a:xfrm>
            <a:off x="3268510" y="4130383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sz="1200">
                <a:ea typeface="ＭＳ Ｐゴシック"/>
                <a:cs typeface="Calibri"/>
              </a:rPr>
              <a:t>じゅうは</a:t>
            </a:r>
            <a:r>
              <a:rPr lang="ja-JP" altLang="en-US" sz="1200">
                <a:ea typeface="ＭＳ Ｐゴシック"/>
                <a:cs typeface="Calibri"/>
              </a:rPr>
              <a:t>っ さい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D49880B0-BE32-43A3-A7C5-6128F9D30DAE}"/>
              </a:ext>
            </a:extLst>
          </p:cNvPr>
          <p:cNvSpPr txBox="1"/>
          <p:nvPr/>
        </p:nvSpPr>
        <p:spPr>
          <a:xfrm>
            <a:off x="3268510" y="4776455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はたち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D17F2104-2627-47AB-A7AC-52F992FB0D5D}"/>
              </a:ext>
            </a:extLst>
          </p:cNvPr>
          <p:cNvSpPr txBox="1"/>
          <p:nvPr/>
        </p:nvSpPr>
        <p:spPr>
          <a:xfrm>
            <a:off x="3268510" y="3484311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200">
                <a:ea typeface="ＭＳ Ｐゴシック"/>
                <a:cs typeface="Calibri"/>
              </a:rPr>
              <a:t>じゅうろく さい</a:t>
            </a: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5A3DEEEB-E484-4DD9-8645-5539E2B382FA}"/>
              </a:ext>
            </a:extLst>
          </p:cNvPr>
          <p:cNvSpPr/>
          <p:nvPr/>
        </p:nvSpPr>
        <p:spPr>
          <a:xfrm>
            <a:off x="2708024" y="36569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074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459946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体をこわしたり、不幸がおこったりしやすい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 からだ                                           ふこう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と言われる「大厄」の年は、男性では何歳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い                             たいやく              とし               だんせい                 なんさい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32</a:t>
            </a:r>
            <a:r>
              <a:rPr lang="ja-JP" dirty="0">
                <a:latin typeface="MS PGothic"/>
                <a:ea typeface="MS PGothic"/>
                <a:cs typeface="+mn-lt"/>
              </a:rPr>
              <a:t>歳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</a:t>
            </a:r>
            <a:r>
              <a:rPr lang="en-US" altLang="ja-JP">
                <a:latin typeface="MS PGothic"/>
                <a:ea typeface="MS PGothic"/>
                <a:cs typeface="+mn-lt"/>
              </a:rPr>
              <a:t>3</a:t>
            </a:r>
            <a:r>
              <a:rPr lang="ja-JP">
                <a:latin typeface="MS PGothic"/>
                <a:ea typeface="MS PGothic"/>
                <a:cs typeface="+mn-lt"/>
              </a:rPr>
              <a:t>7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42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47</a:t>
            </a:r>
            <a:r>
              <a:rPr lang="ja-JP" dirty="0">
                <a:latin typeface="MS PGothic"/>
                <a:ea typeface="MS PGothic"/>
                <a:cs typeface="+mn-lt"/>
              </a:rPr>
              <a:t>歳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4277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35660" y="3481728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さんじゅうに さい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35659" y="4110716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さんじゅうなな さい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60643" y="4774981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ea typeface="ＭＳ Ｐゴシック"/>
                <a:cs typeface="Calibri"/>
              </a:rPr>
              <a:t>よんじ</a:t>
            </a:r>
            <a:r>
              <a:rPr lang="ja-JP" altLang="en-US" sz="1000">
                <a:ea typeface="ＭＳ Ｐゴシック"/>
                <a:cs typeface="Calibri"/>
              </a:rPr>
              <a:t>ゅうに </a:t>
            </a:r>
            <a:r>
              <a:rPr lang="ja-JP" sz="1000">
                <a:ea typeface="ＭＳ Ｐゴシック"/>
                <a:cs typeface="Calibri"/>
              </a:rPr>
              <a:t>さい</a:t>
            </a:r>
            <a:endParaRPr lang="ja-JP" sz="10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07869" y="5407315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+mn-lt"/>
              </a:rPr>
              <a:t>よ</a:t>
            </a:r>
            <a:r>
              <a:rPr lang="ja-JP" sz="1000">
                <a:ea typeface="ＭＳ Ｐゴシック"/>
                <a:cs typeface="+mn-lt"/>
              </a:rPr>
              <a:t>んじゅうなな さい</a:t>
            </a:r>
            <a:endParaRPr lang="ja-JP" sz="10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437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459946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体をこわしたり、不幸がおこったりしやすい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 からだ                                           ふこう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と言われる「大厄」の年は、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女</a:t>
            </a:r>
            <a:r>
              <a:rPr lang="ja-JP" sz="3200" dirty="0">
                <a:latin typeface="MS PGothic"/>
                <a:ea typeface="MS PGothic"/>
                <a:cs typeface="+mj-lt"/>
              </a:rPr>
              <a:t>性では何歳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い                             たいやく              とし               じょせい                 なんさい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en-US">
                <a:latin typeface="MS PGothic"/>
                <a:ea typeface="MS PGothic"/>
                <a:cs typeface="+mn-lt"/>
              </a:rPr>
              <a:t>33</a:t>
            </a:r>
            <a:r>
              <a:rPr lang="ja-JP" dirty="0">
                <a:latin typeface="MS PGothic"/>
                <a:ea typeface="MS PGothic"/>
                <a:cs typeface="+mn-lt"/>
              </a:rPr>
              <a:t>歳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latin typeface="MS PGothic"/>
                <a:ea typeface="MS PGothic"/>
                <a:cs typeface="+mn-lt"/>
              </a:rPr>
              <a:t>38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43歳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48</a:t>
            </a:r>
            <a:r>
              <a:rPr lang="ja-JP" dirty="0">
                <a:latin typeface="MS PGothic"/>
                <a:ea typeface="MS PGothic"/>
                <a:cs typeface="+mn-lt"/>
              </a:rPr>
              <a:t>歳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29779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07204" y="3469569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さんじゅうさん さい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07204" y="4098557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さんじゅうはっ さい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07204" y="4762822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ea typeface="ＭＳ Ｐゴシック"/>
                <a:cs typeface="Calibri"/>
              </a:rPr>
              <a:t>よんじ</a:t>
            </a:r>
            <a:r>
              <a:rPr lang="ja-JP" altLang="en-US" sz="1000">
                <a:ea typeface="ＭＳ Ｐゴシック"/>
                <a:cs typeface="Calibri"/>
              </a:rPr>
              <a:t>ゅうさん </a:t>
            </a:r>
            <a:r>
              <a:rPr lang="ja-JP" sz="1000">
                <a:ea typeface="ＭＳ Ｐゴシック"/>
                <a:cs typeface="Calibri"/>
              </a:rPr>
              <a:t>さい</a:t>
            </a:r>
            <a:endParaRPr lang="ja-JP" sz="10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07204" y="5395156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+mn-lt"/>
              </a:rPr>
              <a:t>よ</a:t>
            </a:r>
            <a:r>
              <a:rPr lang="ja-JP" sz="1000">
                <a:ea typeface="ＭＳ Ｐゴシック"/>
                <a:cs typeface="+mn-lt"/>
              </a:rPr>
              <a:t>んじゅうはっ さい</a:t>
            </a:r>
            <a:endParaRPr lang="ja-JP" sz="10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084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6503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「六曜」というカレンダーの中で、結婚式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ろくよう                                                                  なか               けっこんしき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に人気が高い日は、どの日ですか？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にんき           たか          ひ                               ひ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先勝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友引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赤口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大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安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986" y="49461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318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せん   しょう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8318" y="41146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とも     びき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318" y="47506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しゃっ  こう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318" y="54489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たい   あん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078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612" y="891267"/>
            <a:ext cx="752918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神社で行われる神前結婚式では、お酒を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じんじゃ          おこな                    しんぜん    けっこんしき                                さけ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飲んで、結婚を誓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ます。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この儀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式を</a:t>
            </a:r>
            <a:r>
              <a:rPr lang="ja-JP" sz="3200" dirty="0">
                <a:latin typeface="MS PGothic"/>
                <a:ea typeface="MS PGothic"/>
                <a:cs typeface="+mj-lt"/>
              </a:rPr>
              <a:t>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何と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の                        けっこん        ちか                                          ぎしき                 なん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三三八度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三三九度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四四八度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四</a:t>
            </a:r>
            <a:r>
              <a:rPr lang="ja-JP" dirty="0">
                <a:latin typeface="MS PGothic"/>
                <a:ea typeface="MS PGothic"/>
                <a:cs typeface="+mn-lt"/>
              </a:rPr>
              <a:t>四九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度</a:t>
            </a: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36619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707" y="34613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さん    さん    はち      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707" y="41280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さん    さん     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く      </a:t>
            </a:r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ど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707" y="479233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よ</a:t>
            </a:r>
            <a:r>
              <a:rPr lang="ja-JP" sz="1200">
                <a:ea typeface="ＭＳ Ｐゴシック"/>
                <a:cs typeface="Calibri"/>
              </a:rPr>
              <a:t>ん    </a:t>
            </a:r>
            <a:r>
              <a:rPr lang="ja-JP" altLang="en-US" sz="1200">
                <a:ea typeface="ＭＳ Ｐゴシック"/>
                <a:cs typeface="Calibri"/>
              </a:rPr>
              <a:t>よ</a:t>
            </a:r>
            <a:r>
              <a:rPr lang="ja-JP" sz="1200">
                <a:ea typeface="ＭＳ Ｐゴシック"/>
                <a:cs typeface="Calibri"/>
              </a:rPr>
              <a:t>ん    はち      ど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2787" y="5434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よん    よん      く      </a:t>
            </a:r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ど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205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6503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結婚パーティーで、新郎新婦が衣装を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けっこん                                                 しんろう     しんぷ             いしょう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着替えることを、何と言いますか？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きが                                          なん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お色直し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着物直し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衣装直し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お</a:t>
            </a:r>
            <a:r>
              <a:rPr lang="ja-JP" dirty="0">
                <a:latin typeface="MS PGothic"/>
                <a:ea typeface="MS PGothic"/>
                <a:cs typeface="+mn-lt"/>
              </a:rPr>
              <a:t>服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直</a:t>
            </a:r>
            <a:r>
              <a:rPr lang="ja-JP" dirty="0">
                <a:latin typeface="MS PGothic"/>
                <a:ea typeface="MS PGothic"/>
                <a:cs typeface="+mn-lt"/>
              </a:rPr>
              <a:t>し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986" y="30127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318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いろ    なお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8318" y="41146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 dirty="0">
                <a:ea typeface="ＭＳ Ｐゴシック"/>
                <a:cs typeface="Calibri"/>
              </a:rPr>
              <a:t>き</a:t>
            </a:r>
            <a:r>
              <a:rPr lang="ja-JP" sz="1200" dirty="0">
                <a:ea typeface="ＭＳ Ｐゴシック"/>
                <a:cs typeface="Calibri"/>
              </a:rPr>
              <a:t>     </a:t>
            </a:r>
            <a:r>
              <a:rPr lang="ja-JP" altLang="en-US" sz="1200" dirty="0">
                <a:ea typeface="ＭＳ Ｐゴシック"/>
                <a:cs typeface="Calibri"/>
              </a:rPr>
              <a:t>  </a:t>
            </a:r>
            <a:r>
              <a:rPr lang="ja-JP" sz="1200">
                <a:ea typeface="ＭＳ Ｐゴシック"/>
                <a:cs typeface="Calibri"/>
              </a:rPr>
              <a:t>もの    なお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318" y="47506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い</a:t>
            </a:r>
            <a:r>
              <a:rPr lang="ja-JP" sz="1200" dirty="0">
                <a:ea typeface="ＭＳ Ｐゴシック"/>
                <a:cs typeface="Calibri"/>
              </a:rPr>
              <a:t>     </a:t>
            </a:r>
            <a:r>
              <a:rPr lang="ja-JP" altLang="en-US" sz="1200">
                <a:ea typeface="ＭＳ Ｐゴシック"/>
                <a:cs typeface="Calibri"/>
              </a:rPr>
              <a:t>しょう   </a:t>
            </a:r>
            <a:r>
              <a:rPr lang="ja-JP" sz="1200" dirty="0">
                <a:ea typeface="ＭＳ Ｐゴシック"/>
                <a:cs typeface="Calibri"/>
              </a:rPr>
              <a:t>なお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318" y="54489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</a:t>
            </a:r>
            <a:r>
              <a:rPr lang="ja-JP" altLang="en-US" sz="1200">
                <a:ea typeface="ＭＳ Ｐゴシック"/>
                <a:cs typeface="Calibri"/>
              </a:rPr>
              <a:t>ふく</a:t>
            </a:r>
            <a:r>
              <a:rPr lang="ja-JP" sz="1200">
                <a:ea typeface="ＭＳ Ｐゴシック"/>
                <a:cs typeface="Calibri"/>
              </a:rPr>
              <a:t>    なお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448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2B569EE1-FF57-46E2-BE46-8F3B74C48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677" y="3425058"/>
            <a:ext cx="7059848" cy="1698065"/>
          </a:xfrm>
          <a:prstGeom prst="rect">
            <a:avLst/>
          </a:prstGeom>
        </p:spPr>
      </p:pic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714000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1968" y="891267"/>
            <a:ext cx="73183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結婚した女性はふつう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>着ない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とされる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けっこん                じょせい                               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着物は、どれでしょうか？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きもの</a:t>
            </a:r>
            <a:endParaRPr 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7050151" y="27140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21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6503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結婚式のお祝いに渡すお金で、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>よくない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u="sng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けっこんしき                   いわ               わた               かね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とされている金額はいくらでしょうか？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きんがく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5000円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</a:t>
            </a:r>
            <a:r>
              <a:rPr lang="ja-JP" altLang="en-US">
                <a:latin typeface="MS PGothic"/>
                <a:ea typeface="MS PGothic"/>
                <a:cs typeface="+mn-lt"/>
              </a:rPr>
              <a:t>１</a:t>
            </a:r>
            <a:r>
              <a:rPr lang="ja-JP">
                <a:latin typeface="MS PGothic"/>
                <a:ea typeface="MS PGothic"/>
                <a:cs typeface="+mn-lt"/>
              </a:rPr>
              <a:t>万円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 ２万円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 ３</a:t>
            </a:r>
            <a:r>
              <a:rPr lang="ja-JP">
                <a:latin typeface="MS PGothic"/>
                <a:ea typeface="MS PGothic"/>
                <a:cs typeface="+mn-lt"/>
              </a:rPr>
              <a:t>万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円</a:t>
            </a: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986" y="43017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1839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ごせん        えん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1839" y="41146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いち まん 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え</a:t>
            </a:r>
            <a:r>
              <a:rPr lang="ja-JP" altLang="en-US" sz="1200" dirty="0">
                <a:ea typeface="ＭＳ Ｐゴシック"/>
                <a:cs typeface="Calibri"/>
              </a:rPr>
              <a:t>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1839" y="47506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に    ま</a:t>
            </a:r>
            <a:r>
              <a:rPr lang="ja-JP" sz="1200">
                <a:ea typeface="ＭＳ Ｐゴシック"/>
                <a:cs typeface="Calibri"/>
              </a:rPr>
              <a:t>ん 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え</a:t>
            </a:r>
            <a:r>
              <a:rPr lang="ja-JP" altLang="en-US" sz="1200" dirty="0">
                <a:ea typeface="ＭＳ Ｐゴシック"/>
                <a:cs typeface="Calibri"/>
              </a:rPr>
              <a:t>ん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1839" y="54489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さん</a:t>
            </a:r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ま</a:t>
            </a:r>
            <a:r>
              <a:rPr lang="ja-JP" altLang="en-US" sz="1200" dirty="0">
                <a:ea typeface="ＭＳ Ｐゴシック"/>
                <a:cs typeface="Calibri"/>
              </a:rPr>
              <a:t>ん  えん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609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6503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子どもが生まれてから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７</a:t>
            </a:r>
            <a:r>
              <a:rPr lang="ja-JP" sz="3600" dirty="0">
                <a:latin typeface="MS PGothic"/>
                <a:ea typeface="MS PGothic"/>
                <a:cs typeface="+mj-lt"/>
              </a:rPr>
              <a:t>日目の「お七夜」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こ                          う                                       なのかめ                         しちや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は、何をする日とされていますか？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なに                      ひ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79674" y="2996537"/>
            <a:ext cx="559391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子どもの体をきれいに洗う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病院から家に帰る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子どもの名前をつける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子</a:t>
            </a:r>
            <a:r>
              <a:rPr lang="ja-JP">
                <a:latin typeface="MS PGothic"/>
                <a:ea typeface="MS PGothic"/>
                <a:cs typeface="+mn-lt"/>
              </a:rPr>
              <a:t>どもを初めて外出</a:t>
            </a:r>
            <a:r>
              <a:rPr lang="ja-JP" altLang="en-US">
                <a:latin typeface="MS PGothic"/>
                <a:ea typeface="MS PGothic"/>
                <a:cs typeface="+mn-lt"/>
              </a:rPr>
              <a:t>させる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140486" y="43138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812732" y="3469569"/>
            <a:ext cx="446985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こ                                      からだ                                                      あら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2812732" y="4126838"/>
            <a:ext cx="446985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びょういん                        いえ               かえ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812732" y="4762822"/>
            <a:ext cx="446985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                                        な      まえ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2812732" y="5461145"/>
            <a:ext cx="446985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                                     はじ                          がいしゅつ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380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1569" y="891267"/>
            <a:ext cx="738517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和服の花よめがかぶるかぶり物を、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ふく           はな                                                                 もの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い</a:t>
            </a:r>
            <a:endParaRPr lang="ja-JP" altLang="en-US" sz="16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角かくし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綿ぼうし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白ずきん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絹かぶり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7996" y="29899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07367" y="35061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つの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07367" y="48129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しろ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07367" y="5475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きぬ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07367" y="416903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わた</a:t>
            </a:r>
            <a:endParaRPr lang="ja-JP" sz="1200" dirty="0">
              <a:ea typeface="ＭＳ Ｐゴシック"/>
              <a:cs typeface="+mn-lt"/>
            </a:endParaRP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E308DAA2-E150-4B55-87AA-E5568DCD5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231" y="2968051"/>
            <a:ext cx="2005721" cy="264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95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5255" y="891267"/>
            <a:ext cx="7735892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新郎新婦が、結婚のパーティーに出てくれた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しんろう      しんぷ                  けっこん                                                  で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人にわたすおみやげを、何と言いますか？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ひと                                                                       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わたし物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引き出物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返</a:t>
            </a:r>
            <a:r>
              <a:rPr lang="ja-JP" altLang="en-US">
                <a:latin typeface="MS PGothic"/>
                <a:ea typeface="MS PGothic"/>
                <a:cs typeface="+mn-lt"/>
              </a:rPr>
              <a:t>し物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持ち帰</a:t>
            </a:r>
            <a:r>
              <a:rPr lang="ja-JP" altLang="en-US">
                <a:latin typeface="MS PGothic"/>
                <a:ea typeface="MS PGothic"/>
                <a:cs typeface="+mn-lt"/>
              </a:rPr>
              <a:t>り物</a:t>
            </a: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36619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707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もの     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707" y="40997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ひ                  で      もの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707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かえ           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もの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2787" y="5434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も                かえ            もの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148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5489" y="891267"/>
            <a:ext cx="740127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結婚式に行くとき、男性はどんな服を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けっこんしき             い                         だんせい                              ふく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着るのが一般的ですか？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き                  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いっぱんて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276951" y="2996537"/>
            <a:ext cx="476706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黒い服に白いネクタイ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黒い服に黒いネクタイ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白い服に白いネクタイ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白い服に黒いネクタイ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241725" y="29817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837616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くろ               ふく                しろ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2837616" y="41146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くろ               ふく                く</a:t>
            </a:r>
            <a:r>
              <a:rPr lang="ja-JP" altLang="en-US" sz="1200" dirty="0">
                <a:ea typeface="ＭＳ Ｐゴシック"/>
                <a:cs typeface="Calibri"/>
              </a:rPr>
              <a:t>ろ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837616" y="47506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しろ               ふく             </a:t>
            </a:r>
            <a:r>
              <a:rPr lang="ja-JP" altLang="en-US" sz="1200" dirty="0">
                <a:ea typeface="ＭＳ Ｐゴシック"/>
                <a:cs typeface="Calibri"/>
              </a:rPr>
              <a:t>   </a:t>
            </a:r>
            <a:r>
              <a:rPr lang="ja-JP" sz="1200" dirty="0">
                <a:ea typeface="ＭＳ Ｐゴシック"/>
                <a:cs typeface="Calibri"/>
              </a:rPr>
              <a:t>し</a:t>
            </a:r>
            <a:r>
              <a:rPr lang="ja-JP" altLang="en-US" sz="1200" dirty="0">
                <a:ea typeface="ＭＳ Ｐゴシック"/>
                <a:cs typeface="Calibri"/>
              </a:rPr>
              <a:t>ろ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2837616" y="54489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しろ               ふく           </a:t>
            </a:r>
            <a:r>
              <a:rPr lang="ja-JP" sz="1200" dirty="0">
                <a:ea typeface="ＭＳ Ｐゴシック"/>
                <a:cs typeface="Calibri"/>
              </a:rPr>
              <a:t>  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く</a:t>
            </a:r>
            <a:r>
              <a:rPr lang="ja-JP" sz="1200">
                <a:ea typeface="ＭＳ Ｐゴシック"/>
                <a:cs typeface="Calibri"/>
              </a:rPr>
              <a:t>ろ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643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7016" y="891267"/>
            <a:ext cx="776605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結婚式のスピーチのとき、使っては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>いけ</a:t>
            </a:r>
            <a:br>
              <a:rPr lang="ja-JP" sz="3600" u="sng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けっこんしき                                                              つか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ことばは、次のうちどれですか？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つぎ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76706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結ぶ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落ちる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呼ぶ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切れる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375" y="49555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158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むす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158" y="41146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お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158" y="47506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よ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158" y="54489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き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046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891267"/>
            <a:ext cx="760798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結婚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50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周年のお祝いを、日本語で何と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けっこん ごじゅっしゅうねん             いわ                       にほんご             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76706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金婚式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金結婚式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金婚記念日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金</a:t>
            </a:r>
            <a:r>
              <a:rPr lang="ja-JP" dirty="0">
                <a:latin typeface="MS PGothic"/>
                <a:ea typeface="MS PGothic"/>
                <a:cs typeface="+mn-lt"/>
              </a:rPr>
              <a:t>結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婚記念日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9827" y="30006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158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きん    こん    しき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158" y="41146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きん     けっ   こん    しき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158" y="47506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きん    こん    </a:t>
            </a:r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 dirty="0">
                <a:ea typeface="ＭＳ Ｐゴシック"/>
                <a:cs typeface="Calibri"/>
              </a:rPr>
              <a:t>き</a:t>
            </a:r>
            <a:r>
              <a:rPr lang="ja-JP" altLang="en-US" sz="1200" dirty="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ねん      </a:t>
            </a:r>
            <a:r>
              <a:rPr lang="ja-JP" altLang="en-US" sz="1200">
                <a:ea typeface="ＭＳ Ｐゴシック"/>
                <a:cs typeface="Calibri"/>
              </a:rPr>
              <a:t>び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158" y="54489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き</a:t>
            </a:r>
            <a:r>
              <a:rPr lang="ja-JP" altLang="en-US" sz="1200">
                <a:ea typeface="ＭＳ Ｐゴシック"/>
                <a:cs typeface="Calibri"/>
              </a:rPr>
              <a:t>ん     けっ   こん      き     ねん      び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89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8048" y="891267"/>
            <a:ext cx="731217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長生きをお祝いする「米寿」は、何歳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なが  い                       いわ                         べいじゅ                    なんさい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のお祝いですか？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いわ</a:t>
            </a: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en-US">
                <a:latin typeface="MS PGothic"/>
                <a:ea typeface="MS PGothic"/>
                <a:cs typeface="+mn-lt"/>
              </a:rPr>
              <a:t>6</a:t>
            </a:r>
            <a:r>
              <a:rPr lang="en-US" altLang="ja-JP">
                <a:latin typeface="MS PGothic"/>
                <a:ea typeface="MS PGothic"/>
                <a:cs typeface="+mn-lt"/>
              </a:rPr>
              <a:t>6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>
                <a:latin typeface="MS PGothic"/>
                <a:ea typeface="MS PGothic"/>
                <a:cs typeface="+mn-lt"/>
              </a:rPr>
              <a:t>77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88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99歳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2E21F8A4-A444-460B-8362-F4C5785267DF}"/>
              </a:ext>
            </a:extLst>
          </p:cNvPr>
          <p:cNvSpPr txBox="1"/>
          <p:nvPr/>
        </p:nvSpPr>
        <p:spPr>
          <a:xfrm>
            <a:off x="3268510" y="5434686"/>
            <a:ext cx="2743200" cy="24622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000">
                <a:ea typeface="ＭＳ Ｐゴシック"/>
                <a:cs typeface="Calibri"/>
              </a:rPr>
              <a:t>きゅうじゅうきゅうさい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5A7DDD1C-3B66-4A03-8B60-3DF7C8C4DA28}"/>
              </a:ext>
            </a:extLst>
          </p:cNvPr>
          <p:cNvSpPr txBox="1"/>
          <p:nvPr/>
        </p:nvSpPr>
        <p:spPr>
          <a:xfrm>
            <a:off x="3268510" y="4130383"/>
            <a:ext cx="2743200" cy="24622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000">
                <a:ea typeface="ＭＳ Ｐゴシック"/>
                <a:cs typeface="Calibri"/>
              </a:rPr>
              <a:t>なな</a:t>
            </a:r>
            <a:r>
              <a:rPr lang="ja-JP" sz="1000">
                <a:ea typeface="ＭＳ Ｐゴシック"/>
                <a:cs typeface="Calibri"/>
              </a:rPr>
              <a:t>じゅう</a:t>
            </a:r>
            <a:r>
              <a:rPr lang="ja-JP" altLang="en-US" sz="1000">
                <a:ea typeface="ＭＳ Ｐゴシック"/>
                <a:cs typeface="Calibri"/>
              </a:rPr>
              <a:t>なな さい</a:t>
            </a:r>
            <a:endParaRPr lang="ja-JP" sz="1000">
              <a:ea typeface="ＭＳ Ｐゴシック"/>
              <a:cs typeface="+mn-lt"/>
            </a:endParaRPr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D49880B0-BE32-43A3-A7C5-6128F9D30DAE}"/>
              </a:ext>
            </a:extLst>
          </p:cNvPr>
          <p:cNvSpPr txBox="1"/>
          <p:nvPr/>
        </p:nvSpPr>
        <p:spPr>
          <a:xfrm>
            <a:off x="3268510" y="4776455"/>
            <a:ext cx="2743200" cy="24622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000">
                <a:ea typeface="ＭＳ Ｐゴシック"/>
                <a:cs typeface="+mn-lt"/>
              </a:rPr>
              <a:t>はちじゅうはっさい</a:t>
            </a:r>
            <a:endParaRPr lang="ja-JP" sz="1000">
              <a:ea typeface="ＭＳ Ｐゴシック"/>
              <a:cs typeface="+mn-lt"/>
            </a:endParaRP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D17F2104-2627-47AB-A7AC-52F992FB0D5D}"/>
              </a:ext>
            </a:extLst>
          </p:cNvPr>
          <p:cNvSpPr txBox="1"/>
          <p:nvPr/>
        </p:nvSpPr>
        <p:spPr>
          <a:xfrm>
            <a:off x="3268510" y="3484311"/>
            <a:ext cx="2743200" cy="24622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000">
                <a:ea typeface="ＭＳ Ｐゴシック"/>
                <a:cs typeface="Calibri"/>
              </a:rPr>
              <a:t>ろくじゅうろく さい</a:t>
            </a: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A9E45431-8D58-4380-95DF-B4952E1F86A2}"/>
              </a:ext>
            </a:extLst>
          </p:cNvPr>
          <p:cNvSpPr/>
          <p:nvPr/>
        </p:nvSpPr>
        <p:spPr>
          <a:xfrm>
            <a:off x="2708024" y="4277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079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8048" y="891267"/>
            <a:ext cx="731217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長生きをお祝いする「還暦」は、何歳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なが  い                       いわ                         かん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れ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                   なんさい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のお祝いですか？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いわ</a:t>
            </a: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60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65歳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7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75歳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2E21F8A4-A444-460B-8362-F4C5785267DF}"/>
              </a:ext>
            </a:extLst>
          </p:cNvPr>
          <p:cNvSpPr txBox="1"/>
          <p:nvPr/>
        </p:nvSpPr>
        <p:spPr>
          <a:xfrm>
            <a:off x="3268510" y="5434686"/>
            <a:ext cx="2743200" cy="24622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000">
                <a:ea typeface="ＭＳ Ｐゴシック"/>
                <a:cs typeface="Calibri"/>
              </a:rPr>
              <a:t>ななじゅうごさい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5A7DDD1C-3B66-4A03-8B60-3DF7C8C4DA28}"/>
              </a:ext>
            </a:extLst>
          </p:cNvPr>
          <p:cNvSpPr txBox="1"/>
          <p:nvPr/>
        </p:nvSpPr>
        <p:spPr>
          <a:xfrm>
            <a:off x="3268510" y="4130383"/>
            <a:ext cx="2743200" cy="24622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sz="1000">
                <a:ea typeface="ＭＳ Ｐゴシック"/>
                <a:cs typeface="Calibri"/>
              </a:rPr>
              <a:t>ろ</a:t>
            </a:r>
            <a:r>
              <a:rPr lang="ja-JP" altLang="en-US" sz="1000">
                <a:ea typeface="ＭＳ Ｐゴシック"/>
                <a:cs typeface="Calibri"/>
              </a:rPr>
              <a:t>く</a:t>
            </a:r>
            <a:r>
              <a:rPr lang="ja-JP" sz="1000">
                <a:ea typeface="ＭＳ Ｐゴシック"/>
                <a:cs typeface="Calibri"/>
              </a:rPr>
              <a:t>じゅう</a:t>
            </a:r>
            <a:r>
              <a:rPr lang="ja-JP" altLang="en-US" sz="1000">
                <a:ea typeface="ＭＳ Ｐゴシック"/>
                <a:cs typeface="Calibri"/>
              </a:rPr>
              <a:t>ご さい</a:t>
            </a:r>
            <a:endParaRPr lang="ja-JP" sz="1000">
              <a:ea typeface="ＭＳ Ｐゴシック"/>
              <a:cs typeface="+mn-lt"/>
            </a:endParaRPr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D49880B0-BE32-43A3-A7C5-6128F9D30DAE}"/>
              </a:ext>
            </a:extLst>
          </p:cNvPr>
          <p:cNvSpPr txBox="1"/>
          <p:nvPr/>
        </p:nvSpPr>
        <p:spPr>
          <a:xfrm>
            <a:off x="3268510" y="4776455"/>
            <a:ext cx="2743200" cy="24622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000">
                <a:ea typeface="ＭＳ Ｐゴシック"/>
                <a:cs typeface="+mn-lt"/>
              </a:rPr>
              <a:t>ななじゅっさい</a:t>
            </a:r>
            <a:endParaRPr lang="ja-JP" sz="1000">
              <a:ea typeface="ＭＳ Ｐゴシック"/>
              <a:cs typeface="+mn-lt"/>
            </a:endParaRP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D17F2104-2627-47AB-A7AC-52F992FB0D5D}"/>
              </a:ext>
            </a:extLst>
          </p:cNvPr>
          <p:cNvSpPr txBox="1"/>
          <p:nvPr/>
        </p:nvSpPr>
        <p:spPr>
          <a:xfrm>
            <a:off x="3268510" y="3484311"/>
            <a:ext cx="2743200" cy="24622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000">
                <a:ea typeface="ＭＳ Ｐゴシック"/>
                <a:cs typeface="Calibri"/>
              </a:rPr>
              <a:t>ろくじゅっ さい</a:t>
            </a: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24C4ED7A-9D61-400F-BF69-69D66B0CB676}"/>
              </a:ext>
            </a:extLst>
          </p:cNvPr>
          <p:cNvSpPr/>
          <p:nvPr/>
        </p:nvSpPr>
        <p:spPr>
          <a:xfrm>
            <a:off x="2708024" y="30002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757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2931" y="891267"/>
            <a:ext cx="817615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長生きをお祝いする「還暦」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には、どん</a:t>
            </a:r>
            <a:r>
              <a:rPr lang="ja-JP" altLang="ja-JP" sz="3600" dirty="0">
                <a:latin typeface="MS PGothic"/>
                <a:ea typeface="MS PGothic"/>
                <a:cs typeface="+mj-lt"/>
              </a:rPr>
              <a:t>な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なが　い                       いわ                         かんれき     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色の服を着る習慣がありますか？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いろ         ふく          き         しゅうかん</a:t>
            </a: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白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赤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黒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金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 sz="32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CEE452-1BD8-48EB-9724-D1B3FEE12764}"/>
              </a:ext>
            </a:extLst>
          </p:cNvPr>
          <p:cNvSpPr txBox="1"/>
          <p:nvPr/>
        </p:nvSpPr>
        <p:spPr>
          <a:xfrm>
            <a:off x="3368203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DBFD01-29D4-437E-B4C6-5042CD32705A}"/>
              </a:ext>
            </a:extLst>
          </p:cNvPr>
          <p:cNvSpPr txBox="1"/>
          <p:nvPr/>
        </p:nvSpPr>
        <p:spPr>
          <a:xfrm>
            <a:off x="3368203" y="41241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85F433-AA5F-4849-8340-483F9DD59E0B}"/>
              </a:ext>
            </a:extLst>
          </p:cNvPr>
          <p:cNvSpPr txBox="1"/>
          <p:nvPr/>
        </p:nvSpPr>
        <p:spPr>
          <a:xfrm>
            <a:off x="3368203" y="47883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くろ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C0C5DB-EC18-4059-8D14-10687F132B3B}"/>
              </a:ext>
            </a:extLst>
          </p:cNvPr>
          <p:cNvSpPr txBox="1"/>
          <p:nvPr/>
        </p:nvSpPr>
        <p:spPr>
          <a:xfrm>
            <a:off x="3374283" y="54584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きん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2B559ADE-DC3F-41FF-8029-929354FDC147}"/>
              </a:ext>
            </a:extLst>
          </p:cNvPr>
          <p:cNvSpPr/>
          <p:nvPr/>
        </p:nvSpPr>
        <p:spPr>
          <a:xfrm>
            <a:off x="2708024" y="36812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164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2931" y="891267"/>
            <a:ext cx="748240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次の長生きのお祝いのうち、いちばん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つぎ　　　　 なが　い　　　　　　　　　　　いわ　　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年が上のお祝いは、どれですか？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とし　　　　  うえ　　　　　　　いわ</a:t>
            </a: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卒寿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喜寿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白寿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傘寿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 sz="3200" dirty="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CEE452-1BD8-48EB-9724-D1B3FEE12764}"/>
              </a:ext>
            </a:extLst>
          </p:cNvPr>
          <p:cNvSpPr txBox="1"/>
          <p:nvPr/>
        </p:nvSpPr>
        <p:spPr>
          <a:xfrm>
            <a:off x="3368203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そつ　じゅ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DBFD01-29D4-437E-B4C6-5042CD32705A}"/>
              </a:ext>
            </a:extLst>
          </p:cNvPr>
          <p:cNvSpPr txBox="1"/>
          <p:nvPr/>
        </p:nvSpPr>
        <p:spPr>
          <a:xfrm>
            <a:off x="3336480" y="40935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き　　じゅ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85F433-AA5F-4849-8340-483F9DD59E0B}"/>
              </a:ext>
            </a:extLst>
          </p:cNvPr>
          <p:cNvSpPr txBox="1"/>
          <p:nvPr/>
        </p:nvSpPr>
        <p:spPr>
          <a:xfrm>
            <a:off x="3368203" y="47883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はく　じゅ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C0C5DB-EC18-4059-8D14-10687F132B3B}"/>
              </a:ext>
            </a:extLst>
          </p:cNvPr>
          <p:cNvSpPr txBox="1"/>
          <p:nvPr/>
        </p:nvSpPr>
        <p:spPr>
          <a:xfrm>
            <a:off x="3374283" y="54584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さん　じゅ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5D3BA6F9-237B-4BD2-B5BD-6BFEA8D6B07E}"/>
              </a:ext>
            </a:extLst>
          </p:cNvPr>
          <p:cNvSpPr/>
          <p:nvPr/>
        </p:nvSpPr>
        <p:spPr>
          <a:xfrm>
            <a:off x="2708024" y="4277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292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17854" y="891267"/>
            <a:ext cx="710829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人が亡くなったとき、家族や友人が、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ひと　　　　　 な　　　　　　　　　　　　　　　　　　　　　かぞく　　　　　　ゆうじん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亡くなった人のそばで夜を過ごすことを、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な　　　　　　　　　　　　　ひと　　　　　　　　　　　　　 よる　　　　 す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なん　　　　い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初夜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前夜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除夜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通夜</a:t>
            </a: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763" y="4952226"/>
            <a:ext cx="614149" cy="57750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70065" y="34464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しょ　　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903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ぜん　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457891" y="47575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じょ　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462122" y="54203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つ　   や</a:t>
            </a: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命名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呼名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襲名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授名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840" y="29656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めい   めい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3" y="40903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よび    めい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3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しゅう  めい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9913" y="542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じゅ    めい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670C115B-D6DC-4137-8867-800A17E5D15B}"/>
              </a:ext>
            </a:extLst>
          </p:cNvPr>
          <p:cNvSpPr txBox="1">
            <a:spLocks/>
          </p:cNvSpPr>
          <p:nvPr/>
        </p:nvSpPr>
        <p:spPr>
          <a:xfrm>
            <a:off x="930208" y="891267"/>
            <a:ext cx="729183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赤ちゃんの名前をつけることを、何と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あか                               なまえ                                                     なん</a:t>
            </a:r>
            <a:endParaRPr lang="ja-JP" sz="16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2577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39056" y="694040"/>
            <a:ext cx="595833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葬式のことを、別の言い方で、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そうしき　　　　　　　　　　　　　　   べつ　　　　 い　　　　　かた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なん　　　い</a:t>
            </a:r>
            <a:endParaRPr lang="ja-JP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送別式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離別式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告別式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死別式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227" y="4316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91582" y="34613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そう　べつ　しき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72728" y="41374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り   　べつ　しき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401009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こく　 べつ　 しき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401009" y="5434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 し　  べつ　 しき</a:t>
            </a: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10588" y="634413"/>
            <a:ext cx="7122824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葬式で着る服を、何と言いますか？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そうしき　　　　　き　　　　ふく　　　　　　 なん　　　 い</a:t>
            </a:r>
            <a:endParaRPr lang="ja-JP" sz="36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1717" y="2975776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葬儀服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喪服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黒服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仏服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377" y="36249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85866" y="34542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そう　　ぎ　　　ふく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49526" y="40929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も　　ふく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49526" y="473164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くろ　　ふく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49526" y="53968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ふつ　　ふく</a:t>
            </a: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0040" y="634413"/>
            <a:ext cx="7163920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葬式の時に渡すお金のことを、何と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そうしき　　　　　とき　　　　わた　　　　　　　かね　　　　　　　               なん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言いますか？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い</a:t>
            </a:r>
            <a:endParaRPr lang="ja-JP" sz="3600" dirty="0">
              <a:ea typeface="+mj-lt"/>
              <a:cs typeface="+mj-lt"/>
            </a:endParaRPr>
          </a:p>
        </p:txBody>
      </p:sp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zh-TW" altLang="en-US" dirty="0">
                <a:latin typeface="MS PGothic"/>
                <a:ea typeface="MS PGothic"/>
                <a:cs typeface="+mn-lt"/>
              </a:rPr>
              <a:t>寸志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514350" indent="-514350">
              <a:spcBef>
                <a:spcPts val="1300"/>
              </a:spcBef>
              <a:buAutoNum type="circleNumDbPlain" startAt="2"/>
            </a:pPr>
            <a:r>
              <a:rPr lang="zh-TW" altLang="en-US" dirty="0">
                <a:latin typeface="MS PGothic"/>
                <a:ea typeface="MS PGothic"/>
                <a:cs typeface="+mn-lt"/>
              </a:rPr>
              <a:t>香典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514350" indent="-514350">
              <a:spcBef>
                <a:spcPts val="1300"/>
              </a:spcBef>
              <a:buAutoNum type="circleNumDbPlain" startAt="2"/>
            </a:pPr>
            <a:r>
              <a:rPr lang="zh-TW" altLang="en-US" dirty="0">
                <a:latin typeface="MS PGothic"/>
                <a:ea typeface="MS PGothic"/>
                <a:cs typeface="+mn-lt"/>
              </a:rPr>
              <a:t>寄進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514350" indent="-514350">
              <a:spcBef>
                <a:spcPts val="1300"/>
              </a:spcBef>
              <a:buAutoNum type="circleNumDbPlain" startAt="2"/>
            </a:pPr>
            <a:r>
              <a:rPr lang="zh-TW" altLang="en-US" dirty="0">
                <a:latin typeface="MS PGothic"/>
                <a:ea typeface="MS PGothic"/>
                <a:cs typeface="+mn-lt"/>
              </a:rPr>
              <a:t>餞別</a:t>
            </a: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AACEE452-1BD8-48EB-9724-D1B3FEE12764}"/>
              </a:ext>
            </a:extLst>
          </p:cNvPr>
          <p:cNvSpPr txBox="1"/>
          <p:nvPr/>
        </p:nvSpPr>
        <p:spPr>
          <a:xfrm>
            <a:off x="3368203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すん     し</a:t>
            </a:r>
          </a:p>
        </p:txBody>
      </p:sp>
      <p:sp>
        <p:nvSpPr>
          <p:cNvPr id="17" name="TextBox 2">
            <a:extLst>
              <a:ext uri="{FF2B5EF4-FFF2-40B4-BE49-F238E27FC236}">
                <a16:creationId xmlns:a16="http://schemas.microsoft.com/office/drawing/2014/main" id="{6FDBFD01-29D4-437E-B4C6-5042CD32705A}"/>
              </a:ext>
            </a:extLst>
          </p:cNvPr>
          <p:cNvSpPr txBox="1"/>
          <p:nvPr/>
        </p:nvSpPr>
        <p:spPr>
          <a:xfrm>
            <a:off x="3336480" y="41406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こう    でん</a:t>
            </a: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9E85F433-AA5F-4849-8340-483F9DD59E0B}"/>
              </a:ext>
            </a:extLst>
          </p:cNvPr>
          <p:cNvSpPr txBox="1"/>
          <p:nvPr/>
        </p:nvSpPr>
        <p:spPr>
          <a:xfrm>
            <a:off x="3368203" y="47883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 き      しん</a:t>
            </a:r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13C0C5DB-EC18-4059-8D14-10687F132B3B}"/>
              </a:ext>
            </a:extLst>
          </p:cNvPr>
          <p:cNvSpPr txBox="1"/>
          <p:nvPr/>
        </p:nvSpPr>
        <p:spPr>
          <a:xfrm>
            <a:off x="3374283" y="54584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せん  べつ</a:t>
            </a: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C5F4B0F6-F714-40B5-9956-D150636594F6}"/>
              </a:ext>
            </a:extLst>
          </p:cNvPr>
          <p:cNvSpPr/>
          <p:nvPr/>
        </p:nvSpPr>
        <p:spPr>
          <a:xfrm>
            <a:off x="2708024" y="36812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353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0040" y="634413"/>
            <a:ext cx="7163920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葬式から帰った時に、家に入る前に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そうしき　　　　　　　かえ　　　　　　　とき　　　　　　いえ　　　　はい　　　　まえ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体にふりかけるものは、何ですか？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からだ　　　　　　　　　　　　　　　　　　　　　　　　　　　　　　なん</a:t>
            </a:r>
            <a:endParaRPr lang="ja-JP" sz="36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1721" y="300659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胡椒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お酒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塩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0765" y="49948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85870" y="34851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こ　　しょう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85870" y="41237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こめ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85870" y="4808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さけ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49530" y="54936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しお</a:t>
            </a:r>
          </a:p>
        </p:txBody>
      </p:sp>
    </p:spTree>
    <p:extLst>
      <p:ext uri="{BB962C8B-B14F-4D97-AF65-F5344CB8AC3E}">
        <p14:creationId xmlns:p14="http://schemas.microsoft.com/office/powerpoint/2010/main" val="424113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2155" y="575689"/>
            <a:ext cx="7919690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亡くなった人の骨をお墓に入れるのは、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な　　　　　　　　　　　　ひと　　　   ほね　　　　　　は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 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ふつう亡くなってから何日目でしょうか？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　　　　　な　　　　　　　　　　　　　　　　　　　なんに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ちめ</a:t>
            </a:r>
            <a:endParaRPr lang="ja-JP" sz="36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443" y="300659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7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日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14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日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28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日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49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日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0761" y="49845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75592" y="34851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なのか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44770" y="41237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じゅうよっか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44770" y="4808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にじゅうはちにち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23814" y="544754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しじゅうくに</a:t>
            </a:r>
            <a:r>
              <a:rPr lang="ja-JP" altLang="en-US" sz="1200" dirty="0" err="1">
                <a:ea typeface="ＭＳ Ｐゴシック"/>
                <a:cs typeface="Calibri"/>
              </a:rPr>
              <a:t>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8485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8419" y="549266"/>
            <a:ext cx="8347162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火葬した後、骨を入れるものは何ですか？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かそう　　　　　　　　あと　　　ほね　　　　い　　　　　　　　　　　　　　　　　なん</a:t>
            </a:r>
            <a:endParaRPr lang="ja-JP" sz="36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1722" y="3016872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骨壺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骨箱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骨鉢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骨椀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71722" y="30273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401078" y="3495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こつ　つぼ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401078" y="41340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こつ　ばこ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401078" y="4819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こつ　ばち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401078" y="5457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こつ　わん</a:t>
            </a:r>
          </a:p>
        </p:txBody>
      </p:sp>
    </p:spTree>
    <p:extLst>
      <p:ext uri="{BB962C8B-B14F-4D97-AF65-F5344CB8AC3E}">
        <p14:creationId xmlns:p14="http://schemas.microsoft.com/office/powerpoint/2010/main" val="93437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78" y="3666138"/>
            <a:ext cx="7354374" cy="126538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2257" y="549266"/>
            <a:ext cx="8059486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火葬した後、骨を入れものに入れるとき、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かそう　　　　　　　あと　　　 ほね　　　　い　　　　　　　　　　　　　　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箸でどのように骨を持って入れますか？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はし　　　　　　　　　　　　　　　　　　  ほね　　　　も　　　　　　　　い</a:t>
            </a:r>
            <a:endParaRPr lang="ja-JP" sz="3600" dirty="0">
              <a:ea typeface="+mj-lt"/>
              <a:cs typeface="+mj-lt"/>
            </a:endParaRPr>
          </a:p>
        </p:txBody>
      </p:sp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714000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5161391" y="27140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530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6806" y="674360"/>
            <a:ext cx="7970388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「六曜」というカレンダーの中で、葬式を行うと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　　ろくよう　　　　　　　　　　　　　　　　　　　　　　　　　　　　　　　なか　　　　　　そうしき　　  　おこな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あまり</a:t>
            </a:r>
            <a:r>
              <a:rPr lang="ja-JP" altLang="en-US" sz="3200" u="sng" dirty="0">
                <a:latin typeface="MS PGothic"/>
                <a:ea typeface="MS PGothic"/>
                <a:cs typeface="+mj-lt"/>
              </a:rPr>
              <a:t>よくない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と言われているのは、どの日で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　　　　　　　　　　　　　　　　　　　　　　　い　　　　　　　　　　　　　　　　　　　　　　　　　　　　　　       　ひ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すか？</a:t>
            </a:r>
            <a:endParaRPr lang="ja-JP" sz="32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3" y="2965502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友引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仏滅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大安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赤口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1173" y="29760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81" y="34334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とも　びき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59981" y="407242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ぶつ　めつ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59981" y="47573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たい　あん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59981" y="53961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しゃっ</a:t>
            </a:r>
            <a:r>
              <a:rPr lang="ja-JP" altLang="en-US" sz="1200" dirty="0">
                <a:ea typeface="ＭＳ Ｐゴシック"/>
                <a:cs typeface="Calibri"/>
              </a:rPr>
              <a:t>こう</a:t>
            </a:r>
          </a:p>
        </p:txBody>
      </p:sp>
    </p:spTree>
    <p:extLst>
      <p:ext uri="{BB962C8B-B14F-4D97-AF65-F5344CB8AC3E}">
        <p14:creationId xmlns:p14="http://schemas.microsoft.com/office/powerpoint/2010/main" val="127861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3" y="3271291"/>
            <a:ext cx="2676212" cy="201831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5581" y="639380"/>
            <a:ext cx="7293386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葬式の時、亡くなった人のひつぎの前で、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そうしき　　　　　とき　　　　な　　　　　　　　　　　　　ひと　　　　　　　　　　　　　　　　　まえ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順番にお香の粉を、火に入れます。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じゅんばん　　　　　　　こう　　　　　こな　　　　　　 ひ　　　　　い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なん　　　　い</a:t>
            </a:r>
            <a:endParaRPr lang="ja-JP" sz="32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15792" y="2965502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香焼き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炊香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焼香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香炊き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3546" y="42766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993153" y="34437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こう　　や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4044931" y="40826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すい　こう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4044931" y="47676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しょう　こう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993153" y="540645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こう　　 だ</a:t>
            </a:r>
          </a:p>
        </p:txBody>
      </p:sp>
    </p:spTree>
    <p:extLst>
      <p:ext uri="{BB962C8B-B14F-4D97-AF65-F5344CB8AC3E}">
        <p14:creationId xmlns:p14="http://schemas.microsoft.com/office/powerpoint/2010/main" val="198042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6241" y="634413"/>
            <a:ext cx="7871519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葬式の時、葬式の会場から火葬場まで、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そうしき　　　　　とき　　　そうしき　　　　　かいじょう　　　　　　　　　かそうば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ひつぎを運ぶ車を、何と言いますか？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　　　　　　　　は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くるま　　　　　なん　　　　い</a:t>
            </a:r>
            <a:endParaRPr lang="ja-JP" sz="36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0" y="2965502"/>
            <a:ext cx="5139384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出棺車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仏前車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葬儀車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霊柩車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099" y="49186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5318" y="34440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しゅっ　かん　しゃ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65318" y="40826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ぶつ　ぜん　しゃ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65318" y="47676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そう　　ぎ　　しゃ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28978" y="5452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れい　きゅう　しゃ</a:t>
            </a:r>
          </a:p>
        </p:txBody>
      </p:sp>
    </p:spTree>
    <p:extLst>
      <p:ext uri="{BB962C8B-B14F-4D97-AF65-F5344CB8AC3E}">
        <p14:creationId xmlns:p14="http://schemas.microsoft.com/office/powerpoint/2010/main" val="304783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4128" y="745353"/>
            <a:ext cx="7298149" cy="2034596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子どもが生まれて１ヵ月ぐらいに、近所の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こ                          う                        いっかげつ                                  きんじょ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神社にはじめてお参りに行くことを、何と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じんじゃ                                             まい               い                       　　　　なん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言う</a:t>
            </a:r>
            <a:r>
              <a:rPr lang="ja-JP" sz="3200">
                <a:latin typeface="MS PGothic"/>
                <a:ea typeface="MS PGothic"/>
                <a:cs typeface="+mj-lt"/>
              </a:rPr>
              <a:t>でしょうか？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Calibri"/>
              </a:rPr>
              <a:t>  い</a:t>
            </a:r>
            <a:endParaRPr lang="en-US" altLang="ja-JP" sz="1400">
              <a:latin typeface="MS PGothic"/>
              <a:ea typeface="ＭＳ Ｐゴシック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お礼参り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お宮参り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お宮</a:t>
            </a:r>
            <a:r>
              <a:rPr lang="ja-JP" altLang="en-US">
                <a:latin typeface="MS PGothic"/>
                <a:ea typeface="MS PGothic"/>
                <a:cs typeface="+mn-lt"/>
              </a:rPr>
              <a:t>詣 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お礼</a:t>
            </a:r>
            <a:r>
              <a:rPr lang="ja-JP" altLang="en-US">
                <a:latin typeface="MS PGothic"/>
                <a:ea typeface="MS PGothic"/>
                <a:cs typeface="+mn-lt"/>
              </a:rPr>
              <a:t>詣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18" y="36619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73186" y="34452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れい    まい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73186" y="41119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</a:t>
            </a:r>
            <a:r>
              <a:rPr lang="ja-JP" altLang="en-US" sz="1200">
                <a:ea typeface="ＭＳ Ｐゴシック"/>
                <a:cs typeface="Calibri"/>
              </a:rPr>
              <a:t>みや</a:t>
            </a:r>
            <a:r>
              <a:rPr lang="ja-JP" sz="1200">
                <a:ea typeface="ＭＳ Ｐゴシック"/>
                <a:cs typeface="Calibri"/>
              </a:rPr>
              <a:t>    まい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73186" y="477621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 みや  もうで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79266" y="54219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</a:t>
            </a:r>
            <a:r>
              <a:rPr lang="ja-JP" altLang="en-US" sz="1200">
                <a:ea typeface="ＭＳ Ｐゴシック"/>
                <a:cs typeface="Calibri"/>
              </a:rPr>
              <a:t> れい</a:t>
            </a:r>
            <a:r>
              <a:rPr lang="ja-JP" sz="1200">
                <a:ea typeface="ＭＳ Ｐゴシック"/>
                <a:cs typeface="Calibri"/>
              </a:rPr>
              <a:t>  もうで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122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4282" y="674214"/>
            <a:ext cx="6919561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婚約の儀式である結納で贈り物に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こんやく　　　　　ぎしき　　　　　　　　　　　　ゆいのう　　　　おく　　　もの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u="sng" dirty="0">
                <a:latin typeface="MS PGothic"/>
                <a:ea typeface="MS PGothic"/>
                <a:cs typeface="+mj-lt"/>
              </a:rPr>
              <a:t>入らない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ものは、どれですか？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はい　</a:t>
            </a:r>
            <a:endParaRPr lang="ja-JP" sz="36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96" y="2965502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にぼし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かつおぶし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こんぶ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するめ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0896" y="29655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928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98624" y="713350"/>
            <a:ext cx="8526877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妊娠して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>5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ヶ月目に、神社にお腹に巻く帯をもらい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にんしん　　　　　   　ごかげつめ　　　　　 　　　　じんじゃ　　　　　 　　 なか　　　 　ま　 　　おび</a:t>
            </a:r>
            <a:r>
              <a:rPr lang="en-US" altLang="ja-JP" sz="14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に行きます。何の日にもらいに行きますか？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　　　 い　　　　　　　　　　　　　なん          ひ　　　　　　　　　　　　　　 　　　い　</a:t>
            </a:r>
            <a:endParaRPr lang="ja-JP" sz="14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3" y="2965502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丑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寅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戌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申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1173" y="42917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5318" y="34440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うし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65318" y="40826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とら</a:t>
            </a: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65318" y="47676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いぬ</a:t>
            </a: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49526" y="538065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さる</a:t>
            </a:r>
          </a:p>
        </p:txBody>
      </p:sp>
    </p:spTree>
    <p:extLst>
      <p:ext uri="{BB962C8B-B14F-4D97-AF65-F5344CB8AC3E}">
        <p14:creationId xmlns:p14="http://schemas.microsoft.com/office/powerpoint/2010/main" val="187830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7979" y="891267"/>
            <a:ext cx="79304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子どもがはじめて食事をする「お食い初め」の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こ                                                    しょくじ                                      く            ぞ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お祝いは、生まれてから何日目にしますか？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いわ                       う                                         なんに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ちめ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 </a:t>
            </a:r>
            <a:r>
              <a:rPr lang="en-US" altLang="ja-JP">
                <a:latin typeface="MS PGothic"/>
                <a:ea typeface="+mn-lt"/>
                <a:cs typeface="+mn-lt"/>
              </a:rPr>
              <a:t>88</a:t>
            </a:r>
            <a:r>
              <a:rPr lang="ja-JP" altLang="en-US">
                <a:latin typeface="MS PGothic"/>
                <a:ea typeface="MS PGothic"/>
                <a:cs typeface="+mn-lt"/>
              </a:rPr>
              <a:t>日目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>
                <a:latin typeface="MS PGothic"/>
                <a:ea typeface="+mn-lt"/>
                <a:cs typeface="+mn-lt"/>
              </a:rPr>
              <a:t>100</a:t>
            </a:r>
            <a:r>
              <a:rPr lang="ja-JP" altLang="en-US">
                <a:latin typeface="MS PGothic"/>
                <a:ea typeface="MS PGothic"/>
                <a:cs typeface="+mn-lt"/>
              </a:rPr>
              <a:t>日目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>
                <a:latin typeface="MS PGothic"/>
                <a:ea typeface="+mn-lt"/>
                <a:cs typeface="+mn-lt"/>
              </a:rPr>
              <a:t>180</a:t>
            </a:r>
            <a:r>
              <a:rPr lang="ja-JP">
                <a:latin typeface="MS PGothic"/>
                <a:ea typeface="MS PGothic"/>
                <a:cs typeface="+mn-lt"/>
              </a:rPr>
              <a:t>日目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latin typeface="MS PGothic"/>
                <a:ea typeface="+mn-lt"/>
                <a:cs typeface="+mn-lt"/>
              </a:rPr>
              <a:t>365</a:t>
            </a:r>
            <a:r>
              <a:rPr lang="ja-JP">
                <a:latin typeface="MS PGothic"/>
                <a:ea typeface="MS PGothic"/>
                <a:cs typeface="+mn-lt"/>
              </a:rPr>
              <a:t>日</a:t>
            </a:r>
            <a:r>
              <a:rPr lang="ja-JP" altLang="en-US">
                <a:latin typeface="MS PGothic"/>
                <a:ea typeface="MS PGothic"/>
                <a:cs typeface="+mn-lt"/>
              </a:rPr>
              <a:t>目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36740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6955" y="3445250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はちじゅうはちにち   め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95395" y="4099786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  ひゃく         にち      め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25825" y="4764051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ea typeface="ＭＳ Ｐゴシック"/>
                <a:cs typeface="Calibri"/>
              </a:rPr>
              <a:t>ひゃくはちじゅ</a:t>
            </a:r>
            <a:r>
              <a:rPr lang="ja-JP" altLang="en-US" sz="1000">
                <a:ea typeface="ＭＳ Ｐゴシック"/>
                <a:cs typeface="Calibri"/>
              </a:rPr>
              <a:t>う</a:t>
            </a:r>
            <a:r>
              <a:rPr lang="ja-JP" sz="1000">
                <a:ea typeface="ＭＳ Ｐゴシック"/>
                <a:cs typeface="Calibri"/>
              </a:rPr>
              <a:t> にち     め</a:t>
            </a:r>
            <a:endParaRPr lang="ja-JP" sz="10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28384" y="5434093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さんびゃくろくじゅうごにちめ</a:t>
            </a:r>
            <a:endParaRPr lang="ja-JP" altLang="en-US" sz="10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598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1734" y="745353"/>
            <a:ext cx="7662935" cy="2034596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七五三は、男の子と女の子で、お祝いする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  しちごさん                 おとこ         こ        おんな         こ                       いわ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年齢が違います。正しいのは、次のうちどれ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ねんれい      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ち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が                            ただ                                   つぎ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85121" y="2996537"/>
            <a:ext cx="601949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>
                <a:latin typeface="MS PGothic"/>
                <a:ea typeface="MS PGothic"/>
                <a:cs typeface="+mn-lt"/>
              </a:rPr>
              <a:t> 男：</a:t>
            </a:r>
            <a:r>
              <a:rPr lang="ja-JP" altLang="en-US">
                <a:latin typeface="MS PGothic"/>
                <a:ea typeface="MS PGothic"/>
                <a:cs typeface="+mn-lt"/>
              </a:rPr>
              <a:t>３</a:t>
            </a:r>
            <a:r>
              <a:rPr lang="ja-JP">
                <a:latin typeface="MS PGothic"/>
                <a:ea typeface="MS PGothic"/>
                <a:cs typeface="+mn-lt"/>
              </a:rPr>
              <a:t>歳と</a:t>
            </a:r>
            <a:r>
              <a:rPr lang="ja-JP" altLang="en-US">
                <a:latin typeface="MS PGothic"/>
                <a:ea typeface="MS PGothic"/>
                <a:cs typeface="+mn-lt"/>
              </a:rPr>
              <a:t>７</a:t>
            </a:r>
            <a:r>
              <a:rPr lang="ja-JP">
                <a:latin typeface="MS PGothic"/>
                <a:ea typeface="MS PGothic"/>
                <a:cs typeface="+mn-lt"/>
              </a:rPr>
              <a:t>歳、女：３歳と５歳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男：</a:t>
            </a:r>
            <a:r>
              <a:rPr lang="ja-JP" altLang="en-US">
                <a:latin typeface="MS PGothic"/>
                <a:ea typeface="MS PGothic"/>
                <a:cs typeface="+mn-lt"/>
              </a:rPr>
              <a:t>３</a:t>
            </a:r>
            <a:r>
              <a:rPr lang="ja-JP">
                <a:latin typeface="MS PGothic"/>
                <a:ea typeface="MS PGothic"/>
                <a:cs typeface="+mn-lt"/>
              </a:rPr>
              <a:t>歳と５歳、女：</a:t>
            </a:r>
            <a:r>
              <a:rPr lang="ja-JP" altLang="en-US">
                <a:latin typeface="MS PGothic"/>
                <a:ea typeface="MS PGothic"/>
                <a:cs typeface="+mn-lt"/>
              </a:rPr>
              <a:t>５</a:t>
            </a:r>
            <a:r>
              <a:rPr lang="ja-JP">
                <a:latin typeface="MS PGothic"/>
                <a:ea typeface="MS PGothic"/>
                <a:cs typeface="+mn-lt"/>
              </a:rPr>
              <a:t>歳と</a:t>
            </a:r>
            <a:r>
              <a:rPr lang="ja-JP" altLang="en-US">
                <a:latin typeface="MS PGothic"/>
                <a:ea typeface="MS PGothic"/>
                <a:cs typeface="+mn-lt"/>
              </a:rPr>
              <a:t>７</a:t>
            </a:r>
            <a:r>
              <a:rPr lang="ja-JP" dirty="0">
                <a:latin typeface="MS PGothic"/>
                <a:ea typeface="MS PGothic"/>
                <a:cs typeface="+mn-lt"/>
              </a:rPr>
              <a:t>歳</a:t>
            </a:r>
            <a:endParaRPr lang="ja-JP" dirty="0"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男：</a:t>
            </a:r>
            <a:r>
              <a:rPr lang="ja-JP" altLang="en-US">
                <a:latin typeface="MS PGothic"/>
                <a:ea typeface="MS PGothic"/>
                <a:cs typeface="+mn-lt"/>
              </a:rPr>
              <a:t>５</a:t>
            </a:r>
            <a:r>
              <a:rPr lang="ja-JP">
                <a:latin typeface="MS PGothic"/>
                <a:ea typeface="MS PGothic"/>
                <a:cs typeface="+mn-lt"/>
              </a:rPr>
              <a:t>歳と７歳、女：３歳と</a:t>
            </a:r>
            <a:r>
              <a:rPr lang="ja-JP" altLang="en-US">
                <a:latin typeface="MS PGothic"/>
                <a:ea typeface="MS PGothic"/>
                <a:cs typeface="+mn-lt"/>
              </a:rPr>
              <a:t>５</a:t>
            </a:r>
            <a:r>
              <a:rPr lang="ja-JP" dirty="0">
                <a:latin typeface="MS PGothic"/>
                <a:ea typeface="MS PGothic"/>
                <a:cs typeface="+mn-lt"/>
              </a:rPr>
              <a:t>歳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男：３歳と</a:t>
            </a:r>
            <a:r>
              <a:rPr lang="ja-JP" altLang="en-US">
                <a:latin typeface="MS PGothic"/>
                <a:ea typeface="MS PGothic"/>
                <a:cs typeface="+mn-lt"/>
              </a:rPr>
              <a:t>５</a:t>
            </a:r>
            <a:r>
              <a:rPr lang="ja-JP">
                <a:latin typeface="MS PGothic"/>
                <a:ea typeface="MS PGothic"/>
                <a:cs typeface="+mn-lt"/>
              </a:rPr>
              <a:t>歳、女：</a:t>
            </a:r>
            <a:r>
              <a:rPr lang="ja-JP" altLang="en-US">
                <a:latin typeface="MS PGothic"/>
                <a:ea typeface="MS PGothic"/>
                <a:cs typeface="+mn-lt"/>
              </a:rPr>
              <a:t>３</a:t>
            </a:r>
            <a:r>
              <a:rPr lang="ja-JP">
                <a:latin typeface="MS PGothic"/>
                <a:ea typeface="MS PGothic"/>
                <a:cs typeface="+mn-lt"/>
              </a:rPr>
              <a:t>歳と７歳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972984" y="49629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522016" y="3469570"/>
            <a:ext cx="50170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MS PGothic"/>
                <a:ea typeface="MS PGothic"/>
                <a:cs typeface="Calibri"/>
              </a:rPr>
              <a:t>おとこ     さん さい         なな  さい        おんな   さん  さい         ご   さい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2522016" y="4136266"/>
            <a:ext cx="50170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latin typeface="MS PGothic"/>
                <a:ea typeface="MS PGothic"/>
                <a:cs typeface="Calibri"/>
              </a:rPr>
              <a:t>おとこ    さん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 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さい         </a:t>
            </a:r>
            <a:r>
              <a:rPr lang="en-US" altLang="ja-JP" sz="1200" dirty="0">
                <a:latin typeface="MS PGothic"/>
                <a:ea typeface="MS PGothic"/>
                <a:cs typeface="Calibri"/>
              </a:rPr>
              <a:t>  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ご  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さい       </a:t>
            </a:r>
            <a:r>
              <a:rPr lang="en-US" altLang="ja-JP" sz="1200" dirty="0">
                <a:latin typeface="MS PGothic"/>
                <a:ea typeface="MS PGothic"/>
                <a:cs typeface="Calibri"/>
              </a:rPr>
              <a:t> 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おんな     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ご</a:t>
            </a:r>
            <a:r>
              <a:rPr lang="ja-JP" sz="1200" dirty="0">
                <a:latin typeface="MS PGothic"/>
                <a:ea typeface="MS PGothic"/>
                <a:cs typeface="Calibri"/>
              </a:rPr>
              <a:t>  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 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さい       </a:t>
            </a:r>
            <a:r>
              <a:rPr lang="en-US" altLang="ja-JP" sz="1200" dirty="0">
                <a:latin typeface="MS PGothic"/>
                <a:ea typeface="MS PGothic"/>
                <a:cs typeface="Calibri"/>
              </a:rPr>
              <a:t> 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なな  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さい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522016" y="4800531"/>
            <a:ext cx="50170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latin typeface="MS PGothic"/>
                <a:ea typeface="MS PGothic"/>
                <a:cs typeface="Calibri"/>
              </a:rPr>
              <a:t>おとこ     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ご   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さい       </a:t>
            </a:r>
            <a:r>
              <a:rPr lang="en-US" altLang="ja-JP" sz="1200" dirty="0">
                <a:latin typeface="MS PGothic"/>
                <a:ea typeface="MS PGothic"/>
                <a:cs typeface="Calibri"/>
              </a:rPr>
              <a:t>  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なな  さい       おんな   </a:t>
            </a:r>
            <a:r>
              <a:rPr lang="en-US" altLang="ja-JP" sz="1200" dirty="0">
                <a:latin typeface="MS PGothic"/>
                <a:ea typeface="MS PGothic"/>
                <a:cs typeface="Calibri"/>
              </a:rPr>
              <a:t> 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さん  さい         ご   さい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2564575" y="5434094"/>
            <a:ext cx="50170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latin typeface="MS PGothic"/>
                <a:ea typeface="MS PGothic"/>
                <a:cs typeface="Calibri"/>
              </a:rPr>
              <a:t>おとこ    さ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ん</a:t>
            </a:r>
            <a:r>
              <a:rPr lang="ja-JP" sz="1200" dirty="0">
                <a:latin typeface="MS PGothic"/>
                <a:ea typeface="MS PGothic"/>
                <a:cs typeface="Calibri"/>
              </a:rPr>
              <a:t>  さい         ご  さい       </a:t>
            </a:r>
            <a:r>
              <a:rPr lang="en-US" altLang="ja-JP" sz="1200" dirty="0">
                <a:latin typeface="MS PGothic"/>
                <a:ea typeface="MS PGothic"/>
                <a:cs typeface="Calibri"/>
              </a:rPr>
              <a:t>  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おんな  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  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さん さい      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なな</a:t>
            </a:r>
            <a:r>
              <a:rPr lang="ja-JP" sz="1200" dirty="0">
                <a:latin typeface="MS PGothic"/>
                <a:ea typeface="MS PGothic"/>
                <a:cs typeface="Calibri"/>
              </a:rPr>
              <a:t>  さい</a:t>
            </a:r>
            <a:endParaRPr lang="ja-JP" sz="1200" dirty="0">
              <a:latin typeface="MS PGothic"/>
              <a:ea typeface="MS PGothic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304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3165" y="891267"/>
            <a:ext cx="714592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「冠婚葬祭」の「冠」とは、何のことで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かんこんそうさい                   かん                       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しょうか？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小学校に入学する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大</a:t>
            </a:r>
            <a:r>
              <a:rPr lang="ja-JP" altLang="en-US">
                <a:latin typeface="MS PGothic"/>
                <a:ea typeface="MS PGothic"/>
                <a:cs typeface="+mn-lt"/>
              </a:rPr>
              <a:t>学を卒業する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成人する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子どもが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生まれる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42895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しょう   がっ   こう              にゅう   がく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1146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だい    がく             そつ    ぎょう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506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せい    じん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63766" y="542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こ                                         う</a:t>
            </a:r>
          </a:p>
        </p:txBody>
      </p:sp>
    </p:spTree>
    <p:extLst>
      <p:ext uri="{BB962C8B-B14F-4D97-AF65-F5344CB8AC3E}">
        <p14:creationId xmlns:p14="http://schemas.microsoft.com/office/powerpoint/2010/main" val="135147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7815" y="891267"/>
            <a:ext cx="763230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「成人式」とは、一般的に、どんなことを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せいじんし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                          いっぱんてき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する式ですか？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しき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65657" y="2996538"/>
            <a:ext cx="8366828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市や町の役所に行って、「成人届」を出す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市や町の施設に集まって、偉い人</a:t>
            </a:r>
            <a:r>
              <a:rPr lang="ja-JP" dirty="0">
                <a:latin typeface="MS PGothic"/>
                <a:ea typeface="MS PGothic"/>
                <a:cs typeface="+mn-lt"/>
              </a:rPr>
              <a:t>の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話</a:t>
            </a:r>
            <a:r>
              <a:rPr lang="ja-JP" dirty="0">
                <a:latin typeface="MS PGothic"/>
                <a:ea typeface="MS PGothic"/>
                <a:cs typeface="+mn-lt"/>
              </a:rPr>
              <a:t>をき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く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神社</a:t>
            </a:r>
            <a:r>
              <a:rPr lang="ja-JP" dirty="0">
                <a:latin typeface="MS PGothic"/>
                <a:ea typeface="MS PGothic"/>
                <a:cs typeface="+mn-lt"/>
              </a:rPr>
              <a:t>に行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って、おは</a:t>
            </a:r>
            <a:r>
              <a:rPr lang="ja-JP" dirty="0">
                <a:latin typeface="MS PGothic"/>
                <a:ea typeface="MS PGothic"/>
                <a:cs typeface="+mn-lt"/>
              </a:rPr>
              <a:t>ら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い</a:t>
            </a:r>
            <a:r>
              <a:rPr lang="ja-JP" dirty="0">
                <a:latin typeface="MS PGothic"/>
                <a:ea typeface="MS PGothic"/>
                <a:cs typeface="+mn-lt"/>
              </a:rPr>
              <a:t>を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す</a:t>
            </a:r>
            <a:r>
              <a:rPr lang="ja-JP" dirty="0">
                <a:latin typeface="MS PGothic"/>
                <a:ea typeface="MS PGothic"/>
                <a:cs typeface="+mn-lt"/>
              </a:rPr>
              <a:t>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ホテルやレストランに</a:t>
            </a:r>
            <a:r>
              <a:rPr lang="ja-JP" dirty="0">
                <a:latin typeface="MS PGothic"/>
                <a:ea typeface="MS PGothic"/>
                <a:cs typeface="+mn-lt"/>
              </a:rPr>
              <a:t>行っ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て、お酒</a:t>
            </a:r>
            <a:r>
              <a:rPr lang="ja-JP" dirty="0">
                <a:latin typeface="MS PGothic"/>
                <a:ea typeface="MS PGothic"/>
                <a:cs typeface="+mn-lt"/>
              </a:rPr>
              <a:t>を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飲む</a:t>
            </a: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637620" y="36147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1343319" y="3431612"/>
            <a:ext cx="653698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                まち                 やく    しょ                   い                                       せい   じん  とどけ                    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1332168" y="4094451"/>
            <a:ext cx="668555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し                まち          </a:t>
            </a:r>
            <a:r>
              <a:rPr lang="en-US" altLang="ja-JP" sz="1200" dirty="0">
                <a:ea typeface="ＭＳ Ｐゴシック"/>
                <a:cs typeface="Calibri"/>
              </a:rPr>
              <a:t>   </a:t>
            </a:r>
            <a:r>
              <a:rPr lang="ja-JP" sz="1200" dirty="0">
                <a:ea typeface="ＭＳ Ｐゴシック"/>
                <a:cs typeface="Calibri"/>
              </a:rPr>
              <a:t>      </a:t>
            </a:r>
            <a:r>
              <a:rPr lang="ja-JP" altLang="en-US" sz="1200" dirty="0">
                <a:ea typeface="ＭＳ Ｐゴシック"/>
                <a:cs typeface="Calibri"/>
              </a:rPr>
              <a:t> し      せつ              あつ                                          えら               ひと              はなし</a:t>
            </a:r>
            <a:endParaRPr lang="en-US" altLang="ja-JP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1317775" y="4781139"/>
            <a:ext cx="653698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じん   じゃ                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1298715" y="5414721"/>
            <a:ext cx="683052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                                                              い                                             さけ              の</a:t>
            </a:r>
          </a:p>
        </p:txBody>
      </p:sp>
    </p:spTree>
    <p:extLst>
      <p:ext uri="{BB962C8B-B14F-4D97-AF65-F5344CB8AC3E}">
        <p14:creationId xmlns:p14="http://schemas.microsoft.com/office/powerpoint/2010/main" val="242783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714000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7085" y="891267"/>
            <a:ext cx="714809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成人式で、女性が着物を着る場合、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せいじんしき                じょせい              きもの           き          ばあい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ふつうどの着物を着ますか？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きもの            き</a:t>
            </a:r>
            <a:endParaRPr lang="en-US" dirty="0"/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1395949" y="27140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5E007A0-FBE5-44AA-B1C8-F106252C8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678" y="3426086"/>
            <a:ext cx="7059848" cy="169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5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7242</Words>
  <Application>Microsoft Office PowerPoint</Application>
  <PresentationFormat>画面に合わせる (4:3)</PresentationFormat>
  <Paragraphs>339</Paragraphs>
  <Slides>41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41</vt:i4>
      </vt:variant>
    </vt:vector>
  </HeadingPairs>
  <TitlesOfParts>
    <vt:vector size="53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子どもが生まれてから７日目の「お七夜」   こ                          う                                       なのかめ                         しちや は、何をする日とされていますか？              なに                      ひ</vt:lpstr>
      <vt:lpstr>PowerPoint プレゼンテーション</vt:lpstr>
      <vt:lpstr>子どもが生まれて１ヵ月ぐらいに、近所の 　こ                          う                        いっかげつ                                  きんじょ 神社にはじめてお参りに行くことを、何と   じんじゃ                                             まい               い                       　　　　なん 言うでしょうか？   い</vt:lpstr>
      <vt:lpstr>子どもがはじめて食事をする「お食い初め」の 　こ                                                    しょくじ                                      く            ぞ お祝いは、生まれてから何日目にしますか？        いわ                       う                                         なんにちめ</vt:lpstr>
      <vt:lpstr>七五三は、男の子と女の子で、お祝いする 　  しちごさん                 おとこ         こ        おんな         こ                       いわ 年齢が違います。正しいのは、次のうちどれ   ねんれい        ちが                            ただ                                   つぎ ですか？</vt:lpstr>
      <vt:lpstr>「冠婚葬祭」の「冠」とは、何のことで        かんこんそうさい                   かん                       なん しょうか？  </vt:lpstr>
      <vt:lpstr>「成人式」とは、一般的に、どんなことを        せいじんしき                          いっぱんてき する式ですか？               しき</vt:lpstr>
      <vt:lpstr>成人式で、女性が着物を着る場合、   せいじんしき                じょせい              きもの           き          ばあい ふつうどの着物を着ますか？                                      きもの            き</vt:lpstr>
      <vt:lpstr>日本で、お酒を飲んでいい年齢は、    にほん                      さけ         の        　　　                  ねんれい 何歳からですか？   なんさい</vt:lpstr>
      <vt:lpstr>日本で、たばこをすってもいい年齢は、    にほん                                                          　　　                  ねんれい 何歳からですか？   なんさい</vt:lpstr>
      <vt:lpstr>日本で、自動車の運転免許が取れる    にほん                  じどうしゃ               うんてん   めんきょ            と 年齢は、何歳ですか？   ねんれい              なんさい</vt:lpstr>
      <vt:lpstr>体をこわしたり、不幸がおこったりしやすい   からだ                                           ふこう と言われる「大厄」の年は、男性では何歳           い                             たいやく              とし               だんせい                 なんさい ですか？</vt:lpstr>
      <vt:lpstr>体をこわしたり、不幸がおこったりしやすい   からだ                                           ふこう と言われる「大厄」の年は、女性では何歳           い                             たいやく              とし               じょせい                 なんさい ですか？</vt:lpstr>
      <vt:lpstr>「六曜」というカレンダーの中で、結婚式       ろくよう                                                                  なか               けっこんしき に人気が高い日は、どの日ですか？           にんき           たか          ひ                               ひ</vt:lpstr>
      <vt:lpstr>神社で行われる神前結婚式では、お酒を   じんじゃ          おこな                    しんぜん    けっこんしき                                さけ 飲んで、結婚を誓います。この儀式を、何と   の                        けっこん        ちか                                          ぎしき                 なん 言いますか？   い</vt:lpstr>
      <vt:lpstr>結婚パーティーで、新郎新婦が衣装を   けっこん                                                 しんろう     しんぷ             いしょう 着替えることを、何と言いますか？      きが                                          なん      い</vt:lpstr>
      <vt:lpstr>結婚した女性はふつう着ないとされる   けっこん                じょせい                               き 着物は、どれでしょうか？    きもの</vt:lpstr>
      <vt:lpstr>結婚式のお祝いに渡すお金で、よくない   けっこんしき                   いわ               わた               かね とされている金額はいくらでしょうか？                                          きんがく</vt:lpstr>
      <vt:lpstr>和服の花よめがかぶるかぶり物を、    わふく           はな                                                                 もの 何と言いますか？  なん        い</vt:lpstr>
      <vt:lpstr>新郎新婦が、結婚のパーティーに出てくれた   しんろう      しんぷ                  けっこん                                                  で 人にわたすおみやげを、何と言いますか？  ひと                                                                       なん        い</vt:lpstr>
      <vt:lpstr>結婚式に行くとき、男性はどんな服を   けっこんしき             い                         だんせい                              ふく 着るのが一般的ですか？   き                          いっぱんてき</vt:lpstr>
      <vt:lpstr>結婚式のスピーチのとき、使ってはいけ   けっこんしき                                                              つか ないことばは、次のうちどれですか？                                              つぎ</vt:lpstr>
      <vt:lpstr>結婚50周年のお祝いを、日本語で何と   けっこん ごじゅっしゅうねん             いわ                       にほんご             なん 言いますか？   い</vt:lpstr>
      <vt:lpstr>長生きをお祝いする「米寿」は、何歳  なが  い                       いわ                         べいじゅ                    なんさい のお祝いですか？                 いわ</vt:lpstr>
      <vt:lpstr>長生きをお祝いする「還暦」は、何歳  なが  い                       いわ                         かんれき                   なんさい のお祝いですか？                 いわ</vt:lpstr>
      <vt:lpstr>長生きをお祝いする「還暦」には、どんな  なが　い                       いわ                         かんれき      色の服を着る習慣がありますか？  いろ         ふく          き         しゅうかん</vt:lpstr>
      <vt:lpstr>次の長生きのお祝いのうち、いちばん つぎ　　　　 なが　い　　　　　　　　　　　いわ　　 年が上のお祝いは、どれですか？ とし　　　　  うえ　　　　　　　いわ</vt:lpstr>
      <vt:lpstr>人が亡くなったとき、家族や友人が、 ひと　　　　　 な　　　　　　　　　　　　　　　　　　　　　かぞく　　　　　　ゆうじん 亡くなった人のそばで夜を過ごすことを、 　な　　　　　　　　　　　　　ひと　　　　　　　　　　　　　 よる　　　　 す 何と言いますか？ なん　　　　い</vt:lpstr>
      <vt:lpstr>葬式のことを、別の言い方で、  そうしき　　　　　　　　　　　　　　   べつ　　　　 い　　　　　かた 何と言いますか？ 　なん　　　い</vt:lpstr>
      <vt:lpstr>葬式で着る服を、何と言いますか？ 　そうしき　　　　　き　　　　ふく　　　　　　 なん　　　 い</vt:lpstr>
      <vt:lpstr>葬式の時に渡すお金のことを、何と 　そうしき　　　　　とき　　　　わた　　　　　　　かね　　　　　　　               なん 言いますか？ 　い</vt:lpstr>
      <vt:lpstr>葬式から帰った時に、家に入る前に 　そうしき　　　　　　　かえ　　　　　　　とき　　　　　　いえ　　　　はい　　　　まえ 体にふりかけるものは、何ですか？ からだ　　　　　　　　　　　　　　　　　　　　　　　　　　　　　　なん</vt:lpstr>
      <vt:lpstr>亡くなった人の骨をお墓に入れるのは、 　な　　　　　　　　　　　　ひと　　　   ほね　　　　　　はか　　　　 い ふつう亡くなってから何日目でしょうか？ 　　　　　　　　　　な　　　　　　　　　　　　　　　　　　　なんにちめ</vt:lpstr>
      <vt:lpstr>火葬した後、骨を入れるものは何ですか？ 　かそう　　　　　　　　あと　　　ほね　　　　い　　　　　　　　　　　　　　　　　なん</vt:lpstr>
      <vt:lpstr>火葬した後、骨を入れものに入れるとき、  　かそう　　　　　　　あと　　　 ほね　　　　い　　　　　　　　　　　　　　 い 箸でどのように骨を持って入れますか？ はし　　　　　　　　　　　　　　　　　　  ほね　　　　も　　　　　　　　い</vt:lpstr>
      <vt:lpstr>「六曜」というカレンダーの中で、葬式を行うと 　　　ろくよう　　　　　　　　　　　　　　　　　　　　　　　　　　　　　　　なか　　　　　　そうしき　　  　おこな あまりよくないと言われているのは、どの日で 　　　　　　　　　　　　　　　　　　　　　　　　い　　　　　　　　　　　　　　　　　　　　　　　　　　　　　　       　ひ すか？</vt:lpstr>
      <vt:lpstr>葬式の時、亡くなった人のひつぎの前で、 　そうしき　　　　　とき　　　　な　　　　　　　　　　　　　ひと　　　　　　　　　　　　　　　　　まえ 順番にお香の粉を、火に入れます。 じゅんばん　　　　　　　こう　　　　　こな　　　　　　 ひ　　　　　い 何と言いますか？ なん　　　　い</vt:lpstr>
      <vt:lpstr>葬式の時、葬式の会場から火葬場まで、 　そうしき　　　　　とき　　　そうしき　　　　　かいじょう　　　　　　　　　かそうば ひつぎを運ぶ車を、何と言いますか？ 　　　　　　　　　　　　　はこ　　　　くるま　　　　　なん　　　　い</vt:lpstr>
      <vt:lpstr>婚約の儀式である結納で贈り物に 　こんやく　　　　　ぎしき　　　　　　　　　　　　ゆいのう　　　　おく　　　もの 入らないものは、どれですか？ はい　</vt:lpstr>
      <vt:lpstr>妊娠して5ヶ月目に、神社にお腹に巻く帯をもらい 　にんしん　　　　　   　ごかげつめ　　　　　 　　　　じんじゃ　　　　　 　　 なか　　　 　ま　 　　おび に行きます。何の日にもらいに行きますか？ 　　　　 い　　　　　　　　　　　　　なん          ひ　　　　　　　　　　　　　　 　　　い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2020-07-27T09:55:31Z</dcterms:created>
  <dcterms:modified xsi:type="dcterms:W3CDTF">2020-07-27T09:55:34Z</dcterms:modified>
</cp:coreProperties>
</file>