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7"/>
  </p:notesMasterIdLst>
  <p:sldIdLst>
    <p:sldId id="458" r:id="rId6"/>
    <p:sldId id="420" r:id="rId7"/>
    <p:sldId id="422" r:id="rId8"/>
    <p:sldId id="423" r:id="rId9"/>
    <p:sldId id="424" r:id="rId10"/>
    <p:sldId id="425" r:id="rId11"/>
    <p:sldId id="426" r:id="rId12"/>
    <p:sldId id="421" r:id="rId13"/>
    <p:sldId id="427" r:id="rId14"/>
    <p:sldId id="428" r:id="rId15"/>
    <p:sldId id="429" r:id="rId16"/>
    <p:sldId id="430" r:id="rId17"/>
    <p:sldId id="432" r:id="rId18"/>
    <p:sldId id="431" r:id="rId19"/>
    <p:sldId id="433" r:id="rId20"/>
    <p:sldId id="434" r:id="rId21"/>
    <p:sldId id="435" r:id="rId22"/>
    <p:sldId id="436" r:id="rId23"/>
    <p:sldId id="437" r:id="rId24"/>
    <p:sldId id="438" r:id="rId25"/>
    <p:sldId id="439" r:id="rId26"/>
    <p:sldId id="440" r:id="rId27"/>
    <p:sldId id="441" r:id="rId28"/>
    <p:sldId id="442" r:id="rId29"/>
    <p:sldId id="443" r:id="rId30"/>
    <p:sldId id="444" r:id="rId31"/>
    <p:sldId id="445" r:id="rId32"/>
    <p:sldId id="447" r:id="rId33"/>
    <p:sldId id="413" r:id="rId34"/>
    <p:sldId id="419" r:id="rId35"/>
    <p:sldId id="369" r:id="rId36"/>
    <p:sldId id="457" r:id="rId37"/>
    <p:sldId id="448" r:id="rId38"/>
    <p:sldId id="449" r:id="rId39"/>
    <p:sldId id="450" r:id="rId40"/>
    <p:sldId id="451" r:id="rId41"/>
    <p:sldId id="452" r:id="rId42"/>
    <p:sldId id="453" r:id="rId43"/>
    <p:sldId id="454" r:id="rId44"/>
    <p:sldId id="455" r:id="rId45"/>
    <p:sldId id="456" r:id="rId4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287D8E88-E927-F77B-3D76-D6D9D50133FF}" v="2" dt="2020-07-17T01:33:36.0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67E48B7-E7F8-954F-F39A-66C128142F5E}" v="192" dt="2020-07-28T06:47:23.557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5FF3F789-F75F-B778-2E94-96A27C282532}" v="54" dt="2020-07-19T13:15:52.239"/>
    <p1510:client id="{60B580F9-2B26-5179-C2BB-1D78BE199225}" v="4" dt="2020-04-24T06:30:42.413"/>
    <p1510:client id="{62459EDC-15F5-B89A-482C-BB3E7BE14B84}" v="18" dt="2020-07-15T08:49:25.668"/>
    <p1510:client id="{6ECE0081-082F-DE2F-3239-FE187C06C761}" v="28" dt="2020-04-24T05:04:27.421"/>
    <p1510:client id="{77770521-1096-65D8-8608-C791C93E3435}" v="166" dt="2020-04-24T05:00:35.723"/>
    <p1510:client id="{787ADCB7-9222-AE20-92B6-7B6C21728C9D}" v="3" dt="2020-07-13T13:43:10.139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9FE05D6B-B941-F808-58CF-E0FF6845F78B}" v="3469" dt="2020-07-15T15:10:16.919"/>
    <p1510:client id="{A31E48B3-71D9-A315-DAA5-B2029F5ED324}" v="235" dt="2020-05-14T11:18:43.305"/>
    <p1510:client id="{ACE983EE-E8C2-4A12-1DB7-AB5B8CF6868D}" v="58" dt="2020-07-14T06:09:40.845"/>
    <p1510:client id="{BCE0132B-ADFA-1311-42B8-CECB19F91CC1}" v="180" dt="2020-04-30T08:30:26.746"/>
    <p1510:client id="{CA18398E-DD4B-1074-263C-734FBC3AA9C0}" v="5252" dt="2020-05-29T06:38:14.701"/>
    <p1510:client id="{CDF331EB-61FD-232D-5B0B-530E9E978167}" v="78" dt="2020-07-13T13:42:13.316"/>
    <p1510:client id="{D10659AA-A389-325F-8056-BE131D118CA4}" v="2" dt="2020-07-28T05:57:36.332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EFC4E506-A907-F359-7555-437E20E79F67}" v="16" dt="2020-07-17T01:19:24.807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commentAuthors" Target="commentAuthors.xml"/><Relationship Id="rId8" Type="http://schemas.openxmlformats.org/officeDocument/2006/relationships/slide" Target="slides/slide3.xml"/><Relationship Id="rId5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467E48B7-E7F8-954F-F39A-66C128142F5E}"/>
    <pc:docChg chg="modSld">
      <pc:chgData name="内田 陽子" userId="S::yoko_uchida@jpfgojp.onmicrosoft.com::3ba88787-b8da-4fc8-a417-83f627a88c5e" providerId="AD" clId="Web-{467E48B7-E7F8-954F-F39A-66C128142F5E}" dt="2020-07-28T06:47:23.557" v="188" actId="14100"/>
      <pc:docMkLst>
        <pc:docMk/>
      </pc:docMkLst>
      <pc:sldChg chg="addSp delSp modSp">
        <pc:chgData name="内田 陽子" userId="S::yoko_uchida@jpfgojp.onmicrosoft.com::3ba88787-b8da-4fc8-a417-83f627a88c5e" providerId="AD" clId="Web-{467E48B7-E7F8-954F-F39A-66C128142F5E}" dt="2020-07-28T06:40:17.051" v="106"/>
        <pc:sldMkLst>
          <pc:docMk/>
          <pc:sldMk cId="1736354933" sldId="369"/>
        </pc:sldMkLst>
        <pc:spChg chg="add del">
          <ac:chgData name="内田 陽子" userId="S::yoko_uchida@jpfgojp.onmicrosoft.com::3ba88787-b8da-4fc8-a417-83f627a88c5e" providerId="AD" clId="Web-{467E48B7-E7F8-954F-F39A-66C128142F5E}" dt="2020-07-28T06:40:17.051" v="106"/>
          <ac:spMkLst>
            <pc:docMk/>
            <pc:sldMk cId="1736354933" sldId="369"/>
            <ac:spMk id="2" creationId="{D7551920-1824-4A13-9F0B-516B6192325F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0:10.847" v="104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9:51.316" v="102" actId="1076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0:10.863" v="105" actId="1076"/>
          <ac:spMkLst>
            <pc:docMk/>
            <pc:sldMk cId="1736354933" sldId="3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9:28.987" v="98" actId="14100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467E48B7-E7F8-954F-F39A-66C128142F5E}" dt="2020-07-28T06:39:28.987" v="98" actId="14100"/>
          <ac:spMkLst>
            <pc:docMk/>
            <pc:sldMk cId="4023686586" sldId="41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9:38.456" v="100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467E48B7-E7F8-954F-F39A-66C128142F5E}" dt="2020-07-28T06:39:38.456" v="100" actId="1076"/>
          <ac:spMkLst>
            <pc:docMk/>
            <pc:sldMk cId="219858601" sldId="41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26:52.585" v="4" actId="20577"/>
        <pc:sldMkLst>
          <pc:docMk/>
          <pc:sldMk cId="2933809943" sldId="420"/>
        </pc:sldMkLst>
        <pc:spChg chg="mod">
          <ac:chgData name="内田 陽子" userId="S::yoko_uchida@jpfgojp.onmicrosoft.com::3ba88787-b8da-4fc8-a417-83f627a88c5e" providerId="AD" clId="Web-{467E48B7-E7F8-954F-F39A-66C128142F5E}" dt="2020-07-28T06:26:52.585" v="4" actId="20577"/>
          <ac:spMkLst>
            <pc:docMk/>
            <pc:sldMk cId="2933809943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26:14.882" v="2" actId="1076"/>
          <ac:spMkLst>
            <pc:docMk/>
            <pc:sldMk cId="2933809943" sldId="42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2:43.919" v="56" actId="14100"/>
        <pc:sldMkLst>
          <pc:docMk/>
          <pc:sldMk cId="2427832312" sldId="421"/>
        </pc:sldMkLst>
        <pc:spChg chg="mod">
          <ac:chgData name="内田 陽子" userId="S::yoko_uchida@jpfgojp.onmicrosoft.com::3ba88787-b8da-4fc8-a417-83f627a88c5e" providerId="AD" clId="Web-{467E48B7-E7F8-954F-F39A-66C128142F5E}" dt="2020-07-28T06:32:43.919" v="56" actId="14100"/>
          <ac:spMkLst>
            <pc:docMk/>
            <pc:sldMk cId="2427832312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2:06.684" v="52" actId="1076"/>
          <ac:spMkLst>
            <pc:docMk/>
            <pc:sldMk cId="2427832312" sldId="42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27:39.789" v="11" actId="1076"/>
        <pc:sldMkLst>
          <pc:docMk/>
          <pc:sldMk cId="4171229295" sldId="423"/>
        </pc:sldMkLst>
        <pc:spChg chg="mod">
          <ac:chgData name="内田 陽子" userId="S::yoko_uchida@jpfgojp.onmicrosoft.com::3ba88787-b8da-4fc8-a417-83f627a88c5e" providerId="AD" clId="Web-{467E48B7-E7F8-954F-F39A-66C128142F5E}" dt="2020-07-28T06:27:39.789" v="11" actId="1076"/>
          <ac:spMkLst>
            <pc:docMk/>
            <pc:sldMk cId="4171229295" sldId="42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28:13.415" v="15" actId="20577"/>
        <pc:sldMkLst>
          <pc:docMk/>
          <pc:sldMk cId="3445983839" sldId="424"/>
        </pc:sldMkLst>
        <pc:spChg chg="mod">
          <ac:chgData name="内田 陽子" userId="S::yoko_uchida@jpfgojp.onmicrosoft.com::3ba88787-b8da-4fc8-a417-83f627a88c5e" providerId="AD" clId="Web-{467E48B7-E7F8-954F-F39A-66C128142F5E}" dt="2020-07-28T06:28:13.415" v="15" actId="20577"/>
          <ac:spMkLst>
            <pc:docMk/>
            <pc:sldMk cId="3445983839" sldId="42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28:36.931" v="18" actId="14100"/>
        <pc:sldMkLst>
          <pc:docMk/>
          <pc:sldMk cId="2133040476" sldId="425"/>
        </pc:sldMkLst>
        <pc:spChg chg="mod">
          <ac:chgData name="内田 陽子" userId="S::yoko_uchida@jpfgojp.onmicrosoft.com::3ba88787-b8da-4fc8-a417-83f627a88c5e" providerId="AD" clId="Web-{467E48B7-E7F8-954F-F39A-66C128142F5E}" dt="2020-07-28T06:28:36.931" v="18" actId="14100"/>
          <ac:spMkLst>
            <pc:docMk/>
            <pc:sldMk cId="2133040476" sldId="4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28:28.680" v="17" actId="1076"/>
          <ac:spMkLst>
            <pc:docMk/>
            <pc:sldMk cId="2133040476" sldId="42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29:08.087" v="21" actId="1076"/>
        <pc:sldMkLst>
          <pc:docMk/>
          <pc:sldMk cId="1351477938" sldId="426"/>
        </pc:sldMkLst>
        <pc:spChg chg="mod">
          <ac:chgData name="内田 陽子" userId="S::yoko_uchida@jpfgojp.onmicrosoft.com::3ba88787-b8da-4fc8-a417-83f627a88c5e" providerId="AD" clId="Web-{467E48B7-E7F8-954F-F39A-66C128142F5E}" dt="2020-07-28T06:29:01.337" v="20" actId="1076"/>
          <ac:spMkLst>
            <pc:docMk/>
            <pc:sldMk cId="1351477938" sldId="4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29:08.087" v="21" actId="1076"/>
          <ac:spMkLst>
            <pc:docMk/>
            <pc:sldMk cId="1351477938" sldId="42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0:15.573" v="31" actId="1076"/>
        <pc:sldMkLst>
          <pc:docMk/>
          <pc:sldMk cId="2121959318" sldId="427"/>
        </pc:sldMkLst>
        <pc:spChg chg="mod">
          <ac:chgData name="内田 陽子" userId="S::yoko_uchida@jpfgojp.onmicrosoft.com::3ba88787-b8da-4fc8-a417-83f627a88c5e" providerId="AD" clId="Web-{467E48B7-E7F8-954F-F39A-66C128142F5E}" dt="2020-07-28T06:29:43.525" v="24" actId="1076"/>
          <ac:spMkLst>
            <pc:docMk/>
            <pc:sldMk cId="2121959318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0:15.542" v="29" actId="1076"/>
          <ac:spMkLst>
            <pc:docMk/>
            <pc:sldMk cId="2121959318" sldId="427"/>
            <ac:spMk id="6" creationId="{C26BD30C-7734-4240-83F0-2551AACA9332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0:15.542" v="30" actId="1076"/>
          <ac:spMkLst>
            <pc:docMk/>
            <pc:sldMk cId="2121959318" sldId="427"/>
            <ac:spMk id="16" creationId="{A9654102-D980-4A60-89D9-3C6134686C14}"/>
          </ac:spMkLst>
        </pc:spChg>
        <pc:picChg chg="mod">
          <ac:chgData name="内田 陽子" userId="S::yoko_uchida@jpfgojp.onmicrosoft.com::3ba88787-b8da-4fc8-a417-83f627a88c5e" providerId="AD" clId="Web-{467E48B7-E7F8-954F-F39A-66C128142F5E}" dt="2020-07-28T06:30:15.573" v="31" actId="1076"/>
          <ac:picMkLst>
            <pc:docMk/>
            <pc:sldMk cId="2121959318" sldId="427"/>
            <ac:picMk id="2" creationId="{15E007A0-FBE5-44AA-B1C8-F106252C877B}"/>
          </ac:picMkLst>
        </pc:picChg>
      </pc:sldChg>
      <pc:sldChg chg="modSp">
        <pc:chgData name="内田 陽子" userId="S::yoko_uchida@jpfgojp.onmicrosoft.com::3ba88787-b8da-4fc8-a417-83f627a88c5e" providerId="AD" clId="Web-{467E48B7-E7F8-954F-F39A-66C128142F5E}" dt="2020-07-28T06:33:12.779" v="59" actId="1076"/>
        <pc:sldMkLst>
          <pc:docMk/>
          <pc:sldMk cId="521305850" sldId="429"/>
        </pc:sldMkLst>
        <pc:spChg chg="mod">
          <ac:chgData name="内田 陽子" userId="S::yoko_uchida@jpfgojp.onmicrosoft.com::3ba88787-b8da-4fc8-a417-83f627a88c5e" providerId="AD" clId="Web-{467E48B7-E7F8-954F-F39A-66C128142F5E}" dt="2020-07-28T06:33:06.622" v="58" actId="1076"/>
          <ac:spMkLst>
            <pc:docMk/>
            <pc:sldMk cId="521305850" sldId="4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3:12.779" v="59" actId="1076"/>
          <ac:spMkLst>
            <pc:docMk/>
            <pc:sldMk cId="521305850" sldId="429"/>
            <ac:spMk id="5" creationId="{A9654102-D980-4A60-89D9-3C6134686C14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3:22.482" v="60" actId="1076"/>
        <pc:sldMkLst>
          <pc:docMk/>
          <pc:sldMk cId="4140741750" sldId="430"/>
        </pc:sldMkLst>
        <pc:spChg chg="mod">
          <ac:chgData name="内田 陽子" userId="S::yoko_uchida@jpfgojp.onmicrosoft.com::3ba88787-b8da-4fc8-a417-83f627a88c5e" providerId="AD" clId="Web-{467E48B7-E7F8-954F-F39A-66C128142F5E}" dt="2020-07-28T06:33:22.482" v="60" actId="1076"/>
          <ac:spMkLst>
            <pc:docMk/>
            <pc:sldMk cId="4140741750" sldId="430"/>
            <ac:spMk id="5" creationId="{A9654102-D980-4A60-89D9-3C6134686C14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4:53.514" v="75" actId="1076"/>
        <pc:sldMkLst>
          <pc:docMk/>
          <pc:sldMk cId="2020842306" sldId="431"/>
        </pc:sldMkLst>
        <pc:spChg chg="mod">
          <ac:chgData name="内田 陽子" userId="S::yoko_uchida@jpfgojp.onmicrosoft.com::3ba88787-b8da-4fc8-a417-83f627a88c5e" providerId="AD" clId="Web-{467E48B7-E7F8-954F-F39A-66C128142F5E}" dt="2020-07-28T06:34:53.514" v="74" actId="1076"/>
          <ac:spMkLst>
            <pc:docMk/>
            <pc:sldMk cId="2020842306" sldId="4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4:44.389" v="73" actId="1076"/>
          <ac:spMkLst>
            <pc:docMk/>
            <pc:sldMk cId="2020842306" sldId="4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4:53.514" v="75" actId="1076"/>
          <ac:spMkLst>
            <pc:docMk/>
            <pc:sldMk cId="2020842306" sldId="43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4:28.202" v="71" actId="1076"/>
        <pc:sldMkLst>
          <pc:docMk/>
          <pc:sldMk cId="1264378208" sldId="432"/>
        </pc:sldMkLst>
        <pc:spChg chg="mod">
          <ac:chgData name="内田 陽子" userId="S::yoko_uchida@jpfgojp.onmicrosoft.com::3ba88787-b8da-4fc8-a417-83f627a88c5e" providerId="AD" clId="Web-{467E48B7-E7F8-954F-F39A-66C128142F5E}" dt="2020-07-28T06:34:28.202" v="70" actId="1076"/>
          <ac:spMkLst>
            <pc:docMk/>
            <pc:sldMk cId="1264378208" sldId="4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4:18.405" v="69" actId="14100"/>
          <ac:spMkLst>
            <pc:docMk/>
            <pc:sldMk cId="1264378208" sldId="4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4:28.202" v="71" actId="1076"/>
          <ac:spMkLst>
            <pc:docMk/>
            <pc:sldMk cId="1264378208" sldId="43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5:42.390" v="80" actId="14100"/>
        <pc:sldMkLst>
          <pc:docMk/>
          <pc:sldMk cId="2744482900" sldId="435"/>
        </pc:sldMkLst>
        <pc:spChg chg="mod">
          <ac:chgData name="内田 陽子" userId="S::yoko_uchida@jpfgojp.onmicrosoft.com::3ba88787-b8da-4fc8-a417-83f627a88c5e" providerId="AD" clId="Web-{467E48B7-E7F8-954F-F39A-66C128142F5E}" dt="2020-07-28T06:35:42.390" v="80" actId="14100"/>
          <ac:spMkLst>
            <pc:docMk/>
            <pc:sldMk cId="2744482900" sldId="43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6:07.625" v="84" actId="14100"/>
        <pc:sldMkLst>
          <pc:docMk/>
          <pc:sldMk cId="84217170" sldId="436"/>
        </pc:sldMkLst>
        <pc:spChg chg="mod">
          <ac:chgData name="内田 陽子" userId="S::yoko_uchida@jpfgojp.onmicrosoft.com::3ba88787-b8da-4fc8-a417-83f627a88c5e" providerId="AD" clId="Web-{467E48B7-E7F8-954F-F39A-66C128142F5E}" dt="2020-07-28T06:36:07.625" v="84" actId="14100"/>
          <ac:spMkLst>
            <pc:docMk/>
            <pc:sldMk cId="84217170" sldId="4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5:54.234" v="82" actId="1076"/>
          <ac:spMkLst>
            <pc:docMk/>
            <pc:sldMk cId="84217170" sldId="436"/>
            <ac:spMk id="6" creationId="{C26BD30C-7734-4240-83F0-2551AACA9332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5:54.250" v="83" actId="1076"/>
          <ac:spMkLst>
            <pc:docMk/>
            <pc:sldMk cId="84217170" sldId="436"/>
            <ac:spMk id="16" creationId="{A9654102-D980-4A60-89D9-3C6134686C14}"/>
          </ac:spMkLst>
        </pc:spChg>
        <pc:picChg chg="mod">
          <ac:chgData name="内田 陽子" userId="S::yoko_uchida@jpfgojp.onmicrosoft.com::3ba88787-b8da-4fc8-a417-83f627a88c5e" providerId="AD" clId="Web-{467E48B7-E7F8-954F-F39A-66C128142F5E}" dt="2020-07-28T06:35:54.234" v="81" actId="1076"/>
          <ac:picMkLst>
            <pc:docMk/>
            <pc:sldMk cId="84217170" sldId="436"/>
            <ac:picMk id="3" creationId="{2B569EE1-FF57-46E2-BE46-8F3B74C481D0}"/>
          </ac:picMkLst>
        </pc:picChg>
      </pc:sldChg>
      <pc:sldChg chg="modSp">
        <pc:chgData name="内田 陽子" userId="S::yoko_uchida@jpfgojp.onmicrosoft.com::3ba88787-b8da-4fc8-a417-83f627a88c5e" providerId="AD" clId="Web-{467E48B7-E7F8-954F-F39A-66C128142F5E}" dt="2020-07-28T06:37:14.142" v="86" actId="1076"/>
        <pc:sldMkLst>
          <pc:docMk/>
          <pc:sldMk cId="530467635" sldId="441"/>
        </pc:sldMkLst>
        <pc:spChg chg="mod">
          <ac:chgData name="内田 陽子" userId="S::yoko_uchida@jpfgojp.onmicrosoft.com::3ba88787-b8da-4fc8-a417-83f627a88c5e" providerId="AD" clId="Web-{467E48B7-E7F8-954F-F39A-66C128142F5E}" dt="2020-07-28T06:37:14.142" v="86" actId="1076"/>
          <ac:spMkLst>
            <pc:docMk/>
            <pc:sldMk cId="530467635" sldId="44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8:07.861" v="91" actId="1076"/>
        <pc:sldMkLst>
          <pc:docMk/>
          <pc:sldMk cId="2690794544" sldId="443"/>
        </pc:sldMkLst>
        <pc:spChg chg="mod">
          <ac:chgData name="内田 陽子" userId="S::yoko_uchida@jpfgojp.onmicrosoft.com::3ba88787-b8da-4fc8-a417-83f627a88c5e" providerId="AD" clId="Web-{467E48B7-E7F8-954F-F39A-66C128142F5E}" dt="2020-07-28T06:38:07.861" v="91" actId="1076"/>
          <ac:spMkLst>
            <pc:docMk/>
            <pc:sldMk cId="2690794544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37:27.204" v="87" actId="1076"/>
          <ac:spMkLst>
            <pc:docMk/>
            <pc:sldMk cId="2690794544" sldId="443"/>
            <ac:spMk id="5" creationId="{A9654102-D980-4A60-89D9-3C6134686C14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7:49.298" v="89" actId="1076"/>
        <pc:sldMkLst>
          <pc:docMk/>
          <pc:sldMk cId="2407573208" sldId="444"/>
        </pc:sldMkLst>
        <pc:spChg chg="mod">
          <ac:chgData name="内田 陽子" userId="S::yoko_uchida@jpfgojp.onmicrosoft.com::3ba88787-b8da-4fc8-a417-83f627a88c5e" providerId="AD" clId="Web-{467E48B7-E7F8-954F-F39A-66C128142F5E}" dt="2020-07-28T06:37:49.298" v="89" actId="1076"/>
          <ac:spMkLst>
            <pc:docMk/>
            <pc:sldMk cId="2407573208" sldId="44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8:35.580" v="93" actId="1076"/>
        <pc:sldMkLst>
          <pc:docMk/>
          <pc:sldMk cId="1801645994" sldId="445"/>
        </pc:sldMkLst>
        <pc:spChg chg="mod">
          <ac:chgData name="内田 陽子" userId="S::yoko_uchida@jpfgojp.onmicrosoft.com::3ba88787-b8da-4fc8-a417-83f627a88c5e" providerId="AD" clId="Web-{467E48B7-E7F8-954F-F39A-66C128142F5E}" dt="2020-07-28T06:38:35.580" v="93" actId="1076"/>
          <ac:spMkLst>
            <pc:docMk/>
            <pc:sldMk cId="1801645994" sldId="44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38:55.331" v="94" actId="1076"/>
        <pc:sldMkLst>
          <pc:docMk/>
          <pc:sldMk cId="1822929077" sldId="447"/>
        </pc:sldMkLst>
        <pc:spChg chg="mod">
          <ac:chgData name="内田 陽子" userId="S::yoko_uchida@jpfgojp.onmicrosoft.com::3ba88787-b8da-4fc8-a417-83f627a88c5e" providerId="AD" clId="Web-{467E48B7-E7F8-954F-F39A-66C128142F5E}" dt="2020-07-28T06:38:55.331" v="94" actId="1076"/>
          <ac:spMkLst>
            <pc:docMk/>
            <pc:sldMk cId="1822929077" sldId="447"/>
            <ac:spMk id="5" creationId="{A9654102-D980-4A60-89D9-3C6134686C14}"/>
          </ac:spMkLst>
        </pc:spChg>
      </pc:sldChg>
      <pc:sldChg chg="addSp delSp modSp">
        <pc:chgData name="内田 陽子" userId="S::yoko_uchida@jpfgojp.onmicrosoft.com::3ba88787-b8da-4fc8-a417-83f627a88c5e" providerId="AD" clId="Web-{467E48B7-E7F8-954F-F39A-66C128142F5E}" dt="2020-07-28T06:42:28.099" v="130" actId="14100"/>
        <pc:sldMkLst>
          <pc:docMk/>
          <pc:sldMk cId="563533353" sldId="448"/>
        </pc:sldMkLst>
        <pc:spChg chg="add del">
          <ac:chgData name="内田 陽子" userId="S::yoko_uchida@jpfgojp.onmicrosoft.com::3ba88787-b8da-4fc8-a417-83f627a88c5e" providerId="AD" clId="Web-{467E48B7-E7F8-954F-F39A-66C128142F5E}" dt="2020-07-28T06:42:11.443" v="127"/>
          <ac:spMkLst>
            <pc:docMk/>
            <pc:sldMk cId="563533353" sldId="448"/>
            <ac:spMk id="2" creationId="{9CD3069A-B58F-4C66-87C3-7D9FC4E9C1F6}"/>
          </ac:spMkLst>
        </pc:spChg>
        <pc:spChg chg="add del mod">
          <ac:chgData name="内田 陽子" userId="S::yoko_uchida@jpfgojp.onmicrosoft.com::3ba88787-b8da-4fc8-a417-83f627a88c5e" providerId="AD" clId="Web-{467E48B7-E7F8-954F-F39A-66C128142F5E}" dt="2020-07-28T06:42:06.162" v="125" actId="1076"/>
          <ac:spMkLst>
            <pc:docMk/>
            <pc:sldMk cId="563533353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2:28.099" v="130" actId="14100"/>
          <ac:spMkLst>
            <pc:docMk/>
            <pc:sldMk cId="563533353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2:16.943" v="128" actId="1076"/>
          <ac:spMkLst>
            <pc:docMk/>
            <pc:sldMk cId="563533353" sldId="448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467E48B7-E7F8-954F-F39A-66C128142F5E}" dt="2020-07-28T06:41:47.396" v="122"/>
          <ac:spMkLst>
            <pc:docMk/>
            <pc:sldMk cId="563533353" sldId="448"/>
            <ac:spMk id="8" creationId="{F744DDF5-BFCA-4804-A9EB-C5C52F9CE690}"/>
          </ac:spMkLst>
        </pc:spChg>
      </pc:sldChg>
      <pc:sldChg chg="addSp delSp modSp">
        <pc:chgData name="内田 陽子" userId="S::yoko_uchida@jpfgojp.onmicrosoft.com::3ba88787-b8da-4fc8-a417-83f627a88c5e" providerId="AD" clId="Web-{467E48B7-E7F8-954F-F39A-66C128142F5E}" dt="2020-07-28T06:43:12.866" v="137" actId="1076"/>
        <pc:sldMkLst>
          <pc:docMk/>
          <pc:sldMk cId="1184857456" sldId="449"/>
        </pc:sldMkLst>
        <pc:spChg chg="add del">
          <ac:chgData name="内田 陽子" userId="S::yoko_uchida@jpfgojp.onmicrosoft.com::3ba88787-b8da-4fc8-a417-83f627a88c5e" providerId="AD" clId="Web-{467E48B7-E7F8-954F-F39A-66C128142F5E}" dt="2020-07-28T06:43:08.538" v="136"/>
          <ac:spMkLst>
            <pc:docMk/>
            <pc:sldMk cId="1184857456" sldId="449"/>
            <ac:spMk id="2" creationId="{C6921CC5-06E0-4F85-919F-B3CC6D8B70E8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3:03.631" v="134" actId="1076"/>
          <ac:spMkLst>
            <pc:docMk/>
            <pc:sldMk cId="118485745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2:53.194" v="132" actId="14100"/>
          <ac:spMkLst>
            <pc:docMk/>
            <pc:sldMk cId="118485745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3:12.866" v="137" actId="1076"/>
          <ac:spMkLst>
            <pc:docMk/>
            <pc:sldMk cId="1184857456" sldId="44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467E48B7-E7F8-954F-F39A-66C128142F5E}" dt="2020-07-28T06:43:58.491" v="149" actId="1076"/>
        <pc:sldMkLst>
          <pc:docMk/>
          <pc:sldMk cId="934379237" sldId="450"/>
        </pc:sldMkLst>
        <pc:spChg chg="add del mod">
          <ac:chgData name="内田 陽子" userId="S::yoko_uchida@jpfgojp.onmicrosoft.com::3ba88787-b8da-4fc8-a417-83f627a88c5e" providerId="AD" clId="Web-{467E48B7-E7F8-954F-F39A-66C128142F5E}" dt="2020-07-28T06:43:45.710" v="147"/>
          <ac:spMkLst>
            <pc:docMk/>
            <pc:sldMk cId="934379237" sldId="450"/>
            <ac:spMk id="2" creationId="{5762D784-939B-4909-AD8B-E4C4C480309F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3:58.491" v="148" actId="1076"/>
          <ac:spMkLst>
            <pc:docMk/>
            <pc:sldMk cId="934379237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3:58.491" v="149" actId="1076"/>
          <ac:spMkLst>
            <pc:docMk/>
            <pc:sldMk cId="934379237" sldId="45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44:55.570" v="162" actId="1076"/>
        <pc:sldMkLst>
          <pc:docMk/>
          <pc:sldMk cId="4265307902" sldId="451"/>
        </pc:sldMkLst>
        <pc:spChg chg="mod">
          <ac:chgData name="内田 陽子" userId="S::yoko_uchida@jpfgojp.onmicrosoft.com::3ba88787-b8da-4fc8-a417-83f627a88c5e" providerId="AD" clId="Web-{467E48B7-E7F8-954F-F39A-66C128142F5E}" dt="2020-07-28T06:44:27.523" v="152" actId="1076"/>
          <ac:spMkLst>
            <pc:docMk/>
            <pc:sldMk cId="4265307902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4:55.570" v="161" actId="1076"/>
          <ac:spMkLst>
            <pc:docMk/>
            <pc:sldMk cId="4265307902" sldId="451"/>
            <ac:spMk id="11" creationId="{C26BD30C-7734-4240-83F0-2551AACA9332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4:55.570" v="162" actId="1076"/>
          <ac:spMkLst>
            <pc:docMk/>
            <pc:sldMk cId="4265307902" sldId="451"/>
            <ac:spMk id="15" creationId="{A9654102-D980-4A60-89D9-3C6134686C14}"/>
          </ac:spMkLst>
        </pc:spChg>
        <pc:picChg chg="mod">
          <ac:chgData name="内田 陽子" userId="S::yoko_uchida@jpfgojp.onmicrosoft.com::3ba88787-b8da-4fc8-a417-83f627a88c5e" providerId="AD" clId="Web-{467E48B7-E7F8-954F-F39A-66C128142F5E}" dt="2020-07-28T06:44:55.570" v="160" actId="1076"/>
          <ac:picMkLst>
            <pc:docMk/>
            <pc:sldMk cId="4265307902" sldId="451"/>
            <ac:picMk id="6" creationId="{00000000-0000-0000-0000-000000000000}"/>
          </ac:picMkLst>
        </pc:picChg>
      </pc:sldChg>
      <pc:sldChg chg="modSp">
        <pc:chgData name="内田 陽子" userId="S::yoko_uchida@jpfgojp.onmicrosoft.com::3ba88787-b8da-4fc8-a417-83f627a88c5e" providerId="AD" clId="Web-{467E48B7-E7F8-954F-F39A-66C128142F5E}" dt="2020-07-28T06:45:21.086" v="167" actId="1076"/>
        <pc:sldMkLst>
          <pc:docMk/>
          <pc:sldMk cId="1278611100" sldId="452"/>
        </pc:sldMkLst>
        <pc:spChg chg="mod">
          <ac:chgData name="内田 陽子" userId="S::yoko_uchida@jpfgojp.onmicrosoft.com::3ba88787-b8da-4fc8-a417-83f627a88c5e" providerId="AD" clId="Web-{467E48B7-E7F8-954F-F39A-66C128142F5E}" dt="2020-07-28T06:45:21.086" v="167" actId="1076"/>
          <ac:spMkLst>
            <pc:docMk/>
            <pc:sldMk cId="1278611100" sldId="4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5:02.649" v="163" actId="1076"/>
          <ac:spMkLst>
            <pc:docMk/>
            <pc:sldMk cId="1278611100" sldId="45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45:44.181" v="171" actId="1076"/>
        <pc:sldMkLst>
          <pc:docMk/>
          <pc:sldMk cId="1980428260" sldId="453"/>
        </pc:sldMkLst>
        <pc:spChg chg="mod">
          <ac:chgData name="内田 陽子" userId="S::yoko_uchida@jpfgojp.onmicrosoft.com::3ba88787-b8da-4fc8-a417-83f627a88c5e" providerId="AD" clId="Web-{467E48B7-E7F8-954F-F39A-66C128142F5E}" dt="2020-07-28T06:45:44.181" v="171" actId="1076"/>
          <ac:spMkLst>
            <pc:docMk/>
            <pc:sldMk cId="1980428260" sldId="453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467E48B7-E7F8-954F-F39A-66C128142F5E}" dt="2020-07-28T06:46:22.587" v="178"/>
        <pc:sldMkLst>
          <pc:docMk/>
          <pc:sldMk cId="3047838731" sldId="454"/>
        </pc:sldMkLst>
        <pc:spChg chg="add del">
          <ac:chgData name="内田 陽子" userId="S::yoko_uchida@jpfgojp.onmicrosoft.com::3ba88787-b8da-4fc8-a417-83f627a88c5e" providerId="AD" clId="Web-{467E48B7-E7F8-954F-F39A-66C128142F5E}" dt="2020-07-28T06:46:22.587" v="178"/>
          <ac:spMkLst>
            <pc:docMk/>
            <pc:sldMk cId="3047838731" sldId="454"/>
            <ac:spMk id="2" creationId="{BBFE6486-551C-4B91-A0BC-39201F0A41A4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6:19.275" v="176" actId="1076"/>
          <ac:spMkLst>
            <pc:docMk/>
            <pc:sldMk cId="30478387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6:07.556" v="174" actId="1076"/>
          <ac:spMkLst>
            <pc:docMk/>
            <pc:sldMk cId="3047838731" sldId="45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6:19.275" v="177" actId="1076"/>
          <ac:spMkLst>
            <pc:docMk/>
            <pc:sldMk cId="3047838731" sldId="45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467E48B7-E7F8-954F-F39A-66C128142F5E}" dt="2020-07-28T06:46:38.259" v="180" actId="1076"/>
        <pc:sldMkLst>
          <pc:docMk/>
          <pc:sldMk cId="579280851" sldId="455"/>
        </pc:sldMkLst>
        <pc:spChg chg="mod">
          <ac:chgData name="内田 陽子" userId="S::yoko_uchida@jpfgojp.onmicrosoft.com::3ba88787-b8da-4fc8-a417-83f627a88c5e" providerId="AD" clId="Web-{467E48B7-E7F8-954F-F39A-66C128142F5E}" dt="2020-07-28T06:46:38.259" v="180" actId="1076"/>
          <ac:spMkLst>
            <pc:docMk/>
            <pc:sldMk cId="579280851" sldId="455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467E48B7-E7F8-954F-F39A-66C128142F5E}" dt="2020-07-28T06:47:23.557" v="188" actId="14100"/>
        <pc:sldMkLst>
          <pc:docMk/>
          <pc:sldMk cId="1878303816" sldId="456"/>
        </pc:sldMkLst>
        <pc:spChg chg="add del">
          <ac:chgData name="内田 陽子" userId="S::yoko_uchida@jpfgojp.onmicrosoft.com::3ba88787-b8da-4fc8-a417-83f627a88c5e" providerId="AD" clId="Web-{467E48B7-E7F8-954F-F39A-66C128142F5E}" dt="2020-07-28T06:47:07.916" v="185"/>
          <ac:spMkLst>
            <pc:docMk/>
            <pc:sldMk cId="1878303816" sldId="456"/>
            <ac:spMk id="2" creationId="{DBA5EF76-BD39-4CD4-8526-2BAF5C563E0C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7:04.994" v="183" actId="1076"/>
          <ac:spMkLst>
            <pc:docMk/>
            <pc:sldMk cId="1878303816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7:23.557" v="188" actId="14100"/>
          <ac:spMkLst>
            <pc:docMk/>
            <pc:sldMk cId="1878303816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7:05.010" v="184" actId="1076"/>
          <ac:spMkLst>
            <pc:docMk/>
            <pc:sldMk cId="1878303816" sldId="456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467E48B7-E7F8-954F-F39A-66C128142F5E}" dt="2020-07-28T06:41:22.145" v="117" actId="1076"/>
        <pc:sldMkLst>
          <pc:docMk/>
          <pc:sldMk cId="1066751611" sldId="457"/>
        </pc:sldMkLst>
        <pc:spChg chg="add del mod">
          <ac:chgData name="内田 陽子" userId="S::yoko_uchida@jpfgojp.onmicrosoft.com::3ba88787-b8da-4fc8-a417-83f627a88c5e" providerId="AD" clId="Web-{467E48B7-E7F8-954F-F39A-66C128142F5E}" dt="2020-07-28T06:40:50.567" v="113"/>
          <ac:spMkLst>
            <pc:docMk/>
            <pc:sldMk cId="1066751611" sldId="457"/>
            <ac:spMk id="2" creationId="{9CE21474-BA23-431D-97C2-DD4574CFE437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0:47.348" v="112" actId="1076"/>
          <ac:spMkLst>
            <pc:docMk/>
            <pc:sldMk cId="1066751611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1:22.145" v="117" actId="1076"/>
          <ac:spMkLst>
            <pc:docMk/>
            <pc:sldMk cId="1066751611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67E48B7-E7F8-954F-F39A-66C128142F5E}" dt="2020-07-28T06:40:58.270" v="114" actId="1076"/>
          <ac:spMkLst>
            <pc:docMk/>
            <pc:sldMk cId="1066751611" sldId="457"/>
            <ac:spMk id="7" creationId="{1AF68CEC-B70C-4DFA-9973-E5B8A12ED17D}"/>
          </ac:spMkLst>
        </pc:spChg>
      </pc:sldChg>
    </pc:docChg>
  </pc:docChgLst>
  <pc:docChgLst>
    <pc:chgData clId="Web-{CDF331EB-61FD-232D-5B0B-530E9E978167}"/>
    <pc:docChg chg="modSld">
      <pc:chgData name="" userId="" providerId="" clId="Web-{CDF331EB-61FD-232D-5B0B-530E9E978167}" dt="2020-07-13T13:37:56.472" v="21" actId="20577"/>
      <pc:docMkLst>
        <pc:docMk/>
      </pc:docMkLst>
      <pc:sldChg chg="modSp">
        <pc:chgData name="" userId="" providerId="" clId="Web-{CDF331EB-61FD-232D-5B0B-530E9E978167}" dt="2020-07-13T13:37:52.831" v="19" actId="20577"/>
        <pc:sldMkLst>
          <pc:docMk/>
          <pc:sldMk cId="2010396247" sldId="258"/>
        </pc:sldMkLst>
        <pc:spChg chg="mod">
          <ac:chgData name="" userId="" providerId="" clId="Web-{CDF331EB-61FD-232D-5B0B-530E9E978167}" dt="2020-07-13T13:37:52.831" v="19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  <pc:docChgLst>
    <pc:chgData clId="Web-{787ADCB7-9222-AE20-92B6-7B6C21728C9D}"/>
    <pc:docChg chg="modSld">
      <pc:chgData name="" userId="" providerId="" clId="Web-{787ADCB7-9222-AE20-92B6-7B6C21728C9D}" dt="2020-07-13T13:43:10.139" v="2" actId="20577"/>
      <pc:docMkLst>
        <pc:docMk/>
      </pc:docMkLst>
      <pc:sldChg chg="modSp">
        <pc:chgData name="" userId="" providerId="" clId="Web-{787ADCB7-9222-AE20-92B6-7B6C21728C9D}" dt="2020-07-13T13:43:10.139" v="1" actId="20577"/>
        <pc:sldMkLst>
          <pc:docMk/>
          <pc:sldMk cId="2010396247" sldId="258"/>
        </pc:sldMkLst>
        <pc:spChg chg="mod">
          <ac:chgData name="" userId="" providerId="" clId="Web-{787ADCB7-9222-AE20-92B6-7B6C21728C9D}" dt="2020-07-13T13:43:10.139" v="1" actId="20577"/>
          <ac:spMkLst>
            <pc:docMk/>
            <pc:sldMk cId="2010396247" sldId="258"/>
            <ac:spMk id="2" creationId="{B9C0A46A-4820-4DF2-A167-C43BF6946E8B}"/>
          </ac:spMkLst>
        </pc:spChg>
      </pc:sldChg>
    </pc:docChg>
  </pc:docChgLst>
  <pc:docChgLst>
    <pc:chgData name="内田 陽子" userId="S::yoko_uchida@jpfgojp.onmicrosoft.com::3ba88787-b8da-4fc8-a417-83f627a88c5e" providerId="AD" clId="Web-{62459EDC-15F5-B89A-482C-BB3E7BE14B84}"/>
    <pc:docChg chg="addSld modSld sldOrd">
      <pc:chgData name="内田 陽子" userId="S::yoko_uchida@jpfgojp.onmicrosoft.com::3ba88787-b8da-4fc8-a417-83f627a88c5e" providerId="AD" clId="Web-{62459EDC-15F5-B89A-482C-BB3E7BE14B84}" dt="2020-07-15T08:49:25.668" v="17" actId="20577"/>
      <pc:docMkLst>
        <pc:docMk/>
      </pc:docMkLst>
      <pc:sldChg chg="addSp delSp modSp add ord replId">
        <pc:chgData name="内田 陽子" userId="S::yoko_uchida@jpfgojp.onmicrosoft.com::3ba88787-b8da-4fc8-a417-83f627a88c5e" providerId="AD" clId="Web-{62459EDC-15F5-B89A-482C-BB3E7BE14B84}" dt="2020-07-15T08:49:25.668" v="17" actId="20577"/>
        <pc:sldMkLst>
          <pc:docMk/>
          <pc:sldMk cId="2933809943" sldId="420"/>
        </pc:sldMkLst>
        <pc:spChg chg="mod">
          <ac:chgData name="内田 陽子" userId="S::yoko_uchida@jpfgojp.onmicrosoft.com::3ba88787-b8da-4fc8-a417-83f627a88c5e" providerId="AD" clId="Web-{62459EDC-15F5-B89A-482C-BB3E7BE14B84}" dt="2020-07-15T08:49:25.668" v="17" actId="20577"/>
          <ac:spMkLst>
            <pc:docMk/>
            <pc:sldMk cId="2933809943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459EDC-15F5-B89A-482C-BB3E7BE14B84}" dt="2020-07-15T08:49:09.152" v="15" actId="20577"/>
          <ac:spMkLst>
            <pc:docMk/>
            <pc:sldMk cId="2933809943" sldId="420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62459EDC-15F5-B89A-482C-BB3E7BE14B84}" dt="2020-07-15T08:45:13.089" v="6"/>
          <ac:spMkLst>
            <pc:docMk/>
            <pc:sldMk cId="2933809943" sldId="420"/>
            <ac:spMk id="8" creationId="{9D744658-EC6D-4DF5-B697-92A6E9BF1D70}"/>
          </ac:spMkLst>
        </pc:spChg>
        <pc:graphicFrameChg chg="add del mod">
          <ac:chgData name="内田 陽子" userId="S::yoko_uchida@jpfgojp.onmicrosoft.com::3ba88787-b8da-4fc8-a417-83f627a88c5e" providerId="AD" clId="Web-{62459EDC-15F5-B89A-482C-BB3E7BE14B84}" dt="2020-07-15T08:45:13.105" v="7"/>
          <ac:graphicFrameMkLst>
            <pc:docMk/>
            <pc:sldMk cId="2933809943" sldId="420"/>
            <ac:graphicFrameMk id="6" creationId="{9D677F63-7BFE-4CF7-B88B-B22088AC8315}"/>
          </ac:graphicFrameMkLst>
        </pc:graphicFrameChg>
      </pc:sldChg>
    </pc:docChg>
  </pc:docChgLst>
  <pc:docChgLst>
    <pc:chgData name="内田 陽子" userId="S::yoko_uchida@jpfgojp.onmicrosoft.com::3ba88787-b8da-4fc8-a417-83f627a88c5e" providerId="AD" clId="Web-{CDF331EB-61FD-232D-5B0B-530E9E978167}"/>
    <pc:docChg chg="modSld">
      <pc:chgData name="内田 陽子" userId="S::yoko_uchida@jpfgojp.onmicrosoft.com::3ba88787-b8da-4fc8-a417-83f627a88c5e" providerId="AD" clId="Web-{CDF331EB-61FD-232D-5B0B-530E9E978167}" dt="2020-07-13T13:42:13.316" v="54" actId="1076"/>
      <pc:docMkLst>
        <pc:docMk/>
      </pc:docMkLst>
      <pc:sldChg chg="addSp delSp modSp">
        <pc:chgData name="内田 陽子" userId="S::yoko_uchida@jpfgojp.onmicrosoft.com::3ba88787-b8da-4fc8-a417-83f627a88c5e" providerId="AD" clId="Web-{CDF331EB-61FD-232D-5B0B-530E9E978167}" dt="2020-07-13T13:42:13.316" v="54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CDF331EB-61FD-232D-5B0B-530E9E978167}" dt="2020-07-13T13:41:50.097" v="51" actId="1076"/>
          <ac:spMkLst>
            <pc:docMk/>
            <pc:sldMk cId="2010396247" sldId="258"/>
            <ac:spMk id="2" creationId="{B9C0A46A-4820-4DF2-A167-C43BF6946E8B}"/>
          </ac:spMkLst>
        </pc:spChg>
        <pc:picChg chg="add mod modCrop">
          <ac:chgData name="内田 陽子" userId="S::yoko_uchida@jpfgojp.onmicrosoft.com::3ba88787-b8da-4fc8-a417-83f627a88c5e" providerId="AD" clId="Web-{CDF331EB-61FD-232D-5B0B-530E9E978167}" dt="2020-07-13T13:42:13.316" v="54" actId="1076"/>
          <ac:picMkLst>
            <pc:docMk/>
            <pc:sldMk cId="2010396247" sldId="258"/>
            <ac:picMk id="5" creationId="{0448BC7E-2C15-42A9-8C11-BE4BF84110BC}"/>
          </ac:picMkLst>
        </pc:picChg>
        <pc:picChg chg="del">
          <ac:chgData name="内田 陽子" userId="S::yoko_uchida@jpfgojp.onmicrosoft.com::3ba88787-b8da-4fc8-a417-83f627a88c5e" providerId="AD" clId="Web-{CDF331EB-61FD-232D-5B0B-530E9E978167}" dt="2020-07-13T13:39:20.534" v="43"/>
          <ac:picMkLst>
            <pc:docMk/>
            <pc:sldMk cId="2010396247" sldId="258"/>
            <ac:picMk id="10" creationId="{24D65E80-15BC-48C7-BF38-2F6831FE31D1}"/>
          </ac:picMkLst>
        </pc:picChg>
      </pc:sldChg>
    </pc:docChg>
  </pc:docChgLst>
  <pc:docChgLst>
    <pc:chgData name="佐藤 琴乃" userId="S::kotono_sato@jpfgojp.onmicrosoft.com::2230d9ee-5755-4738-bed6-b68085c1b120" providerId="AD" clId="Web-{5FF3F789-F75F-B778-2E94-96A27C282532}"/>
    <pc:docChg chg="modSld">
      <pc:chgData name="佐藤 琴乃" userId="S::kotono_sato@jpfgojp.onmicrosoft.com::2230d9ee-5755-4738-bed6-b68085c1b120" providerId="AD" clId="Web-{5FF3F789-F75F-B778-2E94-96A27C282532}" dt="2020-07-19T13:15:52.239" v="53"/>
      <pc:docMkLst>
        <pc:docMk/>
      </pc:docMkLst>
      <pc:sldChg chg="modSp">
        <pc:chgData name="佐藤 琴乃" userId="S::kotono_sato@jpfgojp.onmicrosoft.com::2230d9ee-5755-4738-bed6-b68085c1b120" providerId="AD" clId="Web-{5FF3F789-F75F-B778-2E94-96A27C282532}" dt="2020-07-19T13:14:42.177" v="37" actId="14100"/>
        <pc:sldMkLst>
          <pc:docMk/>
          <pc:sldMk cId="4023686586" sldId="413"/>
        </pc:sldMkLst>
        <pc:spChg chg="mod">
          <ac:chgData name="佐藤 琴乃" userId="S::kotono_sato@jpfgojp.onmicrosoft.com::2230d9ee-5755-4738-bed6-b68085c1b120" providerId="AD" clId="Web-{5FF3F789-F75F-B778-2E94-96A27C282532}" dt="2020-07-19T13:14:42.177" v="37" actId="14100"/>
          <ac:spMkLst>
            <pc:docMk/>
            <pc:sldMk cId="4023686586" sldId="41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4:53.958" v="41" actId="1076"/>
        <pc:sldMkLst>
          <pc:docMk/>
          <pc:sldMk cId="219858601" sldId="419"/>
        </pc:sldMkLst>
        <pc:spChg chg="mod">
          <ac:chgData name="佐藤 琴乃" userId="S::kotono_sato@jpfgojp.onmicrosoft.com::2230d9ee-5755-4738-bed6-b68085c1b120" providerId="AD" clId="Web-{5FF3F789-F75F-B778-2E94-96A27C282532}" dt="2020-07-19T13:14:53.958" v="41" actId="1076"/>
          <ac:spMkLst>
            <pc:docMk/>
            <pc:sldMk cId="219858601" sldId="41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2:32.833" v="3" actId="1076"/>
        <pc:sldMkLst>
          <pc:docMk/>
          <pc:sldMk cId="4171229295" sldId="423"/>
        </pc:sldMkLst>
        <pc:spChg chg="mod">
          <ac:chgData name="佐藤 琴乃" userId="S::kotono_sato@jpfgojp.onmicrosoft.com::2230d9ee-5755-4738-bed6-b68085c1b120" providerId="AD" clId="Web-{5FF3F789-F75F-B778-2E94-96A27C282532}" dt="2020-07-19T13:12:32.833" v="3" actId="1076"/>
          <ac:spMkLst>
            <pc:docMk/>
            <pc:sldMk cId="4171229295" sldId="4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2:53.880" v="7" actId="1076"/>
        <pc:sldMkLst>
          <pc:docMk/>
          <pc:sldMk cId="2121959318" sldId="427"/>
        </pc:sldMkLst>
        <pc:spChg chg="mod">
          <ac:chgData name="佐藤 琴乃" userId="S::kotono_sato@jpfgojp.onmicrosoft.com::2230d9ee-5755-4738-bed6-b68085c1b120" providerId="AD" clId="Web-{5FF3F789-F75F-B778-2E94-96A27C282532}" dt="2020-07-19T13:12:53.880" v="7" actId="1076"/>
          <ac:spMkLst>
            <pc:docMk/>
            <pc:sldMk cId="2121959318" sldId="42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3:17.865" v="14" actId="1076"/>
        <pc:sldMkLst>
          <pc:docMk/>
          <pc:sldMk cId="2020842306" sldId="431"/>
        </pc:sldMkLst>
        <pc:spChg chg="mod">
          <ac:chgData name="佐藤 琴乃" userId="S::kotono_sato@jpfgojp.onmicrosoft.com::2230d9ee-5755-4738-bed6-b68085c1b120" providerId="AD" clId="Web-{5FF3F789-F75F-B778-2E94-96A27C282532}" dt="2020-07-19T13:13:17.865" v="14" actId="1076"/>
          <ac:spMkLst>
            <pc:docMk/>
            <pc:sldMk cId="2020842306" sldId="43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3:06.865" v="10" actId="14100"/>
        <pc:sldMkLst>
          <pc:docMk/>
          <pc:sldMk cId="1264378208" sldId="432"/>
        </pc:sldMkLst>
        <pc:spChg chg="mod">
          <ac:chgData name="佐藤 琴乃" userId="S::kotono_sato@jpfgojp.onmicrosoft.com::2230d9ee-5755-4738-bed6-b68085c1b120" providerId="AD" clId="Web-{5FF3F789-F75F-B778-2E94-96A27C282532}" dt="2020-07-19T13:13:06.865" v="10" actId="14100"/>
          <ac:spMkLst>
            <pc:docMk/>
            <pc:sldMk cId="1264378208" sldId="43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3:23.833" v="15"/>
        <pc:sldMkLst>
          <pc:docMk/>
          <pc:sldMk cId="1400785710" sldId="433"/>
        </pc:sldMkLst>
        <pc:spChg chg="mod">
          <ac:chgData name="佐藤 琴乃" userId="S::kotono_sato@jpfgojp.onmicrosoft.com::2230d9ee-5755-4738-bed6-b68085c1b120" providerId="AD" clId="Web-{5FF3F789-F75F-B778-2E94-96A27C282532}" dt="2020-07-19T13:13:23.833" v="15"/>
          <ac:spMkLst>
            <pc:docMk/>
            <pc:sldMk cId="1400785710" sldId="43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3:29.646" v="17" actId="1076"/>
        <pc:sldMkLst>
          <pc:docMk/>
          <pc:sldMk cId="752058101" sldId="434"/>
        </pc:sldMkLst>
        <pc:spChg chg="mod">
          <ac:chgData name="佐藤 琴乃" userId="S::kotono_sato@jpfgojp.onmicrosoft.com::2230d9ee-5755-4738-bed6-b68085c1b120" providerId="AD" clId="Web-{5FF3F789-F75F-B778-2E94-96A27C282532}" dt="2020-07-19T13:13:29.646" v="17" actId="1076"/>
          <ac:spMkLst>
            <pc:docMk/>
            <pc:sldMk cId="752058101" sldId="43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3:39.739" v="20" actId="14100"/>
        <pc:sldMkLst>
          <pc:docMk/>
          <pc:sldMk cId="2744482900" sldId="435"/>
        </pc:sldMkLst>
        <pc:spChg chg="mod">
          <ac:chgData name="佐藤 琴乃" userId="S::kotono_sato@jpfgojp.onmicrosoft.com::2230d9ee-5755-4738-bed6-b68085c1b120" providerId="AD" clId="Web-{5FF3F789-F75F-B778-2E94-96A27C282532}" dt="2020-07-19T13:13:39.739" v="20" actId="14100"/>
          <ac:spMkLst>
            <pc:docMk/>
            <pc:sldMk cId="2744482900" sldId="43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3:48.724" v="23" actId="1076"/>
        <pc:sldMkLst>
          <pc:docMk/>
          <pc:sldMk cId="84217170" sldId="436"/>
        </pc:sldMkLst>
        <pc:spChg chg="mod">
          <ac:chgData name="佐藤 琴乃" userId="S::kotono_sato@jpfgojp.onmicrosoft.com::2230d9ee-5755-4738-bed6-b68085c1b120" providerId="AD" clId="Web-{5FF3F789-F75F-B778-2E94-96A27C282532}" dt="2020-07-19T13:13:48.724" v="23" actId="1076"/>
          <ac:spMkLst>
            <pc:docMk/>
            <pc:sldMk cId="84217170" sldId="43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3:54.943" v="25"/>
        <pc:sldMkLst>
          <pc:docMk/>
          <pc:sldMk cId="3616092963" sldId="437"/>
        </pc:sldMkLst>
        <pc:spChg chg="mod">
          <ac:chgData name="佐藤 琴乃" userId="S::kotono_sato@jpfgojp.onmicrosoft.com::2230d9ee-5755-4738-bed6-b68085c1b120" providerId="AD" clId="Web-{5FF3F789-F75F-B778-2E94-96A27C282532}" dt="2020-07-19T13:13:54.943" v="25"/>
          <ac:spMkLst>
            <pc:docMk/>
            <pc:sldMk cId="3616092963" sldId="43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3:59.411" v="26"/>
        <pc:sldMkLst>
          <pc:docMk/>
          <pc:sldMk cId="2030957098" sldId="438"/>
        </pc:sldMkLst>
        <pc:spChg chg="mod">
          <ac:chgData name="佐藤 琴乃" userId="S::kotono_sato@jpfgojp.onmicrosoft.com::2230d9ee-5755-4738-bed6-b68085c1b120" providerId="AD" clId="Web-{5FF3F789-F75F-B778-2E94-96A27C282532}" dt="2020-07-19T13:13:59.411" v="26"/>
          <ac:spMkLst>
            <pc:docMk/>
            <pc:sldMk cId="2030957098" sldId="43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4:12.489" v="29" actId="14100"/>
        <pc:sldMkLst>
          <pc:docMk/>
          <pc:sldMk cId="530467635" sldId="441"/>
        </pc:sldMkLst>
        <pc:spChg chg="mod">
          <ac:chgData name="佐藤 琴乃" userId="S::kotono_sato@jpfgojp.onmicrosoft.com::2230d9ee-5755-4738-bed6-b68085c1b120" providerId="AD" clId="Web-{5FF3F789-F75F-B778-2E94-96A27C282532}" dt="2020-07-19T13:14:12.489" v="29" actId="14100"/>
          <ac:spMkLst>
            <pc:docMk/>
            <pc:sldMk cId="530467635" sldId="44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4:21.505" v="31" actId="14100"/>
        <pc:sldMkLst>
          <pc:docMk/>
          <pc:sldMk cId="2690794544" sldId="443"/>
        </pc:sldMkLst>
        <pc:spChg chg="mod">
          <ac:chgData name="佐藤 琴乃" userId="S::kotono_sato@jpfgojp.onmicrosoft.com::2230d9ee-5755-4738-bed6-b68085c1b120" providerId="AD" clId="Web-{5FF3F789-F75F-B778-2E94-96A27C282532}" dt="2020-07-19T13:14:21.505" v="31" actId="14100"/>
          <ac:spMkLst>
            <pc:docMk/>
            <pc:sldMk cId="2690794544" sldId="44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4:29.114" v="34" actId="14100"/>
        <pc:sldMkLst>
          <pc:docMk/>
          <pc:sldMk cId="2407573208" sldId="444"/>
        </pc:sldMkLst>
        <pc:spChg chg="mod">
          <ac:chgData name="佐藤 琴乃" userId="S::kotono_sato@jpfgojp.onmicrosoft.com::2230d9ee-5755-4738-bed6-b68085c1b120" providerId="AD" clId="Web-{5FF3F789-F75F-B778-2E94-96A27C282532}" dt="2020-07-19T13:14:29.114" v="34" actId="14100"/>
          <ac:spMkLst>
            <pc:docMk/>
            <pc:sldMk cId="2407573208" sldId="44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4:33.474" v="35" actId="14100"/>
        <pc:sldMkLst>
          <pc:docMk/>
          <pc:sldMk cId="1801645994" sldId="445"/>
        </pc:sldMkLst>
        <pc:spChg chg="mod">
          <ac:chgData name="佐藤 琴乃" userId="S::kotono_sato@jpfgojp.onmicrosoft.com::2230d9ee-5755-4738-bed6-b68085c1b120" providerId="AD" clId="Web-{5FF3F789-F75F-B778-2E94-96A27C282532}" dt="2020-07-19T13:14:33.474" v="35" actId="14100"/>
          <ac:spMkLst>
            <pc:docMk/>
            <pc:sldMk cId="1801645994" sldId="44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4:36.302" v="36" actId="14100"/>
        <pc:sldMkLst>
          <pc:docMk/>
          <pc:sldMk cId="1822929077" sldId="447"/>
        </pc:sldMkLst>
        <pc:spChg chg="mod">
          <ac:chgData name="佐藤 琴乃" userId="S::kotono_sato@jpfgojp.onmicrosoft.com::2230d9ee-5755-4738-bed6-b68085c1b120" providerId="AD" clId="Web-{5FF3F789-F75F-B778-2E94-96A27C282532}" dt="2020-07-19T13:14:36.302" v="36" actId="14100"/>
          <ac:spMkLst>
            <pc:docMk/>
            <pc:sldMk cId="1822929077" sldId="44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5:03.411" v="42"/>
        <pc:sldMkLst>
          <pc:docMk/>
          <pc:sldMk cId="563533353" sldId="448"/>
        </pc:sldMkLst>
        <pc:spChg chg="mod">
          <ac:chgData name="佐藤 琴乃" userId="S::kotono_sato@jpfgojp.onmicrosoft.com::2230d9ee-5755-4738-bed6-b68085c1b120" providerId="AD" clId="Web-{5FF3F789-F75F-B778-2E94-96A27C282532}" dt="2020-07-19T13:15:03.411" v="42"/>
          <ac:spMkLst>
            <pc:docMk/>
            <pc:sldMk cId="563533353" sldId="44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5:07.942" v="43"/>
        <pc:sldMkLst>
          <pc:docMk/>
          <pc:sldMk cId="1184857456" sldId="449"/>
        </pc:sldMkLst>
        <pc:spChg chg="mod">
          <ac:chgData name="佐藤 琴乃" userId="S::kotono_sato@jpfgojp.onmicrosoft.com::2230d9ee-5755-4738-bed6-b68085c1b120" providerId="AD" clId="Web-{5FF3F789-F75F-B778-2E94-96A27C282532}" dt="2020-07-19T13:15:07.942" v="43"/>
          <ac:spMkLst>
            <pc:docMk/>
            <pc:sldMk cId="1184857456" sldId="44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5:13.989" v="44"/>
        <pc:sldMkLst>
          <pc:docMk/>
          <pc:sldMk cId="4265307902" sldId="451"/>
        </pc:sldMkLst>
        <pc:spChg chg="mod">
          <ac:chgData name="佐藤 琴乃" userId="S::kotono_sato@jpfgojp.onmicrosoft.com::2230d9ee-5755-4738-bed6-b68085c1b120" providerId="AD" clId="Web-{5FF3F789-F75F-B778-2E94-96A27C282532}" dt="2020-07-19T13:15:13.989" v="44"/>
          <ac:spMkLst>
            <pc:docMk/>
            <pc:sldMk cId="4265307902" sldId="45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5:19.911" v="45" actId="20577"/>
        <pc:sldMkLst>
          <pc:docMk/>
          <pc:sldMk cId="1278611100" sldId="452"/>
        </pc:sldMkLst>
        <pc:spChg chg="mod">
          <ac:chgData name="佐藤 琴乃" userId="S::kotono_sato@jpfgojp.onmicrosoft.com::2230d9ee-5755-4738-bed6-b68085c1b120" providerId="AD" clId="Web-{5FF3F789-F75F-B778-2E94-96A27C282532}" dt="2020-07-19T13:15:19.911" v="45" actId="20577"/>
          <ac:spMkLst>
            <pc:docMk/>
            <pc:sldMk cId="1278611100" sldId="45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5:35.911" v="50" actId="1076"/>
        <pc:sldMkLst>
          <pc:docMk/>
          <pc:sldMk cId="1980428260" sldId="453"/>
        </pc:sldMkLst>
        <pc:spChg chg="mod">
          <ac:chgData name="佐藤 琴乃" userId="S::kotono_sato@jpfgojp.onmicrosoft.com::2230d9ee-5755-4738-bed6-b68085c1b120" providerId="AD" clId="Web-{5FF3F789-F75F-B778-2E94-96A27C282532}" dt="2020-07-19T13:15:35.911" v="50" actId="1076"/>
          <ac:spMkLst>
            <pc:docMk/>
            <pc:sldMk cId="1980428260" sldId="45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5:40.474" v="51"/>
        <pc:sldMkLst>
          <pc:docMk/>
          <pc:sldMk cId="3047838731" sldId="454"/>
        </pc:sldMkLst>
        <pc:spChg chg="mod">
          <ac:chgData name="佐藤 琴乃" userId="S::kotono_sato@jpfgojp.onmicrosoft.com::2230d9ee-5755-4738-bed6-b68085c1b120" providerId="AD" clId="Web-{5FF3F789-F75F-B778-2E94-96A27C282532}" dt="2020-07-19T13:15:40.474" v="51"/>
          <ac:spMkLst>
            <pc:docMk/>
            <pc:sldMk cId="3047838731" sldId="45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5:45.083" v="52" actId="20577"/>
        <pc:sldMkLst>
          <pc:docMk/>
          <pc:sldMk cId="579280851" sldId="455"/>
        </pc:sldMkLst>
        <pc:spChg chg="mod">
          <ac:chgData name="佐藤 琴乃" userId="S::kotono_sato@jpfgojp.onmicrosoft.com::2230d9ee-5755-4738-bed6-b68085c1b120" providerId="AD" clId="Web-{5FF3F789-F75F-B778-2E94-96A27C282532}" dt="2020-07-19T13:15:45.083" v="52" actId="20577"/>
          <ac:spMkLst>
            <pc:docMk/>
            <pc:sldMk cId="579280851" sldId="45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FF3F789-F75F-B778-2E94-96A27C282532}" dt="2020-07-19T13:15:52.239" v="53"/>
        <pc:sldMkLst>
          <pc:docMk/>
          <pc:sldMk cId="1878303816" sldId="456"/>
        </pc:sldMkLst>
        <pc:spChg chg="mod">
          <ac:chgData name="佐藤 琴乃" userId="S::kotono_sato@jpfgojp.onmicrosoft.com::2230d9ee-5755-4738-bed6-b68085c1b120" providerId="AD" clId="Web-{5FF3F789-F75F-B778-2E94-96A27C282532}" dt="2020-07-19T13:15:52.239" v="53"/>
          <ac:spMkLst>
            <pc:docMk/>
            <pc:sldMk cId="1878303816" sldId="456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9FE05D6B-B941-F808-58CF-E0FF6845F78B}"/>
    <pc:docChg chg="addSld modSld sldOrd">
      <pc:chgData name="内田 陽子" userId="S::yoko_uchida@jpfgojp.onmicrosoft.com::3ba88787-b8da-4fc8-a417-83f627a88c5e" providerId="AD" clId="Web-{9FE05D6B-B941-F808-58CF-E0FF6845F78B}" dt="2020-07-15T15:10:16.919" v="3469" actId="20577"/>
      <pc:docMkLst>
        <pc:docMk/>
      </pc:docMkLst>
      <pc:sldChg chg="modSp">
        <pc:chgData name="内田 陽子" userId="S::yoko_uchida@jpfgojp.onmicrosoft.com::3ba88787-b8da-4fc8-a417-83f627a88c5e" providerId="AD" clId="Web-{9FE05D6B-B941-F808-58CF-E0FF6845F78B}" dt="2020-07-15T15:07:08.573" v="3412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9FE05D6B-B941-F808-58CF-E0FF6845F78B}" dt="2020-07-15T15:07:08.573" v="3412" actId="1076"/>
          <ac:spMkLst>
            <pc:docMk/>
            <pc:sldMk cId="4023686586" sldId="41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FE05D6B-B941-F808-58CF-E0FF6845F78B}" dt="2020-07-15T09:05:22.460" v="222" actId="1076"/>
        <pc:sldMkLst>
          <pc:docMk/>
          <pc:sldMk cId="2933809943" sldId="420"/>
        </pc:sldMkLst>
        <pc:spChg chg="mod">
          <ac:chgData name="内田 陽子" userId="S::yoko_uchida@jpfgojp.onmicrosoft.com::3ba88787-b8da-4fc8-a417-83f627a88c5e" providerId="AD" clId="Web-{9FE05D6B-B941-F808-58CF-E0FF6845F78B}" dt="2020-07-15T09:05:15.897" v="218" actId="1076"/>
          <ac:spMkLst>
            <pc:docMk/>
            <pc:sldMk cId="2933809943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15.883" v="216" actId="1076"/>
          <ac:spMkLst>
            <pc:docMk/>
            <pc:sldMk cId="2933809943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0:11.912" v="47" actId="20577"/>
          <ac:spMkLst>
            <pc:docMk/>
            <pc:sldMk cId="2933809943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22.460" v="222" actId="1076"/>
          <ac:spMkLst>
            <pc:docMk/>
            <pc:sldMk cId="2933809943" sldId="42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15.913" v="219" actId="1076"/>
          <ac:spMkLst>
            <pc:docMk/>
            <pc:sldMk cId="2933809943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15.913" v="220" actId="1076"/>
          <ac:spMkLst>
            <pc:docMk/>
            <pc:sldMk cId="2933809943" sldId="4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5:15.928" v="221" actId="1076"/>
          <ac:spMkLst>
            <pc:docMk/>
            <pc:sldMk cId="2933809943" sldId="42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3:37:28.205" v="1656" actId="20577"/>
        <pc:sldMkLst>
          <pc:docMk/>
          <pc:sldMk cId="2427832312" sldId="421"/>
        </pc:sldMkLst>
        <pc:spChg chg="mod">
          <ac:chgData name="内田 陽子" userId="S::yoko_uchida@jpfgojp.onmicrosoft.com::3ba88787-b8da-4fc8-a417-83f627a88c5e" providerId="AD" clId="Web-{9FE05D6B-B941-F808-58CF-E0FF6845F78B}" dt="2020-07-15T13:35:50.594" v="1513" actId="20577"/>
          <ac:spMkLst>
            <pc:docMk/>
            <pc:sldMk cId="2427832312" sldId="4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4:52.187" v="1418" actId="14100"/>
          <ac:spMkLst>
            <pc:docMk/>
            <pc:sldMk cId="2427832312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0:16.277" v="1353" actId="20577"/>
          <ac:spMkLst>
            <pc:docMk/>
            <pc:sldMk cId="2427832312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4:46.906" v="1413" actId="1076"/>
          <ac:spMkLst>
            <pc:docMk/>
            <pc:sldMk cId="2427832312" sldId="4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6:32.220" v="1585" actId="20577"/>
          <ac:spMkLst>
            <pc:docMk/>
            <pc:sldMk cId="2427832312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7:01.002" v="1605" actId="20577"/>
          <ac:spMkLst>
            <pc:docMk/>
            <pc:sldMk cId="2427832312" sldId="4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37:28.205" v="1656" actId="20577"/>
          <ac:spMkLst>
            <pc:docMk/>
            <pc:sldMk cId="2427832312" sldId="42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2:48:13.185" v="325" actId="1076"/>
        <pc:sldMkLst>
          <pc:docMk/>
          <pc:sldMk cId="3825770267" sldId="422"/>
        </pc:sldMkLst>
        <pc:spChg chg="mod">
          <ac:chgData name="内田 陽子" userId="S::yoko_uchida@jpfgojp.onmicrosoft.com::3ba88787-b8da-4fc8-a417-83f627a88c5e" providerId="AD" clId="Web-{9FE05D6B-B941-F808-58CF-E0FF6845F78B}" dt="2020-07-15T09:09:22.867" v="320" actId="1076"/>
          <ac:spMkLst>
            <pc:docMk/>
            <pc:sldMk cId="3825770267" sldId="42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7:04.976" v="245" actId="20577"/>
          <ac:spMkLst>
            <pc:docMk/>
            <pc:sldMk cId="3825770267" sldId="422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FE05D6B-B941-F808-58CF-E0FF6845F78B}" dt="2020-07-15T09:06:39.819" v="234"/>
          <ac:spMkLst>
            <pc:docMk/>
            <pc:sldMk cId="3825770267" sldId="42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FE05D6B-B941-F808-58CF-E0FF6845F78B}" dt="2020-07-15T09:07:39.085" v="253"/>
          <ac:spMkLst>
            <pc:docMk/>
            <pc:sldMk cId="3825770267" sldId="422"/>
            <ac:spMk id="6" creationId="{5104714D-351B-4C34-93CA-78FBEBA5F4B8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48:13.185" v="325" actId="1076"/>
          <ac:spMkLst>
            <pc:docMk/>
            <pc:sldMk cId="3825770267" sldId="42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9FE05D6B-B941-F808-58CF-E0FF6845F78B}" dt="2020-07-15T09:08:17.226" v="275" actId="20577"/>
          <ac:spMkLst>
            <pc:docMk/>
            <pc:sldMk cId="3825770267" sldId="422"/>
            <ac:spMk id="8" creationId="{670C115B-D6DC-4137-8867-800A17E5D15B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9:28.726" v="321" actId="1076"/>
          <ac:spMkLst>
            <pc:docMk/>
            <pc:sldMk cId="3825770267" sldId="42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9:38.570" v="324" actId="1076"/>
          <ac:spMkLst>
            <pc:docMk/>
            <pc:sldMk cId="3825770267" sldId="42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09:09:28.726" v="323" actId="1076"/>
          <ac:spMkLst>
            <pc:docMk/>
            <pc:sldMk cId="3825770267" sldId="42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2:59:16.258" v="506" actId="1076"/>
        <pc:sldMkLst>
          <pc:docMk/>
          <pc:sldMk cId="4171229295" sldId="423"/>
        </pc:sldMkLst>
        <pc:spChg chg="mod">
          <ac:chgData name="内田 陽子" userId="S::yoko_uchida@jpfgojp.onmicrosoft.com::3ba88787-b8da-4fc8-a417-83f627a88c5e" providerId="AD" clId="Web-{9FE05D6B-B941-F808-58CF-E0FF6845F78B}" dt="2020-07-15T12:52:08.142" v="380" actId="1076"/>
          <ac:spMkLst>
            <pc:docMk/>
            <pc:sldMk cId="4171229295" sldId="4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0:14.906" v="351" actId="20577"/>
          <ac:spMkLst>
            <pc:docMk/>
            <pc:sldMk cId="4171229295" sldId="4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9:16.258" v="506" actId="1076"/>
          <ac:spMkLst>
            <pc:docMk/>
            <pc:sldMk cId="4171229295" sldId="4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2:59.549" v="407" actId="1076"/>
          <ac:spMkLst>
            <pc:docMk/>
            <pc:sldMk cId="4171229295" sldId="4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2:08.173" v="383" actId="1076"/>
          <ac:spMkLst>
            <pc:docMk/>
            <pc:sldMk cId="4171229295" sldId="4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2:25.533" v="390" actId="20577"/>
          <ac:spMkLst>
            <pc:docMk/>
            <pc:sldMk cId="4171229295" sldId="4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2:52:49.908" v="406" actId="1076"/>
          <ac:spMkLst>
            <pc:docMk/>
            <pc:sldMk cId="4171229295" sldId="42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3:06:45.672" v="745" actId="20577"/>
        <pc:sldMkLst>
          <pc:docMk/>
          <pc:sldMk cId="3445983839" sldId="424"/>
        </pc:sldMkLst>
        <pc:spChg chg="mod">
          <ac:chgData name="内田 陽子" userId="S::yoko_uchida@jpfgojp.onmicrosoft.com::3ba88787-b8da-4fc8-a417-83f627a88c5e" providerId="AD" clId="Web-{9FE05D6B-B941-F808-58CF-E0FF6845F78B}" dt="2020-07-15T13:03:17.856" v="636" actId="20577"/>
          <ac:spMkLst>
            <pc:docMk/>
            <pc:sldMk cId="3445983839" sldId="4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1:52.167" v="539" actId="20577"/>
          <ac:spMkLst>
            <pc:docMk/>
            <pc:sldMk cId="3445983839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6:45.672" v="745" actId="20577"/>
          <ac:spMkLst>
            <pc:docMk/>
            <pc:sldMk cId="3445983839" sldId="4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1:28.042" v="537" actId="1076"/>
          <ac:spMkLst>
            <pc:docMk/>
            <pc:sldMk cId="3445983839" sldId="4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3:43.122" v="647" actId="20577"/>
          <ac:spMkLst>
            <pc:docMk/>
            <pc:sldMk cId="3445983839" sldId="4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4:11.935" v="658" actId="20577"/>
          <ac:spMkLst>
            <pc:docMk/>
            <pc:sldMk cId="3445983839" sldId="4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04:45.295" v="694" actId="1076"/>
          <ac:spMkLst>
            <pc:docMk/>
            <pc:sldMk cId="3445983839" sldId="42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3:22:20.332" v="1149" actId="1076"/>
        <pc:sldMkLst>
          <pc:docMk/>
          <pc:sldMk cId="2133040476" sldId="425"/>
        </pc:sldMkLst>
        <pc:spChg chg="mod">
          <ac:chgData name="内田 陽子" userId="S::yoko_uchida@jpfgojp.onmicrosoft.com::3ba88787-b8da-4fc8-a417-83f627a88c5e" providerId="AD" clId="Web-{9FE05D6B-B941-F808-58CF-E0FF6845F78B}" dt="2020-07-15T13:20:31.111" v="1070" actId="20577"/>
          <ac:spMkLst>
            <pc:docMk/>
            <pc:sldMk cId="2133040476" sldId="4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17:20.807" v="923" actId="1076"/>
          <ac:spMkLst>
            <pc:docMk/>
            <pc:sldMk cId="2133040476" sldId="4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14:30.774" v="852" actId="20577"/>
          <ac:spMkLst>
            <pc:docMk/>
            <pc:sldMk cId="2133040476" sldId="4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2:20.332" v="1149" actId="1076"/>
          <ac:spMkLst>
            <pc:docMk/>
            <pc:sldMk cId="2133040476" sldId="4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2:16.472" v="1147" actId="20577"/>
          <ac:spMkLst>
            <pc:docMk/>
            <pc:sldMk cId="2133040476" sldId="4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0:56.174" v="1087" actId="20577"/>
          <ac:spMkLst>
            <pc:docMk/>
            <pc:sldMk cId="2133040476" sldId="4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1:47.206" v="1130" actId="20577"/>
          <ac:spMkLst>
            <pc:docMk/>
            <pc:sldMk cId="2133040476" sldId="42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3:27:17.211" v="1323" actId="20577"/>
        <pc:sldMkLst>
          <pc:docMk/>
          <pc:sldMk cId="1351477938" sldId="426"/>
        </pc:sldMkLst>
        <pc:spChg chg="mod">
          <ac:chgData name="内田 陽子" userId="S::yoko_uchida@jpfgojp.onmicrosoft.com::3ba88787-b8da-4fc8-a417-83f627a88c5e" providerId="AD" clId="Web-{9FE05D6B-B941-F808-58CF-E0FF6845F78B}" dt="2020-07-15T13:26:15.429" v="1243" actId="1076"/>
          <ac:spMkLst>
            <pc:docMk/>
            <pc:sldMk cId="1351477938" sldId="4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4:25.740" v="1172" actId="20577"/>
          <ac:spMkLst>
            <pc:docMk/>
            <pc:sldMk cId="1351477938" sldId="4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5:30.428" v="1197" actId="20577"/>
          <ac:spMkLst>
            <pc:docMk/>
            <pc:sldMk cId="1351477938" sldId="4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7:17.211" v="1323" actId="20577"/>
          <ac:spMkLst>
            <pc:docMk/>
            <pc:sldMk cId="1351477938" sldId="4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6:23.976" v="1260" actId="20577"/>
          <ac:spMkLst>
            <pc:docMk/>
            <pc:sldMk cId="1351477938" sldId="4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26:59.805" v="1297" actId="20577"/>
          <ac:spMkLst>
            <pc:docMk/>
            <pc:sldMk cId="1351477938" sldId="426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3:42:17.366" v="1732" actId="1076"/>
        <pc:sldMkLst>
          <pc:docMk/>
          <pc:sldMk cId="2121959318" sldId="427"/>
        </pc:sldMkLst>
        <pc:spChg chg="mod">
          <ac:chgData name="内田 陽子" userId="S::yoko_uchida@jpfgojp.onmicrosoft.com::3ba88787-b8da-4fc8-a417-83f627a88c5e" providerId="AD" clId="Web-{9FE05D6B-B941-F808-58CF-E0FF6845F78B}" dt="2020-07-15T13:42:17.366" v="1732" actId="1076"/>
          <ac:spMkLst>
            <pc:docMk/>
            <pc:sldMk cId="2121959318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0:53.396" v="1681" actId="1076"/>
          <ac:spMkLst>
            <pc:docMk/>
            <pc:sldMk cId="2121959318" sldId="427"/>
            <ac:spMk id="16" creationId="{A9654102-D980-4A60-89D9-3C6134686C14}"/>
          </ac:spMkLst>
        </pc:spChg>
        <pc:picChg chg="add mod">
          <ac:chgData name="内田 陽子" userId="S::yoko_uchida@jpfgojp.onmicrosoft.com::3ba88787-b8da-4fc8-a417-83f627a88c5e" providerId="AD" clId="Web-{9FE05D6B-B941-F808-58CF-E0FF6845F78B}" dt="2020-07-15T13:40:40.318" v="1679" actId="1076"/>
          <ac:picMkLst>
            <pc:docMk/>
            <pc:sldMk cId="2121959318" sldId="427"/>
            <ac:picMk id="2" creationId="{15E007A0-FBE5-44AA-B1C8-F106252C877B}"/>
          </ac:picMkLst>
        </pc:picChg>
        <pc:picChg chg="del">
          <ac:chgData name="内田 陽子" userId="S::yoko_uchida@jpfgojp.onmicrosoft.com::3ba88787-b8da-4fc8-a417-83f627a88c5e" providerId="AD" clId="Web-{9FE05D6B-B941-F808-58CF-E0FF6845F78B}" dt="2020-07-15T13:40:44.552" v="1680"/>
          <ac:picMkLst>
            <pc:docMk/>
            <pc:sldMk cId="2121959318" sldId="427"/>
            <ac:picMk id="3" creationId="{3E951C2D-C94D-4F9E-940D-20F18F42FEBC}"/>
          </ac:picMkLst>
        </pc:picChg>
      </pc:sldChg>
      <pc:sldChg chg="modSp add">
        <pc:chgData name="内田 陽子" userId="S::yoko_uchida@jpfgojp.onmicrosoft.com::3ba88787-b8da-4fc8-a417-83f627a88c5e" providerId="AD" clId="Web-{9FE05D6B-B941-F808-58CF-E0FF6845F78B}" dt="2020-07-15T13:50:29.530" v="1830" actId="20577"/>
        <pc:sldMkLst>
          <pc:docMk/>
          <pc:sldMk cId="1832678779" sldId="428"/>
        </pc:sldMkLst>
        <pc:spChg chg="mod">
          <ac:chgData name="内田 陽子" userId="S::yoko_uchida@jpfgojp.onmicrosoft.com::3ba88787-b8da-4fc8-a417-83f627a88c5e" providerId="AD" clId="Web-{9FE05D6B-B941-F808-58CF-E0FF6845F78B}" dt="2020-07-15T13:50:29.530" v="1830" actId="20577"/>
          <ac:spMkLst>
            <pc:docMk/>
            <pc:sldMk cId="1832678779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7:45.246" v="1779" actId="20577"/>
          <ac:spMkLst>
            <pc:docMk/>
            <pc:sldMk cId="1832678779" sldId="428"/>
            <ac:spMk id="20" creationId="{FEA2F372-B197-4EE8-B723-C7B5A730BFB9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8:56.091" v="1807" actId="1076"/>
          <ac:spMkLst>
            <pc:docMk/>
            <pc:sldMk cId="1832678779" sldId="428"/>
            <ac:spMk id="22" creationId="{2E21F8A4-A444-460B-8362-F4C5785267DF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9:09.248" v="1809" actId="1076"/>
          <ac:spMkLst>
            <pc:docMk/>
            <pc:sldMk cId="1832678779" sldId="428"/>
            <ac:spMk id="23" creationId="{5A7DDD1C-3B66-4A03-8B60-3DF7C8C4DA28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9:09.263" v="1810" actId="1076"/>
          <ac:spMkLst>
            <pc:docMk/>
            <pc:sldMk cId="1832678779" sldId="428"/>
            <ac:spMk id="24" creationId="{D49880B0-BE32-43A3-A7C5-6128F9D30DAE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48:56.107" v="1808" actId="1076"/>
          <ac:spMkLst>
            <pc:docMk/>
            <pc:sldMk cId="1832678779" sldId="428"/>
            <ac:spMk id="25" creationId="{D17F2104-2627-47AB-A7AC-52F992FB0D5D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3:50:21.796" v="1829" actId="20577"/>
        <pc:sldMkLst>
          <pc:docMk/>
          <pc:sldMk cId="521305850" sldId="429"/>
        </pc:sldMkLst>
        <pc:spChg chg="mod">
          <ac:chgData name="内田 陽子" userId="S::yoko_uchida@jpfgojp.onmicrosoft.com::3ba88787-b8da-4fc8-a417-83f627a88c5e" providerId="AD" clId="Web-{9FE05D6B-B941-F808-58CF-E0FF6845F78B}" dt="2020-07-15T13:50:21.796" v="1829" actId="20577"/>
          <ac:spMkLst>
            <pc:docMk/>
            <pc:sldMk cId="521305850" sldId="429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3:53:12.205" v="1882" actId="1076"/>
        <pc:sldMkLst>
          <pc:docMk/>
          <pc:sldMk cId="4140741750" sldId="430"/>
        </pc:sldMkLst>
        <pc:spChg chg="mod">
          <ac:chgData name="内田 陽子" userId="S::yoko_uchida@jpfgojp.onmicrosoft.com::3ba88787-b8da-4fc8-a417-83f627a88c5e" providerId="AD" clId="Web-{9FE05D6B-B941-F808-58CF-E0FF6845F78B}" dt="2020-07-15T13:52:45.251" v="1881" actId="1076"/>
          <ac:spMkLst>
            <pc:docMk/>
            <pc:sldMk cId="4140741750" sldId="4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53:12.205" v="1882" actId="1076"/>
          <ac:spMkLst>
            <pc:docMk/>
            <pc:sldMk cId="4140741750" sldId="430"/>
            <ac:spMk id="21" creationId="{AA505EDB-B37C-45A8-BAEC-9A34117892CC}"/>
          </ac:spMkLst>
        </pc:spChg>
      </pc:sldChg>
      <pc:sldChg chg="modSp add">
        <pc:chgData name="内田 陽子" userId="S::yoko_uchida@jpfgojp.onmicrosoft.com::3ba88787-b8da-4fc8-a417-83f627a88c5e" providerId="AD" clId="Web-{9FE05D6B-B941-F808-58CF-E0FF6845F78B}" dt="2020-07-15T15:10:15.951" v="3468" actId="20577"/>
        <pc:sldMkLst>
          <pc:docMk/>
          <pc:sldMk cId="2020842306" sldId="431"/>
        </pc:sldMkLst>
        <pc:spChg chg="mod">
          <ac:chgData name="内田 陽子" userId="S::yoko_uchida@jpfgojp.onmicrosoft.com::3ba88787-b8da-4fc8-a417-83f627a88c5e" providerId="AD" clId="Web-{9FE05D6B-B941-F808-58CF-E0FF6845F78B}" dt="2020-07-15T15:09:49.122" v="3459" actId="20577"/>
          <ac:spMkLst>
            <pc:docMk/>
            <pc:sldMk cId="2020842306" sldId="4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57:14.787" v="1897" actId="20577"/>
          <ac:spMkLst>
            <pc:docMk/>
            <pc:sldMk cId="2020842306" sldId="4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9:58.560" v="3462" actId="20577"/>
          <ac:spMkLst>
            <pc:docMk/>
            <pc:sldMk cId="2020842306" sldId="43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10:08.169" v="3465" actId="20577"/>
          <ac:spMkLst>
            <pc:docMk/>
            <pc:sldMk cId="2020842306" sldId="43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10:15.951" v="3468" actId="20577"/>
          <ac:spMkLst>
            <pc:docMk/>
            <pc:sldMk cId="2020842306" sldId="431"/>
            <ac:spMk id="11" creationId="{9557DDCB-0AF4-4AFF-A705-E5DBBE957561}"/>
          </ac:spMkLst>
        </pc:spChg>
      </pc:sldChg>
      <pc:sldChg chg="modSp add">
        <pc:chgData name="内田 陽子" userId="S::yoko_uchida@jpfgojp.onmicrosoft.com::3ba88787-b8da-4fc8-a417-83f627a88c5e" providerId="AD" clId="Web-{9FE05D6B-B941-F808-58CF-E0FF6845F78B}" dt="2020-07-15T15:09:37.669" v="3456" actId="20577"/>
        <pc:sldMkLst>
          <pc:docMk/>
          <pc:sldMk cId="1264378208" sldId="432"/>
        </pc:sldMkLst>
        <pc:spChg chg="mod">
          <ac:chgData name="内田 陽子" userId="S::yoko_uchida@jpfgojp.onmicrosoft.com::3ba88787-b8da-4fc8-a417-83f627a88c5e" providerId="AD" clId="Web-{9FE05D6B-B941-F808-58CF-E0FF6845F78B}" dt="2020-07-15T15:09:09.496" v="3447" actId="20577"/>
          <ac:spMkLst>
            <pc:docMk/>
            <pc:sldMk cId="1264378208" sldId="4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3:56:35.192" v="1888" actId="20577"/>
          <ac:spMkLst>
            <pc:docMk/>
            <pc:sldMk cId="1264378208" sldId="4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9:19.731" v="3450" actId="20577"/>
          <ac:spMkLst>
            <pc:docMk/>
            <pc:sldMk cId="1264378208" sldId="43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9:27.450" v="3453" actId="20577"/>
          <ac:spMkLst>
            <pc:docMk/>
            <pc:sldMk cId="1264378208" sldId="43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9:37.669" v="3456" actId="20577"/>
          <ac:spMkLst>
            <pc:docMk/>
            <pc:sldMk cId="1264378208" sldId="43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04:09.699" v="2036" actId="1076"/>
        <pc:sldMkLst>
          <pc:docMk/>
          <pc:sldMk cId="1400785710" sldId="433"/>
        </pc:sldMkLst>
        <pc:spChg chg="mod">
          <ac:chgData name="内田 陽子" userId="S::yoko_uchida@jpfgojp.onmicrosoft.com::3ba88787-b8da-4fc8-a417-83f627a88c5e" providerId="AD" clId="Web-{9FE05D6B-B941-F808-58CF-E0FF6845F78B}" dt="2020-07-15T14:03:31.261" v="1996" actId="20577"/>
          <ac:spMkLst>
            <pc:docMk/>
            <pc:sldMk cId="1400785710" sldId="4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1:09.493" v="1924" actId="20577"/>
          <ac:spMkLst>
            <pc:docMk/>
            <pc:sldMk cId="1400785710" sldId="4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2:19.620" v="1967" actId="20577"/>
          <ac:spMkLst>
            <pc:docMk/>
            <pc:sldMk cId="1400785710" sldId="4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4:09.699" v="2036" actId="1076"/>
          <ac:spMkLst>
            <pc:docMk/>
            <pc:sldMk cId="1400785710" sldId="4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3:44.761" v="2012" actId="20577"/>
          <ac:spMkLst>
            <pc:docMk/>
            <pc:sldMk cId="1400785710" sldId="43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3:53.043" v="2024" actId="20577"/>
          <ac:spMkLst>
            <pc:docMk/>
            <pc:sldMk cId="1400785710" sldId="43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4:00.793" v="2033" actId="20577"/>
          <ac:spMkLst>
            <pc:docMk/>
            <pc:sldMk cId="1400785710" sldId="433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4:11:21.910" v="2202" actId="20577"/>
        <pc:sldMkLst>
          <pc:docMk/>
          <pc:sldMk cId="752058101" sldId="434"/>
        </pc:sldMkLst>
        <pc:spChg chg="mod">
          <ac:chgData name="内田 陽子" userId="S::yoko_uchida@jpfgojp.onmicrosoft.com::3ba88787-b8da-4fc8-a417-83f627a88c5e" providerId="AD" clId="Web-{9FE05D6B-B941-F808-58CF-E0FF6845F78B}" dt="2020-07-15T14:06:20.998" v="2075" actId="20577"/>
          <ac:spMkLst>
            <pc:docMk/>
            <pc:sldMk cId="752058101" sldId="43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5:43.888" v="2054" actId="20577"/>
          <ac:spMkLst>
            <pc:docMk/>
            <pc:sldMk cId="752058101" sldId="43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1:21.910" v="2202" actId="20577"/>
          <ac:spMkLst>
            <pc:docMk/>
            <pc:sldMk cId="752058101" sldId="434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9FE05D6B-B941-F808-58CF-E0FF6845F78B}" dt="2020-07-15T14:09:17.299" v="2141"/>
          <ac:spMkLst>
            <pc:docMk/>
            <pc:sldMk cId="752058101" sldId="434"/>
            <ac:spMk id="5" creationId="{D5E5B595-5984-4B0B-98FE-01FE42E4D793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7:08.437" v="2121" actId="1076"/>
          <ac:spMkLst>
            <pc:docMk/>
            <pc:sldMk cId="752058101" sldId="43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6:38.389" v="2096" actId="20577"/>
          <ac:spMkLst>
            <pc:docMk/>
            <pc:sldMk cId="752058101" sldId="43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6:48.327" v="2104" actId="20577"/>
          <ac:spMkLst>
            <pc:docMk/>
            <pc:sldMk cId="752058101" sldId="43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07:03.703" v="2119" actId="20577"/>
          <ac:spMkLst>
            <pc:docMk/>
            <pc:sldMk cId="752058101" sldId="43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15:08.508" v="2346" actId="20577"/>
        <pc:sldMkLst>
          <pc:docMk/>
          <pc:sldMk cId="2744482900" sldId="435"/>
        </pc:sldMkLst>
        <pc:spChg chg="mod">
          <ac:chgData name="内田 陽子" userId="S::yoko_uchida@jpfgojp.onmicrosoft.com::3ba88787-b8da-4fc8-a417-83f627a88c5e" providerId="AD" clId="Web-{9FE05D6B-B941-F808-58CF-E0FF6845F78B}" dt="2020-07-15T14:12:55.631" v="2247" actId="20577"/>
          <ac:spMkLst>
            <pc:docMk/>
            <pc:sldMk cId="2744482900" sldId="4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2:34.021" v="2230" actId="20577"/>
          <ac:spMkLst>
            <pc:docMk/>
            <pc:sldMk cId="2744482900" sldId="4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5:08.508" v="2346" actId="20577"/>
          <ac:spMkLst>
            <pc:docMk/>
            <pc:sldMk cId="2744482900" sldId="4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2:45.599" v="2231" actId="1076"/>
          <ac:spMkLst>
            <pc:docMk/>
            <pc:sldMk cId="2744482900" sldId="43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3:39.600" v="2284" actId="20577"/>
          <ac:spMkLst>
            <pc:docMk/>
            <pc:sldMk cId="2744482900" sldId="43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3:55.960" v="2316" actId="20577"/>
          <ac:spMkLst>
            <pc:docMk/>
            <pc:sldMk cId="2744482900" sldId="43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3:21.521" v="2262" actId="20577"/>
          <ac:spMkLst>
            <pc:docMk/>
            <pc:sldMk cId="2744482900" sldId="435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4:18:25.917" v="2385" actId="1076"/>
        <pc:sldMkLst>
          <pc:docMk/>
          <pc:sldMk cId="84217170" sldId="436"/>
        </pc:sldMkLst>
        <pc:spChg chg="mod">
          <ac:chgData name="内田 陽子" userId="S::yoko_uchida@jpfgojp.onmicrosoft.com::3ba88787-b8da-4fc8-a417-83f627a88c5e" providerId="AD" clId="Web-{9FE05D6B-B941-F808-58CF-E0FF6845F78B}" dt="2020-07-15T14:17:28.400" v="2379" actId="20577"/>
          <ac:spMkLst>
            <pc:docMk/>
            <pc:sldMk cId="84217170" sldId="4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18:25.917" v="2385" actId="1076"/>
          <ac:spMkLst>
            <pc:docMk/>
            <pc:sldMk cId="84217170" sldId="436"/>
            <ac:spMk id="16" creationId="{A9654102-D980-4A60-89D9-3C6134686C14}"/>
          </ac:spMkLst>
        </pc:spChg>
        <pc:picChg chg="del">
          <ac:chgData name="内田 陽子" userId="S::yoko_uchida@jpfgojp.onmicrosoft.com::3ba88787-b8da-4fc8-a417-83f627a88c5e" providerId="AD" clId="Web-{9FE05D6B-B941-F808-58CF-E0FF6845F78B}" dt="2020-07-15T14:18:17.464" v="2384"/>
          <ac:picMkLst>
            <pc:docMk/>
            <pc:sldMk cId="84217170" sldId="436"/>
            <ac:picMk id="2" creationId="{15E007A0-FBE5-44AA-B1C8-F106252C877B}"/>
          </ac:picMkLst>
        </pc:picChg>
        <pc:picChg chg="add mod ord">
          <ac:chgData name="内田 陽子" userId="S::yoko_uchida@jpfgojp.onmicrosoft.com::3ba88787-b8da-4fc8-a417-83f627a88c5e" providerId="AD" clId="Web-{9FE05D6B-B941-F808-58CF-E0FF6845F78B}" dt="2020-07-15T14:18:14.557" v="2383"/>
          <ac:picMkLst>
            <pc:docMk/>
            <pc:sldMk cId="84217170" sldId="436"/>
            <ac:picMk id="3" creationId="{2B569EE1-FF57-46E2-BE46-8F3B74C481D0}"/>
          </ac:picMkLst>
        </pc:pic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24:47.454" v="2502" actId="20577"/>
        <pc:sldMkLst>
          <pc:docMk/>
          <pc:sldMk cId="3616092963" sldId="437"/>
        </pc:sldMkLst>
        <pc:spChg chg="mod">
          <ac:chgData name="内田 陽子" userId="S::yoko_uchida@jpfgojp.onmicrosoft.com::3ba88787-b8da-4fc8-a417-83f627a88c5e" providerId="AD" clId="Web-{9FE05D6B-B941-F808-58CF-E0FF6845F78B}" dt="2020-07-15T14:23:56.969" v="2487" actId="20577"/>
          <ac:spMkLst>
            <pc:docMk/>
            <pc:sldMk cId="3616092963" sldId="43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1:03.498" v="2412" actId="20577"/>
          <ac:spMkLst>
            <pc:docMk/>
            <pc:sldMk cId="3616092963" sldId="4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2:23.014" v="2429" actId="20577"/>
          <ac:spMkLst>
            <pc:docMk/>
            <pc:sldMk cId="3616092963" sldId="4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2:43.468" v="2430" actId="1076"/>
          <ac:spMkLst>
            <pc:docMk/>
            <pc:sldMk cId="3616092963" sldId="43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4:05.547" v="2492" actId="20577"/>
          <ac:spMkLst>
            <pc:docMk/>
            <pc:sldMk cId="3616092963" sldId="43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4:18.798" v="2498" actId="20577"/>
          <ac:spMkLst>
            <pc:docMk/>
            <pc:sldMk cId="3616092963" sldId="43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4:47.454" v="2502" actId="20577"/>
          <ac:spMkLst>
            <pc:docMk/>
            <pc:sldMk cId="3616092963" sldId="437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FE05D6B-B941-F808-58CF-E0FF6845F78B}" dt="2020-07-15T14:29:03.193" v="2595" actId="20577"/>
        <pc:sldMkLst>
          <pc:docMk/>
          <pc:sldMk cId="2030957098" sldId="438"/>
        </pc:sldMkLst>
        <pc:spChg chg="mod">
          <ac:chgData name="内田 陽子" userId="S::yoko_uchida@jpfgojp.onmicrosoft.com::3ba88787-b8da-4fc8-a417-83f627a88c5e" providerId="AD" clId="Web-{9FE05D6B-B941-F808-58CF-E0FF6845F78B}" dt="2020-07-15T14:28:25.380" v="2577" actId="20577"/>
          <ac:spMkLst>
            <pc:docMk/>
            <pc:sldMk cId="2030957098" sldId="43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5:53.362" v="2522" actId="20577"/>
          <ac:spMkLst>
            <pc:docMk/>
            <pc:sldMk cId="2030957098" sldId="43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7:02.941" v="2566" actId="20577"/>
          <ac:spMkLst>
            <pc:docMk/>
            <pc:sldMk cId="2030957098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8:57.786" v="2592" actId="1076"/>
          <ac:spMkLst>
            <pc:docMk/>
            <pc:sldMk cId="2030957098" sldId="43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8:50.880" v="2588" actId="20577"/>
          <ac:spMkLst>
            <pc:docMk/>
            <pc:sldMk cId="2030957098" sldId="43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9:03.193" v="2595" actId="20577"/>
          <ac:spMkLst>
            <pc:docMk/>
            <pc:sldMk cId="2030957098" sldId="43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28:34.880" v="2582" actId="20577"/>
          <ac:spMkLst>
            <pc:docMk/>
            <pc:sldMk cId="2030957098" sldId="438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9FE05D6B-B941-F808-58CF-E0FF6845F78B}" dt="2020-07-15T14:28:15.958" v="2574" actId="1076"/>
          <ac:picMkLst>
            <pc:docMk/>
            <pc:sldMk cId="2030957098" sldId="438"/>
            <ac:picMk id="5" creationId="{E308DAA2-E150-4B55-87AA-E5568DCD508F}"/>
          </ac:picMkLst>
        </pc:picChg>
        <pc:picChg chg="del">
          <ac:chgData name="内田 陽子" userId="S::yoko_uchida@jpfgojp.onmicrosoft.com::3ba88787-b8da-4fc8-a417-83f627a88c5e" providerId="AD" clId="Web-{9FE05D6B-B941-F808-58CF-E0FF6845F78B}" dt="2020-07-15T14:27:53.801" v="2569"/>
          <ac:picMkLst>
            <pc:docMk/>
            <pc:sldMk cId="2030957098" sldId="438"/>
            <ac:picMk id="6" creationId="{FC3EFD14-5F0F-458F-ABA7-0E4DB0445AE9}"/>
          </ac:picMkLst>
        </pc:pic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36:22.606" v="2780" actId="20577"/>
        <pc:sldMkLst>
          <pc:docMk/>
          <pc:sldMk cId="3821480802" sldId="439"/>
        </pc:sldMkLst>
        <pc:spChg chg="mod">
          <ac:chgData name="内田 陽子" userId="S::yoko_uchida@jpfgojp.onmicrosoft.com::3ba88787-b8da-4fc8-a417-83f627a88c5e" providerId="AD" clId="Web-{9FE05D6B-B941-F808-58CF-E0FF6845F78B}" dt="2020-07-15T14:35:37.886" v="2682" actId="20577"/>
          <ac:spMkLst>
            <pc:docMk/>
            <pc:sldMk cId="3821480802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3:08.822" v="2625" actId="20577"/>
          <ac:spMkLst>
            <pc:docMk/>
            <pc:sldMk cId="3821480802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5:15.902" v="2667" actId="20577"/>
          <ac:spMkLst>
            <pc:docMk/>
            <pc:sldMk cId="3821480802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5:56.465" v="2707" actId="20577"/>
          <ac:spMkLst>
            <pc:docMk/>
            <pc:sldMk cId="3821480802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6:10.340" v="2734" actId="20577"/>
          <ac:spMkLst>
            <pc:docMk/>
            <pc:sldMk cId="3821480802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36:22.606" v="2780" actId="20577"/>
          <ac:spMkLst>
            <pc:docMk/>
            <pc:sldMk cId="3821480802" sldId="43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43:02.878" v="2918" actId="1076"/>
        <pc:sldMkLst>
          <pc:docMk/>
          <pc:sldMk cId="1556432565" sldId="440"/>
        </pc:sldMkLst>
        <pc:spChg chg="mod">
          <ac:chgData name="内田 陽子" userId="S::yoko_uchida@jpfgojp.onmicrosoft.com::3ba88787-b8da-4fc8-a417-83f627a88c5e" providerId="AD" clId="Web-{9FE05D6B-B941-F808-58CF-E0FF6845F78B}" dt="2020-07-15T14:43:02.862" v="2915" actId="1076"/>
          <ac:spMkLst>
            <pc:docMk/>
            <pc:sldMk cId="1556432565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47" v="2913" actId="1076"/>
          <ac:spMkLst>
            <pc:docMk/>
            <pc:sldMk cId="1556432565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1:37.283" v="2895" actId="20577"/>
          <ac:spMkLst>
            <pc:docMk/>
            <pc:sldMk cId="1556432565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62" v="2914" actId="1076"/>
          <ac:spMkLst>
            <pc:docMk/>
            <pc:sldMk cId="1556432565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62" v="2916" actId="1076"/>
          <ac:spMkLst>
            <pc:docMk/>
            <pc:sldMk cId="1556432565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78" v="2917" actId="1076"/>
          <ac:spMkLst>
            <pc:docMk/>
            <pc:sldMk cId="1556432565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3:02.878" v="2918" actId="1076"/>
          <ac:spMkLst>
            <pc:docMk/>
            <pc:sldMk cId="1556432565" sldId="44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4:47:21.632" v="2977" actId="20577"/>
        <pc:sldMkLst>
          <pc:docMk/>
          <pc:sldMk cId="530467635" sldId="441"/>
        </pc:sldMkLst>
        <pc:spChg chg="mod">
          <ac:chgData name="内田 陽子" userId="S::yoko_uchida@jpfgojp.onmicrosoft.com::3ba88787-b8da-4fc8-a417-83f627a88c5e" providerId="AD" clId="Web-{9FE05D6B-B941-F808-58CF-E0FF6845F78B}" dt="2020-07-15T14:46:19.147" v="2955" actId="1076"/>
          <ac:spMkLst>
            <pc:docMk/>
            <pc:sldMk cId="53046763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7:21.632" v="2977" actId="20577"/>
          <ac:spMkLst>
            <pc:docMk/>
            <pc:sldMk cId="53046763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5:45.974" v="2944" actId="20577"/>
          <ac:spMkLst>
            <pc:docMk/>
            <pc:sldMk cId="53046763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6:00.037" v="2945" actId="1076"/>
          <ac:spMkLst>
            <pc:docMk/>
            <pc:sldMk cId="53046763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6:25.225" v="2961" actId="20577"/>
          <ac:spMkLst>
            <pc:docMk/>
            <pc:sldMk cId="53046763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6:32.912" v="2967" actId="20577"/>
          <ac:spMkLst>
            <pc:docMk/>
            <pc:sldMk cId="53046763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7:10.241" v="2975" actId="20577"/>
          <ac:spMkLst>
            <pc:docMk/>
            <pc:sldMk cId="53046763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4:52:14.652" v="3110" actId="20577"/>
        <pc:sldMkLst>
          <pc:docMk/>
          <pc:sldMk cId="58893911" sldId="442"/>
        </pc:sldMkLst>
        <pc:spChg chg="mod">
          <ac:chgData name="内田 陽子" userId="S::yoko_uchida@jpfgojp.onmicrosoft.com::3ba88787-b8da-4fc8-a417-83f627a88c5e" providerId="AD" clId="Web-{9FE05D6B-B941-F808-58CF-E0FF6845F78B}" dt="2020-07-15T14:51:14.808" v="3048" actId="20577"/>
          <ac:spMkLst>
            <pc:docMk/>
            <pc:sldMk cId="58893911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8:55.571" v="2998" actId="20577"/>
          <ac:spMkLst>
            <pc:docMk/>
            <pc:sldMk cId="58893911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1:03.104" v="3041" actId="1076"/>
          <ac:spMkLst>
            <pc:docMk/>
            <pc:sldMk cId="58893911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49:09.384" v="2999" actId="1076"/>
          <ac:spMkLst>
            <pc:docMk/>
            <pc:sldMk cId="58893911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1:51.261" v="3089" actId="20577"/>
          <ac:spMkLst>
            <pc:docMk/>
            <pc:sldMk cId="58893911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1:34.323" v="3067" actId="20577"/>
          <ac:spMkLst>
            <pc:docMk/>
            <pc:sldMk cId="58893911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2:14.652" v="3110" actId="20577"/>
          <ac:spMkLst>
            <pc:docMk/>
            <pc:sldMk cId="58893911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FE05D6B-B941-F808-58CF-E0FF6845F78B}" dt="2020-07-15T14:57:11.251" v="3209" actId="20577"/>
        <pc:sldMkLst>
          <pc:docMk/>
          <pc:sldMk cId="2690794544" sldId="443"/>
        </pc:sldMkLst>
        <pc:spChg chg="mod">
          <ac:chgData name="内田 陽子" userId="S::yoko_uchida@jpfgojp.onmicrosoft.com::3ba88787-b8da-4fc8-a417-83f627a88c5e" providerId="AD" clId="Web-{9FE05D6B-B941-F808-58CF-E0FF6845F78B}" dt="2020-07-15T14:57:11.251" v="3209" actId="20577"/>
          <ac:spMkLst>
            <pc:docMk/>
            <pc:sldMk cId="2690794544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4:25.482" v="3131" actId="20577"/>
          <ac:spMkLst>
            <pc:docMk/>
            <pc:sldMk cId="2690794544" sldId="443"/>
            <ac:spMk id="20" creationId="{FEA2F372-B197-4EE8-B723-C7B5A730BFB9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4:29.561" v="3132" actId="1076"/>
          <ac:spMkLst>
            <pc:docMk/>
            <pc:sldMk cId="2690794544" sldId="443"/>
            <ac:spMk id="21" creationId="{AA505EDB-B37C-45A8-BAEC-9A34117892C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5:57.468" v="3180" actId="20577"/>
          <ac:spMkLst>
            <pc:docMk/>
            <pc:sldMk cId="2690794544" sldId="443"/>
            <ac:spMk id="22" creationId="{2E21F8A4-A444-460B-8362-F4C5785267DF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5:36.655" v="3174" actId="20577"/>
          <ac:spMkLst>
            <pc:docMk/>
            <pc:sldMk cId="2690794544" sldId="443"/>
            <ac:spMk id="23" creationId="{5A7DDD1C-3B66-4A03-8B60-3DF7C8C4DA28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5:44.718" v="3177" actId="20577"/>
          <ac:spMkLst>
            <pc:docMk/>
            <pc:sldMk cId="2690794544" sldId="443"/>
            <ac:spMk id="24" creationId="{D49880B0-BE32-43A3-A7C5-6128F9D30DAE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5:26.421" v="3171" actId="20577"/>
          <ac:spMkLst>
            <pc:docMk/>
            <pc:sldMk cId="2690794544" sldId="443"/>
            <ac:spMk id="25" creationId="{D17F2104-2627-47AB-A7AC-52F992FB0D5D}"/>
          </ac:spMkLst>
        </pc:spChg>
      </pc:sldChg>
      <pc:sldChg chg="modSp add replId">
        <pc:chgData name="内田 陽子" userId="S::yoko_uchida@jpfgojp.onmicrosoft.com::3ba88787-b8da-4fc8-a417-83f627a88c5e" providerId="AD" clId="Web-{9FE05D6B-B941-F808-58CF-E0FF6845F78B}" dt="2020-07-15T14:59:55.472" v="3283" actId="1076"/>
        <pc:sldMkLst>
          <pc:docMk/>
          <pc:sldMk cId="2407573208" sldId="444"/>
        </pc:sldMkLst>
        <pc:spChg chg="mod">
          <ac:chgData name="内田 陽子" userId="S::yoko_uchida@jpfgojp.onmicrosoft.com::3ba88787-b8da-4fc8-a417-83f627a88c5e" providerId="AD" clId="Web-{9FE05D6B-B941-F808-58CF-E0FF6845F78B}" dt="2020-07-15T14:57:38.892" v="3228" actId="20577"/>
          <ac:spMkLst>
            <pc:docMk/>
            <pc:sldMk cId="2407573208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8:24.877" v="3248" actId="20577"/>
          <ac:spMkLst>
            <pc:docMk/>
            <pc:sldMk cId="2407573208" sldId="444"/>
            <ac:spMk id="20" creationId="{FEA2F372-B197-4EE8-B723-C7B5A730BFB9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55.472" v="3283" actId="1076"/>
          <ac:spMkLst>
            <pc:docMk/>
            <pc:sldMk cId="2407573208" sldId="444"/>
            <ac:spMk id="21" creationId="{AA505EDB-B37C-45A8-BAEC-9A34117892CC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45.050" v="3280" actId="20577"/>
          <ac:spMkLst>
            <pc:docMk/>
            <pc:sldMk cId="2407573208" sldId="444"/>
            <ac:spMk id="22" creationId="{2E21F8A4-A444-460B-8362-F4C5785267DF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24.175" v="3260" actId="20577"/>
          <ac:spMkLst>
            <pc:docMk/>
            <pc:sldMk cId="2407573208" sldId="444"/>
            <ac:spMk id="23" creationId="{5A7DDD1C-3B66-4A03-8B60-3DF7C8C4DA28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35.019" v="3269" actId="20577"/>
          <ac:spMkLst>
            <pc:docMk/>
            <pc:sldMk cId="2407573208" sldId="444"/>
            <ac:spMk id="24" creationId="{D49880B0-BE32-43A3-A7C5-6128F9D30DAE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4:59:16.003" v="3253" actId="20577"/>
          <ac:spMkLst>
            <pc:docMk/>
            <pc:sldMk cId="2407573208" sldId="444"/>
            <ac:spMk id="25" creationId="{D17F2104-2627-47AB-A7AC-52F992FB0D5D}"/>
          </ac:spMkLst>
        </pc:spChg>
      </pc:sldChg>
      <pc:sldChg chg="addSp delSp modSp add replId">
        <pc:chgData name="内田 陽子" userId="S::yoko_uchida@jpfgojp.onmicrosoft.com::3ba88787-b8da-4fc8-a417-83f627a88c5e" providerId="AD" clId="Web-{9FE05D6B-B941-F808-58CF-E0FF6845F78B}" dt="2020-07-15T15:08:42.058" v="3445" actId="1076"/>
        <pc:sldMkLst>
          <pc:docMk/>
          <pc:sldMk cId="1801645994" sldId="445"/>
        </pc:sldMkLst>
        <pc:spChg chg="add mod">
          <ac:chgData name="内田 陽子" userId="S::yoko_uchida@jpfgojp.onmicrosoft.com::3ba88787-b8da-4fc8-a417-83f627a88c5e" providerId="AD" clId="Web-{9FE05D6B-B941-F808-58CF-E0FF6845F78B}" dt="2020-07-15T15:08:42.043" v="3442" actId="1076"/>
          <ac:spMkLst>
            <pc:docMk/>
            <pc:sldMk cId="1801645994" sldId="445"/>
            <ac:spMk id="2" creationId="{AACEE452-1BD8-48EB-9724-D1B3FEE12764}"/>
          </ac:spMkLst>
        </pc:spChg>
        <pc:spChg chg="add mod">
          <ac:chgData name="内田 陽子" userId="S::yoko_uchida@jpfgojp.onmicrosoft.com::3ba88787-b8da-4fc8-a417-83f627a88c5e" providerId="AD" clId="Web-{9FE05D6B-B941-F808-58CF-E0FF6845F78B}" dt="2020-07-15T15:08:42.043" v="3443" actId="1076"/>
          <ac:spMkLst>
            <pc:docMk/>
            <pc:sldMk cId="1801645994" sldId="445"/>
            <ac:spMk id="3" creationId="{6FDBFD01-29D4-437E-B4C6-5042CD32705A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5:21.243" v="3406" actId="20577"/>
          <ac:spMkLst>
            <pc:docMk/>
            <pc:sldMk cId="1801645994" sldId="445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9FE05D6B-B941-F808-58CF-E0FF6845F78B}" dt="2020-07-15T15:08:42.058" v="3444" actId="1076"/>
          <ac:spMkLst>
            <pc:docMk/>
            <pc:sldMk cId="1801645994" sldId="445"/>
            <ac:spMk id="5" creationId="{9E85F433-AA5F-4849-8340-483F9DD59E0B}"/>
          </ac:spMkLst>
        </pc:spChg>
        <pc:spChg chg="add mod">
          <ac:chgData name="内田 陽子" userId="S::yoko_uchida@jpfgojp.onmicrosoft.com::3ba88787-b8da-4fc8-a417-83f627a88c5e" providerId="AD" clId="Web-{9FE05D6B-B941-F808-58CF-E0FF6845F78B}" dt="2020-07-15T15:08:42.058" v="3445" actId="1076"/>
          <ac:spMkLst>
            <pc:docMk/>
            <pc:sldMk cId="1801645994" sldId="445"/>
            <ac:spMk id="6" creationId="{13C0C5DB-EC18-4059-8D14-10687F132B3B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2:30.849" v="3316" actId="20577"/>
          <ac:spMkLst>
            <pc:docMk/>
            <pc:sldMk cId="1801645994" sldId="445"/>
            <ac:spMk id="20" creationId="{FEA2F372-B197-4EE8-B723-C7B5A730BFB9}"/>
          </ac:spMkLst>
        </pc:spChg>
        <pc:spChg chg="mod">
          <ac:chgData name="内田 陽子" userId="S::yoko_uchida@jpfgojp.onmicrosoft.com::3ba88787-b8da-4fc8-a417-83f627a88c5e" providerId="AD" clId="Web-{9FE05D6B-B941-F808-58CF-E0FF6845F78B}" dt="2020-07-15T15:04:13.695" v="3373" actId="1076"/>
          <ac:spMkLst>
            <pc:docMk/>
            <pc:sldMk cId="1801645994" sldId="445"/>
            <ac:spMk id="21" creationId="{AA505EDB-B37C-45A8-BAEC-9A34117892CC}"/>
          </ac:spMkLst>
        </pc:spChg>
        <pc:spChg chg="del">
          <ac:chgData name="内田 陽子" userId="S::yoko_uchida@jpfgojp.onmicrosoft.com::3ba88787-b8da-4fc8-a417-83f627a88c5e" providerId="AD" clId="Web-{9FE05D6B-B941-F808-58CF-E0FF6845F78B}" dt="2020-07-15T15:02:59.819" v="3329"/>
          <ac:spMkLst>
            <pc:docMk/>
            <pc:sldMk cId="1801645994" sldId="445"/>
            <ac:spMk id="22" creationId="{2E21F8A4-A444-460B-8362-F4C5785267DF}"/>
          </ac:spMkLst>
        </pc:spChg>
        <pc:spChg chg="del">
          <ac:chgData name="内田 陽子" userId="S::yoko_uchida@jpfgojp.onmicrosoft.com::3ba88787-b8da-4fc8-a417-83f627a88c5e" providerId="AD" clId="Web-{9FE05D6B-B941-F808-58CF-E0FF6845F78B}" dt="2020-07-15T15:02:59.819" v="3328"/>
          <ac:spMkLst>
            <pc:docMk/>
            <pc:sldMk cId="1801645994" sldId="445"/>
            <ac:spMk id="23" creationId="{5A7DDD1C-3B66-4A03-8B60-3DF7C8C4DA28}"/>
          </ac:spMkLst>
        </pc:spChg>
        <pc:spChg chg="del">
          <ac:chgData name="内田 陽子" userId="S::yoko_uchida@jpfgojp.onmicrosoft.com::3ba88787-b8da-4fc8-a417-83f627a88c5e" providerId="AD" clId="Web-{9FE05D6B-B941-F808-58CF-E0FF6845F78B}" dt="2020-07-15T15:02:59.819" v="3327"/>
          <ac:spMkLst>
            <pc:docMk/>
            <pc:sldMk cId="1801645994" sldId="445"/>
            <ac:spMk id="24" creationId="{D49880B0-BE32-43A3-A7C5-6128F9D30DAE}"/>
          </ac:spMkLst>
        </pc:spChg>
        <pc:spChg chg="del mod">
          <ac:chgData name="内田 陽子" userId="S::yoko_uchida@jpfgojp.onmicrosoft.com::3ba88787-b8da-4fc8-a417-83f627a88c5e" providerId="AD" clId="Web-{9FE05D6B-B941-F808-58CF-E0FF6845F78B}" dt="2020-07-15T15:02:59.819" v="3326"/>
          <ac:spMkLst>
            <pc:docMk/>
            <pc:sldMk cId="1801645994" sldId="445"/>
            <ac:spMk id="25" creationId="{D17F2104-2627-47AB-A7AC-52F992FB0D5D}"/>
          </ac:spMkLst>
        </pc:spChg>
      </pc:sldChg>
      <pc:sldChg chg="modSp new ord">
        <pc:chgData name="内田 陽子" userId="S::yoko_uchida@jpfgojp.onmicrosoft.com::3ba88787-b8da-4fc8-a417-83f627a88c5e" providerId="AD" clId="Web-{9FE05D6B-B941-F808-58CF-E0FF6845F78B}" dt="2020-07-15T15:08:01.433" v="3439" actId="20577"/>
        <pc:sldMkLst>
          <pc:docMk/>
          <pc:sldMk cId="605366101" sldId="446"/>
        </pc:sldMkLst>
        <pc:spChg chg="mod">
          <ac:chgData name="内田 陽子" userId="S::yoko_uchida@jpfgojp.onmicrosoft.com::3ba88787-b8da-4fc8-a417-83f627a88c5e" providerId="AD" clId="Web-{9FE05D6B-B941-F808-58CF-E0FF6845F78B}" dt="2020-07-15T15:08:01.433" v="3439" actId="20577"/>
          <ac:spMkLst>
            <pc:docMk/>
            <pc:sldMk cId="605366101" sldId="446"/>
            <ac:spMk id="2" creationId="{7257F9DB-451B-45F8-906B-9992D9F0CDC0}"/>
          </ac:spMkLst>
        </pc:spChg>
      </pc:sldChg>
    </pc:docChg>
  </pc:docChgLst>
  <pc:docChgLst>
    <pc:chgData name="内田 陽子" userId="S::yoko_uchida@jpfgojp.onmicrosoft.com::3ba88787-b8da-4fc8-a417-83f627a88c5e" providerId="AD" clId="Web-{ACE983EE-E8C2-4A12-1DB7-AB5B8CF6868D}"/>
    <pc:docChg chg="addSld delSld modSld sldOrd">
      <pc:chgData name="内田 陽子" userId="S::yoko_uchida@jpfgojp.onmicrosoft.com::3ba88787-b8da-4fc8-a417-83f627a88c5e" providerId="AD" clId="Web-{ACE983EE-E8C2-4A12-1DB7-AB5B8CF6868D}" dt="2020-07-14T06:09:40.845" v="57"/>
      <pc:docMkLst>
        <pc:docMk/>
      </pc:docMkLst>
      <pc:sldChg chg="del">
        <pc:chgData name="内田 陽子" userId="S::yoko_uchida@jpfgojp.onmicrosoft.com::3ba88787-b8da-4fc8-a417-83f627a88c5e" providerId="AD" clId="Web-{ACE983EE-E8C2-4A12-1DB7-AB5B8CF6868D}" dt="2020-07-14T06:09:40.845" v="52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1"/>
        <pc:sldMkLst>
          <pc:docMk/>
          <pc:sldMk cId="993028233" sldId="32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47.406" v="3"/>
        <pc:sldMkLst>
          <pc:docMk/>
          <pc:sldMk cId="1239041308" sldId="32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23.375" v="12"/>
        <pc:sldMkLst>
          <pc:docMk/>
          <pc:sldMk cId="3225434964" sldId="36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36.015" v="17"/>
        <pc:sldMkLst>
          <pc:docMk/>
          <pc:sldMk cId="1269142455" sldId="366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0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4"/>
        <pc:sldMkLst>
          <pc:docMk/>
          <pc:sldMk cId="3220057753" sldId="368"/>
        </pc:sldMkLst>
      </pc:sldChg>
      <pc:sldChg chg="ord addCm modCm">
        <pc:chgData name="内田 陽子" userId="S::yoko_uchida@jpfgojp.onmicrosoft.com::3ba88787-b8da-4fc8-a417-83f627a88c5e" providerId="AD" clId="Web-{ACE983EE-E8C2-4A12-1DB7-AB5B8CF6868D}" dt="2020-07-14T06:09:28.782" v="44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3"/>
        <pc:sldMkLst>
          <pc:docMk/>
          <pc:sldMk cId="3377572367" sldId="374"/>
        </pc:sldMkLst>
      </pc:sldChg>
      <pc:sldChg chg="addCm">
        <pc:chgData name="内田 陽子" userId="S::yoko_uchida@jpfgojp.onmicrosoft.com::3ba88787-b8da-4fc8-a417-83f627a88c5e" providerId="AD" clId="Web-{ACE983EE-E8C2-4A12-1DB7-AB5B8CF6868D}" dt="2020-07-14T06:07:04.204" v="2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47.406" v="2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47.390" v="1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47.390" v="0"/>
        <pc:sldMkLst>
          <pc:docMk/>
          <pc:sldMk cId="136655555" sldId="40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59.578" v="5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0:59.578" v="4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02.859" v="7"/>
        <pc:sldMkLst>
          <pc:docMk/>
          <pc:sldMk cId="686275088" sldId="404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02.859" v="6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05.250" v="8"/>
        <pc:sldMkLst>
          <pc:docMk/>
          <pc:sldMk cId="1866535682" sldId="406"/>
        </pc:sldMkLst>
      </pc:sldChg>
      <pc:sldChg chg="addCm modCm">
        <pc:chgData name="内田 陽子" userId="S::yoko_uchida@jpfgojp.onmicrosoft.com::3ba88787-b8da-4fc8-a417-83f627a88c5e" providerId="AD" clId="Web-{ACE983EE-E8C2-4A12-1DB7-AB5B8CF6868D}" dt="2020-07-14T06:06:38.985" v="28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10.843" v="10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10.843" v="9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16.218" v="11"/>
        <pc:sldMkLst>
          <pc:docMk/>
          <pc:sldMk cId="97403742" sldId="412"/>
        </pc:sldMkLst>
      </pc:sldChg>
      <pc:sldChg chg="ord addCm">
        <pc:chgData name="内田 陽子" userId="S::yoko_uchida@jpfgojp.onmicrosoft.com::3ba88787-b8da-4fc8-a417-83f627a88c5e" providerId="AD" clId="Web-{ACE983EE-E8C2-4A12-1DB7-AB5B8CF6868D}" dt="2020-07-14T06:03:23.906" v="23"/>
        <pc:sldMkLst>
          <pc:docMk/>
          <pc:sldMk cId="4023686586" sldId="41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28.640" v="14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30.047" v="15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40.922" v="19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47.047" v="2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1:47.047" v="20"/>
        <pc:sldMkLst>
          <pc:docMk/>
          <pc:sldMk cId="977269450" sldId="418"/>
        </pc:sldMkLst>
      </pc:sldChg>
      <pc:sldChg chg="modSp ord addCm">
        <pc:chgData name="内田 陽子" userId="S::yoko_uchida@jpfgojp.onmicrosoft.com::3ba88787-b8da-4fc8-a417-83f627a88c5e" providerId="AD" clId="Web-{ACE983EE-E8C2-4A12-1DB7-AB5B8CF6868D}" dt="2020-07-14T06:04:27.625" v="26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ACE983EE-E8C2-4A12-1DB7-AB5B8CF6868D}" dt="2020-07-14T06:04:27.625" v="26" actId="20577"/>
          <ac:spMkLst>
            <pc:docMk/>
            <pc:sldMk cId="219858601" sldId="419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ACE983EE-E8C2-4A12-1DB7-AB5B8CF6868D}" dt="2020-07-14T06:07:22.235" v="40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35" v="39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35" v="38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7"/>
        <pc:sldMkLst>
          <pc:docMk/>
          <pc:sldMk cId="3455790550" sldId="42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6"/>
        <pc:sldMkLst>
          <pc:docMk/>
          <pc:sldMk cId="781615676" sldId="424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5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3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7:22.220" v="32"/>
        <pc:sldMkLst>
          <pc:docMk/>
          <pc:sldMk cId="1652159729" sldId="427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6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5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4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1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45" v="50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9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8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7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6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ACE983EE-E8C2-4A12-1DB7-AB5B8CF6868D}" dt="2020-07-14T06:09:40.829" v="45"/>
        <pc:sldMkLst>
          <pc:docMk/>
          <pc:sldMk cId="4257144580" sldId="437"/>
        </pc:sldMkLst>
      </pc:sldChg>
      <pc:sldChg chg="new del">
        <pc:chgData name="内田 陽子" userId="S::yoko_uchida@jpfgojp.onmicrosoft.com::3ba88787-b8da-4fc8-a417-83f627a88c5e" providerId="AD" clId="Web-{ACE983EE-E8C2-4A12-1DB7-AB5B8CF6868D}" dt="2020-07-14T06:01:37.375" v="18"/>
        <pc:sldMkLst>
          <pc:docMk/>
          <pc:sldMk cId="1979293913" sldId="438"/>
        </pc:sldMkLst>
      </pc:sldChg>
    </pc:docChg>
  </pc:docChgLst>
  <pc:docChgLst>
    <pc:chgData name="佐藤 琴乃" userId="S::kotono_sato@jpfgojp.onmicrosoft.com::2230d9ee-5755-4738-bed6-b68085c1b120" providerId="AD" clId="Web-{EFC4E506-A907-F359-7555-437E20E79F67}"/>
    <pc:docChg chg="addSld modSld">
      <pc:chgData name="佐藤 琴乃" userId="S::kotono_sato@jpfgojp.onmicrosoft.com::2230d9ee-5755-4738-bed6-b68085c1b120" providerId="AD" clId="Web-{EFC4E506-A907-F359-7555-437E20E79F67}" dt="2020-07-17T01:19:24.807" v="15" actId="1076"/>
      <pc:docMkLst>
        <pc:docMk/>
      </pc:docMkLst>
      <pc:sldChg chg="modSp">
        <pc:chgData name="佐藤 琴乃" userId="S::kotono_sato@jpfgojp.onmicrosoft.com::2230d9ee-5755-4738-bed6-b68085c1b120" providerId="AD" clId="Web-{EFC4E506-A907-F359-7555-437E20E79F67}" dt="2020-07-17T01:19:24.807" v="15" actId="1076"/>
        <pc:sldMkLst>
          <pc:docMk/>
          <pc:sldMk cId="4265307902" sldId="451"/>
        </pc:sldMkLst>
        <pc:spChg chg="mod">
          <ac:chgData name="佐藤 琴乃" userId="S::kotono_sato@jpfgojp.onmicrosoft.com::2230d9ee-5755-4738-bed6-b68085c1b120" providerId="AD" clId="Web-{EFC4E506-A907-F359-7555-437E20E79F67}" dt="2020-07-17T01:19:24.807" v="15" actId="1076"/>
          <ac:spMkLst>
            <pc:docMk/>
            <pc:sldMk cId="4265307902" sldId="451"/>
            <ac:spMk id="15" creationId="{A9654102-D980-4A60-89D9-3C6134686C14}"/>
          </ac:spMkLst>
        </pc:spChg>
      </pc:sldChg>
      <pc:sldChg chg="addSp delSp modSp add replId">
        <pc:chgData name="佐藤 琴乃" userId="S::kotono_sato@jpfgojp.onmicrosoft.com::2230d9ee-5755-4738-bed6-b68085c1b120" providerId="AD" clId="Web-{EFC4E506-A907-F359-7555-437E20E79F67}" dt="2020-07-17T01:19:08.838" v="14" actId="20577"/>
        <pc:sldMkLst>
          <pc:docMk/>
          <pc:sldMk cId="1066751611" sldId="457"/>
        </pc:sldMkLst>
        <pc:spChg chg="add del mod">
          <ac:chgData name="佐藤 琴乃" userId="S::kotono_sato@jpfgojp.onmicrosoft.com::2230d9ee-5755-4738-bed6-b68085c1b120" providerId="AD" clId="Web-{EFC4E506-A907-F359-7555-437E20E79F67}" dt="2020-07-17T01:18:05.483" v="6"/>
          <ac:spMkLst>
            <pc:docMk/>
            <pc:sldMk cId="1066751611" sldId="457"/>
            <ac:spMk id="2" creationId="{0DA66EE8-6086-485A-AD29-5FA2EB829D7E}"/>
          </ac:spMkLst>
        </pc:spChg>
        <pc:spChg chg="mod">
          <ac:chgData name="佐藤 琴乃" userId="S::kotono_sato@jpfgojp.onmicrosoft.com::2230d9ee-5755-4738-bed6-b68085c1b120" providerId="AD" clId="Web-{EFC4E506-A907-F359-7555-437E20E79F67}" dt="2020-07-17T01:19:08.838" v="14" actId="20577"/>
          <ac:spMkLst>
            <pc:docMk/>
            <pc:sldMk cId="1066751611" sldId="45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EFC4E506-A907-F359-7555-437E20E79F67}" dt="2020-07-17T01:18:19.650" v="8" actId="20577"/>
          <ac:spMkLst>
            <pc:docMk/>
            <pc:sldMk cId="1066751611" sldId="457"/>
            <ac:spMk id="4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287D8E88-E927-F77B-3D76-D6D9D50133FF}"/>
    <pc:docChg chg="addSld delSld">
      <pc:chgData name="佐藤 琴乃" userId="S::kotono_sato@jpfgojp.onmicrosoft.com::2230d9ee-5755-4738-bed6-b68085c1b120" providerId="AD" clId="Web-{287D8E88-E927-F77B-3D76-D6D9D50133FF}" dt="2020-07-17T01:33:36.019" v="1"/>
      <pc:docMkLst>
        <pc:docMk/>
      </pc:docMkLst>
      <pc:sldChg chg="del">
        <pc:chgData name="佐藤 琴乃" userId="S::kotono_sato@jpfgojp.onmicrosoft.com::2230d9ee-5755-4738-bed6-b68085c1b120" providerId="AD" clId="Web-{287D8E88-E927-F77B-3D76-D6D9D50133FF}" dt="2020-07-17T01:33:36.019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287D8E88-E927-F77B-3D76-D6D9D50133FF}" dt="2020-07-17T01:33:32.800" v="0"/>
        <pc:sldMkLst>
          <pc:docMk/>
          <pc:sldMk cId="3478709642" sldId="458"/>
        </pc:sldMkLst>
      </pc:sldChg>
    </pc:docChg>
  </pc:docChgLst>
  <pc:docChgLst>
    <pc:chgData name="内田 陽子" userId="S::yoko_uchida@jpfgojp.onmicrosoft.com::3ba88787-b8da-4fc8-a417-83f627a88c5e" providerId="AD" clId="Web-{D10659AA-A389-325F-8056-BE131D118CA4}"/>
    <pc:docChg chg="modSld">
      <pc:chgData name="内田 陽子" userId="S::yoko_uchida@jpfgojp.onmicrosoft.com::3ba88787-b8da-4fc8-a417-83f627a88c5e" providerId="AD" clId="Web-{D10659AA-A389-325F-8056-BE131D118CA4}" dt="2020-07-28T05:57:36.332" v="1" actId="20577"/>
      <pc:docMkLst>
        <pc:docMk/>
      </pc:docMkLst>
      <pc:sldChg chg="modSp">
        <pc:chgData name="内田 陽子" userId="S::yoko_uchida@jpfgojp.onmicrosoft.com::3ba88787-b8da-4fc8-a417-83f627a88c5e" providerId="AD" clId="Web-{D10659AA-A389-325F-8056-BE131D118CA4}" dt="2020-07-28T05:57:36.332" v="0" actId="20577"/>
        <pc:sldMkLst>
          <pc:docMk/>
          <pc:sldMk cId="3478709642" sldId="458"/>
        </pc:sldMkLst>
        <pc:spChg chg="mod">
          <ac:chgData name="内田 陽子" userId="S::yoko_uchida@jpfgojp.onmicrosoft.com::3ba88787-b8da-4fc8-a417-83f627a88c5e" providerId="AD" clId="Web-{D10659AA-A389-325F-8056-BE131D118CA4}" dt="2020-07-28T05:57:36.332" v="0" actId="20577"/>
          <ac:spMkLst>
            <pc:docMk/>
            <pc:sldMk cId="3478709642" sldId="458"/>
            <ac:spMk id="3" creationId="{E0222A54-0EEB-4AA0-83C1-3E319CDEEA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Ceremonial Occasions Quiz 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close up of a logo&#10;&#10;説明は自動で生成されたものです">
            <a:extLst>
              <a:ext uri="{FF2B5EF4-FFF2-40B4-BE49-F238E27FC236}">
                <a16:creationId xmlns:a16="http://schemas.microsoft.com/office/drawing/2014/main" id="{0448BC7E-2C15-42A9-8C11-BE4BF84110B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4581" r="-445" b="6145"/>
          <a:stretch/>
        </p:blipFill>
        <p:spPr>
          <a:xfrm>
            <a:off x="2777801" y="3036822"/>
            <a:ext cx="3424169" cy="186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09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4362" y="891267"/>
            <a:ext cx="695954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At what age are Japanese people permitted to drink alcohol? 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1</a:t>
            </a:r>
            <a:r>
              <a:rPr lang="en-US" altLang="ja-JP" dirty="0">
                <a:latin typeface="+mn-ea"/>
                <a:cs typeface="+mn-lt"/>
              </a:rPr>
              <a:t>6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1</a:t>
            </a:r>
            <a:r>
              <a:rPr lang="en-US" altLang="ja-JP" dirty="0">
                <a:latin typeface="+mn-ea"/>
                <a:cs typeface="+mn-lt"/>
              </a:rPr>
              <a:t>8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20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2</a:t>
            </a:r>
            <a:r>
              <a:rPr lang="ja-JP" dirty="0">
                <a:latin typeface="+mn-ea"/>
                <a:cs typeface="+mn-lt"/>
              </a:rPr>
              <a:t>2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2715378" y="43256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267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6920" y="891267"/>
            <a:ext cx="687442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Malgun Gothic Semilight" panose="020B0502040204020203" pitchFamily="50" charset="-128"/>
              </a:rPr>
              <a:t>At what age are Japanese people permitted to smoke?</a:t>
            </a:r>
            <a:endParaRPr lang="ja-JP" altLang="en-US" sz="1600" dirty="0">
              <a:latin typeface="+mn-ea"/>
              <a:ea typeface="+mn-ea"/>
              <a:cs typeface="Malgun Gothic Semilight" panose="020B0502040204020203" pitchFamily="50" charset="-128"/>
            </a:endParaRP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1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6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1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20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2</a:t>
            </a:r>
            <a:r>
              <a:rPr lang="ja-JP" dirty="0">
                <a:latin typeface="MS PGothic"/>
                <a:ea typeface="MS PGothic"/>
                <a:cs typeface="+mn-lt"/>
              </a:rPr>
              <a:t>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years old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2713875" y="43256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130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8048" y="891267"/>
            <a:ext cx="731217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At what age are Japanese people permitted to get a drivers' license?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1</a:t>
            </a:r>
            <a:r>
              <a:rPr lang="en-US" altLang="ja-JP" dirty="0">
                <a:latin typeface="+mn-ea"/>
                <a:cs typeface="+mn-lt"/>
              </a:rPr>
              <a:t>6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1</a:t>
            </a:r>
            <a:r>
              <a:rPr lang="en-US" altLang="ja-JP" dirty="0">
                <a:latin typeface="+mn-ea"/>
                <a:cs typeface="+mn-lt"/>
              </a:rPr>
              <a:t>8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20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2</a:t>
            </a:r>
            <a:r>
              <a:rPr lang="ja-JP" dirty="0">
                <a:latin typeface="+mn-ea"/>
                <a:cs typeface="+mn-lt"/>
              </a:rPr>
              <a:t>2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2713875" y="36391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074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1005" y="733193"/>
            <a:ext cx="7169522" cy="2253467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At what age do males enter the year of 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taiyaku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," which is said to be a year when men may experience calamity and illness or misfortune?</a:t>
            </a:r>
            <a:endParaRPr lang="ja-JP" sz="32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166771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32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3</a:t>
            </a:r>
            <a:r>
              <a:rPr lang="ja-JP" dirty="0">
                <a:latin typeface="+mn-ea"/>
                <a:cs typeface="+mn-lt"/>
              </a:rPr>
              <a:t>7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42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47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4849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437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84" y="891267"/>
            <a:ext cx="709312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At what age do females enter the year of 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taiyaku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," which is said to be a year when women may experience calamity and illness or misfortune?</a:t>
            </a:r>
            <a:endParaRPr lang="ja-JP" sz="32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142452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en-US" dirty="0">
                <a:latin typeface="+mn-ea"/>
                <a:cs typeface="+mn-lt"/>
              </a:rPr>
              <a:t>33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38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43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48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1238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084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 day is the most popular date for a wedding ceremony in the 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Rokuyō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" calendar introduced from China? </a:t>
            </a:r>
            <a:endParaRPr lang="ja-JP" sz="14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senshō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tomobiki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shakkō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taian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986" y="49461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078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5752" y="918590"/>
            <a:ext cx="794812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At the wedding ceremony in a Shinto shrine, the couple make their vows by exchanging cups of sake. What is this ceremony called?</a:t>
            </a:r>
            <a:endParaRPr lang="ja-JP" altLang="en-US" sz="14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29390" y="3116458"/>
            <a:ext cx="800422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sansanhachido</a:t>
            </a:r>
            <a:r>
              <a:rPr lang="en-US" altLang="ja-JP" dirty="0">
                <a:latin typeface="+mn-ea"/>
                <a:cs typeface="+mn-lt"/>
              </a:rPr>
              <a:t> [three, three, eight times]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sansankudo</a:t>
            </a:r>
            <a:r>
              <a:rPr lang="en-US" altLang="ja-JP" dirty="0">
                <a:latin typeface="+mn-ea"/>
                <a:cs typeface="+mn-lt"/>
              </a:rPr>
              <a:t> [three, three, nine times]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yonyonhachido</a:t>
            </a:r>
            <a:r>
              <a:rPr lang="en-US" altLang="ja-JP" dirty="0">
                <a:latin typeface="+mn-ea"/>
                <a:cs typeface="+mn-lt"/>
              </a:rPr>
              <a:t> [four, four, eight times]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yonyonkudo</a:t>
            </a:r>
            <a:r>
              <a:rPr lang="en-US" altLang="ja-JP" dirty="0">
                <a:latin typeface="+mn-ea"/>
                <a:cs typeface="+mn-lt"/>
              </a:rPr>
              <a:t> [four, four, nine times]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882255" y="37766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205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0537" y="793991"/>
            <a:ext cx="7846573" cy="1913000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MS PGothic"/>
                <a:cs typeface="+mj-lt"/>
              </a:rPr>
              <a:t>During the wedding reception, the bride and groom change their outfits. </a:t>
            </a:r>
            <a:br>
              <a:rPr lang="en-US" altLang="ja-JP" sz="3600" dirty="0">
                <a:latin typeface="ＭＳ Ｐゴシック 本文"/>
                <a:ea typeface="MS PGothic"/>
                <a:cs typeface="+mj-lt"/>
              </a:rPr>
            </a:br>
            <a:r>
              <a:rPr lang="en-US" altLang="ja-JP" sz="3600" dirty="0">
                <a:latin typeface="ＭＳ Ｐゴシック 本文"/>
                <a:ea typeface="MS PGothic"/>
                <a:cs typeface="+mj-lt"/>
              </a:rPr>
              <a:t>What is this called?</a:t>
            </a:r>
            <a:endParaRPr lang="ja-JP" sz="1600" dirty="0">
              <a:latin typeface="ＭＳ Ｐゴシック 本文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oiro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naoshi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kimono </a:t>
            </a:r>
            <a:r>
              <a:rPr lang="en-US" altLang="ja-JP" dirty="0" err="1">
                <a:latin typeface="+mn-ea"/>
                <a:cs typeface="+mn-lt"/>
              </a:rPr>
              <a:t>naoshi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ishō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naoshi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ofuku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naoshi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986" y="30127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448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2B569EE1-FF57-46E2-BE46-8F3B74C48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677" y="3534494"/>
            <a:ext cx="7059848" cy="1698065"/>
          </a:xfrm>
          <a:prstGeom prst="rect">
            <a:avLst/>
          </a:prstGeom>
        </p:spPr>
      </p:pic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823436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3021" y="781831"/>
            <a:ext cx="7955854" cy="1934267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Which of the following is the kimono that married women usually </a:t>
            </a:r>
            <a:r>
              <a:rPr lang="en-US" altLang="ja-JP" sz="3600" u="sng" dirty="0">
                <a:latin typeface="MS PGothic"/>
                <a:ea typeface="MS PGothic"/>
                <a:cs typeface="+mj-lt"/>
              </a:rPr>
              <a:t>don't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 wear?</a:t>
            </a:r>
            <a:endParaRPr 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7050151" y="28234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21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How much money is considered </a:t>
            </a:r>
            <a:r>
              <a:rPr lang="en-US" altLang="ja-JP" sz="3200" u="sng" dirty="0">
                <a:latin typeface="+mn-ea"/>
                <a:ea typeface="+mn-ea"/>
                <a:cs typeface="+mj-lt"/>
              </a:rPr>
              <a:t>improper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for the guest of a wedding ceremony to give to the couple?</a:t>
            </a:r>
            <a:endParaRPr lang="ja-JP" sz="14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5,000 yen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10,000 yen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20,000 yen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30,000 yen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986" y="43017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609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2931" y="891267"/>
            <a:ext cx="748639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do people do on "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oshichiya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," the seventh day after a child is born?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20958" y="3098799"/>
            <a:ext cx="685361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wash the body of a baby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get back home from the hospital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name a baby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take a baby out for the first time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73823" y="44187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380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1569" y="891267"/>
            <a:ext cx="738517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 is the headpiece that the bride puts on when she wears a Japanese-style wedding gown called?</a:t>
            </a:r>
            <a:endParaRPr lang="ja-JP" altLang="en-US" sz="14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tsuno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kakushi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wata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bōshi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shiro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zukin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kinu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kaburi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8569" y="30182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E308DAA2-E150-4B55-87AA-E5568DCD5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31" y="2968051"/>
            <a:ext cx="2005721" cy="264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95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5" y="891267"/>
            <a:ext cx="773589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 is the return gift that the bride and groom give to their guests attending the reception called?</a:t>
            </a:r>
            <a:endParaRPr lang="ja-JP" altLang="en-US" sz="14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watashimono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hikidemono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kaeshimono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mochikaerimono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3661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148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5489" y="891267"/>
            <a:ext cx="740127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do men usually wear when they are invited to a wedding?</a:t>
            </a:r>
            <a:endParaRPr lang="ja-JP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41102" y="2943265"/>
            <a:ext cx="547004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black suit with a white tie</a:t>
            </a:r>
            <a:endParaRPr lang="en-US" altLang="ja-JP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black suit with a black tie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white suit with a white tie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white suit with a black tie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41102" y="29432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5643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0537" y="891267"/>
            <a:ext cx="784056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 of the following is the expression that should </a:t>
            </a:r>
            <a:r>
              <a:rPr lang="en-US" alt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be used in a wedding speech?</a:t>
            </a:r>
            <a:endParaRPr lang="ja-JP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76706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musubu</a:t>
            </a:r>
            <a:r>
              <a:rPr lang="en-US" altLang="ja-JP" dirty="0">
                <a:latin typeface="+mn-ea"/>
                <a:cs typeface="+mn-lt"/>
              </a:rPr>
              <a:t> (tie)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ochiru</a:t>
            </a:r>
            <a:r>
              <a:rPr lang="en-US" altLang="ja-JP" dirty="0">
                <a:latin typeface="+mn-ea"/>
                <a:cs typeface="+mn-lt"/>
              </a:rPr>
              <a:t> (fall)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yobu</a:t>
            </a:r>
            <a:r>
              <a:rPr lang="en-US" altLang="ja-JP" dirty="0">
                <a:latin typeface="+mn-ea"/>
                <a:cs typeface="+mn-lt"/>
              </a:rPr>
              <a:t> (call)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kireru</a:t>
            </a:r>
            <a:r>
              <a:rPr lang="en-US" altLang="ja-JP" dirty="0">
                <a:latin typeface="+mn-ea"/>
                <a:cs typeface="+mn-lt"/>
              </a:rPr>
              <a:t> (cut)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7667" y="49461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046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0798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is the 50th wedding anniversary called in Japanese?</a:t>
            </a:r>
            <a:endParaRPr lang="ja-JP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76706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kinkonshiki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kinkekkonshiki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kinkon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kinenbi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kinkekkon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kinenbi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827" y="30006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89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0208" y="891267"/>
            <a:ext cx="728635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At "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beiju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 age, long-lived people are feted. At what age are those people celebrated? 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66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77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88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99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2726034" y="43256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079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891267"/>
            <a:ext cx="777520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At "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kanreki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 age, long-lived people are feted. At what age are those people celebrated? 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60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65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7</a:t>
            </a:r>
            <a:r>
              <a:rPr lang="en-US" altLang="ja-JP" dirty="0">
                <a:latin typeface="+mn-ea"/>
                <a:cs typeface="+mn-lt"/>
              </a:rPr>
              <a:t>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75 </a:t>
            </a:r>
            <a:r>
              <a:rPr lang="en-US" altLang="ja-JP" dirty="0">
                <a:latin typeface="+mn-ea"/>
                <a:cs typeface="+mn-lt"/>
              </a:rPr>
              <a:t>years old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2734002" y="30245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757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575" y="891267"/>
            <a:ext cx="768299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In the "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kanreki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 ceremony, what color clothes do people who are being feted wear?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white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red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black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gold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2724805" y="36823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164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8629" y="891267"/>
            <a:ext cx="784670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 of the following is the celebration of the most advanced age? 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sotsuju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kiju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hakuju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sanju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2726034" y="43013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292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9204" y="745353"/>
            <a:ext cx="7003688" cy="196163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When people die, their families and friends spend the night by them. </a:t>
            </a:r>
            <a:br>
              <a:rPr lang="en-US" altLang="ja-JP" sz="3600" dirty="0">
                <a:latin typeface="ＭＳ Ｐゴシック"/>
                <a:ea typeface="ＭＳ Ｐゴシック"/>
                <a:cs typeface="+mj-lt"/>
              </a:rPr>
            </a:b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What is this custom called? </a:t>
            </a:r>
            <a:endParaRPr lang="ja-JP" sz="36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shoya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zenya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joya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tsuya</a:t>
            </a: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763" y="4952226"/>
            <a:ext cx="614149" cy="5775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mēmē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komē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shūmē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jumē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986" y="30127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670C115B-D6DC-4137-8867-800A17E5D15B}"/>
              </a:ext>
            </a:extLst>
          </p:cNvPr>
          <p:cNvSpPr txBox="1">
            <a:spLocks/>
          </p:cNvSpPr>
          <p:nvPr/>
        </p:nvSpPr>
        <p:spPr>
          <a:xfrm>
            <a:off x="930208" y="891267"/>
            <a:ext cx="729183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naming of a child called?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2577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0537" y="903514"/>
            <a:ext cx="783368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is another expression for "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sōshiki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[funeral]"?</a:t>
            </a:r>
            <a:endParaRPr lang="ja-JP" sz="3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sōbetsushiki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ribetsushiki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kokubetsushiki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shibetsushiki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227" y="43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9080" y="634413"/>
            <a:ext cx="6836035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are the clothes for a funeral called?</a:t>
            </a:r>
            <a:endParaRPr lang="ja-JP" sz="3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3006405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sōgifuku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mofuku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kurofuku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hotokefuku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439" y="36556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5489" y="634413"/>
            <a:ext cx="7383215" cy="2226689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MS PGothic"/>
                <a:cs typeface="+mj-lt"/>
              </a:rPr>
              <a:t>What is the money given to the deceased's family at a funeral called?</a:t>
            </a:r>
            <a:endParaRPr lang="en-US" sz="3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2619" y="3006405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sunshi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kōden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kishin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senbetsu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4120" y="36677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67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5526" y="634413"/>
            <a:ext cx="7893917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What do people sprinkle on themselves before entering their home when they return from a funeral?</a:t>
            </a:r>
            <a:endParaRPr lang="ja-JP" sz="36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6938" y="2982086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pepper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rice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sake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salt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320" y="49403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353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9854" y="683265"/>
            <a:ext cx="7568431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How many days are there between the day of death and the day of interring someone's bones? </a:t>
            </a:r>
            <a:endParaRPr lang="ja-JP" sz="36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3006405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7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days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14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days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28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days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49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days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320" y="49890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485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44775" y="549266"/>
            <a:ext cx="8424471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is the receptacle for the bones after cremation?</a:t>
            </a:r>
            <a:endParaRPr lang="ja-JP" sz="3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1119" y="3006405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kotsu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tsubo</a:t>
            </a:r>
            <a:r>
              <a:rPr lang="en-US" altLang="ja-JP" dirty="0">
                <a:latin typeface="+mn-ea"/>
                <a:cs typeface="+mn-lt"/>
              </a:rPr>
              <a:t> [bone pot]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kotsu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bako</a:t>
            </a:r>
            <a:r>
              <a:rPr lang="en-US" altLang="ja-JP" dirty="0">
                <a:latin typeface="+mn-ea"/>
                <a:cs typeface="+mn-lt"/>
              </a:rPr>
              <a:t> [bone box]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kotsu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bachi</a:t>
            </a:r>
            <a:r>
              <a:rPr lang="en-US" altLang="ja-JP" dirty="0">
                <a:latin typeface="+mn-ea"/>
                <a:cs typeface="+mn-lt"/>
              </a:rPr>
              <a:t> [bone basin]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kotsu</a:t>
            </a:r>
            <a:r>
              <a:rPr lang="en-US" altLang="ja-JP" dirty="0">
                <a:latin typeface="+mn-ea"/>
                <a:cs typeface="+mn-lt"/>
              </a:rPr>
              <a:t> wan [bone bowl]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51119" y="30169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437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84" y="549266"/>
            <a:ext cx="7086918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How do people use the chopsticks when they put the bones into the receptacle after cremation? </a:t>
            </a:r>
            <a:endParaRPr lang="ja-JP" sz="36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81510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5183312" y="29630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87" y="3669933"/>
            <a:ext cx="7547042" cy="128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0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4527" y="659120"/>
            <a:ext cx="7234804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What is the date on which funerals should </a:t>
            </a:r>
            <a:r>
              <a:rPr lang="en-US" altLang="ja-JP" sz="3600" u="sng" dirty="0">
                <a:latin typeface="ＭＳ Ｐゴシック"/>
                <a:ea typeface="ＭＳ Ｐゴシック"/>
                <a:cs typeface="+mj-lt"/>
              </a:rPr>
              <a:t>not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 be held according to the "</a:t>
            </a:r>
            <a:r>
              <a:rPr lang="en-US" altLang="ja-JP" sz="3600" dirty="0" err="1">
                <a:latin typeface="ＭＳ Ｐゴシック"/>
                <a:ea typeface="ＭＳ Ｐゴシック"/>
                <a:cs typeface="+mj-lt"/>
              </a:rPr>
              <a:t>Rokuyō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" calendar? </a:t>
            </a:r>
            <a:endParaRPr lang="ja-JP" sz="36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2949" y="3140160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tomobiki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butsumetsu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taian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shakkō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418630" y="31506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861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2532" y="796856"/>
            <a:ext cx="7529894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At a funeral people put incense into the ash in front of the coffin. </a:t>
            </a:r>
            <a:br>
              <a:rPr lang="en-US" altLang="ja-JP" sz="3600" dirty="0">
                <a:latin typeface="ＭＳ Ｐゴシック"/>
                <a:ea typeface="ＭＳ Ｐゴシック"/>
                <a:cs typeface="+mj-lt"/>
              </a:rPr>
            </a:b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What is this custom called?</a:t>
            </a:r>
            <a:endParaRPr lang="ja-JP" sz="3600" dirty="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37031" y="3140160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kōyaki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suikō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shōkō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kōdaki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814785" y="44512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57" y="3447223"/>
            <a:ext cx="2882994" cy="217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42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0138" y="634413"/>
            <a:ext cx="7903804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At a funeral what is the car that carries the coffin from the location of the ceremony to the crematory called?</a:t>
            </a:r>
            <a:endParaRPr lang="ja-JP" sz="36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3006405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shukkansha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butsuzensha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sōgisha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rēkyūsha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1855" y="496894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783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2298" y="590282"/>
            <a:ext cx="7870279" cy="2338585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Parents and grandparents take their baby to a Shinto shrine in their neighborhood for the first time about one month after birth. </a:t>
            </a:r>
            <a:br>
              <a:rPr lang="en-US" altLang="ja-JP" sz="3200" dirty="0">
                <a:latin typeface="ＭＳ Ｐゴシック"/>
                <a:ea typeface="ＭＳ Ｐゴシック"/>
                <a:cs typeface="+mj-lt"/>
              </a:rPr>
            </a:b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is this called? </a:t>
            </a:r>
            <a:endParaRPr lang="en-US" altLang="ja-JP" sz="14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orē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mairi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omiya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mairi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omiya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mōde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orē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mōde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18" y="3661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122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4856" y="719934"/>
            <a:ext cx="7797124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 of the following gifts would </a:t>
            </a:r>
            <a:r>
              <a:rPr lang="en-US" alt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be appropriate at a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yuinō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(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engagemet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ceremony)?</a:t>
            </a:r>
            <a:endParaRPr lang="ja-JP" sz="3600" dirty="0">
              <a:solidFill>
                <a:srgbClr val="FF0000"/>
              </a:solidFill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59029" y="3110400"/>
            <a:ext cx="7188731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niboshi</a:t>
            </a:r>
            <a:r>
              <a:rPr lang="en-US" altLang="ja-JP" dirty="0">
                <a:latin typeface="+mn-ea"/>
                <a:cs typeface="+mn-lt"/>
              </a:rPr>
              <a:t> (a dried small sardine)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katsuobushi</a:t>
            </a:r>
            <a:r>
              <a:rPr lang="en-US" altLang="ja-JP" dirty="0">
                <a:latin typeface="+mn-ea"/>
                <a:cs typeface="+mn-lt"/>
              </a:rPr>
              <a:t> (a dried bonito)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konbu</a:t>
            </a:r>
            <a:r>
              <a:rPr lang="en-US" altLang="ja-JP" dirty="0">
                <a:latin typeface="+mn-ea"/>
                <a:cs typeface="+mn-lt"/>
              </a:rPr>
              <a:t> (a sea tangle)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surume</a:t>
            </a:r>
            <a:r>
              <a:rPr lang="en-US" altLang="ja-JP" dirty="0">
                <a:latin typeface="+mn-ea"/>
                <a:cs typeface="+mn-lt"/>
              </a:rPr>
              <a:t> (dried squid)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11894" y="31104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928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2551" y="457675"/>
            <a:ext cx="8582369" cy="2287487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In the fifth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month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 of a pregnancy, women will go to a shrine to get a special obi to wrap around their bellies. On what day will they go and get it?</a:t>
            </a:r>
            <a:endParaRPr lang="ja-JP" sz="32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6938" y="3006405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Ushi</a:t>
            </a:r>
            <a:r>
              <a:rPr lang="en-US" altLang="ja-JP" dirty="0">
                <a:latin typeface="+mn-ea"/>
                <a:cs typeface="+mn-lt"/>
              </a:rPr>
              <a:t> (the Ox)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Tora (the Tiger)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Inu</a:t>
            </a:r>
            <a:r>
              <a:rPr lang="en-US" altLang="ja-JP" dirty="0">
                <a:latin typeface="+mn-ea"/>
                <a:cs typeface="+mn-lt"/>
              </a:rPr>
              <a:t> (the Dog)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Saru</a:t>
            </a:r>
            <a:r>
              <a:rPr lang="en-US" altLang="ja-JP" dirty="0">
                <a:latin typeface="+mn-ea"/>
                <a:cs typeface="+mn-lt"/>
              </a:rPr>
              <a:t> (the Monkey)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459" y="43204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830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7979" y="721033"/>
            <a:ext cx="7930446" cy="1985958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day after the baby's birth is it when people celebrate "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okuizome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" (a newborn baby eating for the first time)?</a:t>
            </a:r>
            <a:endParaRPr lang="ja-JP" sz="32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88th day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100th day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180th day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365th day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36740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598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734" y="745353"/>
            <a:ext cx="7662935" cy="203459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In the Seven-Five-Three Festival, boys and girls are celebrated at different ages. Which of the following are the correct ages?</a:t>
            </a:r>
            <a:endParaRPr lang="ja-JP" sz="32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4190" y="3161429"/>
            <a:ext cx="840445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boy: 3 and 7 years old, girl: 3 and 5 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boy: 3 and 5 years old, girl: 5 and 7 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boy: 5 and 7 years old, girl: 3 and 5 years old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boy: 3 and 5 years old, girl: 3 and 7 years old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446482" y="51300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304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891267"/>
            <a:ext cx="753502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does "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kan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 of "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kan-kon-sō-sai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 mean?</a:t>
            </a:r>
            <a:endParaRPr lang="ja-JP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8584" y="2969549"/>
            <a:ext cx="533597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enter elementary school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graduate from university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come of age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have a baby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22105" y="42895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147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68082" y="606431"/>
            <a:ext cx="763230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Malgun Gothic Semilight" panose="020B0502040204020203" pitchFamily="50" charset="-128"/>
              </a:rPr>
              <a:t>What do people generally do at Coming-of-Age ceremonies?</a:t>
            </a:r>
            <a:endParaRPr lang="ja-JP" sz="1600" dirty="0">
              <a:latin typeface="+mn-ea"/>
              <a:ea typeface="+mn-ea"/>
              <a:cs typeface="Malgun Gothic Semilight" panose="020B0502040204020203" pitchFamily="50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41966" y="2416613"/>
            <a:ext cx="6433879" cy="42328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Malgun Gothic Semilight"/>
              </a:rPr>
              <a:t>① </a:t>
            </a:r>
            <a: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  <a:t>visit a municipal office </a:t>
            </a:r>
            <a:b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  <a:t>     and submit an "adult registration</a:t>
            </a:r>
            <a:r>
              <a:rPr lang="en-US" sz="2800" dirty="0">
                <a:latin typeface="MS PGothic"/>
                <a:ea typeface="MS PGothic"/>
                <a:cs typeface="Malgun Gothic Semilight"/>
              </a:rPr>
              <a:t>"</a:t>
            </a:r>
            <a:endParaRPr lang="en-US" sz="2800" dirty="0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Malgun Gothic Semilight"/>
              </a:rPr>
              <a:t>② </a:t>
            </a:r>
            <a: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  <a:t>gather in a municipal facility </a:t>
            </a:r>
            <a:b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  <a:t>     and listen to people in high position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Malgun Gothic Semilight"/>
              </a:rPr>
              <a:t>③ </a:t>
            </a:r>
            <a: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  <a:t>visit a shrine and undergo </a:t>
            </a:r>
            <a:b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  <a:t>     a purification ceremony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sz="2800" dirty="0">
                <a:latin typeface="ＭＳ Ｐゴシック"/>
                <a:ea typeface="ＭＳ Ｐゴシック"/>
                <a:cs typeface="Malgun Gothic Semilight"/>
              </a:rPr>
              <a:t>④</a:t>
            </a:r>
            <a:r>
              <a:rPr lang="ja-JP" altLang="en-US" sz="2800" dirty="0">
                <a:latin typeface="ＭＳ Ｐゴシック"/>
                <a:ea typeface="ＭＳ Ｐゴシック"/>
                <a:cs typeface="Malgun Gothic Semiligh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  <a:t>go to a hotel or restaurant </a:t>
            </a:r>
            <a:b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Malgun Gothic Semilight"/>
              </a:rPr>
              <a:t>     and drink alcohol</a:t>
            </a:r>
            <a:endParaRPr lang="ja-JP" sz="2800" dirty="0">
              <a:latin typeface="ＭＳ Ｐゴシック"/>
              <a:ea typeface="ＭＳ Ｐゴシック"/>
              <a:cs typeface="Malgun Gothic Semiligh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51294" y="337536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783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93670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8144" y="793894"/>
            <a:ext cx="8212417" cy="182483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kind of kimono do Japanese women usually wear at the Coming-of-Age ceremony?</a:t>
            </a:r>
            <a:endParaRPr lang="en-US" dirty="0"/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1395949" y="29936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15E007A0-FBE5-44AA-B1C8-F106252C8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678" y="3705756"/>
            <a:ext cx="7059848" cy="169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5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1536</Words>
  <Application>Microsoft Office PowerPoint</Application>
  <PresentationFormat>画面に合わせる (4:3)</PresentationFormat>
  <Paragraphs>192</Paragraphs>
  <Slides>41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41</vt:i4>
      </vt:variant>
    </vt:vector>
  </HeadingPairs>
  <TitlesOfParts>
    <vt:vector size="55" baseType="lpstr">
      <vt:lpstr>Malgun Gothic Semilight</vt:lpstr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do people do on "oshichiya," the seventh day after a child is born?</vt:lpstr>
      <vt:lpstr>PowerPoint プレゼンテーション</vt:lpstr>
      <vt:lpstr>Parents and grandparents take their baby to a Shinto shrine in their neighborhood for the first time about one month after birth.  What is this called? </vt:lpstr>
      <vt:lpstr>What day after the baby's birth is it when people celebrate "okuizome" (a newborn baby eating for the first time)?</vt:lpstr>
      <vt:lpstr>In the Seven-Five-Three Festival, boys and girls are celebrated at different ages. Which of the following are the correct ages?</vt:lpstr>
      <vt:lpstr>What does "kan" of "kan-kon-sō-sai" mean?</vt:lpstr>
      <vt:lpstr>What do people generally do at Coming-of-Age ceremonies?</vt:lpstr>
      <vt:lpstr>What kind of kimono do Japanese women usually wear at the Coming-of-Age ceremony?</vt:lpstr>
      <vt:lpstr>At what age are Japanese people permitted to drink alcohol? </vt:lpstr>
      <vt:lpstr>At what age are Japanese people permitted to smoke?</vt:lpstr>
      <vt:lpstr>At what age are Japanese people permitted to get a drivers' license?</vt:lpstr>
      <vt:lpstr>At what age do males enter the year of "taiyaku," which is said to be a year when men may experience calamity and illness or misfortune?</vt:lpstr>
      <vt:lpstr>At what age do females enter the year of "taiyaku," which is said to be a year when women may experience calamity and illness or misfortune?</vt:lpstr>
      <vt:lpstr>What day is the most popular date for a wedding ceremony in the "Rokuyō" calendar introduced from China? </vt:lpstr>
      <vt:lpstr>At the wedding ceremony in a Shinto shrine, the couple make their vows by exchanging cups of sake. What is this ceremony called?</vt:lpstr>
      <vt:lpstr>During the wedding reception, the bride and groom change their outfits.  What is this called?</vt:lpstr>
      <vt:lpstr>Which of the following is the kimono that married women usually don't wear?</vt:lpstr>
      <vt:lpstr>How much money is considered improper for the guest of a wedding ceremony to give to the couple?</vt:lpstr>
      <vt:lpstr>What is the headpiece that the bride puts on when she wears a Japanese-style wedding gown called?</vt:lpstr>
      <vt:lpstr>What is the return gift that the bride and groom give to their guests attending the reception called?</vt:lpstr>
      <vt:lpstr>What do men usually wear when they are invited to a wedding?</vt:lpstr>
      <vt:lpstr>Which of the following is the expression that should not be used in a wedding speech?</vt:lpstr>
      <vt:lpstr>What is the 50th wedding anniversary called in Japanese?</vt:lpstr>
      <vt:lpstr>At "beiju" age, long-lived people are feted. At what age are those people celebrated? </vt:lpstr>
      <vt:lpstr>At "kanreki" age, long-lived people are feted. At what age are those people celebrated? </vt:lpstr>
      <vt:lpstr>In the "kanreki" ceremony, what color clothes do people who are being feted wear?</vt:lpstr>
      <vt:lpstr>Which of the following is the celebration of the most advanced age? </vt:lpstr>
      <vt:lpstr>When people die, their families and friends spend the night by them.  What is this custom called? </vt:lpstr>
      <vt:lpstr>What is another expression for "sōshiki [funeral]"?</vt:lpstr>
      <vt:lpstr>What are the clothes for a funeral called?</vt:lpstr>
      <vt:lpstr>What is the money given to the deceased's family at a funeral called?</vt:lpstr>
      <vt:lpstr>What do people sprinkle on themselves before entering their home when they return from a funeral?</vt:lpstr>
      <vt:lpstr>How many days are there between the day of death and the day of interring someone's bones? </vt:lpstr>
      <vt:lpstr>What is the receptacle for the bones after cremation?</vt:lpstr>
      <vt:lpstr>How do people use the chopsticks when they put the bones into the receptacle after cremation? </vt:lpstr>
      <vt:lpstr>What is the date on which funerals should not be held according to the "Rokuyō" calendar? </vt:lpstr>
      <vt:lpstr>At a funeral people put incense into the ash in front of the coffin.  What is this custom called?</vt:lpstr>
      <vt:lpstr>At a funeral what is the car that carries the coffin from the location of the ceremony to the crematory called?</vt:lpstr>
      <vt:lpstr>Which of the following gifts would not be appropriate at a yuinō (engagemet ceremony)?</vt:lpstr>
      <vt:lpstr>In the fifth month of a pregnancy, women will go to a shrine to get a special obi to wrap around their bellies. On what day will they go and get it?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2020-07-28T10:33:27Z</dcterms:created>
  <dcterms:modified xsi:type="dcterms:W3CDTF">2020-07-28T10:33:33Z</dcterms:modified>
</cp:coreProperties>
</file>