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52.xml" ContentType="application/vnd.openxmlformats-officedocument.presentationml.slide+xml"/>
  <Override PartName="/ppt/presentation.xml" ContentType="application/vnd.openxmlformats-officedocument.presentationml.presentation.main+xml"/>
  <Override PartName="/ppt/slides/slide5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45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5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6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theme/theme5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8"/>
  </p:notesMasterIdLst>
  <p:sldIdLst>
    <p:sldId id="312" r:id="rId6"/>
    <p:sldId id="263" r:id="rId7"/>
    <p:sldId id="262" r:id="rId8"/>
    <p:sldId id="261" r:id="rId9"/>
    <p:sldId id="260" r:id="rId10"/>
    <p:sldId id="313" r:id="rId11"/>
    <p:sldId id="314" r:id="rId12"/>
    <p:sldId id="266" r:id="rId13"/>
    <p:sldId id="267" r:id="rId14"/>
    <p:sldId id="270" r:id="rId15"/>
    <p:sldId id="268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310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318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BD2"/>
    <a:srgbClr val="83CC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292DFE-7B7F-16EC-1DE9-F90CE06B64FE}" v="60" dt="2020-07-14T06:11:32.015"/>
    <p1510:client id="{18FC11BF-5F81-254E-06F1-ADB7BEF56D2E}" v="58" dt="2020-05-14T06:07:49.719"/>
    <p1510:client id="{1D3663EE-5F53-FF10-17BB-FC2DE91BC63E}" v="3" dt="2020-07-18T07:31:54.470"/>
    <p1510:client id="{2A792B84-C7AE-02D5-4742-6FC1AC7FF964}" v="61" dt="2020-04-30T07:36:27.487"/>
    <p1510:client id="{32089DDD-A984-AA4A-76B1-69FC39B42F39}" v="34" dt="2020-07-16T17:25:57.819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E5EBAE8-7568-121B-84AE-7CB636726D4D}" v="9" dt="2020-07-19T17:20:33.673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9AF29E-41CC-E420-306C-B6E5E069A693}" v="30" dt="2020-07-16T14:20:55.541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F450F59-5C7F-C777-80EF-4F1688A9758C}" v="104" dt="2020-07-13T13:37:23.6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notesMaster" Target="notesMasters/notesMaster1.xml"/><Relationship Id="rId66" Type="http://schemas.openxmlformats.org/officeDocument/2006/relationships/customXml" Target="../customXml/item2.xml"/><Relationship Id="rId5" Type="http://schemas.openxmlformats.org/officeDocument/2006/relationships/slideMaster" Target="slideMasters/slideMaster5.xml"/><Relationship Id="rId61" Type="http://schemas.openxmlformats.org/officeDocument/2006/relationships/theme" Target="theme/theme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presProps" Target="presProps.xml"/><Relationship Id="rId67" Type="http://schemas.openxmlformats.org/officeDocument/2006/relationships/customXml" Target="../customXml/item3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viewProps" Target="viewProps.xml"/><Relationship Id="rId65" Type="http://schemas.openxmlformats.org/officeDocument/2006/relationships/customXml" Target="../customXml/item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32089DDD-A984-AA4A-76B1-69FC39B42F39}"/>
    <pc:docChg chg="modSld">
      <pc:chgData name="内田 陽子" userId="S::yoko_uchida@jpfgojp.onmicrosoft.com::3ba88787-b8da-4fc8-a417-83f627a88c5e" providerId="AD" clId="Web-{32089DDD-A984-AA4A-76B1-69FC39B42F39}" dt="2020-07-16T17:25:57.819" v="33" actId="20577"/>
      <pc:docMkLst>
        <pc:docMk/>
      </pc:docMkLst>
      <pc:sldChg chg="modSp">
        <pc:chgData name="内田 陽子" userId="S::yoko_uchida@jpfgojp.onmicrosoft.com::3ba88787-b8da-4fc8-a417-83f627a88c5e" providerId="AD" clId="Web-{32089DDD-A984-AA4A-76B1-69FC39B42F39}" dt="2020-07-16T17:23:44.803" v="9" actId="20577"/>
        <pc:sldMkLst>
          <pc:docMk/>
          <pc:sldMk cId="2910954736" sldId="260"/>
        </pc:sldMkLst>
        <pc:spChg chg="mod">
          <ac:chgData name="内田 陽子" userId="S::yoko_uchida@jpfgojp.onmicrosoft.com::3ba88787-b8da-4fc8-a417-83f627a88c5e" providerId="AD" clId="Web-{32089DDD-A984-AA4A-76B1-69FC39B42F39}" dt="2020-07-16T17:23:44.803" v="9" actId="20577"/>
          <ac:spMkLst>
            <pc:docMk/>
            <pc:sldMk cId="2910954736" sldId="26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089DDD-A984-AA4A-76B1-69FC39B42F39}" dt="2020-07-16T17:23:18.943" v="3" actId="1076"/>
        <pc:sldMkLst>
          <pc:docMk/>
          <pc:sldMk cId="3546799155" sldId="263"/>
        </pc:sldMkLst>
        <pc:spChg chg="mod">
          <ac:chgData name="内田 陽子" userId="S::yoko_uchida@jpfgojp.onmicrosoft.com::3ba88787-b8da-4fc8-a417-83f627a88c5e" providerId="AD" clId="Web-{32089DDD-A984-AA4A-76B1-69FC39B42F39}" dt="2020-07-16T17:23:18.943" v="3" actId="1076"/>
          <ac:spMkLst>
            <pc:docMk/>
            <pc:sldMk cId="3546799155" sldId="26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32089DDD-A984-AA4A-76B1-69FC39B42F39}" dt="2020-07-16T17:24:48.131" v="21" actId="20577"/>
        <pc:sldMkLst>
          <pc:docMk/>
          <pc:sldMk cId="470247930" sldId="268"/>
        </pc:sldMkLst>
        <pc:spChg chg="mod">
          <ac:chgData name="内田 陽子" userId="S::yoko_uchida@jpfgojp.onmicrosoft.com::3ba88787-b8da-4fc8-a417-83f627a88c5e" providerId="AD" clId="Web-{32089DDD-A984-AA4A-76B1-69FC39B42F39}" dt="2020-07-16T17:24:48.131" v="21" actId="20577"/>
          <ac:spMkLst>
            <pc:docMk/>
            <pc:sldMk cId="470247930" sldId="268"/>
            <ac:spMk id="2" creationId="{9F693A7D-E8A1-4B5F-AD9D-F60CEF9E762C}"/>
          </ac:spMkLst>
        </pc:spChg>
      </pc:sldChg>
      <pc:sldChg chg="modSp">
        <pc:chgData name="内田 陽子" userId="S::yoko_uchida@jpfgojp.onmicrosoft.com::3ba88787-b8da-4fc8-a417-83f627a88c5e" providerId="AD" clId="Web-{32089DDD-A984-AA4A-76B1-69FC39B42F39}" dt="2020-07-16T17:25:12.272" v="27" actId="20577"/>
        <pc:sldMkLst>
          <pc:docMk/>
          <pc:sldMk cId="1652433083" sldId="270"/>
        </pc:sldMkLst>
        <pc:spChg chg="mod">
          <ac:chgData name="内田 陽子" userId="S::yoko_uchida@jpfgojp.onmicrosoft.com::3ba88787-b8da-4fc8-a417-83f627a88c5e" providerId="AD" clId="Web-{32089DDD-A984-AA4A-76B1-69FC39B42F39}" dt="2020-07-16T17:24:57.631" v="24" actId="20577"/>
          <ac:spMkLst>
            <pc:docMk/>
            <pc:sldMk cId="1652433083" sldId="270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32089DDD-A984-AA4A-76B1-69FC39B42F39}" dt="2020-07-16T17:25:12.272" v="27" actId="20577"/>
          <ac:spMkLst>
            <pc:docMk/>
            <pc:sldMk cId="1652433083" sldId="270"/>
            <ac:spMk id="13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32089DDD-A984-AA4A-76B1-69FC39B42F39}" dt="2020-07-16T17:25:57.819" v="33" actId="20577"/>
        <pc:sldMkLst>
          <pc:docMk/>
          <pc:sldMk cId="911584880" sldId="282"/>
        </pc:sldMkLst>
        <pc:spChg chg="mod">
          <ac:chgData name="内田 陽子" userId="S::yoko_uchida@jpfgojp.onmicrosoft.com::3ba88787-b8da-4fc8-a417-83f627a88c5e" providerId="AD" clId="Web-{32089DDD-A984-AA4A-76B1-69FC39B42F39}" dt="2020-07-16T17:25:57.819" v="33" actId="20577"/>
          <ac:spMkLst>
            <pc:docMk/>
            <pc:sldMk cId="911584880" sldId="282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10292DFE-7B7F-16EC-1DE9-F90CE06B64FE}"/>
    <pc:docChg chg="addSld delSld modSld sldOrd">
      <pc:chgData name="内田 陽子" userId="S::yoko_uchida@jpfgojp.onmicrosoft.com::3ba88787-b8da-4fc8-a417-83f627a88c5e" providerId="AD" clId="Web-{10292DFE-7B7F-16EC-1DE9-F90CE06B64FE}" dt="2020-07-14T06:11:32.015" v="59"/>
      <pc:docMkLst>
        <pc:docMk/>
      </pc:docMkLst>
      <pc:sldChg chg="addSp delSp modSp">
        <pc:chgData name="内田 陽子" userId="S::yoko_uchida@jpfgojp.onmicrosoft.com::3ba88787-b8da-4fc8-a417-83f627a88c5e" providerId="AD" clId="Web-{10292DFE-7B7F-16EC-1DE9-F90CE06B64FE}" dt="2020-07-14T06:11:13.577" v="52"/>
        <pc:sldMkLst>
          <pc:docMk/>
          <pc:sldMk cId="2010396247" sldId="258"/>
        </pc:sldMkLst>
        <pc:spChg chg="add del mod">
          <ac:chgData name="内田 陽子" userId="S::yoko_uchida@jpfgojp.onmicrosoft.com::3ba88787-b8da-4fc8-a417-83f627a88c5e" providerId="AD" clId="Web-{10292DFE-7B7F-16EC-1DE9-F90CE06B64FE}" dt="2020-07-14T06:11:13.577" v="52"/>
          <ac:spMkLst>
            <pc:docMk/>
            <pc:sldMk cId="2010396247" sldId="258"/>
            <ac:spMk id="6" creationId="{2389F4BE-3D54-4708-BFE3-B3DC34144F21}"/>
          </ac:spMkLst>
        </pc:spChg>
      </pc:sldChg>
      <pc:sldChg chg="add">
        <pc:chgData name="内田 陽子" userId="S::yoko_uchida@jpfgojp.onmicrosoft.com::3ba88787-b8da-4fc8-a417-83f627a88c5e" providerId="AD" clId="Web-{10292DFE-7B7F-16EC-1DE9-F90CE06B64FE}" dt="2020-07-14T06:11:25.452" v="53"/>
        <pc:sldMkLst>
          <pc:docMk/>
          <pc:sldMk cId="1211028286" sldId="259"/>
        </pc:sldMkLst>
      </pc:sldChg>
      <pc:sldChg chg="add">
        <pc:chgData name="内田 陽子" userId="S::yoko_uchida@jpfgojp.onmicrosoft.com::3ba88787-b8da-4fc8-a417-83f627a88c5e" providerId="AD" clId="Web-{10292DFE-7B7F-16EC-1DE9-F90CE06B64FE}" dt="2020-07-14T06:11:25.765" v="54"/>
        <pc:sldMkLst>
          <pc:docMk/>
          <pc:sldMk cId="2910954736" sldId="260"/>
        </pc:sldMkLst>
      </pc:sldChg>
      <pc:sldChg chg="add">
        <pc:chgData name="内田 陽子" userId="S::yoko_uchida@jpfgojp.onmicrosoft.com::3ba88787-b8da-4fc8-a417-83f627a88c5e" providerId="AD" clId="Web-{10292DFE-7B7F-16EC-1DE9-F90CE06B64FE}" dt="2020-07-14T06:11:26.062" v="55"/>
        <pc:sldMkLst>
          <pc:docMk/>
          <pc:sldMk cId="286593916" sldId="261"/>
        </pc:sldMkLst>
      </pc:sldChg>
      <pc:sldChg chg="add">
        <pc:chgData name="内田 陽子" userId="S::yoko_uchida@jpfgojp.onmicrosoft.com::3ba88787-b8da-4fc8-a417-83f627a88c5e" providerId="AD" clId="Web-{10292DFE-7B7F-16EC-1DE9-F90CE06B64FE}" dt="2020-07-14T06:11:26.327" v="56"/>
        <pc:sldMkLst>
          <pc:docMk/>
          <pc:sldMk cId="1879103871" sldId="262"/>
        </pc:sldMkLst>
      </pc:sldChg>
      <pc:sldChg chg="add">
        <pc:chgData name="内田 陽子" userId="S::yoko_uchida@jpfgojp.onmicrosoft.com::3ba88787-b8da-4fc8-a417-83f627a88c5e" providerId="AD" clId="Web-{10292DFE-7B7F-16EC-1DE9-F90CE06B64FE}" dt="2020-07-14T06:11:26.609" v="57"/>
        <pc:sldMkLst>
          <pc:docMk/>
          <pc:sldMk cId="3546799155" sldId="263"/>
        </pc:sldMkLst>
      </pc:sldChg>
      <pc:sldChg chg="add del">
        <pc:chgData name="内田 陽子" userId="S::yoko_uchida@jpfgojp.onmicrosoft.com::3ba88787-b8da-4fc8-a417-83f627a88c5e" providerId="AD" clId="Web-{10292DFE-7B7F-16EC-1DE9-F90CE06B64FE}" dt="2020-07-14T06:11:32.015" v="59"/>
        <pc:sldMkLst>
          <pc:docMk/>
          <pc:sldMk cId="2907921980" sldId="26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9" v="8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2" v="16"/>
        <pc:sldMkLst>
          <pc:docMk/>
          <pc:sldMk cId="993028233" sldId="321"/>
        </pc:sldMkLst>
      </pc:sldChg>
      <pc:sldChg chg="del ord">
        <pc:chgData name="内田 陽子" userId="S::yoko_uchida@jpfgojp.onmicrosoft.com::3ba88787-b8da-4fc8-a417-83f627a88c5e" providerId="AD" clId="Web-{10292DFE-7B7F-16EC-1DE9-F90CE06B64FE}" dt="2020-07-14T06:10:27.256" v="47"/>
        <pc:sldMkLst>
          <pc:docMk/>
          <pc:sldMk cId="1239041308" sldId="32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2" v="44"/>
        <pc:sldMkLst>
          <pc:docMk/>
          <pc:sldMk cId="3225434964" sldId="36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2" v="30"/>
        <pc:sldMkLst>
          <pc:docMk/>
          <pc:sldMk cId="1269142455" sldId="36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0" v="15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6" v="19"/>
        <pc:sldMkLst>
          <pc:docMk/>
          <pc:sldMk cId="3220057753" sldId="368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8" v="14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7" v="13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1" v="9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7" v="27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7" v="48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5" v="46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3" v="45"/>
        <pc:sldMkLst>
          <pc:docMk/>
          <pc:sldMk cId="136655555" sldId="401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51" v="43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9" v="42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8" v="41"/>
        <pc:sldMkLst>
          <pc:docMk/>
          <pc:sldMk cId="686275088" sldId="40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7" v="40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5" v="39"/>
        <pc:sldMkLst>
          <pc:docMk/>
          <pc:sldMk cId="1866535682" sldId="40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4" v="38"/>
        <pc:sldMkLst>
          <pc:docMk/>
          <pc:sldMk cId="2292691927" sldId="408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2" v="37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41" v="36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9" v="35"/>
        <pc:sldMkLst>
          <pc:docMk/>
          <pc:sldMk cId="97403742" sldId="412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8" v="34"/>
        <pc:sldMkLst>
          <pc:docMk/>
          <pc:sldMk cId="4023686586" sldId="41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6" v="33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5" v="32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4" v="31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30" v="29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9" v="28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6" v="26"/>
        <pc:sldMkLst>
          <pc:docMk/>
          <pc:sldMk cId="219858601" sldId="41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4" v="25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3" v="24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2" v="23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20" v="22"/>
        <pc:sldMkLst>
          <pc:docMk/>
          <pc:sldMk cId="3455790550" sldId="42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8" v="21"/>
        <pc:sldMkLst>
          <pc:docMk/>
          <pc:sldMk cId="781615676" sldId="42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7" v="20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4" v="18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13" v="17"/>
        <pc:sldMkLst>
          <pc:docMk/>
          <pc:sldMk cId="1652159729" sldId="427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5" v="12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4" v="11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202" v="10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8" v="7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7" v="6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5" v="5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4" v="4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2" v="3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1" v="2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10292DFE-7B7F-16EC-1DE9-F90CE06B64FE}" dt="2020-07-14T06:10:27.190" v="1"/>
        <pc:sldMkLst>
          <pc:docMk/>
          <pc:sldMk cId="4257144580" sldId="437"/>
        </pc:sldMkLst>
      </pc:sldChg>
    </pc:docChg>
  </pc:docChgLst>
  <pc:docChgLst>
    <pc:chgData name="内田 陽子" userId="S::yoko_uchida@jpfgojp.onmicrosoft.com::3ba88787-b8da-4fc8-a417-83f627a88c5e" providerId="AD" clId="Web-{6E5EBAE8-7568-121B-84AE-7CB636726D4D}"/>
    <pc:docChg chg="modSld">
      <pc:chgData name="内田 陽子" userId="S::yoko_uchida@jpfgojp.onmicrosoft.com::3ba88787-b8da-4fc8-a417-83f627a88c5e" providerId="AD" clId="Web-{6E5EBAE8-7568-121B-84AE-7CB636726D4D}" dt="2020-07-19T17:20:33.673" v="6" actId="1076"/>
      <pc:docMkLst>
        <pc:docMk/>
      </pc:docMkLst>
      <pc:sldChg chg="modSp">
        <pc:chgData name="内田 陽子" userId="S::yoko_uchida@jpfgojp.onmicrosoft.com::3ba88787-b8da-4fc8-a417-83f627a88c5e" providerId="AD" clId="Web-{6E5EBAE8-7568-121B-84AE-7CB636726D4D}" dt="2020-07-19T17:11:51.518" v="2" actId="1076"/>
        <pc:sldMkLst>
          <pc:docMk/>
          <pc:sldMk cId="2910954736" sldId="260"/>
        </pc:sldMkLst>
        <pc:spChg chg="mod">
          <ac:chgData name="内田 陽子" userId="S::yoko_uchida@jpfgojp.onmicrosoft.com::3ba88787-b8da-4fc8-a417-83f627a88c5e" providerId="AD" clId="Web-{6E5EBAE8-7568-121B-84AE-7CB636726D4D}" dt="2020-07-19T17:11:51.518" v="2" actId="1076"/>
          <ac:spMkLst>
            <pc:docMk/>
            <pc:sldMk cId="2910954736" sldId="26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E5EBAE8-7568-121B-84AE-7CB636726D4D}" dt="2020-07-19T17:14:38.237" v="3" actId="1076"/>
        <pc:sldMkLst>
          <pc:docMk/>
          <pc:sldMk cId="3167823115" sldId="271"/>
        </pc:sldMkLst>
        <pc:spChg chg="mod">
          <ac:chgData name="内田 陽子" userId="S::yoko_uchida@jpfgojp.onmicrosoft.com::3ba88787-b8da-4fc8-a417-83f627a88c5e" providerId="AD" clId="Web-{6E5EBAE8-7568-121B-84AE-7CB636726D4D}" dt="2020-07-19T17:14:38.237" v="3" actId="1076"/>
          <ac:spMkLst>
            <pc:docMk/>
            <pc:sldMk cId="3167823115" sldId="27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E5EBAE8-7568-121B-84AE-7CB636726D4D}" dt="2020-07-19T17:18:19.923" v="4" actId="1076"/>
        <pc:sldMkLst>
          <pc:docMk/>
          <pc:sldMk cId="956643239" sldId="299"/>
        </pc:sldMkLst>
        <pc:spChg chg="mod">
          <ac:chgData name="内田 陽子" userId="S::yoko_uchida@jpfgojp.onmicrosoft.com::3ba88787-b8da-4fc8-a417-83f627a88c5e" providerId="AD" clId="Web-{6E5EBAE8-7568-121B-84AE-7CB636726D4D}" dt="2020-07-19T17:18:19.923" v="4" actId="1076"/>
          <ac:spMkLst>
            <pc:docMk/>
            <pc:sldMk cId="956643239" sldId="29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E5EBAE8-7568-121B-84AE-7CB636726D4D}" dt="2020-07-19T17:20:33.673" v="6" actId="1076"/>
        <pc:sldMkLst>
          <pc:docMk/>
          <pc:sldMk cId="4275259243" sldId="309"/>
        </pc:sldMkLst>
        <pc:spChg chg="mod">
          <ac:chgData name="内田 陽子" userId="S::yoko_uchida@jpfgojp.onmicrosoft.com::3ba88787-b8da-4fc8-a417-83f627a88c5e" providerId="AD" clId="Web-{6E5EBAE8-7568-121B-84AE-7CB636726D4D}" dt="2020-07-19T17:20:33.673" v="6" actId="1076"/>
          <ac:spMkLst>
            <pc:docMk/>
            <pc:sldMk cId="4275259243" sldId="309"/>
            <ac:spMk id="7" creationId="{1AF68CEC-B70C-4DFA-9973-E5B8A12ED17D}"/>
          </ac:spMkLst>
        </pc:spChg>
      </pc:sldChg>
    </pc:docChg>
  </pc:docChgLst>
  <pc:docChgLst>
    <pc:chgData clId="Web-{FF450F59-5C7F-C777-80EF-4F1688A9758C}"/>
    <pc:docChg chg="modSld">
      <pc:chgData name="" userId="" providerId="" clId="Web-{FF450F59-5C7F-C777-80EF-4F1688A9758C}" dt="2020-07-13T13:33:07.881" v="3" actId="14100"/>
      <pc:docMkLst>
        <pc:docMk/>
      </pc:docMkLst>
      <pc:sldChg chg="modSp">
        <pc:chgData name="" userId="" providerId="" clId="Web-{FF450F59-5C7F-C777-80EF-4F1688A9758C}" dt="2020-07-13T13:33:07.881" v="3" actId="14100"/>
        <pc:sldMkLst>
          <pc:docMk/>
          <pc:sldMk cId="2010396247" sldId="258"/>
        </pc:sldMkLst>
        <pc:spChg chg="mod">
          <ac:chgData name="" userId="" providerId="" clId="Web-{FF450F59-5C7F-C777-80EF-4F1688A9758C}" dt="2020-07-13T13:33:07.881" v="3" actId="14100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" userId="" providerId="" clId="Web-{FF450F59-5C7F-C777-80EF-4F1688A9758C}" dt="2020-07-13T13:33:00.912" v="0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FF450F59-5C7F-C777-80EF-4F1688A9758C}"/>
    <pc:docChg chg="modSld">
      <pc:chgData name="内田 陽子" userId="S::yoko_uchida@jpfgojp.onmicrosoft.com::3ba88787-b8da-4fc8-a417-83f627a88c5e" providerId="AD" clId="Web-{FF450F59-5C7F-C777-80EF-4F1688A9758C}" dt="2020-07-13T13:37:23.637" v="67" actId="1076"/>
      <pc:docMkLst>
        <pc:docMk/>
      </pc:docMkLst>
      <pc:sldChg chg="addSp delSp modSp">
        <pc:chgData name="内田 陽子" userId="S::yoko_uchida@jpfgojp.onmicrosoft.com::3ba88787-b8da-4fc8-a417-83f627a88c5e" providerId="AD" clId="Web-{FF450F59-5C7F-C777-80EF-4F1688A9758C}" dt="2020-07-13T13:37:23.637" v="67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F450F59-5C7F-C777-80EF-4F1688A9758C}" dt="2020-07-13T13:37:15.323" v="65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F450F59-5C7F-C777-80EF-4F1688A9758C}" dt="2020-07-13T13:37:15.323" v="64" actId="1076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FF450F59-5C7F-C777-80EF-4F1688A9758C}" dt="2020-07-13T13:37:23.637" v="67" actId="1076"/>
          <ac:picMkLst>
            <pc:docMk/>
            <pc:sldMk cId="2010396247" sldId="258"/>
            <ac:picMk id="5" creationId="{C62DCCB2-B06B-4E1B-971F-1ECD24E9C76A}"/>
          </ac:picMkLst>
        </pc:picChg>
        <pc:picChg chg="del">
          <ac:chgData name="内田 陽子" userId="S::yoko_uchida@jpfgojp.onmicrosoft.com::3ba88787-b8da-4fc8-a417-83f627a88c5e" providerId="AD" clId="Web-{FF450F59-5C7F-C777-80EF-4F1688A9758C}" dt="2020-07-13T13:35:09.438" v="58"/>
          <ac:picMkLst>
            <pc:docMk/>
            <pc:sldMk cId="2010396247" sldId="258"/>
            <ac:picMk id="10" creationId="{24D65E80-15BC-48C7-BF38-2F6831FE31D1}"/>
          </ac:picMkLst>
        </pc:picChg>
      </pc:sldChg>
    </pc:docChg>
  </pc:docChgLst>
  <pc:docChgLst>
    <pc:chgData name="内田 陽子" userId="S::yoko_uchida@jpfgojp.onmicrosoft.com::3ba88787-b8da-4fc8-a417-83f627a88c5e" providerId="AD" clId="Web-{1D3663EE-5F53-FF10-17BB-FC2DE91BC63E}"/>
    <pc:docChg chg="modSld">
      <pc:chgData name="内田 陽子" userId="S::yoko_uchida@jpfgojp.onmicrosoft.com::3ba88787-b8da-4fc8-a417-83f627a88c5e" providerId="AD" clId="Web-{1D3663EE-5F53-FF10-17BB-FC2DE91BC63E}" dt="2020-07-18T07:31:54.470" v="2" actId="20577"/>
      <pc:docMkLst>
        <pc:docMk/>
      </pc:docMkLst>
      <pc:sldChg chg="modSp">
        <pc:chgData name="内田 陽子" userId="S::yoko_uchida@jpfgojp.onmicrosoft.com::3ba88787-b8da-4fc8-a417-83f627a88c5e" providerId="AD" clId="Web-{1D3663EE-5F53-FF10-17BB-FC2DE91BC63E}" dt="2020-07-18T07:31:52.485" v="0" actId="20577"/>
        <pc:sldMkLst>
          <pc:docMk/>
          <pc:sldMk cId="3055716888" sldId="269"/>
        </pc:sldMkLst>
        <pc:spChg chg="mod">
          <ac:chgData name="内田 陽子" userId="S::yoko_uchida@jpfgojp.onmicrosoft.com::3ba88787-b8da-4fc8-a417-83f627a88c5e" providerId="AD" clId="Web-{1D3663EE-5F53-FF10-17BB-FC2DE91BC63E}" dt="2020-07-18T07:31:52.485" v="0" actId="20577"/>
          <ac:spMkLst>
            <pc:docMk/>
            <pc:sldMk cId="3055716888" sldId="269"/>
            <ac:spMk id="9" creationId="{48920A6D-E990-4345-B2E9-6CEDA0026157}"/>
          </ac:spMkLst>
        </pc:spChg>
      </pc:sldChg>
    </pc:docChg>
  </pc:docChgLst>
  <pc:docChgLst>
    <pc:chgData name="内田 陽子" userId="S::yoko_uchida@jpfgojp.onmicrosoft.com::3ba88787-b8da-4fc8-a417-83f627a88c5e" providerId="AD" clId="Web-{939AF29E-41CC-E420-306C-B6E5E069A693}"/>
    <pc:docChg chg="modSld">
      <pc:chgData name="内田 陽子" userId="S::yoko_uchida@jpfgojp.onmicrosoft.com::3ba88787-b8da-4fc8-a417-83f627a88c5e" providerId="AD" clId="Web-{939AF29E-41CC-E420-306C-B6E5E069A693}" dt="2020-07-16T14:20:55.541" v="27" actId="1076"/>
      <pc:docMkLst>
        <pc:docMk/>
      </pc:docMkLst>
      <pc:sldChg chg="addSp delSp modSp">
        <pc:chgData name="内田 陽子" userId="S::yoko_uchida@jpfgojp.onmicrosoft.com::3ba88787-b8da-4fc8-a417-83f627a88c5e" providerId="AD" clId="Web-{939AF29E-41CC-E420-306C-B6E5E069A693}" dt="2020-07-16T14:20:55.541" v="27" actId="1076"/>
        <pc:sldMkLst>
          <pc:docMk/>
          <pc:sldMk cId="1211028286" sldId="259"/>
        </pc:sldMkLst>
        <pc:picChg chg="add del mod">
          <ac:chgData name="内田 陽子" userId="S::yoko_uchida@jpfgojp.onmicrosoft.com::3ba88787-b8da-4fc8-a417-83f627a88c5e" providerId="AD" clId="Web-{939AF29E-41CC-E420-306C-B6E5E069A693}" dt="2020-07-16T14:19:04.925" v="24"/>
          <ac:picMkLst>
            <pc:docMk/>
            <pc:sldMk cId="1211028286" sldId="259"/>
            <ac:picMk id="2" creationId="{1AFE862E-2671-40B4-94D0-903591A9E5C6}"/>
          </ac:picMkLst>
        </pc:picChg>
        <pc:picChg chg="add mod">
          <ac:chgData name="内田 陽子" userId="S::yoko_uchida@jpfgojp.onmicrosoft.com::3ba88787-b8da-4fc8-a417-83f627a88c5e" providerId="AD" clId="Web-{939AF29E-41CC-E420-306C-B6E5E069A693}" dt="2020-07-16T14:20:55.541" v="27" actId="1076"/>
          <ac:picMkLst>
            <pc:docMk/>
            <pc:sldMk cId="1211028286" sldId="259"/>
            <ac:picMk id="3" creationId="{0E0E715C-3DBC-4D7D-BDD4-82A2836F388D}"/>
          </ac:picMkLst>
        </pc:picChg>
        <pc:picChg chg="del">
          <ac:chgData name="内田 陽子" userId="S::yoko_uchida@jpfgojp.onmicrosoft.com::3ba88787-b8da-4fc8-a417-83f627a88c5e" providerId="AD" clId="Web-{939AF29E-41CC-E420-306C-B6E5E069A693}" dt="2020-07-16T14:19:02.159" v="22"/>
          <ac:picMkLst>
            <pc:docMk/>
            <pc:sldMk cId="1211028286" sldId="259"/>
            <ac:picMk id="5" creationId="{00000000-0000-0000-0000-000000000000}"/>
          </ac:picMkLst>
        </pc:picChg>
      </pc:sldChg>
      <pc:sldChg chg="addSp delSp modSp">
        <pc:chgData name="内田 陽子" userId="S::yoko_uchida@jpfgojp.onmicrosoft.com::3ba88787-b8da-4fc8-a417-83f627a88c5e" providerId="AD" clId="Web-{939AF29E-41CC-E420-306C-B6E5E069A693}" dt="2020-07-16T14:17:38.607" v="21" actId="1076"/>
        <pc:sldMkLst>
          <pc:docMk/>
          <pc:sldMk cId="2910954736" sldId="260"/>
        </pc:sldMkLst>
        <pc:spChg chg="mod">
          <ac:chgData name="内田 陽子" userId="S::yoko_uchida@jpfgojp.onmicrosoft.com::3ba88787-b8da-4fc8-a417-83f627a88c5e" providerId="AD" clId="Web-{939AF29E-41CC-E420-306C-B6E5E069A693}" dt="2020-07-16T14:16:54.854" v="11" actId="1076"/>
          <ac:spMkLst>
            <pc:docMk/>
            <pc:sldMk cId="2910954736" sldId="26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39AF29E-41CC-E420-306C-B6E5E069A693}" dt="2020-07-16T14:16:54.838" v="9" actId="1076"/>
          <ac:spMkLst>
            <pc:docMk/>
            <pc:sldMk cId="2910954736" sldId="2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39AF29E-41CC-E420-306C-B6E5E069A693}" dt="2020-07-16T14:17:38.607" v="21" actId="1076"/>
          <ac:spMkLst>
            <pc:docMk/>
            <pc:sldMk cId="2910954736" sldId="260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939AF29E-41CC-E420-306C-B6E5E069A693}" dt="2020-07-16T14:16:59.042" v="15"/>
          <ac:spMkLst>
            <pc:docMk/>
            <pc:sldMk cId="2910954736" sldId="260"/>
            <ac:spMk id="5" creationId="{DF8BB692-8415-49CB-8876-AB7BF4C0A401}"/>
          </ac:spMkLst>
        </pc:spChg>
        <pc:spChg chg="mod">
          <ac:chgData name="内田 陽子" userId="S::yoko_uchida@jpfgojp.onmicrosoft.com::3ba88787-b8da-4fc8-a417-83f627a88c5e" providerId="AD" clId="Web-{939AF29E-41CC-E420-306C-B6E5E069A693}" dt="2020-07-16T14:16:54.854" v="10" actId="1076"/>
          <ac:spMkLst>
            <pc:docMk/>
            <pc:sldMk cId="2910954736" sldId="26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39AF29E-41CC-E420-306C-B6E5E069A693}" dt="2020-07-16T14:16:54.869" v="12" actId="1076"/>
          <ac:spMkLst>
            <pc:docMk/>
            <pc:sldMk cId="2910954736" sldId="26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39AF29E-41CC-E420-306C-B6E5E069A693}" dt="2020-07-16T14:16:54.869" v="13" actId="1076"/>
          <ac:spMkLst>
            <pc:docMk/>
            <pc:sldMk cId="2910954736" sldId="26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39AF29E-41CC-E420-306C-B6E5E069A693}" dt="2020-07-16T14:16:54.885" v="14" actId="1076"/>
          <ac:spMkLst>
            <pc:docMk/>
            <pc:sldMk cId="2910954736" sldId="260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939AF29E-41CC-E420-306C-B6E5E069A693}" dt="2020-07-16T14:16:25.008" v="7"/>
        <pc:sldMkLst>
          <pc:docMk/>
          <pc:sldMk cId="1879103871" sldId="262"/>
        </pc:sldMkLst>
        <pc:spChg chg="add del mod">
          <ac:chgData name="内田 陽子" userId="S::yoko_uchida@jpfgojp.onmicrosoft.com::3ba88787-b8da-4fc8-a417-83f627a88c5e" providerId="AD" clId="Web-{939AF29E-41CC-E420-306C-B6E5E069A693}" dt="2020-07-16T14:16:07.554" v="3"/>
          <ac:spMkLst>
            <pc:docMk/>
            <pc:sldMk cId="1879103871" sldId="262"/>
            <ac:spMk id="5" creationId="{027295F7-04BE-4817-A13F-C80D89E06D7C}"/>
          </ac:spMkLst>
        </pc:spChg>
        <pc:spChg chg="add del">
          <ac:chgData name="内田 陽子" userId="S::yoko_uchida@jpfgojp.onmicrosoft.com::3ba88787-b8da-4fc8-a417-83f627a88c5e" providerId="AD" clId="Web-{939AF29E-41CC-E420-306C-B6E5E069A693}" dt="2020-07-16T14:16:20.539" v="5"/>
          <ac:spMkLst>
            <pc:docMk/>
            <pc:sldMk cId="1879103871" sldId="262"/>
            <ac:spMk id="6" creationId="{14612C98-BEFF-46A4-8185-093221732994}"/>
          </ac:spMkLst>
        </pc:spChg>
        <pc:spChg chg="add del">
          <ac:chgData name="内田 陽子" userId="S::yoko_uchida@jpfgojp.onmicrosoft.com::3ba88787-b8da-4fc8-a417-83f627a88c5e" providerId="AD" clId="Web-{939AF29E-41CC-E420-306C-B6E5E069A693}" dt="2020-07-16T14:16:25.008" v="7"/>
          <ac:spMkLst>
            <pc:docMk/>
            <pc:sldMk cId="1879103871" sldId="262"/>
            <ac:spMk id="9" creationId="{FFA75488-793A-45F5-944D-98D163649A6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2021/9/7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DCFFA-45B8-49D2-B7C0-2574AC84FFB5}" type="slidenum">
              <a:rPr kumimoji="1" lang="ja-JP" altLang="en-US" smtClean="0"/>
              <a:pPr/>
              <a:t>52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859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2021/9/7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728799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日本の年中行事</a:t>
            </a:r>
            <a:endParaRPr lang="en-US" altLang="ja-JP" sz="4000" dirty="0">
              <a:solidFill>
                <a:srgbClr val="000000"/>
              </a:solidFill>
              <a:latin typeface="Calibri"/>
              <a:ea typeface="MS Gothic"/>
              <a:cs typeface="Calibri"/>
            </a:endParaRPr>
          </a:p>
          <a:p>
            <a:pPr algn="ctr"/>
            <a:r>
              <a:rPr lang="ja-JP" altLang="en-US" sz="4000" b="1" dirty="0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2788459" y="1544035"/>
            <a:ext cx="3471496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に ほ ん　           </a:t>
            </a:r>
            <a:r>
              <a:rPr lang="ja-JP" altLang="en-US" sz="1600" b="1">
                <a:solidFill>
                  <a:srgbClr val="002060"/>
                </a:solidFill>
                <a:ea typeface="ＭＳ Ｐゴシック"/>
                <a:cs typeface="Calibri"/>
              </a:rPr>
              <a:t> ね 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ん </a:t>
            </a:r>
            <a:r>
              <a:rPr lang="ja-JP" altLang="en-US" sz="1600" b="1">
                <a:solidFill>
                  <a:srgbClr val="002060"/>
                </a:solidFill>
                <a:ea typeface="ＭＳ Ｐゴシック"/>
                <a:cs typeface="Calibri"/>
              </a:rPr>
              <a:t>じゅう  </a:t>
            </a:r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ぎょう  じ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hat, people, room&#10;&#10;説明は自動で生成されたものです">
            <a:extLst>
              <a:ext uri="{FF2B5EF4-FFF2-40B4-BE49-F238E27FC236}">
                <a16:creationId xmlns:a16="http://schemas.microsoft.com/office/drawing/2014/main" id="{C62DCCB2-B06B-4E1B-971F-1ECD24E9C76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3729" r="-445" b="6215"/>
          <a:stretch/>
        </p:blipFill>
        <p:spPr>
          <a:xfrm>
            <a:off x="2872092" y="3081212"/>
            <a:ext cx="3302573" cy="181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80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44009" y="754830"/>
            <a:ext cx="605598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お正月に玄関にかざるものを、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うがつ　　　　げんかん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なん　　　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506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門松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笹かざり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しめ縄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松明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32733" y="30040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59373" y="41280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ささ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692909" y="55055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たい　まつ</a:t>
            </a: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692909" y="35089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かど　まつ</a:t>
            </a: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539807" y="47950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　　　　　なわ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23" y="2960849"/>
            <a:ext cx="2113152" cy="282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43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4132" y="622906"/>
            <a:ext cx="681756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成人の日は、何月にありますか？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せいじん　　　　　ひ　　　　　　　なんが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つ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013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１月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２月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３月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４月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97" y="30311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881008" y="3503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いち　がつ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9446" y="48129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さん　がつ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8873" y="5475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　がつ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9446" y="416903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に　がつ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024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3414" y="891267"/>
            <a:ext cx="765717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「成人式」とは、一般的に、どんなことを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せいじんし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　　　　　　　　　　　　いっぱんてき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する式ですか？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　　　　　　　しき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0158" y="3036302"/>
            <a:ext cx="826391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神社に行って、おはらいをする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ホテルやレストランに行って、お酒を飲む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市や町の施設に集まって、偉い人の話をきく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市や町の役所に行って、「成人届」を出す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560587" y="43435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1208189" y="3518972"/>
            <a:ext cx="437938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じん　じゃ　　　　　　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1129965" y="4826853"/>
            <a:ext cx="773523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+mn-lt"/>
              </a:rPr>
              <a:t>    </a:t>
            </a:r>
            <a:r>
              <a:rPr lang="ja-JP" altLang="en-US" sz="1200">
                <a:ea typeface="ＭＳ Ｐゴシック"/>
                <a:cs typeface="+mn-lt"/>
              </a:rPr>
              <a:t>し　　　　　まち　　　　　　　し　せつ　　　　　　あつ　　　　　　　　　　　　　　えら　　　　　ひと　　　　　はなし</a:t>
            </a:r>
            <a:endParaRPr lang="en-US" alt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1129965" y="5488046"/>
            <a:ext cx="746457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     </a:t>
            </a:r>
            <a:r>
              <a:rPr lang="ja-JP" altLang="en-US" sz="1200" dirty="0">
                <a:ea typeface="ＭＳ Ｐゴシック"/>
                <a:cs typeface="Calibri"/>
              </a:rPr>
              <a:t>し　　　　　　まち　　　　　やく　　しょ　　　　　　い　　　　　　　　　　　　　せい　じん　とどけ　　　　　　　だ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4599451" y="4165660"/>
            <a:ext cx="355209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　い　　　　　　　　　　　　　　　　さけ　　　　　の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571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1167" y="622906"/>
            <a:ext cx="784166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２月３日の節分に、「鬼は外、福は内」と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にがつ  みっか　　　　せつぶん　　　　　　　　おに　　　　そと　　　　ふく　　　　うち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言いながらまくものは、どれですか？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724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あめ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もち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豆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7606" y="49644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71755" y="48129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こめ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81182" y="5475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まめ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782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6862" y="593135"/>
            <a:ext cx="840544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２月３日の節分に、その年の縁起のよい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にがつ  みっか　　　　   せつぶん　　　　　　　　　　　　　とし　　　　　えんぎ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方角を向いて食べるものは、どれですか？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ほうがく　　　　　む　　　　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>	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た</a:t>
            </a:r>
            <a:endParaRPr lang="en-US" dirty="0">
              <a:latin typeface="MS PGothic"/>
              <a:ea typeface="MS PGothic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46" y="3585897"/>
            <a:ext cx="7345254" cy="1253014"/>
          </a:xfrm>
          <a:prstGeom prst="rect">
            <a:avLst/>
          </a:prstGeom>
        </p:spPr>
      </p:pic>
      <p:sp>
        <p:nvSpPr>
          <p:cNvPr id="12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046888" y="29333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451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00766" y="622906"/>
            <a:ext cx="634246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日本のバレンタインデーでは、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にほん　　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誰から誰に、何をおくりますか？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だれ　　　　　　　だれ　　　　　　なに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15070" y="3026246"/>
            <a:ext cx="6057691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男性から女性に、チョコレート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女性から男性に、チョコレート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女性から男性に、キャンディー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男性から女性に、キャンディー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15070" y="37104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274991" y="512518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こめ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423667" y="5460828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だん　せい　　　　　　　　　じょ　せい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412516" y="48061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じょ　せい　　　　　　　　　だか　せい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423667" y="4131299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じょ　せい　　　　　　　　　だん　せい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412516" y="3483369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だん　せい　　　　　　　　　じょ　せい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876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9141" y="622906"/>
            <a:ext cx="724571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３月３日のひなまつりは、別の名前で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さんがつ　みっか　　　　　　　　　　　　　　　　　　　　　　　　べつ　　　　　なまえ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「＜何＞の節句」と言いますか？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なん　　　　　　　　せっく　　　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83845" y="29256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74" y="3467276"/>
            <a:ext cx="7370678" cy="172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1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53273" y="622906"/>
            <a:ext cx="803745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３月３日のひなまつりに食べるお菓子は、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さんがつ　みっか　　　　　　　　　　　　　　　　　　　　　　た　　　　　　　　　　　　かし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どれですか？</a:t>
            </a:r>
            <a:endParaRPr lang="en-US" dirty="0">
              <a:latin typeface="MS PGothic"/>
              <a:ea typeface="MS PGothic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24" y="3574200"/>
            <a:ext cx="7380099" cy="1287732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5157445" y="29054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017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8054" y="669724"/>
            <a:ext cx="7547893" cy="2162685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３月３日をすぎて、ひなまつりの人形を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さんがつ　みっか　　　　　　　　　　　　　　　　　　　　　　　　　　　　　　　　　　　　　　　　にんぎょう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出したままにしておくと、どうなると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言われていますか？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3003938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お金がなくなる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かぜをひく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結婚がおくれる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目が悪くなる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6064" y="43239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29698" y="5443283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め　　　　　　わる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0849" y="4806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けっ　こん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0849" y="3461061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かね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12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9192" y="622906"/>
            <a:ext cx="796561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３月３日のひなまつりにかざる「ひしもち」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さんがつ　みっか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は、 ３色のもちです。何色でしょうか？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            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さんしょく　　　　　　　　　　　　　　　　　　なにいろ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03936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白・ピンク・茶色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白・黄色・緑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白・黄色・茶色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白・緑・ピンク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272" y="495835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97429" y="5475377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しろ　　　みどり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510" y="4772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しろ　　　　き　いろ　　　　ちゃ　いろ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3510" y="4142442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しろ　　　　き　いろ　　　　みどり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74661" y="3461059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しろ　　　　　　　　　　　　　　　　ちゃ　いろ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849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0702" y="891267"/>
            <a:ext cx="813084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お正月に出す１年のあいさつのはがきを、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　　 しょうがつ         だ          いちねん 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　　　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年賀状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 暑中見舞い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寒中見舞い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喪中はがき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272" y="30040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9913" y="34707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ねん　  が     じょう 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280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しょ   ちゅう    み        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829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かん  ちゅう    み        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63766" y="542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 も     ちゅう</a:t>
            </a:r>
          </a:p>
        </p:txBody>
      </p:sp>
    </p:spTree>
    <p:extLst>
      <p:ext uri="{BB962C8B-B14F-4D97-AF65-F5344CB8AC3E}">
        <p14:creationId xmlns:p14="http://schemas.microsoft.com/office/powerpoint/2010/main" val="354679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7505" y="545064"/>
            <a:ext cx="8368990" cy="1874751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３月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14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日には、男性から女性にバレンタインデー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さんがつ　じゅうよっか　　　　　　　　だんせい　　　　　　　じょせい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のお返しをします。この日を何と呼びますか？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　　　かえ                                                   　ひ　　　　　なん　　　　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よ</a:t>
            </a:r>
            <a:endParaRPr lang="en-US" sz="1400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3762" y="3003942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ピンクデー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ホワイトデー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オレンジデー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ブラックデー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158" y="36617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86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47697" y="622906"/>
            <a:ext cx="804860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卒業式の時、女子が好きだった男子から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そつぎょうしき　　　　　とき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し　　　　　　　す　　　　　　　　　　　　　　だんし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もらうものは、次のうち、どれですか？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　　　　　　　　　　　　　　つぎ　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2" y="3015095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制服のボタン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名札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ハンカチ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腕時計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4912" y="30042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1999" y="5460828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うで   　ど　   けい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29697" y="4153601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な　ふだ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29697" y="3487239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せい　ふく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843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0036" y="604268"/>
            <a:ext cx="736392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日本の一般的な学校では、入学式は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にほん　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いっぱんて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　　　　　がっこう　　　　　　　　　　　にゅうがくしき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ふつう何月ですか？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　　　　　　　　　なんがつ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3003943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１月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４月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６月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９月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6382" y="36628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63617" y="5430780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く　がつ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29698" y="4097845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し　がつ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2778" y="3460210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いち　がつ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61627" y="4752287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 ろく　がつ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591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44566" y="566644"/>
            <a:ext cx="705486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「お花見」のときに見る花は、ふつう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はなみ　　　　　　　　　　　　　　　　み　　　　はな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何の花ですか？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なん　　  　は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な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1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2992791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桜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桃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梅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菊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344" y="29534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85812" y="5460826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きく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85812" y="47615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うめ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85812" y="4131297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もも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52359" y="3483367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さくら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167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14913" y="545065"/>
            <a:ext cx="831417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４月の終わりから５月のはじめにある、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しがつ　　　　　お　　　　　　　　　　　　　ごがつ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祝日が続く大型連休を、何と言いますか？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　しゅくじつ　　　　つづ　　　おおがた　れんきゅう　　　　　なん　　　　い　</a:t>
            </a:r>
            <a:endParaRPr lang="en-US">
              <a:latin typeface="MS PGothic"/>
              <a:ea typeface="MS PGothic"/>
            </a:endParaRPr>
          </a:p>
        </p:txBody>
      </p:sp>
      <p:sp>
        <p:nvSpPr>
          <p:cNvPr id="1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2992785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ハッピーウィーク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ミラクルウィーク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ゴールデンウィーク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ダイヤモンドウィーク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309" y="43127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158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0895" y="604268"/>
            <a:ext cx="812221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５月５日の端午の節句（子どもの日）には、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ごがつ　いつか　　　　たん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ご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せっく　　　　　こ　　　　　　　　　　　ひ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お風呂に何を入れますか？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ふ　　ろ　　　　　なに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075584" y="29194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13" y="3525953"/>
            <a:ext cx="7546519" cy="171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4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524" y="604268"/>
            <a:ext cx="758695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５月５日の端午の節句（子どもの日）に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ごがつ　いつか　　　　たん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ご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　せっく　　　　　こ　　　　　　　　　　　ひ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食べるお菓子は、どれですか？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た　　　　　　　　　　　　　かし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042000" y="29330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71" y="3642608"/>
            <a:ext cx="7426814" cy="1297784"/>
          </a:xfrm>
          <a:prstGeom prst="rect">
            <a:avLst/>
          </a:prstGeom>
        </p:spPr>
      </p:pic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421881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493" y="542630"/>
            <a:ext cx="7467014" cy="2144813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５月５日の端午の節句（子どもの日）には、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ごがつ　いつか　　　   　たん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ご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　　せっく　 　　　　こ　　　　　　　　　　　ひ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男の子がいるうちでは、鯉の形のかざりを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おとこ　　　　こ　　　　　　　　　　　　　　　　　　　　　　　　　　こい　　　かたち　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出します。何と言いますか？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だ                            なん　　  　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い</a:t>
            </a:r>
            <a:endParaRPr lang="en-US" sz="3200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52224" y="3001399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こいながし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こいのぼり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こいまとい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こいかざり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49448" y="364916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95" y="3259401"/>
            <a:ext cx="2659051" cy="2005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04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7682" y="604268"/>
            <a:ext cx="800863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７月７日の七夕に、かざりをつけてかざる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しちがつ　なのか　　　  　たな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ばた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植物は、どれですか？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ぶつ</a:t>
            </a:r>
            <a:endParaRPr lang="en-US" dirty="0">
              <a:latin typeface="MS PGothic"/>
              <a:ea typeface="MS PGothic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72" y="3539441"/>
            <a:ext cx="7489106" cy="1699577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358401" y="29329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081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7367" y="604268"/>
            <a:ext cx="780926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７月７日の七夕で、ねがいごとを書いて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しちがつ　なのか　    　　たなばた　　　　　　　　　　　　　　　　　　　　　　　　　か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かざるための紙を、何と言いますか？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　　　　　　　　　　　　　　かみ　　　　　なん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93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短冊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絵手紙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わら半紙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花札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4913" y="30150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73497" y="5464147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はな　ふだ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29697" y="4141983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え　　て　　がみ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61627" y="3471360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たん　ざく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61627" y="4793524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　　　ばん　し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846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0019" y="891267"/>
            <a:ext cx="786396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お正月のあいさつは、何と言いますか？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     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うがつ　　　　　　　　　　　　　　　　　　　　　　なん        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35115" y="2996537"/>
            <a:ext cx="615715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よいお年を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あけましておめでとうございます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おせわになっております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お元気ですか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16261" y="36805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177567" y="34647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                               </a:t>
            </a:r>
            <a:r>
              <a:rPr lang="ja-JP" altLang="en-US" sz="1200" dirty="0">
                <a:ea typeface="ＭＳ Ｐゴシック"/>
                <a:cs typeface="Calibri"/>
              </a:rPr>
              <a:t>とし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177567" y="549802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         </a:t>
            </a:r>
            <a:r>
              <a:rPr lang="ja-JP" altLang="en-US" sz="1200" dirty="0" err="1">
                <a:ea typeface="ＭＳ Ｐゴシック"/>
                <a:cs typeface="Calibri"/>
              </a:rPr>
              <a:t>げん</a:t>
            </a:r>
            <a:r>
              <a:rPr lang="ja-JP" altLang="en-US" sz="1200" dirty="0">
                <a:ea typeface="ＭＳ Ｐゴシック"/>
                <a:cs typeface="Calibri"/>
              </a:rPr>
              <a:t>     き</a:t>
            </a:r>
          </a:p>
        </p:txBody>
      </p:sp>
    </p:spTree>
    <p:extLst>
      <p:ext uri="{BB962C8B-B14F-4D97-AF65-F5344CB8AC3E}">
        <p14:creationId xmlns:p14="http://schemas.microsoft.com/office/powerpoint/2010/main" val="187910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432" y="604268"/>
            <a:ext cx="7453137" cy="1815548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七夕で、「織り姫」と「彦星」と言われている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たな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ばた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　　　　　お　　　ひめ　　　　　　　ひこ　ぼし            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星は、それぞれ何という名前の星ですか？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ほし　　　　　　　　　　　　　　　　　　　　なん                   　なまえ 　　　　　 ほし</a:t>
            </a:r>
            <a:endParaRPr lang="en-US" sz="1400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92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デネブとアルタイル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ヴェガとアルタイル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ヴェガとシリウス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デネブとシリウス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460" y="36840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473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62" y="3289613"/>
            <a:ext cx="2630743" cy="199803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0602" y="594732"/>
            <a:ext cx="792279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これは、お盆のときにかざるかざりです。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　　　　　　　　　　　　　　ぼん　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何の動物を表していますか？　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なん　　　　どうぶつ　　　　あらわ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4413" y="3003940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牛と猪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羊と虎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牛と馬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豚と虎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2564" y="433723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643117" y="5453079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ぶた　　　　と</a:t>
            </a:r>
            <a:r>
              <a:rPr lang="ja-JP" altLang="en-US" sz="1200" dirty="0" err="1">
                <a:ea typeface="ＭＳ Ｐゴシック"/>
                <a:cs typeface="Calibri"/>
              </a:rPr>
              <a:t>ら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643117" y="4117189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ひつじ　　　とら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41127" y="3460207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</a:t>
            </a:r>
            <a:r>
              <a:rPr lang="ja-JP" altLang="en-US" sz="1200" dirty="0" err="1">
                <a:ea typeface="ＭＳ Ｐゴシック"/>
                <a:cs typeface="Calibri"/>
              </a:rPr>
              <a:t>う</a:t>
            </a:r>
            <a:r>
              <a:rPr lang="ja-JP" altLang="en-US" sz="1200" dirty="0">
                <a:ea typeface="ＭＳ Ｐゴシック"/>
                <a:cs typeface="Calibri"/>
              </a:rPr>
              <a:t>し　　　　いのしし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41127" y="4782371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</a:t>
            </a:r>
            <a:r>
              <a:rPr lang="ja-JP" altLang="en-US" sz="1200" dirty="0" err="1">
                <a:ea typeface="ＭＳ Ｐゴシック"/>
                <a:cs typeface="Calibri"/>
              </a:rPr>
              <a:t>う</a:t>
            </a:r>
            <a:r>
              <a:rPr lang="ja-JP" altLang="en-US" sz="1200" dirty="0">
                <a:ea typeface="ＭＳ Ｐゴシック"/>
                <a:cs typeface="Calibri"/>
              </a:rPr>
              <a:t>し　　　　　うま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7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3325" y="594732"/>
            <a:ext cx="7277350" cy="2148468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お盆の最後に行われる「送り火」のうち、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ぼん　　　　さいご　　　　　　おこな　　　　　　　　　　　　おく　　　び　　　　　　　　　　　　　　　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京都の有名な「五山送り火」では、火で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 きょうと          　ゆうめい　　　　　　ござん　　　おく　　　　び　　　　　　　　　　　　ひ　　　　　　　　　　　　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どんな字を書くことで知られていますか？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                     じ　　　   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か　　　　　　　　　　　　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　し</a:t>
            </a:r>
            <a:endParaRPr lang="en-US" sz="3200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2367" y="2992986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山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天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大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077" y="49789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61071" y="5497880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だい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61071" y="4106235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てん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9081" y="3449253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やま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59081" y="4771417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ひ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3604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11234" y="819321"/>
            <a:ext cx="692153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秋の「月見」のときにかざる植物は、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あき　　　　　　つきみ　　　　　　　　　　　　　　　　　　　　　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ぶつ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つぎ</a:t>
            </a:r>
            <a:endParaRPr lang="en-US" dirty="0">
              <a:latin typeface="MS PGothic"/>
              <a:ea typeface="MS PGothic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53" y="3609671"/>
            <a:ext cx="7338402" cy="1648716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7055304" y="29356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09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39901" y="838744"/>
            <a:ext cx="626419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月見の時にそなえる和菓子は、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きみ　　　　　　とき　　　　　　　　　　　　　　　　　　わがし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つぎ</a:t>
            </a:r>
            <a:endParaRPr lang="en-US" dirty="0">
              <a:latin typeface="MS PGothic"/>
              <a:ea typeface="MS PGothic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2" y="3606288"/>
            <a:ext cx="7349553" cy="1708449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5161162" y="2937904"/>
            <a:ext cx="607405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518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9383" y="594732"/>
            <a:ext cx="736523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秋に、紅葉した木を見て楽しむことを、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あき　　　　　　　　こうよう　　　　　　　き　　　　　み　　　　たの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なん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3762" y="3015094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もみじがり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もみじ見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もみじまいり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もみじもうで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9158" y="302100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52466" y="4128343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　　　　　　　み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874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 dirty="0">
                <a:latin typeface="MS PGothic"/>
                <a:ea typeface="MS PGothic"/>
              </a:rPr>
              <a:t>④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2544" y="594732"/>
            <a:ext cx="807891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七五三に食べるお菓子は、どれですか？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しちごさん　　　　　　た　　　　　　　　　　　　かし</a:t>
            </a:r>
            <a:endParaRPr lang="en-US" dirty="0">
              <a:latin typeface="MS PGothic"/>
              <a:ea typeface="MS PGothic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89" y="3578759"/>
            <a:ext cx="7489390" cy="1738413"/>
          </a:xfrm>
          <a:prstGeom prst="rect">
            <a:avLst/>
          </a:prstGeom>
        </p:spPr>
      </p:pic>
      <p:sp>
        <p:nvSpPr>
          <p:cNvPr id="14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67999" y="29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832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734" y="745353"/>
            <a:ext cx="7662935" cy="2034596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七五三は、男の子と女の子で、お祝いする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  しちごさん                 おとこ        こ         おんな        こ                       いわ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年齢が違います。正しいのは、次のうちどれ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ねんれい      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ち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が                           ただ                                   つぎ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ですか？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85121" y="2996537"/>
            <a:ext cx="601949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ja-JP" dirty="0">
                <a:latin typeface="MS PGothic"/>
                <a:ea typeface="MS PGothic"/>
                <a:cs typeface="+mn-lt"/>
              </a:rPr>
              <a:t>男：３歳と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５</a:t>
            </a:r>
            <a:r>
              <a:rPr lang="ja-JP" altLang="ja-JP" dirty="0">
                <a:latin typeface="MS PGothic"/>
                <a:ea typeface="MS PGothic"/>
                <a:cs typeface="+mn-lt"/>
              </a:rPr>
              <a:t>歳、女：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３</a:t>
            </a:r>
            <a:r>
              <a:rPr lang="ja-JP" altLang="ja-JP" dirty="0">
                <a:latin typeface="MS PGothic"/>
                <a:ea typeface="MS PGothic"/>
                <a:cs typeface="+mn-lt"/>
              </a:rPr>
              <a:t>歳と７歳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男：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３</a:t>
            </a:r>
            <a:r>
              <a:rPr lang="ja-JP" dirty="0">
                <a:latin typeface="MS PGothic"/>
                <a:ea typeface="MS PGothic"/>
                <a:cs typeface="+mn-lt"/>
              </a:rPr>
              <a:t>歳と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７</a:t>
            </a:r>
            <a:r>
              <a:rPr lang="ja-JP" dirty="0">
                <a:latin typeface="MS PGothic"/>
                <a:ea typeface="MS PGothic"/>
                <a:cs typeface="+mn-lt"/>
              </a:rPr>
              <a:t>歳、女：３歳と５歳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男：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３</a:t>
            </a:r>
            <a:r>
              <a:rPr lang="ja-JP" dirty="0">
                <a:latin typeface="MS PGothic"/>
                <a:ea typeface="MS PGothic"/>
                <a:cs typeface="+mn-lt"/>
              </a:rPr>
              <a:t>歳と５歳、女：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５</a:t>
            </a:r>
            <a:r>
              <a:rPr lang="ja-JP" dirty="0">
                <a:latin typeface="MS PGothic"/>
                <a:ea typeface="MS PGothic"/>
                <a:cs typeface="+mn-lt"/>
              </a:rPr>
              <a:t>歳と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７</a:t>
            </a:r>
            <a:r>
              <a:rPr lang="ja-JP" dirty="0">
                <a:latin typeface="MS PGothic"/>
                <a:ea typeface="MS PGothic"/>
                <a:cs typeface="+mn-lt"/>
              </a:rPr>
              <a:t>歳</a:t>
            </a:r>
            <a:endParaRPr lang="ja-JP" dirty="0">
              <a:ea typeface="ＭＳ Ｐゴシック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男：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５</a:t>
            </a:r>
            <a:r>
              <a:rPr lang="ja-JP" dirty="0">
                <a:latin typeface="MS PGothic"/>
                <a:ea typeface="MS PGothic"/>
                <a:cs typeface="+mn-lt"/>
              </a:rPr>
              <a:t>歳と７歳、女：３歳と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５</a:t>
            </a:r>
            <a:r>
              <a:rPr lang="ja-JP" dirty="0">
                <a:latin typeface="MS PGothic"/>
                <a:ea typeface="MS PGothic"/>
                <a:cs typeface="+mn-lt"/>
              </a:rPr>
              <a:t>歳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940848" y="30369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553421" y="4109836"/>
            <a:ext cx="50170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latin typeface="MS PGothic"/>
                <a:ea typeface="MS PGothic"/>
                <a:cs typeface="Calibri"/>
              </a:rPr>
              <a:t>おとこ     さん さい       なな  さい        おんな     さん  さい         ご   さい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553421" y="4776781"/>
            <a:ext cx="50170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latin typeface="MS PGothic"/>
                <a:ea typeface="MS PGothic"/>
                <a:cs typeface="Calibri"/>
              </a:rPr>
              <a:t>おとこ    さん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        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ご 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   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    おんな     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ご</a:t>
            </a:r>
            <a:r>
              <a:rPr lang="ja-JP" sz="1200" dirty="0">
                <a:latin typeface="MS PGothic"/>
                <a:ea typeface="MS PGothic"/>
                <a:cs typeface="Calibri"/>
              </a:rPr>
              <a:t>  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      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なな 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553420" y="5415999"/>
            <a:ext cx="50170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latin typeface="MS PGothic"/>
                <a:ea typeface="MS PGothic"/>
                <a:cs typeface="Calibri"/>
              </a:rPr>
              <a:t>おとこ     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ご   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さい       なな  さい  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     おんな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   さん  さい         ご   さい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553421" y="3476344"/>
            <a:ext cx="501703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latin typeface="MS PGothic"/>
                <a:ea typeface="MS PGothic"/>
                <a:cs typeface="Calibri"/>
              </a:rPr>
              <a:t>おとこ    さ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ん</a:t>
            </a:r>
            <a:r>
              <a:rPr lang="ja-JP" sz="1200" dirty="0">
                <a:latin typeface="MS PGothic"/>
                <a:ea typeface="MS PGothic"/>
                <a:cs typeface="Calibri"/>
              </a:rPr>
              <a:t>  さい         ご  さい   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    おんな  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さん  さい   </a:t>
            </a:r>
            <a:r>
              <a:rPr lang="en-US" altLang="ja-JP" sz="1200" dirty="0">
                <a:latin typeface="MS PGothic"/>
                <a:ea typeface="MS PGothic"/>
                <a:cs typeface="Calibri"/>
              </a:rPr>
              <a:t> </a:t>
            </a:r>
            <a:r>
              <a:rPr lang="ja-JP" sz="1200" dirty="0">
                <a:latin typeface="MS PGothic"/>
                <a:ea typeface="MS PGothic"/>
                <a:cs typeface="Calibri"/>
              </a:rPr>
              <a:t>    </a:t>
            </a:r>
            <a:r>
              <a:rPr lang="ja-JP" altLang="en-US" sz="1200" dirty="0">
                <a:latin typeface="MS PGothic"/>
                <a:ea typeface="MS PGothic"/>
                <a:cs typeface="Calibri"/>
              </a:rPr>
              <a:t>なな</a:t>
            </a:r>
            <a:r>
              <a:rPr lang="ja-JP" sz="1200" dirty="0">
                <a:latin typeface="MS PGothic"/>
                <a:ea typeface="MS PGothic"/>
                <a:cs typeface="Calibri"/>
              </a:rPr>
              <a:t>  さい</a:t>
            </a:r>
            <a:endParaRPr lang="ja-JP" sz="1200" dirty="0">
              <a:latin typeface="MS PGothic"/>
              <a:ea typeface="MS PGothic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168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62519" y="604268"/>
            <a:ext cx="721896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お世話になった人に夏におくる物を、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せわ　　　　　　　　　　　　　　　ひと　　　　なつ　　　　　　　　　　　　もの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なん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3003940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お中元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お歳暮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お年始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お心付け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6064" y="300394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26642" y="5405069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こころ　づ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40848" y="4130830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せい　ぼ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2778" y="3460207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         ちゅう　げん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2778" y="4782371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ねん　し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758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6402" y="604268"/>
            <a:ext cx="753119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お世話になった人に年末におくる物を、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せわ　　　　　　　　　　　　　　　ひと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ねん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まつ　　　　　　　　　　　　もの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なん　　　　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2992785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お年始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お中元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お心付け</a:t>
            </a:r>
            <a:endParaRPr lang="ja-JP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お歳暮</a:t>
            </a: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7637" y="49568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66221" y="4779935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こころ　づ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66221" y="5419276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せい　ぼ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15850" y="4114214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         ちゅう　げん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77114" y="3448493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ねん　し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990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8937" y="634413"/>
            <a:ext cx="7686126" cy="2226689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年末に、わかれるときに言うあいさつは、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ねん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まつ                                                              い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なん        い</a:t>
            </a:r>
            <a:endParaRPr lang="ja-JP" sz="1600" dirty="0">
              <a:ea typeface="+mj-lt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0068" y="2959636"/>
            <a:ext cx="6302610" cy="265247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あけましておめでとうございます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お元気で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おつかれさまでした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よいお年を</a:t>
            </a: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531059" y="49021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F45B26-2467-4FFE-B55D-7C61FBE78DDD}"/>
              </a:ext>
            </a:extLst>
          </p:cNvPr>
          <p:cNvSpPr txBox="1"/>
          <p:nvPr/>
        </p:nvSpPr>
        <p:spPr>
          <a:xfrm>
            <a:off x="2121642" y="40889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           </a:t>
            </a:r>
            <a:r>
              <a:rPr lang="ja-JP" altLang="en-US" sz="1200" dirty="0" err="1">
                <a:ea typeface="ＭＳ Ｐゴシック"/>
                <a:cs typeface="Calibri"/>
              </a:rPr>
              <a:t>げん</a:t>
            </a:r>
            <a:r>
              <a:rPr lang="ja-JP" altLang="en-US" sz="1200" dirty="0">
                <a:ea typeface="ＭＳ Ｐゴシック"/>
                <a:cs typeface="Calibri"/>
              </a:rPr>
              <a:t>     き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6F3857-3E56-471E-869C-FDB52DA51237}"/>
              </a:ext>
            </a:extLst>
          </p:cNvPr>
          <p:cNvSpPr txBox="1"/>
          <p:nvPr/>
        </p:nvSpPr>
        <p:spPr>
          <a:xfrm>
            <a:off x="2121642" y="47727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E01242-A798-4AF3-A0A2-7C59DE02D6B1}"/>
              </a:ext>
            </a:extLst>
          </p:cNvPr>
          <p:cNvSpPr txBox="1"/>
          <p:nvPr/>
        </p:nvSpPr>
        <p:spPr>
          <a:xfrm>
            <a:off x="2280864" y="53717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                              </a:t>
            </a:r>
            <a:r>
              <a:rPr lang="ja-JP" altLang="en-US" sz="1200" dirty="0">
                <a:ea typeface="ＭＳ Ｐゴシック"/>
                <a:cs typeface="Calibri"/>
              </a:rPr>
              <a:t>とし</a:t>
            </a:r>
          </a:p>
        </p:txBody>
      </p:sp>
    </p:spTree>
    <p:extLst>
      <p:ext uri="{BB962C8B-B14F-4D97-AF65-F5344CB8AC3E}">
        <p14:creationId xmlns:p14="http://schemas.microsoft.com/office/powerpoint/2010/main" val="28659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3129" y="604268"/>
            <a:ext cx="749774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日本では、クリスマスはいつが祝日の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にほん　　　　　　　　　　　　　　　　　　　　　　　　　　　　　　　　　　　　　　しゅくじつ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休みですか？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や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す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76133" y="3003942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12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月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24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日と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25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12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月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25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日と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26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12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月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25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日だけ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クリスマス休みはない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457706" y="49791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191461" y="5409602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やす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637554" y="3459650"/>
            <a:ext cx="453151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</a:t>
            </a:r>
            <a:r>
              <a:rPr lang="ja-JP" altLang="en-US" sz="1200" dirty="0" err="1">
                <a:ea typeface="ＭＳ Ｐゴシック"/>
                <a:cs typeface="Calibri"/>
              </a:rPr>
              <a:t>じゅうにがつ</a:t>
            </a:r>
            <a:r>
              <a:rPr lang="ja-JP" altLang="en-US" sz="1200" dirty="0">
                <a:ea typeface="ＭＳ Ｐゴシック"/>
                <a:cs typeface="Calibri"/>
              </a:rPr>
              <a:t>　に</a:t>
            </a:r>
            <a:r>
              <a:rPr lang="ja-JP" altLang="en-US" sz="1200" dirty="0" err="1">
                <a:ea typeface="ＭＳ Ｐゴシック"/>
                <a:cs typeface="Calibri"/>
              </a:rPr>
              <a:t>じゅうよっか</a:t>
            </a:r>
            <a:r>
              <a:rPr lang="ja-JP" altLang="en-US" sz="1200" dirty="0">
                <a:ea typeface="ＭＳ Ｐゴシック"/>
                <a:cs typeface="Calibri"/>
              </a:rPr>
              <a:t>　　に</a:t>
            </a:r>
            <a:r>
              <a:rPr lang="ja-JP" altLang="en-US" sz="1200" dirty="0" err="1">
                <a:ea typeface="ＭＳ Ｐゴシック"/>
                <a:cs typeface="Calibri"/>
              </a:rPr>
              <a:t>じゅうごにち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637554" y="4098991"/>
            <a:ext cx="453151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</a:t>
            </a:r>
            <a:r>
              <a:rPr lang="ja-JP" altLang="en-US" sz="1200" dirty="0" err="1">
                <a:ea typeface="ＭＳ Ｐゴシック"/>
                <a:cs typeface="Calibri"/>
              </a:rPr>
              <a:t>じゅうにがつ</a:t>
            </a:r>
            <a:r>
              <a:rPr lang="ja-JP" altLang="en-US" sz="1200" dirty="0">
                <a:ea typeface="ＭＳ Ｐゴシック"/>
                <a:cs typeface="Calibri"/>
              </a:rPr>
              <a:t>　に</a:t>
            </a:r>
            <a:r>
              <a:rPr lang="ja-JP" altLang="en-US" sz="1200" dirty="0" err="1">
                <a:ea typeface="ＭＳ Ｐゴシック"/>
                <a:cs typeface="Calibri"/>
              </a:rPr>
              <a:t>じゅうごにち</a:t>
            </a:r>
            <a:r>
              <a:rPr lang="ja-JP" altLang="en-US" sz="1200" dirty="0">
                <a:ea typeface="ＭＳ Ｐゴシック"/>
                <a:cs typeface="Calibri"/>
              </a:rPr>
              <a:t>　　に</a:t>
            </a:r>
            <a:r>
              <a:rPr lang="ja-JP" altLang="en-US" sz="1200" dirty="0" err="1">
                <a:ea typeface="ＭＳ Ｐゴシック"/>
                <a:cs typeface="Calibri"/>
              </a:rPr>
              <a:t>じゅう</a:t>
            </a:r>
            <a:r>
              <a:rPr lang="ja-JP" altLang="en-US" sz="1200" dirty="0">
                <a:ea typeface="ＭＳ Ｐゴシック"/>
                <a:cs typeface="Calibri"/>
              </a:rPr>
              <a:t>ろくにち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787082" y="4766487"/>
            <a:ext cx="453151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</a:t>
            </a:r>
            <a:r>
              <a:rPr lang="ja-JP" altLang="en-US" sz="1200" dirty="0" err="1">
                <a:ea typeface="ＭＳ Ｐゴシック"/>
                <a:cs typeface="Calibri"/>
              </a:rPr>
              <a:t>じゅうにがつ</a:t>
            </a:r>
            <a:r>
              <a:rPr lang="ja-JP" altLang="en-US" sz="1200" dirty="0">
                <a:ea typeface="ＭＳ Ｐゴシック"/>
                <a:cs typeface="Calibri"/>
              </a:rPr>
              <a:t>　に</a:t>
            </a:r>
            <a:r>
              <a:rPr lang="ja-JP" altLang="en-US" sz="1200" dirty="0" err="1">
                <a:ea typeface="ＭＳ Ｐゴシック"/>
                <a:cs typeface="Calibri"/>
              </a:rPr>
              <a:t>じゅうごにち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199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0827" y="604268"/>
            <a:ext cx="754234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年の終わりに、会社の仲間や友だちと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とし　　　　　お　　　　　　　　　　　　かいしゃ　　　　　　なかま　　　　　とも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宴会をすることを、何と言いますか？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えんかい　　　　　　　　　　　　　　　　　　　　　なん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03940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終年会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反省会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忘年会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新年会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9680" y="430668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65862" y="4791090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ぼう　ねん　かい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65862" y="5430431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しん　ねん　かい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15491" y="4125369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    はん　せい　かい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76755" y="3459648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しゅう　ねん　かい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143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5868" y="561520"/>
            <a:ext cx="8352264" cy="2234146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MS PGothic"/>
                <a:cs typeface="+mj-lt"/>
              </a:rPr>
              <a:t>12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月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>31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日から１月１日にかけて、お寺の鐘をつく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200" dirty="0">
                <a:latin typeface="MS PGothic"/>
                <a:ea typeface="MS PGothic"/>
                <a:cs typeface="+mj-lt"/>
              </a:rPr>
              <a:t>じゅうにがつ　</a:t>
            </a:r>
            <a:r>
              <a:rPr lang="ja-JP" altLang="en-US" sz="1200" dirty="0" err="1">
                <a:latin typeface="MS PGothic"/>
                <a:ea typeface="MS PGothic"/>
                <a:cs typeface="+mj-lt"/>
              </a:rPr>
              <a:t>さん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じゅういちにち　　  いちがつ　ついたち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                                           てら       　かね　　　　　　 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「除夜の鐘」は、全部で鐘を何回つきますか？</a:t>
            </a:r>
            <a:r>
              <a:rPr lang="en-US" alt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じょや　　 　　　かね  　               ぜんぶ　　　　　かね　　　　なんかい</a:t>
            </a:r>
            <a:endParaRPr lang="en-US" sz="1400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3762" y="3003941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12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88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回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108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回</a:t>
            </a:r>
            <a:endParaRPr lang="ja-JP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365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回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7637" y="43225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9897" y="3470800"/>
            <a:ext cx="3127131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 dirty="0">
                <a:ea typeface="ＭＳ Ｐゴシック"/>
                <a:cs typeface="Calibri"/>
              </a:rPr>
              <a:t>じゅうに かい</a:t>
            </a:r>
            <a:endParaRPr lang="ja-JP" sz="1000" dirty="0">
              <a:ea typeface="+mn-lt"/>
              <a:cs typeface="+mn-lt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9897" y="4121851"/>
            <a:ext cx="3127131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 dirty="0">
                <a:ea typeface="ＭＳ Ｐゴシック"/>
                <a:cs typeface="Calibri"/>
              </a:rPr>
              <a:t>はちじゅうはち かい</a:t>
            </a:r>
            <a:endParaRPr lang="ja-JP" sz="1000" dirty="0">
              <a:ea typeface="+mn-lt"/>
              <a:cs typeface="+mn-lt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9896" y="4780048"/>
            <a:ext cx="3127131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 dirty="0" err="1">
                <a:ea typeface="ＭＳ Ｐゴシック"/>
                <a:cs typeface="Calibri"/>
              </a:rPr>
              <a:t>ひゃくはち</a:t>
            </a:r>
            <a:r>
              <a:rPr lang="ja-JP" altLang="en-US" sz="1000" dirty="0">
                <a:ea typeface="ＭＳ Ｐゴシック"/>
                <a:cs typeface="Calibri"/>
              </a:rPr>
              <a:t>   かい</a:t>
            </a:r>
            <a:endParaRPr lang="ja-JP" sz="1000" dirty="0">
              <a:ea typeface="+mn-lt"/>
              <a:cs typeface="+mn-lt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09897" y="5407467"/>
            <a:ext cx="3127131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000" dirty="0" err="1">
                <a:ea typeface="ＭＳ Ｐゴシック"/>
                <a:cs typeface="Calibri"/>
              </a:rPr>
              <a:t>さんびゃくろ</a:t>
            </a:r>
            <a:r>
              <a:rPr lang="ja-JP" altLang="en-US" sz="1000" dirty="0">
                <a:ea typeface="ＭＳ Ｐゴシック"/>
                <a:cs typeface="Calibri"/>
              </a:rPr>
              <a:t>くじゅうご かい</a:t>
            </a:r>
            <a:endParaRPr lang="ja-JP" sz="10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664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76356" y="535944"/>
            <a:ext cx="619128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MS PGothic"/>
                <a:cs typeface="+mj-lt"/>
              </a:rPr>
              <a:t>12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月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31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日を、何と言いますか？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200" dirty="0" err="1">
                <a:latin typeface="MS PGothic"/>
                <a:ea typeface="MS PGothic"/>
                <a:cs typeface="+mj-lt"/>
              </a:rPr>
              <a:t>じゅうにがつさん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じゅういちにち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        なん　　  　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92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師走　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大みそか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年の瀬</a:t>
            </a:r>
            <a:endParaRPr lang="ja-JP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元旦</a:t>
            </a: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4913" y="37071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65862" y="4802242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とし　　　　　　せ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13004" y="5467963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 がん　たん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15491" y="4136521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   おお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76755" y="3470800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しわす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773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7978" y="680494"/>
            <a:ext cx="806077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日本では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12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月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31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日に何を食べる習慣が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にほん　　　         　</a:t>
            </a:r>
            <a:r>
              <a:rPr lang="ja-JP" altLang="en-US" sz="1200" dirty="0" err="1">
                <a:latin typeface="MS PGothic"/>
                <a:ea typeface="MS PGothic"/>
                <a:cs typeface="+mj-lt"/>
              </a:rPr>
              <a:t>じゅうにがつさん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じゅういちにち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   なに　　　　た　　 　　　　　しゅうかん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ありますか？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3762" y="2992787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そば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おもち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すし</a:t>
            </a:r>
            <a:endParaRPr lang="ja-JP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おかゆ</a:t>
            </a: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762" y="29927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607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1908" y="624467"/>
            <a:ext cx="7640184" cy="2001905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祝日が日曜日に重なった場合に、次の日が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しゅくじつ　　　　　に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ちようび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　　　　　　　かさ　　　　　　　　　　ばあい               つぎ　　　　  ひ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休みになることを、何と言いますか？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やす　　　　　　　　　　　　　　　　　　　　　　　　なん　　　　い</a:t>
            </a:r>
            <a:endParaRPr lang="en-US" sz="1400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94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代替休日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翌日休日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振替休日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連続休日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183" y="43284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65862" y="4802244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ふり　かえ　きゅう　じつ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65862" y="5441585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れん　ぞく　きゅう　じつ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15491" y="4136523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  よく　じつ　きゅう　じつ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76755" y="3470802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だい　たい　きゅう　じつ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840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07999" y="604267"/>
            <a:ext cx="8328003" cy="2000751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１年が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366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日ある年を何と呼ぶでしょうか？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いちねん　</a:t>
            </a:r>
            <a:r>
              <a:rPr lang="ja-JP" altLang="en-US" sz="1200" dirty="0" err="1">
                <a:latin typeface="MS PGothic"/>
                <a:ea typeface="MS PGothic"/>
                <a:cs typeface="+mj-lt"/>
              </a:rPr>
              <a:t>さんびゃくろ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くじゅうろくにち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       　とし　　　 なん　　　　よ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2992785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うるおう年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うるう年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うるる年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うるし年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075" y="37063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4076841" y="3448493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どし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08264" y="4113258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どし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30567" y="4773753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どし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730567" y="5438518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　どし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503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5002" y="604268"/>
            <a:ext cx="707399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１月７日に食べる七草が</a:t>
            </a:r>
            <a:r>
              <a:rPr lang="ja-JP" altLang="en-US" sz="3600" dirty="0" err="1">
                <a:latin typeface="MS PGothic"/>
                <a:ea typeface="MS PGothic"/>
                <a:cs typeface="+mj-lt"/>
              </a:rPr>
              <a:t>ゆに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いちがつなのか　　        た　　　　　　　　ななくさ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入っていない野菜は、どれですか？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はい　　　　　　　　　　　　　　　　　や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さい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2992788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かぶ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にんじん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大根</a:t>
            </a:r>
            <a:endParaRPr lang="ja-JP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せり</a:t>
            </a: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6671" y="364404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71012" y="4823309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だい　こん　　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942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29319" y="509563"/>
            <a:ext cx="8285363" cy="209450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バレンタインデーの時に本当に好きな人に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　　　　　　　　　　　　　　　　　　　　　　とき　　　　　ほんとう　　　　　す　　　　　　　ひと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あげるチョコレートを、何と言いますか？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　　　　　　　　　　　　　　　　　　　　　　　　　　　　なん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2992789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本命チョコ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本気チョコ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本心チョコ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本当チョコ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1460" y="296854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65862" y="4779939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ほん　しん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65862" y="5419280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ほん　とう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15491" y="4114218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   ほん　き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76755" y="3448497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ほん　めい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247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48548" y="535943"/>
            <a:ext cx="8446905" cy="2112362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日本人にとって大事な行事を合わせて言う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にほんじん　　　　　　　　　　　　　　　だいじ　　　　　　ぎょうじ　　　　　あ　　　　　　　　 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表現です。「＜何＞と正月」と言いますか？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ひょうげん　　　　　　　　　　　　　なに　　　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うがつ　　　　　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913" y="3015087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年末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花見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子どもの日</a:t>
            </a:r>
            <a:endParaRPr lang="ja-JP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盆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335" y="49680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65862" y="4802237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 こ　　  　　　　　　　　　　　ひ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80665" y="5446018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　ぼん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15491" y="4136516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  はな　  み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76755" y="3470795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　ねん　まつ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911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0771" y="891267"/>
            <a:ext cx="750677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お正月、１年のはじめに神社やお寺に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       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しょうがつ　　　いちねん　　　　　　　　　　　　　　　　じんじゃ　　　　　　　　てら　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お参りにいくことを何と言いますか？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 まい                                            なん</a:t>
            </a:r>
            <a:r>
              <a:rPr lang="en-US" altLang="ja-JP" sz="1600" dirty="0">
                <a:latin typeface="MS PGothic"/>
                <a:ea typeface="MS PGothic"/>
                <a:cs typeface="+mj-lt"/>
              </a:rPr>
              <a:t>	   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43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お礼参り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初詣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お宮参り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 err="1">
                <a:latin typeface="MS PGothic"/>
                <a:ea typeface="MS PGothic"/>
                <a:cs typeface="+mn-lt"/>
              </a:rPr>
              <a:t>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百度参り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12" y="365050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445019" y="348728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れい　まい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0750" y="481294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+mn-lt"/>
              </a:rPr>
              <a:t>           </a:t>
            </a:r>
            <a:r>
              <a:rPr lang="ja-JP" altLang="en-US" sz="1200" dirty="0">
                <a:ea typeface="ＭＳ Ｐゴシック"/>
                <a:cs typeface="+mn-lt"/>
              </a:rPr>
              <a:t>みや  まい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0177" y="5475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          </a:t>
            </a:r>
            <a:r>
              <a:rPr lang="ja-JP" altLang="en-US" sz="1200" dirty="0" err="1">
                <a:ea typeface="ＭＳ Ｐゴシック"/>
                <a:cs typeface="Calibri"/>
              </a:rPr>
              <a:t>ひゃく</a:t>
            </a:r>
            <a:r>
              <a:rPr lang="ja-JP" altLang="en-US" sz="1200" dirty="0">
                <a:ea typeface="ＭＳ Ｐゴシック"/>
                <a:cs typeface="Calibri"/>
              </a:rPr>
              <a:t>     ど     まい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750" y="416903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はつ  もうで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095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93348" y="670432"/>
            <a:ext cx="855730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夏の暑さに負けないために友人や会社の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en-US" altLang="ja-JP" sz="16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なつ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あつ　　　　　　　ま　　　　　　　　　　　　　　　　　　　　　ゆうじん　　　　　かいしゃ　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同僚とお酒を飲むことを、何と言いますか？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どうりょう　　　　　　　さけ　　　　の　　　　　　　　　　　　　　　なん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3015093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熱気払い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嫌気払い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暑気払い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景気払い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9938" y="43476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77013" y="4802243"/>
            <a:ext cx="30496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 しょ     き　　　ばら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77013" y="5441584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けいき　　　ばら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126642" y="4136522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    いや     け　　ばら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087906" y="3470801"/>
            <a:ext cx="312713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   ねっ     き　　ばら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94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7185" y="670432"/>
            <a:ext cx="756963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４月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>29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日の「昭和の日」は、どのような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しがつ　に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じゅう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くにち　　　　　しょうわ　　　　　ひ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祝日ですか？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しゅくじつ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04329" y="3026247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昭和天皇の誕生日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昭和天皇の亡くなった日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昭和が始まった日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昭和が終わった日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408203" y="304421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726171" y="3481955"/>
            <a:ext cx="419462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しょうわ　　　てんのう　　　　　　　たん　じょう　び　　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726171" y="4198509"/>
            <a:ext cx="514111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しょうわ　　　てんのう　　　　　　　な　　　　　　　　　　　　　　　　ひ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715278" y="4862970"/>
            <a:ext cx="419462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しょうわ　　　　　　　はじ　　　　　　　　　　　　ひ　　　　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715278" y="5513869"/>
            <a:ext cx="419462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しょうわ　　　　　　　　お　　　　　　　　　　　　　ひ　　　　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608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4641" y="604268"/>
            <a:ext cx="727471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秋になると行われる「</a:t>
            </a:r>
            <a:r>
              <a:rPr lang="ja-JP" altLang="en-US" sz="3600" dirty="0" err="1">
                <a:latin typeface="MS PGothic"/>
                <a:ea typeface="MS PGothic"/>
                <a:cs typeface="+mj-lt"/>
              </a:rPr>
              <a:t>いも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掘り」では、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あき　　　　　　　　　　　　　おこな　　　　　　　　　　　　　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ほ</a:t>
            </a:r>
            <a:r>
              <a:rPr lang="en-US" alt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何のいもを掘りますか？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なん　　　　　　　　　　　　　　ほ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064" y="3003936"/>
            <a:ext cx="589772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じゃがいも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さつまいも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やまいも</a:t>
            </a:r>
            <a:endParaRPr lang="ja-JP" altLang="en-US" dirty="0">
              <a:latin typeface="MS PGothic"/>
              <a:ea typeface="MS PGothic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さといも</a:t>
            </a: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9939" y="36659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525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A vase of flowers on a table&#10;&#10;高い精度で生成された説明">
            <a:extLst>
              <a:ext uri="{FF2B5EF4-FFF2-40B4-BE49-F238E27FC236}">
                <a16:creationId xmlns:a16="http://schemas.microsoft.com/office/drawing/2014/main" id="{32AAB445-E93B-4CFA-9D99-BF61C981D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46" y="3355156"/>
            <a:ext cx="2603749" cy="19328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785" y="891267"/>
            <a:ext cx="818028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1600" b="1" dirty="0">
                <a:latin typeface="MS PGothic"/>
                <a:ea typeface="MS PGothic"/>
              </a:rPr>
              <a:t> 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お正月に食べる料理を何と言いますか？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b="1" dirty="0">
                <a:ea typeface="MS PGothic"/>
                <a:cs typeface="+mj-lt"/>
              </a:rPr>
              <a:t>  </a:t>
            </a: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b="1" dirty="0">
                <a:ea typeface="MS PGothic"/>
                <a:cs typeface="+mj-lt"/>
              </a:rPr>
              <a:t>        </a:t>
            </a:r>
            <a:r>
              <a:rPr lang="ja-JP" altLang="en-US" sz="1600" dirty="0">
                <a:ea typeface="MS PGothic"/>
                <a:cs typeface="+mj-lt"/>
              </a:rPr>
              <a:t>しょうがつ</a:t>
            </a:r>
            <a:r>
              <a:rPr lang="ja-JP" sz="1600" dirty="0">
                <a:ea typeface="MS PGothic"/>
                <a:cs typeface="+mj-lt"/>
              </a:rPr>
              <a:t>           </a:t>
            </a:r>
            <a:r>
              <a:rPr lang="ja-JP" altLang="en-US" sz="1600" dirty="0">
                <a:ea typeface="MS PGothic"/>
                <a:cs typeface="+mj-lt"/>
              </a:rPr>
              <a:t> </a:t>
            </a:r>
            <a:r>
              <a:rPr lang="ja-JP" sz="1600" dirty="0">
                <a:ea typeface="MS PGothic"/>
                <a:cs typeface="+mj-lt"/>
              </a:rPr>
              <a:t> た                          りょうり            なん          い</a:t>
            </a:r>
            <a:r>
              <a:rPr lang="ja-JP" altLang="en-US" sz="1600" dirty="0">
                <a:ea typeface="MS PGothic"/>
                <a:cs typeface="+mj-lt"/>
              </a:rPr>
              <a:t> </a:t>
            </a: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3206219" y="43040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13" name="コンテンツ プレースホルダー 2"/>
          <p:cNvSpPr txBox="1">
            <a:spLocks/>
          </p:cNvSpPr>
          <p:nvPr/>
        </p:nvSpPr>
        <p:spPr>
          <a:xfrm>
            <a:off x="3234384" y="2985372"/>
            <a:ext cx="3935850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重箱料理</a:t>
            </a:r>
            <a:endParaRPr lang="en-US" altLang="ja-JP" sz="120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en-US" alt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精進料理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en-US" alt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おせち料理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en-US" altLang="ja-JP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おりづめ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82170" y="349349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じゅう ばこ　りょう　  り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82170" y="479087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+mn-lt"/>
              </a:rPr>
              <a:t>           </a:t>
            </a:r>
            <a:r>
              <a:rPr lang="ja-JP" altLang="en-US" sz="1200" dirty="0">
                <a:ea typeface="ＭＳ Ｐゴシック"/>
                <a:cs typeface="+mn-lt"/>
              </a:rPr>
              <a:t>                    りょう　　り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82170" y="548177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>
                <a:ea typeface="ＭＳ Ｐゴシック"/>
                <a:cs typeface="Calibri"/>
              </a:rPr>
              <a:t>      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882170" y="417524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しょう  じん   りょう     り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829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bowl of food&#10;&#10;非常に高い精度で生成された説明">
            <a:extLst>
              <a:ext uri="{FF2B5EF4-FFF2-40B4-BE49-F238E27FC236}">
                <a16:creationId xmlns:a16="http://schemas.microsoft.com/office/drawing/2014/main" id="{DFBD1A3C-0AAF-4017-919B-164AF41A0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22" y="3329469"/>
            <a:ext cx="2594224" cy="19328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785" y="891267"/>
            <a:ext cx="818028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お正月の料理で、汁におもちを入れて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b="1" dirty="0">
                <a:ea typeface="MS PGothic"/>
                <a:cs typeface="+mj-lt"/>
              </a:rPr>
              <a:t>  </a:t>
            </a:r>
            <a:r>
              <a:rPr lang="ja-JP" sz="1600" b="1" dirty="0">
                <a:ea typeface="MS PGothic"/>
                <a:cs typeface="+mj-lt"/>
              </a:rPr>
              <a:t> </a:t>
            </a:r>
            <a:r>
              <a:rPr lang="ja-JP" altLang="en-US" sz="1600" b="1" dirty="0">
                <a:ea typeface="MS PGothic"/>
                <a:cs typeface="+mj-lt"/>
              </a:rPr>
              <a:t>        </a:t>
            </a:r>
            <a:r>
              <a:rPr lang="ja-JP" altLang="en-US" sz="1600" dirty="0" err="1">
                <a:ea typeface="MS PGothic"/>
                <a:cs typeface="+mj-lt"/>
              </a:rPr>
              <a:t>しょ</a:t>
            </a:r>
            <a:r>
              <a:rPr lang="ja-JP" altLang="en-US" sz="1600" dirty="0">
                <a:ea typeface="MS PGothic"/>
                <a:cs typeface="+mj-lt"/>
              </a:rPr>
              <a:t>うがつ</a:t>
            </a:r>
            <a:r>
              <a:rPr lang="ja-JP" sz="1600" dirty="0">
                <a:ea typeface="MS PGothic"/>
                <a:cs typeface="+mj-lt"/>
              </a:rPr>
              <a:t>           りょうり                      しる</a:t>
            </a:r>
            <a:r>
              <a:rPr lang="ja-JP" altLang="en-US" sz="1600" dirty="0">
                <a:ea typeface="MS PGothic"/>
                <a:cs typeface="+mj-lt"/>
              </a:rPr>
              <a:t> </a:t>
            </a:r>
            <a:br>
              <a:rPr lang="ja-JP" altLang="en-US" sz="1600" dirty="0"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煮た料理を何と言いますか？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b="1" dirty="0">
                <a:latin typeface="Calibri"/>
                <a:ea typeface="MS PGothic"/>
                <a:cs typeface="+mj-lt"/>
              </a:rPr>
              <a:t>    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に</a:t>
            </a:r>
            <a:r>
              <a:rPr lang="ja-JP" altLang="en-US" sz="1600" b="1" dirty="0">
                <a:latin typeface="Calibri"/>
                <a:ea typeface="MS PGothic"/>
                <a:cs typeface="+mj-lt"/>
              </a:rPr>
              <a:t>            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 りょうり               なん           </a:t>
            </a:r>
            <a:r>
              <a:rPr lang="ja-JP" sz="1600" dirty="0">
                <a:latin typeface="Calibri"/>
                <a:ea typeface="MS PGothic"/>
                <a:cs typeface="+mj-lt"/>
              </a:rPr>
              <a:t>い</a:t>
            </a:r>
            <a:r>
              <a:rPr lang="ja-JP" altLang="en-US" sz="1600" dirty="0">
                <a:latin typeface="Calibri"/>
                <a:ea typeface="MS PGothic"/>
                <a:cs typeface="+mj-lt"/>
              </a:rPr>
              <a:t> </a:t>
            </a:r>
            <a:endParaRPr lang="ja-JP" sz="1600" dirty="0"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お</a:t>
            </a:r>
            <a:r>
              <a:rPr lang="ja-JP" altLang="en-US">
                <a:latin typeface="MS PGothic"/>
                <a:ea typeface="MS PGothic"/>
                <a:cs typeface="+mn-lt"/>
              </a:rPr>
              <a:t>ぞうに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おしるこ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ぼたもち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あげもち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4920" y="30150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863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8268" y="674390"/>
            <a:ext cx="862746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お正月にかざるおもちを、何と言いますか？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うがつ　　　　　　　　　　　　　　　　　　　　　　　　　　　なん　　　　い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16" name="楕円 4">
            <a:extLst>
              <a:ext uri="{FF2B5EF4-FFF2-40B4-BE49-F238E27FC236}">
                <a16:creationId xmlns:a16="http://schemas.microsoft.com/office/drawing/2014/main" id="{A9654102-D980-4A60-89D9-3C6134686C14}"/>
              </a:ext>
            </a:extLst>
          </p:cNvPr>
          <p:cNvSpPr/>
          <p:nvPr/>
        </p:nvSpPr>
        <p:spPr>
          <a:xfrm>
            <a:off x="3227985" y="49859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4245" y="2993916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ひしもち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丸もち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草もち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鏡もち</a:t>
            </a:r>
            <a:endParaRPr lang="ja-JP" altLang="en-US" sz="3200" dirty="0">
              <a:latin typeface="MS PGothic"/>
              <a:ea typeface="MS PGothic"/>
              <a:cs typeface="Calibri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48394" y="54793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かがみ   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848394" y="41563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まる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848394" y="48273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くさ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27" y="3311915"/>
            <a:ext cx="2603804" cy="195285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7780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28582" y="838716"/>
            <a:ext cx="668683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お正月に子どもにあげるお金を、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　　　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しょ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うがつ　　　　こ　　　　　　　　　　　　　　　　　　　　　　　かね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なん　　　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おこづかい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お年玉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おだちん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お祝い金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5763" y="368334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59912" y="41280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とし　</a:t>
            </a:r>
            <a:r>
              <a:rPr lang="ja-JP" altLang="en-US" sz="1200" dirty="0" err="1">
                <a:ea typeface="ＭＳ Ｐゴシック"/>
                <a:cs typeface="Calibri"/>
              </a:rPr>
              <a:t>だま</a:t>
            </a:r>
            <a:endParaRPr lang="en-US" altLang="ja-JP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193448" y="55055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　　　　　いわ　　　　　きん</a:t>
            </a:r>
          </a:p>
        </p:txBody>
      </p:sp>
    </p:spTree>
    <p:extLst>
      <p:ext uri="{BB962C8B-B14F-4D97-AF65-F5344CB8AC3E}">
        <p14:creationId xmlns:p14="http://schemas.microsoft.com/office/powerpoint/2010/main" val="77891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6F96F234288544AAA254C96E9D3BED9" ma:contentTypeVersion="9" ma:contentTypeDescription="新しいドキュメントを作成します。" ma:contentTypeScope="" ma:versionID="bc499605edd2bbe0b780a074b6d06fa8">
  <xsd:schema xmlns:xsd="http://www.w3.org/2001/XMLSchema" xmlns:xs="http://www.w3.org/2001/XMLSchema" xmlns:p="http://schemas.microsoft.com/office/2006/metadata/properties" xmlns:ns2="85a084a7-5f88-495c-9389-3aaf0d5f3a46" targetNamespace="http://schemas.microsoft.com/office/2006/metadata/properties" ma:root="true" ma:fieldsID="f9c6dc3a01a3885a1ef90400189bcf45" ns2:_="">
    <xsd:import namespace="85a084a7-5f88-495c-9389-3aaf0d5f3a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084a7-5f88-495c-9389-3aaf0d5f3a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1972924-1D4F-431C-9DEE-1C898F9C3AEA}"/>
</file>

<file path=customXml/itemProps2.xml><?xml version="1.0" encoding="utf-8"?>
<ds:datastoreItem xmlns:ds="http://schemas.openxmlformats.org/officeDocument/2006/customXml" ds:itemID="{83FDB721-13ED-46D4-A6DC-568B4F0BE019}"/>
</file>

<file path=customXml/itemProps3.xml><?xml version="1.0" encoding="utf-8"?>
<ds:datastoreItem xmlns:ds="http://schemas.openxmlformats.org/officeDocument/2006/customXml" ds:itemID="{8942AB02-0BF8-4E06-9B62-796416B51E24}"/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5853</Words>
  <Application>Microsoft Office PowerPoint</Application>
  <PresentationFormat>画面に合わせる (4:3)</PresentationFormat>
  <Paragraphs>356</Paragraphs>
  <Slides>52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52</vt:i4>
      </vt:variant>
    </vt:vector>
  </HeadingPairs>
  <TitlesOfParts>
    <vt:vector size="64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お正月に出す１年のあいさつのはがきを、 　　　 しょうがつ         だ          いちねん  何と言いますか？  なん　　　い</vt:lpstr>
      <vt:lpstr>お正月のあいさつは、何と言いますか？　        しょうがつ　　　　　　　　　　　　　　　　　　　　　　なん        い </vt:lpstr>
      <vt:lpstr>年末に、わかれるときに言うあいさつは、  ねんまつ                                                              い 何と言いますか？  なん        い</vt:lpstr>
      <vt:lpstr>お正月、１年のはじめに神社やお寺に        しょうがつ　　　いちねん　　　　　　　　　　　　　　　　じんじゃ　　　　　　　　てら　 お参りにいくことを何と言いますか？   　　　 まい                                            なん      い</vt:lpstr>
      <vt:lpstr> お正月に食べる料理を何と言いますか？             しょうがつ             た                          りょうり            なん          い </vt:lpstr>
      <vt:lpstr>お正月の料理で、汁におもちを入れて             しょうがつ           りょうり                      しる  煮た料理を何と言いますか？     に             りょうり               なん           い </vt:lpstr>
      <vt:lpstr>お正月にかざるおもちを、何と言いますか？ 　　　　しょうがつ　　　　　　　　　　　　　　　　　　　　　　　　　　　なん　　　　い</vt:lpstr>
      <vt:lpstr>お正月に子どもにあげるお金を、 　　　　しょうがつ　　　　こ　　　　　　　　　　　　　　　　　　　　　　　かね 何と言いますか？ 　なん　　　い</vt:lpstr>
      <vt:lpstr>お正月に玄関にかざるものを、 　　　　しょうがつ　　　　げんかん 何と言いますか？ 　なん　　　い</vt:lpstr>
      <vt:lpstr>成人の日は、何月にありますか？ 　せいじん　　　　　ひ　　　　　　　なんがつ</vt:lpstr>
      <vt:lpstr>「成人式」とは、一般的に、どんなことを 　　　せいじんしき　　　　　　　　　　　　いっぱんてき する式ですか？  　　　　　　　しき</vt:lpstr>
      <vt:lpstr>２月３日の節分に、「鬼は外、福は内」と　   にがつ  みっか　　　　せつぶん　　　　　　　　おに　　　　そと　　　　ふく　　　　うち 言いながらまくものは、どれですか？ 　い</vt:lpstr>
      <vt:lpstr>２月３日の節分に、その年の縁起のよい  にがつ  みっか　　　　   せつぶん　　　　　　　　　　　　　とし　　　　　えんぎ 方角を向いて食べるものは、どれですか？ 　ほうがく　　　　　む　　　　 　　　　た</vt:lpstr>
      <vt:lpstr>日本のバレンタインデーでは、 　　にほん　　 誰から誰に、何をおくりますか？ だれ　　　　　　　だれ　　　　　　なに</vt:lpstr>
      <vt:lpstr>３月３日のひなまつりは、別の名前で さんがつ　みっか　　　　　　　　　　　　　　　　　　　　　　　　べつ　　　　　なまえ 「＜何＞の節句」と言いますか？ 　　　　　　なん　　　　　　　　せっく　　　　　　　い</vt:lpstr>
      <vt:lpstr>３月３日のひなまつりに食べるお菓子は、 さんがつ　みっか　　　　　　　　　　　　　　　　　　　　　　た　　　　　　　　　　　　かし どれですか？</vt:lpstr>
      <vt:lpstr>３月３日をすぎて、ひなまつりの人形を さんがつ　みっか　　　　　　　　　　　　　　　　　　　　　　　　　　　　　　　　　　　　　　　　にんぎょう 出したままにしておくと、どうなると 　だ 言われていますか？ 　い</vt:lpstr>
      <vt:lpstr>３月３日のひなまつりにかざる「ひしもち」 さんがつ　みっか は、 ３色のもちです。何色でしょうか？               さんしょく　　　　　　　　　　　　　　　　　　なにいろ</vt:lpstr>
      <vt:lpstr>３月14日には、男性から女性にバレンタインデー さんがつ　じゅうよっか　　　　　　　　だんせい　　　　　　　じょせい のお返しをします。この日を何と呼びますか？ 　　　　　　　かえ                                                   　ひ　　　　　なん　　　　よ</vt:lpstr>
      <vt:lpstr>卒業式の時、女子が好きだった男子から そつぎょうしき　　　　　とき　　　　じょし　　　　　　　す　　　　　　　　　　　　　　だんし もらうものは、次のうち、どれですか？ 　　　　　　　　　　　　　　　　　　　　つぎ　</vt:lpstr>
      <vt:lpstr>日本の一般的な学校では、入学式は 　　にほん　　　　　いっぱんてき　　　　　がっこう　　　　　　　　　　　にゅうがくしき ふつう何月ですか？  　　　　　　　　　なんがつ</vt:lpstr>
      <vt:lpstr>「お花見」のときに見る花は、ふつう 　　　　　　はなみ　　　　　　　　　　　　　　　　み　　　　はな 何の花ですか？  なん　　  　はな</vt:lpstr>
      <vt:lpstr>４月の終わりから５月のはじめにある、 　しがつ　　　　　お　　　　　　　　　　　　　ごがつ 祝日が続く大型連休を、何と言いますか？ 　しゅくじつ　　　　つづ　　　おおがた　れんきゅう　　　　　なん　　　　い　</vt:lpstr>
      <vt:lpstr>５月５日の端午の節句（子どもの日）には、 　ごがつ　いつか　　　　たんご　　　　　　せっく　　　　　こ　　　　　　　　　　　ひ お風呂に何を入れますか？ 　　　　ふ　　ろ　　　　　なに　　　　い</vt:lpstr>
      <vt:lpstr>５月５日の端午の節句（子どもの日）に ごがつ　いつか　　　　たんご　　　　　　　せっく　　　　　こ　　　　　　　　　　　ひ 食べるお菓子は、どれですか？ 　た　　　　　　　　　　　　　かし</vt:lpstr>
      <vt:lpstr>５月５日の端午の節句（子どもの日）には、 　ごがつ　いつか　　　   　たんご　　　　　　せっく　 　　　　こ　　　　　　　　　　　ひ 男の子がいるうちでは、鯉の形のかざりを おとこ　　　　こ　　　　　　　　　　　　　　　　　　　　　　　　　　こい　　　かたち　 出します。何と言いますか？ 　だ                            なん　　  　い</vt:lpstr>
      <vt:lpstr>７月７日の七夕に、かざりをつけてかざる しちがつ　なのか　　　  　たなばた　　　　　 植物は、どれですか？ 　しょくぶつ</vt:lpstr>
      <vt:lpstr>７月７日の七夕で、ねがいごとを書いて しちがつ　なのか　    　　たなばた　　　　　　　　　　　　　　　　　　　　　　　　　か かざるための紙を、何と言いますか？ 　　　　　　　　　　　　　　　　　　　　かみ　　　　　なん　　　　い</vt:lpstr>
      <vt:lpstr>七夕で、「織り姫」と「彦星」と言われている 　たなばた　　　　　　　　　お　　　ひめ　　　　　　　ひこ　ぼし            い 星は、それぞれ何という名前の星ですか？  ほし　　　　　　　　　　　　　　　　　　　　なん                   　なまえ 　　　　　 ほし</vt:lpstr>
      <vt:lpstr>これは、お盆のときにかざるかざりです。 　　　　　　　　　　　　　　　　　　ぼん　 何の動物を表していますか？　 　なん　　　　どうぶつ　　　　あらわ</vt:lpstr>
      <vt:lpstr>お盆の最後に行われる「送り火」のうち、 　　　　ぼん　　　　さいご　　　　　　おこな　　　　　　　　　　　　おく　　　び　　　　　　　　　　　　　　　 京都の有名な「五山送り火」では、火で  きょうと          　ゆうめい　　　　　　ござん　　　おく　　　　び　　　　　　　　　　　　ひ　　　　　　　　　　　　 どんな字を書くことで知られていますか？ 　                     じ　　　     か　　　　　　　　　　　　　し</vt:lpstr>
      <vt:lpstr>秋の「月見」のときにかざる植物は、 　あき　　　　　　つきみ　　　　　　　　　　　　　　　　　　　　　　　　　しょくぶつ 次のうちどれですか？ つぎ</vt:lpstr>
      <vt:lpstr>月見の時にそなえる和菓子は、 　つきみ　　　　　　とき　　　　　　　　　　　　　　　　　　わがし 次のうちどれですか？ 　つぎ</vt:lpstr>
      <vt:lpstr>秋に、紅葉した木を見て楽しむことを、 あき　　　　　　　　こうよう　　　　　　　き　　　　　み　　　　たの 何と言いますか？ なん　　　　い</vt:lpstr>
      <vt:lpstr>七五三に食べるお菓子は、どれですか？ 　　しちごさん　　　　　　た　　　　　　　　　　　　かし</vt:lpstr>
      <vt:lpstr>七五三は、男の子と女の子で、お祝いする 　  しちごさん                 おとこ        こ         おんな        こ                       いわ 年齢が違います。正しいのは、次のうちどれ   ねんれい        ちが                           ただ                                   つぎ ですか？</vt:lpstr>
      <vt:lpstr>お世話になった人に夏におくる物を、 　　　　　せわ　　　　　　　　　　　　　　　ひと　　　　なつ　　　　　　　　　　　　もの 何と言いますか？ 　なん　　　い</vt:lpstr>
      <vt:lpstr>お世話になった人に年末におくる物を、 　　　　　せわ　　　　　　　　　　　　　　　ひと　　　　ねんまつ　　　　　　　　　　　　もの 何と言いますか？ なん　　　　い</vt:lpstr>
      <vt:lpstr>日本では、クリスマスはいつが祝日の 　にほん　　　　　　　　　　　　　　　　　　　　　　　　　　　　　　　　　　　　　　しゅくじつ 休みですか？ 　やす</vt:lpstr>
      <vt:lpstr>年の終わりに、会社の仲間や友だちと 　とし　　　　　お　　　　　　　　　　　　かいしゃ　　　　　　なかま　　　　　とも 宴会をすることを、何と言いますか？ えんかい　　　　　　　　　　　　　　　　　　　　　なん　　　　い</vt:lpstr>
      <vt:lpstr>12月31日から１月１日にかけて、お寺の鐘をつく じゅうにがつ　さんじゅういちにち　　  いちがつ　ついたち                                            てら       　かね　　　　　　  「除夜の鐘」は、全部で鐘を何回つきますか？ 　　　じょや　　 　　　かね  　               ぜんぶ　　　　　かね　　　　なんかい</vt:lpstr>
      <vt:lpstr>12月31日を、何と言いますか？ じゅうにがつさんじゅういちにち　        なん　　  　い</vt:lpstr>
      <vt:lpstr>日本では12月31日に何を食べる習慣が 　にほん　　　         　じゅうにがつさんじゅういちにち　   なに　　　　た　　 　　　　　しゅうかん ありますか？</vt:lpstr>
      <vt:lpstr>祝日が日曜日に重なった場合に、次の日が しゅくじつ　　　　　にちようび　　　　　　　かさ　　　　　　　　　　ばあい               つぎ　　　　  ひ 休みになることを、何と言いますか？ やす　　　　　　　　　　　　　　　　　　　　　　　　なん　　　　い</vt:lpstr>
      <vt:lpstr>１年が366日ある年を何と呼ぶでしょうか？ いちねん　さんびゃくろくじゅうろくにち　       　とし　　　 なん　　　　よ</vt:lpstr>
      <vt:lpstr>１月７日に食べる七草がゆに いちがつなのか　　        た　　　　　　　　ななくさ 入っていない野菜は、どれですか？ はい　　　　　　　　　　　　　　　　　やさい</vt:lpstr>
      <vt:lpstr>バレンタインデーの時に本当に好きな人に 　　　　　　　　　　　　　　　　　　　　　　　　　　　　とき　　　　　ほんとう　　　　　す　　　　　　　ひと あげるチョコレートを、何と言いますか？ 　　　　　　　　　　　　　　　　　　　　　　　　　　　　　　　　なん　　　い</vt:lpstr>
      <vt:lpstr>日本人にとって大事な行事を合わせて言う 　にほんじん　　　　　　　　　　　　　　　だいじ　　　　　　ぎょうじ　　　　　あ　　　　　　　　 　　　い 表現です。「＜何＞と正月」と言いますか？ 　ひょうげん　　　　　　　　　　　　　なに　　　　　　　しょうがつ　　　　　い</vt:lpstr>
      <vt:lpstr>夏の暑さに負けないために友人や会社の  なつ　　　　あつ　　　　　　　ま　　　　　　　　　　　　　　　　　　　　　ゆうじん　　　　　かいしゃ　 同僚とお酒を飲むことを、何と言いますか？ 　どうりょう　　　　　　　さけ　　　　の　　　　　　　　　　　　　　　なん　　　い</vt:lpstr>
      <vt:lpstr>４月29日の「昭和の日」は、どのような しがつ　にじゅうくにち　　　　　しょうわ　　　　　ひ 祝日ですか？ 　しゅくじつ</vt:lpstr>
      <vt:lpstr>秋になると行われる「いも掘り」では、 あき　　　　　　　　　　　　　おこな　　　　　　　　　　　　　　　　　ほ 何のいもを掘りますか？ なん　　　　　　　　　　　　　　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2020-07-27T09:55:49Z</dcterms:created>
  <dcterms:modified xsi:type="dcterms:W3CDTF">2021-09-07T10:49:38Z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0x01010046F96F234288544AAA254C96E9D3BED9</vt:lpwstr>
  </property>
</Properties>
</file>