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2" r:id="rId1"/>
    <p:sldMasterId id="2147483744" r:id="rId2"/>
    <p:sldMasterId id="2147483781" r:id="rId3"/>
    <p:sldMasterId id="2147483756" r:id="rId4"/>
  </p:sldMasterIdLst>
  <p:notesMasterIdLst>
    <p:notesMasterId r:id="rId57"/>
  </p:notesMasterIdLst>
  <p:sldIdLst>
    <p:sldId id="311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26" r:id="rId42"/>
    <p:sldId id="325" r:id="rId43"/>
    <p:sldId id="324" r:id="rId44"/>
    <p:sldId id="323" r:id="rId45"/>
    <p:sldId id="322" r:id="rId46"/>
    <p:sldId id="321" r:id="rId47"/>
    <p:sldId id="320" r:id="rId48"/>
    <p:sldId id="319" r:id="rId49"/>
    <p:sldId id="318" r:id="rId50"/>
    <p:sldId id="317" r:id="rId51"/>
    <p:sldId id="316" r:id="rId52"/>
    <p:sldId id="315" r:id="rId53"/>
    <p:sldId id="314" r:id="rId54"/>
    <p:sldId id="313" r:id="rId55"/>
    <p:sldId id="312" r:id="rId56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292DFE-7B7F-16EC-1DE9-F90CE06B64FE}" v="60" dt="2020-07-14T06:11:32.015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DE6A766-44AB-F5E7-CA29-953338CDD3BD}" v="92" dt="2020-07-19T13:11:47.587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218D2A8-3378-C57A-5670-8E1F91C06BC1}" v="183" dt="2020-07-28T06:25:02.576"/>
    <p1510:client id="{A31E48B3-71D9-A315-DAA5-B2029F5ED324}" v="235" dt="2020-05-14T11:18:43.305"/>
    <p1510:client id="{A4D97617-09DE-C330-67CC-70FCBC1AB37E}" v="38" dt="2020-07-17T01:39:04.316"/>
    <p1510:client id="{B54D5E91-28F3-83C1-7FBF-E12C31C36818}" v="1011" dt="2020-07-17T02:37:46.293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E5B8552-D412-F793-13CC-5D59A0F2CE0E}" v="3" dt="2020-07-17T01:33:17.714"/>
    <p1510:client id="{F49D7B01-71BF-5687-DF6F-3D8072ACE0B9}" v="337" dt="2020-05-21T06:27:04.251"/>
    <p1510:client id="{FF450F59-5C7F-C777-80EF-4F1688A9758C}" v="104" dt="2020-07-13T13:37:23.6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0292DFE-7B7F-16EC-1DE9-F90CE06B64FE}"/>
    <pc:docChg chg="addSld delSld modSld sldOrd">
      <pc:chgData name="内田 陽子" userId="S::yoko_uchida@jpfgojp.onmicrosoft.com::3ba88787-b8da-4fc8-a417-83f627a88c5e" providerId="AD" clId="Web-{10292DFE-7B7F-16EC-1DE9-F90CE06B64FE}" dt="2020-07-14T06:11:32.015" v="59"/>
      <pc:docMkLst>
        <pc:docMk/>
      </pc:docMkLst>
      <pc:sldChg chg="addSp delSp modSp">
        <pc:chgData name="内田 陽子" userId="S::yoko_uchida@jpfgojp.onmicrosoft.com::3ba88787-b8da-4fc8-a417-83f627a88c5e" providerId="AD" clId="Web-{10292DFE-7B7F-16EC-1DE9-F90CE06B64FE}" dt="2020-07-14T06:11:13.577" v="52"/>
        <pc:sldMkLst>
          <pc:docMk/>
          <pc:sldMk cId="2010396247" sldId="258"/>
        </pc:sldMkLst>
        <pc:spChg chg="add del mod">
          <ac:chgData name="内田 陽子" userId="S::yoko_uchida@jpfgojp.onmicrosoft.com::3ba88787-b8da-4fc8-a417-83f627a88c5e" providerId="AD" clId="Web-{10292DFE-7B7F-16EC-1DE9-F90CE06B64FE}" dt="2020-07-14T06:11:13.577" v="52"/>
          <ac:spMkLst>
            <pc:docMk/>
            <pc:sldMk cId="2010396247" sldId="258"/>
            <ac:spMk id="6" creationId="{2389F4BE-3D54-4708-BFE3-B3DC34144F21}"/>
          </ac:spMkLst>
        </pc:spChg>
      </pc:sldChg>
      <pc:sldChg chg="add">
        <pc:chgData name="内田 陽子" userId="S::yoko_uchida@jpfgojp.onmicrosoft.com::3ba88787-b8da-4fc8-a417-83f627a88c5e" providerId="AD" clId="Web-{10292DFE-7B7F-16EC-1DE9-F90CE06B64FE}" dt="2020-07-14T06:11:25.452" v="53"/>
        <pc:sldMkLst>
          <pc:docMk/>
          <pc:sldMk cId="1211028286" sldId="259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5.765" v="54"/>
        <pc:sldMkLst>
          <pc:docMk/>
          <pc:sldMk cId="2910954736" sldId="260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6.062" v="55"/>
        <pc:sldMkLst>
          <pc:docMk/>
          <pc:sldMk cId="286593916" sldId="261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6.327" v="56"/>
        <pc:sldMkLst>
          <pc:docMk/>
          <pc:sldMk cId="1879103871" sldId="262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6.609" v="57"/>
        <pc:sldMkLst>
          <pc:docMk/>
          <pc:sldMk cId="3546799155" sldId="263"/>
        </pc:sldMkLst>
      </pc:sldChg>
      <pc:sldChg chg="add del">
        <pc:chgData name="内田 陽子" userId="S::yoko_uchida@jpfgojp.onmicrosoft.com::3ba88787-b8da-4fc8-a417-83f627a88c5e" providerId="AD" clId="Web-{10292DFE-7B7F-16EC-1DE9-F90CE06B64FE}" dt="2020-07-14T06:11:32.015" v="59"/>
        <pc:sldMkLst>
          <pc:docMk/>
          <pc:sldMk cId="2907921980" sldId="26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9" v="8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2" v="16"/>
        <pc:sldMkLst>
          <pc:docMk/>
          <pc:sldMk cId="993028233" sldId="321"/>
        </pc:sldMkLst>
      </pc:sldChg>
      <pc:sldChg chg="del ord">
        <pc:chgData name="内田 陽子" userId="S::yoko_uchida@jpfgojp.onmicrosoft.com::3ba88787-b8da-4fc8-a417-83f627a88c5e" providerId="AD" clId="Web-{10292DFE-7B7F-16EC-1DE9-F90CE06B64FE}" dt="2020-07-14T06:10:27.256" v="47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2" v="44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2" v="30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0" v="15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6" v="19"/>
        <pc:sldMkLst>
          <pc:docMk/>
          <pc:sldMk cId="3220057753" sldId="36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8" v="14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7" v="13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1" v="9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7" v="27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7" v="48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5" v="46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3" v="45"/>
        <pc:sldMkLst>
          <pc:docMk/>
          <pc:sldMk cId="136655555" sldId="40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1" v="43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9" v="42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8" v="41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7" v="40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5" v="39"/>
        <pc:sldMkLst>
          <pc:docMk/>
          <pc:sldMk cId="1866535682" sldId="40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4" v="38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2" v="37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1" v="36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9" v="35"/>
        <pc:sldMkLst>
          <pc:docMk/>
          <pc:sldMk cId="97403742" sldId="41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8" v="34"/>
        <pc:sldMkLst>
          <pc:docMk/>
          <pc:sldMk cId="4023686586" sldId="41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6" v="33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5" v="32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4" v="31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0" v="29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9" v="28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6" v="26"/>
        <pc:sldMkLst>
          <pc:docMk/>
          <pc:sldMk cId="219858601" sldId="41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4" v="25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3" v="24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2" v="23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0" v="22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8" v="21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7" v="20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4" v="18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3" v="17"/>
        <pc:sldMkLst>
          <pc:docMk/>
          <pc:sldMk cId="1652159729" sldId="427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5" v="12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4" v="11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2" v="10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8" v="7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7" v="6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5" v="5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4" v="4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2" v="3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1" v="2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0" v="1"/>
        <pc:sldMkLst>
          <pc:docMk/>
          <pc:sldMk cId="4257144580" sldId="437"/>
        </pc:sldMkLst>
      </pc:sldChg>
    </pc:docChg>
  </pc:docChgLst>
  <pc:docChgLst>
    <pc:chgData name="佐藤 琴乃" userId="S::kotono_sato@jpfgojp.onmicrosoft.com::2230d9ee-5755-4738-bed6-b68085c1b120" providerId="AD" clId="Web-{EE5B8552-D412-F793-13CC-5D59A0F2CE0E}"/>
    <pc:docChg chg="addSld delSld sldOrd">
      <pc:chgData name="佐藤 琴乃" userId="S::kotono_sato@jpfgojp.onmicrosoft.com::2230d9ee-5755-4738-bed6-b68085c1b120" providerId="AD" clId="Web-{EE5B8552-D412-F793-13CC-5D59A0F2CE0E}" dt="2020-07-17T01:33:17.714" v="2"/>
      <pc:docMkLst>
        <pc:docMk/>
      </pc:docMkLst>
      <pc:sldChg chg="del">
        <pc:chgData name="佐藤 琴乃" userId="S::kotono_sato@jpfgojp.onmicrosoft.com::2230d9ee-5755-4738-bed6-b68085c1b120" providerId="AD" clId="Web-{EE5B8552-D412-F793-13CC-5D59A0F2CE0E}" dt="2020-07-17T01:33:12.496" v="0"/>
        <pc:sldMkLst>
          <pc:docMk/>
          <pc:sldMk cId="2010396247" sldId="258"/>
        </pc:sldMkLst>
      </pc:sldChg>
      <pc:sldChg chg="add ord">
        <pc:chgData name="佐藤 琴乃" userId="S::kotono_sato@jpfgojp.onmicrosoft.com::2230d9ee-5755-4738-bed6-b68085c1b120" providerId="AD" clId="Web-{EE5B8552-D412-F793-13CC-5D59A0F2CE0E}" dt="2020-07-17T01:33:17.714" v="2"/>
        <pc:sldMkLst>
          <pc:docMk/>
          <pc:sldMk cId="1085625813" sldId="311"/>
        </pc:sldMkLst>
      </pc:sldChg>
    </pc:docChg>
  </pc:docChgLst>
  <pc:docChgLst>
    <pc:chgData name="佐藤 琴乃" userId="S::kotono_sato@jpfgojp.onmicrosoft.com::2230d9ee-5755-4738-bed6-b68085c1b120" providerId="AD" clId="Web-{B54D5E91-28F3-83C1-7FBF-E12C31C36818}"/>
    <pc:docChg chg="addSld delSld modSld">
      <pc:chgData name="佐藤 琴乃" userId="S::kotono_sato@jpfgojp.onmicrosoft.com::2230d9ee-5755-4738-bed6-b68085c1b120" providerId="AD" clId="Web-{B54D5E91-28F3-83C1-7FBF-E12C31C36818}" dt="2020-07-17T02:37:46.293" v="948" actId="1076"/>
      <pc:docMkLst>
        <pc:docMk/>
      </pc:docMkLst>
      <pc:sldChg chg="del">
        <pc:chgData name="佐藤 琴乃" userId="S::kotono_sato@jpfgojp.onmicrosoft.com::2230d9ee-5755-4738-bed6-b68085c1b120" providerId="AD" clId="Web-{B54D5E91-28F3-83C1-7FBF-E12C31C36818}" dt="2020-07-17T01:40:29.670" v="57"/>
        <pc:sldMkLst>
          <pc:docMk/>
          <pc:sldMk cId="1211028286" sldId="259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28.982" v="56"/>
        <pc:sldMkLst>
          <pc:docMk/>
          <pc:sldMk cId="2910954736" sldId="260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28.420" v="55"/>
        <pc:sldMkLst>
          <pc:docMk/>
          <pc:sldMk cId="286593916" sldId="261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27.576" v="54"/>
        <pc:sldMkLst>
          <pc:docMk/>
          <pc:sldMk cId="1879103871" sldId="262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25.263" v="53"/>
        <pc:sldMkLst>
          <pc:docMk/>
          <pc:sldMk cId="3546799155" sldId="263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0.654" v="58"/>
        <pc:sldMkLst>
          <pc:docMk/>
          <pc:sldMk cId="2186696187" sldId="264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1.154" v="59"/>
        <pc:sldMkLst>
          <pc:docMk/>
          <pc:sldMk cId="2377805590" sldId="266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1.983" v="60"/>
        <pc:sldMkLst>
          <pc:docMk/>
          <pc:sldMk cId="778914173" sldId="267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4.123" v="62"/>
        <pc:sldMkLst>
          <pc:docMk/>
          <pc:sldMk cId="470247930" sldId="268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5.311" v="63"/>
        <pc:sldMkLst>
          <pc:docMk/>
          <pc:sldMk cId="3055716888" sldId="269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2.686" v="61"/>
        <pc:sldMkLst>
          <pc:docMk/>
          <pc:sldMk cId="1652433083" sldId="270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6.858" v="64"/>
        <pc:sldMkLst>
          <pc:docMk/>
          <pc:sldMk cId="3167823115" sldId="271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7.202" v="65"/>
        <pc:sldMkLst>
          <pc:docMk/>
          <pc:sldMk cId="3624514814" sldId="272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38.374" v="66"/>
        <pc:sldMkLst>
          <pc:docMk/>
          <pc:sldMk cId="588764891" sldId="273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0.077" v="67"/>
        <pc:sldMkLst>
          <pc:docMk/>
          <pc:sldMk cId="3795310685" sldId="274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0.983" v="68"/>
        <pc:sldMkLst>
          <pc:docMk/>
          <pc:sldMk cId="860177164" sldId="275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2.468" v="69"/>
        <pc:sldMkLst>
          <pc:docMk/>
          <pc:sldMk cId="208125702" sldId="276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3.468" v="70"/>
        <pc:sldMkLst>
          <pc:docMk/>
          <pc:sldMk cId="2858496591" sldId="277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4.265" v="71"/>
        <pc:sldMkLst>
          <pc:docMk/>
          <pc:sldMk cId="193868367" sldId="278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5.703" v="72"/>
        <pc:sldMkLst>
          <pc:docMk/>
          <pc:sldMk cId="3758439834" sldId="279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6.703" v="73"/>
        <pc:sldMkLst>
          <pc:docMk/>
          <pc:sldMk cId="755910419" sldId="280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8.125" v="74"/>
        <pc:sldMkLst>
          <pc:docMk/>
          <pc:sldMk cId="1591671209" sldId="281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8.468" v="75"/>
        <pc:sldMkLst>
          <pc:docMk/>
          <pc:sldMk cId="911584880" sldId="282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49.734" v="76"/>
        <pc:sldMkLst>
          <pc:docMk/>
          <pc:sldMk cId="213246706" sldId="283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2.094" v="78"/>
        <pc:sldMkLst>
          <pc:docMk/>
          <pc:sldMk cId="1930049419" sldId="284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2.750" v="79"/>
        <pc:sldMkLst>
          <pc:docMk/>
          <pc:sldMk cId="820816234" sldId="285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3.391" v="80"/>
        <pc:sldMkLst>
          <pc:docMk/>
          <pc:sldMk cId="3898464127" sldId="286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4.750" v="81"/>
        <pc:sldMkLst>
          <pc:docMk/>
          <pc:sldMk cId="994732552" sldId="287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5.860" v="82"/>
        <pc:sldMkLst>
          <pc:docMk/>
          <pc:sldMk cId="35479115" sldId="288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8.047" v="83"/>
        <pc:sldMkLst>
          <pc:docMk/>
          <pc:sldMk cId="936044190" sldId="289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8.891" v="84"/>
        <pc:sldMkLst>
          <pc:docMk/>
          <pc:sldMk cId="345093498" sldId="290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0.017" v="85"/>
        <pc:sldMkLst>
          <pc:docMk/>
          <pc:sldMk cId="1835182218" sldId="291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0.594" v="86"/>
        <pc:sldMkLst>
          <pc:docMk/>
          <pc:sldMk cId="1658741039" sldId="292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1.532" v="87"/>
        <pc:sldMkLst>
          <pc:docMk/>
          <pc:sldMk cId="828327471" sldId="293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2.376" v="88"/>
        <pc:sldMkLst>
          <pc:docMk/>
          <pc:sldMk cId="1586510783" sldId="294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3.657" v="89"/>
        <pc:sldMkLst>
          <pc:docMk/>
          <pc:sldMk cId="2607582558" sldId="295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5.329" v="90"/>
        <pc:sldMkLst>
          <pc:docMk/>
          <pc:sldMk cId="1799906673" sldId="296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6.767" v="91"/>
        <pc:sldMkLst>
          <pc:docMk/>
          <pc:sldMk cId="1511993239" sldId="297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7.657" v="92"/>
        <pc:sldMkLst>
          <pc:docMk/>
          <pc:sldMk cId="1801436008" sldId="298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08.642" v="93"/>
        <pc:sldMkLst>
          <pc:docMk/>
          <pc:sldMk cId="956643239" sldId="299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0.361" v="94"/>
        <pc:sldMkLst>
          <pc:docMk/>
          <pc:sldMk cId="657738658" sldId="300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1.423" v="95"/>
        <pc:sldMkLst>
          <pc:docMk/>
          <pc:sldMk cId="3396075863" sldId="301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3.033" v="96"/>
        <pc:sldMkLst>
          <pc:docMk/>
          <pc:sldMk cId="2428406753" sldId="302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3.783" v="97"/>
        <pc:sldMkLst>
          <pc:docMk/>
          <pc:sldMk cId="3755037462" sldId="303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5.002" v="98"/>
        <pc:sldMkLst>
          <pc:docMk/>
          <pc:sldMk cId="4149420678" sldId="304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6.705" v="99"/>
        <pc:sldMkLst>
          <pc:docMk/>
          <pc:sldMk cId="2692472245" sldId="305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7.549" v="100"/>
        <pc:sldMkLst>
          <pc:docMk/>
          <pc:sldMk cId="4129114893" sldId="306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18.736" v="101"/>
        <pc:sldMkLst>
          <pc:docMk/>
          <pc:sldMk cId="67947167" sldId="307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20.471" v="102"/>
        <pc:sldMkLst>
          <pc:docMk/>
          <pc:sldMk cId="856085217" sldId="308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1:22.205" v="103"/>
        <pc:sldMkLst>
          <pc:docMk/>
          <pc:sldMk cId="4275259243" sldId="309"/>
        </pc:sldMkLst>
      </pc:sldChg>
      <pc:sldChg chg="del">
        <pc:chgData name="佐藤 琴乃" userId="S::kotono_sato@jpfgojp.onmicrosoft.com::2230d9ee-5755-4738-bed6-b68085c1b120" providerId="AD" clId="Web-{B54D5E91-28F3-83C1-7FBF-E12C31C36818}" dt="2020-07-17T01:40:50.937" v="77"/>
        <pc:sldMkLst>
          <pc:docMk/>
          <pc:sldMk cId="4218819629" sldId="310"/>
        </pc:sldMkLst>
      </pc:sldChg>
      <pc:sldChg chg="modSp add">
        <pc:chgData name="佐藤 琴乃" userId="S::kotono_sato@jpfgojp.onmicrosoft.com::2230d9ee-5755-4738-bed6-b68085c1b120" providerId="AD" clId="Web-{B54D5E91-28F3-83C1-7FBF-E12C31C36818}" dt="2020-07-17T02:37:46.293" v="948" actId="1076"/>
        <pc:sldMkLst>
          <pc:docMk/>
          <pc:sldMk cId="3654133314" sldId="312"/>
        </pc:sldMkLst>
        <pc:spChg chg="mod">
          <ac:chgData name="佐藤 琴乃" userId="S::kotono_sato@jpfgojp.onmicrosoft.com::2230d9ee-5755-4738-bed6-b68085c1b120" providerId="AD" clId="Web-{B54D5E91-28F3-83C1-7FBF-E12C31C36818}" dt="2020-07-17T02:37:44.168" v="947" actId="14100"/>
          <ac:spMkLst>
            <pc:docMk/>
            <pc:sldMk cId="3654133314" sldId="3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7:08.931" v="936" actId="20577"/>
          <ac:spMkLst>
            <pc:docMk/>
            <pc:sldMk cId="3654133314" sldId="31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7:46.293" v="948" actId="1076"/>
          <ac:spMkLst>
            <pc:docMk/>
            <pc:sldMk cId="3654133314" sldId="312"/>
            <ac:spMk id="7" creationId="{1AF68CEC-B70C-4DFA-9973-E5B8A12ED17D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36:57.352" v="931" actId="1076"/>
        <pc:sldMkLst>
          <pc:docMk/>
          <pc:sldMk cId="1772707308" sldId="313"/>
        </pc:sldMkLst>
        <pc:spChg chg="mod">
          <ac:chgData name="佐藤 琴乃" userId="S::kotono_sato@jpfgojp.onmicrosoft.com::2230d9ee-5755-4738-bed6-b68085c1b120" providerId="AD" clId="Web-{B54D5E91-28F3-83C1-7FBF-E12C31C36818}" dt="2020-07-17T02:36:54.196" v="930" actId="1076"/>
          <ac:spMkLst>
            <pc:docMk/>
            <pc:sldMk cId="1772707308" sldId="3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6:30.678" v="921" actId="20577"/>
          <ac:spMkLst>
            <pc:docMk/>
            <pc:sldMk cId="1772707308" sldId="31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6:57.352" v="931" actId="1076"/>
          <ac:spMkLst>
            <pc:docMk/>
            <pc:sldMk cId="1772707308" sldId="31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6.738" v="258"/>
          <ac:spMkLst>
            <pc:docMk/>
            <pc:sldMk cId="1772707308" sldId="313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8.488" v="259"/>
          <ac:spMkLst>
            <pc:docMk/>
            <pc:sldMk cId="1772707308" sldId="313"/>
            <ac:spMk id="9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9.707" v="260"/>
          <ac:spMkLst>
            <pc:docMk/>
            <pc:sldMk cId="1772707308" sldId="313"/>
            <ac:spMk id="13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10.692" v="261"/>
          <ac:spMkLst>
            <pc:docMk/>
            <pc:sldMk cId="1772707308" sldId="313"/>
            <ac:spMk id="14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36:21.131" v="914" actId="20577"/>
        <pc:sldMkLst>
          <pc:docMk/>
          <pc:sldMk cId="1746401994" sldId="314"/>
        </pc:sldMkLst>
        <pc:spChg chg="mod">
          <ac:chgData name="佐藤 琴乃" userId="S::kotono_sato@jpfgojp.onmicrosoft.com::2230d9ee-5755-4738-bed6-b68085c1b120" providerId="AD" clId="Web-{B54D5E91-28F3-83C1-7FBF-E12C31C36818}" dt="2020-07-17T02:36:21.131" v="914" actId="20577"/>
          <ac:spMkLst>
            <pc:docMk/>
            <pc:sldMk cId="1746401994" sldId="31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3:13.694" v="907" actId="1076"/>
          <ac:spMkLst>
            <pc:docMk/>
            <pc:sldMk cId="1746401994" sldId="31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2.566" v="254"/>
          <ac:spMkLst>
            <pc:docMk/>
            <pc:sldMk cId="1746401994" sldId="314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3.488" v="256"/>
          <ac:spMkLst>
            <pc:docMk/>
            <pc:sldMk cId="1746401994" sldId="31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3.863" v="257"/>
          <ac:spMkLst>
            <pc:docMk/>
            <pc:sldMk cId="1746401994" sldId="314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2.941" v="255"/>
          <ac:spMkLst>
            <pc:docMk/>
            <pc:sldMk cId="1746401994" sldId="314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32:46.895" v="901" actId="1076"/>
        <pc:sldMkLst>
          <pc:docMk/>
          <pc:sldMk cId="3357259718" sldId="315"/>
        </pc:sldMkLst>
        <pc:spChg chg="mod">
          <ac:chgData name="佐藤 琴乃" userId="S::kotono_sato@jpfgojp.onmicrosoft.com::2230d9ee-5755-4738-bed6-b68085c1b120" providerId="AD" clId="Web-{B54D5E91-28F3-83C1-7FBF-E12C31C36818}" dt="2020-07-17T02:32:42.567" v="900" actId="20577"/>
          <ac:spMkLst>
            <pc:docMk/>
            <pc:sldMk cId="3357259718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2:03.455" v="890" actId="20577"/>
          <ac:spMkLst>
            <pc:docMk/>
            <pc:sldMk cId="3357259718" sldId="31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2:46.895" v="901" actId="1076"/>
          <ac:spMkLst>
            <pc:docMk/>
            <pc:sldMk cId="3357259718" sldId="31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7.300" v="247"/>
          <ac:spMkLst>
            <pc:docMk/>
            <pc:sldMk cId="3357259718" sldId="315"/>
            <ac:spMk id="8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44:59.941" v="252"/>
          <ac:spMkLst>
            <pc:docMk/>
            <pc:sldMk cId="3357259718" sldId="31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5:00.456" v="253"/>
          <ac:spMkLst>
            <pc:docMk/>
            <pc:sldMk cId="3357259718" sldId="315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7.722" v="248"/>
          <ac:spMkLst>
            <pc:docMk/>
            <pc:sldMk cId="3357259718" sldId="315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31:51.016" v="887" actId="20577"/>
        <pc:sldMkLst>
          <pc:docMk/>
          <pc:sldMk cId="2623148569" sldId="316"/>
        </pc:sldMkLst>
        <pc:spChg chg="mod">
          <ac:chgData name="佐藤 琴乃" userId="S::kotono_sato@jpfgojp.onmicrosoft.com::2230d9ee-5755-4738-bed6-b68085c1b120" providerId="AD" clId="Web-{B54D5E91-28F3-83C1-7FBF-E12C31C36818}" dt="2020-07-17T02:31:51.016" v="887" actId="20577"/>
          <ac:spMkLst>
            <pc:docMk/>
            <pc:sldMk cId="2623148569" sldId="3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1:27.608" v="880" actId="20577"/>
          <ac:spMkLst>
            <pc:docMk/>
            <pc:sldMk cId="2623148569" sldId="31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3.378" v="243"/>
          <ac:spMkLst>
            <pc:docMk/>
            <pc:sldMk cId="2623148569" sldId="316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4.847" v="245"/>
          <ac:spMkLst>
            <pc:docMk/>
            <pc:sldMk cId="2623148569" sldId="31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5.253" v="246"/>
          <ac:spMkLst>
            <pc:docMk/>
            <pc:sldMk cId="2623148569" sldId="316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4.018" v="244"/>
          <ac:spMkLst>
            <pc:docMk/>
            <pc:sldMk cId="2623148569" sldId="316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31:17.779" v="877" actId="20577"/>
        <pc:sldMkLst>
          <pc:docMk/>
          <pc:sldMk cId="3847004085" sldId="317"/>
        </pc:sldMkLst>
        <pc:spChg chg="mod">
          <ac:chgData name="佐藤 琴乃" userId="S::kotono_sato@jpfgojp.onmicrosoft.com::2230d9ee-5755-4738-bed6-b68085c1b120" providerId="AD" clId="Web-{B54D5E91-28F3-83C1-7FBF-E12C31C36818}" dt="2020-07-17T02:31:17.779" v="877" actId="20577"/>
          <ac:spMkLst>
            <pc:docMk/>
            <pc:sldMk cId="3847004085" sldId="3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0:38.495" v="870" actId="20577"/>
          <ac:spMkLst>
            <pc:docMk/>
            <pc:sldMk cId="3847004085" sldId="31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51.018" v="242"/>
          <ac:spMkLst>
            <pc:docMk/>
            <pc:sldMk cId="3847004085" sldId="317"/>
            <ac:spMk id="10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30:27.119" v="867" actId="1076"/>
        <pc:sldMkLst>
          <pc:docMk/>
          <pc:sldMk cId="3661582729" sldId="318"/>
        </pc:sldMkLst>
        <pc:spChg chg="mod">
          <ac:chgData name="佐藤 琴乃" userId="S::kotono_sato@jpfgojp.onmicrosoft.com::2230d9ee-5755-4738-bed6-b68085c1b120" providerId="AD" clId="Web-{B54D5E91-28F3-83C1-7FBF-E12C31C36818}" dt="2020-07-17T02:30:24.978" v="866" actId="20577"/>
          <ac:spMkLst>
            <pc:docMk/>
            <pc:sldMk cId="3661582729" sldId="31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0:03.023" v="858" actId="20577"/>
          <ac:spMkLst>
            <pc:docMk/>
            <pc:sldMk cId="3661582729" sldId="31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30:27.119" v="867" actId="1076"/>
          <ac:spMkLst>
            <pc:docMk/>
            <pc:sldMk cId="3661582729" sldId="318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44:46.487" v="238"/>
          <ac:spMkLst>
            <pc:docMk/>
            <pc:sldMk cId="3661582729" sldId="318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47.018" v="239"/>
          <ac:spMkLst>
            <pc:docMk/>
            <pc:sldMk cId="3661582729" sldId="318"/>
            <ac:spMk id="9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47.534" v="240"/>
          <ac:spMkLst>
            <pc:docMk/>
            <pc:sldMk cId="3661582729" sldId="318"/>
            <ac:spMk id="13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48.205" v="241"/>
          <ac:spMkLst>
            <pc:docMk/>
            <pc:sldMk cId="3661582729" sldId="318"/>
            <ac:spMk id="14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9:49.960" v="851" actId="1076"/>
        <pc:sldMkLst>
          <pc:docMk/>
          <pc:sldMk cId="980492471" sldId="319"/>
        </pc:sldMkLst>
        <pc:spChg chg="mod">
          <ac:chgData name="佐藤 琴乃" userId="S::kotono_sato@jpfgojp.onmicrosoft.com::2230d9ee-5755-4738-bed6-b68085c1b120" providerId="AD" clId="Web-{B54D5E91-28F3-83C1-7FBF-E12C31C36818}" dt="2020-07-17T02:29:47.866" v="850" actId="20577"/>
          <ac:spMkLst>
            <pc:docMk/>
            <pc:sldMk cId="980492471" sldId="3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9:22.130" v="841" actId="20577"/>
          <ac:spMkLst>
            <pc:docMk/>
            <pc:sldMk cId="980492471" sldId="31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9:49.960" v="851" actId="1076"/>
          <ac:spMkLst>
            <pc:docMk/>
            <pc:sldMk cId="980492471" sldId="31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7.955" v="230"/>
          <ac:spMkLst>
            <pc:docMk/>
            <pc:sldMk cId="980492471" sldId="319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8.877" v="232"/>
          <ac:spMkLst>
            <pc:docMk/>
            <pc:sldMk cId="980492471" sldId="3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9.252" v="233"/>
          <ac:spMkLst>
            <pc:docMk/>
            <pc:sldMk cId="980492471" sldId="319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8.455" v="231"/>
          <ac:spMkLst>
            <pc:docMk/>
            <pc:sldMk cId="980492471" sldId="319"/>
            <ac:spMk id="12" creationId="{9A12C887-F2A3-44AE-B14D-889C875FFA4A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2:28:54.612" v="838" actId="1076"/>
        <pc:sldMkLst>
          <pc:docMk/>
          <pc:sldMk cId="2458321967" sldId="320"/>
        </pc:sldMkLst>
        <pc:spChg chg="mod">
          <ac:chgData name="佐藤 琴乃" userId="S::kotono_sato@jpfgojp.onmicrosoft.com::2230d9ee-5755-4738-bed6-b68085c1b120" providerId="AD" clId="Web-{B54D5E91-28F3-83C1-7FBF-E12C31C36818}" dt="2020-07-17T02:28:52.721" v="837" actId="20577"/>
          <ac:spMkLst>
            <pc:docMk/>
            <pc:sldMk cId="2458321967" sldId="32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8:25.547" v="829" actId="1076"/>
          <ac:spMkLst>
            <pc:docMk/>
            <pc:sldMk cId="2458321967" sldId="32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8:54.612" v="838" actId="1076"/>
          <ac:spMkLst>
            <pc:docMk/>
            <pc:sldMk cId="2458321967" sldId="320"/>
            <ac:spMk id="7" creationId="{1AF68CEC-B70C-4DFA-9973-E5B8A12ED17D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8:07.577" v="826" actId="1076"/>
        <pc:sldMkLst>
          <pc:docMk/>
          <pc:sldMk cId="1435135927" sldId="321"/>
        </pc:sldMkLst>
        <pc:spChg chg="mod">
          <ac:chgData name="佐藤 琴乃" userId="S::kotono_sato@jpfgojp.onmicrosoft.com::2230d9ee-5755-4738-bed6-b68085c1b120" providerId="AD" clId="Web-{B54D5E91-28F3-83C1-7FBF-E12C31C36818}" dt="2020-07-17T02:28:04.936" v="825" actId="20577"/>
          <ac:spMkLst>
            <pc:docMk/>
            <pc:sldMk cId="1435135927" sldId="32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7:47.154" v="817" actId="20577"/>
          <ac:spMkLst>
            <pc:docMk/>
            <pc:sldMk cId="1435135927" sldId="32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8:07.577" v="826" actId="1076"/>
          <ac:spMkLst>
            <pc:docMk/>
            <pc:sldMk cId="1435135927" sldId="32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2.907" v="226"/>
          <ac:spMkLst>
            <pc:docMk/>
            <pc:sldMk cId="1435135927" sldId="321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3.753" v="227"/>
          <ac:spMkLst>
            <pc:docMk/>
            <pc:sldMk cId="1435135927" sldId="32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4.767" v="229"/>
          <ac:spMkLst>
            <pc:docMk/>
            <pc:sldMk cId="1435135927" sldId="321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4.204" v="228"/>
          <ac:spMkLst>
            <pc:docMk/>
            <pc:sldMk cId="1435135927" sldId="321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7:20.589" v="812" actId="1076"/>
        <pc:sldMkLst>
          <pc:docMk/>
          <pc:sldMk cId="2766173800" sldId="322"/>
        </pc:sldMkLst>
        <pc:spChg chg="mod">
          <ac:chgData name="佐藤 琴乃" userId="S::kotono_sato@jpfgojp.onmicrosoft.com::2230d9ee-5755-4738-bed6-b68085c1b120" providerId="AD" clId="Web-{B54D5E91-28F3-83C1-7FBF-E12C31C36818}" dt="2020-07-17T02:27:18.464" v="811" actId="20577"/>
          <ac:spMkLst>
            <pc:docMk/>
            <pc:sldMk cId="2766173800" sldId="32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6:58.087" v="803" actId="20577"/>
          <ac:spMkLst>
            <pc:docMk/>
            <pc:sldMk cId="2766173800" sldId="32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7:20.589" v="812" actId="1076"/>
          <ac:spMkLst>
            <pc:docMk/>
            <pc:sldMk cId="2766173800" sldId="32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8.532" v="222"/>
          <ac:spMkLst>
            <pc:docMk/>
            <pc:sldMk cId="2766173800" sldId="322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9.235" v="223"/>
          <ac:spMkLst>
            <pc:docMk/>
            <pc:sldMk cId="2766173800" sldId="322"/>
            <ac:spMk id="9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0.110" v="224"/>
          <ac:spMkLst>
            <pc:docMk/>
            <pc:sldMk cId="2766173800" sldId="322"/>
            <ac:spMk id="13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30.814" v="225"/>
          <ac:spMkLst>
            <pc:docMk/>
            <pc:sldMk cId="2766173800" sldId="322"/>
            <ac:spMk id="14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6:44.524" v="800" actId="20577"/>
        <pc:sldMkLst>
          <pc:docMk/>
          <pc:sldMk cId="3950145030" sldId="323"/>
        </pc:sldMkLst>
        <pc:spChg chg="mod">
          <ac:chgData name="佐藤 琴乃" userId="S::kotono_sato@jpfgojp.onmicrosoft.com::2230d9ee-5755-4738-bed6-b68085c1b120" providerId="AD" clId="Web-{B54D5E91-28F3-83C1-7FBF-E12C31C36818}" dt="2020-07-17T02:26:44.524" v="800" actId="20577"/>
          <ac:spMkLst>
            <pc:docMk/>
            <pc:sldMk cId="3950145030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6:27.991" v="793" actId="20577"/>
          <ac:spMkLst>
            <pc:docMk/>
            <pc:sldMk cId="3950145030" sldId="3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4.172" v="218"/>
          <ac:spMkLst>
            <pc:docMk/>
            <pc:sldMk cId="3950145030" sldId="323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5.094" v="220"/>
          <ac:spMkLst>
            <pc:docMk/>
            <pc:sldMk cId="3950145030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5.672" v="221"/>
          <ac:spMkLst>
            <pc:docMk/>
            <pc:sldMk cId="3950145030" sldId="323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4.657" v="219"/>
          <ac:spMkLst>
            <pc:docMk/>
            <pc:sldMk cId="3950145030" sldId="323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5:46.738" v="787" actId="1076"/>
        <pc:sldMkLst>
          <pc:docMk/>
          <pc:sldMk cId="4043959100" sldId="324"/>
        </pc:sldMkLst>
        <pc:spChg chg="mod">
          <ac:chgData name="佐藤 琴乃" userId="S::kotono_sato@jpfgojp.onmicrosoft.com::2230d9ee-5755-4738-bed6-b68085c1b120" providerId="AD" clId="Web-{B54D5E91-28F3-83C1-7FBF-E12C31C36818}" dt="2020-07-17T02:25:44.816" v="786" actId="20577"/>
          <ac:spMkLst>
            <pc:docMk/>
            <pc:sldMk cId="4043959100" sldId="3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5:23.627" v="778" actId="20577"/>
          <ac:spMkLst>
            <pc:docMk/>
            <pc:sldMk cId="4043959100" sldId="32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5:46.738" v="787" actId="1076"/>
          <ac:spMkLst>
            <pc:docMk/>
            <pc:sldMk cId="4043959100" sldId="32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0.625" v="214"/>
          <ac:spMkLst>
            <pc:docMk/>
            <pc:sldMk cId="4043959100" sldId="324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1.078" v="215"/>
          <ac:spMkLst>
            <pc:docMk/>
            <pc:sldMk cId="4043959100" sldId="324"/>
            <ac:spMk id="9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2.094" v="217"/>
          <ac:spMkLst>
            <pc:docMk/>
            <pc:sldMk cId="4043959100" sldId="324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21.594" v="216"/>
          <ac:spMkLst>
            <pc:docMk/>
            <pc:sldMk cId="4043959100" sldId="324"/>
            <ac:spMk id="13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5:09.391" v="773" actId="1076"/>
        <pc:sldMkLst>
          <pc:docMk/>
          <pc:sldMk cId="1539991831" sldId="325"/>
        </pc:sldMkLst>
        <pc:spChg chg="mod">
          <ac:chgData name="佐藤 琴乃" userId="S::kotono_sato@jpfgojp.onmicrosoft.com::2230d9ee-5755-4738-bed6-b68085c1b120" providerId="AD" clId="Web-{B54D5E91-28F3-83C1-7FBF-E12C31C36818}" dt="2020-07-17T02:25:07.266" v="772" actId="20577"/>
          <ac:spMkLst>
            <pc:docMk/>
            <pc:sldMk cId="1539991831" sldId="3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4:40.499" v="765" actId="20577"/>
          <ac:spMkLst>
            <pc:docMk/>
            <pc:sldMk cId="1539991831" sldId="32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5:09.391" v="773" actId="1076"/>
          <ac:spMkLst>
            <pc:docMk/>
            <pc:sldMk cId="1539991831" sldId="32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6.703" v="210"/>
          <ac:spMkLst>
            <pc:docMk/>
            <pc:sldMk cId="1539991831" sldId="325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7.844" v="212"/>
          <ac:spMkLst>
            <pc:docMk/>
            <pc:sldMk cId="1539991831" sldId="32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8.234" v="213"/>
          <ac:spMkLst>
            <pc:docMk/>
            <pc:sldMk cId="1539991831" sldId="325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7.188" v="211"/>
          <ac:spMkLst>
            <pc:docMk/>
            <pc:sldMk cId="1539991831" sldId="325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24:27.294" v="758" actId="20577"/>
        <pc:sldMkLst>
          <pc:docMk/>
          <pc:sldMk cId="2942850144" sldId="326"/>
        </pc:sldMkLst>
        <pc:spChg chg="mod">
          <ac:chgData name="佐藤 琴乃" userId="S::kotono_sato@jpfgojp.onmicrosoft.com::2230d9ee-5755-4738-bed6-b68085c1b120" providerId="AD" clId="Web-{B54D5E91-28F3-83C1-7FBF-E12C31C36818}" dt="2020-07-17T02:24:27.294" v="758" actId="20577"/>
          <ac:spMkLst>
            <pc:docMk/>
            <pc:sldMk cId="2942850144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24:06.902" v="751" actId="20577"/>
          <ac:spMkLst>
            <pc:docMk/>
            <pc:sldMk cId="2942850144" sldId="32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4.375" v="208"/>
          <ac:spMkLst>
            <pc:docMk/>
            <pc:sldMk cId="2942850144" sldId="326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4.906" v="209"/>
          <ac:spMkLst>
            <pc:docMk/>
            <pc:sldMk cId="2942850144" sldId="32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3.875" v="207"/>
          <ac:spMkLst>
            <pc:docMk/>
            <pc:sldMk cId="2942850144" sldId="326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4:13.406" v="206"/>
          <ac:spMkLst>
            <pc:docMk/>
            <pc:sldMk cId="2942850144" sldId="326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12:59.882" v="748" actId="1076"/>
        <pc:sldMkLst>
          <pc:docMk/>
          <pc:sldMk cId="2217190807" sldId="327"/>
        </pc:sldMkLst>
        <pc:spChg chg="del">
          <ac:chgData name="佐藤 琴乃" userId="S::kotono_sato@jpfgojp.onmicrosoft.com::2230d9ee-5755-4738-bed6-b68085c1b120" providerId="AD" clId="Web-{B54D5E91-28F3-83C1-7FBF-E12C31C36818}" dt="2020-07-17T01:44:05.093" v="193"/>
          <ac:spMkLst>
            <pc:docMk/>
            <pc:sldMk cId="2217190807" sldId="32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12:52.772" v="747" actId="1076"/>
          <ac:spMkLst>
            <pc:docMk/>
            <pc:sldMk cId="2217190807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12:26.708" v="738" actId="20577"/>
          <ac:spMkLst>
            <pc:docMk/>
            <pc:sldMk cId="2217190807" sldId="32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12:59.882" v="748" actId="1076"/>
          <ac:spMkLst>
            <pc:docMk/>
            <pc:sldMk cId="2217190807" sldId="327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44:07.609" v="200"/>
          <ac:spMkLst>
            <pc:docMk/>
            <pc:sldMk cId="2217190807" sldId="327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44:10.765" v="205"/>
          <ac:spMkLst>
            <pc:docMk/>
            <pc:sldMk cId="2217190807" sldId="327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44:04.640" v="192"/>
          <ac:spMkLst>
            <pc:docMk/>
            <pc:sldMk cId="2217190807" sldId="327"/>
            <ac:spMk id="11" creationId="{9557DDCB-0AF4-4AFF-A705-E5DBBE957561}"/>
          </ac:spMkLst>
        </pc:spChg>
      </pc:sldChg>
      <pc:sldChg chg="addSp delSp modSp add">
        <pc:chgData name="佐藤 琴乃" userId="S::kotono_sato@jpfgojp.onmicrosoft.com::2230d9ee-5755-4738-bed6-b68085c1b120" providerId="AD" clId="Web-{B54D5E91-28F3-83C1-7FBF-E12C31C36818}" dt="2020-07-17T02:12:15.410" v="736" actId="20577"/>
        <pc:sldMkLst>
          <pc:docMk/>
          <pc:sldMk cId="2158874883" sldId="328"/>
        </pc:sldMkLst>
        <pc:spChg chg="add del mod">
          <ac:chgData name="佐藤 琴乃" userId="S::kotono_sato@jpfgojp.onmicrosoft.com::2230d9ee-5755-4738-bed6-b68085c1b120" providerId="AD" clId="Web-{B54D5E91-28F3-83C1-7FBF-E12C31C36818}" dt="2020-07-17T02:12:05.363" v="734"/>
          <ac:spMkLst>
            <pc:docMk/>
            <pc:sldMk cId="2158874883" sldId="328"/>
            <ac:spMk id="3" creationId="{86B0D87A-F008-48DA-9516-6C28CC69392D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12:15.410" v="736" actId="20577"/>
          <ac:spMkLst>
            <pc:docMk/>
            <pc:sldMk cId="2158874883" sldId="328"/>
            <ac:spMk id="4" creationId="{00000000-0000-0000-0000-000000000000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11:36.188" v="724" actId="20577"/>
        <pc:sldMkLst>
          <pc:docMk/>
          <pc:sldMk cId="2642217836" sldId="329"/>
        </pc:sldMkLst>
        <pc:spChg chg="mod">
          <ac:chgData name="佐藤 琴乃" userId="S::kotono_sato@jpfgojp.onmicrosoft.com::2230d9ee-5755-4738-bed6-b68085c1b120" providerId="AD" clId="Web-{B54D5E91-28F3-83C1-7FBF-E12C31C36818}" dt="2020-07-17T02:11:36.188" v="724" actId="20577"/>
          <ac:spMkLst>
            <pc:docMk/>
            <pc:sldMk cId="2642217836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11:08.233" v="716" actId="20577"/>
          <ac:spMkLst>
            <pc:docMk/>
            <pc:sldMk cId="2642217836" sldId="32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8.030" v="188"/>
          <ac:spMkLst>
            <pc:docMk/>
            <pc:sldMk cId="2642217836" sldId="329"/>
            <ac:spMk id="11" creationId="{9A12C887-F2A3-44AE-B14D-889C875FFA4A}"/>
          </ac:spMkLst>
        </pc:spChg>
      </pc:sldChg>
      <pc:sldChg chg="addSp modSp add">
        <pc:chgData name="佐藤 琴乃" userId="S::kotono_sato@jpfgojp.onmicrosoft.com::2230d9ee-5755-4738-bed6-b68085c1b120" providerId="AD" clId="Web-{B54D5E91-28F3-83C1-7FBF-E12C31C36818}" dt="2020-07-17T02:10:54.263" v="709" actId="1076"/>
        <pc:sldMkLst>
          <pc:docMk/>
          <pc:sldMk cId="3109839703" sldId="330"/>
        </pc:sldMkLst>
        <pc:spChg chg="add mod">
          <ac:chgData name="佐藤 琴乃" userId="S::kotono_sato@jpfgojp.onmicrosoft.com::2230d9ee-5755-4738-bed6-b68085c1b120" providerId="AD" clId="Web-{B54D5E91-28F3-83C1-7FBF-E12C31C36818}" dt="2020-07-17T02:10:18.026" v="696" actId="1076"/>
          <ac:spMkLst>
            <pc:docMk/>
            <pc:sldMk cId="3109839703" sldId="330"/>
            <ac:spMk id="2" creationId="{18474C9A-0CC2-43A2-B6BE-A03F1B5AD778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10:44.200" v="706" actId="14100"/>
          <ac:spMkLst>
            <pc:docMk/>
            <pc:sldMk cId="3109839703" sldId="330"/>
            <ac:spMk id="3" creationId="{17B255AC-C21E-4AE6-8491-3394124E8385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10:08.557" v="693" actId="20577"/>
          <ac:spMkLst>
            <pc:docMk/>
            <pc:sldMk cId="3109839703" sldId="330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10:46.966" v="707" actId="1076"/>
          <ac:spMkLst>
            <pc:docMk/>
            <pc:sldMk cId="3109839703" sldId="330"/>
            <ac:spMk id="7" creationId="{5431D0AF-3886-4241-8D0D-6853EE964B91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10:54.263" v="709" actId="1076"/>
          <ac:spMkLst>
            <pc:docMk/>
            <pc:sldMk cId="3109839703" sldId="330"/>
            <ac:spMk id="8" creationId="{426FDD15-5BE1-4A3B-9E92-2D6FF29978C1}"/>
          </ac:spMkLst>
        </pc:spChg>
      </pc:sldChg>
      <pc:sldChg chg="addSp modSp add">
        <pc:chgData name="佐藤 琴乃" userId="S::kotono_sato@jpfgojp.onmicrosoft.com::2230d9ee-5755-4738-bed6-b68085c1b120" providerId="AD" clId="Web-{B54D5E91-28F3-83C1-7FBF-E12C31C36818}" dt="2020-07-17T02:09:57.775" v="690" actId="1076"/>
        <pc:sldMkLst>
          <pc:docMk/>
          <pc:sldMk cId="3936084859" sldId="331"/>
        </pc:sldMkLst>
        <pc:spChg chg="add mod">
          <ac:chgData name="佐藤 琴乃" userId="S::kotono_sato@jpfgojp.onmicrosoft.com::2230d9ee-5755-4738-bed6-b68085c1b120" providerId="AD" clId="Web-{B54D5E91-28F3-83C1-7FBF-E12C31C36818}" dt="2020-07-17T02:09:33.820" v="681" actId="1076"/>
          <ac:spMkLst>
            <pc:docMk/>
            <pc:sldMk cId="3936084859" sldId="331"/>
            <ac:spMk id="2" creationId="{5738D213-1536-42E3-85D1-FB1B9A5374E4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9:41.258" v="684" actId="1076"/>
          <ac:spMkLst>
            <pc:docMk/>
            <pc:sldMk cId="3936084859" sldId="331"/>
            <ac:spMk id="3" creationId="{BF0CC36F-DF0A-4B39-B896-9605F0498727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9:26.866" v="678" actId="20577"/>
          <ac:spMkLst>
            <pc:docMk/>
            <pc:sldMk cId="3936084859" sldId="331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9:49.649" v="687" actId="1076"/>
          <ac:spMkLst>
            <pc:docMk/>
            <pc:sldMk cId="3936084859" sldId="331"/>
            <ac:spMk id="6" creationId="{8E7C060B-8C27-49BC-8BD6-E28A991A70FB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9:57.775" v="690" actId="1076"/>
          <ac:spMkLst>
            <pc:docMk/>
            <pc:sldMk cId="3936084859" sldId="331"/>
            <ac:spMk id="7" creationId="{6937E5E2-EAEB-4063-ADF8-55BED191F8B9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09:09.521" v="675" actId="1076"/>
        <pc:sldMkLst>
          <pc:docMk/>
          <pc:sldMk cId="979113357" sldId="332"/>
        </pc:sldMkLst>
        <pc:spChg chg="mod">
          <ac:chgData name="佐藤 琴乃" userId="S::kotono_sato@jpfgojp.onmicrosoft.com::2230d9ee-5755-4738-bed6-b68085c1b120" providerId="AD" clId="Web-{B54D5E91-28F3-83C1-7FBF-E12C31C36818}" dt="2020-07-17T02:09:08.036" v="674" actId="20577"/>
          <ac:spMkLst>
            <pc:docMk/>
            <pc:sldMk cId="979113357" sldId="33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8:49.441" v="667" actId="20577"/>
          <ac:spMkLst>
            <pc:docMk/>
            <pc:sldMk cId="979113357" sldId="33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9:09.521" v="675" actId="1076"/>
          <ac:spMkLst>
            <pc:docMk/>
            <pc:sldMk cId="979113357" sldId="33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3.483" v="186"/>
          <ac:spMkLst>
            <pc:docMk/>
            <pc:sldMk cId="979113357" sldId="332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3.967" v="187"/>
          <ac:spMkLst>
            <pc:docMk/>
            <pc:sldMk cId="979113357" sldId="33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3.045" v="185"/>
          <ac:spMkLst>
            <pc:docMk/>
            <pc:sldMk cId="979113357" sldId="332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2.607" v="184"/>
          <ac:spMkLst>
            <pc:docMk/>
            <pc:sldMk cId="979113357" sldId="332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08:37.768" v="664" actId="1076"/>
        <pc:sldMkLst>
          <pc:docMk/>
          <pc:sldMk cId="549312773" sldId="333"/>
        </pc:sldMkLst>
        <pc:spChg chg="mod">
          <ac:chgData name="佐藤 琴乃" userId="S::kotono_sato@jpfgojp.onmicrosoft.com::2230d9ee-5755-4738-bed6-b68085c1b120" providerId="AD" clId="Web-{B54D5E91-28F3-83C1-7FBF-E12C31C36818}" dt="2020-07-17T02:08:35.784" v="663" actId="20577"/>
          <ac:spMkLst>
            <pc:docMk/>
            <pc:sldMk cId="549312773" sldId="33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8:13.735" v="656" actId="20577"/>
          <ac:spMkLst>
            <pc:docMk/>
            <pc:sldMk cId="549312773" sldId="33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8:37.768" v="664" actId="1076"/>
          <ac:spMkLst>
            <pc:docMk/>
            <pc:sldMk cId="549312773" sldId="33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0.232" v="182"/>
          <ac:spMkLst>
            <pc:docMk/>
            <pc:sldMk cId="549312773" sldId="333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50.623" v="183"/>
          <ac:spMkLst>
            <pc:docMk/>
            <pc:sldMk cId="549312773" sldId="33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49.701" v="181"/>
          <ac:spMkLst>
            <pc:docMk/>
            <pc:sldMk cId="549312773" sldId="333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49.279" v="180"/>
          <ac:spMkLst>
            <pc:docMk/>
            <pc:sldMk cId="549312773" sldId="333"/>
            <ac:spMk id="12" creationId="{9A12C887-F2A3-44AE-B14D-889C875FFA4A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2:08:02.406" v="649" actId="1076"/>
        <pc:sldMkLst>
          <pc:docMk/>
          <pc:sldMk cId="451277333" sldId="334"/>
        </pc:sldMkLst>
        <pc:spChg chg="mod">
          <ac:chgData name="佐藤 琴乃" userId="S::kotono_sato@jpfgojp.onmicrosoft.com::2230d9ee-5755-4738-bed6-b68085c1b120" providerId="AD" clId="Web-{B54D5E91-28F3-83C1-7FBF-E12C31C36818}" dt="2020-07-17T02:08:00.625" v="648" actId="20577"/>
          <ac:spMkLst>
            <pc:docMk/>
            <pc:sldMk cId="451277333" sldId="33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7:42.217" v="641" actId="20577"/>
          <ac:spMkLst>
            <pc:docMk/>
            <pc:sldMk cId="451277333" sldId="33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8:02.406" v="649" actId="1076"/>
          <ac:spMkLst>
            <pc:docMk/>
            <pc:sldMk cId="451277333" sldId="334"/>
            <ac:spMk id="7" creationId="{1AF68CEC-B70C-4DFA-9973-E5B8A12ED17D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07:31.545" v="636" actId="1076"/>
        <pc:sldMkLst>
          <pc:docMk/>
          <pc:sldMk cId="769701286" sldId="335"/>
        </pc:sldMkLst>
        <pc:spChg chg="mod">
          <ac:chgData name="佐藤 琴乃" userId="S::kotono_sato@jpfgojp.onmicrosoft.com::2230d9ee-5755-4738-bed6-b68085c1b120" providerId="AD" clId="Web-{B54D5E91-28F3-83C1-7FBF-E12C31C36818}" dt="2020-07-17T02:07:30.435" v="635" actId="20577"/>
          <ac:spMkLst>
            <pc:docMk/>
            <pc:sldMk cId="769701286" sldId="33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7:04.402" v="626" actId="20577"/>
          <ac:spMkLst>
            <pc:docMk/>
            <pc:sldMk cId="769701286" sldId="33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7:31.545" v="636" actId="1076"/>
          <ac:spMkLst>
            <pc:docMk/>
            <pc:sldMk cId="769701286" sldId="33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45.435" v="178"/>
          <ac:spMkLst>
            <pc:docMk/>
            <pc:sldMk cId="769701286" sldId="335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46.248" v="179"/>
          <ac:spMkLst>
            <pc:docMk/>
            <pc:sldMk cId="769701286" sldId="33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44.888" v="177"/>
          <ac:spMkLst>
            <pc:docMk/>
            <pc:sldMk cId="769701286" sldId="335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44.388" v="176"/>
          <ac:spMkLst>
            <pc:docMk/>
            <pc:sldMk cId="769701286" sldId="335"/>
            <ac:spMk id="12" creationId="{9A12C887-F2A3-44AE-B14D-889C875FFA4A}"/>
          </ac:spMkLst>
        </pc:spChg>
      </pc:sldChg>
      <pc:sldChg chg="addSp modSp add">
        <pc:chgData name="佐藤 琴乃" userId="S::kotono_sato@jpfgojp.onmicrosoft.com::2230d9ee-5755-4738-bed6-b68085c1b120" providerId="AD" clId="Web-{B54D5E91-28F3-83C1-7FBF-E12C31C36818}" dt="2020-07-17T02:06:53.088" v="620" actId="1076"/>
        <pc:sldMkLst>
          <pc:docMk/>
          <pc:sldMk cId="3628512758" sldId="336"/>
        </pc:sldMkLst>
        <pc:spChg chg="add mod">
          <ac:chgData name="佐藤 琴乃" userId="S::kotono_sato@jpfgojp.onmicrosoft.com::2230d9ee-5755-4738-bed6-b68085c1b120" providerId="AD" clId="Web-{B54D5E91-28F3-83C1-7FBF-E12C31C36818}" dt="2020-07-17T02:06:28.243" v="611" actId="1076"/>
          <ac:spMkLst>
            <pc:docMk/>
            <pc:sldMk cId="3628512758" sldId="336"/>
            <ac:spMk id="2" creationId="{92D4A293-0548-4103-BF53-7185A3DC9808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6:36.493" v="614" actId="1076"/>
          <ac:spMkLst>
            <pc:docMk/>
            <pc:sldMk cId="3628512758" sldId="336"/>
            <ac:spMk id="3" creationId="{B7B2ACFB-39F9-4231-901F-7F3EDECC2178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6:20.008" v="608" actId="20577"/>
          <ac:spMkLst>
            <pc:docMk/>
            <pc:sldMk cId="3628512758" sldId="336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6:45.213" v="617" actId="1076"/>
          <ac:spMkLst>
            <pc:docMk/>
            <pc:sldMk cId="3628512758" sldId="336"/>
            <ac:spMk id="5" creationId="{D253D199-0C62-4FE4-BA52-9F653D1F90DD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6:53.088" v="620" actId="1076"/>
          <ac:spMkLst>
            <pc:docMk/>
            <pc:sldMk cId="3628512758" sldId="336"/>
            <ac:spMk id="8" creationId="{50785A5E-ECFD-4F77-8752-266A6965B0DF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2:06:09.898" v="601" actId="1076"/>
        <pc:sldMkLst>
          <pc:docMk/>
          <pc:sldMk cId="2789214925" sldId="337"/>
        </pc:sldMkLst>
        <pc:spChg chg="mod">
          <ac:chgData name="佐藤 琴乃" userId="S::kotono_sato@jpfgojp.onmicrosoft.com::2230d9ee-5755-4738-bed6-b68085c1b120" providerId="AD" clId="Web-{B54D5E91-28F3-83C1-7FBF-E12C31C36818}" dt="2020-07-17T02:06:07.351" v="600" actId="20577"/>
          <ac:spMkLst>
            <pc:docMk/>
            <pc:sldMk cId="2789214925" sldId="33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5:12.331" v="595" actId="20577"/>
          <ac:spMkLst>
            <pc:docMk/>
            <pc:sldMk cId="2789214925" sldId="33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6:09.898" v="601" actId="1076"/>
          <ac:spMkLst>
            <pc:docMk/>
            <pc:sldMk cId="2789214925" sldId="337"/>
            <ac:spMk id="7" creationId="{1AF68CEC-B70C-4DFA-9973-E5B8A12ED17D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2:04:59.236" v="587" actId="20577"/>
        <pc:sldMkLst>
          <pc:docMk/>
          <pc:sldMk cId="1504994522" sldId="338"/>
        </pc:sldMkLst>
        <pc:spChg chg="mod">
          <ac:chgData name="佐藤 琴乃" userId="S::kotono_sato@jpfgojp.onmicrosoft.com::2230d9ee-5755-4738-bed6-b68085c1b120" providerId="AD" clId="Web-{B54D5E91-28F3-83C1-7FBF-E12C31C36818}" dt="2020-07-17T02:04:59.236" v="587" actId="20577"/>
          <ac:spMkLst>
            <pc:docMk/>
            <pc:sldMk cId="1504994522" sldId="338"/>
            <ac:spMk id="4" creationId="{00000000-0000-0000-0000-000000000000}"/>
          </ac:spMkLst>
        </pc:spChg>
      </pc:sldChg>
      <pc:sldChg chg="addSp delSp modSp add">
        <pc:chgData name="佐藤 琴乃" userId="S::kotono_sato@jpfgojp.onmicrosoft.com::2230d9ee-5755-4738-bed6-b68085c1b120" providerId="AD" clId="Web-{B54D5E91-28F3-83C1-7FBF-E12C31C36818}" dt="2020-07-17T02:04:46.907" v="582" actId="1076"/>
        <pc:sldMkLst>
          <pc:docMk/>
          <pc:sldMk cId="1434438191" sldId="339"/>
        </pc:sldMkLst>
        <pc:spChg chg="add mod">
          <ac:chgData name="佐藤 琴乃" userId="S::kotono_sato@jpfgojp.onmicrosoft.com::2230d9ee-5755-4738-bed6-b68085c1b120" providerId="AD" clId="Web-{B54D5E91-28F3-83C1-7FBF-E12C31C36818}" dt="2020-07-17T02:03:41.089" v="546" actId="1076"/>
          <ac:spMkLst>
            <pc:docMk/>
            <pc:sldMk cId="1434438191" sldId="339"/>
            <ac:spMk id="3" creationId="{7F21002A-C7A5-46D9-BE38-2172C6B84AC7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3:32.870" v="543" actId="20577"/>
          <ac:spMkLst>
            <pc:docMk/>
            <pc:sldMk cId="1434438191" sldId="339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3:48.606" v="549" actId="1076"/>
          <ac:spMkLst>
            <pc:docMk/>
            <pc:sldMk cId="1434438191" sldId="339"/>
            <ac:spMk id="5" creationId="{7C30486C-C441-4836-909D-86EFCEBABE6C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4:35.719" v="578" actId="1076"/>
          <ac:spMkLst>
            <pc:docMk/>
            <pc:sldMk cId="1434438191" sldId="339"/>
            <ac:spMk id="6" creationId="{13E36E0F-E03F-4BFA-A392-FA32FC3EF527}"/>
          </ac:spMkLst>
        </pc:spChg>
        <pc:spChg chg="add del mod">
          <ac:chgData name="佐藤 琴乃" userId="S::kotono_sato@jpfgojp.onmicrosoft.com::2230d9ee-5755-4738-bed6-b68085c1b120" providerId="AD" clId="Web-{B54D5E91-28F3-83C1-7FBF-E12C31C36818}" dt="2020-07-17T02:04:16.623" v="566"/>
          <ac:spMkLst>
            <pc:docMk/>
            <pc:sldMk cId="1434438191" sldId="339"/>
            <ac:spMk id="20" creationId="{7D9FCF0E-5753-4901-B2E1-DE71760A3C12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2:04:46.907" v="582" actId="1076"/>
          <ac:spMkLst>
            <pc:docMk/>
            <pc:sldMk cId="1434438191" sldId="339"/>
            <ac:spMk id="21" creationId="{C4362996-D412-4D79-9A2F-89AD4A51DA14}"/>
          </ac:spMkLst>
        </pc:spChg>
        <pc:graphicFrameChg chg="add del mod">
          <ac:chgData name="佐藤 琴乃" userId="S::kotono_sato@jpfgojp.onmicrosoft.com::2230d9ee-5755-4738-bed6-b68085c1b120" providerId="AD" clId="Web-{B54D5E91-28F3-83C1-7FBF-E12C31C36818}" dt="2020-07-17T02:04:16.639" v="576"/>
          <ac:graphicFrameMkLst>
            <pc:docMk/>
            <pc:sldMk cId="1434438191" sldId="339"/>
            <ac:graphicFrameMk id="9" creationId="{492A3B15-4AF1-4DDE-871E-37215F849D28}"/>
          </ac:graphicFrameMkLst>
        </pc:graphicFrameChg>
        <pc:picChg chg="add del mod">
          <ac:chgData name="佐藤 琴乃" userId="S::kotono_sato@jpfgojp.onmicrosoft.com::2230d9ee-5755-4738-bed6-b68085c1b120" providerId="AD" clId="Web-{B54D5E91-28F3-83C1-7FBF-E12C31C36818}" dt="2020-07-17T02:04:16.639" v="575"/>
          <ac:picMkLst>
            <pc:docMk/>
            <pc:sldMk cId="1434438191" sldId="339"/>
            <ac:picMk id="10" creationId="{3862B4ED-6249-40C0-90AF-6F3AC4D36B3B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74"/>
          <ac:picMkLst>
            <pc:docMk/>
            <pc:sldMk cId="1434438191" sldId="339"/>
            <ac:picMk id="12" creationId="{FCDBC90D-215F-4F2A-8C0F-F3DE0BDE9692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73"/>
          <ac:picMkLst>
            <pc:docMk/>
            <pc:sldMk cId="1434438191" sldId="339"/>
            <ac:picMk id="13" creationId="{CF35106B-6189-4878-8B24-E0CA4124C73E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72"/>
          <ac:picMkLst>
            <pc:docMk/>
            <pc:sldMk cId="1434438191" sldId="339"/>
            <ac:picMk id="14" creationId="{39BDC168-D0AE-4AFC-8B92-B2FBCB886528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71"/>
          <ac:picMkLst>
            <pc:docMk/>
            <pc:sldMk cId="1434438191" sldId="339"/>
            <ac:picMk id="15" creationId="{D0AFD20F-D122-453B-B6FA-D7DFDC9A1249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70"/>
          <ac:picMkLst>
            <pc:docMk/>
            <pc:sldMk cId="1434438191" sldId="339"/>
            <ac:picMk id="16" creationId="{384C5798-C718-49DE-9E19-EDA7FBF78AC3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69"/>
          <ac:picMkLst>
            <pc:docMk/>
            <pc:sldMk cId="1434438191" sldId="339"/>
            <ac:picMk id="17" creationId="{9A5A8CB8-87DA-43AB-A222-0F7701370C3C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39" v="568"/>
          <ac:picMkLst>
            <pc:docMk/>
            <pc:sldMk cId="1434438191" sldId="339"/>
            <ac:picMk id="18" creationId="{BCD18352-E597-4E55-9537-2334C48841A3}"/>
          </ac:picMkLst>
        </pc:picChg>
        <pc:picChg chg="add del mod">
          <ac:chgData name="佐藤 琴乃" userId="S::kotono_sato@jpfgojp.onmicrosoft.com::2230d9ee-5755-4738-bed6-b68085c1b120" providerId="AD" clId="Web-{B54D5E91-28F3-83C1-7FBF-E12C31C36818}" dt="2020-07-17T02:04:16.623" v="567"/>
          <ac:picMkLst>
            <pc:docMk/>
            <pc:sldMk cId="1434438191" sldId="339"/>
            <ac:picMk id="19" creationId="{194FDCA6-AEFF-496C-80E7-57285084719A}"/>
          </ac:picMkLst>
        </pc:picChg>
      </pc:sldChg>
      <pc:sldChg chg="modSp add">
        <pc:chgData name="佐藤 琴乃" userId="S::kotono_sato@jpfgojp.onmicrosoft.com::2230d9ee-5755-4738-bed6-b68085c1b120" providerId="AD" clId="Web-{B54D5E91-28F3-83C1-7FBF-E12C31C36818}" dt="2020-07-17T02:03:20.244" v="537" actId="1076"/>
        <pc:sldMkLst>
          <pc:docMk/>
          <pc:sldMk cId="3884658291" sldId="340"/>
        </pc:sldMkLst>
        <pc:spChg chg="mod">
          <ac:chgData name="佐藤 琴乃" userId="S::kotono_sato@jpfgojp.onmicrosoft.com::2230d9ee-5755-4738-bed6-b68085c1b120" providerId="AD" clId="Web-{B54D5E91-28F3-83C1-7FBF-E12C31C36818}" dt="2020-07-17T02:02:50.789" v="529" actId="20577"/>
          <ac:spMkLst>
            <pc:docMk/>
            <pc:sldMk cId="3884658291" sldId="34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3:18.822" v="536" actId="20577"/>
          <ac:spMkLst>
            <pc:docMk/>
            <pc:sldMk cId="3884658291" sldId="340"/>
            <ac:spMk id="1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3:20.244" v="537" actId="1076"/>
          <ac:spMkLst>
            <pc:docMk/>
            <pc:sldMk cId="3884658291" sldId="340"/>
            <ac:spMk id="14" creationId="{1AF68CEC-B70C-4DFA-9973-E5B8A12ED17D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02:42.679" v="525" actId="20577"/>
        <pc:sldMkLst>
          <pc:docMk/>
          <pc:sldMk cId="2139678457" sldId="341"/>
        </pc:sldMkLst>
        <pc:spChg chg="mod">
          <ac:chgData name="佐藤 琴乃" userId="S::kotono_sato@jpfgojp.onmicrosoft.com::2230d9ee-5755-4738-bed6-b68085c1b120" providerId="AD" clId="Web-{B54D5E91-28F3-83C1-7FBF-E12C31C36818}" dt="2020-07-17T02:02:22.240" v="518" actId="20577"/>
          <ac:spMkLst>
            <pc:docMk/>
            <pc:sldMk cId="2139678457" sldId="34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2:42.679" v="525" actId="20577"/>
          <ac:spMkLst>
            <pc:docMk/>
            <pc:sldMk cId="2139678457" sldId="341"/>
            <ac:spMk id="1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6.263" v="175"/>
          <ac:spMkLst>
            <pc:docMk/>
            <pc:sldMk cId="2139678457" sldId="341"/>
            <ac:spMk id="15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5.809" v="174"/>
          <ac:spMkLst>
            <pc:docMk/>
            <pc:sldMk cId="2139678457" sldId="341"/>
            <ac:spMk id="16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5.434" v="173"/>
          <ac:spMkLst>
            <pc:docMk/>
            <pc:sldMk cId="2139678457" sldId="341"/>
            <ac:spMk id="17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4.981" v="172"/>
          <ac:spMkLst>
            <pc:docMk/>
            <pc:sldMk cId="2139678457" sldId="341"/>
            <ac:spMk id="18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02:07.022" v="512" actId="1076"/>
        <pc:sldMkLst>
          <pc:docMk/>
          <pc:sldMk cId="1691945432" sldId="342"/>
        </pc:sldMkLst>
        <pc:spChg chg="mod">
          <ac:chgData name="佐藤 琴乃" userId="S::kotono_sato@jpfgojp.onmicrosoft.com::2230d9ee-5755-4738-bed6-b68085c1b120" providerId="AD" clId="Web-{B54D5E91-28F3-83C1-7FBF-E12C31C36818}" dt="2020-07-17T02:02:05.441" v="511" actId="20577"/>
          <ac:spMkLst>
            <pc:docMk/>
            <pc:sldMk cId="1691945432" sldId="34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1:43.190" v="504" actId="20577"/>
          <ac:spMkLst>
            <pc:docMk/>
            <pc:sldMk cId="1691945432" sldId="34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2:07.022" v="512" actId="1076"/>
          <ac:spMkLst>
            <pc:docMk/>
            <pc:sldMk cId="1691945432" sldId="34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2.012" v="170"/>
          <ac:spMkLst>
            <pc:docMk/>
            <pc:sldMk cId="1691945432" sldId="342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2.387" v="171"/>
          <ac:spMkLst>
            <pc:docMk/>
            <pc:sldMk cId="1691945432" sldId="34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1.496" v="169"/>
          <ac:spMkLst>
            <pc:docMk/>
            <pc:sldMk cId="1691945432" sldId="342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30.434" v="168"/>
          <ac:spMkLst>
            <pc:docMk/>
            <pc:sldMk cId="1691945432" sldId="342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2:01:33.673" v="499" actId="1076"/>
        <pc:sldMkLst>
          <pc:docMk/>
          <pc:sldMk cId="655572835" sldId="343"/>
        </pc:sldMkLst>
        <pc:spChg chg="mod">
          <ac:chgData name="佐藤 琴乃" userId="S::kotono_sato@jpfgojp.onmicrosoft.com::2230d9ee-5755-4738-bed6-b68085c1b120" providerId="AD" clId="Web-{B54D5E91-28F3-83C1-7FBF-E12C31C36818}" dt="2020-07-17T02:01:29.439" v="498" actId="20577"/>
          <ac:spMkLst>
            <pc:docMk/>
            <pc:sldMk cId="655572835" sldId="34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1:06.766" v="491" actId="20577"/>
          <ac:spMkLst>
            <pc:docMk/>
            <pc:sldMk cId="655572835" sldId="34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1:33.673" v="499" actId="1076"/>
          <ac:spMkLst>
            <pc:docMk/>
            <pc:sldMk cId="655572835" sldId="34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27.606" v="167"/>
          <ac:spMkLst>
            <pc:docMk/>
            <pc:sldMk cId="655572835" sldId="34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26.277" v="166"/>
          <ac:spMkLst>
            <pc:docMk/>
            <pc:sldMk cId="655572835" sldId="343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25.387" v="165"/>
          <ac:spMkLst>
            <pc:docMk/>
            <pc:sldMk cId="655572835" sldId="343"/>
            <ac:spMk id="12" creationId="{9A12C887-F2A3-44AE-B14D-889C875FFA4A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2:00:32.419" v="488" actId="1076"/>
        <pc:sldMkLst>
          <pc:docMk/>
          <pc:sldMk cId="1038003402" sldId="344"/>
        </pc:sldMkLst>
        <pc:spChg chg="mod">
          <ac:chgData name="佐藤 琴乃" userId="S::kotono_sato@jpfgojp.onmicrosoft.com::2230d9ee-5755-4738-bed6-b68085c1b120" providerId="AD" clId="Web-{B54D5E91-28F3-83C1-7FBF-E12C31C36818}" dt="2020-07-17T02:00:30.997" v="487" actId="20577"/>
          <ac:spMkLst>
            <pc:docMk/>
            <pc:sldMk cId="1038003402" sldId="34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0:04.573" v="480" actId="20577"/>
          <ac:spMkLst>
            <pc:docMk/>
            <pc:sldMk cId="1038003402" sldId="34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2:00:32.419" v="488" actId="1076"/>
          <ac:spMkLst>
            <pc:docMk/>
            <pc:sldMk cId="1038003402" sldId="344"/>
            <ac:spMk id="7" creationId="{1AF68CEC-B70C-4DFA-9973-E5B8A12ED17D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9:56.713" v="477" actId="1076"/>
        <pc:sldMkLst>
          <pc:docMk/>
          <pc:sldMk cId="1869437103" sldId="345"/>
        </pc:sldMkLst>
        <pc:spChg chg="mod">
          <ac:chgData name="佐藤 琴乃" userId="S::kotono_sato@jpfgojp.onmicrosoft.com::2230d9ee-5755-4738-bed6-b68085c1b120" providerId="AD" clId="Web-{B54D5E91-28F3-83C1-7FBF-E12C31C36818}" dt="2020-07-17T01:59:54.681" v="476" actId="20577"/>
          <ac:spMkLst>
            <pc:docMk/>
            <pc:sldMk cId="1869437103" sldId="34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9:23.460" v="467" actId="20577"/>
          <ac:spMkLst>
            <pc:docMk/>
            <pc:sldMk cId="1869437103" sldId="34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9:56.713" v="477" actId="1076"/>
          <ac:spMkLst>
            <pc:docMk/>
            <pc:sldMk cId="1869437103" sldId="34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21.230" v="163"/>
          <ac:spMkLst>
            <pc:docMk/>
            <pc:sldMk cId="1869437103" sldId="345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21.761" v="164"/>
          <ac:spMkLst>
            <pc:docMk/>
            <pc:sldMk cId="1869437103" sldId="34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19.402" v="161"/>
          <ac:spMkLst>
            <pc:docMk/>
            <pc:sldMk cId="1869437103" sldId="345"/>
            <ac:spMk id="11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43:20.121" v="162"/>
          <ac:spMkLst>
            <pc:docMk/>
            <pc:sldMk cId="1869437103" sldId="345"/>
            <ac:spMk id="12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9:11.746" v="464" actId="1076"/>
        <pc:sldMkLst>
          <pc:docMk/>
          <pc:sldMk cId="2711716965" sldId="346"/>
        </pc:sldMkLst>
        <pc:spChg chg="mod">
          <ac:chgData name="佐藤 琴乃" userId="S::kotono_sato@jpfgojp.onmicrosoft.com::2230d9ee-5755-4738-bed6-b68085c1b120" providerId="AD" clId="Web-{B54D5E91-28F3-83C1-7FBF-E12C31C36818}" dt="2020-07-17T01:59:09.584" v="463" actId="20577"/>
          <ac:spMkLst>
            <pc:docMk/>
            <pc:sldMk cId="2711716965" sldId="34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8:40.723" v="456" actId="20577"/>
          <ac:spMkLst>
            <pc:docMk/>
            <pc:sldMk cId="2711716965" sldId="34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9:11.746" v="464" actId="1076"/>
          <ac:spMkLst>
            <pc:docMk/>
            <pc:sldMk cId="2711716965" sldId="34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15.089" v="157"/>
          <ac:spMkLst>
            <pc:docMk/>
            <pc:sldMk cId="2711716965" sldId="346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14.448" v="156"/>
          <ac:spMkLst>
            <pc:docMk/>
            <pc:sldMk cId="2711716965" sldId="34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12.667" v="155"/>
          <ac:spMkLst>
            <pc:docMk/>
            <pc:sldMk cId="2711716965" sldId="346"/>
            <ac:spMk id="12" creationId="{9A12C887-F2A3-44AE-B14D-889C875FFA4A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1:58:13.330" v="449" actId="20577"/>
        <pc:sldMkLst>
          <pc:docMk/>
          <pc:sldMk cId="4171808939" sldId="347"/>
        </pc:sldMkLst>
        <pc:spChg chg="mod">
          <ac:chgData name="佐藤 琴乃" userId="S::kotono_sato@jpfgojp.onmicrosoft.com::2230d9ee-5755-4738-bed6-b68085c1b120" providerId="AD" clId="Web-{B54D5E91-28F3-83C1-7FBF-E12C31C36818}" dt="2020-07-17T01:58:13.330" v="449" actId="20577"/>
          <ac:spMkLst>
            <pc:docMk/>
            <pc:sldMk cId="4171808939" sldId="347"/>
            <ac:spMk id="4" creationId="{00000000-0000-0000-0000-000000000000}"/>
          </ac:spMkLst>
        </pc:spChg>
      </pc:sldChg>
      <pc:sldChg chg="addSp modSp add">
        <pc:chgData name="佐藤 琴乃" userId="S::kotono_sato@jpfgojp.onmicrosoft.com::2230d9ee-5755-4738-bed6-b68085c1b120" providerId="AD" clId="Web-{B54D5E91-28F3-83C1-7FBF-E12C31C36818}" dt="2020-07-17T01:56:52.105" v="448" actId="1076"/>
        <pc:sldMkLst>
          <pc:docMk/>
          <pc:sldMk cId="1905093717" sldId="348"/>
        </pc:sldMkLst>
        <pc:spChg chg="add mod">
          <ac:chgData name="佐藤 琴乃" userId="S::kotono_sato@jpfgojp.onmicrosoft.com::2230d9ee-5755-4738-bed6-b68085c1b120" providerId="AD" clId="Web-{B54D5E91-28F3-83C1-7FBF-E12C31C36818}" dt="2020-07-17T01:56:27.337" v="439" actId="1076"/>
          <ac:spMkLst>
            <pc:docMk/>
            <pc:sldMk cId="1905093717" sldId="348"/>
            <ac:spMk id="3" creationId="{7EDCD34D-7969-4B20-8EEC-793797F6AA0F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6:16.165" v="436" actId="20577"/>
          <ac:spMkLst>
            <pc:docMk/>
            <pc:sldMk cId="1905093717" sldId="348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1:56:34.510" v="442" actId="1076"/>
          <ac:spMkLst>
            <pc:docMk/>
            <pc:sldMk cId="1905093717" sldId="348"/>
            <ac:spMk id="5" creationId="{7C127772-2951-4D94-A102-5AAFAADCB199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1:56:42.573" v="445" actId="1076"/>
          <ac:spMkLst>
            <pc:docMk/>
            <pc:sldMk cId="1905093717" sldId="348"/>
            <ac:spMk id="6" creationId="{9E5B701D-1BDD-4462-ADA5-D51C93BFCDCD}"/>
          </ac:spMkLst>
        </pc:spChg>
        <pc:spChg chg="add mod">
          <ac:chgData name="佐藤 琴乃" userId="S::kotono_sato@jpfgojp.onmicrosoft.com::2230d9ee-5755-4738-bed6-b68085c1b120" providerId="AD" clId="Web-{B54D5E91-28F3-83C1-7FBF-E12C31C36818}" dt="2020-07-17T01:56:52.105" v="448" actId="1076"/>
          <ac:spMkLst>
            <pc:docMk/>
            <pc:sldMk cId="1905093717" sldId="348"/>
            <ac:spMk id="7" creationId="{43D84564-EF5E-47AB-AFF6-AB0F747D58A5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5:58.241" v="427" actId="1076"/>
        <pc:sldMkLst>
          <pc:docMk/>
          <pc:sldMk cId="2173522358" sldId="349"/>
        </pc:sldMkLst>
        <pc:spChg chg="mod">
          <ac:chgData name="佐藤 琴乃" userId="S::kotono_sato@jpfgojp.onmicrosoft.com::2230d9ee-5755-4738-bed6-b68085c1b120" providerId="AD" clId="Web-{B54D5E91-28F3-83C1-7FBF-E12C31C36818}" dt="2020-07-17T01:55:55.241" v="426" actId="20577"/>
          <ac:spMkLst>
            <pc:docMk/>
            <pc:sldMk cId="2173522358" sldId="34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5:23.723" v="419" actId="20577"/>
          <ac:spMkLst>
            <pc:docMk/>
            <pc:sldMk cId="2173522358" sldId="34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5:58.241" v="427" actId="1076"/>
          <ac:spMkLst>
            <pc:docMk/>
            <pc:sldMk cId="2173522358" sldId="34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5.604" v="152"/>
          <ac:spMkLst>
            <pc:docMk/>
            <pc:sldMk cId="2173522358" sldId="349"/>
            <ac:spMk id="8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7.182" v="154"/>
          <ac:spMkLst>
            <pc:docMk/>
            <pc:sldMk cId="2173522358" sldId="34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6.541" v="153"/>
          <ac:spMkLst>
            <pc:docMk/>
            <pc:sldMk cId="2173522358" sldId="34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4.994" v="151"/>
          <ac:spMkLst>
            <pc:docMk/>
            <pc:sldMk cId="2173522358" sldId="349"/>
            <ac:spMk id="11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4.104" v="150"/>
          <ac:spMkLst>
            <pc:docMk/>
            <pc:sldMk cId="2173522358" sldId="349"/>
            <ac:spMk id="12" creationId="{9A12C887-F2A3-44AE-B14D-889C875FFA4A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1:55:02.909" v="414" actId="20577"/>
        <pc:sldMkLst>
          <pc:docMk/>
          <pc:sldMk cId="2104383905" sldId="350"/>
        </pc:sldMkLst>
        <pc:spChg chg="mod">
          <ac:chgData name="佐藤 琴乃" userId="S::kotono_sato@jpfgojp.onmicrosoft.com::2230d9ee-5755-4738-bed6-b68085c1b120" providerId="AD" clId="Web-{B54D5E91-28F3-83C1-7FBF-E12C31C36818}" dt="2020-07-17T01:55:02.909" v="414" actId="20577"/>
          <ac:spMkLst>
            <pc:docMk/>
            <pc:sldMk cId="2104383905" sldId="350"/>
            <ac:spMk id="4" creationId="{00000000-0000-0000-0000-000000000000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4:52.189" v="411" actId="1076"/>
        <pc:sldMkLst>
          <pc:docMk/>
          <pc:sldMk cId="2255542051" sldId="351"/>
        </pc:sldMkLst>
        <pc:spChg chg="mod">
          <ac:chgData name="佐藤 琴乃" userId="S::kotono_sato@jpfgojp.onmicrosoft.com::2230d9ee-5755-4738-bed6-b68085c1b120" providerId="AD" clId="Web-{B54D5E91-28F3-83C1-7FBF-E12C31C36818}" dt="2020-07-17T01:54:48.236" v="410" actId="20577"/>
          <ac:spMkLst>
            <pc:docMk/>
            <pc:sldMk cId="2255542051" sldId="35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4:30.860" v="403" actId="20577"/>
          <ac:spMkLst>
            <pc:docMk/>
            <pc:sldMk cId="2255542051" sldId="35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4:52.189" v="411" actId="1076"/>
          <ac:spMkLst>
            <pc:docMk/>
            <pc:sldMk cId="2255542051" sldId="35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0.088" v="148"/>
          <ac:spMkLst>
            <pc:docMk/>
            <pc:sldMk cId="2255542051" sldId="35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3:00.666" v="149"/>
          <ac:spMkLst>
            <pc:docMk/>
            <pc:sldMk cId="2255542051" sldId="351"/>
            <ac:spMk id="10" creationId="{9A12C887-F2A3-44AE-B14D-889C875FFA4A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4:12.343" v="398" actId="1076"/>
        <pc:sldMkLst>
          <pc:docMk/>
          <pc:sldMk cId="1902381011" sldId="352"/>
        </pc:sldMkLst>
        <pc:spChg chg="del">
          <ac:chgData name="佐藤 琴乃" userId="S::kotono_sato@jpfgojp.onmicrosoft.com::2230d9ee-5755-4738-bed6-b68085c1b120" providerId="AD" clId="Web-{B54D5E91-28F3-83C1-7FBF-E12C31C36818}" dt="2020-07-17T01:42:52.056" v="144"/>
          <ac:spMkLst>
            <pc:docMk/>
            <pc:sldMk cId="1902381011" sldId="35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4:07.920" v="397" actId="1076"/>
          <ac:spMkLst>
            <pc:docMk/>
            <pc:sldMk cId="1902381011" sldId="35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3:27.027" v="388" actId="20577"/>
          <ac:spMkLst>
            <pc:docMk/>
            <pc:sldMk cId="1902381011" sldId="35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4:12.343" v="398" actId="1076"/>
          <ac:spMkLst>
            <pc:docMk/>
            <pc:sldMk cId="1902381011" sldId="35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55.853" v="146"/>
          <ac:spMkLst>
            <pc:docMk/>
            <pc:sldMk cId="1902381011" sldId="35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56.541" v="147"/>
          <ac:spMkLst>
            <pc:docMk/>
            <pc:sldMk cId="1902381011" sldId="35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54.853" v="145"/>
          <ac:spMkLst>
            <pc:docMk/>
            <pc:sldMk cId="1902381011" sldId="352"/>
            <ac:spMk id="11" creationId="{9557DDCB-0AF4-4AFF-A705-E5DBBE95756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3:12.010" v="382" actId="20577"/>
        <pc:sldMkLst>
          <pc:docMk/>
          <pc:sldMk cId="2167993088" sldId="353"/>
        </pc:sldMkLst>
        <pc:spChg chg="del">
          <ac:chgData name="佐藤 琴乃" userId="S::kotono_sato@jpfgojp.onmicrosoft.com::2230d9ee-5755-4738-bed6-b68085c1b120" providerId="AD" clId="Web-{B54D5E91-28F3-83C1-7FBF-E12C31C36818}" dt="2020-07-17T01:42:44.837" v="140"/>
          <ac:spMkLst>
            <pc:docMk/>
            <pc:sldMk cId="2167993088" sldId="35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3:12.010" v="382" actId="20577"/>
          <ac:spMkLst>
            <pc:docMk/>
            <pc:sldMk cId="2167993088" sldId="35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2:49.008" v="376" actId="20577"/>
          <ac:spMkLst>
            <pc:docMk/>
            <pc:sldMk cId="2167993088" sldId="35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5.759" v="142"/>
          <ac:spMkLst>
            <pc:docMk/>
            <pc:sldMk cId="2167993088" sldId="35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6.352" v="143"/>
          <ac:spMkLst>
            <pc:docMk/>
            <pc:sldMk cId="2167993088" sldId="35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5.368" v="141"/>
          <ac:spMkLst>
            <pc:docMk/>
            <pc:sldMk cId="2167993088" sldId="353"/>
            <ac:spMk id="11" creationId="{9557DDCB-0AF4-4AFF-A705-E5DBBE95756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2:39.710" v="371" actId="1076"/>
        <pc:sldMkLst>
          <pc:docMk/>
          <pc:sldMk cId="1760443332" sldId="354"/>
        </pc:sldMkLst>
        <pc:spChg chg="mod">
          <ac:chgData name="佐藤 琴乃" userId="S::kotono_sato@jpfgojp.onmicrosoft.com::2230d9ee-5755-4738-bed6-b68085c1b120" providerId="AD" clId="Web-{B54D5E91-28F3-83C1-7FBF-E12C31C36818}" dt="2020-07-17T01:52:37.898" v="370" actId="20577"/>
          <ac:spMkLst>
            <pc:docMk/>
            <pc:sldMk cId="1760443332" sldId="35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2:12.021" v="366" actId="20577"/>
          <ac:spMkLst>
            <pc:docMk/>
            <pc:sldMk cId="1760443332" sldId="35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2:39.710" v="371" actId="1076"/>
          <ac:spMkLst>
            <pc:docMk/>
            <pc:sldMk cId="1760443332" sldId="35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0.649" v="137"/>
          <ac:spMkLst>
            <pc:docMk/>
            <pc:sldMk cId="1760443332" sldId="35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1.649" v="139"/>
          <ac:spMkLst>
            <pc:docMk/>
            <pc:sldMk cId="1760443332" sldId="354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0.024" v="136"/>
          <ac:spMkLst>
            <pc:docMk/>
            <pc:sldMk cId="1760443332" sldId="354"/>
            <ac:spMk id="12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41.149" v="138"/>
          <ac:spMkLst>
            <pc:docMk/>
            <pc:sldMk cId="1760443332" sldId="354"/>
            <ac:spMk id="13" creationId="{9557DDCB-0AF4-4AFF-A705-E5DBBE95756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2:01.098" v="362" actId="1076"/>
        <pc:sldMkLst>
          <pc:docMk/>
          <pc:sldMk cId="3099841398" sldId="355"/>
        </pc:sldMkLst>
        <pc:spChg chg="mod">
          <ac:chgData name="佐藤 琴乃" userId="S::kotono_sato@jpfgojp.onmicrosoft.com::2230d9ee-5755-4738-bed6-b68085c1b120" providerId="AD" clId="Web-{B54D5E91-28F3-83C1-7FBF-E12C31C36818}" dt="2020-07-17T01:51:59.379" v="361" actId="20577"/>
          <ac:spMkLst>
            <pc:docMk/>
            <pc:sldMk cId="3099841398" sldId="35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1:34.159" v="356" actId="20577"/>
          <ac:spMkLst>
            <pc:docMk/>
            <pc:sldMk cId="3099841398" sldId="35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2:01.098" v="362" actId="1076"/>
          <ac:spMkLst>
            <pc:docMk/>
            <pc:sldMk cId="3099841398" sldId="35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37.336" v="134"/>
          <ac:spMkLst>
            <pc:docMk/>
            <pc:sldMk cId="3099841398" sldId="35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38.008" v="135"/>
          <ac:spMkLst>
            <pc:docMk/>
            <pc:sldMk cId="3099841398" sldId="355"/>
            <ac:spMk id="11" creationId="{9557DDCB-0AF4-4AFF-A705-E5DBBE95756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51:17.892" v="353" actId="1076"/>
        <pc:sldMkLst>
          <pc:docMk/>
          <pc:sldMk cId="210667233" sldId="356"/>
        </pc:sldMkLst>
        <pc:spChg chg="mod">
          <ac:chgData name="佐藤 琴乃" userId="S::kotono_sato@jpfgojp.onmicrosoft.com::2230d9ee-5755-4738-bed6-b68085c1b120" providerId="AD" clId="Web-{B54D5E91-28F3-83C1-7FBF-E12C31C36818}" dt="2020-07-17T01:50:47.264" v="345" actId="20577"/>
          <ac:spMkLst>
            <pc:docMk/>
            <pc:sldMk cId="210667233" sldId="35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32.508" v="131"/>
          <ac:spMkLst>
            <pc:docMk/>
            <pc:sldMk cId="210667233" sldId="356"/>
            <ac:spMk id="6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1:16.204" v="352" actId="20577"/>
          <ac:spMkLst>
            <pc:docMk/>
            <pc:sldMk cId="210667233" sldId="356"/>
            <ac:spMk id="7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B54D5E91-28F3-83C1-7FBF-E12C31C36818}" dt="2020-07-17T01:51:04.297" v="348"/>
          <ac:spMkLst>
            <pc:docMk/>
            <pc:sldMk cId="210667233" sldId="356"/>
            <ac:spMk id="8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51:12.735" v="350"/>
          <ac:spMkLst>
            <pc:docMk/>
            <pc:sldMk cId="210667233" sldId="356"/>
            <ac:spMk id="9" creationId="{9A12C887-F2A3-44AE-B14D-889C875FFA4A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51:17.892" v="353" actId="1076"/>
          <ac:spMkLst>
            <pc:docMk/>
            <pc:sldMk cId="210667233" sldId="356"/>
            <ac:spMk id="16" creationId="{A9654102-D980-4A60-89D9-3C6134686C14}"/>
          </ac:spMkLst>
        </pc:spChg>
      </pc:sldChg>
      <pc:sldChg chg="modSp add">
        <pc:chgData name="佐藤 琴乃" userId="S::kotono_sato@jpfgojp.onmicrosoft.com::2230d9ee-5755-4738-bed6-b68085c1b120" providerId="AD" clId="Web-{B54D5E91-28F3-83C1-7FBF-E12C31C36818}" dt="2020-07-17T01:50:17.512" v="338" actId="20577"/>
        <pc:sldMkLst>
          <pc:docMk/>
          <pc:sldMk cId="4100141695" sldId="357"/>
        </pc:sldMkLst>
        <pc:spChg chg="mod">
          <ac:chgData name="佐藤 琴乃" userId="S::kotono_sato@jpfgojp.onmicrosoft.com::2230d9ee-5755-4738-bed6-b68085c1b120" providerId="AD" clId="Web-{B54D5E91-28F3-83C1-7FBF-E12C31C36818}" dt="2020-07-17T01:50:17.512" v="338" actId="20577"/>
          <ac:spMkLst>
            <pc:docMk/>
            <pc:sldMk cId="4100141695" sldId="35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9:58.792" v="334" actId="20577"/>
          <ac:spMkLst>
            <pc:docMk/>
            <pc:sldMk cId="4100141695" sldId="357"/>
            <ac:spMk id="4" creationId="{00000000-0000-0000-0000-000000000000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49:43.603" v="327" actId="20577"/>
        <pc:sldMkLst>
          <pc:docMk/>
          <pc:sldMk cId="2662132989" sldId="358"/>
        </pc:sldMkLst>
        <pc:spChg chg="mod">
          <ac:chgData name="佐藤 琴乃" userId="S::kotono_sato@jpfgojp.onmicrosoft.com::2230d9ee-5755-4738-bed6-b68085c1b120" providerId="AD" clId="Web-{B54D5E91-28F3-83C1-7FBF-E12C31C36818}" dt="2020-07-17T01:49:22.711" v="319" actId="20577"/>
          <ac:spMkLst>
            <pc:docMk/>
            <pc:sldMk cId="2662132989" sldId="35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9:43.603" v="327" actId="20577"/>
          <ac:spMkLst>
            <pc:docMk/>
            <pc:sldMk cId="2662132989" sldId="358"/>
            <ac:spMk id="1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27.960" v="128"/>
          <ac:spMkLst>
            <pc:docMk/>
            <pc:sldMk cId="2662132989" sldId="358"/>
            <ac:spMk id="14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29.007" v="130"/>
          <ac:spMkLst>
            <pc:docMk/>
            <pc:sldMk cId="2662132989" sldId="358"/>
            <ac:spMk id="15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28.413" v="129"/>
          <ac:spMkLst>
            <pc:docMk/>
            <pc:sldMk cId="2662132989" sldId="358"/>
            <ac:spMk id="17" creationId="{9557DDCB-0AF4-4AFF-A705-E5DBBE95756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49:04.194" v="315" actId="1076"/>
        <pc:sldMkLst>
          <pc:docMk/>
          <pc:sldMk cId="2909831246" sldId="359"/>
        </pc:sldMkLst>
        <pc:spChg chg="del">
          <ac:chgData name="佐藤 琴乃" userId="S::kotono_sato@jpfgojp.onmicrosoft.com::2230d9ee-5755-4738-bed6-b68085c1b120" providerId="AD" clId="Web-{B54D5E91-28F3-83C1-7FBF-E12C31C36818}" dt="2020-07-17T01:42:20.616" v="124"/>
          <ac:spMkLst>
            <pc:docMk/>
            <pc:sldMk cId="2909831246" sldId="35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8:59.459" v="314" actId="20577"/>
          <ac:spMkLst>
            <pc:docMk/>
            <pc:sldMk cId="2909831246" sldId="35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8:38.286" v="307" actId="20577"/>
          <ac:spMkLst>
            <pc:docMk/>
            <pc:sldMk cId="2909831246" sldId="35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9:04.194" v="315" actId="1076"/>
          <ac:spMkLst>
            <pc:docMk/>
            <pc:sldMk cId="2909831246" sldId="35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25.132" v="127"/>
          <ac:spMkLst>
            <pc:docMk/>
            <pc:sldMk cId="2909831246" sldId="35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24.538" v="126"/>
          <ac:spMkLst>
            <pc:docMk/>
            <pc:sldMk cId="2909831246" sldId="35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22.507" v="125"/>
          <ac:spMkLst>
            <pc:docMk/>
            <pc:sldMk cId="2909831246" sldId="359"/>
            <ac:spMk id="11" creationId="{9557DDCB-0AF4-4AFF-A705-E5DBBE957561}"/>
          </ac:spMkLst>
        </pc:spChg>
      </pc:sldChg>
      <pc:sldChg chg="addSp delSp modSp add">
        <pc:chgData name="佐藤 琴乃" userId="S::kotono_sato@jpfgojp.onmicrosoft.com::2230d9ee-5755-4738-bed6-b68085c1b120" providerId="AD" clId="Web-{B54D5E91-28F3-83C1-7FBF-E12C31C36818}" dt="2020-07-17T01:48:23.144" v="299" actId="1076"/>
        <pc:sldMkLst>
          <pc:docMk/>
          <pc:sldMk cId="2998004291" sldId="360"/>
        </pc:sldMkLst>
        <pc:spChg chg="del">
          <ac:chgData name="佐藤 琴乃" userId="S::kotono_sato@jpfgojp.onmicrosoft.com::2230d9ee-5755-4738-bed6-b68085c1b120" providerId="AD" clId="Web-{B54D5E91-28F3-83C1-7FBF-E12C31C36818}" dt="2020-07-17T01:47:22.920" v="287"/>
          <ac:spMkLst>
            <pc:docMk/>
            <pc:sldMk cId="2998004291" sldId="36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6:47.371" v="285"/>
          <ac:spMkLst>
            <pc:docMk/>
            <pc:sldMk cId="2998004291" sldId="360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B54D5E91-28F3-83C1-7FBF-E12C31C36818}" dt="2020-07-17T01:47:42.016" v="293"/>
          <ac:spMkLst>
            <pc:docMk/>
            <pc:sldMk cId="2998004291" sldId="360"/>
            <ac:spMk id="5" creationId="{53C9D90F-4E64-4F1F-9D66-330249E0C3B3}"/>
          </ac:spMkLst>
        </pc:spChg>
        <pc:spChg chg="add del mod">
          <ac:chgData name="佐藤 琴乃" userId="S::kotono_sato@jpfgojp.onmicrosoft.com::2230d9ee-5755-4738-bed6-b68085c1b120" providerId="AD" clId="Web-{B54D5E91-28F3-83C1-7FBF-E12C31C36818}" dt="2020-07-17T01:48:18.628" v="298" actId="1076"/>
          <ac:spMkLst>
            <pc:docMk/>
            <pc:sldMk cId="2998004291" sldId="360"/>
            <ac:spMk id="6" creationId="{98FE0124-299A-4ED5-802F-9EDDAE9626DA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8:23.144" v="299" actId="1076"/>
          <ac:spMkLst>
            <pc:docMk/>
            <pc:sldMk cId="2998004291" sldId="360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17.741" v="122"/>
          <ac:spMkLst>
            <pc:docMk/>
            <pc:sldMk cId="2998004291" sldId="360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7:20.733" v="286"/>
          <ac:spMkLst>
            <pc:docMk/>
            <pc:sldMk cId="2998004291" sldId="360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18.631" v="123"/>
          <ac:spMkLst>
            <pc:docMk/>
            <pc:sldMk cId="2998004291" sldId="360"/>
            <ac:spMk id="14" creationId="{B9E01242-A798-4AF3-A0A2-7C59DE02D6B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46:33.010" v="278" actId="1076"/>
        <pc:sldMkLst>
          <pc:docMk/>
          <pc:sldMk cId="119922030" sldId="361"/>
        </pc:sldMkLst>
        <pc:spChg chg="del">
          <ac:chgData name="佐藤 琴乃" userId="S::kotono_sato@jpfgojp.onmicrosoft.com::2230d9ee-5755-4738-bed6-b68085c1b120" providerId="AD" clId="Web-{B54D5E91-28F3-83C1-7FBF-E12C31C36818}" dt="2020-07-17T01:42:13.631" v="120"/>
          <ac:spMkLst>
            <pc:docMk/>
            <pc:sldMk cId="119922030" sldId="36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6:31.995" v="277" actId="20577"/>
          <ac:spMkLst>
            <pc:docMk/>
            <pc:sldMk cId="119922030" sldId="36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6:04.071" v="272" actId="20577"/>
          <ac:spMkLst>
            <pc:docMk/>
            <pc:sldMk cId="119922030" sldId="36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6:33.010" v="278" actId="1076"/>
          <ac:spMkLst>
            <pc:docMk/>
            <pc:sldMk cId="119922030" sldId="36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14.506" v="121"/>
          <ac:spMkLst>
            <pc:docMk/>
            <pc:sldMk cId="119922030" sldId="361"/>
            <ac:spMk id="11" creationId="{9557DDCB-0AF4-4AFF-A705-E5DBBE957561}"/>
          </ac:spMkLst>
        </pc:spChg>
      </pc:sldChg>
      <pc:sldChg chg="delSp modSp add">
        <pc:chgData name="佐藤 琴乃" userId="S::kotono_sato@jpfgojp.onmicrosoft.com::2230d9ee-5755-4738-bed6-b68085c1b120" providerId="AD" clId="Web-{B54D5E91-28F3-83C1-7FBF-E12C31C36818}" dt="2020-07-17T01:45:50.976" v="265" actId="20577"/>
        <pc:sldMkLst>
          <pc:docMk/>
          <pc:sldMk cId="1124368850" sldId="362"/>
        </pc:sldMkLst>
        <pc:spChg chg="del mod">
          <ac:chgData name="佐藤 琴乃" userId="S::kotono_sato@jpfgojp.onmicrosoft.com::2230d9ee-5755-4738-bed6-b68085c1b120" providerId="AD" clId="Web-{B54D5E91-28F3-83C1-7FBF-E12C31C36818}" dt="2020-07-17T01:42:09.381" v="117"/>
          <ac:spMkLst>
            <pc:docMk/>
            <pc:sldMk cId="1124368850" sldId="36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5:50.976" v="265" actId="20577"/>
          <ac:spMkLst>
            <pc:docMk/>
            <pc:sldMk cId="1124368850" sldId="36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54D5E91-28F3-83C1-7FBF-E12C31C36818}" dt="2020-07-17T01:41:59.177" v="109" actId="20577"/>
          <ac:spMkLst>
            <pc:docMk/>
            <pc:sldMk cId="1124368850" sldId="36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08.334" v="113"/>
          <ac:spMkLst>
            <pc:docMk/>
            <pc:sldMk cId="1124368850" sldId="36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10.506" v="118"/>
          <ac:spMkLst>
            <pc:docMk/>
            <pc:sldMk cId="1124368850" sldId="36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54D5E91-28F3-83C1-7FBF-E12C31C36818}" dt="2020-07-17T01:42:11.303" v="119"/>
          <ac:spMkLst>
            <pc:docMk/>
            <pc:sldMk cId="1124368850" sldId="362"/>
            <ac:spMk id="11" creationId="{9557DDCB-0AF4-4AFF-A705-E5DBBE957561}"/>
          </ac:spMkLst>
        </pc:spChg>
      </pc:sldChg>
      <pc:sldChg chg="add del">
        <pc:chgData name="佐藤 琴乃" userId="S::kotono_sato@jpfgojp.onmicrosoft.com::2230d9ee-5755-4738-bed6-b68085c1b120" providerId="AD" clId="Web-{B54D5E91-28F3-83C1-7FBF-E12C31C36818}" dt="2020-07-17T01:40:07.293" v="52"/>
        <pc:sldMkLst>
          <pc:docMk/>
          <pc:sldMk cId="3781987426" sldId="363"/>
        </pc:sldMkLst>
      </pc:sldChg>
    </pc:docChg>
  </pc:docChgLst>
  <pc:docChgLst>
    <pc:chgData name="内田 陽子" userId="S::yoko_uchida@jpfgojp.onmicrosoft.com::3ba88787-b8da-4fc8-a417-83f627a88c5e" providerId="AD" clId="Web-{A218D2A8-3378-C57A-5670-8E1F91C06BC1}"/>
    <pc:docChg chg="modSld">
      <pc:chgData name="内田 陽子" userId="S::yoko_uchida@jpfgojp.onmicrosoft.com::3ba88787-b8da-4fc8-a417-83f627a88c5e" providerId="AD" clId="Web-{A218D2A8-3378-C57A-5670-8E1F91C06BC1}" dt="2020-07-28T06:25:02.576" v="179" actId="1076"/>
      <pc:docMkLst>
        <pc:docMk/>
      </pc:docMkLst>
      <pc:sldChg chg="modSp">
        <pc:chgData name="内田 陽子" userId="S::yoko_uchida@jpfgojp.onmicrosoft.com::3ba88787-b8da-4fc8-a417-83f627a88c5e" providerId="AD" clId="Web-{A218D2A8-3378-C57A-5670-8E1F91C06BC1}" dt="2020-07-28T05:57:06.846" v="0" actId="20577"/>
        <pc:sldMkLst>
          <pc:docMk/>
          <pc:sldMk cId="1085625813" sldId="311"/>
        </pc:sldMkLst>
        <pc:spChg chg="mod">
          <ac:chgData name="内田 陽子" userId="S::yoko_uchida@jpfgojp.onmicrosoft.com::3ba88787-b8da-4fc8-a417-83f627a88c5e" providerId="AD" clId="Web-{A218D2A8-3378-C57A-5670-8E1F91C06BC1}" dt="2020-07-28T05:57:06.846" v="0" actId="20577"/>
          <ac:spMkLst>
            <pc:docMk/>
            <pc:sldMk cId="1085625813" sldId="311"/>
            <ac:spMk id="3" creationId="{E0222A54-0EEB-4AA0-83C1-3E319CDEEA14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21:23.151" v="176" actId="20577"/>
        <pc:sldMkLst>
          <pc:docMk/>
          <pc:sldMk cId="3654133314" sldId="312"/>
        </pc:sldMkLst>
        <pc:spChg chg="mod">
          <ac:chgData name="内田 陽子" userId="S::yoko_uchida@jpfgojp.onmicrosoft.com::3ba88787-b8da-4fc8-a417-83f627a88c5e" providerId="AD" clId="Web-{A218D2A8-3378-C57A-5670-8E1F91C06BC1}" dt="2020-07-28T06:21:23.151" v="176" actId="20577"/>
          <ac:spMkLst>
            <pc:docMk/>
            <pc:sldMk cId="3654133314" sldId="312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21:11.604" v="175" actId="20577"/>
        <pc:sldMkLst>
          <pc:docMk/>
          <pc:sldMk cId="1772707308" sldId="313"/>
        </pc:sldMkLst>
        <pc:spChg chg="mod">
          <ac:chgData name="内田 陽子" userId="S::yoko_uchida@jpfgojp.onmicrosoft.com::3ba88787-b8da-4fc8-a417-83f627a88c5e" providerId="AD" clId="Web-{A218D2A8-3378-C57A-5670-8E1F91C06BC1}" dt="2020-07-28T06:21:11.604" v="175" actId="20577"/>
          <ac:spMkLst>
            <pc:docMk/>
            <pc:sldMk cId="1772707308" sldId="313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20:36.666" v="166" actId="1076"/>
        <pc:sldMkLst>
          <pc:docMk/>
          <pc:sldMk cId="1746401994" sldId="314"/>
        </pc:sldMkLst>
        <pc:spChg chg="mod">
          <ac:chgData name="内田 陽子" userId="S::yoko_uchida@jpfgojp.onmicrosoft.com::3ba88787-b8da-4fc8-a417-83f627a88c5e" providerId="AD" clId="Web-{A218D2A8-3378-C57A-5670-8E1F91C06BC1}" dt="2020-07-28T06:20:20.931" v="164" actId="20577"/>
          <ac:spMkLst>
            <pc:docMk/>
            <pc:sldMk cId="174640199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20:36.666" v="166" actId="1076"/>
          <ac:spMkLst>
            <pc:docMk/>
            <pc:sldMk cId="1746401994" sldId="31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20:01.524" v="163" actId="20577"/>
        <pc:sldMkLst>
          <pc:docMk/>
          <pc:sldMk cId="3357259718" sldId="315"/>
        </pc:sldMkLst>
        <pc:spChg chg="mod">
          <ac:chgData name="内田 陽子" userId="S::yoko_uchida@jpfgojp.onmicrosoft.com::3ba88787-b8da-4fc8-a417-83f627a88c5e" providerId="AD" clId="Web-{A218D2A8-3378-C57A-5670-8E1F91C06BC1}" dt="2020-07-28T06:19:52.680" v="162" actId="20577"/>
          <ac:spMkLst>
            <pc:docMk/>
            <pc:sldMk cId="3357259718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20:01.524" v="163" actId="20577"/>
          <ac:spMkLst>
            <pc:docMk/>
            <pc:sldMk cId="3357259718" sldId="31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9:39.993" v="161" actId="20577"/>
        <pc:sldMkLst>
          <pc:docMk/>
          <pc:sldMk cId="2623148569" sldId="316"/>
        </pc:sldMkLst>
        <pc:spChg chg="mod">
          <ac:chgData name="内田 陽子" userId="S::yoko_uchida@jpfgojp.onmicrosoft.com::3ba88787-b8da-4fc8-a417-83f627a88c5e" providerId="AD" clId="Web-{A218D2A8-3378-C57A-5670-8E1F91C06BC1}" dt="2020-07-28T06:19:39.993" v="161" actId="20577"/>
          <ac:spMkLst>
            <pc:docMk/>
            <pc:sldMk cId="2623148569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9:17.836" v="159" actId="1076"/>
          <ac:spMkLst>
            <pc:docMk/>
            <pc:sldMk cId="2623148569" sldId="31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8:55.664" v="157" actId="1076"/>
        <pc:sldMkLst>
          <pc:docMk/>
          <pc:sldMk cId="3847004085" sldId="317"/>
        </pc:sldMkLst>
        <pc:spChg chg="mod">
          <ac:chgData name="内田 陽子" userId="S::yoko_uchida@jpfgojp.onmicrosoft.com::3ba88787-b8da-4fc8-a417-83f627a88c5e" providerId="AD" clId="Web-{A218D2A8-3378-C57A-5670-8E1F91C06BC1}" dt="2020-07-28T06:16:54.271" v="150" actId="20577"/>
          <ac:spMkLst>
            <pc:docMk/>
            <pc:sldMk cId="3847004085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8:55.664" v="157" actId="1076"/>
          <ac:spMkLst>
            <pc:docMk/>
            <pc:sldMk cId="3847004085" sldId="31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6:18.630" v="149" actId="20577"/>
        <pc:sldMkLst>
          <pc:docMk/>
          <pc:sldMk cId="3661582729" sldId="318"/>
        </pc:sldMkLst>
        <pc:spChg chg="mod">
          <ac:chgData name="内田 陽子" userId="S::yoko_uchida@jpfgojp.onmicrosoft.com::3ba88787-b8da-4fc8-a417-83f627a88c5e" providerId="AD" clId="Web-{A218D2A8-3378-C57A-5670-8E1F91C06BC1}" dt="2020-07-28T06:16:18.630" v="149" actId="20577"/>
          <ac:spMkLst>
            <pc:docMk/>
            <pc:sldMk cId="3661582729" sldId="318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6:03.489" v="148" actId="1076"/>
        <pc:sldMkLst>
          <pc:docMk/>
          <pc:sldMk cId="980492471" sldId="319"/>
        </pc:sldMkLst>
        <pc:spChg chg="mod">
          <ac:chgData name="内田 陽子" userId="S::yoko_uchida@jpfgojp.onmicrosoft.com::3ba88787-b8da-4fc8-a417-83f627a88c5e" providerId="AD" clId="Web-{A218D2A8-3378-C57A-5670-8E1F91C06BC1}" dt="2020-07-28T06:15:51.942" v="146" actId="20577"/>
          <ac:spMkLst>
            <pc:docMk/>
            <pc:sldMk cId="980492471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6:03.489" v="148" actId="1076"/>
          <ac:spMkLst>
            <pc:docMk/>
            <pc:sldMk cId="980492471" sldId="31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5:37.536" v="144" actId="20577"/>
        <pc:sldMkLst>
          <pc:docMk/>
          <pc:sldMk cId="2458321967" sldId="320"/>
        </pc:sldMkLst>
        <pc:spChg chg="mod">
          <ac:chgData name="内田 陽子" userId="S::yoko_uchida@jpfgojp.onmicrosoft.com::3ba88787-b8da-4fc8-a417-83f627a88c5e" providerId="AD" clId="Web-{A218D2A8-3378-C57A-5670-8E1F91C06BC1}" dt="2020-07-28T06:15:37.536" v="144" actId="20577"/>
          <ac:spMkLst>
            <pc:docMk/>
            <pc:sldMk cId="2458321967" sldId="3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5:28.192" v="143" actId="1076"/>
          <ac:spMkLst>
            <pc:docMk/>
            <pc:sldMk cId="2458321967" sldId="32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4:46.222" v="138" actId="20577"/>
        <pc:sldMkLst>
          <pc:docMk/>
          <pc:sldMk cId="1435135927" sldId="321"/>
        </pc:sldMkLst>
        <pc:spChg chg="mod">
          <ac:chgData name="内田 陽子" userId="S::yoko_uchida@jpfgojp.onmicrosoft.com::3ba88787-b8da-4fc8-a417-83f627a88c5e" providerId="AD" clId="Web-{A218D2A8-3378-C57A-5670-8E1F91C06BC1}" dt="2020-07-28T06:14:46.222" v="138" actId="20577"/>
          <ac:spMkLst>
            <pc:docMk/>
            <pc:sldMk cId="1435135927" sldId="321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4:16.738" v="137" actId="20577"/>
        <pc:sldMkLst>
          <pc:docMk/>
          <pc:sldMk cId="2766173800" sldId="322"/>
        </pc:sldMkLst>
        <pc:spChg chg="mod">
          <ac:chgData name="内田 陽子" userId="S::yoko_uchida@jpfgojp.onmicrosoft.com::3ba88787-b8da-4fc8-a417-83f627a88c5e" providerId="AD" clId="Web-{A218D2A8-3378-C57A-5670-8E1F91C06BC1}" dt="2020-07-28T06:14:16.738" v="137" actId="20577"/>
          <ac:spMkLst>
            <pc:docMk/>
            <pc:sldMk cId="2766173800" sldId="3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4:07.847" v="136" actId="1076"/>
          <ac:spMkLst>
            <pc:docMk/>
            <pc:sldMk cId="2766173800" sldId="32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3:35.878" v="132" actId="14100"/>
        <pc:sldMkLst>
          <pc:docMk/>
          <pc:sldMk cId="3950145030" sldId="323"/>
        </pc:sldMkLst>
        <pc:spChg chg="mod">
          <ac:chgData name="内田 陽子" userId="S::yoko_uchida@jpfgojp.onmicrosoft.com::3ba88787-b8da-4fc8-a417-83f627a88c5e" providerId="AD" clId="Web-{A218D2A8-3378-C57A-5670-8E1F91C06BC1}" dt="2020-07-28T06:13:35.878" v="132" actId="14100"/>
          <ac:spMkLst>
            <pc:docMk/>
            <pc:sldMk cId="3950145030" sldId="323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3:17.737" v="129" actId="20577"/>
        <pc:sldMkLst>
          <pc:docMk/>
          <pc:sldMk cId="4043959100" sldId="324"/>
        </pc:sldMkLst>
        <pc:spChg chg="mod">
          <ac:chgData name="内田 陽子" userId="S::yoko_uchida@jpfgojp.onmicrosoft.com::3ba88787-b8da-4fc8-a417-83f627a88c5e" providerId="AD" clId="Web-{A218D2A8-3378-C57A-5670-8E1F91C06BC1}" dt="2020-07-28T06:13:17.737" v="129" actId="20577"/>
          <ac:spMkLst>
            <pc:docMk/>
            <pc:sldMk cId="4043959100" sldId="324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3:02.721" v="128" actId="20577"/>
        <pc:sldMkLst>
          <pc:docMk/>
          <pc:sldMk cId="1539991831" sldId="325"/>
        </pc:sldMkLst>
        <pc:spChg chg="mod">
          <ac:chgData name="内田 陽子" userId="S::yoko_uchida@jpfgojp.onmicrosoft.com::3ba88787-b8da-4fc8-a417-83f627a88c5e" providerId="AD" clId="Web-{A218D2A8-3378-C57A-5670-8E1F91C06BC1}" dt="2020-07-28T06:13:02.721" v="128" actId="20577"/>
          <ac:spMkLst>
            <pc:docMk/>
            <pc:sldMk cId="1539991831" sldId="325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2:11.283" v="127" actId="1076"/>
        <pc:sldMkLst>
          <pc:docMk/>
          <pc:sldMk cId="3109839703" sldId="330"/>
        </pc:sldMkLst>
        <pc:spChg chg="mod">
          <ac:chgData name="内田 陽子" userId="S::yoko_uchida@jpfgojp.onmicrosoft.com::3ba88787-b8da-4fc8-a417-83f627a88c5e" providerId="AD" clId="Web-{A218D2A8-3378-C57A-5670-8E1F91C06BC1}" dt="2020-07-28T06:11:54.032" v="124" actId="1076"/>
          <ac:spMkLst>
            <pc:docMk/>
            <pc:sldMk cId="3109839703" sldId="330"/>
            <ac:spMk id="2" creationId="{18474C9A-0CC2-43A2-B6BE-A03F1B5AD778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1:48.829" v="123" actId="1076"/>
          <ac:spMkLst>
            <pc:docMk/>
            <pc:sldMk cId="3109839703" sldId="330"/>
            <ac:spMk id="3" creationId="{17B255AC-C21E-4AE6-8491-3394124E8385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2:11.283" v="127" actId="1076"/>
          <ac:spMkLst>
            <pc:docMk/>
            <pc:sldMk cId="3109839703" sldId="330"/>
            <ac:spMk id="7" creationId="{5431D0AF-3886-4241-8D0D-6853EE964B91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1:27.297" v="120" actId="1076"/>
        <pc:sldMkLst>
          <pc:docMk/>
          <pc:sldMk cId="3936084859" sldId="331"/>
        </pc:sldMkLst>
        <pc:spChg chg="mod">
          <ac:chgData name="内田 陽子" userId="S::yoko_uchida@jpfgojp.onmicrosoft.com::3ba88787-b8da-4fc8-a417-83f627a88c5e" providerId="AD" clId="Web-{A218D2A8-3378-C57A-5670-8E1F91C06BC1}" dt="2020-07-28T06:11:20.688" v="116" actId="1076"/>
          <ac:spMkLst>
            <pc:docMk/>
            <pc:sldMk cId="3936084859" sldId="331"/>
            <ac:spMk id="2" creationId="{5738D213-1536-42E3-85D1-FB1B9A5374E4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1:20.688" v="117" actId="1076"/>
          <ac:spMkLst>
            <pc:docMk/>
            <pc:sldMk cId="3936084859" sldId="331"/>
            <ac:spMk id="3" creationId="{BF0CC36F-DF0A-4B39-B896-9605F0498727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1:20.688" v="118" actId="1076"/>
          <ac:spMkLst>
            <pc:docMk/>
            <pc:sldMk cId="3936084859" sldId="331"/>
            <ac:spMk id="6" creationId="{8E7C060B-8C27-49BC-8BD6-E28A991A70FB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1:27.297" v="120" actId="1076"/>
          <ac:spMkLst>
            <pc:docMk/>
            <pc:sldMk cId="3936084859" sldId="331"/>
            <ac:spMk id="7" creationId="{6937E5E2-EAEB-4063-ADF8-55BED191F8B9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1:07.016" v="115" actId="20577"/>
        <pc:sldMkLst>
          <pc:docMk/>
          <pc:sldMk cId="979113357" sldId="332"/>
        </pc:sldMkLst>
        <pc:spChg chg="mod">
          <ac:chgData name="内田 陽子" userId="S::yoko_uchida@jpfgojp.onmicrosoft.com::3ba88787-b8da-4fc8-a417-83f627a88c5e" providerId="AD" clId="Web-{A218D2A8-3378-C57A-5670-8E1F91C06BC1}" dt="2020-07-28T06:11:07.016" v="115" actId="20577"/>
          <ac:spMkLst>
            <pc:docMk/>
            <pc:sldMk cId="979113357" sldId="332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0:43.891" v="114" actId="14100"/>
        <pc:sldMkLst>
          <pc:docMk/>
          <pc:sldMk cId="451277333" sldId="334"/>
        </pc:sldMkLst>
        <pc:spChg chg="mod">
          <ac:chgData name="内田 陽子" userId="S::yoko_uchida@jpfgojp.onmicrosoft.com::3ba88787-b8da-4fc8-a417-83f627a88c5e" providerId="AD" clId="Web-{A218D2A8-3378-C57A-5670-8E1F91C06BC1}" dt="2020-07-28T06:10:43.891" v="114" actId="14100"/>
          <ac:spMkLst>
            <pc:docMk/>
            <pc:sldMk cId="451277333" sldId="33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0:35.437" v="113" actId="14100"/>
        <pc:sldMkLst>
          <pc:docMk/>
          <pc:sldMk cId="769701286" sldId="335"/>
        </pc:sldMkLst>
        <pc:spChg chg="mod">
          <ac:chgData name="内田 陽子" userId="S::yoko_uchida@jpfgojp.onmicrosoft.com::3ba88787-b8da-4fc8-a417-83f627a88c5e" providerId="AD" clId="Web-{A218D2A8-3378-C57A-5670-8E1F91C06BC1}" dt="2020-07-28T06:10:35.437" v="113" actId="14100"/>
          <ac:spMkLst>
            <pc:docMk/>
            <pc:sldMk cId="769701286" sldId="33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10:21.171" v="112" actId="1076"/>
        <pc:sldMkLst>
          <pc:docMk/>
          <pc:sldMk cId="3628512758" sldId="336"/>
        </pc:sldMkLst>
        <pc:spChg chg="mod">
          <ac:chgData name="内田 陽子" userId="S::yoko_uchida@jpfgojp.onmicrosoft.com::3ba88787-b8da-4fc8-a417-83f627a88c5e" providerId="AD" clId="Web-{A218D2A8-3378-C57A-5670-8E1F91C06BC1}" dt="2020-07-28T06:10:14.468" v="108" actId="1076"/>
          <ac:spMkLst>
            <pc:docMk/>
            <pc:sldMk cId="3628512758" sldId="336"/>
            <ac:spMk id="2" creationId="{92D4A293-0548-4103-BF53-7185A3DC9808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0:21.171" v="112" actId="1076"/>
          <ac:spMkLst>
            <pc:docMk/>
            <pc:sldMk cId="3628512758" sldId="336"/>
            <ac:spMk id="3" creationId="{B7B2ACFB-39F9-4231-901F-7F3EDECC2178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9:43.905" v="98" actId="14100"/>
          <ac:spMkLst>
            <pc:docMk/>
            <pc:sldMk cId="3628512758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0:14.484" v="111" actId="1076"/>
          <ac:spMkLst>
            <pc:docMk/>
            <pc:sldMk cId="3628512758" sldId="336"/>
            <ac:spMk id="5" creationId="{D253D199-0C62-4FE4-BA52-9F653D1F90DD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10:14.484" v="110" actId="1076"/>
          <ac:spMkLst>
            <pc:docMk/>
            <pc:sldMk cId="3628512758" sldId="336"/>
            <ac:spMk id="8" creationId="{50785A5E-ECFD-4F77-8752-266A6965B0DF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9:34.452" v="97" actId="14100"/>
        <pc:sldMkLst>
          <pc:docMk/>
          <pc:sldMk cId="2789214925" sldId="337"/>
        </pc:sldMkLst>
        <pc:spChg chg="mod">
          <ac:chgData name="内田 陽子" userId="S::yoko_uchida@jpfgojp.onmicrosoft.com::3ba88787-b8da-4fc8-a417-83f627a88c5e" providerId="AD" clId="Web-{A218D2A8-3378-C57A-5670-8E1F91C06BC1}" dt="2020-07-28T06:09:34.452" v="97" actId="14100"/>
          <ac:spMkLst>
            <pc:docMk/>
            <pc:sldMk cId="2789214925" sldId="33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9:27.561" v="96" actId="14100"/>
        <pc:sldMkLst>
          <pc:docMk/>
          <pc:sldMk cId="1504994522" sldId="338"/>
        </pc:sldMkLst>
        <pc:spChg chg="mod">
          <ac:chgData name="内田 陽子" userId="S::yoko_uchida@jpfgojp.onmicrosoft.com::3ba88787-b8da-4fc8-a417-83f627a88c5e" providerId="AD" clId="Web-{A218D2A8-3378-C57A-5670-8E1F91C06BC1}" dt="2020-07-28T06:09:27.561" v="96" actId="14100"/>
          <ac:spMkLst>
            <pc:docMk/>
            <pc:sldMk cId="1504994522" sldId="33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9:20.030" v="95" actId="1076"/>
        <pc:sldMkLst>
          <pc:docMk/>
          <pc:sldMk cId="1434438191" sldId="339"/>
        </pc:sldMkLst>
        <pc:spChg chg="mod">
          <ac:chgData name="内田 陽子" userId="S::yoko_uchida@jpfgojp.onmicrosoft.com::3ba88787-b8da-4fc8-a417-83f627a88c5e" providerId="AD" clId="Web-{A218D2A8-3378-C57A-5670-8E1F91C06BC1}" dt="2020-07-28T06:08:53.498" v="89" actId="1076"/>
          <ac:spMkLst>
            <pc:docMk/>
            <pc:sldMk cId="1434438191" sldId="339"/>
            <ac:spMk id="3" creationId="{7F21002A-C7A5-46D9-BE38-2172C6B84AC7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9:00.545" v="90" actId="1076"/>
          <ac:spMkLst>
            <pc:docMk/>
            <pc:sldMk cId="1434438191" sldId="339"/>
            <ac:spMk id="5" creationId="{7C30486C-C441-4836-909D-86EFCEBABE6C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9:10.686" v="93" actId="1076"/>
          <ac:spMkLst>
            <pc:docMk/>
            <pc:sldMk cId="1434438191" sldId="339"/>
            <ac:spMk id="6" creationId="{13E36E0F-E03F-4BFA-A392-FA32FC3EF527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9:20.030" v="95" actId="1076"/>
          <ac:spMkLst>
            <pc:docMk/>
            <pc:sldMk cId="1434438191" sldId="339"/>
            <ac:spMk id="21" creationId="{C4362996-D412-4D79-9A2F-89AD4A51DA14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8:32.029" v="87" actId="20577"/>
        <pc:sldMkLst>
          <pc:docMk/>
          <pc:sldMk cId="3884658291" sldId="340"/>
        </pc:sldMkLst>
        <pc:spChg chg="mod">
          <ac:chgData name="内田 陽子" userId="S::yoko_uchida@jpfgojp.onmicrosoft.com::3ba88787-b8da-4fc8-a417-83f627a88c5e" providerId="AD" clId="Web-{A218D2A8-3378-C57A-5670-8E1F91C06BC1}" dt="2020-07-28T06:08:21.591" v="86" actId="14100"/>
          <ac:spMkLst>
            <pc:docMk/>
            <pc:sldMk cId="3884658291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8:32.029" v="87" actId="20577"/>
          <ac:spMkLst>
            <pc:docMk/>
            <pc:sldMk cId="3884658291" sldId="340"/>
            <ac:spMk id="1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8:03.107" v="84" actId="1076"/>
        <pc:sldMkLst>
          <pc:docMk/>
          <pc:sldMk cId="2139678457" sldId="341"/>
        </pc:sldMkLst>
        <pc:spChg chg="mod">
          <ac:chgData name="内田 陽子" userId="S::yoko_uchida@jpfgojp.onmicrosoft.com::3ba88787-b8da-4fc8-a417-83f627a88c5e" providerId="AD" clId="Web-{A218D2A8-3378-C57A-5670-8E1F91C06BC1}" dt="2020-07-28T06:08:03.107" v="84" actId="1076"/>
          <ac:spMkLst>
            <pc:docMk/>
            <pc:sldMk cId="2139678457" sldId="34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8:12.388" v="85" actId="1076"/>
        <pc:sldMkLst>
          <pc:docMk/>
          <pc:sldMk cId="1691945432" sldId="342"/>
        </pc:sldMkLst>
        <pc:spChg chg="mod">
          <ac:chgData name="内田 陽子" userId="S::yoko_uchida@jpfgojp.onmicrosoft.com::3ba88787-b8da-4fc8-a417-83f627a88c5e" providerId="AD" clId="Web-{A218D2A8-3378-C57A-5670-8E1F91C06BC1}" dt="2020-07-28T06:07:44.856" v="83" actId="20577"/>
          <ac:spMkLst>
            <pc:docMk/>
            <pc:sldMk cId="1691945432" sldId="3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8:12.388" v="85" actId="1076"/>
          <ac:spMkLst>
            <pc:docMk/>
            <pc:sldMk cId="1691945432" sldId="34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7:19.809" v="82" actId="1076"/>
        <pc:sldMkLst>
          <pc:docMk/>
          <pc:sldMk cId="1038003402" sldId="344"/>
        </pc:sldMkLst>
        <pc:spChg chg="mod">
          <ac:chgData name="内田 陽子" userId="S::yoko_uchida@jpfgojp.onmicrosoft.com::3ba88787-b8da-4fc8-a417-83f627a88c5e" providerId="AD" clId="Web-{A218D2A8-3378-C57A-5670-8E1F91C06BC1}" dt="2020-07-28T06:07:19.809" v="82" actId="1076"/>
          <ac:spMkLst>
            <pc:docMk/>
            <pc:sldMk cId="1038003402" sldId="34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6:47.074" v="78" actId="1076"/>
        <pc:sldMkLst>
          <pc:docMk/>
          <pc:sldMk cId="1869437103" sldId="345"/>
        </pc:sldMkLst>
        <pc:spChg chg="mod">
          <ac:chgData name="内田 陽子" userId="S::yoko_uchida@jpfgojp.onmicrosoft.com::3ba88787-b8da-4fc8-a417-83f627a88c5e" providerId="AD" clId="Web-{A218D2A8-3378-C57A-5670-8E1F91C06BC1}" dt="2020-07-28T06:06:47.074" v="78" actId="1076"/>
          <ac:spMkLst>
            <pc:docMk/>
            <pc:sldMk cId="1869437103" sldId="34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6:32.090" v="77" actId="1076"/>
        <pc:sldMkLst>
          <pc:docMk/>
          <pc:sldMk cId="2711716965" sldId="346"/>
        </pc:sldMkLst>
        <pc:spChg chg="mod">
          <ac:chgData name="内田 陽子" userId="S::yoko_uchida@jpfgojp.onmicrosoft.com::3ba88787-b8da-4fc8-a417-83f627a88c5e" providerId="AD" clId="Web-{A218D2A8-3378-C57A-5670-8E1F91C06BC1}" dt="2020-07-28T06:06:32.090" v="77" actId="1076"/>
          <ac:spMkLst>
            <pc:docMk/>
            <pc:sldMk cId="2711716965" sldId="34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6:18.152" v="75" actId="1076"/>
        <pc:sldMkLst>
          <pc:docMk/>
          <pc:sldMk cId="4171808939" sldId="347"/>
        </pc:sldMkLst>
        <pc:spChg chg="mod">
          <ac:chgData name="内田 陽子" userId="S::yoko_uchida@jpfgojp.onmicrosoft.com::3ba88787-b8da-4fc8-a417-83f627a88c5e" providerId="AD" clId="Web-{A218D2A8-3378-C57A-5670-8E1F91C06BC1}" dt="2020-07-28T06:06:18.152" v="75" actId="1076"/>
          <ac:spMkLst>
            <pc:docMk/>
            <pc:sldMk cId="4171808939" sldId="34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25:02.576" v="179" actId="1076"/>
        <pc:sldMkLst>
          <pc:docMk/>
          <pc:sldMk cId="1905093717" sldId="348"/>
        </pc:sldMkLst>
        <pc:spChg chg="mod">
          <ac:chgData name="内田 陽子" userId="S::yoko_uchida@jpfgojp.onmicrosoft.com::3ba88787-b8da-4fc8-a417-83f627a88c5e" providerId="AD" clId="Web-{A218D2A8-3378-C57A-5670-8E1F91C06BC1}" dt="2020-07-28T06:25:02.576" v="179" actId="1076"/>
          <ac:spMkLst>
            <pc:docMk/>
            <pc:sldMk cId="1905093717" sldId="348"/>
            <ac:spMk id="3" creationId="{7EDCD34D-7969-4B20-8EEC-793797F6AA0F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6:05.308" v="73" actId="1076"/>
          <ac:spMkLst>
            <pc:docMk/>
            <pc:sldMk cId="1905093717" sldId="3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4:07.931" v="56" actId="1076"/>
          <ac:spMkLst>
            <pc:docMk/>
            <pc:sldMk cId="1905093717" sldId="348"/>
            <ac:spMk id="5" creationId="{7C127772-2951-4D94-A102-5AAFAADCB199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4:07.931" v="57" actId="1076"/>
          <ac:spMkLst>
            <pc:docMk/>
            <pc:sldMk cId="1905093717" sldId="348"/>
            <ac:spMk id="6" creationId="{9E5B701D-1BDD-4462-ADA5-D51C93BFCDCD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4:07.915" v="54" actId="1076"/>
          <ac:spMkLst>
            <pc:docMk/>
            <pc:sldMk cId="1905093717" sldId="348"/>
            <ac:spMk id="7" creationId="{43D84564-EF5E-47AB-AFF6-AB0F747D58A5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4:14.541" v="58" actId="1076"/>
          <ac:spMkLst>
            <pc:docMk/>
            <pc:sldMk cId="1905093717" sldId="348"/>
            <ac:spMk id="15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3:12.290" v="50" actId="1076"/>
        <pc:sldMkLst>
          <pc:docMk/>
          <pc:sldMk cId="2173522358" sldId="349"/>
        </pc:sldMkLst>
        <pc:spChg chg="mod">
          <ac:chgData name="内田 陽子" userId="S::yoko_uchida@jpfgojp.onmicrosoft.com::3ba88787-b8da-4fc8-a417-83f627a88c5e" providerId="AD" clId="Web-{A218D2A8-3378-C57A-5670-8E1F91C06BC1}" dt="2020-07-28T06:03:12.274" v="49" actId="1076"/>
          <ac:spMkLst>
            <pc:docMk/>
            <pc:sldMk cId="2173522358" sldId="3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3:04.664" v="48" actId="1076"/>
          <ac:spMkLst>
            <pc:docMk/>
            <pc:sldMk cId="2173522358" sldId="3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3:12.290" v="50" actId="1076"/>
          <ac:spMkLst>
            <pc:docMk/>
            <pc:sldMk cId="2173522358" sldId="3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02:49.977" v="47" actId="1076"/>
        <pc:sldMkLst>
          <pc:docMk/>
          <pc:sldMk cId="2255542051" sldId="351"/>
        </pc:sldMkLst>
        <pc:spChg chg="mod">
          <ac:chgData name="内田 陽子" userId="S::yoko_uchida@jpfgojp.onmicrosoft.com::3ba88787-b8da-4fc8-a417-83f627a88c5e" providerId="AD" clId="Web-{A218D2A8-3378-C57A-5670-8E1F91C06BC1}" dt="2020-07-28T06:02:49.977" v="47" actId="1076"/>
          <ac:spMkLst>
            <pc:docMk/>
            <pc:sldMk cId="2255542051" sldId="35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6:24:52.591" v="178" actId="1076"/>
        <pc:sldMkLst>
          <pc:docMk/>
          <pc:sldMk cId="1902381011" sldId="352"/>
        </pc:sldMkLst>
        <pc:spChg chg="mod">
          <ac:chgData name="内田 陽子" userId="S::yoko_uchida@jpfgojp.onmicrosoft.com::3ba88787-b8da-4fc8-a417-83f627a88c5e" providerId="AD" clId="Web-{A218D2A8-3378-C57A-5670-8E1F91C06BC1}" dt="2020-07-28T06:24:52.591" v="177" actId="1076"/>
          <ac:spMkLst>
            <pc:docMk/>
            <pc:sldMk cId="1902381011" sldId="3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01:09.584" v="38" actId="1076"/>
          <ac:spMkLst>
            <pc:docMk/>
            <pc:sldMk cId="1902381011" sldId="3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218D2A8-3378-C57A-5670-8E1F91C06BC1}" dt="2020-07-28T06:24:52.591" v="178" actId="1076"/>
          <ac:spMkLst>
            <pc:docMk/>
            <pc:sldMk cId="1902381011" sldId="35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5:59:03.598" v="11" actId="1076"/>
        <pc:sldMkLst>
          <pc:docMk/>
          <pc:sldMk cId="2909831246" sldId="359"/>
        </pc:sldMkLst>
        <pc:spChg chg="mod">
          <ac:chgData name="内田 陽子" userId="S::yoko_uchida@jpfgojp.onmicrosoft.com::3ba88787-b8da-4fc8-a417-83f627a88c5e" providerId="AD" clId="Web-{A218D2A8-3378-C57A-5670-8E1F91C06BC1}" dt="2020-07-28T05:59:03.598" v="11" actId="1076"/>
          <ac:spMkLst>
            <pc:docMk/>
            <pc:sldMk cId="2909831246" sldId="35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5:58:49.301" v="9" actId="1076"/>
        <pc:sldMkLst>
          <pc:docMk/>
          <pc:sldMk cId="2998004291" sldId="360"/>
        </pc:sldMkLst>
        <pc:spChg chg="mod">
          <ac:chgData name="内田 陽子" userId="S::yoko_uchida@jpfgojp.onmicrosoft.com::3ba88787-b8da-4fc8-a417-83f627a88c5e" providerId="AD" clId="Web-{A218D2A8-3378-C57A-5670-8E1F91C06BC1}" dt="2020-07-28T05:58:49.301" v="9" actId="1076"/>
          <ac:spMkLst>
            <pc:docMk/>
            <pc:sldMk cId="2998004291" sldId="36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5:58:33.191" v="7" actId="1076"/>
        <pc:sldMkLst>
          <pc:docMk/>
          <pc:sldMk cId="119922030" sldId="361"/>
        </pc:sldMkLst>
        <pc:spChg chg="mod">
          <ac:chgData name="内田 陽子" userId="S::yoko_uchida@jpfgojp.onmicrosoft.com::3ba88787-b8da-4fc8-a417-83f627a88c5e" providerId="AD" clId="Web-{A218D2A8-3378-C57A-5670-8E1F91C06BC1}" dt="2020-07-28T05:58:33.191" v="7" actId="1076"/>
          <ac:spMkLst>
            <pc:docMk/>
            <pc:sldMk cId="119922030" sldId="36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218D2A8-3378-C57A-5670-8E1F91C06BC1}" dt="2020-07-28T05:58:08.300" v="6" actId="1076"/>
        <pc:sldMkLst>
          <pc:docMk/>
          <pc:sldMk cId="1124368850" sldId="362"/>
        </pc:sldMkLst>
        <pc:spChg chg="mod">
          <ac:chgData name="内田 陽子" userId="S::yoko_uchida@jpfgojp.onmicrosoft.com::3ba88787-b8da-4fc8-a417-83f627a88c5e" providerId="AD" clId="Web-{A218D2A8-3378-C57A-5670-8E1F91C06BC1}" dt="2020-07-28T05:58:08.300" v="6" actId="1076"/>
          <ac:spMkLst>
            <pc:docMk/>
            <pc:sldMk cId="1124368850" sldId="362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8DE6A766-44AB-F5E7-CA29-953338CDD3BD}"/>
    <pc:docChg chg="modSld">
      <pc:chgData name="佐藤 琴乃" userId="S::kotono_sato@jpfgojp.onmicrosoft.com::2230d9ee-5755-4738-bed6-b68085c1b120" providerId="AD" clId="Web-{8DE6A766-44AB-F5E7-CA29-953338CDD3BD}" dt="2020-07-19T13:11:47.587" v="91" actId="1076"/>
      <pc:docMkLst>
        <pc:docMk/>
      </pc:docMkLst>
      <pc:sldChg chg="modSp">
        <pc:chgData name="佐藤 琴乃" userId="S::kotono_sato@jpfgojp.onmicrosoft.com::2230d9ee-5755-4738-bed6-b68085c1b120" providerId="AD" clId="Web-{8DE6A766-44AB-F5E7-CA29-953338CDD3BD}" dt="2020-07-19T13:11:47.587" v="91" actId="1076"/>
        <pc:sldMkLst>
          <pc:docMk/>
          <pc:sldMk cId="1746401994" sldId="314"/>
        </pc:sldMkLst>
        <pc:spChg chg="mod">
          <ac:chgData name="佐藤 琴乃" userId="S::kotono_sato@jpfgojp.onmicrosoft.com::2230d9ee-5755-4738-bed6-b68085c1b120" providerId="AD" clId="Web-{8DE6A766-44AB-F5E7-CA29-953338CDD3BD}" dt="2020-07-19T13:11:47.587" v="91" actId="1076"/>
          <ac:spMkLst>
            <pc:docMk/>
            <pc:sldMk cId="1746401994" sldId="31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1:24.946" v="87"/>
        <pc:sldMkLst>
          <pc:docMk/>
          <pc:sldMk cId="3357259718" sldId="315"/>
        </pc:sldMkLst>
        <pc:spChg chg="mod">
          <ac:chgData name="佐藤 琴乃" userId="S::kotono_sato@jpfgojp.onmicrosoft.com::2230d9ee-5755-4738-bed6-b68085c1b120" providerId="AD" clId="Web-{8DE6A766-44AB-F5E7-CA29-953338CDD3BD}" dt="2020-07-19T13:11:24.946" v="87"/>
          <ac:spMkLst>
            <pc:docMk/>
            <pc:sldMk cId="3357259718" sldId="31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1:22.024" v="86" actId="14100"/>
        <pc:sldMkLst>
          <pc:docMk/>
          <pc:sldMk cId="2623148569" sldId="316"/>
        </pc:sldMkLst>
        <pc:spChg chg="mod">
          <ac:chgData name="佐藤 琴乃" userId="S::kotono_sato@jpfgojp.onmicrosoft.com::2230d9ee-5755-4738-bed6-b68085c1b120" providerId="AD" clId="Web-{8DE6A766-44AB-F5E7-CA29-953338CDD3BD}" dt="2020-07-19T13:11:22.024" v="86" actId="14100"/>
          <ac:spMkLst>
            <pc:docMk/>
            <pc:sldMk cId="2623148569" sldId="31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1:18.087" v="85" actId="1076"/>
        <pc:sldMkLst>
          <pc:docMk/>
          <pc:sldMk cId="3847004085" sldId="317"/>
        </pc:sldMkLst>
        <pc:spChg chg="mod">
          <ac:chgData name="佐藤 琴乃" userId="S::kotono_sato@jpfgojp.onmicrosoft.com::2230d9ee-5755-4738-bed6-b68085c1b120" providerId="AD" clId="Web-{8DE6A766-44AB-F5E7-CA29-953338CDD3BD}" dt="2020-07-19T13:11:18.087" v="85" actId="1076"/>
          <ac:spMkLst>
            <pc:docMk/>
            <pc:sldMk cId="3847004085" sldId="31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54.524" v="79" actId="14100"/>
        <pc:sldMkLst>
          <pc:docMk/>
          <pc:sldMk cId="980492471" sldId="319"/>
        </pc:sldMkLst>
        <pc:spChg chg="mod">
          <ac:chgData name="佐藤 琴乃" userId="S::kotono_sato@jpfgojp.onmicrosoft.com::2230d9ee-5755-4738-bed6-b68085c1b120" providerId="AD" clId="Web-{8DE6A766-44AB-F5E7-CA29-953338CDD3BD}" dt="2020-07-19T13:10:54.524" v="79" actId="14100"/>
          <ac:spMkLst>
            <pc:docMk/>
            <pc:sldMk cId="980492471" sldId="3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36.477" v="73" actId="1076"/>
        <pc:sldMkLst>
          <pc:docMk/>
          <pc:sldMk cId="2458321967" sldId="320"/>
        </pc:sldMkLst>
        <pc:spChg chg="mod">
          <ac:chgData name="佐藤 琴乃" userId="S::kotono_sato@jpfgojp.onmicrosoft.com::2230d9ee-5755-4738-bed6-b68085c1b120" providerId="AD" clId="Web-{8DE6A766-44AB-F5E7-CA29-953338CDD3BD}" dt="2020-07-19T13:10:36.477" v="73" actId="1076"/>
          <ac:spMkLst>
            <pc:docMk/>
            <pc:sldMk cId="2458321967" sldId="32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31.196" v="72" actId="1076"/>
        <pc:sldMkLst>
          <pc:docMk/>
          <pc:sldMk cId="1435135927" sldId="321"/>
        </pc:sldMkLst>
        <pc:spChg chg="mod">
          <ac:chgData name="佐藤 琴乃" userId="S::kotono_sato@jpfgojp.onmicrosoft.com::2230d9ee-5755-4738-bed6-b68085c1b120" providerId="AD" clId="Web-{8DE6A766-44AB-F5E7-CA29-953338CDD3BD}" dt="2020-07-19T13:10:31.196" v="72" actId="1076"/>
          <ac:spMkLst>
            <pc:docMk/>
            <pc:sldMk cId="1435135927" sldId="32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23.227" v="69" actId="1076"/>
        <pc:sldMkLst>
          <pc:docMk/>
          <pc:sldMk cId="2766173800" sldId="322"/>
        </pc:sldMkLst>
        <pc:spChg chg="mod">
          <ac:chgData name="佐藤 琴乃" userId="S::kotono_sato@jpfgojp.onmicrosoft.com::2230d9ee-5755-4738-bed6-b68085c1b120" providerId="AD" clId="Web-{8DE6A766-44AB-F5E7-CA29-953338CDD3BD}" dt="2020-07-19T13:10:23.227" v="69" actId="1076"/>
          <ac:spMkLst>
            <pc:docMk/>
            <pc:sldMk cId="2766173800" sldId="32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13.836" v="66"/>
        <pc:sldMkLst>
          <pc:docMk/>
          <pc:sldMk cId="3950145030" sldId="323"/>
        </pc:sldMkLst>
        <pc:spChg chg="mod">
          <ac:chgData name="佐藤 琴乃" userId="S::kotono_sato@jpfgojp.onmicrosoft.com::2230d9ee-5755-4738-bed6-b68085c1b120" providerId="AD" clId="Web-{8DE6A766-44AB-F5E7-CA29-953338CDD3BD}" dt="2020-07-19T13:10:13.836" v="66"/>
          <ac:spMkLst>
            <pc:docMk/>
            <pc:sldMk cId="3950145030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10.336" v="65" actId="1076"/>
        <pc:sldMkLst>
          <pc:docMk/>
          <pc:sldMk cId="4043959100" sldId="324"/>
        </pc:sldMkLst>
        <pc:spChg chg="mod">
          <ac:chgData name="佐藤 琴乃" userId="S::kotono_sato@jpfgojp.onmicrosoft.com::2230d9ee-5755-4738-bed6-b68085c1b120" providerId="AD" clId="Web-{8DE6A766-44AB-F5E7-CA29-953338CDD3BD}" dt="2020-07-19T13:10:10.336" v="65" actId="1076"/>
          <ac:spMkLst>
            <pc:docMk/>
            <pc:sldMk cId="4043959100" sldId="32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10:06.742" v="64" actId="1076"/>
        <pc:sldMkLst>
          <pc:docMk/>
          <pc:sldMk cId="1539991831" sldId="325"/>
        </pc:sldMkLst>
        <pc:spChg chg="mod">
          <ac:chgData name="佐藤 琴乃" userId="S::kotono_sato@jpfgojp.onmicrosoft.com::2230d9ee-5755-4738-bed6-b68085c1b120" providerId="AD" clId="Web-{8DE6A766-44AB-F5E7-CA29-953338CDD3BD}" dt="2020-07-19T13:10:06.742" v="64" actId="1076"/>
          <ac:spMkLst>
            <pc:docMk/>
            <pc:sldMk cId="1539991831" sldId="32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9:59.695" v="61" actId="1076"/>
        <pc:sldMkLst>
          <pc:docMk/>
          <pc:sldMk cId="2942850144" sldId="326"/>
        </pc:sldMkLst>
        <pc:spChg chg="mod">
          <ac:chgData name="佐藤 琴乃" userId="S::kotono_sato@jpfgojp.onmicrosoft.com::2230d9ee-5755-4738-bed6-b68085c1b120" providerId="AD" clId="Web-{8DE6A766-44AB-F5E7-CA29-953338CDD3BD}" dt="2020-07-19T13:09:59.695" v="61" actId="1076"/>
          <ac:spMkLst>
            <pc:docMk/>
            <pc:sldMk cId="2942850144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9:44.664" v="58" actId="14100"/>
        <pc:sldMkLst>
          <pc:docMk/>
          <pc:sldMk cId="3109839703" sldId="330"/>
        </pc:sldMkLst>
        <pc:spChg chg="mod">
          <ac:chgData name="佐藤 琴乃" userId="S::kotono_sato@jpfgojp.onmicrosoft.com::2230d9ee-5755-4738-bed6-b68085c1b120" providerId="AD" clId="Web-{8DE6A766-44AB-F5E7-CA29-953338CDD3BD}" dt="2020-07-19T13:09:44.664" v="58" actId="14100"/>
          <ac:spMkLst>
            <pc:docMk/>
            <pc:sldMk cId="3109839703" sldId="33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9:39.805" v="56" actId="14100"/>
        <pc:sldMkLst>
          <pc:docMk/>
          <pc:sldMk cId="3936084859" sldId="331"/>
        </pc:sldMkLst>
        <pc:spChg chg="mod">
          <ac:chgData name="佐藤 琴乃" userId="S::kotono_sato@jpfgojp.onmicrosoft.com::2230d9ee-5755-4738-bed6-b68085c1b120" providerId="AD" clId="Web-{8DE6A766-44AB-F5E7-CA29-953338CDD3BD}" dt="2020-07-19T13:09:39.805" v="56" actId="14100"/>
          <ac:spMkLst>
            <pc:docMk/>
            <pc:sldMk cId="3936084859" sldId="33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9:30.383" v="54"/>
        <pc:sldMkLst>
          <pc:docMk/>
          <pc:sldMk cId="979113357" sldId="332"/>
        </pc:sldMkLst>
        <pc:spChg chg="mod">
          <ac:chgData name="佐藤 琴乃" userId="S::kotono_sato@jpfgojp.onmicrosoft.com::2230d9ee-5755-4738-bed6-b68085c1b120" providerId="AD" clId="Web-{8DE6A766-44AB-F5E7-CA29-953338CDD3BD}" dt="2020-07-19T13:09:30.383" v="54"/>
          <ac:spMkLst>
            <pc:docMk/>
            <pc:sldMk cId="979113357" sldId="33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9:12.476" v="48"/>
        <pc:sldMkLst>
          <pc:docMk/>
          <pc:sldMk cId="769701286" sldId="335"/>
        </pc:sldMkLst>
        <pc:spChg chg="mod">
          <ac:chgData name="佐藤 琴乃" userId="S::kotono_sato@jpfgojp.onmicrosoft.com::2230d9ee-5755-4738-bed6-b68085c1b120" providerId="AD" clId="Web-{8DE6A766-44AB-F5E7-CA29-953338CDD3BD}" dt="2020-07-19T13:09:12.476" v="48"/>
          <ac:spMkLst>
            <pc:docMk/>
            <pc:sldMk cId="769701286" sldId="3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9:08.570" v="47" actId="14100"/>
        <pc:sldMkLst>
          <pc:docMk/>
          <pc:sldMk cId="3628512758" sldId="336"/>
        </pc:sldMkLst>
        <pc:spChg chg="mod">
          <ac:chgData name="佐藤 琴乃" userId="S::kotono_sato@jpfgojp.onmicrosoft.com::2230d9ee-5755-4738-bed6-b68085c1b120" providerId="AD" clId="Web-{8DE6A766-44AB-F5E7-CA29-953338CDD3BD}" dt="2020-07-19T13:09:08.570" v="47" actId="14100"/>
          <ac:spMkLst>
            <pc:docMk/>
            <pc:sldMk cId="3628512758" sldId="33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52.054" v="40"/>
        <pc:sldMkLst>
          <pc:docMk/>
          <pc:sldMk cId="2789214925" sldId="337"/>
        </pc:sldMkLst>
        <pc:spChg chg="mod">
          <ac:chgData name="佐藤 琴乃" userId="S::kotono_sato@jpfgojp.onmicrosoft.com::2230d9ee-5755-4738-bed6-b68085c1b120" providerId="AD" clId="Web-{8DE6A766-44AB-F5E7-CA29-953338CDD3BD}" dt="2020-07-19T13:08:52.054" v="40"/>
          <ac:spMkLst>
            <pc:docMk/>
            <pc:sldMk cId="2789214925" sldId="33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44.914" v="39"/>
        <pc:sldMkLst>
          <pc:docMk/>
          <pc:sldMk cId="1504994522" sldId="338"/>
        </pc:sldMkLst>
        <pc:spChg chg="mod">
          <ac:chgData name="佐藤 琴乃" userId="S::kotono_sato@jpfgojp.onmicrosoft.com::2230d9ee-5755-4738-bed6-b68085c1b120" providerId="AD" clId="Web-{8DE6A766-44AB-F5E7-CA29-953338CDD3BD}" dt="2020-07-19T13:08:44.914" v="39"/>
          <ac:spMkLst>
            <pc:docMk/>
            <pc:sldMk cId="1504994522" sldId="3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39.257" v="37"/>
        <pc:sldMkLst>
          <pc:docMk/>
          <pc:sldMk cId="3884658291" sldId="340"/>
        </pc:sldMkLst>
        <pc:spChg chg="mod">
          <ac:chgData name="佐藤 琴乃" userId="S::kotono_sato@jpfgojp.onmicrosoft.com::2230d9ee-5755-4738-bed6-b68085c1b120" providerId="AD" clId="Web-{8DE6A766-44AB-F5E7-CA29-953338CDD3BD}" dt="2020-07-19T13:08:39.257" v="37"/>
          <ac:spMkLst>
            <pc:docMk/>
            <pc:sldMk cId="3884658291" sldId="34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26.195" v="36" actId="1076"/>
        <pc:sldMkLst>
          <pc:docMk/>
          <pc:sldMk cId="655572835" sldId="343"/>
        </pc:sldMkLst>
        <pc:spChg chg="mod">
          <ac:chgData name="佐藤 琴乃" userId="S::kotono_sato@jpfgojp.onmicrosoft.com::2230d9ee-5755-4738-bed6-b68085c1b120" providerId="AD" clId="Web-{8DE6A766-44AB-F5E7-CA29-953338CDD3BD}" dt="2020-07-19T13:08:26.195" v="36" actId="1076"/>
          <ac:spMkLst>
            <pc:docMk/>
            <pc:sldMk cId="655572835" sldId="34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17.945" v="33" actId="1076"/>
        <pc:sldMkLst>
          <pc:docMk/>
          <pc:sldMk cId="1038003402" sldId="344"/>
        </pc:sldMkLst>
        <pc:spChg chg="mod">
          <ac:chgData name="佐藤 琴乃" userId="S::kotono_sato@jpfgojp.onmicrosoft.com::2230d9ee-5755-4738-bed6-b68085c1b120" providerId="AD" clId="Web-{8DE6A766-44AB-F5E7-CA29-953338CDD3BD}" dt="2020-07-19T13:08:17.945" v="33" actId="1076"/>
          <ac:spMkLst>
            <pc:docMk/>
            <pc:sldMk cId="1038003402" sldId="3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08.835" v="30" actId="20577"/>
        <pc:sldMkLst>
          <pc:docMk/>
          <pc:sldMk cId="1869437103" sldId="345"/>
        </pc:sldMkLst>
        <pc:spChg chg="mod">
          <ac:chgData name="佐藤 琴乃" userId="S::kotono_sato@jpfgojp.onmicrosoft.com::2230d9ee-5755-4738-bed6-b68085c1b120" providerId="AD" clId="Web-{8DE6A766-44AB-F5E7-CA29-953338CDD3BD}" dt="2020-07-19T13:08:08.835" v="30" actId="20577"/>
          <ac:spMkLst>
            <pc:docMk/>
            <pc:sldMk cId="1869437103" sldId="3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8:02.992" v="28" actId="14100"/>
        <pc:sldMkLst>
          <pc:docMk/>
          <pc:sldMk cId="2711716965" sldId="346"/>
        </pc:sldMkLst>
        <pc:spChg chg="mod">
          <ac:chgData name="佐藤 琴乃" userId="S::kotono_sato@jpfgojp.onmicrosoft.com::2230d9ee-5755-4738-bed6-b68085c1b120" providerId="AD" clId="Web-{8DE6A766-44AB-F5E7-CA29-953338CDD3BD}" dt="2020-07-19T13:08:02.992" v="28" actId="14100"/>
          <ac:spMkLst>
            <pc:docMk/>
            <pc:sldMk cId="2711716965" sldId="34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7:51.757" v="25" actId="14100"/>
        <pc:sldMkLst>
          <pc:docMk/>
          <pc:sldMk cId="4171808939" sldId="347"/>
        </pc:sldMkLst>
        <pc:spChg chg="mod">
          <ac:chgData name="佐藤 琴乃" userId="S::kotono_sato@jpfgojp.onmicrosoft.com::2230d9ee-5755-4738-bed6-b68085c1b120" providerId="AD" clId="Web-{8DE6A766-44AB-F5E7-CA29-953338CDD3BD}" dt="2020-07-19T13:07:51.757" v="25" actId="14100"/>
          <ac:spMkLst>
            <pc:docMk/>
            <pc:sldMk cId="4171808939" sldId="3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7:44.643" v="23"/>
        <pc:sldMkLst>
          <pc:docMk/>
          <pc:sldMk cId="1905093717" sldId="348"/>
        </pc:sldMkLst>
        <pc:spChg chg="mod">
          <ac:chgData name="佐藤 琴乃" userId="S::kotono_sato@jpfgojp.onmicrosoft.com::2230d9ee-5755-4738-bed6-b68085c1b120" providerId="AD" clId="Web-{8DE6A766-44AB-F5E7-CA29-953338CDD3BD}" dt="2020-07-19T13:07:44.643" v="23"/>
          <ac:spMkLst>
            <pc:docMk/>
            <pc:sldMk cId="1905093717" sldId="3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7:42.033" v="22" actId="1076"/>
        <pc:sldMkLst>
          <pc:docMk/>
          <pc:sldMk cId="2173522358" sldId="349"/>
        </pc:sldMkLst>
        <pc:spChg chg="mod">
          <ac:chgData name="佐藤 琴乃" userId="S::kotono_sato@jpfgojp.onmicrosoft.com::2230d9ee-5755-4738-bed6-b68085c1b120" providerId="AD" clId="Web-{8DE6A766-44AB-F5E7-CA29-953338CDD3BD}" dt="2020-07-19T13:07:42.033" v="22" actId="1076"/>
          <ac:spMkLst>
            <pc:docMk/>
            <pc:sldMk cId="2173522358" sldId="3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7:28.236" v="19"/>
        <pc:sldMkLst>
          <pc:docMk/>
          <pc:sldMk cId="2104383905" sldId="350"/>
        </pc:sldMkLst>
        <pc:spChg chg="mod">
          <ac:chgData name="佐藤 琴乃" userId="S::kotono_sato@jpfgojp.onmicrosoft.com::2230d9ee-5755-4738-bed6-b68085c1b120" providerId="AD" clId="Web-{8DE6A766-44AB-F5E7-CA29-953338CDD3BD}" dt="2020-07-19T13:07:28.236" v="19"/>
          <ac:spMkLst>
            <pc:docMk/>
            <pc:sldMk cId="2104383905" sldId="3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7:17.424" v="18" actId="1076"/>
        <pc:sldMkLst>
          <pc:docMk/>
          <pc:sldMk cId="2255542051" sldId="351"/>
        </pc:sldMkLst>
        <pc:spChg chg="mod">
          <ac:chgData name="佐藤 琴乃" userId="S::kotono_sato@jpfgojp.onmicrosoft.com::2230d9ee-5755-4738-bed6-b68085c1b120" providerId="AD" clId="Web-{8DE6A766-44AB-F5E7-CA29-953338CDD3BD}" dt="2020-07-19T13:07:17.424" v="18" actId="1076"/>
          <ac:spMkLst>
            <pc:docMk/>
            <pc:sldMk cId="2255542051" sldId="35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6:56.330" v="13" actId="1076"/>
        <pc:sldMkLst>
          <pc:docMk/>
          <pc:sldMk cId="2167993088" sldId="353"/>
        </pc:sldMkLst>
        <pc:spChg chg="mod">
          <ac:chgData name="佐藤 琴乃" userId="S::kotono_sato@jpfgojp.onmicrosoft.com::2230d9ee-5755-4738-bed6-b68085c1b120" providerId="AD" clId="Web-{8DE6A766-44AB-F5E7-CA29-953338CDD3BD}" dt="2020-07-19T13:06:56.330" v="13" actId="1076"/>
          <ac:spMkLst>
            <pc:docMk/>
            <pc:sldMk cId="2167993088" sldId="35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6:52.908" v="11" actId="14100"/>
        <pc:sldMkLst>
          <pc:docMk/>
          <pc:sldMk cId="1760443332" sldId="354"/>
        </pc:sldMkLst>
        <pc:spChg chg="mod">
          <ac:chgData name="佐藤 琴乃" userId="S::kotono_sato@jpfgojp.onmicrosoft.com::2230d9ee-5755-4738-bed6-b68085c1b120" providerId="AD" clId="Web-{8DE6A766-44AB-F5E7-CA29-953338CDD3BD}" dt="2020-07-19T13:06:52.908" v="11" actId="14100"/>
          <ac:spMkLst>
            <pc:docMk/>
            <pc:sldMk cId="1760443332" sldId="35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6:47.986" v="9" actId="1076"/>
        <pc:sldMkLst>
          <pc:docMk/>
          <pc:sldMk cId="3099841398" sldId="355"/>
        </pc:sldMkLst>
        <pc:spChg chg="mod">
          <ac:chgData name="佐藤 琴乃" userId="S::kotono_sato@jpfgojp.onmicrosoft.com::2230d9ee-5755-4738-bed6-b68085c1b120" providerId="AD" clId="Web-{8DE6A766-44AB-F5E7-CA29-953338CDD3BD}" dt="2020-07-19T13:06:47.986" v="9" actId="1076"/>
          <ac:spMkLst>
            <pc:docMk/>
            <pc:sldMk cId="3099841398" sldId="35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6:36.267" v="7" actId="14100"/>
        <pc:sldMkLst>
          <pc:docMk/>
          <pc:sldMk cId="2909831246" sldId="359"/>
        </pc:sldMkLst>
        <pc:spChg chg="mod">
          <ac:chgData name="佐藤 琴乃" userId="S::kotono_sato@jpfgojp.onmicrosoft.com::2230d9ee-5755-4738-bed6-b68085c1b120" providerId="AD" clId="Web-{8DE6A766-44AB-F5E7-CA29-953338CDD3BD}" dt="2020-07-19T13:06:36.267" v="7" actId="14100"/>
          <ac:spMkLst>
            <pc:docMk/>
            <pc:sldMk cId="2909831246" sldId="35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6:25.173" v="4" actId="14100"/>
        <pc:sldMkLst>
          <pc:docMk/>
          <pc:sldMk cId="2998004291" sldId="360"/>
        </pc:sldMkLst>
        <pc:spChg chg="mod">
          <ac:chgData name="佐藤 琴乃" userId="S::kotono_sato@jpfgojp.onmicrosoft.com::2230d9ee-5755-4738-bed6-b68085c1b120" providerId="AD" clId="Web-{8DE6A766-44AB-F5E7-CA29-953338CDD3BD}" dt="2020-07-19T13:06:25.173" v="4" actId="14100"/>
          <ac:spMkLst>
            <pc:docMk/>
            <pc:sldMk cId="2998004291" sldId="36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8DE6A766-44AB-F5E7-CA29-953338CDD3BD}" dt="2020-07-19T13:06:12.361" v="1" actId="14100"/>
        <pc:sldMkLst>
          <pc:docMk/>
          <pc:sldMk cId="1124368850" sldId="362"/>
        </pc:sldMkLst>
        <pc:spChg chg="mod">
          <ac:chgData name="佐藤 琴乃" userId="S::kotono_sato@jpfgojp.onmicrosoft.com::2230d9ee-5755-4738-bed6-b68085c1b120" providerId="AD" clId="Web-{8DE6A766-44AB-F5E7-CA29-953338CDD3BD}" dt="2020-07-19T13:06:12.361" v="1" actId="14100"/>
          <ac:spMkLst>
            <pc:docMk/>
            <pc:sldMk cId="1124368850" sldId="362"/>
            <ac:spMk id="4" creationId="{00000000-0000-0000-0000-000000000000}"/>
          </ac:spMkLst>
        </pc:spChg>
      </pc:sldChg>
    </pc:docChg>
  </pc:docChgLst>
  <pc:docChgLst>
    <pc:chgData clId="Web-{FF450F59-5C7F-C777-80EF-4F1688A9758C}"/>
    <pc:docChg chg="modSld">
      <pc:chgData name="" userId="" providerId="" clId="Web-{FF450F59-5C7F-C777-80EF-4F1688A9758C}" dt="2020-07-13T13:33:07.881" v="3" actId="14100"/>
      <pc:docMkLst>
        <pc:docMk/>
      </pc:docMkLst>
      <pc:sldChg chg="modSp">
        <pc:chgData name="" userId="" providerId="" clId="Web-{FF450F59-5C7F-C777-80EF-4F1688A9758C}" dt="2020-07-13T13:33:07.881" v="3" actId="14100"/>
        <pc:sldMkLst>
          <pc:docMk/>
          <pc:sldMk cId="2010396247" sldId="258"/>
        </pc:sldMkLst>
        <pc:spChg chg="mod">
          <ac:chgData name="" userId="" providerId="" clId="Web-{FF450F59-5C7F-C777-80EF-4F1688A9758C}" dt="2020-07-13T13:33:07.881" v="3" actId="14100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" userId="" providerId="" clId="Web-{FF450F59-5C7F-C777-80EF-4F1688A9758C}" dt="2020-07-13T13:33:00.912" v="0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FF450F59-5C7F-C777-80EF-4F1688A9758C}"/>
    <pc:docChg chg="modSld">
      <pc:chgData name="内田 陽子" userId="S::yoko_uchida@jpfgojp.onmicrosoft.com::3ba88787-b8da-4fc8-a417-83f627a88c5e" providerId="AD" clId="Web-{FF450F59-5C7F-C777-80EF-4F1688A9758C}" dt="2020-07-13T13:37:23.637" v="67" actId="1076"/>
      <pc:docMkLst>
        <pc:docMk/>
      </pc:docMkLst>
      <pc:sldChg chg="addSp delSp modSp">
        <pc:chgData name="内田 陽子" userId="S::yoko_uchida@jpfgojp.onmicrosoft.com::3ba88787-b8da-4fc8-a417-83f627a88c5e" providerId="AD" clId="Web-{FF450F59-5C7F-C777-80EF-4F1688A9758C}" dt="2020-07-13T13:37:23.637" v="6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F450F59-5C7F-C777-80EF-4F1688A9758C}" dt="2020-07-13T13:37:15.323" v="65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F450F59-5C7F-C777-80EF-4F1688A9758C}" dt="2020-07-13T13:37:15.323" v="64" actId="1076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FF450F59-5C7F-C777-80EF-4F1688A9758C}" dt="2020-07-13T13:37:23.637" v="67" actId="1076"/>
          <ac:picMkLst>
            <pc:docMk/>
            <pc:sldMk cId="2010396247" sldId="258"/>
            <ac:picMk id="5" creationId="{C62DCCB2-B06B-4E1B-971F-1ECD24E9C76A}"/>
          </ac:picMkLst>
        </pc:picChg>
        <pc:picChg chg="del">
          <ac:chgData name="内田 陽子" userId="S::yoko_uchida@jpfgojp.onmicrosoft.com::3ba88787-b8da-4fc8-a417-83f627a88c5e" providerId="AD" clId="Web-{FF450F59-5C7F-C777-80EF-4F1688A9758C}" dt="2020-07-13T13:35:09.438" v="58"/>
          <ac:picMkLst>
            <pc:docMk/>
            <pc:sldMk cId="2010396247" sldId="258"/>
            <ac:picMk id="10" creationId="{24D65E80-15BC-48C7-BF38-2F6831FE31D1}"/>
          </ac:picMkLst>
        </pc:picChg>
      </pc:sldChg>
    </pc:docChg>
  </pc:docChgLst>
  <pc:docChgLst>
    <pc:chgData name="佐藤 琴乃" userId="S::kotono_sato@jpfgojp.onmicrosoft.com::2230d9ee-5755-4738-bed6-b68085c1b120" providerId="AD" clId="Web-{A4D97617-09DE-C330-67CC-70FCBC1AB37E}"/>
    <pc:docChg chg="modSld">
      <pc:chgData name="佐藤 琴乃" userId="S::kotono_sato@jpfgojp.onmicrosoft.com::2230d9ee-5755-4738-bed6-b68085c1b120" providerId="AD" clId="Web-{A4D97617-09DE-C330-67CC-70FCBC1AB37E}" dt="2020-07-17T01:39:04.316" v="37"/>
      <pc:docMkLst>
        <pc:docMk/>
      </pc:docMkLst>
      <pc:sldChg chg="delSp">
        <pc:chgData name="佐藤 琴乃" userId="S::kotono_sato@jpfgojp.onmicrosoft.com::2230d9ee-5755-4738-bed6-b68085c1b120" providerId="AD" clId="Web-{A4D97617-09DE-C330-67CC-70FCBC1AB37E}" dt="2020-07-17T01:38:46.471" v="25"/>
        <pc:sldMkLst>
          <pc:docMk/>
          <pc:sldMk cId="1211028286" sldId="259"/>
        </pc:sldMkLst>
        <pc:spChg chg="del">
          <ac:chgData name="佐藤 琴乃" userId="S::kotono_sato@jpfgojp.onmicrosoft.com::2230d9ee-5755-4738-bed6-b68085c1b120" providerId="AD" clId="Web-{A4D97617-09DE-C330-67CC-70FCBC1AB37E}" dt="2020-07-17T01:38:45.268" v="23"/>
          <ac:spMkLst>
            <pc:docMk/>
            <pc:sldMk cId="1211028286" sldId="259"/>
            <ac:spMk id="9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46.471" v="25"/>
          <ac:spMkLst>
            <pc:docMk/>
            <pc:sldMk cId="1211028286" sldId="259"/>
            <ac:spMk id="10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45.955" v="24"/>
          <ac:spMkLst>
            <pc:docMk/>
            <pc:sldMk cId="1211028286" sldId="259"/>
            <ac:spMk id="12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8:42.643" v="22"/>
        <pc:sldMkLst>
          <pc:docMk/>
          <pc:sldMk cId="2910954736" sldId="260"/>
        </pc:sldMkLst>
        <pc:spChg chg="del">
          <ac:chgData name="佐藤 琴乃" userId="S::kotono_sato@jpfgojp.onmicrosoft.com::2230d9ee-5755-4738-bed6-b68085c1b120" providerId="AD" clId="Web-{A4D97617-09DE-C330-67CC-70FCBC1AB37E}" dt="2020-07-17T01:38:41.174" v="19"/>
          <ac:spMkLst>
            <pc:docMk/>
            <pc:sldMk cId="2910954736" sldId="260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42.252" v="21"/>
          <ac:spMkLst>
            <pc:docMk/>
            <pc:sldMk cId="2910954736" sldId="26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42.643" v="22"/>
          <ac:spMkLst>
            <pc:docMk/>
            <pc:sldMk cId="2910954736" sldId="26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41.643" v="20"/>
          <ac:spMkLst>
            <pc:docMk/>
            <pc:sldMk cId="2910954736" sldId="260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8:38.658" v="18"/>
        <pc:sldMkLst>
          <pc:docMk/>
          <pc:sldMk cId="286593916" sldId="261"/>
        </pc:sldMkLst>
        <pc:spChg chg="del">
          <ac:chgData name="佐藤 琴乃" userId="S::kotono_sato@jpfgojp.onmicrosoft.com::2230d9ee-5755-4738-bed6-b68085c1b120" providerId="AD" clId="Web-{A4D97617-09DE-C330-67CC-70FCBC1AB37E}" dt="2020-07-17T01:38:37.736" v="17"/>
          <ac:spMkLst>
            <pc:docMk/>
            <pc:sldMk cId="286593916" sldId="261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38.658" v="18"/>
          <ac:spMkLst>
            <pc:docMk/>
            <pc:sldMk cId="286593916" sldId="261"/>
            <ac:spMk id="14" creationId="{B9E01242-A798-4AF3-A0A2-7C59DE02D6B1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8:34.033" v="16"/>
        <pc:sldMkLst>
          <pc:docMk/>
          <pc:sldMk cId="1879103871" sldId="262"/>
        </pc:sldMkLst>
        <pc:spChg chg="del">
          <ac:chgData name="佐藤 琴乃" userId="S::kotono_sato@jpfgojp.onmicrosoft.com::2230d9ee-5755-4738-bed6-b68085c1b120" providerId="AD" clId="Web-{A4D97617-09DE-C330-67CC-70FCBC1AB37E}" dt="2020-07-17T01:38:19.829" v="15"/>
          <ac:spMkLst>
            <pc:docMk/>
            <pc:sldMk cId="1879103871" sldId="262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34.033" v="16"/>
          <ac:spMkLst>
            <pc:docMk/>
            <pc:sldMk cId="1879103871" sldId="26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4D97617-09DE-C330-67CC-70FCBC1AB37E}" dt="2020-07-17T01:38:14.953" v="14" actId="20577"/>
        <pc:sldMkLst>
          <pc:docMk/>
          <pc:sldMk cId="3546799155" sldId="263"/>
        </pc:sldMkLst>
        <pc:spChg chg="del mod">
          <ac:chgData name="佐藤 琴乃" userId="S::kotono_sato@jpfgojp.onmicrosoft.com::2230d9ee-5755-4738-bed6-b68085c1b120" providerId="AD" clId="Web-{A4D97617-09DE-C330-67CC-70FCBC1AB37E}" dt="2020-07-17T01:38:08.109" v="10"/>
          <ac:spMkLst>
            <pc:docMk/>
            <pc:sldMk cId="3546799155" sldId="26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4D97617-09DE-C330-67CC-70FCBC1AB37E}" dt="2020-07-17T01:38:14.953" v="14" actId="20577"/>
          <ac:spMkLst>
            <pc:docMk/>
            <pc:sldMk cId="3546799155" sldId="26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4D97617-09DE-C330-67CC-70FCBC1AB37E}" dt="2020-07-17T01:37:49.202" v="6" actId="20577"/>
          <ac:spMkLst>
            <pc:docMk/>
            <pc:sldMk cId="3546799155" sldId="26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08.656" v="11"/>
          <ac:spMkLst>
            <pc:docMk/>
            <pc:sldMk cId="3546799155" sldId="26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10.656" v="12"/>
          <ac:spMkLst>
            <pc:docMk/>
            <pc:sldMk cId="3546799155" sldId="26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11.203" v="13"/>
          <ac:spMkLst>
            <pc:docMk/>
            <pc:sldMk cId="3546799155" sldId="263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8:52.456" v="28"/>
        <pc:sldMkLst>
          <pc:docMk/>
          <pc:sldMk cId="2377805590" sldId="266"/>
        </pc:sldMkLst>
        <pc:spChg chg="del">
          <ac:chgData name="佐藤 琴乃" userId="S::kotono_sato@jpfgojp.onmicrosoft.com::2230d9ee-5755-4738-bed6-b68085c1b120" providerId="AD" clId="Web-{A4D97617-09DE-C330-67CC-70FCBC1AB37E}" dt="2020-07-17T01:38:50.659" v="26"/>
          <ac:spMkLst>
            <pc:docMk/>
            <pc:sldMk cId="2377805590" sldId="266"/>
            <ac:spMk id="6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52.456" v="28"/>
          <ac:spMkLst>
            <pc:docMk/>
            <pc:sldMk cId="2377805590" sldId="266"/>
            <ac:spMk id="8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51.534" v="27"/>
          <ac:spMkLst>
            <pc:docMk/>
            <pc:sldMk cId="2377805590" sldId="266"/>
            <ac:spMk id="9" creationId="{9A12C887-F2A3-44AE-B14D-889C875FFA4A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8:56.097" v="30"/>
        <pc:sldMkLst>
          <pc:docMk/>
          <pc:sldMk cId="778914173" sldId="267"/>
        </pc:sldMkLst>
        <pc:spChg chg="del">
          <ac:chgData name="佐藤 琴乃" userId="S::kotono_sato@jpfgojp.onmicrosoft.com::2230d9ee-5755-4738-bed6-b68085c1b120" providerId="AD" clId="Web-{A4D97617-09DE-C330-67CC-70FCBC1AB37E}" dt="2020-07-17T01:38:55.237" v="29"/>
          <ac:spMkLst>
            <pc:docMk/>
            <pc:sldMk cId="778914173" sldId="2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56.097" v="30"/>
          <ac:spMkLst>
            <pc:docMk/>
            <pc:sldMk cId="778914173" sldId="267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9:04.316" v="37"/>
        <pc:sldMkLst>
          <pc:docMk/>
          <pc:sldMk cId="470247930" sldId="268"/>
        </pc:sldMkLst>
        <pc:spChg chg="del">
          <ac:chgData name="佐藤 琴乃" userId="S::kotono_sato@jpfgojp.onmicrosoft.com::2230d9ee-5755-4738-bed6-b68085c1b120" providerId="AD" clId="Web-{A4D97617-09DE-C330-67CC-70FCBC1AB37E}" dt="2020-07-17T01:39:02.675" v="35"/>
          <ac:spMkLst>
            <pc:docMk/>
            <pc:sldMk cId="470247930" sldId="268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9:04.316" v="37"/>
          <ac:spMkLst>
            <pc:docMk/>
            <pc:sldMk cId="470247930" sldId="26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9:03.488" v="36"/>
          <ac:spMkLst>
            <pc:docMk/>
            <pc:sldMk cId="470247930" sldId="268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A4D97617-09DE-C330-67CC-70FCBC1AB37E}" dt="2020-07-17T01:39:00.722" v="34"/>
        <pc:sldMkLst>
          <pc:docMk/>
          <pc:sldMk cId="1652433083" sldId="270"/>
        </pc:sldMkLst>
        <pc:spChg chg="del">
          <ac:chgData name="佐藤 琴乃" userId="S::kotono_sato@jpfgojp.onmicrosoft.com::2230d9ee-5755-4738-bed6-b68085c1b120" providerId="AD" clId="Web-{A4D97617-09DE-C330-67CC-70FCBC1AB37E}" dt="2020-07-17T01:38:59.222" v="32"/>
          <ac:spMkLst>
            <pc:docMk/>
            <pc:sldMk cId="1652433083" sldId="2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9:00.722" v="34"/>
          <ac:spMkLst>
            <pc:docMk/>
            <pc:sldMk cId="1652433083" sldId="270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58.519" v="31"/>
          <ac:spMkLst>
            <pc:docMk/>
            <pc:sldMk cId="1652433083" sldId="270"/>
            <ac:spMk id="12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A4D97617-09DE-C330-67CC-70FCBC1AB37E}" dt="2020-07-17T01:38:59.784" v="33"/>
          <ac:spMkLst>
            <pc:docMk/>
            <pc:sldMk cId="1652433083" sldId="270"/>
            <ac:spMk id="13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49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52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859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092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261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4779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2815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15464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6375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0515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98960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3732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67520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0304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17404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80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C6FE6-E671-4451-9562-2863FA906CAE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CE18B-2102-4B54-8AD9-16E667D672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572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728799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Annual Events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hat, people, room&#10;&#10;説明は自動で生成されたものです">
            <a:extLst>
              <a:ext uri="{FF2B5EF4-FFF2-40B4-BE49-F238E27FC236}">
                <a16:creationId xmlns:a16="http://schemas.microsoft.com/office/drawing/2014/main" id="{C62DCCB2-B06B-4E1B-971F-1ECD24E9C7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729" r="-445" b="6215"/>
          <a:stretch/>
        </p:blipFill>
        <p:spPr>
          <a:xfrm>
            <a:off x="2872092" y="3081212"/>
            <a:ext cx="3302573" cy="181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25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7531" y="754830"/>
            <a:ext cx="814161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name of the decoration at the entrance of a home in the New Year?</a:t>
            </a:r>
            <a:endParaRPr lang="en-US" altLang="ja-JP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50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ja-JP" sz="3200" dirty="0">
                <a:latin typeface="+mn-ea"/>
                <a:cs typeface="+mn-lt"/>
              </a:rPr>
              <a:t>kadomatsu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② </a:t>
            </a:r>
            <a:r>
              <a:rPr lang="ja-JP" sz="3200" dirty="0">
                <a:latin typeface="+mn-ea"/>
                <a:cs typeface="+mn-lt"/>
              </a:rPr>
              <a:t>sasakazari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③ </a:t>
            </a:r>
            <a:r>
              <a:rPr lang="ja-JP" sz="3200" dirty="0">
                <a:latin typeface="+mn-ea"/>
                <a:cs typeface="+mn-lt"/>
              </a:rPr>
              <a:t>shimenawa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④ </a:t>
            </a:r>
            <a:r>
              <a:rPr lang="ja-JP" sz="3200" dirty="0">
                <a:latin typeface="+mn-ea"/>
                <a:cs typeface="+mn-lt"/>
              </a:rPr>
              <a:t>taimatsu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2153" y="30383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23" y="2960849"/>
            <a:ext cx="2113152" cy="282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4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6149" y="805057"/>
            <a:ext cx="7591703" cy="1815724"/>
          </a:xfrm>
        </p:spPr>
        <p:txBody>
          <a:bodyPr>
            <a:noAutofit/>
          </a:bodyPr>
          <a:lstStyle/>
          <a:p>
            <a:r>
              <a:rPr lang="ja-JP" sz="3600" dirty="0">
                <a:latin typeface="+mn-ea"/>
                <a:ea typeface="+mn-ea"/>
                <a:cs typeface="+mj-lt"/>
              </a:rPr>
              <a:t>In what month is Coming-of-Age Day?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01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ja-JP" sz="3200" dirty="0">
                <a:latin typeface="+mn-ea"/>
                <a:cs typeface="+mn-lt"/>
              </a:rPr>
              <a:t>January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②</a:t>
            </a:r>
            <a:r>
              <a:rPr lang="en-US" altLang="ja-JP" sz="3200" dirty="0">
                <a:latin typeface="+mn-ea"/>
                <a:cs typeface="+mn-lt"/>
              </a:rPr>
              <a:t> February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③</a:t>
            </a:r>
            <a:r>
              <a:rPr lang="en-US" altLang="ja-JP" sz="3200" dirty="0">
                <a:latin typeface="+mn-ea"/>
                <a:cs typeface="+mn-lt"/>
              </a:rPr>
              <a:t> March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④</a:t>
            </a:r>
            <a:r>
              <a:rPr lang="ja-JP" altLang="en-US" sz="3200" dirty="0">
                <a:latin typeface="+mn-ea"/>
                <a:cs typeface="+mn-lt"/>
              </a:rPr>
              <a:t> </a:t>
            </a:r>
            <a:r>
              <a:rPr lang="ja-JP" sz="3200" dirty="0">
                <a:latin typeface="+mn-ea"/>
                <a:cs typeface="+mn-lt"/>
              </a:rPr>
              <a:t>April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331" y="30048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79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77194" y="514320"/>
            <a:ext cx="6389612" cy="179363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people generally do at Coming-of-Age ceremonies?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98217" y="2344429"/>
            <a:ext cx="6404073" cy="41599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visit a shrine and undergo 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sz="2800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a purification ceremony</a:t>
            </a:r>
            <a:endParaRPr lang="ja-JP" altLang="en-US" sz="2800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"/>
                <a:ea typeface="ＭＳ Ｐゴシック"/>
                <a:cs typeface="+mn-lt"/>
              </a:rPr>
              <a:t>②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 go to a hotel or restaurant </a:t>
            </a:r>
            <a:br>
              <a:rPr lang="en-US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  and drink alcohol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"/>
                <a:ea typeface="ＭＳ Ｐゴシック"/>
                <a:cs typeface="+mn-lt"/>
              </a:rPr>
              <a:t>③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 gather in a municipal facility </a:t>
            </a:r>
            <a:br>
              <a:rPr lang="en-US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  and listen to people in high position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"/>
                <a:ea typeface="ＭＳ Ｐゴシック"/>
                <a:cs typeface="+mn-lt"/>
              </a:rPr>
              <a:t>④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 visit a municipal office </a:t>
            </a:r>
            <a:br>
              <a:rPr lang="en-US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  and submit an "adult registration"</a:t>
            </a:r>
            <a:endParaRPr lang="ja-JP" altLang="en-US" sz="28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75207" y="4403790"/>
            <a:ext cx="545407" cy="5385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238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0702" y="626115"/>
            <a:ext cx="8127416" cy="208323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Which of the following do people throw on February 3, the day of Setsubun, while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sz="3200" dirty="0">
                <a:latin typeface="+mn-ea"/>
                <a:ea typeface="+mn-ea"/>
                <a:cs typeface="+mj-lt"/>
              </a:rPr>
              <a:t>houting "Oni wa soto, fuku wa uchi [Fortune in and demons out] "?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24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candy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rice cakes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rice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beans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7" y="49948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554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570" y="593135"/>
            <a:ext cx="8006861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Which of the following do people 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 dirty="0">
                <a:latin typeface="+mn-ea"/>
                <a:ea typeface="+mn-ea"/>
                <a:cs typeface="+mj-lt"/>
              </a:rPr>
              <a:t>t on February 3, the day of Setsubun, while facing the lucky direction of the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</a:t>
            </a:r>
            <a:r>
              <a:rPr lang="ja-JP" sz="3200" dirty="0">
                <a:latin typeface="+mn-ea"/>
                <a:ea typeface="+mn-ea"/>
                <a:cs typeface="+mj-lt"/>
              </a:rPr>
              <a:t>ear? 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46" y="3585897"/>
            <a:ext cx="7345254" cy="1253014"/>
          </a:xfrm>
          <a:prstGeom prst="rect">
            <a:avLst/>
          </a:prstGeom>
        </p:spPr>
      </p:pic>
      <p:sp>
        <p:nvSpPr>
          <p:cNvPr id="12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46888" y="29333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438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1386" y="883828"/>
            <a:ext cx="678122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Who gives what to whom in Japan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/>
            </a:r>
            <a:br>
              <a:rPr lang="en-US" altLang="ja-JP" sz="3600" dirty="0">
                <a:latin typeface="+mn-ea"/>
                <a:ea typeface="+mn-ea"/>
                <a:cs typeface="+mj-lt"/>
              </a:rPr>
            </a:br>
            <a:r>
              <a:rPr lang="ja-JP" sz="3600" dirty="0">
                <a:latin typeface="+mn-ea"/>
                <a:ea typeface="+mn-ea"/>
                <a:cs typeface="+mj-lt"/>
              </a:rPr>
              <a:t>on Valentine's Day?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59719" y="3026246"/>
            <a:ext cx="605769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chocolate, from men to women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chocolate, from women to men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candy, from women to men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candy, from men to women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30953" y="37045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352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622906"/>
            <a:ext cx="704818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"/>
                <a:ea typeface="ＭＳ Ｐゴシック"/>
                <a:cs typeface="+mj-lt"/>
              </a:rPr>
              <a:t>What is another name for the Doll Festival on March 3? It is "( ) no Sekku [Seasonal Festival of __]."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47366" y="28785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74" y="3467276"/>
            <a:ext cx="7370678" cy="17291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DCD34D-7969-4B20-8EEC-793797F6AA0F}"/>
              </a:ext>
            </a:extLst>
          </p:cNvPr>
          <p:cNvSpPr txBox="1"/>
          <p:nvPr/>
        </p:nvSpPr>
        <p:spPr>
          <a:xfrm>
            <a:off x="806043" y="5383511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Sakura [Cherry blossoms]</a:t>
            </a:r>
            <a:endParaRPr lang="en-US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27772-2951-4D94-A102-5AAFAADCB199}"/>
              </a:ext>
            </a:extLst>
          </p:cNvPr>
          <p:cNvSpPr txBox="1"/>
          <p:nvPr/>
        </p:nvSpPr>
        <p:spPr>
          <a:xfrm>
            <a:off x="2781075" y="538351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solidFill>
                  <a:srgbClr val="444444"/>
                </a:solidFill>
                <a:latin typeface="+mn-ea"/>
              </a:rPr>
              <a:t>Momo</a:t>
            </a:r>
            <a:r>
              <a:rPr lang="en-US" dirty="0">
                <a:solidFill>
                  <a:srgbClr val="444444"/>
                </a:solidFill>
                <a:latin typeface="+mn-ea"/>
              </a:rPr>
              <a:t> [Peach]</a:t>
            </a:r>
            <a:endParaRPr lang="en-US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B701D-1BDD-4462-ADA5-D51C93BFCDCD}"/>
              </a:ext>
            </a:extLst>
          </p:cNvPr>
          <p:cNvSpPr txBox="1"/>
          <p:nvPr/>
        </p:nvSpPr>
        <p:spPr>
          <a:xfrm>
            <a:off x="4728909" y="538351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Ume [Plum]</a:t>
            </a:r>
            <a:endParaRPr lang="en-US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D84564-EF5E-47AB-AFF6-AB0F747D58A5}"/>
              </a:ext>
            </a:extLst>
          </p:cNvPr>
          <p:cNvSpPr txBox="1"/>
          <p:nvPr/>
        </p:nvSpPr>
        <p:spPr>
          <a:xfrm>
            <a:off x="6460317" y="538351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Kiku [Chrysanthemum]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509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08594"/>
            <a:ext cx="775165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of the following is a confection that people eat on the Doll Festival day of March 3?</a:t>
            </a:r>
            <a:endParaRPr lang="en-US" dirty="0">
              <a:latin typeface="+mn-ea"/>
              <a:ea typeface="+mn-ea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24" y="3574200"/>
            <a:ext cx="7380099" cy="1287732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5157445" y="29054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180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0303" y="841253"/>
            <a:ext cx="8187264" cy="2162685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people say happens if they leave dolls of the Doll Festival displayed after March 3? </a:t>
            </a:r>
            <a:endParaRPr lang="en-US" sz="88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38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lose money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catch a cold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marry late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one's eyes go bad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350" y="43167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171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33487" y="655179"/>
            <a:ext cx="858153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Hishi-mochi, which is a </a:t>
            </a:r>
            <a:r>
              <a:rPr lang="ja-JP" sz="3200" dirty="0">
                <a:latin typeface="+mn-ea"/>
                <a:ea typeface="+mn-ea"/>
                <a:cs typeface="+mj-lt"/>
              </a:rPr>
              <a:t>decoration</a:t>
            </a:r>
            <a:r>
              <a:rPr lang="ja-JP" sz="3600" dirty="0">
                <a:latin typeface="+mn-ea"/>
                <a:ea typeface="+mn-ea"/>
                <a:cs typeface="+mj-lt"/>
              </a:rPr>
              <a:t> for the Doll Festival on March 3, is a three-colo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rice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cake.</a:t>
            </a:r>
            <a:r>
              <a:rPr lang="ja-JP" sz="3600" dirty="0">
                <a:latin typeface="+mn-ea"/>
                <a:ea typeface="+mn-ea"/>
                <a:cs typeface="+mj-lt"/>
              </a:rPr>
              <a:t> Which colors does it have?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03936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white, pink and brown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white, yellow and green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white, yellow and brown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white, green and pink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594" y="50009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943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1005" y="891267"/>
            <a:ext cx="714983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is the name of the postcards that people send as a greeting for New Year's Day?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 </a:t>
            </a:r>
            <a:endParaRPr lang="en-US" altLang="ja-JP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ＭＳ Ｐゴシック 本文"/>
                <a:cs typeface="+mn-lt"/>
              </a:rPr>
              <a:t>① </a:t>
            </a:r>
            <a:r>
              <a:rPr lang="ja-JP" sz="3200" dirty="0">
                <a:latin typeface="ＭＳ Ｐゴシック 本文"/>
                <a:cs typeface="+mn-lt"/>
              </a:rPr>
              <a:t>nengajō</a:t>
            </a:r>
            <a:endParaRPr lang="en-US" altLang="ja-JP" sz="3200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ＭＳ Ｐゴシック 本文"/>
                <a:cs typeface="+mn-lt"/>
              </a:rPr>
              <a:t>② </a:t>
            </a:r>
            <a:r>
              <a:rPr lang="ja-JP" sz="3200" dirty="0">
                <a:latin typeface="ＭＳ Ｐゴシック 本文"/>
                <a:cs typeface="+mn-lt"/>
              </a:rPr>
              <a:t>shochū mimai</a:t>
            </a:r>
            <a:endParaRPr lang="en-US" altLang="ja-JP" sz="3200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ＭＳ Ｐゴシック 本文"/>
                <a:cs typeface="+mn-lt"/>
              </a:rPr>
              <a:t>③ </a:t>
            </a:r>
            <a:r>
              <a:rPr lang="ja-JP" sz="3200" dirty="0">
                <a:latin typeface="ＭＳ Ｐゴシック 本文"/>
                <a:cs typeface="+mn-lt"/>
              </a:rPr>
              <a:t>kanchū mimai</a:t>
            </a:r>
            <a:endParaRPr lang="en-US" altLang="ja-JP" sz="3200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ＭＳ Ｐゴシック 本文"/>
                <a:cs typeface="+mn-lt"/>
              </a:rPr>
              <a:t>④ </a:t>
            </a:r>
            <a:r>
              <a:rPr lang="ja-JP" sz="3200" dirty="0">
                <a:latin typeface="ＭＳ Ｐゴシック 本文"/>
                <a:cs typeface="+mn-lt"/>
              </a:rPr>
              <a:t>mochū hagaki</a:t>
            </a:r>
            <a:endParaRPr lang="ja-JP" altLang="en-US" sz="3200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748" y="29686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436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5654" y="809184"/>
            <a:ext cx="7677493" cy="187475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On March 14, men give women presents in return for their Valentine's present. What do people call this day?</a:t>
            </a:r>
            <a:endParaRPr lang="en-US" sz="3600">
              <a:latin typeface="MS PGothic"/>
              <a:ea typeface="MS PGothic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300394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Pink Day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White Day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Orange Day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Black Day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354" y="36437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800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1937" y="770507"/>
            <a:ext cx="810012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of the following does a girl receive from a boy she likes after the graduation ceremony? 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2" y="301509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ja-JP" dirty="0">
                <a:latin typeface="ＭＳ Ｐゴシック 本文"/>
                <a:cs typeface="+mn-lt"/>
              </a:rPr>
              <a:t>button of a school uniform</a:t>
            </a:r>
            <a:endParaRPr lang="ja-JP" altLang="en-US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②</a:t>
            </a:r>
            <a:r>
              <a:rPr lang="en-US" altLang="ja-JP" dirty="0">
                <a:latin typeface="ＭＳ Ｐゴシック 本文"/>
                <a:cs typeface="+mn-lt"/>
              </a:rPr>
              <a:t> name tag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③</a:t>
            </a:r>
            <a:r>
              <a:rPr lang="en-US" altLang="ja-JP" dirty="0">
                <a:latin typeface="ＭＳ Ｐゴシック 本文"/>
                <a:cs typeface="+mn-lt"/>
              </a:rPr>
              <a:t> handkerchief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④</a:t>
            </a:r>
            <a:r>
              <a:rPr lang="en-US" altLang="ja-JP" dirty="0">
                <a:latin typeface="ＭＳ Ｐゴシック 本文"/>
                <a:cs typeface="+mn-lt"/>
              </a:rPr>
              <a:t> </a:t>
            </a:r>
            <a:r>
              <a:rPr lang="en-US" dirty="0">
                <a:latin typeface="ＭＳ Ｐゴシック 本文"/>
                <a:cs typeface="+mn-lt"/>
              </a:rPr>
              <a:t>wristwatch</a:t>
            </a:r>
            <a:endParaRPr lang="ja-JP" sz="3200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38" y="30033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557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7876" y="738023"/>
            <a:ext cx="736392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In what month do most schools have an entrance ceremony in Japan?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4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January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April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June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September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301" y="36448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194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4566" y="712559"/>
            <a:ext cx="705486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flower do people usually view in "ohanami"?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2992791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cherry blossoms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peach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ume</a:t>
            </a:r>
            <a:r>
              <a:rPr lang="en-US" altLang="ja-JP" dirty="0">
                <a:latin typeface="+mn-ea"/>
                <a:cs typeface="+mn-lt"/>
              </a:rPr>
              <a:t> plum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chrysanthemum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344" y="29534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96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3139" y="545065"/>
            <a:ext cx="8237723" cy="222914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name of the holiday period that includes a number of national holidays from the end of April to the beginning of May? 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Happy Week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Miracle Week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Golden Week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Diamond Week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702" y="42803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8465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1309" y="604268"/>
            <a:ext cx="778138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people put in a bath on Tango no Sekku (Children's Day) on May 5? 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61294" y="29403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13" y="3525953"/>
            <a:ext cx="7546519" cy="17151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21002A-C7A5-46D9-BE38-2172C6B84AC7}"/>
              </a:ext>
            </a:extLst>
          </p:cNvPr>
          <p:cNvSpPr txBox="1"/>
          <p:nvPr/>
        </p:nvSpPr>
        <p:spPr>
          <a:xfrm>
            <a:off x="965916" y="556756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yuzu citrus</a:t>
            </a:r>
            <a:endParaRPr lang="en-US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30486C-C441-4836-909D-86EFCEBABE6C}"/>
              </a:ext>
            </a:extLst>
          </p:cNvPr>
          <p:cNvSpPr txBox="1"/>
          <p:nvPr/>
        </p:nvSpPr>
        <p:spPr>
          <a:xfrm>
            <a:off x="2843384" y="556756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bamboo leaf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E36E0F-E03F-4BFA-A392-FA32FC3EF527}"/>
              </a:ext>
            </a:extLst>
          </p:cNvPr>
          <p:cNvSpPr txBox="1"/>
          <p:nvPr/>
        </p:nvSpPr>
        <p:spPr>
          <a:xfrm>
            <a:off x="4975266" y="556756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cypress</a:t>
            </a:r>
            <a:endParaRPr lang="en-US" dirty="0"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362996-D412-4D79-9A2F-89AD4A51DA14}"/>
              </a:ext>
            </a:extLst>
          </p:cNvPr>
          <p:cNvSpPr txBox="1"/>
          <p:nvPr/>
        </p:nvSpPr>
        <p:spPr>
          <a:xfrm>
            <a:off x="7092111" y="556756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iris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3443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524" y="604268"/>
            <a:ext cx="7586952" cy="2046755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Which one of these confections do people eat on Tango no Sekku (Children's Day) on May 5? 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42000" y="29330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71" y="3642608"/>
            <a:ext cx="7426814" cy="1297784"/>
          </a:xfrm>
          <a:prstGeom prst="rect">
            <a:avLst/>
          </a:prstGeom>
        </p:spPr>
      </p:pic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150499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6222" y="542630"/>
            <a:ext cx="7951556" cy="22420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Families who have boys make a carp-shaped decoration for Tango no Sekku (Children's Day) on May 5. What do they call it?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6277" y="297252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koi nagashi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koi </a:t>
            </a:r>
            <a:r>
              <a:rPr lang="en-US" altLang="ja-JP" dirty="0" err="1">
                <a:latin typeface="+mn-ea"/>
                <a:cs typeface="+mn-lt"/>
              </a:rPr>
              <a:t>nobori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koi matoi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koi kazari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2203" y="3655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5" y="3259401"/>
            <a:ext cx="2659051" cy="200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1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7732" y="646278"/>
            <a:ext cx="7777779" cy="2034596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Which one of these plants do people display with decorations for the Star Festival on July 7?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72" y="3539441"/>
            <a:ext cx="7489106" cy="1699577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58401" y="2932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D4A293-0548-4103-BF53-7185A3DC9808}"/>
              </a:ext>
            </a:extLst>
          </p:cNvPr>
          <p:cNvSpPr txBox="1"/>
          <p:nvPr/>
        </p:nvSpPr>
        <p:spPr>
          <a:xfrm>
            <a:off x="1144353" y="543078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bamboo</a:t>
            </a:r>
            <a:endParaRPr lang="en-US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B2ACFB-39F9-4231-901F-7F3EDECC2178}"/>
              </a:ext>
            </a:extLst>
          </p:cNvPr>
          <p:cNvSpPr txBox="1"/>
          <p:nvPr/>
        </p:nvSpPr>
        <p:spPr>
          <a:xfrm>
            <a:off x="3180038" y="543078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pine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53D199-0C62-4FE4-BA52-9F653D1F90DD}"/>
              </a:ext>
            </a:extLst>
          </p:cNvPr>
          <p:cNvSpPr txBox="1"/>
          <p:nvPr/>
        </p:nvSpPr>
        <p:spPr>
          <a:xfrm>
            <a:off x="4553063" y="543078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cherry blossoms</a:t>
            </a:r>
            <a:endParaRPr lang="en-US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785A5E-ECFD-4F77-8752-266A6965B0DF}"/>
              </a:ext>
            </a:extLst>
          </p:cNvPr>
          <p:cNvSpPr txBox="1"/>
          <p:nvPr/>
        </p:nvSpPr>
        <p:spPr>
          <a:xfrm>
            <a:off x="6933749" y="543078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maple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851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5048" y="604268"/>
            <a:ext cx="8166063" cy="2107553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name of the paper on which people write their wishes and which are used as decorations for the Star Festival on July 7?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ta</a:t>
            </a:r>
            <a:r>
              <a:rPr lang="en-US" altLang="ja-JP" dirty="0" err="1">
                <a:latin typeface="+mn-ea"/>
                <a:cs typeface="+mn-lt"/>
              </a:rPr>
              <a:t>nzaku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etegami</a:t>
            </a:r>
            <a:endParaRPr lang="ja-JP" dirty="0" err="1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warabanshi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hanafuda</a:t>
            </a:r>
            <a:endParaRPr lang="ja-JP" altLang="en-US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563" y="30006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970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89185" y="917862"/>
            <a:ext cx="636563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do people say or write as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/>
            </a:r>
            <a:br>
              <a:rPr lang="en-US" altLang="ja-JP" sz="3600" dirty="0">
                <a:latin typeface="ＭＳ Ｐゴシック 本文"/>
                <a:ea typeface="+mn-ea"/>
                <a:cs typeface="+mj-lt"/>
              </a:rPr>
            </a:br>
            <a:r>
              <a:rPr lang="ja-JP" sz="3600" dirty="0">
                <a:latin typeface="ＭＳ Ｐゴシック 本文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greeting in the New Year?</a:t>
            </a:r>
            <a:endParaRPr lang="en-US" altLang="ja-JP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35115" y="2996537"/>
            <a:ext cx="615715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ja-JP" sz="3200" dirty="0">
                <a:latin typeface="+mn-ea"/>
                <a:cs typeface="+mn-lt"/>
              </a:rPr>
              <a:t>yoi otoshi o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② </a:t>
            </a:r>
            <a:r>
              <a:rPr lang="ja-JP" sz="3200" dirty="0">
                <a:latin typeface="+mn-ea"/>
                <a:cs typeface="+mn-lt"/>
              </a:rPr>
              <a:t>akemashite omedetō gozaimasu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③ </a:t>
            </a:r>
            <a:r>
              <a:rPr lang="ja-JP" sz="3200" dirty="0">
                <a:latin typeface="+mn-ea"/>
                <a:cs typeface="+mn-lt"/>
              </a:rPr>
              <a:t>osewa ni natte orimasu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④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ogenki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desu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ka</a:t>
            </a:r>
            <a:endParaRPr 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82198" y="36179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92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9224" y="604268"/>
            <a:ext cx="7325553" cy="205873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are the names of the stars called "Orihime" and "Hikoboshi," respectively, in the Star Festival?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Deneb and Altair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Vega and Altair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Vega and Sirius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dirty="0">
                <a:latin typeface="ＭＳ Ｐゴシック 本文"/>
                <a:cs typeface="+mn-lt"/>
              </a:rPr>
              <a:t>Deneb and Sirius</a:t>
            </a:r>
            <a:endParaRPr lang="ja-JP" sz="3200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853" y="36587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127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62" y="3289613"/>
            <a:ext cx="2630743" cy="199803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9697" y="594732"/>
            <a:ext cx="8124607" cy="1815724"/>
          </a:xfrm>
        </p:spPr>
        <p:txBody>
          <a:bodyPr>
            <a:noAutofit/>
          </a:bodyPr>
          <a:lstStyle/>
          <a:p>
            <a:r>
              <a:rPr lang="ja-JP" sz="3600" dirty="0">
                <a:latin typeface="+mn-ea"/>
                <a:ea typeface="+mn-ea"/>
                <a:cs typeface="+mj-lt"/>
              </a:rPr>
              <a:t>This is a decoration used only during the Obon period. What animal does it depict?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4413" y="3003940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cow and boar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sheep and tiger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cow and horse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④</a:t>
            </a:r>
            <a:r>
              <a:rPr lang="en-US" altLang="ja-JP" dirty="0">
                <a:latin typeface="ＭＳ Ｐゴシック 本文"/>
                <a:cs typeface="+mn-lt"/>
              </a:rPr>
              <a:t> </a:t>
            </a:r>
            <a:r>
              <a:rPr lang="en-US" dirty="0">
                <a:latin typeface="ＭＳ Ｐゴシック 本文"/>
                <a:cs typeface="+mn-lt"/>
              </a:rPr>
              <a:t>pig and tiger</a:t>
            </a:r>
            <a:endParaRPr lang="ja-JP" sz="3200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2403" y="43086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931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7581" y="603840"/>
            <a:ext cx="8456111" cy="2148468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Among farewell bonfires held at the end of the Obon period, Gozan no Okuribi Bonfire Festival in Kyoto is famous for a character made by the fire. What character is it? 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2367" y="2992986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山 [mountain]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天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[sky]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火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[fire]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大</a:t>
            </a:r>
            <a:r>
              <a:rPr lang="en-US" dirty="0">
                <a:latin typeface="MS PGothic"/>
                <a:ea typeface="MS PGothic"/>
                <a:cs typeface="+mn-lt"/>
              </a:rPr>
              <a:t> [big]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616" y="49506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911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1628" y="819321"/>
            <a:ext cx="8540744" cy="1815724"/>
          </a:xfrm>
        </p:spPr>
        <p:txBody>
          <a:bodyPr>
            <a:noAutofit/>
          </a:bodyPr>
          <a:lstStyle/>
          <a:p>
            <a:r>
              <a:rPr lang="ja-JP" sz="3600" dirty="0">
                <a:latin typeface="+mn-ea"/>
                <a:ea typeface="+mn-ea"/>
                <a:cs typeface="+mj-lt"/>
              </a:rPr>
              <a:t>Which one of the following plants is used as decoration for “moon viewing” in autumn?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53" y="3609671"/>
            <a:ext cx="7338402" cy="1648716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55304" y="29356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38D213-1536-42E3-85D1-FB1B9A5374E4}"/>
              </a:ext>
            </a:extLst>
          </p:cNvPr>
          <p:cNvSpPr txBox="1"/>
          <p:nvPr/>
        </p:nvSpPr>
        <p:spPr>
          <a:xfrm>
            <a:off x="1295880" y="545934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maple</a:t>
            </a:r>
            <a:endParaRPr lang="en-US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0CC36F-DF0A-4B39-B896-9605F0498727}"/>
              </a:ext>
            </a:extLst>
          </p:cNvPr>
          <p:cNvSpPr txBox="1"/>
          <p:nvPr/>
        </p:nvSpPr>
        <p:spPr>
          <a:xfrm>
            <a:off x="2959655" y="545934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bush clover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7C060B-8C27-49BC-8BD6-E28A991A70FB}"/>
              </a:ext>
            </a:extLst>
          </p:cNvPr>
          <p:cNvSpPr txBox="1"/>
          <p:nvPr/>
        </p:nvSpPr>
        <p:spPr>
          <a:xfrm>
            <a:off x="4988649" y="545934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gingko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37E5E2-EAEB-4063-ADF8-55BED191F8B9}"/>
              </a:ext>
            </a:extLst>
          </p:cNvPr>
          <p:cNvSpPr txBox="1"/>
          <p:nvPr/>
        </p:nvSpPr>
        <p:spPr>
          <a:xfrm>
            <a:off x="6714733" y="545934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silver grass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608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1117" y="838744"/>
            <a:ext cx="756176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one of the following Japanese sweets is offered in “moon viewing”? 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2" y="3606288"/>
            <a:ext cx="7349553" cy="1708449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5161162" y="2937904"/>
            <a:ext cx="607405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474C9A-0CC2-43A2-B6BE-A03F1B5AD778}"/>
              </a:ext>
            </a:extLst>
          </p:cNvPr>
          <p:cNvSpPr txBox="1"/>
          <p:nvPr/>
        </p:nvSpPr>
        <p:spPr>
          <a:xfrm>
            <a:off x="714091" y="5486400"/>
            <a:ext cx="201362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manjū [steamed bean-paste bun]</a:t>
            </a:r>
            <a:endParaRPr lang="en-US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B255AC-C21E-4AE6-8491-3394124E8385}"/>
              </a:ext>
            </a:extLst>
          </p:cNvPr>
          <p:cNvSpPr txBox="1"/>
          <p:nvPr/>
        </p:nvSpPr>
        <p:spPr>
          <a:xfrm>
            <a:off x="2779563" y="5486400"/>
            <a:ext cx="169661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yōkan [sweet bean jelly]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31D0AF-3886-4241-8D0D-6853EE964B91}"/>
              </a:ext>
            </a:extLst>
          </p:cNvPr>
          <p:cNvSpPr txBox="1"/>
          <p:nvPr/>
        </p:nvSpPr>
        <p:spPr>
          <a:xfrm>
            <a:off x="4755530" y="5486400"/>
            <a:ext cx="16366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dango [dumpling]</a:t>
            </a:r>
            <a:endParaRPr lang="en-US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6FDD15-5BE1-4A3B-9E92-2D6FF29978C1}"/>
              </a:ext>
            </a:extLst>
          </p:cNvPr>
          <p:cNvSpPr txBox="1"/>
          <p:nvPr/>
        </p:nvSpPr>
        <p:spPr>
          <a:xfrm>
            <a:off x="6541477" y="5486400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kusa mochi [yomogi mugwort rice cake]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983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54292" y="594732"/>
            <a:ext cx="703541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it called when people enjoy viewing the autumn leaves? </a:t>
            </a:r>
            <a:endParaRPr lang="en-US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3015094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momiji-gari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momiji</a:t>
            </a:r>
            <a:r>
              <a:rPr lang="en-US" altLang="ja-JP" dirty="0">
                <a:latin typeface="+mn-ea"/>
                <a:cs typeface="+mn-lt"/>
              </a:rPr>
              <a:t>-mi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momiji-mairi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momiji-mōde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2054" y="30228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22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 dirty="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4531" y="594732"/>
            <a:ext cx="823493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confections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people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n the Seven-Five-Three Festival?</a:t>
            </a:r>
            <a:endParaRPr lang="en-US" dirty="0">
              <a:latin typeface="+mn-ea"/>
              <a:ea typeface="+mn-ea"/>
              <a:cs typeface="+mj-lt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9" y="3578759"/>
            <a:ext cx="7489390" cy="1738413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67999" y="29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88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745353"/>
            <a:ext cx="7662935" cy="203459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 dirty="0">
                <a:latin typeface="+mn-ea"/>
                <a:ea typeface="+mn-ea"/>
                <a:cs typeface="+mj-lt"/>
              </a:rPr>
              <a:t>n the Seven-Five-T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hree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Festival,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boys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 dirty="0">
                <a:latin typeface="+mn-ea"/>
                <a:ea typeface="+mn-ea"/>
                <a:cs typeface="+mj-lt"/>
              </a:rPr>
              <a:t>nd girls are celebrated at different ages. Which of the following are the correct a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ges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3154" y="2996537"/>
            <a:ext cx="853769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boy: 3 and 5 years old, girl: 3 and 7 years old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boy: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girl: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</a:t>
            </a:r>
            <a:r>
              <a:rPr lang="ja-JP" dirty="0">
                <a:latin typeface="+mn-ea"/>
                <a:cs typeface="+mn-lt"/>
              </a:rPr>
              <a:t>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boy: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girl: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</a:t>
            </a:r>
            <a:r>
              <a:rPr lang="ja-JP" dirty="0">
                <a:latin typeface="+mn-ea"/>
                <a:cs typeface="+mn-lt"/>
              </a:rPr>
              <a:t>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</a:t>
            </a:r>
            <a:r>
              <a:rPr lang="ja-JP" dirty="0">
                <a:latin typeface="+mn-ea"/>
                <a:cs typeface="+mn-lt"/>
              </a:rPr>
              <a:t>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dirty="0" err="1">
                <a:latin typeface="+mn-ea"/>
                <a:cs typeface="+mn-lt"/>
              </a:rPr>
              <a:t>l</a:t>
            </a:r>
            <a:r>
              <a:rPr lang="en-US" altLang="ja-JP" dirty="0">
                <a:latin typeface="+mn-ea"/>
                <a:cs typeface="+mn-lt"/>
              </a:rPr>
              <a:t>d</a:t>
            </a:r>
            <a:endParaRPr lang="ja-JP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boy: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girl: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</a:t>
            </a:r>
            <a:r>
              <a:rPr lang="ja-JP" dirty="0">
                <a:latin typeface="+mn-ea"/>
                <a:cs typeface="+mn-lt"/>
              </a:rPr>
              <a:t>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dirty="0" err="1">
                <a:latin typeface="+mn-ea"/>
                <a:cs typeface="+mn-lt"/>
              </a:rPr>
              <a:t>l</a:t>
            </a:r>
            <a:r>
              <a:rPr lang="en-US" altLang="ja-JP" dirty="0">
                <a:latin typeface="+mn-ea"/>
                <a:cs typeface="+mn-lt"/>
              </a:rPr>
              <a:t>d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98720" y="30071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719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4618" y="768204"/>
            <a:ext cx="799476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Japanese people often give gifts in summer to their bosses, customers or those who have been indebted to them. What is it called?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40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ochūgen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osēbo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onenshi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okokorozuke</a:t>
            </a:r>
            <a:endParaRPr lang="ja-JP" altLang="en-US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982" y="29965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285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47427" y="723459"/>
            <a:ext cx="865990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Japanese people often give gifts at the end of the year to their bosses, customers or those who have been indebted to them. What is it called?</a:t>
            </a:r>
            <a:endParaRPr lang="en-US" sz="32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5491" y="296450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onenshi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ochūgen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okokorozuke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osēbo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304" y="49332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99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846" y="634413"/>
            <a:ext cx="7192525" cy="2226689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do people say when they say goodbye to someone at the end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f the year?</a:t>
            </a:r>
            <a:endParaRPr lang="en-US" altLang="ja-JP" sz="8000" dirty="0">
              <a:latin typeface="ＭＳ Ｐゴシック 本文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98841" y="48540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8FE0124-299A-4ED5-802F-9EDDAE9626DA}"/>
              </a:ext>
            </a:extLst>
          </p:cNvPr>
          <p:cNvSpPr txBox="1">
            <a:spLocks/>
          </p:cNvSpPr>
          <p:nvPr/>
        </p:nvSpPr>
        <p:spPr>
          <a:xfrm>
            <a:off x="1927387" y="3081444"/>
            <a:ext cx="615715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en-US" altLang="ja-JP" sz="3200" dirty="0" err="1">
                <a:latin typeface="+mn-ea"/>
                <a:cs typeface="+mn-lt"/>
              </a:rPr>
              <a:t>akemashite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omedetō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gozaimasu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② </a:t>
            </a:r>
            <a:r>
              <a:rPr lang="en-US" altLang="ja-JP" sz="3200" dirty="0" err="1">
                <a:latin typeface="+mn-ea"/>
                <a:cs typeface="+mn-lt"/>
              </a:rPr>
              <a:t>ogenki</a:t>
            </a:r>
            <a:r>
              <a:rPr lang="en-US" altLang="ja-JP" sz="3200" dirty="0">
                <a:latin typeface="+mn-ea"/>
                <a:cs typeface="+mn-lt"/>
              </a:rPr>
              <a:t> de 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③ </a:t>
            </a:r>
            <a:r>
              <a:rPr lang="en-US" altLang="ja-JP" sz="3200" dirty="0" err="1">
                <a:latin typeface="+mn-ea"/>
                <a:cs typeface="+mn-lt"/>
              </a:rPr>
              <a:t>otsukaresama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deshita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④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yoi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otoshi</a:t>
            </a:r>
            <a:r>
              <a:rPr lang="en-US" altLang="ja-JP" sz="3200" dirty="0">
                <a:latin typeface="+mn-ea"/>
                <a:cs typeface="+mn-lt"/>
              </a:rPr>
              <a:t> o</a:t>
            </a:r>
            <a:endParaRPr lang="ja-JP" sz="3200" dirty="0">
              <a:latin typeface="+mn-ea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80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90088" y="695344"/>
            <a:ext cx="616382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When is the national holiday in Christmas in Japan?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76133" y="300394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December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2</a:t>
            </a:r>
            <a:r>
              <a:rPr lang="ja-JP" dirty="0">
                <a:latin typeface="MS PGothic"/>
                <a:ea typeface="MS PGothic"/>
                <a:cs typeface="+mn-lt"/>
              </a:rPr>
              <a:t>4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a</a:t>
            </a:r>
            <a:r>
              <a:rPr lang="ja-JP" dirty="0">
                <a:latin typeface="MS PGothic"/>
                <a:ea typeface="MS PGothic"/>
                <a:cs typeface="+mn-lt"/>
              </a:rPr>
              <a:t>nd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2</a:t>
            </a:r>
            <a:r>
              <a:rPr lang="ja-JP" dirty="0">
                <a:latin typeface="MS PGothic"/>
                <a:ea typeface="MS PGothic"/>
                <a:cs typeface="+mn-lt"/>
              </a:rPr>
              <a:t>5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December 25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and</a:t>
            </a:r>
            <a:r>
              <a:rPr lang="en-US" dirty="0">
                <a:latin typeface="MS PGothic"/>
                <a:ea typeface="MS PGothic"/>
                <a:cs typeface="+mn-lt"/>
              </a:rPr>
              <a:t> 26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December 25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only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no Christmas holiday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47461" y="49726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4395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0827" y="604268"/>
            <a:ext cx="7542347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ＭＳ Ｐゴシック 本文"/>
                <a:ea typeface="+mn-ea"/>
                <a:cs typeface="+mj-lt"/>
              </a:rPr>
              <a:t>What is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party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tha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compan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y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colleagues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r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200" dirty="0" err="1">
                <a:latin typeface="ＭＳ Ｐゴシック 本文"/>
                <a:ea typeface="+mn-ea"/>
                <a:cs typeface="+mj-lt"/>
              </a:rPr>
              <a:t>f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riends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hav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e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tog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e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th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er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at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end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year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called?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 </a:t>
            </a:r>
            <a:endParaRPr lang="en-US" sz="4000" dirty="0">
              <a:latin typeface="ＭＳ Ｐゴシック 本文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03940"/>
            <a:ext cx="426834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shūnenkai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hansēkai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bōnenkai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shinnenkai</a:t>
            </a:r>
            <a:endParaRPr lang="ja-JP" altLang="en-US" sz="320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916" y="43239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014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064" y="643488"/>
            <a:ext cx="8211861" cy="223414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ＭＳ Ｐゴシック"/>
                <a:cs typeface="+mj-lt"/>
              </a:rPr>
              <a:t>H</a:t>
            </a:r>
            <a:r>
              <a:rPr lang="ja-JP" sz="3200" dirty="0">
                <a:latin typeface="MS PGothic"/>
                <a:ea typeface="MS PGothic"/>
                <a:cs typeface="+mj-lt"/>
              </a:rPr>
              <a:t>ow many times in total do people strike the bells of a temple as December 31 changes to January 1, a custom that is called "Joya no Kane [Bell-tolling of New Year's Eve]"?</a:t>
            </a:r>
            <a:endParaRPr lang="en-US" sz="3200">
              <a:latin typeface="MS PGothic"/>
              <a:ea typeface="MS PGothic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3003941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12</a:t>
            </a:r>
            <a:r>
              <a:rPr lang="ja-JP" dirty="0">
                <a:latin typeface="MS PGothic"/>
                <a:ea typeface="MS PGothic"/>
                <a:cs typeface="+mn-lt"/>
              </a:rPr>
              <a:t> times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88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times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108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times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365 times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762" y="43239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617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0914" y="1009537"/>
            <a:ext cx="7951950" cy="1815724"/>
          </a:xfrm>
        </p:spPr>
        <p:txBody>
          <a:bodyPr>
            <a:noAutofit/>
          </a:bodyPr>
          <a:lstStyle/>
          <a:p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hat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da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y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f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December 31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called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?</a:t>
            </a:r>
            <a:endParaRPr lang="en-US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shiwasu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ōmisoka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toshi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no se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gantan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467" y="36867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35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623303" y="803581"/>
            <a:ext cx="589681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do people eat in Japan on December 31?</a:t>
            </a:r>
            <a:endParaRPr lang="en-US" dirty="0">
              <a:latin typeface="ＭＳ Ｐゴシック 本文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2992787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soba [buckwheat noodle]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mochi rice cake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sushi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okayu</a:t>
            </a:r>
            <a:r>
              <a:rPr lang="en-US" dirty="0">
                <a:latin typeface="MS PGothic"/>
                <a:ea typeface="MS PGothic"/>
                <a:cs typeface="+mn-lt"/>
              </a:rPr>
              <a:t> rice porridge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494" y="29738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832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05697"/>
            <a:ext cx="7915883" cy="2001905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do people call the day that becomes a holiday if the official holiday falls on a Sunday?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4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daitai kyūjitsu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yokujitsu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kyūjitsu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furikae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kyūjitsu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err="1">
                <a:latin typeface="MS PGothic"/>
                <a:ea typeface="MS PGothic"/>
                <a:cs typeface="+mn-lt"/>
              </a:rPr>
              <a:t>renzoku</a:t>
            </a:r>
            <a:r>
              <a:rPr 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err="1">
                <a:latin typeface="MS PGothic"/>
                <a:ea typeface="MS PGothic"/>
                <a:cs typeface="+mn-lt"/>
              </a:rPr>
              <a:t>kyūjitsu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494" y="43233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8049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7999" y="604267"/>
            <a:ext cx="8328003" cy="2000751"/>
          </a:xfrm>
        </p:spPr>
        <p:txBody>
          <a:bodyPr>
            <a:noAutofit/>
          </a:bodyPr>
          <a:lstStyle/>
          <a:p>
            <a:r>
              <a:rPr lang="ja-JP" sz="3600" dirty="0">
                <a:latin typeface="ＭＳ Ｐゴシック 本文"/>
                <a:ea typeface="+mn-ea"/>
                <a:cs typeface="+mj-lt"/>
              </a:rPr>
              <a:t>What is the year that has 366 days called?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uruoudoshi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uruudoshi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ururudoshi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urushidoshi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770" y="36594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158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170" y="804635"/>
            <a:ext cx="744864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Which of the following would not be found in the seven vegetables rice porridge eaten on January 7th?</a:t>
            </a:r>
            <a:endParaRPr lang="en-US" sz="3600">
              <a:latin typeface="MS PGothic"/>
              <a:ea typeface="MS PGothic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8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turnips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carrots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Japanese radishes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Japanese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parseley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025" y="36593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4700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7250" y="509563"/>
            <a:ext cx="7437748" cy="209450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is the term for the chocolate given to the person you really like on Valentine's Day?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9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Honmē choco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Honki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choco</a:t>
            </a:r>
            <a:endParaRPr lang="en-US" altLang="ja-JP" dirty="0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Honshin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choco</a:t>
            </a:r>
            <a:endParaRPr lang="en-US" altLang="ja-JP" dirty="0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Hontō</a:t>
            </a:r>
            <a:r>
              <a:rPr 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choco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217" y="297313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314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9956" y="535943"/>
            <a:ext cx="8304088" cy="2112362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ＭＳ Ｐゴシック"/>
                <a:cs typeface="+mj-lt"/>
              </a:rPr>
              <a:t>This expression describes two important events in Japan Fill in the blank. "____________ and shōgatsu (New Year)."</a:t>
            </a:r>
            <a:endParaRPr lang="en-US" sz="3600">
              <a:latin typeface="ＭＳ Ｐゴシック 本文"/>
              <a:ea typeface="ＭＳ Ｐゴシック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87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nenmatsu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Hanami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Kodomo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no hi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Bon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040" y="49634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725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340" y="955813"/>
            <a:ext cx="80304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do people call it when they visit shrines and temples for the first time in the Ne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Year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84720" y="3061083"/>
            <a:ext cx="454101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ja-JP" sz="3200" dirty="0">
                <a:latin typeface="+mn-ea"/>
                <a:cs typeface="+mn-lt"/>
              </a:rPr>
              <a:t>orē mairi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②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hatsumōde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③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omiya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mairi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④</a:t>
            </a:r>
            <a:r>
              <a:rPr lang="ja-JP" altLang="en-US" sz="3200" dirty="0">
                <a:latin typeface="+mn-ea"/>
                <a:cs typeface="+mn-lt"/>
              </a:rPr>
              <a:t> </a:t>
            </a:r>
            <a:r>
              <a:rPr lang="ja-JP" sz="3200" dirty="0">
                <a:latin typeface="+mn-ea"/>
                <a:cs typeface="+mn-lt"/>
              </a:rPr>
              <a:t>ohyakudo mairi</a:t>
            </a:r>
            <a:endParaRPr lang="ja-JP" altLang="en-US" sz="36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97015" y="3713835"/>
            <a:ext cx="629872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983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11465"/>
            <a:ext cx="792418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What is it called to drink with friends and work colleagues to cool down during the summer?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1509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Nekki barai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Iyake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barai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Shoki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barai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Kēki</a:t>
            </a:r>
            <a:r>
              <a:rPr 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dirty="0" err="1">
                <a:latin typeface="MS PGothic"/>
                <a:ea typeface="MS PGothic"/>
                <a:cs typeface="+mn-lt"/>
              </a:rPr>
              <a:t>barai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6064" y="43350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640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55077" y="670432"/>
            <a:ext cx="730173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"Shōwa Day" is on April 29th. What does it commemorate?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82711" y="2796293"/>
            <a:ext cx="6981347" cy="331142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the Emperor Shōwa's birthday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the day when the Emperor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Shōwa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en-US" altLang="ja-JP" dirty="0">
                <a:latin typeface="MS PGothic"/>
                <a:ea typeface="ＭＳ Ｐゴシック"/>
                <a:cs typeface="+mn-lt"/>
              </a:rPr>
              <a:t>     passed away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the day when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Shōwa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period started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the day when </a:t>
            </a:r>
            <a:r>
              <a:rPr lang="en-US" dirty="0" err="1">
                <a:latin typeface="MS PGothic"/>
                <a:ea typeface="MS PGothic"/>
                <a:cs typeface="+mn-lt"/>
              </a:rPr>
              <a:t>Shōwa</a:t>
            </a:r>
            <a:r>
              <a:rPr lang="en-US" dirty="0">
                <a:latin typeface="MS PGothic"/>
                <a:ea typeface="MS PGothic"/>
                <a:cs typeface="+mn-lt"/>
              </a:rPr>
              <a:t> period ended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35819" y="27962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270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0762" y="722602"/>
            <a:ext cx="751011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 本文"/>
                <a:ea typeface="+mn-ea"/>
                <a:cs typeface="+mj-lt"/>
              </a:rPr>
              <a:t>At a "potato digging" in autumn, what kind of potatoes are usually dug up?</a:t>
            </a:r>
            <a:endParaRPr lang="en-US" sz="3600" dirty="0">
              <a:latin typeface="ＭＳ Ｐゴシック 本文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1424" y="3003936"/>
            <a:ext cx="622236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white potatoes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dirty="0">
                <a:latin typeface="MS PGothic"/>
                <a:ea typeface="MS PGothic"/>
                <a:cs typeface="+mn-lt"/>
              </a:rPr>
              <a:t>sweet potatoes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Japanese yams</a:t>
            </a:r>
            <a:endParaRPr lang="ja-JP" alt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taros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95974" y="36537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413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vase of flowers on a table&#10;&#10;高い精度で生成された説明">
            <a:extLst>
              <a:ext uri="{FF2B5EF4-FFF2-40B4-BE49-F238E27FC236}">
                <a16:creationId xmlns:a16="http://schemas.microsoft.com/office/drawing/2014/main" id="{32AAB445-E93B-4CFA-9D99-BF61C981D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46" y="3355156"/>
            <a:ext cx="2603749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870" y="891267"/>
            <a:ext cx="761426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dish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people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New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Year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</a:t>
            </a:r>
            <a:r>
              <a:rPr 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3206219" y="43040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3" name="コンテンツ プレースホルダー 2"/>
          <p:cNvSpPr txBox="1">
            <a:spLocks/>
          </p:cNvSpPr>
          <p:nvPr/>
        </p:nvSpPr>
        <p:spPr>
          <a:xfrm>
            <a:off x="3234384" y="2985372"/>
            <a:ext cx="3935850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jūbako ryōri</a:t>
            </a:r>
            <a:endParaRPr lang="en-US" altLang="ja-JP" sz="1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shōjin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ryōri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osechi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ryōri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orizume</a:t>
            </a:r>
            <a:endParaRPr lang="ja-JP" altLang="en-US" dirty="0" err="1">
              <a:latin typeface="+mn-ea"/>
              <a:cs typeface="Calibri"/>
            </a:endParaRP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82170" y="54817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+mn-ea"/>
                <a:cs typeface="Calibri"/>
              </a:rPr>
              <a:t>      </a:t>
            </a:r>
            <a:endParaRPr lang="ja-JP" sz="1200" dirty="0">
              <a:latin typeface="+mn-ea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213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bowl of food&#10;&#10;非常に高い精度で生成された説明">
            <a:extLst>
              <a:ext uri="{FF2B5EF4-FFF2-40B4-BE49-F238E27FC236}">
                <a16:creationId xmlns:a16="http://schemas.microsoft.com/office/drawing/2014/main" id="{DFBD1A3C-0AAF-4017-919B-164AF41A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22" y="3329469"/>
            <a:ext cx="2594224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785" y="891267"/>
            <a:ext cx="818028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sz="3600" dirty="0">
                <a:latin typeface="+mn-ea"/>
                <a:ea typeface="+mn-ea"/>
                <a:cs typeface="+mj-lt"/>
              </a:rPr>
              <a:t> n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ame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New</a:t>
            </a:r>
            <a:r>
              <a:rPr lang="ja-JP" sz="3600" dirty="0">
                <a:latin typeface="+mn-ea"/>
                <a:ea typeface="+mn-ea"/>
                <a:cs typeface="+mj-lt"/>
              </a:rPr>
              <a:t> Year’s dish in which rice cakes are cooked in sou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</a:t>
            </a:r>
            <a:r>
              <a:rPr 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en-US" altLang="ja-JP" sz="3200" dirty="0">
                <a:latin typeface="+mn-ea"/>
                <a:cs typeface="+mn-lt"/>
              </a:rPr>
              <a:t>oz</a:t>
            </a:r>
            <a:r>
              <a:rPr lang="ja-JP" sz="3200" dirty="0">
                <a:latin typeface="+mn-ea"/>
                <a:cs typeface="+mn-lt"/>
              </a:rPr>
              <a:t>ōni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② </a:t>
            </a:r>
            <a:r>
              <a:rPr lang="ja-JP" sz="3200" dirty="0">
                <a:latin typeface="+mn-ea"/>
                <a:cs typeface="+mn-lt"/>
              </a:rPr>
              <a:t>oshiruko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③ </a:t>
            </a:r>
            <a:r>
              <a:rPr lang="ja-JP" sz="3200" dirty="0">
                <a:latin typeface="+mn-ea"/>
                <a:cs typeface="+mn-lt"/>
              </a:rPr>
              <a:t>botamochi</a:t>
            </a:r>
            <a:endParaRPr lang="ja-JP" altLang="en-US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④ </a:t>
            </a:r>
            <a:r>
              <a:rPr lang="ja-JP" sz="3200" dirty="0">
                <a:latin typeface="+mn-ea"/>
                <a:cs typeface="+mn-lt"/>
              </a:rPr>
              <a:t>agemochi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6396" y="29678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014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3227" y="674390"/>
            <a:ext cx="78775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name of the decorative rice cake of the New Year?</a:t>
            </a: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35903" y="2993916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ja-JP" sz="3200" dirty="0">
                <a:latin typeface="+mn-ea"/>
                <a:cs typeface="+mn-lt"/>
              </a:rPr>
              <a:t>hishi mochi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②</a:t>
            </a:r>
            <a:r>
              <a:rPr lang="ja-JP" altLang="en-US" sz="3200" dirty="0">
                <a:latin typeface="+mn-ea"/>
                <a:cs typeface="+mn-lt"/>
              </a:rPr>
              <a:t> </a:t>
            </a:r>
            <a:r>
              <a:rPr lang="ja-JP" sz="3200" dirty="0">
                <a:latin typeface="+mn-ea"/>
                <a:cs typeface="+mn-lt"/>
              </a:rPr>
              <a:t>maru mochi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③</a:t>
            </a:r>
            <a:r>
              <a:rPr lang="ja-JP" altLang="en-US" sz="3200" dirty="0">
                <a:latin typeface="+mn-ea"/>
                <a:cs typeface="+mn-lt"/>
              </a:rPr>
              <a:t> </a:t>
            </a:r>
            <a:r>
              <a:rPr lang="ja-JP" sz="3200" dirty="0">
                <a:latin typeface="+mn-ea"/>
                <a:cs typeface="+mn-lt"/>
              </a:rPr>
              <a:t>kusa mochi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④</a:t>
            </a:r>
            <a:r>
              <a:rPr lang="en-US" altLang="ja-JP" sz="3200" dirty="0">
                <a:latin typeface="+mn-ea"/>
                <a:cs typeface="+mn-lt"/>
              </a:rPr>
              <a:t> </a:t>
            </a:r>
            <a:r>
              <a:rPr lang="en-US" altLang="ja-JP" sz="3200" dirty="0" err="1">
                <a:latin typeface="+mn-ea"/>
                <a:cs typeface="+mn-lt"/>
              </a:rPr>
              <a:t>kagami</a:t>
            </a:r>
            <a:r>
              <a:rPr lang="en-US" altLang="ja-JP" sz="3200" dirty="0">
                <a:latin typeface="+mn-ea"/>
                <a:cs typeface="+mn-lt"/>
              </a:rPr>
              <a:t> mochi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3466109" y="49678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27" y="3311915"/>
            <a:ext cx="2603804" cy="19528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06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3894" y="838716"/>
            <a:ext cx="707621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money that people give children in the New Year called?</a:t>
            </a:r>
            <a:endParaRPr lang="en-US" altLang="ja-JP" sz="3600" dirty="0">
              <a:latin typeface="+mn-ea"/>
              <a:ea typeface="+mn-ea"/>
              <a:cs typeface="Calibri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① </a:t>
            </a:r>
            <a:r>
              <a:rPr lang="ja-JP" sz="3200" dirty="0">
                <a:latin typeface="+mn-ea"/>
                <a:cs typeface="+mn-lt"/>
              </a:rPr>
              <a:t>okozukai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② </a:t>
            </a:r>
            <a:r>
              <a:rPr lang="ja-JP" sz="3200" dirty="0">
                <a:latin typeface="+mn-ea"/>
                <a:cs typeface="+mn-lt"/>
              </a:rPr>
              <a:t>otoshidama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③ </a:t>
            </a:r>
            <a:r>
              <a:rPr lang="ja-JP" sz="3200" dirty="0">
                <a:latin typeface="+mn-ea"/>
                <a:cs typeface="+mn-lt"/>
              </a:rPr>
              <a:t>odachin</a:t>
            </a:r>
            <a:endParaRPr lang="en-US" altLang="ja-JP" sz="32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3200" dirty="0">
                <a:latin typeface="+mn-ea"/>
                <a:cs typeface="+mn-lt"/>
              </a:rPr>
              <a:t>④ </a:t>
            </a:r>
            <a:r>
              <a:rPr lang="ja-JP" sz="3200" dirty="0">
                <a:latin typeface="+mn-ea"/>
                <a:cs typeface="+mn-lt"/>
              </a:rPr>
              <a:t>oiwaikin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3380" y="36734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984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3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2129</Words>
  <Application>Microsoft Office PowerPoint</Application>
  <PresentationFormat>画面に合わせる (4:3)</PresentationFormat>
  <Paragraphs>252</Paragraphs>
  <Slides>52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52</vt:i4>
      </vt:variant>
    </vt:vector>
  </HeadingPairs>
  <TitlesOfParts>
    <vt:vector size="66" baseType="lpstr">
      <vt:lpstr>ＭＳ Ｐゴシック</vt:lpstr>
      <vt:lpstr>ＭＳ Ｐゴシック</vt:lpstr>
      <vt:lpstr>ＭＳ Ｐゴシック 本文</vt:lpstr>
      <vt:lpstr>MS Gothic</vt:lpstr>
      <vt:lpstr>MS Gothic</vt:lpstr>
      <vt:lpstr>游ゴシック</vt:lpstr>
      <vt:lpstr>游ゴシック Light</vt:lpstr>
      <vt:lpstr>Arial</vt:lpstr>
      <vt:lpstr>Calibri</vt:lpstr>
      <vt:lpstr>Calibri Light</vt:lpstr>
      <vt:lpstr>1_テーマ1</vt:lpstr>
      <vt:lpstr>デザインの設定</vt:lpstr>
      <vt:lpstr>2_デザインの設定</vt:lpstr>
      <vt:lpstr>2_テーマ1</vt:lpstr>
      <vt:lpstr>PowerPoint プレゼンテーション</vt:lpstr>
      <vt:lpstr>What is the name of the postcards that people send as a greeting for New Year's Day? </vt:lpstr>
      <vt:lpstr>What do people say or write as  a greeting in the New Year?</vt:lpstr>
      <vt:lpstr>What do people say when they say goodbye to someone at the end of the year?</vt:lpstr>
      <vt:lpstr>What do people call it when they visit shrines and temples for the first time in the New Year?</vt:lpstr>
      <vt:lpstr>What is the dish that people eat in the New Year called?</vt:lpstr>
      <vt:lpstr>What is name of the New Year’s dish in which rice cakes are cooked in soup?</vt:lpstr>
      <vt:lpstr>What is the name of the decorative rice cake of the New Year?</vt:lpstr>
      <vt:lpstr>What is the money that people give children in the New Year called?</vt:lpstr>
      <vt:lpstr>What is the name of the decoration at the entrance of a home in the New Year?</vt:lpstr>
      <vt:lpstr>In what month is Coming-of-Age Day?</vt:lpstr>
      <vt:lpstr>What do people generally do at Coming-of-Age ceremonies?</vt:lpstr>
      <vt:lpstr>Which of the following do people throw on February 3, the day of Setsubun, while shouting "Oni wa soto, fuku wa uchi [Fortune in and demons out] "?</vt:lpstr>
      <vt:lpstr>Which of the following do people eat on February 3, the day of Setsubun, while facing the lucky direction of the year? </vt:lpstr>
      <vt:lpstr>Who gives what to whom in Japan  on Valentine's Day?</vt:lpstr>
      <vt:lpstr>What is another name for the Doll Festival on March 3? It is "( ) no Sekku [Seasonal Festival of __]."</vt:lpstr>
      <vt:lpstr>Which of the following is a confection that people eat on the Doll Festival day of March 3?</vt:lpstr>
      <vt:lpstr>What do people say happens if they leave dolls of the Doll Festival displayed after March 3? </vt:lpstr>
      <vt:lpstr>Hishi-mochi, which is a decoration for the Doll Festival on March 3, is a three-colored rice cake. Which colors does it have?</vt:lpstr>
      <vt:lpstr>On March 14, men give women presents in return for their Valentine's present. What do people call this day?</vt:lpstr>
      <vt:lpstr>Which of the following does a girl receive from a boy she likes after the graduation ceremony? </vt:lpstr>
      <vt:lpstr>In what month do most schools have an entrance ceremony in Japan?</vt:lpstr>
      <vt:lpstr>Which flower do people usually view in "ohanami"?</vt:lpstr>
      <vt:lpstr>What is the name of the holiday period that includes a number of national holidays from the end of April to the beginning of May? </vt:lpstr>
      <vt:lpstr>What do people put in a bath on Tango no Sekku (Children's Day) on May 5? </vt:lpstr>
      <vt:lpstr>Which one of these confections do people eat on Tango no Sekku (Children's Day) on May 5? </vt:lpstr>
      <vt:lpstr>Families who have boys make a carp-shaped decoration for Tango no Sekku (Children's Day) on May 5. What do they call it?</vt:lpstr>
      <vt:lpstr>Which one of these plants do people display with decorations for the Star Festival on July 7?</vt:lpstr>
      <vt:lpstr>What is the name of the paper on which people write their wishes and which are used as decorations for the Star Festival on July 7?</vt:lpstr>
      <vt:lpstr>What are the names of the stars called "Orihime" and "Hikoboshi," respectively, in the Star Festival?</vt:lpstr>
      <vt:lpstr>This is a decoration used only during the Obon period. What animal does it depict?</vt:lpstr>
      <vt:lpstr>Among farewell bonfires held at the end of the Obon period, Gozan no Okuribi Bonfire Festival in Kyoto is famous for a character made by the fire. What character is it? </vt:lpstr>
      <vt:lpstr>Which one of the following plants is used as decoration for “moon viewing” in autumn?</vt:lpstr>
      <vt:lpstr>Which one of the following Japanese sweets is offered in “moon viewing”? </vt:lpstr>
      <vt:lpstr>What is it called when people enjoy viewing the autumn leaves? </vt:lpstr>
      <vt:lpstr>Which one of these confections do people eat in the Seven-Five-Three Festival?</vt:lpstr>
      <vt:lpstr>In the Seven-Five-Three Festival, boys and girls are celebrated at different ages. Which of the following are the correct ages?</vt:lpstr>
      <vt:lpstr>Japanese people often give gifts in summer to their bosses, customers or those who have been indebted to them. What is it called?</vt:lpstr>
      <vt:lpstr>Japanese people often give gifts at the end of the year to their bosses, customers or those who have been indebted to them. What is it called?</vt:lpstr>
      <vt:lpstr>When is the national holiday in Christmas in Japan?</vt:lpstr>
      <vt:lpstr>What is a party that company colleagues or friends have together at the end of the year called? </vt:lpstr>
      <vt:lpstr>How many times in total do people strike the bells of a temple as December 31 changes to January 1, a custom that is called "Joya no Kane [Bell-tolling of New Year's Eve]"?</vt:lpstr>
      <vt:lpstr>What is the day of December 31 called?</vt:lpstr>
      <vt:lpstr>What do people eat in Japan on December 31?</vt:lpstr>
      <vt:lpstr>What do people call the day that becomes a holiday if the official holiday falls on a Sunday?</vt:lpstr>
      <vt:lpstr>What is the year that has 366 days called?</vt:lpstr>
      <vt:lpstr>Which of the following would not be found in the seven vegetables rice porridge eaten on January 7th?</vt:lpstr>
      <vt:lpstr>What is the term for the chocolate given to the person you really like on Valentine's Day?</vt:lpstr>
      <vt:lpstr>This expression describes two important events in Japan Fill in the blank. "____________ and shōgatsu (New Year)."</vt:lpstr>
      <vt:lpstr>What is it called to drink with friends and work colleagues to cool down during the summer?</vt:lpstr>
      <vt:lpstr>"Shōwa Day" is on April 29th. What does it commemorate?</vt:lpstr>
      <vt:lpstr>At a "potato digging" in autumn, what kind of potatoes are usually dug up?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2020-07-28T10:33:48Z</dcterms:created>
  <dcterms:modified xsi:type="dcterms:W3CDTF">2020-07-28T10:34:00Z</dcterms:modified>
</cp:coreProperties>
</file>