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6"/>
  </p:notesMasterIdLst>
  <p:sldIdLst>
    <p:sldId id="258" r:id="rId6"/>
    <p:sldId id="417" r:id="rId7"/>
    <p:sldId id="408" r:id="rId8"/>
    <p:sldId id="438" r:id="rId9"/>
    <p:sldId id="439" r:id="rId10"/>
    <p:sldId id="440" r:id="rId11"/>
    <p:sldId id="441" r:id="rId12"/>
    <p:sldId id="323" r:id="rId13"/>
    <p:sldId id="442" r:id="rId14"/>
    <p:sldId id="368" r:id="rId15"/>
    <p:sldId id="443" r:id="rId16"/>
    <p:sldId id="444" r:id="rId17"/>
    <p:sldId id="431" r:id="rId18"/>
    <p:sldId id="445" r:id="rId19"/>
    <p:sldId id="399" r:id="rId20"/>
    <p:sldId id="365" r:id="rId21"/>
    <p:sldId id="447" r:id="rId22"/>
    <p:sldId id="400" r:id="rId23"/>
    <p:sldId id="448" r:id="rId24"/>
    <p:sldId id="460" r:id="rId25"/>
    <p:sldId id="450" r:id="rId26"/>
    <p:sldId id="402" r:id="rId27"/>
    <p:sldId id="428" r:id="rId28"/>
    <p:sldId id="451" r:id="rId29"/>
    <p:sldId id="401" r:id="rId30"/>
    <p:sldId id="410" r:id="rId31"/>
    <p:sldId id="452" r:id="rId32"/>
    <p:sldId id="406" r:id="rId33"/>
    <p:sldId id="419" r:id="rId34"/>
    <p:sldId id="453" r:id="rId35"/>
    <p:sldId id="454" r:id="rId36"/>
    <p:sldId id="418" r:id="rId37"/>
    <p:sldId id="455" r:id="rId38"/>
    <p:sldId id="456" r:id="rId39"/>
    <p:sldId id="420" r:id="rId40"/>
    <p:sldId id="457" r:id="rId41"/>
    <p:sldId id="411" r:id="rId42"/>
    <p:sldId id="458" r:id="rId43"/>
    <p:sldId id="459" r:id="rId44"/>
    <p:sldId id="412" r:id="rId4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020087-F0F7-C163-72C9-769F8717D385}" v="49" dt="2020-07-13T13:29:05.519"/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CE0081-082F-DE2F-3239-FE187C06C761}" v="28" dt="2020-04-24T05:04:27.421"/>
    <p1510:client id="{77770521-1096-65D8-8608-C791C93E3435}" v="166" dt="2020-04-24T05:00:35.723"/>
    <p1510:client id="{798B5328-17D3-4061-53B1-5EA80D2FF901}" v="609" dt="2020-07-14T18:28:12.29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C8FFE486-5B7A-0C30-4AFC-C30CE9B6A36E}" v="21" dt="2020-07-19T08:57:29.849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EFA44D32-DAB4-548A-EF1A-01FDD88DA697}" v="3409" dt="2020-07-15T06:26:41.232"/>
    <p1510:client id="{F49D7B01-71BF-5687-DF6F-3D8072ACE0B9}" v="337" dt="2020-05-21T06:27:04.251"/>
    <p1510:client id="{FBDBF1E9-6D4A-D08A-9409-F79E15C690E1}" v="1" dt="2020-07-18T07:19:09.2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C8FFE486-5B7A-0C30-4AFC-C30CE9B6A36E}"/>
    <pc:docChg chg="modSld">
      <pc:chgData name="内田 陽子" userId="S::yoko_uchida@jpfgojp.onmicrosoft.com::3ba88787-b8da-4fc8-a417-83f627a88c5e" providerId="AD" clId="Web-{C8FFE486-5B7A-0C30-4AFC-C30CE9B6A36E}" dt="2020-07-19T08:57:29.849" v="20" actId="1076"/>
      <pc:docMkLst>
        <pc:docMk/>
      </pc:docMkLst>
      <pc:sldChg chg="addSp delSp modSp addAnim delAnim">
        <pc:chgData name="内田 陽子" userId="S::yoko_uchida@jpfgojp.onmicrosoft.com::3ba88787-b8da-4fc8-a417-83f627a88c5e" providerId="AD" clId="Web-{C8FFE486-5B7A-0C30-4AFC-C30CE9B6A36E}" dt="2020-07-19T08:57:29.849" v="20" actId="1076"/>
        <pc:sldMkLst>
          <pc:docMk/>
          <pc:sldMk cId="3865722586" sldId="402"/>
        </pc:sldMkLst>
        <pc:spChg chg="add del">
          <ac:chgData name="内田 陽子" userId="S::yoko_uchida@jpfgojp.onmicrosoft.com::3ba88787-b8da-4fc8-a417-83f627a88c5e" providerId="AD" clId="Web-{C8FFE486-5B7A-0C30-4AFC-C30CE9B6A36E}" dt="2020-07-19T08:56:39.365" v="14"/>
          <ac:spMkLst>
            <pc:docMk/>
            <pc:sldMk cId="3865722586" sldId="402"/>
            <ac:spMk id="2" creationId="{9E054EE1-848A-4CF7-B30F-416B2DB4774B}"/>
          </ac:spMkLst>
        </pc:spChg>
        <pc:spChg chg="add del">
          <ac:chgData name="内田 陽子" userId="S::yoko_uchida@jpfgojp.onmicrosoft.com::3ba88787-b8da-4fc8-a417-83f627a88c5e" providerId="AD" clId="Web-{C8FFE486-5B7A-0C30-4AFC-C30CE9B6A36E}" dt="2020-07-19T08:57:19.146" v="16"/>
          <ac:spMkLst>
            <pc:docMk/>
            <pc:sldMk cId="3865722586" sldId="402"/>
            <ac:spMk id="3" creationId="{74956ABD-C404-4EAB-99E0-776A95FBD7DF}"/>
          </ac:spMkLst>
        </pc:spChg>
        <pc:spChg chg="add mod">
          <ac:chgData name="内田 陽子" userId="S::yoko_uchida@jpfgojp.onmicrosoft.com::3ba88787-b8da-4fc8-a417-83f627a88c5e" providerId="AD" clId="Web-{C8FFE486-5B7A-0C30-4AFC-C30CE9B6A36E}" dt="2020-07-19T08:57:29.849" v="20" actId="1076"/>
          <ac:spMkLst>
            <pc:docMk/>
            <pc:sldMk cId="3865722586" sldId="402"/>
            <ac:spMk id="5" creationId="{D6A2B20A-EA6F-40E4-BDC4-29E7FD078953}"/>
          </ac:spMkLst>
        </pc:spChg>
        <pc:spChg chg="del">
          <ac:chgData name="内田 陽子" userId="S::yoko_uchida@jpfgojp.onmicrosoft.com::3ba88787-b8da-4fc8-a417-83f627a88c5e" providerId="AD" clId="Web-{C8FFE486-5B7A-0C30-4AFC-C30CE9B6A36E}" dt="2020-07-19T08:57:22.849" v="17"/>
          <ac:spMkLst>
            <pc:docMk/>
            <pc:sldMk cId="3865722586" sldId="402"/>
            <ac:spMk id="21" creationId="{AA505EDB-B37C-45A8-BAEC-9A34117892CC}"/>
          </ac:spMkLst>
        </pc:spChg>
      </pc:sldChg>
      <pc:sldChg chg="addSp modSp">
        <pc:chgData name="内田 陽子" userId="S::yoko_uchida@jpfgojp.onmicrosoft.com::3ba88787-b8da-4fc8-a417-83f627a88c5e" providerId="AD" clId="Web-{C8FFE486-5B7A-0C30-4AFC-C30CE9B6A36E}" dt="2020-07-19T06:12:12.582" v="11" actId="20577"/>
        <pc:sldMkLst>
          <pc:docMk/>
          <pc:sldMk cId="1866535682" sldId="406"/>
        </pc:sldMkLst>
        <pc:spChg chg="add mod">
          <ac:chgData name="内田 陽子" userId="S::yoko_uchida@jpfgojp.onmicrosoft.com::3ba88787-b8da-4fc8-a417-83f627a88c5e" providerId="AD" clId="Web-{C8FFE486-5B7A-0C30-4AFC-C30CE9B6A36E}" dt="2020-07-19T06:12:12.582" v="11" actId="20577"/>
          <ac:spMkLst>
            <pc:docMk/>
            <pc:sldMk cId="1866535682" sldId="406"/>
            <ac:spMk id="2" creationId="{ECE5E13B-4975-4DA3-9211-7E8632F6429C}"/>
          </ac:spMkLst>
        </pc:spChg>
      </pc:sldChg>
    </pc:docChg>
  </pc:docChgLst>
  <pc:docChgLst>
    <pc:chgData name="内田 陽子" userId="S::yoko_uchida@jpfgojp.onmicrosoft.com::3ba88787-b8da-4fc8-a417-83f627a88c5e" providerId="AD" clId="Web-{11020087-F0F7-C163-72C9-769F8717D385}"/>
    <pc:docChg chg="modSld">
      <pc:chgData name="内田 陽子" userId="S::yoko_uchida@jpfgojp.onmicrosoft.com::3ba88787-b8da-4fc8-a417-83f627a88c5e" providerId="AD" clId="Web-{11020087-F0F7-C163-72C9-769F8717D385}" dt="2020-07-13T13:29:05.519" v="47" actId="1076"/>
      <pc:docMkLst>
        <pc:docMk/>
      </pc:docMkLst>
      <pc:sldChg chg="addSp delSp modSp">
        <pc:chgData name="内田 陽子" userId="S::yoko_uchida@jpfgojp.onmicrosoft.com::3ba88787-b8da-4fc8-a417-83f627a88c5e" providerId="AD" clId="Web-{11020087-F0F7-C163-72C9-769F8717D385}" dt="2020-07-13T13:29:05.519" v="4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11020087-F0F7-C163-72C9-769F8717D385}" dt="2020-07-13T13:28:44.379" v="43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11020087-F0F7-C163-72C9-769F8717D385}" dt="2020-07-13T13:25:19.083" v="10" actId="20577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11020087-F0F7-C163-72C9-769F8717D385}" dt="2020-07-13T13:29:05.519" v="47" actId="1076"/>
          <ac:picMkLst>
            <pc:docMk/>
            <pc:sldMk cId="2010396247" sldId="258"/>
            <ac:picMk id="5" creationId="{94492FF7-8BE0-4CFF-876C-5CE7053785D7}"/>
          </ac:picMkLst>
        </pc:picChg>
        <pc:picChg chg="del">
          <ac:chgData name="内田 陽子" userId="S::yoko_uchida@jpfgojp.onmicrosoft.com::3ba88787-b8da-4fc8-a417-83f627a88c5e" providerId="AD" clId="Web-{11020087-F0F7-C163-72C9-769F8717D385}" dt="2020-07-13T13:28:58.613" v="46"/>
          <ac:picMkLst>
            <pc:docMk/>
            <pc:sldMk cId="2010396247" sldId="258"/>
            <ac:picMk id="10" creationId="{24D65E80-15BC-48C7-BF38-2F6831FE31D1}"/>
          </ac:picMkLst>
        </pc:picChg>
      </pc:sldChg>
    </pc:docChg>
  </pc:docChgLst>
  <pc:docChgLst>
    <pc:chgData name="内田 陽子" userId="S::yoko_uchida@jpfgojp.onmicrosoft.com::3ba88787-b8da-4fc8-a417-83f627a88c5e" providerId="AD" clId="Web-{798B5328-17D3-4061-53B1-5EA80D2FF901}"/>
    <pc:docChg chg="addSld modSld sldOrd">
      <pc:chgData name="内田 陽子" userId="S::yoko_uchida@jpfgojp.onmicrosoft.com::3ba88787-b8da-4fc8-a417-83f627a88c5e" providerId="AD" clId="Web-{798B5328-17D3-4061-53B1-5EA80D2FF901}" dt="2020-07-14T18:28:12.293" v="604" actId="1076"/>
      <pc:docMkLst>
        <pc:docMk/>
      </pc:docMkLst>
      <pc:sldChg chg="delSp modSp">
        <pc:chgData name="内田 陽子" userId="S::yoko_uchida@jpfgojp.onmicrosoft.com::3ba88787-b8da-4fc8-a417-83f627a88c5e" providerId="AD" clId="Web-{798B5328-17D3-4061-53B1-5EA80D2FF901}" dt="2020-07-14T18:28:12.293" v="604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798B5328-17D3-4061-53B1-5EA80D2FF901}" dt="2020-07-14T18:26:13.669" v="570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5:46.466" v="56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7:58.668" v="602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8:12.293" v="604" actId="1076"/>
          <ac:spMkLst>
            <pc:docMk/>
            <pc:sldMk cId="1239041308" sldId="32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26:13.669" v="569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26:13.669" v="568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26:13.653" v="567"/>
          <ac:spMkLst>
            <pc:docMk/>
            <pc:sldMk cId="1239041308" sldId="323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798B5328-17D3-4061-53B1-5EA80D2FF901}" dt="2020-07-14T18:04:55.880" v="197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798B5328-17D3-4061-53B1-5EA80D2FF901}" dt="2020-07-14T18:04:40.177" v="193" actId="1076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1:47.115" v="120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2:46.286" v="14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1:53.693" v="121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4:40.192" v="194" actId="1076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4:40.192" v="196" actId="1076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4:40.192" v="195" actId="1076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798B5328-17D3-4061-53B1-5EA80D2FF901}" dt="2020-07-14T18:03:31.005" v="153"/>
          <ac:picMkLst>
            <pc:docMk/>
            <pc:sldMk cId="2292691927" sldId="408"/>
            <ac:picMk id="5" creationId="{7261AEE4-52C0-40AE-BF53-509B611CCBE6}"/>
          </ac:picMkLst>
        </pc:picChg>
        <pc:picChg chg="del">
          <ac:chgData name="内田 陽子" userId="S::yoko_uchida@jpfgojp.onmicrosoft.com::3ba88787-b8da-4fc8-a417-83f627a88c5e" providerId="AD" clId="Web-{798B5328-17D3-4061-53B1-5EA80D2FF901}" dt="2020-07-14T18:03:33.271" v="154"/>
          <ac:picMkLst>
            <pc:docMk/>
            <pc:sldMk cId="2292691927" sldId="408"/>
            <ac:picMk id="6" creationId="{FC3EFD14-5F0F-458F-ABA7-0E4DB0445AE9}"/>
          </ac:picMkLst>
        </pc:picChg>
      </pc:sldChg>
      <pc:sldChg chg="addSp delSp modSp ord addAnim delAnim">
        <pc:chgData name="内田 陽子" userId="S::yoko_uchida@jpfgojp.onmicrosoft.com::3ba88787-b8da-4fc8-a417-83f627a88c5e" providerId="AD" clId="Web-{798B5328-17D3-4061-53B1-5EA80D2FF901}" dt="2020-07-14T18:00:51.845" v="105" actId="1076"/>
        <pc:sldMkLst>
          <pc:docMk/>
          <pc:sldMk cId="2325278938" sldId="417"/>
        </pc:sldMkLst>
        <pc:spChg chg="del">
          <ac:chgData name="内田 陽子" userId="S::yoko_uchida@jpfgojp.onmicrosoft.com::3ba88787-b8da-4fc8-a417-83f627a88c5e" providerId="AD" clId="Web-{798B5328-17D3-4061-53B1-5EA80D2FF901}" dt="2020-07-14T17:56:34.313" v="24"/>
          <ac:spMkLst>
            <pc:docMk/>
            <pc:sldMk cId="2325278938" sldId="417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91" v="26"/>
          <ac:spMkLst>
            <pc:docMk/>
            <pc:sldMk cId="2325278938" sldId="4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7:59:47.468" v="86" actId="20577"/>
          <ac:spMkLst>
            <pc:docMk/>
            <pc:sldMk cId="2325278938" sldId="417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13" v="25"/>
          <ac:spMkLst>
            <pc:docMk/>
            <pc:sldMk cId="2325278938" sldId="417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798B5328-17D3-4061-53B1-5EA80D2FF901}" dt="2020-07-14T17:56:42.594" v="27"/>
          <ac:spMkLst>
            <pc:docMk/>
            <pc:sldMk cId="2325278938" sldId="417"/>
            <ac:spMk id="8" creationId="{B0F49DD1-CB78-47D7-91DD-CE30ECCEA744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13" v="23"/>
          <ac:spMkLst>
            <pc:docMk/>
            <pc:sldMk cId="2325278938" sldId="41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13" v="22"/>
          <ac:spMkLst>
            <pc:docMk/>
            <pc:sldMk cId="2325278938" sldId="417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7:56:34.313" v="21"/>
          <ac:spMkLst>
            <pc:docMk/>
            <pc:sldMk cId="2325278938" sldId="417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00:39.298" v="101" actId="20577"/>
          <ac:spMkLst>
            <pc:docMk/>
            <pc:sldMk cId="2325278938" sldId="417"/>
            <ac:spMk id="13" creationId="{D5B28EEE-B9B0-46CF-A434-D7F2E409E1B2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00:51.845" v="105" actId="1076"/>
          <ac:spMkLst>
            <pc:docMk/>
            <pc:sldMk cId="2325278938" sldId="417"/>
            <ac:spMk id="15" creationId="{778D215B-959F-42B0-834C-E8064DEABA39}"/>
          </ac:spMkLst>
        </pc:spChg>
        <pc:spChg chg="add del">
          <ac:chgData name="内田 陽子" userId="S::yoko_uchida@jpfgojp.onmicrosoft.com::3ba88787-b8da-4fc8-a417-83f627a88c5e" providerId="AD" clId="Web-{798B5328-17D3-4061-53B1-5EA80D2FF901}" dt="2020-07-14T18:00:15.080" v="90"/>
          <ac:spMkLst>
            <pc:docMk/>
            <pc:sldMk cId="2325278938" sldId="417"/>
            <ac:spMk id="17" creationId="{A5AB110F-1783-4EF4-9C9B-41315F35AE01}"/>
          </ac:spMkLst>
        </pc:spChg>
        <pc:spChg chg="add del">
          <ac:chgData name="内田 陽子" userId="S::yoko_uchida@jpfgojp.onmicrosoft.com::3ba88787-b8da-4fc8-a417-83f627a88c5e" providerId="AD" clId="Web-{798B5328-17D3-4061-53B1-5EA80D2FF901}" dt="2020-07-14T18:00:15.080" v="89"/>
          <ac:spMkLst>
            <pc:docMk/>
            <pc:sldMk cId="2325278938" sldId="417"/>
            <ac:spMk id="19" creationId="{DD3D7108-AA61-4F14-9D45-B6DE11D9D0D0}"/>
          </ac:spMkLst>
        </pc:spChg>
        <pc:spChg chg="add del">
          <ac:chgData name="内田 陽子" userId="S::yoko_uchida@jpfgojp.onmicrosoft.com::3ba88787-b8da-4fc8-a417-83f627a88c5e" providerId="AD" clId="Web-{798B5328-17D3-4061-53B1-5EA80D2FF901}" dt="2020-07-14T18:00:15.080" v="88"/>
          <ac:spMkLst>
            <pc:docMk/>
            <pc:sldMk cId="2325278938" sldId="417"/>
            <ac:spMk id="21" creationId="{FBC3A6C4-B30B-4772-81AA-55D7B6A756FD}"/>
          </ac:spMkLst>
        </pc:spChg>
        <pc:spChg chg="add del">
          <ac:chgData name="内田 陽子" userId="S::yoko_uchida@jpfgojp.onmicrosoft.com::3ba88787-b8da-4fc8-a417-83f627a88c5e" providerId="AD" clId="Web-{798B5328-17D3-4061-53B1-5EA80D2FF901}" dt="2020-07-14T18:00:15.080" v="87"/>
          <ac:spMkLst>
            <pc:docMk/>
            <pc:sldMk cId="2325278938" sldId="417"/>
            <ac:spMk id="23" creationId="{BB48D8EA-D072-4BC2-BFB8-A0DEB1F87FA3}"/>
          </ac:spMkLst>
        </pc:spChg>
        <pc:picChg chg="del">
          <ac:chgData name="内田 陽子" userId="S::yoko_uchida@jpfgojp.onmicrosoft.com::3ba88787-b8da-4fc8-a417-83f627a88c5e" providerId="AD" clId="Web-{798B5328-17D3-4061-53B1-5EA80D2FF901}" dt="2020-07-14T17:56:29.781" v="20"/>
          <ac:picMkLst>
            <pc:docMk/>
            <pc:sldMk cId="2325278938" sldId="417"/>
            <ac:picMk id="5" creationId="{B6D1569F-9558-45D5-9274-DA7AACC59DFA}"/>
          </ac:picMkLst>
        </pc:picChg>
      </pc:sldChg>
      <pc:sldChg chg="modSp">
        <pc:chgData name="内田 陽子" userId="S::yoko_uchida@jpfgojp.onmicrosoft.com::3ba88787-b8da-4fc8-a417-83f627a88c5e" providerId="AD" clId="Web-{798B5328-17D3-4061-53B1-5EA80D2FF901}" dt="2020-07-14T17:54:51.094" v="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798B5328-17D3-4061-53B1-5EA80D2FF901}" dt="2020-07-14T17:54:51.094" v="2" actId="20577"/>
          <ac:spMkLst>
            <pc:docMk/>
            <pc:sldMk cId="219858601" sldId="419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798B5328-17D3-4061-53B1-5EA80D2FF901}" dt="2020-07-14T18:10:58.969" v="286" actId="20577"/>
        <pc:sldMkLst>
          <pc:docMk/>
          <pc:sldMk cId="3047859986" sldId="438"/>
        </pc:sldMkLst>
        <pc:spChg chg="mod">
          <ac:chgData name="内田 陽子" userId="S::yoko_uchida@jpfgojp.onmicrosoft.com::3ba88787-b8da-4fc8-a417-83f627a88c5e" providerId="AD" clId="Web-{798B5328-17D3-4061-53B1-5EA80D2FF901}" dt="2020-07-14T18:10:58.969" v="286" actId="20577"/>
          <ac:spMkLst>
            <pc:docMk/>
            <pc:sldMk cId="3047859986" sldId="43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06:39.863" v="220" actId="20577"/>
          <ac:spMkLst>
            <pc:docMk/>
            <pc:sldMk cId="3047859986" sldId="438"/>
            <ac:spMk id="13" creationId="{D5B28EEE-B9B0-46CF-A434-D7F2E409E1B2}"/>
          </ac:spMkLst>
        </pc:spChg>
      </pc:sldChg>
      <pc:sldChg chg="modSp add replId">
        <pc:chgData name="内田 陽子" userId="S::yoko_uchida@jpfgojp.onmicrosoft.com::3ba88787-b8da-4fc8-a417-83f627a88c5e" providerId="AD" clId="Web-{798B5328-17D3-4061-53B1-5EA80D2FF901}" dt="2020-07-14T18:15:49.604" v="370" actId="20577"/>
        <pc:sldMkLst>
          <pc:docMk/>
          <pc:sldMk cId="2621322561" sldId="439"/>
        </pc:sldMkLst>
        <pc:spChg chg="mod">
          <ac:chgData name="内田 陽子" userId="S::yoko_uchida@jpfgojp.onmicrosoft.com::3ba88787-b8da-4fc8-a417-83f627a88c5e" providerId="AD" clId="Web-{798B5328-17D3-4061-53B1-5EA80D2FF901}" dt="2020-07-14T18:15:49.604" v="370" actId="20577"/>
          <ac:spMkLst>
            <pc:docMk/>
            <pc:sldMk cId="2621322561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12:17.176" v="310" actId="1076"/>
          <ac:spMkLst>
            <pc:docMk/>
            <pc:sldMk cId="2621322561" sldId="439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12:17.176" v="311" actId="1076"/>
          <ac:spMkLst>
            <pc:docMk/>
            <pc:sldMk cId="2621322561" sldId="439"/>
            <ac:spMk id="15" creationId="{778D215B-959F-42B0-834C-E8064DEABA39}"/>
          </ac:spMkLst>
        </pc:spChg>
      </pc:sldChg>
      <pc:sldChg chg="addSp delSp modSp add ord replId">
        <pc:chgData name="内田 陽子" userId="S::yoko_uchida@jpfgojp.onmicrosoft.com::3ba88787-b8da-4fc8-a417-83f627a88c5e" providerId="AD" clId="Web-{798B5328-17D3-4061-53B1-5EA80D2FF901}" dt="2020-07-14T18:19:40.432" v="435" actId="1076"/>
        <pc:sldMkLst>
          <pc:docMk/>
          <pc:sldMk cId="1330353182" sldId="440"/>
        </pc:sldMkLst>
        <pc:spChg chg="del">
          <ac:chgData name="内田 陽子" userId="S::yoko_uchida@jpfgojp.onmicrosoft.com::3ba88787-b8da-4fc8-a417-83f627a88c5e" providerId="AD" clId="Web-{798B5328-17D3-4061-53B1-5EA80D2FF901}" dt="2020-07-14T18:17:12.713" v="398"/>
          <ac:spMkLst>
            <pc:docMk/>
            <pc:sldMk cId="1330353182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16:57.869" v="394" actId="20577"/>
          <ac:spMkLst>
            <pc:docMk/>
            <pc:sldMk cId="1330353182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19:30.588" v="434" actId="1076"/>
          <ac:spMkLst>
            <pc:docMk/>
            <pc:sldMk cId="1330353182" sldId="440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17:12.713" v="397"/>
          <ac:spMkLst>
            <pc:docMk/>
            <pc:sldMk cId="1330353182" sldId="44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17:12.713" v="396"/>
          <ac:spMkLst>
            <pc:docMk/>
            <pc:sldMk cId="1330353182" sldId="44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798B5328-17D3-4061-53B1-5EA80D2FF901}" dt="2020-07-14T18:17:12.713" v="395"/>
          <ac:spMkLst>
            <pc:docMk/>
            <pc:sldMk cId="1330353182" sldId="440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798B5328-17D3-4061-53B1-5EA80D2FF901}" dt="2020-07-14T18:18:31.245" v="411"/>
          <ac:picMkLst>
            <pc:docMk/>
            <pc:sldMk cId="1330353182" sldId="440"/>
            <ac:picMk id="5" creationId="{7261AEE4-52C0-40AE-BF53-509B611CCBE6}"/>
          </ac:picMkLst>
        </pc:picChg>
        <pc:picChg chg="add mod">
          <ac:chgData name="内田 陽子" userId="S::yoko_uchida@jpfgojp.onmicrosoft.com::3ba88787-b8da-4fc8-a417-83f627a88c5e" providerId="AD" clId="Web-{798B5328-17D3-4061-53B1-5EA80D2FF901}" dt="2020-07-14T18:19:40.432" v="435" actId="1076"/>
          <ac:picMkLst>
            <pc:docMk/>
            <pc:sldMk cId="1330353182" sldId="440"/>
            <ac:picMk id="6" creationId="{760796F4-7074-4A8F-9F07-D3C89EF164C7}"/>
          </ac:picMkLst>
        </pc:picChg>
      </pc:sldChg>
      <pc:sldChg chg="addSp delSp modSp add replId">
        <pc:chgData name="内田 陽子" userId="S::yoko_uchida@jpfgojp.onmicrosoft.com::3ba88787-b8da-4fc8-a417-83f627a88c5e" providerId="AD" clId="Web-{798B5328-17D3-4061-53B1-5EA80D2FF901}" dt="2020-07-14T18:24:04.403" v="541" actId="20577"/>
        <pc:sldMkLst>
          <pc:docMk/>
          <pc:sldMk cId="2787005287" sldId="441"/>
        </pc:sldMkLst>
        <pc:spChg chg="mod">
          <ac:chgData name="内田 陽子" userId="S::yoko_uchida@jpfgojp.onmicrosoft.com::3ba88787-b8da-4fc8-a417-83f627a88c5e" providerId="AD" clId="Web-{798B5328-17D3-4061-53B1-5EA80D2FF901}" dt="2020-07-14T18:22:34.806" v="474" actId="20577"/>
          <ac:spMkLst>
            <pc:docMk/>
            <pc:sldMk cId="2787005287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0:46.135" v="450" actId="1076"/>
          <ac:spMkLst>
            <pc:docMk/>
            <pc:sldMk cId="2787005287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98B5328-17D3-4061-53B1-5EA80D2FF901}" dt="2020-07-14T18:22:42.650" v="475" actId="1076"/>
          <ac:spMkLst>
            <pc:docMk/>
            <pc:sldMk cId="2787005287" sldId="44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23:17.244" v="493" actId="20577"/>
          <ac:spMkLst>
            <pc:docMk/>
            <pc:sldMk cId="2787005287" sldId="441"/>
            <ac:spMk id="10" creationId="{16526C4D-178E-4537-8AE8-C26C22BCD368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23:54.341" v="530" actId="20577"/>
          <ac:spMkLst>
            <pc:docMk/>
            <pc:sldMk cId="2787005287" sldId="441"/>
            <ac:spMk id="12" creationId="{12C0A2A0-1A51-43BC-BBD1-7A266D09EF24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24:04.403" v="541" actId="20577"/>
          <ac:spMkLst>
            <pc:docMk/>
            <pc:sldMk cId="2787005287" sldId="441"/>
            <ac:spMk id="14" creationId="{91D1FB3C-9DAA-4EBF-BD8B-92E1A815FB27}"/>
          </ac:spMkLst>
        </pc:spChg>
        <pc:spChg chg="add mod">
          <ac:chgData name="内田 陽子" userId="S::yoko_uchida@jpfgojp.onmicrosoft.com::3ba88787-b8da-4fc8-a417-83f627a88c5e" providerId="AD" clId="Web-{798B5328-17D3-4061-53B1-5EA80D2FF901}" dt="2020-07-14T18:23:44.903" v="515" actId="20577"/>
          <ac:spMkLst>
            <pc:docMk/>
            <pc:sldMk cId="2787005287" sldId="441"/>
            <ac:spMk id="16" creationId="{2D7868D7-325A-46DE-B3EB-7D50E8A648F9}"/>
          </ac:spMkLst>
        </pc:spChg>
        <pc:picChg chg="add mod ord">
          <ac:chgData name="内田 陽子" userId="S::yoko_uchida@jpfgojp.onmicrosoft.com::3ba88787-b8da-4fc8-a417-83f627a88c5e" providerId="AD" clId="Web-{798B5328-17D3-4061-53B1-5EA80D2FF901}" dt="2020-07-14T18:21:59.994" v="458"/>
          <ac:picMkLst>
            <pc:docMk/>
            <pc:sldMk cId="2787005287" sldId="441"/>
            <ac:picMk id="2" creationId="{CC8F402A-EC30-4B77-8CF9-DA3A96CA56DC}"/>
          </ac:picMkLst>
        </pc:picChg>
        <pc:picChg chg="add del ord">
          <ac:chgData name="内田 陽子" userId="S::yoko_uchida@jpfgojp.onmicrosoft.com::3ba88787-b8da-4fc8-a417-83f627a88c5e" providerId="AD" clId="Web-{798B5328-17D3-4061-53B1-5EA80D2FF901}" dt="2020-07-14T18:22:01.713" v="459"/>
          <ac:picMkLst>
            <pc:docMk/>
            <pc:sldMk cId="2787005287" sldId="441"/>
            <ac:picMk id="5" creationId="{EC6CBD88-036E-45B2-9911-106978F0EF88}"/>
          </ac:picMkLst>
        </pc:picChg>
        <pc:picChg chg="del">
          <ac:chgData name="内田 陽子" userId="S::yoko_uchida@jpfgojp.onmicrosoft.com::3ba88787-b8da-4fc8-a417-83f627a88c5e" providerId="AD" clId="Web-{798B5328-17D3-4061-53B1-5EA80D2FF901}" dt="2020-07-14T18:21:17.463" v="453"/>
          <ac:picMkLst>
            <pc:docMk/>
            <pc:sldMk cId="2787005287" sldId="441"/>
            <ac:picMk id="6" creationId="{760796F4-7074-4A8F-9F07-D3C89EF164C7}"/>
          </ac:picMkLst>
        </pc:picChg>
      </pc:sldChg>
    </pc:docChg>
  </pc:docChgLst>
  <pc:docChgLst>
    <pc:chgData name="内田 陽子" userId="S::yoko_uchida@jpfgojp.onmicrosoft.com::3ba88787-b8da-4fc8-a417-83f627a88c5e" providerId="AD" clId="Web-{EFA44D32-DAB4-548A-EF1A-01FDD88DA697}"/>
    <pc:docChg chg="addSld delSld modSld sldOrd">
      <pc:chgData name="内田 陽子" userId="S::yoko_uchida@jpfgojp.onmicrosoft.com::3ba88787-b8da-4fc8-a417-83f627a88c5e" providerId="AD" clId="Web-{EFA44D32-DAB4-548A-EF1A-01FDD88DA697}" dt="2020-07-15T06:26:41.232" v="3402"/>
      <pc:docMkLst>
        <pc:docMk/>
      </pc:docMkLst>
      <pc:sldChg chg="del">
        <pc:chgData name="内田 陽子" userId="S::yoko_uchida@jpfgojp.onmicrosoft.com::3ba88787-b8da-4fc8-a417-83f627a88c5e" providerId="AD" clId="Web-{EFA44D32-DAB4-548A-EF1A-01FDD88DA697}" dt="2020-07-15T06:18:26.012" v="3216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3"/>
        <pc:sldMkLst>
          <pc:docMk/>
          <pc:sldMk cId="993028233" sldId="321"/>
        </pc:sldMkLst>
      </pc:sldChg>
      <pc:sldChg chg="delSp modSp ord">
        <pc:chgData name="内田 陽子" userId="S::yoko_uchida@jpfgojp.onmicrosoft.com::3ba88787-b8da-4fc8-a417-83f627a88c5e" providerId="AD" clId="Web-{EFA44D32-DAB4-548A-EF1A-01FDD88DA697}" dt="2020-07-15T01:58:44.101" v="522" actId="20577"/>
        <pc:sldMkLst>
          <pc:docMk/>
          <pc:sldMk cId="3225434964" sldId="365"/>
        </pc:sldMkLst>
        <pc:spChg chg="del">
          <ac:chgData name="内田 陽子" userId="S::yoko_uchida@jpfgojp.onmicrosoft.com::3ba88787-b8da-4fc8-a417-83f627a88c5e" providerId="AD" clId="Web-{EFA44D32-DAB4-548A-EF1A-01FDD88DA697}" dt="2020-07-15T01:57:40.772" v="496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7:33.741" v="492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8:44.101" v="522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7:49.773" v="498" actId="1076"/>
          <ac:spMkLst>
            <pc:docMk/>
            <pc:sldMk cId="3225434964" sldId="36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1:57:40.772" v="495"/>
          <ac:spMkLst>
            <pc:docMk/>
            <pc:sldMk cId="3225434964" sldId="36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1:57:40.772" v="494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1:57:40.772" v="493"/>
          <ac:spMkLst>
            <pc:docMk/>
            <pc:sldMk cId="3225434964" sldId="365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59" v="3232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2"/>
        <pc:sldMkLst>
          <pc:docMk/>
          <pc:sldMk cId="2833551238" sldId="367"/>
        </pc:sldMkLst>
      </pc:sldChg>
      <pc:sldChg chg="modSp ord">
        <pc:chgData name="内田 陽子" userId="S::yoko_uchida@jpfgojp.onmicrosoft.com::3ba88787-b8da-4fc8-a417-83f627a88c5e" providerId="AD" clId="Web-{EFA44D32-DAB4-548A-EF1A-01FDD88DA697}" dt="2020-07-15T01:48:45.443" v="334" actId="20577"/>
        <pc:sldMkLst>
          <pc:docMk/>
          <pc:sldMk cId="3220057753" sldId="368"/>
        </pc:sldMkLst>
        <pc:spChg chg="mod">
          <ac:chgData name="内田 陽子" userId="S::yoko_uchida@jpfgojp.onmicrosoft.com::3ba88787-b8da-4fc8-a417-83f627a88c5e" providerId="AD" clId="Web-{EFA44D32-DAB4-548A-EF1A-01FDD88DA697}" dt="2020-07-15T01:44:28.989" v="249" actId="20577"/>
          <ac:spMkLst>
            <pc:docMk/>
            <pc:sldMk cId="3220057753" sldId="3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48:45.443" v="334" actId="20577"/>
          <ac:spMkLst>
            <pc:docMk/>
            <pc:sldMk cId="3220057753" sldId="3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32:11.113" v="78" actId="1076"/>
          <ac:spMkLst>
            <pc:docMk/>
            <pc:sldMk cId="3220057753" sldId="36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43" v="3221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27" v="3220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7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31"/>
        <pc:sldMkLst>
          <pc:docMk/>
          <pc:sldMk cId="465409923" sldId="375"/>
        </pc:sldMkLst>
      </pc:sldChg>
      <pc:sldChg chg="modSp">
        <pc:chgData name="内田 陽子" userId="S::yoko_uchida@jpfgojp.onmicrosoft.com::3ba88787-b8da-4fc8-a417-83f627a88c5e" providerId="AD" clId="Web-{EFA44D32-DAB4-548A-EF1A-01FDD88DA697}" dt="2020-07-15T01:55:51.866" v="473" actId="20577"/>
        <pc:sldMkLst>
          <pc:docMk/>
          <pc:sldMk cId="3798892302" sldId="399"/>
        </pc:sldMkLst>
        <pc:spChg chg="mod">
          <ac:chgData name="内田 陽子" userId="S::yoko_uchida@jpfgojp.onmicrosoft.com::3ba88787-b8da-4fc8-a417-83f627a88c5e" providerId="AD" clId="Web-{EFA44D32-DAB4-548A-EF1A-01FDD88DA697}" dt="2020-07-15T01:54:26.678" v="424" actId="1076"/>
          <ac:spMkLst>
            <pc:docMk/>
            <pc:sldMk cId="3798892302" sldId="3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3:38.506" v="402" actId="20577"/>
          <ac:spMkLst>
            <pc:docMk/>
            <pc:sldMk cId="3798892302" sldId="3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5:51.866" v="473" actId="20577"/>
          <ac:spMkLst>
            <pc:docMk/>
            <pc:sldMk cId="3798892302" sldId="3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4:26.694" v="425" actId="1076"/>
          <ac:spMkLst>
            <pc:docMk/>
            <pc:sldMk cId="3798892302" sldId="3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4:26.694" v="426" actId="1076"/>
          <ac:spMkLst>
            <pc:docMk/>
            <pc:sldMk cId="3798892302" sldId="3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4:26.709" v="427" actId="1076"/>
          <ac:spMkLst>
            <pc:docMk/>
            <pc:sldMk cId="3798892302" sldId="3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FA44D32-DAB4-548A-EF1A-01FDD88DA697}" dt="2020-07-15T02:27:24.198" v="1040" actId="1076"/>
        <pc:sldMkLst>
          <pc:docMk/>
          <pc:sldMk cId="2793208187" sldId="400"/>
        </pc:sldMkLst>
        <pc:spChg chg="mod">
          <ac:chgData name="内田 陽子" userId="S::yoko_uchida@jpfgojp.onmicrosoft.com::3ba88787-b8da-4fc8-a417-83f627a88c5e" providerId="AD" clId="Web-{EFA44D32-DAB4-548A-EF1A-01FDD88DA697}" dt="2020-07-15T02:26:26.964" v="990" actId="20577"/>
          <ac:spMkLst>
            <pc:docMk/>
            <pc:sldMk cId="2793208187" sldId="4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4:42.198" v="931" actId="14100"/>
          <ac:spMkLst>
            <pc:docMk/>
            <pc:sldMk cId="2793208187" sldId="4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5:27.651" v="947" actId="20577"/>
          <ac:spMkLst>
            <pc:docMk/>
            <pc:sldMk cId="2793208187" sldId="4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7:24.198" v="1040" actId="1076"/>
          <ac:spMkLst>
            <pc:docMk/>
            <pc:sldMk cId="2793208187" sldId="40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6:56.495" v="1028" actId="20577"/>
          <ac:spMkLst>
            <pc:docMk/>
            <pc:sldMk cId="2793208187" sldId="40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7:09.323" v="1037" actId="20577"/>
          <ac:spMkLst>
            <pc:docMk/>
            <pc:sldMk cId="2793208187" sldId="40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6:39.151" v="1003" actId="20577"/>
          <ac:spMkLst>
            <pc:docMk/>
            <pc:sldMk cId="2793208187" sldId="400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EFA44D32-DAB4-548A-EF1A-01FDD88DA697}" dt="2020-07-15T04:31:51.475" v="1624" actId="1076"/>
        <pc:sldMkLst>
          <pc:docMk/>
          <pc:sldMk cId="136655555" sldId="401"/>
        </pc:sldMkLst>
        <pc:spChg chg="del">
          <ac:chgData name="内田 陽子" userId="S::yoko_uchida@jpfgojp.onmicrosoft.com::3ba88787-b8da-4fc8-a417-83f627a88c5e" providerId="AD" clId="Web-{EFA44D32-DAB4-548A-EF1A-01FDD88DA697}" dt="2020-07-15T04:30:57.928" v="1613"/>
          <ac:spMkLst>
            <pc:docMk/>
            <pc:sldMk cId="136655555" sldId="4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0:46.365" v="1609" actId="20577"/>
          <ac:spMkLst>
            <pc:docMk/>
            <pc:sldMk cId="136655555" sldId="4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1:38.397" v="1623" actId="1076"/>
          <ac:spMkLst>
            <pc:docMk/>
            <pc:sldMk cId="136655555" sldId="4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1:51.475" v="1624" actId="1076"/>
          <ac:spMkLst>
            <pc:docMk/>
            <pc:sldMk cId="136655555" sldId="40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30:57.928" v="1612"/>
          <ac:spMkLst>
            <pc:docMk/>
            <pc:sldMk cId="136655555" sldId="40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30:57.928" v="1611"/>
          <ac:spMkLst>
            <pc:docMk/>
            <pc:sldMk cId="136655555" sldId="40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30:57.928" v="1610"/>
          <ac:spMkLst>
            <pc:docMk/>
            <pc:sldMk cId="136655555" sldId="401"/>
            <ac:spMk id="11" creationId="{9557DDCB-0AF4-4AFF-A705-E5DBBE957561}"/>
          </ac:spMkLst>
        </pc:spChg>
      </pc:sldChg>
      <pc:sldChg chg="addSp delSp modSp ord delAnim">
        <pc:chgData name="内田 陽子" userId="S::yoko_uchida@jpfgojp.onmicrosoft.com::3ba88787-b8da-4fc8-a417-83f627a88c5e" providerId="AD" clId="Web-{EFA44D32-DAB4-548A-EF1A-01FDD88DA697}" dt="2020-07-15T04:27:59.646" v="1536"/>
        <pc:sldMkLst>
          <pc:docMk/>
          <pc:sldMk cId="3865722586" sldId="402"/>
        </pc:sldMkLst>
        <pc:spChg chg="del">
          <ac:chgData name="内田 陽子" userId="S::yoko_uchida@jpfgojp.onmicrosoft.com::3ba88787-b8da-4fc8-a417-83f627a88c5e" providerId="AD" clId="Web-{EFA44D32-DAB4-548A-EF1A-01FDD88DA697}" dt="2020-07-15T02:49:26.061" v="1318"/>
          <ac:spMkLst>
            <pc:docMk/>
            <pc:sldMk cId="3865722586" sldId="402"/>
            <ac:spMk id="2" creationId="{9F693A7D-E8A1-4B5F-AD9D-F60CEF9E762C}"/>
          </ac:spMkLst>
        </pc:spChg>
        <pc:spChg chg="add del mod ord">
          <ac:chgData name="内田 陽子" userId="S::yoko_uchida@jpfgojp.onmicrosoft.com::3ba88787-b8da-4fc8-a417-83f627a88c5e" providerId="AD" clId="Web-{EFA44D32-DAB4-548A-EF1A-01FDD88DA697}" dt="2020-07-15T04:27:59.646" v="1536"/>
          <ac:spMkLst>
            <pc:docMk/>
            <pc:sldMk cId="3865722586" sldId="402"/>
            <ac:spMk id="2" creationId="{AAF5772E-58A9-4ACE-8B34-86981435226F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154" v="1320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50:59.670" v="1345" actId="20577"/>
          <ac:spMkLst>
            <pc:docMk/>
            <pc:sldMk cId="3865722586" sldId="40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59.646" v="1536"/>
          <ac:spMkLst>
            <pc:docMk/>
            <pc:sldMk cId="3865722586" sldId="402"/>
            <ac:spMk id="5" creationId="{71179170-1073-4F39-8890-264D08310006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2:49:42.498" v="1324"/>
          <ac:spMkLst>
            <pc:docMk/>
            <pc:sldMk cId="3865722586" sldId="402"/>
            <ac:spMk id="6" creationId="{9E134D46-4BDB-48D8-B9E5-F9B67FEFA42B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061" v="1319"/>
          <ac:spMkLst>
            <pc:docMk/>
            <pc:sldMk cId="3865722586" sldId="40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1" creationId="{FEA2F372-B197-4EE8-B723-C7B5A730BFB9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061" v="1317"/>
          <ac:spMkLst>
            <pc:docMk/>
            <pc:sldMk cId="3865722586" sldId="402"/>
            <ac:spMk id="12" creationId="{B56575D4-765F-4956-A373-F79DD7F9F5B3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061" v="1316"/>
          <ac:spMkLst>
            <pc:docMk/>
            <pc:sldMk cId="3865722586" sldId="402"/>
            <ac:spMk id="13" creationId="{1F3CC64E-63E7-4FD9-B6B5-46AD8E2AA81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9:26.061" v="1315"/>
          <ac:spMkLst>
            <pc:docMk/>
            <pc:sldMk cId="3865722586" sldId="402"/>
            <ac:spMk id="14" creationId="{E81F51A5-8175-464B-A1AE-19542C1F9BA4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5" creationId="{AA505EDB-B37C-45A8-BAEC-9A34117892CC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6" creationId="{2E21F8A4-A444-460B-8362-F4C5785267DF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7" creationId="{5A7DDD1C-3B66-4A03-8B60-3DF7C8C4DA28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8" creationId="{D49880B0-BE32-43A3-A7C5-6128F9D30DAE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49:29.685" v="1322"/>
          <ac:spMkLst>
            <pc:docMk/>
            <pc:sldMk cId="3865722586" sldId="402"/>
            <ac:spMk id="19" creationId="{D17F2104-2627-47AB-A7AC-52F992FB0D5D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4:27:54.459" v="1535"/>
          <ac:spMkLst>
            <pc:docMk/>
            <pc:sldMk cId="3865722586" sldId="402"/>
            <ac:spMk id="20" creationId="{FEA2F372-B197-4EE8-B723-C7B5A730BFB9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15" v="1523" actId="1076"/>
          <ac:spMkLst>
            <pc:docMk/>
            <pc:sldMk cId="3865722586" sldId="402"/>
            <ac:spMk id="21" creationId="{AA505EDB-B37C-45A8-BAEC-9A34117892CC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30" v="1524" actId="1076"/>
          <ac:spMkLst>
            <pc:docMk/>
            <pc:sldMk cId="3865722586" sldId="402"/>
            <ac:spMk id="22" creationId="{2E21F8A4-A444-460B-8362-F4C5785267DF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30" v="1525" actId="1076"/>
          <ac:spMkLst>
            <pc:docMk/>
            <pc:sldMk cId="3865722586" sldId="402"/>
            <ac:spMk id="23" creationId="{5A7DDD1C-3B66-4A03-8B60-3DF7C8C4DA28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47" v="1526" actId="1076"/>
          <ac:spMkLst>
            <pc:docMk/>
            <pc:sldMk cId="3865722586" sldId="402"/>
            <ac:spMk id="24" creationId="{D49880B0-BE32-43A3-A7C5-6128F9D30DAE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7:11.647" v="1527" actId="1076"/>
          <ac:spMkLst>
            <pc:docMk/>
            <pc:sldMk cId="3865722586" sldId="402"/>
            <ac:spMk id="25" creationId="{D17F2104-2627-47AB-A7AC-52F992FB0D5D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4:09.402" v="3117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4:11.167" v="3118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4:12.839" v="3119"/>
        <pc:sldMkLst>
          <pc:docMk/>
          <pc:sldMk cId="3200399028" sldId="405"/>
        </pc:sldMkLst>
      </pc:sldChg>
      <pc:sldChg chg="delSp modSp ord">
        <pc:chgData name="内田 陽子" userId="S::yoko_uchida@jpfgojp.onmicrosoft.com::3ba88787-b8da-4fc8-a417-83f627a88c5e" providerId="AD" clId="Web-{EFA44D32-DAB4-548A-EF1A-01FDD88DA697}" dt="2020-07-15T04:59:47.542" v="1949" actId="1076"/>
        <pc:sldMkLst>
          <pc:docMk/>
          <pc:sldMk cId="1866535682" sldId="406"/>
        </pc:sldMkLst>
        <pc:spChg chg="del">
          <ac:chgData name="内田 陽子" userId="S::yoko_uchida@jpfgojp.onmicrosoft.com::3ba88787-b8da-4fc8-a417-83f627a88c5e" providerId="AD" clId="Web-{EFA44D32-DAB4-548A-EF1A-01FDD88DA697}" dt="2020-07-15T04:57:45.744" v="1914"/>
          <ac:spMkLst>
            <pc:docMk/>
            <pc:sldMk cId="1866535682" sldId="4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7:40.651" v="1910" actId="20577"/>
          <ac:spMkLst>
            <pc:docMk/>
            <pc:sldMk cId="1866535682" sldId="4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9:47.542" v="1949" actId="1076"/>
          <ac:spMkLst>
            <pc:docMk/>
            <pc:sldMk cId="1866535682" sldId="4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7:52.135" v="1915" actId="1076"/>
          <ac:spMkLst>
            <pc:docMk/>
            <pc:sldMk cId="1866535682" sldId="40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57:45.729" v="1913"/>
          <ac:spMkLst>
            <pc:docMk/>
            <pc:sldMk cId="1866535682" sldId="406"/>
            <ac:spMk id="12" creationId="{6F3A0298-66E6-4944-98E3-AFEC4CD74146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57:45.729" v="1912"/>
          <ac:spMkLst>
            <pc:docMk/>
            <pc:sldMk cId="1866535682" sldId="406"/>
            <ac:spMk id="13" creationId="{65159E38-5508-45DB-9331-9F13758B9F04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4:57:45.729" v="1911"/>
          <ac:spMkLst>
            <pc:docMk/>
            <pc:sldMk cId="1866535682" sldId="406"/>
            <ac:spMk id="14" creationId="{8335A247-BD9C-4A5A-9D96-6CDB89C0F48A}"/>
          </ac:spMkLst>
        </pc:spChg>
      </pc:sldChg>
      <pc:sldChg chg="addSp delSp modSp ord">
        <pc:chgData name="内田 陽子" userId="S::yoko_uchida@jpfgojp.onmicrosoft.com::3ba88787-b8da-4fc8-a417-83f627a88c5e" providerId="AD" clId="Web-{EFA44D32-DAB4-548A-EF1A-01FDD88DA697}" dt="2020-07-15T04:51:19.745" v="1808" actId="20577"/>
        <pc:sldMkLst>
          <pc:docMk/>
          <pc:sldMk cId="3672275379" sldId="410"/>
        </pc:sldMkLst>
        <pc:spChg chg="mod">
          <ac:chgData name="内田 陽子" userId="S::yoko_uchida@jpfgojp.onmicrosoft.com::3ba88787-b8da-4fc8-a417-83f627a88c5e" providerId="AD" clId="Web-{EFA44D32-DAB4-548A-EF1A-01FDD88DA697}" dt="2020-07-15T04:34:12.522" v="1685" actId="20577"/>
          <ac:spMkLst>
            <pc:docMk/>
            <pc:sldMk cId="3672275379" sldId="4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3:55.866" v="1647" actId="20577"/>
          <ac:spMkLst>
            <pc:docMk/>
            <pc:sldMk cId="3672275379" sldId="410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EFA44D32-DAB4-548A-EF1A-01FDD88DA697}" dt="2020-07-15T04:38:32.632" v="1744"/>
          <ac:spMkLst>
            <pc:docMk/>
            <pc:sldMk cId="3672275379" sldId="4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6:42.804" v="1732" actId="1076"/>
          <ac:spMkLst>
            <pc:docMk/>
            <pc:sldMk cId="3672275379" sldId="41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4:39.694" v="1703" actId="20577"/>
          <ac:spMkLst>
            <pc:docMk/>
            <pc:sldMk cId="3672275379" sldId="4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5:47.288" v="1722" actId="20577"/>
          <ac:spMkLst>
            <pc:docMk/>
            <pc:sldMk cId="3672275379" sldId="4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34:25.850" v="1692" actId="20577"/>
          <ac:spMkLst>
            <pc:docMk/>
            <pc:sldMk cId="3672275379" sldId="410"/>
            <ac:spMk id="11" creationId="{9557DDCB-0AF4-4AFF-A705-E5DBBE957561}"/>
          </ac:spMkLst>
        </pc:spChg>
        <pc:spChg chg="add mod ord">
          <ac:chgData name="内田 陽子" userId="S::yoko_uchida@jpfgojp.onmicrosoft.com::3ba88787-b8da-4fc8-a417-83f627a88c5e" providerId="AD" clId="Web-{EFA44D32-DAB4-548A-EF1A-01FDD88DA697}" dt="2020-07-15T04:51:19.745" v="1808" actId="20577"/>
          <ac:spMkLst>
            <pc:docMk/>
            <pc:sldMk cId="3672275379" sldId="410"/>
            <ac:spMk id="16" creationId="{5BA99852-38FD-440E-9089-C9A483FDDF1F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4:38:39.679" v="1745"/>
          <ac:spMkLst>
            <pc:docMk/>
            <pc:sldMk cId="3672275379" sldId="410"/>
            <ac:spMk id="18" creationId="{186231A0-CA3A-4D8F-8B67-56BEAB8C24C0}"/>
          </ac:spMkLst>
        </pc:spChg>
        <pc:picChg chg="del">
          <ac:chgData name="内田 陽子" userId="S::yoko_uchida@jpfgojp.onmicrosoft.com::3ba88787-b8da-4fc8-a417-83f627a88c5e" providerId="AD" clId="Web-{EFA44D32-DAB4-548A-EF1A-01FDD88DA697}" dt="2020-07-15T04:35:50.085" v="1725"/>
          <ac:picMkLst>
            <pc:docMk/>
            <pc:sldMk cId="3672275379" sldId="410"/>
            <ac:picMk id="5" creationId="{5351D6A3-5E43-4686-8F35-DA8B64C2BBD8}"/>
          </ac:picMkLst>
        </pc:picChg>
        <pc:picChg chg="add mod">
          <ac:chgData name="内田 陽子" userId="S::yoko_uchida@jpfgojp.onmicrosoft.com::3ba88787-b8da-4fc8-a417-83f627a88c5e" providerId="AD" clId="Web-{EFA44D32-DAB4-548A-EF1A-01FDD88DA697}" dt="2020-07-15T04:36:33.319" v="1730" actId="14100"/>
          <ac:picMkLst>
            <pc:docMk/>
            <pc:sldMk cId="3672275379" sldId="410"/>
            <ac:picMk id="6" creationId="{F96186D8-B86A-41BF-8649-2472A22C2859}"/>
          </ac:picMkLst>
        </pc:picChg>
        <pc:picChg chg="add del ord">
          <ac:chgData name="内田 陽子" userId="S::yoko_uchida@jpfgojp.onmicrosoft.com::3ba88787-b8da-4fc8-a417-83f627a88c5e" providerId="AD" clId="Web-{EFA44D32-DAB4-548A-EF1A-01FDD88DA697}" dt="2020-07-15T04:36:37.570" v="1731"/>
          <ac:picMkLst>
            <pc:docMk/>
            <pc:sldMk cId="3672275379" sldId="410"/>
            <ac:picMk id="8" creationId="{C44307D1-C55C-454D-A630-5621846A6E32}"/>
          </ac:picMkLst>
        </pc:picChg>
        <pc:picChg chg="add del">
          <ac:chgData name="内田 陽子" userId="S::yoko_uchida@jpfgojp.onmicrosoft.com::3ba88787-b8da-4fc8-a417-83f627a88c5e" providerId="AD" clId="Web-{EFA44D32-DAB4-548A-EF1A-01FDD88DA697}" dt="2020-07-15T04:37:12.632" v="1734"/>
          <ac:picMkLst>
            <pc:docMk/>
            <pc:sldMk cId="3672275379" sldId="410"/>
            <ac:picMk id="14" creationId="{90299E4A-EED4-44C0-A99B-7DB68E3C4069}"/>
          </ac:picMkLst>
        </pc:picChg>
      </pc:sldChg>
      <pc:sldChg chg="addSp delSp modSp ord">
        <pc:chgData name="内田 陽子" userId="S::yoko_uchida@jpfgojp.onmicrosoft.com::3ba88787-b8da-4fc8-a417-83f627a88c5e" providerId="AD" clId="Web-{EFA44D32-DAB4-548A-EF1A-01FDD88DA697}" dt="2020-07-15T06:03:14.291" v="2859"/>
        <pc:sldMkLst>
          <pc:docMk/>
          <pc:sldMk cId="4034055592" sldId="411"/>
        </pc:sldMkLst>
        <pc:spChg chg="del">
          <ac:chgData name="内田 陽子" userId="S::yoko_uchida@jpfgojp.onmicrosoft.com::3ba88787-b8da-4fc8-a417-83f627a88c5e" providerId="AD" clId="Web-{EFA44D32-DAB4-548A-EF1A-01FDD88DA697}" dt="2020-07-15T06:00:01.790" v="2798"/>
          <ac:spMkLst>
            <pc:docMk/>
            <pc:sldMk cId="4034055592" sldId="4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9:42.477" v="2792" actId="20577"/>
          <ac:spMkLst>
            <pc:docMk/>
            <pc:sldMk cId="4034055592" sldId="4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03:03.603" v="2858" actId="1076"/>
          <ac:spMkLst>
            <pc:docMk/>
            <pc:sldMk cId="4034055592" sldId="4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9:53.993" v="2794" actId="1076"/>
          <ac:spMkLst>
            <pc:docMk/>
            <pc:sldMk cId="4034055592" sldId="41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6:00:01.790" v="2797"/>
          <ac:spMkLst>
            <pc:docMk/>
            <pc:sldMk cId="4034055592" sldId="41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6:00:01.790" v="2796"/>
          <ac:spMkLst>
            <pc:docMk/>
            <pc:sldMk cId="4034055592" sldId="41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6:00:01.790" v="2795"/>
          <ac:spMkLst>
            <pc:docMk/>
            <pc:sldMk cId="4034055592" sldId="41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EFA44D32-DAB4-548A-EF1A-01FDD88DA697}" dt="2020-07-15T06:00:39.712" v="2803"/>
          <ac:picMkLst>
            <pc:docMk/>
            <pc:sldMk cId="4034055592" sldId="411"/>
            <ac:picMk id="5" creationId="{C17FBE3C-CFF9-4A80-AB69-E6825EE04435}"/>
          </ac:picMkLst>
        </pc:picChg>
        <pc:picChg chg="add mod ord">
          <ac:chgData name="内田 陽子" userId="S::yoko_uchida@jpfgojp.onmicrosoft.com::3ba88787-b8da-4fc8-a417-83f627a88c5e" providerId="AD" clId="Web-{EFA44D32-DAB4-548A-EF1A-01FDD88DA697}" dt="2020-07-15T06:02:14.306" v="2846" actId="1076"/>
          <ac:picMkLst>
            <pc:docMk/>
            <pc:sldMk cId="4034055592" sldId="411"/>
            <ac:picMk id="6" creationId="{8BBC5ADF-8137-449C-9658-F89EB1DFA48A}"/>
          </ac:picMkLst>
        </pc:picChg>
      </pc:sldChg>
      <pc:sldChg chg="modSp">
        <pc:chgData name="内田 陽子" userId="S::yoko_uchida@jpfgojp.onmicrosoft.com::3ba88787-b8da-4fc8-a417-83f627a88c5e" providerId="AD" clId="Web-{EFA44D32-DAB4-548A-EF1A-01FDD88DA697}" dt="2020-07-15T06:18:08.137" v="3209" actId="20577"/>
        <pc:sldMkLst>
          <pc:docMk/>
          <pc:sldMk cId="97403742" sldId="412"/>
        </pc:sldMkLst>
        <pc:spChg chg="mod">
          <ac:chgData name="内田 陽子" userId="S::yoko_uchida@jpfgojp.onmicrosoft.com::3ba88787-b8da-4fc8-a417-83f627a88c5e" providerId="AD" clId="Web-{EFA44D32-DAB4-548A-EF1A-01FDD88DA697}" dt="2020-07-15T06:15:45.949" v="3168" actId="1076"/>
          <ac:spMkLst>
            <pc:docMk/>
            <pc:sldMk cId="97403742" sldId="4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5:02.511" v="3139" actId="20577"/>
          <ac:spMkLst>
            <pc:docMk/>
            <pc:sldMk cId="97403742" sldId="4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8:08.137" v="3209" actId="20577"/>
          <ac:spMkLst>
            <pc:docMk/>
            <pc:sldMk cId="97403742" sldId="4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6:09.902" v="3182" actId="20577"/>
          <ac:spMkLst>
            <pc:docMk/>
            <pc:sldMk cId="97403742" sldId="4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6:00.168" v="3175" actId="20577"/>
          <ac:spMkLst>
            <pc:docMk/>
            <pc:sldMk cId="97403742" sldId="4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5:27.792" v="3154" actId="20577"/>
          <ac:spMkLst>
            <pc:docMk/>
            <pc:sldMk cId="97403742" sldId="412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EFA44D32-DAB4-548A-EF1A-01FDD88DA697}" dt="2020-07-15T02:23:40.057" v="904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EFA44D32-DAB4-548A-EF1A-01FDD88DA697}" dt="2020-07-15T02:12:02.524" v="828" actId="20577"/>
          <ac:spMkLst>
            <pc:docMk/>
            <pc:sldMk cId="4023686586" sldId="4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10:46.258" v="763" actId="20577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11:46.368" v="802" actId="20577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12:19.056" v="851" actId="20577"/>
          <ac:spMkLst>
            <pc:docMk/>
            <pc:sldMk cId="4023686586" sldId="4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2:19.901" v="876" actId="20577"/>
          <ac:spMkLst>
            <pc:docMk/>
            <pc:sldMk cId="4023686586" sldId="4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2:54.619" v="901" actId="20577"/>
          <ac:spMkLst>
            <pc:docMk/>
            <pc:sldMk cId="4023686586" sldId="413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59" v="323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59" v="323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59" v="3233"/>
        <pc:sldMkLst>
          <pc:docMk/>
          <pc:sldMk cId="289439930" sldId="416"/>
        </pc:sldMkLst>
      </pc:sldChg>
      <pc:sldChg chg="addSp delSp modSp ord">
        <pc:chgData name="内田 陽子" userId="S::yoko_uchida@jpfgojp.onmicrosoft.com::3ba88787-b8da-4fc8-a417-83f627a88c5e" providerId="AD" clId="Web-{EFA44D32-DAB4-548A-EF1A-01FDD88DA697}" dt="2020-07-15T05:35:45" v="2391"/>
        <pc:sldMkLst>
          <pc:docMk/>
          <pc:sldMk cId="977269450" sldId="418"/>
        </pc:sldMkLst>
        <pc:spChg chg="del">
          <ac:chgData name="内田 陽子" userId="S::yoko_uchida@jpfgojp.onmicrosoft.com::3ba88787-b8da-4fc8-a417-83f627a88c5e" providerId="AD" clId="Web-{EFA44D32-DAB4-548A-EF1A-01FDD88DA697}" dt="2020-07-15T05:30:04.812" v="2301"/>
          <ac:spMkLst>
            <pc:docMk/>
            <pc:sldMk cId="977269450" sldId="4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9:56.031" v="2297" actId="20577"/>
          <ac:spMkLst>
            <pc:docMk/>
            <pc:sldMk cId="977269450" sldId="4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35:04.813" v="2390" actId="14100"/>
          <ac:spMkLst>
            <pc:docMk/>
            <pc:sldMk cId="977269450" sldId="4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30:13.484" v="2303" actId="1076"/>
          <ac:spMkLst>
            <pc:docMk/>
            <pc:sldMk cId="977269450" sldId="41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30:04.812" v="2300"/>
          <ac:spMkLst>
            <pc:docMk/>
            <pc:sldMk cId="977269450" sldId="41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30:04.812" v="2299"/>
          <ac:spMkLst>
            <pc:docMk/>
            <pc:sldMk cId="977269450" sldId="41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30:04.812" v="2298"/>
          <ac:spMkLst>
            <pc:docMk/>
            <pc:sldMk cId="977269450" sldId="418"/>
            <ac:spMk id="11" creationId="{9557DDCB-0AF4-4AFF-A705-E5DBBE957561}"/>
          </ac:spMkLst>
        </pc:spChg>
        <pc:picChg chg="add del mod">
          <ac:chgData name="内田 陽子" userId="S::yoko_uchida@jpfgojp.onmicrosoft.com::3ba88787-b8da-4fc8-a417-83f627a88c5e" providerId="AD" clId="Web-{EFA44D32-DAB4-548A-EF1A-01FDD88DA697}" dt="2020-07-15T05:31:25.062" v="2308"/>
          <ac:picMkLst>
            <pc:docMk/>
            <pc:sldMk cId="977269450" sldId="418"/>
            <ac:picMk id="5" creationId="{7E72254A-C5C8-470C-B0A6-9A253210A6A5}"/>
          </ac:picMkLst>
        </pc:picChg>
        <pc:picChg chg="del">
          <ac:chgData name="内田 陽子" userId="S::yoko_uchida@jpfgojp.onmicrosoft.com::3ba88787-b8da-4fc8-a417-83f627a88c5e" providerId="AD" clId="Web-{EFA44D32-DAB4-548A-EF1A-01FDD88DA697}" dt="2020-07-15T05:30:54.359" v="2307"/>
          <ac:picMkLst>
            <pc:docMk/>
            <pc:sldMk cId="977269450" sldId="418"/>
            <ac:picMk id="6" creationId="{82D7E2EC-5586-4085-A0F2-70928F3904CA}"/>
          </ac:picMkLst>
        </pc:picChg>
        <pc:picChg chg="add mod">
          <ac:chgData name="内田 陽子" userId="S::yoko_uchida@jpfgojp.onmicrosoft.com::3ba88787-b8da-4fc8-a417-83f627a88c5e" providerId="AD" clId="Web-{EFA44D32-DAB4-548A-EF1A-01FDD88DA697}" dt="2020-07-15T05:31:45.890" v="2313" actId="1076"/>
          <ac:picMkLst>
            <pc:docMk/>
            <pc:sldMk cId="977269450" sldId="418"/>
            <ac:picMk id="8" creationId="{33FE1C9D-84F3-43B5-B139-89EA8C3DC612}"/>
          </ac:picMkLst>
        </pc:picChg>
      </pc:sldChg>
      <pc:sldChg chg="modSp ord">
        <pc:chgData name="内田 陽子" userId="S::yoko_uchida@jpfgojp.onmicrosoft.com::3ba88787-b8da-4fc8-a417-83f627a88c5e" providerId="AD" clId="Web-{EFA44D32-DAB4-548A-EF1A-01FDD88DA697}" dt="2020-07-15T05:11:18.200" v="2084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EFA44D32-DAB4-548A-EF1A-01FDD88DA697}" dt="2020-07-15T05:07:19.090" v="1990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7:02.355" v="1985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9:16.985" v="2034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7:48.715" v="2016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9:44.184" v="2053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10:11.778" v="2081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EFA44D32-DAB4-548A-EF1A-01FDD88DA697}" dt="2020-07-15T05:54:39.508" v="2647"/>
        <pc:sldMkLst>
          <pc:docMk/>
          <pc:sldMk cId="3361015407" sldId="420"/>
        </pc:sldMkLst>
        <pc:spChg chg="mod">
          <ac:chgData name="内田 陽子" userId="S::yoko_uchida@jpfgojp.onmicrosoft.com::3ba88787-b8da-4fc8-a417-83f627a88c5e" providerId="AD" clId="Web-{EFA44D32-DAB4-548A-EF1A-01FDD88DA697}" dt="2020-07-15T05:53:19.164" v="2554" actId="20577"/>
          <ac:spMkLst>
            <pc:docMk/>
            <pc:sldMk cId="3361015407" sldId="4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2:51.320" v="2546" actId="20577"/>
          <ac:spMkLst>
            <pc:docMk/>
            <pc:sldMk cId="3361015407" sldId="4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2:10.133" v="2529" actId="20577"/>
          <ac:spMkLst>
            <pc:docMk/>
            <pc:sldMk cId="3361015407" sldId="42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5:06:14.590" v="1968"/>
          <ac:spMkLst>
            <pc:docMk/>
            <pc:sldMk cId="3361015407" sldId="420"/>
            <ac:spMk id="5" creationId="{08A20AC9-9855-4B6F-8121-4E2A51D11BD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3:43.742" v="2594" actId="20577"/>
          <ac:spMkLst>
            <pc:docMk/>
            <pc:sldMk cId="3361015407" sldId="4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4:05.711" v="2620" actId="20577"/>
          <ac:spMkLst>
            <pc:docMk/>
            <pc:sldMk cId="3361015407" sldId="4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4:26.039" v="2644" actId="20577"/>
          <ac:spMkLst>
            <pc:docMk/>
            <pc:sldMk cId="3361015407" sldId="420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43" v="3230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9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8"/>
        <pc:sldMkLst>
          <pc:docMk/>
          <pc:sldMk cId="3455790550" sldId="423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7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6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5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43" v="3224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EFA44D32-DAB4-548A-EF1A-01FDD88DA697}" dt="2020-07-15T04:23:22.364" v="1433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EFA44D32-DAB4-548A-EF1A-01FDD88DA697}" dt="2020-07-15T04:21:44.239" v="1394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3:02.692" v="1432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1:46.348" v="1395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27" v="3219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27" v="3218"/>
        <pc:sldMkLst>
          <pc:docMk/>
          <pc:sldMk cId="270996168" sldId="430"/>
        </pc:sldMkLst>
      </pc:sldChg>
      <pc:sldChg chg="modSp ord">
        <pc:chgData name="内田 陽子" userId="S::yoko_uchida@jpfgojp.onmicrosoft.com::3ba88787-b8da-4fc8-a417-83f627a88c5e" providerId="AD" clId="Web-{EFA44D32-DAB4-548A-EF1A-01FDD88DA697}" dt="2020-07-15T01:43:06.677" v="233" actId="20577"/>
        <pc:sldMkLst>
          <pc:docMk/>
          <pc:sldMk cId="1236574533" sldId="431"/>
        </pc:sldMkLst>
        <pc:spChg chg="mod">
          <ac:chgData name="内田 陽子" userId="S::yoko_uchida@jpfgojp.onmicrosoft.com::3ba88787-b8da-4fc8-a417-83f627a88c5e" providerId="AD" clId="Web-{EFA44D32-DAB4-548A-EF1A-01FDD88DA697}" dt="2020-07-15T01:43:06.677" v="233" actId="20577"/>
          <ac:spMkLst>
            <pc:docMk/>
            <pc:sldMk cId="1236574533" sldId="431"/>
            <ac:spMk id="3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FA44D32-DAB4-548A-EF1A-01FDD88DA697}" dt="2020-07-15T06:18:26.012" v="3215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4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3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2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1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EFA44D32-DAB4-548A-EF1A-01FDD88DA697}" dt="2020-07-15T06:18:26.012" v="3210"/>
        <pc:sldMkLst>
          <pc:docMk/>
          <pc:sldMk cId="4257144580" sldId="437"/>
        </pc:sldMkLst>
      </pc:sldChg>
      <pc:sldChg chg="addSp modSp add replId">
        <pc:chgData name="内田 陽子" userId="S::yoko_uchida@jpfgojp.onmicrosoft.com::3ba88787-b8da-4fc8-a417-83f627a88c5e" providerId="AD" clId="Web-{EFA44D32-DAB4-548A-EF1A-01FDD88DA697}" dt="2020-07-15T01:29:43.409" v="59" actId="20577"/>
        <pc:sldMkLst>
          <pc:docMk/>
          <pc:sldMk cId="2935420423" sldId="442"/>
        </pc:sldMkLst>
        <pc:spChg chg="add mod">
          <ac:chgData name="内田 陽子" userId="S::yoko_uchida@jpfgojp.onmicrosoft.com::3ba88787-b8da-4fc8-a417-83f627a88c5e" providerId="AD" clId="Web-{EFA44D32-DAB4-548A-EF1A-01FDD88DA697}" dt="2020-07-15T01:28:16.925" v="31" actId="20577"/>
          <ac:spMkLst>
            <pc:docMk/>
            <pc:sldMk cId="2935420423" sldId="442"/>
            <ac:spMk id="2" creationId="{C868CF45-65F2-49D0-AA8B-139DC8B0EBD4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27:41.737" v="19" actId="20577"/>
          <ac:spMkLst>
            <pc:docMk/>
            <pc:sldMk cId="2935420423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29:43.409" v="59" actId="20577"/>
          <ac:spMkLst>
            <pc:docMk/>
            <pc:sldMk cId="2935420423" sldId="44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28:34.316" v="42" actId="20577"/>
          <ac:spMkLst>
            <pc:docMk/>
            <pc:sldMk cId="2935420423" sldId="442"/>
            <ac:spMk id="6" creationId="{098D5538-ACAC-4508-B899-A3B5A1E1E3AB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27:47.925" v="20" actId="1076"/>
          <ac:spMkLst>
            <pc:docMk/>
            <pc:sldMk cId="2935420423" sldId="44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EFA44D32-DAB4-548A-EF1A-01FDD88DA697}" dt="2020-07-15T01:36:15.270" v="122" actId="1076"/>
        <pc:sldMkLst>
          <pc:docMk/>
          <pc:sldMk cId="3060863078" sldId="443"/>
        </pc:sldMkLst>
        <pc:spChg chg="mod">
          <ac:chgData name="内田 陽子" userId="S::yoko_uchida@jpfgojp.onmicrosoft.com::3ba88787-b8da-4fc8-a417-83f627a88c5e" providerId="AD" clId="Web-{EFA44D32-DAB4-548A-EF1A-01FDD88DA697}" dt="2020-07-15T01:34:23.660" v="99" actId="1076"/>
          <ac:spMkLst>
            <pc:docMk/>
            <pc:sldMk cId="3060863078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36:08.691" v="120" actId="20577"/>
          <ac:spMkLst>
            <pc:docMk/>
            <pc:sldMk cId="3060863078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36:15.270" v="122" actId="1076"/>
          <ac:spMkLst>
            <pc:docMk/>
            <pc:sldMk cId="3060863078" sldId="443"/>
            <ac:spMk id="7" creationId="{1AF68CEC-B70C-4DFA-9973-E5B8A12ED17D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EFA44D32-DAB4-548A-EF1A-01FDD88DA697}" dt="2020-07-15T01:40:45.130" v="225" actId="1076"/>
        <pc:sldMkLst>
          <pc:docMk/>
          <pc:sldMk cId="291347838" sldId="444"/>
        </pc:sldMkLst>
        <pc:spChg chg="del">
          <ac:chgData name="内田 陽子" userId="S::yoko_uchida@jpfgojp.onmicrosoft.com::3ba88787-b8da-4fc8-a417-83f627a88c5e" providerId="AD" clId="Web-{EFA44D32-DAB4-548A-EF1A-01FDD88DA697}" dt="2020-07-15T01:37:30.426" v="134"/>
          <ac:spMkLst>
            <pc:docMk/>
            <pc:sldMk cId="291347838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40:06.786" v="210" actId="20577"/>
          <ac:spMkLst>
            <pc:docMk/>
            <pc:sldMk cId="291347838" sldId="44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1:38:04.098" v="135"/>
          <ac:spMkLst>
            <pc:docMk/>
            <pc:sldMk cId="291347838" sldId="444"/>
            <ac:spMk id="5" creationId="{89269861-C584-4843-AC9C-FE944FAE7484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0:45.114" v="223" actId="1076"/>
          <ac:spMkLst>
            <pc:docMk/>
            <pc:sldMk cId="291347838" sldId="444"/>
            <ac:spMk id="6" creationId="{D83DB5C1-A8E7-4BE5-B105-D5CF2BE45FD1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1:37:30.317" v="133"/>
          <ac:spMkLst>
            <pc:docMk/>
            <pc:sldMk cId="291347838" sldId="444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0:45.130" v="224" actId="1076"/>
          <ac:spMkLst>
            <pc:docMk/>
            <pc:sldMk cId="291347838" sldId="444"/>
            <ac:spMk id="10" creationId="{44D8F37D-073D-4FDF-B59D-2EB27DE6D357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0:45.130" v="225" actId="1076"/>
          <ac:spMkLst>
            <pc:docMk/>
            <pc:sldMk cId="291347838" sldId="444"/>
            <ac:spMk id="12" creationId="{130DE9FC-CD80-4D3F-93FC-75ACC33464B5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39:11.286" v="176"/>
          <ac:spMkLst>
            <pc:docMk/>
            <pc:sldMk cId="291347838" sldId="444"/>
            <ac:spMk id="14" creationId="{CC16E074-F2B3-436A-9EA4-A506D675DB10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39:11.270" v="175"/>
          <ac:spMkLst>
            <pc:docMk/>
            <pc:sldMk cId="291347838" sldId="444"/>
            <ac:spMk id="16" creationId="{CEBDAD23-B7A3-45C8-89EF-EC25630F0330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39:11.270" v="174"/>
          <ac:spMkLst>
            <pc:docMk/>
            <pc:sldMk cId="291347838" sldId="444"/>
            <ac:spMk id="18" creationId="{BB03CAC5-EBCE-411E-ACFB-EA8F506487AA}"/>
          </ac:spMkLst>
        </pc:spChg>
      </pc:sldChg>
      <pc:sldChg chg="addSp delSp modSp add ord replId">
        <pc:chgData name="内田 陽子" userId="S::yoko_uchida@jpfgojp.onmicrosoft.com::3ba88787-b8da-4fc8-a417-83f627a88c5e" providerId="AD" clId="Web-{EFA44D32-DAB4-548A-EF1A-01FDD88DA697}" dt="2020-07-15T01:50:21.428" v="355" actId="20577"/>
        <pc:sldMkLst>
          <pc:docMk/>
          <pc:sldMk cId="3789976940" sldId="445"/>
        </pc:sldMkLst>
        <pc:spChg chg="add mod">
          <ac:chgData name="内田 陽子" userId="S::yoko_uchida@jpfgojp.onmicrosoft.com::3ba88787-b8da-4fc8-a417-83f627a88c5e" providerId="AD" clId="Web-{EFA44D32-DAB4-548A-EF1A-01FDD88DA697}" dt="2020-07-15T01:45:21.849" v="282" actId="20577"/>
          <ac:spMkLst>
            <pc:docMk/>
            <pc:sldMk cId="3789976940" sldId="445"/>
            <ac:spMk id="2" creationId="{8297C9A5-9120-471B-8D1A-C15CC367DF7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45:06.005" v="260" actId="14100"/>
          <ac:spMkLst>
            <pc:docMk/>
            <pc:sldMk cId="3789976940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50:21.428" v="355" actId="20577"/>
          <ac:spMkLst>
            <pc:docMk/>
            <pc:sldMk cId="3789976940" sldId="445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45:31.505" v="288"/>
          <ac:spMkLst>
            <pc:docMk/>
            <pc:sldMk cId="3789976940" sldId="445"/>
            <ac:spMk id="6" creationId="{08B5E7D8-38F6-4883-80A8-6F1339409EEF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1:46:25.302" v="299" actId="1076"/>
          <ac:spMkLst>
            <pc:docMk/>
            <pc:sldMk cId="3789976940" sldId="44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1:45:29.005" v="287"/>
          <ac:spMkLst>
            <pc:docMk/>
            <pc:sldMk cId="3789976940" sldId="445"/>
            <ac:spMk id="10" creationId="{B57B8DF5-CBEE-4E28-9C33-9B079C62F55C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6:16.990" v="298" actId="1076"/>
          <ac:spMkLst>
            <pc:docMk/>
            <pc:sldMk cId="3789976940" sldId="445"/>
            <ac:spMk id="11" creationId="{07B9BC50-6BA4-4552-B1A9-7DCBE71C0772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6:12.833" v="297" actId="1076"/>
          <ac:spMkLst>
            <pc:docMk/>
            <pc:sldMk cId="3789976940" sldId="445"/>
            <ac:spMk id="12" creationId="{DDF9E234-3A01-4A54-8B60-790456CC6928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1:46:05.568" v="296" actId="1076"/>
          <ac:spMkLst>
            <pc:docMk/>
            <pc:sldMk cId="3789976940" sldId="445"/>
            <ac:spMk id="13" creationId="{329C1E36-BF52-4407-BB90-500984562C90}"/>
          </ac:spMkLst>
        </pc:spChg>
      </pc:sldChg>
      <pc:sldChg chg="modSp add del replId">
        <pc:chgData name="内田 陽子" userId="S::yoko_uchida@jpfgojp.onmicrosoft.com::3ba88787-b8da-4fc8-a417-83f627a88c5e" providerId="AD" clId="Web-{EFA44D32-DAB4-548A-EF1A-01FDD88DA697}" dt="2020-07-15T01:59:30.101" v="525"/>
        <pc:sldMkLst>
          <pc:docMk/>
          <pc:sldMk cId="76383361" sldId="446"/>
        </pc:sldMkLst>
        <pc:spChg chg="mod">
          <ac:chgData name="内田 陽子" userId="S::yoko_uchida@jpfgojp.onmicrosoft.com::3ba88787-b8da-4fc8-a417-83f627a88c5e" providerId="AD" clId="Web-{EFA44D32-DAB4-548A-EF1A-01FDD88DA697}" dt="2020-07-15T01:52:16.147" v="371" actId="20577"/>
          <ac:spMkLst>
            <pc:docMk/>
            <pc:sldMk cId="76383361" sldId="446"/>
            <ac:spMk id="4" creationId="{00000000-0000-0000-0000-000000000000}"/>
          </ac:spMkLst>
        </pc:spChg>
      </pc:sldChg>
      <pc:sldChg chg="addSp modSp add ord replId">
        <pc:chgData name="内田 陽子" userId="S::yoko_uchida@jpfgojp.onmicrosoft.com::3ba88787-b8da-4fc8-a417-83f627a88c5e" providerId="AD" clId="Web-{EFA44D32-DAB4-548A-EF1A-01FDD88DA697}" dt="2020-07-15T02:07:22.992" v="740" actId="14100"/>
        <pc:sldMkLst>
          <pc:docMk/>
          <pc:sldMk cId="570052563" sldId="447"/>
        </pc:sldMkLst>
        <pc:spChg chg="add mod">
          <ac:chgData name="内田 陽子" userId="S::yoko_uchida@jpfgojp.onmicrosoft.com::3ba88787-b8da-4fc8-a417-83f627a88c5e" providerId="AD" clId="Web-{EFA44D32-DAB4-548A-EF1A-01FDD88DA697}" dt="2020-07-15T02:07:06.774" v="736" actId="1076"/>
          <ac:spMkLst>
            <pc:docMk/>
            <pc:sldMk cId="570052563" sldId="447"/>
            <ac:spMk id="2" creationId="{AEB54E72-01BB-40C0-B5EC-45C8CB12631D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2:07:06.789" v="737" actId="1076"/>
          <ac:spMkLst>
            <pc:docMk/>
            <pc:sldMk cId="570052563" sldId="447"/>
            <ac:spMk id="3" creationId="{83DE40D8-56E2-490D-98E4-D8ECA277C809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07:22.992" v="740" actId="14100"/>
          <ac:spMkLst>
            <pc:docMk/>
            <pc:sldMk cId="570052563" sldId="447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2:07:06.805" v="738" actId="1076"/>
          <ac:spMkLst>
            <pc:docMk/>
            <pc:sldMk cId="570052563" sldId="447"/>
            <ac:spMk id="6" creationId="{8C08A76D-71E1-4951-A50B-EE81DC0F781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07:06.758" v="734" actId="1076"/>
          <ac:spMkLst>
            <pc:docMk/>
            <pc:sldMk cId="570052563" sldId="447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07:06.774" v="735" actId="1076"/>
          <ac:spMkLst>
            <pc:docMk/>
            <pc:sldMk cId="570052563" sldId="447"/>
            <ac:spMk id="15" creationId="{778D215B-959F-42B0-834C-E8064DEABA39}"/>
          </ac:spMkLst>
        </pc:spChg>
      </pc:sldChg>
      <pc:sldChg chg="modSp add replId">
        <pc:chgData name="内田 陽子" userId="S::yoko_uchida@jpfgojp.onmicrosoft.com::3ba88787-b8da-4fc8-a417-83f627a88c5e" providerId="AD" clId="Web-{EFA44D32-DAB4-548A-EF1A-01FDD88DA697}" dt="2020-07-15T05:00:24.792" v="1950" actId="20577"/>
        <pc:sldMkLst>
          <pc:docMk/>
          <pc:sldMk cId="1540998609" sldId="448"/>
        </pc:sldMkLst>
        <pc:spChg chg="mod">
          <ac:chgData name="内田 陽子" userId="S::yoko_uchida@jpfgojp.onmicrosoft.com::3ba88787-b8da-4fc8-a417-83f627a88c5e" providerId="AD" clId="Web-{EFA44D32-DAB4-548A-EF1A-01FDD88DA697}" dt="2020-07-15T02:30:40.058" v="1079" actId="20577"/>
          <ac:spMkLst>
            <pc:docMk/>
            <pc:sldMk cId="1540998609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29:59.792" v="1061" actId="20577"/>
          <ac:spMkLst>
            <pc:docMk/>
            <pc:sldMk cId="1540998609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00:24.792" v="1950" actId="20577"/>
          <ac:spMkLst>
            <pc:docMk/>
            <pc:sldMk cId="1540998609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31:20.277" v="1112" actId="1076"/>
          <ac:spMkLst>
            <pc:docMk/>
            <pc:sldMk cId="1540998609" sldId="44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31:02.261" v="1097" actId="20577"/>
          <ac:spMkLst>
            <pc:docMk/>
            <pc:sldMk cId="1540998609" sldId="44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31:11.605" v="1109" actId="20577"/>
          <ac:spMkLst>
            <pc:docMk/>
            <pc:sldMk cId="1540998609" sldId="44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30:52.167" v="1088" actId="20577"/>
          <ac:spMkLst>
            <pc:docMk/>
            <pc:sldMk cId="1540998609" sldId="448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EFA44D32-DAB4-548A-EF1A-01FDD88DA697}" dt="2020-07-15T06:26:41.232" v="3402"/>
        <pc:sldMkLst>
          <pc:docMk/>
          <pc:sldMk cId="2485159616" sldId="449"/>
        </pc:sldMkLst>
        <pc:spChg chg="add del">
          <ac:chgData name="内田 陽子" userId="S::yoko_uchida@jpfgojp.onmicrosoft.com::3ba88787-b8da-4fc8-a417-83f627a88c5e" providerId="AD" clId="Web-{EFA44D32-DAB4-548A-EF1A-01FDD88DA697}" dt="2020-07-15T06:26:41.232" v="3402"/>
          <ac:spMkLst>
            <pc:docMk/>
            <pc:sldMk cId="2485159616" sldId="449"/>
            <ac:spMk id="2" creationId="{32D1CD96-2C79-4814-8ADE-6BBC8A0C82EB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33:08.824" v="1146"/>
          <ac:spMkLst>
            <pc:docMk/>
            <pc:sldMk cId="2485159616" sldId="449"/>
            <ac:spMk id="2" creationId="{AEB54E72-01BB-40C0-B5EC-45C8CB12631D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33:08.824" v="1145"/>
          <ac:spMkLst>
            <pc:docMk/>
            <pc:sldMk cId="2485159616" sldId="449"/>
            <ac:spMk id="3" creationId="{83DE40D8-56E2-490D-98E4-D8ECA277C809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26:34.529" v="3401" actId="14100"/>
          <ac:spMkLst>
            <pc:docMk/>
            <pc:sldMk cId="2485159616" sldId="44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EFA44D32-DAB4-548A-EF1A-01FDD88DA697}" dt="2020-07-15T02:39:57.918" v="1226"/>
          <ac:spMkLst>
            <pc:docMk/>
            <pc:sldMk cId="2485159616" sldId="449"/>
            <ac:spMk id="5" creationId="{6FE5990F-4BB3-469F-B483-89FA113E48BE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21:38.247" v="3281" actId="20577"/>
          <ac:spMkLst>
            <pc:docMk/>
            <pc:sldMk cId="2485159616" sldId="449"/>
            <ac:spMk id="6" creationId="{8C08A76D-71E1-4951-A50B-EE81DC0F781A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22:22.575" v="3333" actId="20577"/>
          <ac:spMkLst>
            <pc:docMk/>
            <pc:sldMk cId="2485159616" sldId="449"/>
            <ac:spMk id="7" creationId="{444BFEC1-7CFA-4D40-A705-E7144F20101F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22:00.106" v="3305" actId="20577"/>
          <ac:spMkLst>
            <pc:docMk/>
            <pc:sldMk cId="2485159616" sldId="449"/>
            <ac:spMk id="8" creationId="{992020E6-E59E-4271-BD3C-FAC05A6243FC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23:09.028" v="3365" actId="20577"/>
          <ac:spMkLst>
            <pc:docMk/>
            <pc:sldMk cId="2485159616" sldId="449"/>
            <ac:spMk id="9" creationId="{08E0E1A6-497F-416A-BF53-8AEBDF10F253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21:22.434" v="3259" actId="20577"/>
          <ac:spMkLst>
            <pc:docMk/>
            <pc:sldMk cId="2485159616" sldId="449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23:28.262" v="3370" actId="1076"/>
          <ac:spMkLst>
            <pc:docMk/>
            <pc:sldMk cId="2485159616" sldId="449"/>
            <ac:spMk id="15" creationId="{778D215B-959F-42B0-834C-E8064DEABA39}"/>
          </ac:spMkLst>
        </pc:spChg>
      </pc:sldChg>
      <pc:sldChg chg="delSp modSp add replId">
        <pc:chgData name="内田 陽子" userId="S::yoko_uchida@jpfgojp.onmicrosoft.com::3ba88787-b8da-4fc8-a417-83f627a88c5e" providerId="AD" clId="Web-{EFA44D32-DAB4-548A-EF1A-01FDD88DA697}" dt="2020-07-15T02:44:46.169" v="1308" actId="20577"/>
        <pc:sldMkLst>
          <pc:docMk/>
          <pc:sldMk cId="4266165761" sldId="450"/>
        </pc:sldMkLst>
        <pc:spChg chg="mod">
          <ac:chgData name="内田 陽子" userId="S::yoko_uchida@jpfgojp.onmicrosoft.com::3ba88787-b8da-4fc8-a417-83f627a88c5e" providerId="AD" clId="Web-{EFA44D32-DAB4-548A-EF1A-01FDD88DA697}" dt="2020-07-15T02:44:46.169" v="1308" actId="20577"/>
          <ac:spMkLst>
            <pc:docMk/>
            <pc:sldMk cId="4266165761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41:47.247" v="1263" actId="20577"/>
          <ac:spMkLst>
            <pc:docMk/>
            <pc:sldMk cId="4266165761" sldId="450"/>
            <ac:spMk id="6" creationId="{8C08A76D-71E1-4951-A50B-EE81DC0F781A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2:41:51.825" v="1266"/>
          <ac:spMkLst>
            <pc:docMk/>
            <pc:sldMk cId="4266165761" sldId="450"/>
            <ac:spMk id="8" creationId="{992020E6-E59E-4271-BD3C-FAC05A6243F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41:22.919" v="1249" actId="20577"/>
          <ac:spMkLst>
            <pc:docMk/>
            <pc:sldMk cId="4266165761" sldId="450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2:41:28.934" v="1250" actId="1076"/>
          <ac:spMkLst>
            <pc:docMk/>
            <pc:sldMk cId="4266165761" sldId="450"/>
            <ac:spMk id="15" creationId="{778D215B-959F-42B0-834C-E8064DEABA39}"/>
          </ac:spMkLst>
        </pc:spChg>
      </pc:sldChg>
      <pc:sldChg chg="addSp delSp modSp add replId">
        <pc:chgData name="内田 陽子" userId="S::yoko_uchida@jpfgojp.onmicrosoft.com::3ba88787-b8da-4fc8-a417-83f627a88c5e" providerId="AD" clId="Web-{EFA44D32-DAB4-548A-EF1A-01FDD88DA697}" dt="2020-07-15T04:29:01.381" v="1587" actId="20577"/>
        <pc:sldMkLst>
          <pc:docMk/>
          <pc:sldMk cId="816259976" sldId="451"/>
        </pc:sldMkLst>
        <pc:spChg chg="add del mod">
          <ac:chgData name="内田 陽子" userId="S::yoko_uchida@jpfgojp.onmicrosoft.com::3ba88787-b8da-4fc8-a417-83f627a88c5e" providerId="AD" clId="Web-{EFA44D32-DAB4-548A-EF1A-01FDD88DA697}" dt="2020-07-15T04:26:11.849" v="1508"/>
          <ac:spMkLst>
            <pc:docMk/>
            <pc:sldMk cId="816259976" sldId="451"/>
            <ac:spMk id="2" creationId="{4946765D-5500-44C5-86C6-20682512C048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4:21.567" v="1458" actId="20577"/>
          <ac:spMkLst>
            <pc:docMk/>
            <pc:sldMk cId="816259976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5:54.083" v="1504" actId="20577"/>
          <ac:spMkLst>
            <pc:docMk/>
            <pc:sldMk cId="816259976" sldId="451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8:32.802" v="1565" actId="20577"/>
          <ac:spMkLst>
            <pc:docMk/>
            <pc:sldMk cId="816259976" sldId="451"/>
            <ac:spMk id="5" creationId="{E2874E2A-F49E-4969-A69A-50DE81AE07C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24:30.645" v="1459" actId="1076"/>
          <ac:spMkLst>
            <pc:docMk/>
            <pc:sldMk cId="816259976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8:53.037" v="1576" actId="20577"/>
          <ac:spMkLst>
            <pc:docMk/>
            <pc:sldMk cId="816259976" sldId="451"/>
            <ac:spMk id="9" creationId="{15E03B53-4EB8-4F1A-A5C8-575A591B46FB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9:01.381" v="1587" actId="20577"/>
          <ac:spMkLst>
            <pc:docMk/>
            <pc:sldMk cId="816259976" sldId="451"/>
            <ac:spMk id="11" creationId="{01D78834-9270-4815-8527-0FF83DC1A538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28:28.912" v="1562" actId="20577"/>
          <ac:spMkLst>
            <pc:docMk/>
            <pc:sldMk cId="816259976" sldId="451"/>
            <ac:spMk id="13" creationId="{01190B35-59EA-4C3E-B184-7D5060FFB2FE}"/>
          </ac:spMkLst>
        </pc:spChg>
      </pc:sldChg>
      <pc:sldChg chg="addSp modSp add ord replId">
        <pc:chgData name="内田 陽子" userId="S::yoko_uchida@jpfgojp.onmicrosoft.com::3ba88787-b8da-4fc8-a417-83f627a88c5e" providerId="AD" clId="Web-{EFA44D32-DAB4-548A-EF1A-01FDD88DA697}" dt="2020-07-15T04:56:11.980" v="1888" actId="20577"/>
        <pc:sldMkLst>
          <pc:docMk/>
          <pc:sldMk cId="2010898279" sldId="452"/>
        </pc:sldMkLst>
        <pc:spChg chg="add mod">
          <ac:chgData name="内田 陽子" userId="S::yoko_uchida@jpfgojp.onmicrosoft.com::3ba88787-b8da-4fc8-a417-83f627a88c5e" providerId="AD" clId="Web-{EFA44D32-DAB4-548A-EF1A-01FDD88DA697}" dt="2020-07-15T04:56:01.666" v="1882" actId="20577"/>
          <ac:spMkLst>
            <pc:docMk/>
            <pc:sldMk cId="2010898279" sldId="452"/>
            <ac:spMk id="2" creationId="{882F6BB1-A230-4DD0-B1FF-967E4339BBFF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56:11.980" v="1888" actId="20577"/>
          <ac:spMkLst>
            <pc:docMk/>
            <pc:sldMk cId="2010898279" sldId="452"/>
            <ac:spMk id="3" creationId="{A3F16FEF-4A96-4679-8089-250165E9D61E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5:15.338" v="1865" actId="20577"/>
          <ac:spMkLst>
            <pc:docMk/>
            <pc:sldMk cId="2010898279" sldId="45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4:55:55.604" v="1879" actId="20577"/>
          <ac:spMkLst>
            <pc:docMk/>
            <pc:sldMk cId="2010898279" sldId="452"/>
            <ac:spMk id="5" creationId="{4A87AD65-FAB8-4EC8-8EEA-413F71C285E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5:31.072" v="1872" actId="1076"/>
          <ac:spMkLst>
            <pc:docMk/>
            <pc:sldMk cId="2010898279" sldId="452"/>
            <ac:spMk id="6" creationId="{8C08A76D-71E1-4951-A50B-EE81DC0F781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3:22.275" v="1833" actId="20577"/>
          <ac:spMkLst>
            <pc:docMk/>
            <pc:sldMk cId="2010898279" sldId="452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4:55:50.807" v="1876" actId="1076"/>
          <ac:spMkLst>
            <pc:docMk/>
            <pc:sldMk cId="2010898279" sldId="452"/>
            <ac:spMk id="15" creationId="{778D215B-959F-42B0-834C-E8064DEABA39}"/>
          </ac:spMkLst>
        </pc:spChg>
      </pc:sldChg>
      <pc:sldChg chg="delSp modSp add ord replId">
        <pc:chgData name="内田 陽子" userId="S::yoko_uchida@jpfgojp.onmicrosoft.com::3ba88787-b8da-4fc8-a417-83f627a88c5e" providerId="AD" clId="Web-{EFA44D32-DAB4-548A-EF1A-01FDD88DA697}" dt="2020-07-15T05:24:11.405" v="2154" actId="20577"/>
        <pc:sldMkLst>
          <pc:docMk/>
          <pc:sldMk cId="3382739196" sldId="453"/>
        </pc:sldMkLst>
        <pc:spChg chg="del">
          <ac:chgData name="内田 陽子" userId="S::yoko_uchida@jpfgojp.onmicrosoft.com::3ba88787-b8da-4fc8-a417-83f627a88c5e" providerId="AD" clId="Web-{EFA44D32-DAB4-548A-EF1A-01FDD88DA697}" dt="2020-07-15T05:13:49.466" v="2114"/>
          <ac:spMkLst>
            <pc:docMk/>
            <pc:sldMk cId="3382739196" sldId="453"/>
            <ac:spMk id="2" creationId="{882F6BB1-A230-4DD0-B1FF-967E4339BBFF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13:49.466" v="2113"/>
          <ac:spMkLst>
            <pc:docMk/>
            <pc:sldMk cId="3382739196" sldId="453"/>
            <ac:spMk id="3" creationId="{A3F16FEF-4A96-4679-8089-250165E9D61E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4:11.405" v="2154" actId="20577"/>
          <ac:spMkLst>
            <pc:docMk/>
            <pc:sldMk cId="3382739196" sldId="453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13:49.466" v="2112"/>
          <ac:spMkLst>
            <pc:docMk/>
            <pc:sldMk cId="3382739196" sldId="453"/>
            <ac:spMk id="5" creationId="{4A87AD65-FAB8-4EC8-8EEA-413F71C285E2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13:49.466" v="2115"/>
          <ac:spMkLst>
            <pc:docMk/>
            <pc:sldMk cId="3382739196" sldId="453"/>
            <ac:spMk id="6" creationId="{8C08A76D-71E1-4951-A50B-EE81DC0F781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13:41.747" v="2111" actId="20577"/>
          <ac:spMkLst>
            <pc:docMk/>
            <pc:sldMk cId="3382739196" sldId="453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14:00.872" v="2116" actId="1076"/>
          <ac:spMkLst>
            <pc:docMk/>
            <pc:sldMk cId="3382739196" sldId="453"/>
            <ac:spMk id="15" creationId="{778D215B-959F-42B0-834C-E8064DEABA39}"/>
          </ac:spMkLst>
        </pc:spChg>
      </pc:sldChg>
      <pc:sldChg chg="modSp add ord replId">
        <pc:chgData name="内田 陽子" userId="S::yoko_uchida@jpfgojp.onmicrosoft.com::3ba88787-b8da-4fc8-a417-83f627a88c5e" providerId="AD" clId="Web-{EFA44D32-DAB4-548A-EF1A-01FDD88DA697}" dt="2020-07-15T05:28:35.015" v="2279" actId="20577"/>
        <pc:sldMkLst>
          <pc:docMk/>
          <pc:sldMk cId="597300434" sldId="454"/>
        </pc:sldMkLst>
        <pc:spChg chg="mod">
          <ac:chgData name="内田 陽子" userId="S::yoko_uchida@jpfgojp.onmicrosoft.com::3ba88787-b8da-4fc8-a417-83f627a88c5e" providerId="AD" clId="Web-{EFA44D32-DAB4-548A-EF1A-01FDD88DA697}" dt="2020-07-15T05:27:20.843" v="2217" actId="20577"/>
          <ac:spMkLst>
            <pc:docMk/>
            <pc:sldMk cId="597300434" sldId="45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5:59.811" v="2173" actId="20577"/>
          <ac:spMkLst>
            <pc:docMk/>
            <pc:sldMk cId="597300434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8:35.015" v="2279" actId="20577"/>
          <ac:spMkLst>
            <pc:docMk/>
            <pc:sldMk cId="597300434" sldId="45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8:03.249" v="2254" actId="1076"/>
          <ac:spMkLst>
            <pc:docMk/>
            <pc:sldMk cId="597300434" sldId="45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7:41.547" v="2230" actId="20577"/>
          <ac:spMkLst>
            <pc:docMk/>
            <pc:sldMk cId="597300434" sldId="45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7:57.031" v="2251" actId="20577"/>
          <ac:spMkLst>
            <pc:docMk/>
            <pc:sldMk cId="597300434" sldId="45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28:12.484" v="2269" actId="20577"/>
          <ac:spMkLst>
            <pc:docMk/>
            <pc:sldMk cId="597300434" sldId="45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EFA44D32-DAB4-548A-EF1A-01FDD88DA697}" dt="2020-07-15T05:45:39.303" v="2451" actId="20577"/>
        <pc:sldMkLst>
          <pc:docMk/>
          <pc:sldMk cId="4049378771" sldId="455"/>
        </pc:sldMkLst>
        <pc:spChg chg="mod">
          <ac:chgData name="内田 陽子" userId="S::yoko_uchida@jpfgojp.onmicrosoft.com::3ba88787-b8da-4fc8-a417-83f627a88c5e" providerId="AD" clId="Web-{EFA44D32-DAB4-548A-EF1A-01FDD88DA697}" dt="2020-07-15T05:43:26.096" v="2414" actId="20577"/>
          <ac:spMkLst>
            <pc:docMk/>
            <pc:sldMk cId="4049378771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45:39.303" v="2451" actId="20577"/>
          <ac:spMkLst>
            <pc:docMk/>
            <pc:sldMk cId="4049378771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43:33.926" v="2415" actId="1076"/>
          <ac:spMkLst>
            <pc:docMk/>
            <pc:sldMk cId="4049378771" sldId="455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EFA44D32-DAB4-548A-EF1A-01FDD88DA697}" dt="2020-07-15T05:49:35.179" v="2493" actId="14100"/>
        <pc:sldMkLst>
          <pc:docMk/>
          <pc:sldMk cId="3696475763" sldId="456"/>
        </pc:sldMkLst>
        <pc:spChg chg="mod">
          <ac:chgData name="内田 陽子" userId="S::yoko_uchida@jpfgojp.onmicrosoft.com::3ba88787-b8da-4fc8-a417-83f627a88c5e" providerId="AD" clId="Web-{EFA44D32-DAB4-548A-EF1A-01FDD88DA697}" dt="2020-07-15T05:49:35.179" v="2493" actId="14100"/>
          <ac:spMkLst>
            <pc:docMk/>
            <pc:sldMk cId="3696475763" sldId="456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5:49:24.023" v="2492"/>
          <ac:spMkLst>
            <pc:docMk/>
            <pc:sldMk cId="3696475763" sldId="456"/>
            <ac:spMk id="6" creationId="{8C08A76D-71E1-4951-A50B-EE81DC0F781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47:56.585" v="2471" actId="20577"/>
          <ac:spMkLst>
            <pc:docMk/>
            <pc:sldMk cId="3696475763" sldId="456"/>
            <ac:spMk id="13" creationId="{D5B28EEE-B9B0-46CF-A434-D7F2E409E1B2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48:07.976" v="2473" actId="1076"/>
          <ac:spMkLst>
            <pc:docMk/>
            <pc:sldMk cId="3696475763" sldId="456"/>
            <ac:spMk id="15" creationId="{778D215B-959F-42B0-834C-E8064DEABA39}"/>
          </ac:spMkLst>
        </pc:spChg>
      </pc:sldChg>
      <pc:sldChg chg="modSp add replId">
        <pc:chgData name="内田 陽子" userId="S::yoko_uchida@jpfgojp.onmicrosoft.com::3ba88787-b8da-4fc8-a417-83f627a88c5e" providerId="AD" clId="Web-{EFA44D32-DAB4-548A-EF1A-01FDD88DA697}" dt="2020-07-15T05:58:41.930" v="2768" actId="20577"/>
        <pc:sldMkLst>
          <pc:docMk/>
          <pc:sldMk cId="3975198081" sldId="457"/>
        </pc:sldMkLst>
        <pc:spChg chg="mod">
          <ac:chgData name="内田 陽子" userId="S::yoko_uchida@jpfgojp.onmicrosoft.com::3ba88787-b8da-4fc8-a417-83f627a88c5e" providerId="AD" clId="Web-{EFA44D32-DAB4-548A-EF1A-01FDD88DA697}" dt="2020-07-15T05:56:15.789" v="2672" actId="20577"/>
          <ac:spMkLst>
            <pc:docMk/>
            <pc:sldMk cId="3975198081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5:54.727" v="2667" actId="20577"/>
          <ac:spMkLst>
            <pc:docMk/>
            <pc:sldMk cId="3975198081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8:41.930" v="2768" actId="20577"/>
          <ac:spMkLst>
            <pc:docMk/>
            <pc:sldMk cId="3975198081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6:05.758" v="2668" actId="1076"/>
          <ac:spMkLst>
            <pc:docMk/>
            <pc:sldMk cId="3975198081" sldId="4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6:40.758" v="2704" actId="20577"/>
          <ac:spMkLst>
            <pc:docMk/>
            <pc:sldMk cId="3975198081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6:58.977" v="2715" actId="20577"/>
          <ac:spMkLst>
            <pc:docMk/>
            <pc:sldMk cId="3975198081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5:57:10.461" v="2725" actId="20577"/>
          <ac:spMkLst>
            <pc:docMk/>
            <pc:sldMk cId="3975198081" sldId="457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EFA44D32-DAB4-548A-EF1A-01FDD88DA697}" dt="2020-07-15T06:06:39.244" v="2930" actId="20577"/>
        <pc:sldMkLst>
          <pc:docMk/>
          <pc:sldMk cId="452369237" sldId="458"/>
        </pc:sldMkLst>
        <pc:spChg chg="mod">
          <ac:chgData name="内田 陽子" userId="S::yoko_uchida@jpfgojp.onmicrosoft.com::3ba88787-b8da-4fc8-a417-83f627a88c5e" providerId="AD" clId="Web-{EFA44D32-DAB4-548A-EF1A-01FDD88DA697}" dt="2020-07-15T06:03:56.384" v="2871" actId="20577"/>
          <ac:spMkLst>
            <pc:docMk/>
            <pc:sldMk cId="452369237" sldId="458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EFA44D32-DAB4-548A-EF1A-01FDD88DA697}" dt="2020-07-15T06:05:00.463" v="2880"/>
          <ac:spMkLst>
            <pc:docMk/>
            <pc:sldMk cId="452369237" sldId="458"/>
            <ac:spMk id="5" creationId="{A6F69678-5195-45D1-8A1D-3A2D028ED92E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05:37.697" v="2910" actId="1076"/>
          <ac:spMkLst>
            <pc:docMk/>
            <pc:sldMk cId="452369237" sldId="458"/>
            <ac:spMk id="9" creationId="{A2206C54-B9D4-4BA4-A129-FC939D4B4305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06:26.807" v="2922" actId="20577"/>
          <ac:spMkLst>
            <pc:docMk/>
            <pc:sldMk cId="452369237" sldId="458"/>
            <ac:spMk id="10" creationId="{4B18CC40-8242-4402-AC47-275D58DAFBAC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06:36.072" v="2927" actId="20577"/>
          <ac:spMkLst>
            <pc:docMk/>
            <pc:sldMk cId="452369237" sldId="458"/>
            <ac:spMk id="11" creationId="{61BC35B7-9C95-407C-A135-1D9ABBEFDBCD}"/>
          </ac:spMkLst>
        </pc:spChg>
        <pc:spChg chg="add mod">
          <ac:chgData name="内田 陽子" userId="S::yoko_uchida@jpfgojp.onmicrosoft.com::3ba88787-b8da-4fc8-a417-83f627a88c5e" providerId="AD" clId="Web-{EFA44D32-DAB4-548A-EF1A-01FDD88DA697}" dt="2020-07-15T06:06:39.244" v="2930" actId="20577"/>
          <ac:spMkLst>
            <pc:docMk/>
            <pc:sldMk cId="452369237" sldId="458"/>
            <ac:spMk id="12" creationId="{723098D1-55B3-4031-A1B2-796CF2F34FE1}"/>
          </ac:spMkLst>
        </pc:spChg>
        <pc:picChg chg="add mod ord">
          <ac:chgData name="内田 陽子" userId="S::yoko_uchida@jpfgojp.onmicrosoft.com::3ba88787-b8da-4fc8-a417-83f627a88c5e" providerId="AD" clId="Web-{EFA44D32-DAB4-548A-EF1A-01FDD88DA697}" dt="2020-07-15T06:04:36.010" v="2875"/>
          <ac:picMkLst>
            <pc:docMk/>
            <pc:sldMk cId="452369237" sldId="458"/>
            <ac:picMk id="2" creationId="{08960AC9-A5B5-4D54-820F-4BDE811D9538}"/>
          </ac:picMkLst>
        </pc:picChg>
        <pc:picChg chg="del">
          <ac:chgData name="内田 陽子" userId="S::yoko_uchida@jpfgojp.onmicrosoft.com::3ba88787-b8da-4fc8-a417-83f627a88c5e" providerId="AD" clId="Web-{EFA44D32-DAB4-548A-EF1A-01FDD88DA697}" dt="2020-07-15T06:04:38.525" v="2876"/>
          <ac:picMkLst>
            <pc:docMk/>
            <pc:sldMk cId="452369237" sldId="458"/>
            <ac:picMk id="6" creationId="{8BBC5ADF-8137-449C-9658-F89EB1DFA48A}"/>
          </ac:picMkLst>
        </pc:picChg>
      </pc:sldChg>
      <pc:sldChg chg="delSp modSp add ord replId">
        <pc:chgData name="内田 陽子" userId="S::yoko_uchida@jpfgojp.onmicrosoft.com::3ba88787-b8da-4fc8-a417-83f627a88c5e" providerId="AD" clId="Web-{EFA44D32-DAB4-548A-EF1A-01FDD88DA697}" dt="2020-07-15T06:13:47.495" v="3116" actId="20577"/>
        <pc:sldMkLst>
          <pc:docMk/>
          <pc:sldMk cId="2029731774" sldId="459"/>
        </pc:sldMkLst>
        <pc:spChg chg="mod">
          <ac:chgData name="内田 陽子" userId="S::yoko_uchida@jpfgojp.onmicrosoft.com::3ba88787-b8da-4fc8-a417-83f627a88c5e" providerId="AD" clId="Web-{EFA44D32-DAB4-548A-EF1A-01FDD88DA697}" dt="2020-07-15T06:08:53.339" v="2963" actId="20577"/>
          <ac:spMkLst>
            <pc:docMk/>
            <pc:sldMk cId="2029731774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08:35.698" v="2954" actId="20577"/>
          <ac:spMkLst>
            <pc:docMk/>
            <pc:sldMk cId="2029731774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13:47.495" v="3116" actId="20577"/>
          <ac:spMkLst>
            <pc:docMk/>
            <pc:sldMk cId="2029731774" sldId="45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EFA44D32-DAB4-548A-EF1A-01FDD88DA697}" dt="2020-07-15T06:08:54.713" v="2966"/>
          <ac:spMkLst>
            <pc:docMk/>
            <pc:sldMk cId="2029731774" sldId="45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09:02.651" v="2979" actId="20577"/>
          <ac:spMkLst>
            <pc:docMk/>
            <pc:sldMk cId="2029731774" sldId="45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FA44D32-DAB4-548A-EF1A-01FDD88DA697}" dt="2020-07-15T06:09:09.229" v="2987" actId="20577"/>
          <ac:spMkLst>
            <pc:docMk/>
            <pc:sldMk cId="2029731774" sldId="459"/>
            <ac:spMk id="11" creationId="{9557DDCB-0AF4-4AFF-A705-E5DBBE957561}"/>
          </ac:spMkLst>
        </pc:spChg>
      </pc:sldChg>
      <pc:sldChg chg="add replId">
        <pc:chgData name="内田 陽子" userId="S::yoko_uchida@jpfgojp.onmicrosoft.com::3ba88787-b8da-4fc8-a417-83f627a88c5e" providerId="AD" clId="Web-{EFA44D32-DAB4-548A-EF1A-01FDD88DA697}" dt="2020-07-15T06:19:05.715" v="3236"/>
        <pc:sldMkLst>
          <pc:docMk/>
          <pc:sldMk cId="327921549" sldId="460"/>
        </pc:sldMkLst>
      </pc:sldChg>
    </pc:docChg>
  </pc:docChgLst>
  <pc:docChgLst>
    <pc:chgData name="内田 陽子" userId="S::yoko_uchida@jpfgojp.onmicrosoft.com::3ba88787-b8da-4fc8-a417-83f627a88c5e" providerId="AD" clId="Web-{FBDBF1E9-6D4A-D08A-9409-F79E15C690E1}"/>
    <pc:docChg chg="delSld">
      <pc:chgData name="内田 陽子" userId="S::yoko_uchida@jpfgojp.onmicrosoft.com::3ba88787-b8da-4fc8-a417-83f627a88c5e" providerId="AD" clId="Web-{FBDBF1E9-6D4A-D08A-9409-F79E15C690E1}" dt="2020-07-18T07:19:09.269" v="0"/>
      <pc:docMkLst>
        <pc:docMk/>
      </pc:docMkLst>
      <pc:sldChg chg="del">
        <pc:chgData name="内田 陽子" userId="S::yoko_uchida@jpfgojp.onmicrosoft.com::3ba88787-b8da-4fc8-a417-83f627a88c5e" providerId="AD" clId="Web-{FBDBF1E9-6D4A-D08A-9409-F79E15C690E1}" dt="2020-07-18T07:19:09.269" v="0"/>
        <pc:sldMkLst>
          <pc:docMk/>
          <pc:sldMk cId="2485159616" sldId="4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日本の娯楽</a:t>
            </a:r>
            <a:endParaRPr lang="en-US" altLang="ja-JP" sz="400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112189" y="1483237"/>
            <a:ext cx="2764008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   に  ほ ん　              ご  ら  </a:t>
            </a:r>
            <a:r>
              <a:rPr lang="ja-JP" altLang="en-US" sz="1600" b="1" dirty="0" err="1">
                <a:solidFill>
                  <a:srgbClr val="002060"/>
                </a:solidFill>
                <a:ea typeface="ＭＳ Ｐゴシック"/>
                <a:cs typeface="Calibri"/>
              </a:rPr>
              <a:t>く</a:t>
            </a:r>
            <a:endParaRPr lang="en-US" altLang="ja-JP" dirty="0"/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close up of a sign&#10;&#10;説明は自動で生成されたものです">
            <a:extLst>
              <a:ext uri="{FF2B5EF4-FFF2-40B4-BE49-F238E27FC236}">
                <a16:creationId xmlns:a16="http://schemas.microsoft.com/office/drawing/2014/main" id="{94492FF7-8BE0-4CFF-876C-5CE7053785D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464" r="-445" b="6145"/>
          <a:stretch/>
        </p:blipFill>
        <p:spPr>
          <a:xfrm>
            <a:off x="2808200" y="2992908"/>
            <a:ext cx="3363371" cy="187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9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673" y="634413"/>
            <a:ext cx="7801784" cy="2226689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東京ディズニーリゾートにあるテーマパーク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とうきょう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は、ディズニーランドともう一つは何ですか？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　                                                       ひと                 なん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アニマルキングダム</a:t>
            </a:r>
            <a:endParaRPr lang="en-US">
              <a:latin typeface="MS PGothic"/>
              <a:ea typeface="MS PGothic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ja-JP">
                <a:latin typeface="MS PGothic"/>
                <a:ea typeface="MS PGothic"/>
                <a:cs typeface="+mn-lt"/>
              </a:rPr>
              <a:t>ハリウッドスタジオ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EPCOT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ディズニーシー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1859" y="49583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005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420" y="891267"/>
            <a:ext cx="801729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東京ディズニーリゾートの中に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とうきょう                                                                 なか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次のうちどのホテルですか？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つぎ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00004" y="2996537"/>
            <a:ext cx="608029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コンテンポラリーリゾートホテル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ホテルミラコスタ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ディズニーランドホテ</a:t>
            </a:r>
            <a:r>
              <a:rPr lang="ja-JP" dirty="0">
                <a:latin typeface="MS PGothic"/>
                <a:ea typeface="MS PGothic"/>
                <a:cs typeface="+mn-lt"/>
              </a:rPr>
              <a:t>ル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ンバ</a:t>
            </a:r>
            <a:r>
              <a:rPr lang="ja-JP" dirty="0">
                <a:latin typeface="MS PGothic"/>
                <a:ea typeface="MS PGothic"/>
                <a:cs typeface="+mn-lt"/>
              </a:rPr>
              <a:t>サダー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ホ</a:t>
            </a:r>
            <a:r>
              <a:rPr lang="ja-JP" dirty="0">
                <a:latin typeface="MS PGothic"/>
                <a:ea typeface="MS PGothic"/>
                <a:cs typeface="+mn-lt"/>
              </a:rPr>
              <a:t>テル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83068" y="29845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086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420" y="891267"/>
            <a:ext cx="801729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東京ディズニーリゾート</a:t>
            </a:r>
            <a:r>
              <a:rPr lang="ja-JP" sz="3600" dirty="0">
                <a:latin typeface="MS PGothic"/>
                <a:ea typeface="MS PGothic"/>
                <a:cs typeface="+mj-lt"/>
              </a:rPr>
              <a:t>を日本で運営して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とうきょう                                                                   にほん           うんえい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いる会社は、何という会社ですか？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        かいしゃ               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かいしゃ</a:t>
            </a: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D83DB5C1-A8E7-4BE5-B105-D5CF2BE45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121" y="2984377"/>
            <a:ext cx="5423678" cy="265214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西武ホールディングス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オリエンタルランド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サンリオ</a:t>
            </a:r>
            <a:endParaRPr 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ウォルト</a:t>
            </a:r>
            <a:r>
              <a:rPr lang="ja-JP" dirty="0">
                <a:latin typeface="MS PGothic"/>
                <a:ea typeface="MS PGothic"/>
                <a:cs typeface="+mn-lt"/>
              </a:rPr>
              <a:t>ディズニージャパ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ン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10" name="楕円 4">
            <a:extLst>
              <a:ext uri="{FF2B5EF4-FFF2-40B4-BE49-F238E27FC236}">
                <a16:creationId xmlns:a16="http://schemas.microsoft.com/office/drawing/2014/main" id="{44D8F37D-073D-4FDF-B59D-2EB27DE6D357}"/>
              </a:ext>
            </a:extLst>
          </p:cNvPr>
          <p:cNvSpPr/>
          <p:nvPr/>
        </p:nvSpPr>
        <p:spPr>
          <a:xfrm>
            <a:off x="1945369" y="36050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0DE9FC-CD80-4D3F-93FC-75ACC33464B5}"/>
              </a:ext>
            </a:extLst>
          </p:cNvPr>
          <p:cNvSpPr txBox="1"/>
          <p:nvPr/>
        </p:nvSpPr>
        <p:spPr>
          <a:xfrm>
            <a:off x="2606019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せい    ぶ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34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950" y="891267"/>
            <a:ext cx="763181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大阪にあるテーマパークは、次のうち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おおさか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     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つぎ</a:t>
            </a:r>
          </a:p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どれ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シー</a:t>
            </a:r>
            <a:r>
              <a:rPr lang="ja-JP">
                <a:latin typeface="MS PGothic"/>
                <a:ea typeface="MS PGothic"/>
                <a:cs typeface="+mn-lt"/>
              </a:rPr>
              <a:t>ワー</a:t>
            </a:r>
            <a:r>
              <a:rPr lang="ja-JP" altLang="en-US">
                <a:latin typeface="MS PGothic"/>
                <a:ea typeface="MS PGothic"/>
                <a:cs typeface="+mn-lt"/>
              </a:rPr>
              <a:t>ルド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ハリウッドスタジオ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</a:t>
            </a:r>
            <a:r>
              <a:rPr lang="ja-JP" altLang="en-US">
                <a:latin typeface="MS PGothic"/>
                <a:ea typeface="MS PGothic"/>
                <a:cs typeface="+mn-lt"/>
              </a:rPr>
              <a:t>スペースワールド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ユニバーサルスタジオ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4" y="49587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657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634413"/>
            <a:ext cx="7534274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スリルのあるジェットコースターで有名な、</a:t>
            </a:r>
            <a:endParaRPr lang="en-US" altLang="ja-JP">
              <a:latin typeface="MS PGothic"/>
              <a:ea typeface="MS PGothic"/>
            </a:endParaRPr>
          </a:p>
          <a:p>
            <a:pPr algn="l"/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          ゆうめい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山梨県の遊園地は、何と言う名前ですか？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やまなしけん              ゆうえんち                 なん        い           なまえ</a:t>
            </a:r>
            <a:endParaRPr lang="ja-JP" altLang="en-US" sz="14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4016" y="2996537"/>
            <a:ext cx="473058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富士急ドリームランド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富士急ハ</a:t>
            </a:r>
            <a:r>
              <a:rPr lang="ja-JP" altLang="en-US">
                <a:latin typeface="MS PGothic"/>
                <a:ea typeface="MS PGothic"/>
                <a:cs typeface="+mn-lt"/>
              </a:rPr>
              <a:t>イランド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富士急ファミ</a:t>
            </a:r>
            <a:r>
              <a:rPr lang="ja-JP">
                <a:latin typeface="MS PGothic"/>
                <a:ea typeface="MS PGothic"/>
                <a:cs typeface="+mn-lt"/>
              </a:rPr>
              <a:t>リ</a:t>
            </a:r>
            <a:r>
              <a:rPr lang="ja-JP" altLang="en-US">
                <a:latin typeface="MS PGothic"/>
                <a:ea typeface="MS PGothic"/>
                <a:cs typeface="+mn-lt"/>
              </a:rPr>
              <a:t>ーラ</a:t>
            </a:r>
            <a:r>
              <a:rPr lang="ja-JP">
                <a:latin typeface="MS PGothic"/>
                <a:ea typeface="MS PGothic"/>
                <a:cs typeface="+mn-lt"/>
              </a:rPr>
              <a:t>ンド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富士</a:t>
            </a:r>
            <a:r>
              <a:rPr lang="ja-JP">
                <a:latin typeface="MS PGothic"/>
                <a:ea typeface="MS PGothic"/>
                <a:cs typeface="+mn-lt"/>
              </a:rPr>
              <a:t>急レジ</a:t>
            </a:r>
            <a:r>
              <a:rPr lang="ja-JP" altLang="en-US">
                <a:latin typeface="MS PGothic"/>
                <a:ea typeface="MS PGothic"/>
                <a:cs typeface="+mn-lt"/>
              </a:rPr>
              <a:t>ャ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r>
              <a:rPr lang="ja-JP" altLang="en-US">
                <a:latin typeface="MS PGothic"/>
                <a:ea typeface="MS PGothic"/>
                <a:cs typeface="+mn-lt"/>
              </a:rPr>
              <a:t>ランド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432" y="362904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97C9A5-9120-471B-8D1A-C15CC367DF7C}"/>
              </a:ext>
            </a:extLst>
          </p:cNvPr>
          <p:cNvSpPr txBox="1"/>
          <p:nvPr/>
        </p:nvSpPr>
        <p:spPr>
          <a:xfrm>
            <a:off x="335991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ふ        じ     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9BC50-6BA4-4552-B1A9-7DCBE71C0772}"/>
              </a:ext>
            </a:extLst>
          </p:cNvPr>
          <p:cNvSpPr txBox="1"/>
          <p:nvPr/>
        </p:nvSpPr>
        <p:spPr>
          <a:xfrm>
            <a:off x="3359912" y="411822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ふ        じ     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F9E234-3A01-4A54-8B60-790456CC6928}"/>
              </a:ext>
            </a:extLst>
          </p:cNvPr>
          <p:cNvSpPr txBox="1"/>
          <p:nvPr/>
        </p:nvSpPr>
        <p:spPr>
          <a:xfrm>
            <a:off x="3335593" y="47626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ふ        じ     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9C1E36-BF52-4407-BB90-500984562C90}"/>
              </a:ext>
            </a:extLst>
          </p:cNvPr>
          <p:cNvSpPr txBox="1"/>
          <p:nvPr/>
        </p:nvSpPr>
        <p:spPr>
          <a:xfrm>
            <a:off x="3335593" y="54071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ふ        じ     きゅう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997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31665" y="891267"/>
            <a:ext cx="827264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浅草にある、</a:t>
            </a:r>
            <a:r>
              <a:rPr lang="en-US" altLang="ja-JP" sz="3600" dirty="0">
                <a:latin typeface="MS PGothic"/>
                <a:ea typeface="+mj-lt"/>
                <a:cs typeface="+mj-lt"/>
              </a:rPr>
              <a:t>1853</a:t>
            </a:r>
            <a:r>
              <a:rPr lang="ja-JP" sz="3600" dirty="0">
                <a:latin typeface="MS PGothic"/>
                <a:ea typeface="MS PGothic"/>
                <a:cs typeface="+mj-lt"/>
              </a:rPr>
              <a:t>年にできた、日本で一番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あさくさ                            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せん</a:t>
            </a: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はっぴゃくごじゅ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うさんねん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にほん         いちばん</a:t>
            </a:r>
            <a:r>
              <a:rPr lang="ja-JP" sz="3600" dirty="0">
                <a:latin typeface="MS PGothic"/>
                <a:ea typeface="MS PGothic"/>
                <a:cs typeface="+mj-lt"/>
              </a:rPr>
              <a:t>古い遊園地は、何という名前ですか？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ふる           ゆうえんち                 なん                     なまえ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花やしき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鳥や</a:t>
            </a:r>
            <a:r>
              <a:rPr lang="ja-JP">
                <a:latin typeface="MS PGothic"/>
                <a:ea typeface="MS PGothic"/>
                <a:cs typeface="+mn-lt"/>
              </a:rPr>
              <a:t>し</a:t>
            </a:r>
            <a:r>
              <a:rPr lang="ja-JP" altLang="en-US">
                <a:latin typeface="MS PGothic"/>
                <a:ea typeface="MS PGothic"/>
                <a:cs typeface="+mn-lt"/>
              </a:rPr>
              <a:t>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風やしき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月</a:t>
            </a:r>
            <a:r>
              <a:rPr lang="ja-JP">
                <a:latin typeface="MS PGothic"/>
                <a:ea typeface="MS PGothic"/>
                <a:cs typeface="+mn-lt"/>
              </a:rPr>
              <a:t>やし</a:t>
            </a:r>
            <a:r>
              <a:rPr lang="ja-JP" altLang="en-US">
                <a:latin typeface="MS PGothic"/>
                <a:ea typeface="MS PGothic"/>
                <a:cs typeface="+mn-lt"/>
              </a:rPr>
              <a:t>き</a:t>
            </a:r>
            <a:endParaRPr lang="en-US" alt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0061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3433" y="34993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はな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3433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かぜ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3433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つき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5593" y="413824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88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891267"/>
            <a:ext cx="776207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Calibri"/>
                <a:ea typeface="MS PGothic"/>
                <a:cs typeface="+mj-lt"/>
              </a:rPr>
              <a:t>一つの建物に、いくつかのスクリーンが</a:t>
            </a:r>
            <a:r>
              <a:rPr lang="ja-JP" altLang="en-US" sz="3600" dirty="0">
                <a:latin typeface="Calibri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Calibri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ひと                たてもの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Calibri"/>
                <a:ea typeface="MS PGothic"/>
                <a:cs typeface="+mj-lt"/>
              </a:rPr>
              <a:t>ある映画館を、何と言いますか？</a:t>
            </a:r>
            <a:br>
              <a:rPr lang="ja-JP" sz="3600" dirty="0">
                <a:latin typeface="Calibri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えい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が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かん                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シネプレックス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マルチプレ</a:t>
            </a:r>
            <a:r>
              <a:rPr lang="ja-JP">
                <a:latin typeface="MS PGothic"/>
                <a:ea typeface="MS PGothic"/>
                <a:cs typeface="+mn-lt"/>
              </a:rPr>
              <a:t>ッ</a:t>
            </a:r>
            <a:r>
              <a:rPr lang="ja-JP" altLang="en-US">
                <a:latin typeface="MS PGothic"/>
                <a:ea typeface="MS PGothic"/>
                <a:cs typeface="+mn-lt"/>
              </a:rPr>
              <a:t>クス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マルチコン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シネコン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99" y="49605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9340" y="535983"/>
            <a:ext cx="8031560" cy="2764170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大きなコンサートやイベントの会場として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おお   　                                                                                 かいじょう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使われることでも有名で、ビートルズが日本に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つか                                               ゆうめい                                                          にほん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来たときのコンサート会場にもなった施設は、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き                                                              かいじょう                                    しせつ      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3385643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日本武道館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東京ドー</a:t>
            </a:r>
            <a:r>
              <a:rPr lang="ja-JP" altLang="en-US">
                <a:latin typeface="MS PGothic"/>
                <a:ea typeface="MS PGothic"/>
                <a:cs typeface="+mn-lt"/>
              </a:rPr>
              <a:t>ム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さいたまスーパーアリーナ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日比谷公会堂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31504" y="33791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B54E72-01BB-40C0-B5EC-45C8CB12631D}"/>
              </a:ext>
            </a:extLst>
          </p:cNvPr>
          <p:cNvSpPr txBox="1"/>
          <p:nvPr/>
        </p:nvSpPr>
        <p:spPr>
          <a:xfrm>
            <a:off x="3359912" y="386320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にっ   ぽん    ぶ       どう    かん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DE40D8-56E2-490D-98E4-D8ECA277C809}"/>
              </a:ext>
            </a:extLst>
          </p:cNvPr>
          <p:cNvSpPr txBox="1"/>
          <p:nvPr/>
        </p:nvSpPr>
        <p:spPr>
          <a:xfrm>
            <a:off x="3347420" y="58413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ひ  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び     </a:t>
            </a:r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や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こう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かい</a:t>
            </a:r>
            <a:r>
              <a:rPr lang="ja-JP" altLang="en-US" sz="120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どう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08A76D-71E1-4951-A50B-EE81DC0F781A}"/>
              </a:ext>
            </a:extLst>
          </p:cNvPr>
          <p:cNvSpPr txBox="1"/>
          <p:nvPr/>
        </p:nvSpPr>
        <p:spPr>
          <a:xfrm>
            <a:off x="3359912" y="45068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    きょう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005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9725" y="891267"/>
            <a:ext cx="738499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「宝塚」という演劇は、どんな特徴が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たからづか                      えんげき                                     とくちょう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ありますか？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99809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出演者が全員女性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出演者が全員男性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客は女性しか入れない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客は男性しか入れな</a:t>
            </a:r>
            <a:r>
              <a:rPr lang="ja-JP" altLang="en-US">
                <a:latin typeface="MS PGothic"/>
                <a:ea typeface="MS PGothic"/>
                <a:cs typeface="+mn-lt"/>
              </a:rPr>
              <a:t>い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0145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7404" y="3480458"/>
            <a:ext cx="339981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しゅつ  えん  しゃ                ぜん    いん    じょ    せい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7404" y="4784003"/>
            <a:ext cx="339981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きゃく               じょ     せい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7404" y="5435776"/>
            <a:ext cx="339981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きゃく               </a:t>
            </a:r>
            <a:r>
              <a:rPr lang="ja-JP" altLang="en-US" sz="1200">
                <a:ea typeface="ＭＳ Ｐゴシック"/>
                <a:cs typeface="Calibri"/>
              </a:rPr>
              <a:t>だん   </a:t>
            </a:r>
            <a:r>
              <a:rPr lang="ja-JP" sz="1200">
                <a:ea typeface="ＭＳ Ｐゴシック"/>
                <a:cs typeface="Calibri"/>
              </a:rPr>
              <a:t>せい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3484" y="4119388"/>
            <a:ext cx="339981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しゅつ  えん  しゃ                ぜん    いん   だん    せい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32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4059" y="891267"/>
            <a:ext cx="790785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「宝塚」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のグループで、次のうち実際には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たからづか                                                    つぎ                     じっさい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のはどれですか？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99809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月組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雪組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虹組 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宙組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3101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07404" y="3452177"/>
            <a:ext cx="339981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つき   ぐみ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07404" y="4755722"/>
            <a:ext cx="339981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</a:t>
            </a:r>
            <a:r>
              <a:rPr lang="ja-JP" altLang="en-US" sz="1200">
                <a:ea typeface="ＭＳ Ｐゴシック"/>
                <a:cs typeface="Calibri"/>
              </a:rPr>
              <a:t>にじ</a:t>
            </a:r>
            <a:r>
              <a:rPr lang="ja-JP" sz="1200">
                <a:ea typeface="ＭＳ Ｐゴシック"/>
                <a:cs typeface="Calibri"/>
              </a:rPr>
              <a:t>   ぐみ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7404" y="5407495"/>
            <a:ext cx="339981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そら</a:t>
            </a:r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ぐみ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3484" y="4091107"/>
            <a:ext cx="339981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ゆき   ぐみ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099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8963" y="791333"/>
            <a:ext cx="7922124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「ねこ」→「こども」→「もり」のように、前の人が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　                                                                                                           まえ         ひと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言ったことばの最後の音から始まることばを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い                                             さいご             おと              はじ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言い合う遊びを、何と言いますか？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い           あ         あそ                    なん        い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あしとり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うしろとり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しりとり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あ</a:t>
            </a:r>
            <a:r>
              <a:rPr lang="ja-JP" altLang="en-US">
                <a:latin typeface="MS PGothic"/>
                <a:ea typeface="MS PGothic"/>
                <a:cs typeface="+mn-lt"/>
              </a:rPr>
              <a:t>ととり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31504" y="43139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527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9340" y="535983"/>
            <a:ext cx="8031560" cy="2764170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たくさんの「お笑いタレント」が所属し、「なんば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　                                   わら                                             しょぞく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グランド花月」なども持っている会社は、何と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かげつ                             も                               かいしゃ               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い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ホリプロ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吉</a:t>
            </a:r>
            <a:r>
              <a:rPr lang="ja-JP" dirty="0">
                <a:latin typeface="MS PGothic"/>
                <a:ea typeface="MS PGothic"/>
                <a:cs typeface="+mn-lt"/>
              </a:rPr>
              <a:t>本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興業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松竹芸能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ス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タ</a:t>
            </a:r>
            <a:r>
              <a:rPr lang="ja-JP" dirty="0">
                <a:latin typeface="MS PGothic"/>
                <a:ea typeface="MS PGothic"/>
                <a:cs typeface="+mn-lt"/>
              </a:rPr>
              <a:t>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ダストプ</a:t>
            </a:r>
            <a:r>
              <a:rPr lang="ja-JP" dirty="0">
                <a:latin typeface="MS PGothic"/>
                <a:ea typeface="MS PGothic"/>
                <a:cs typeface="+mn-lt"/>
              </a:rPr>
              <a:t>ロモーション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27542" y="36250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08A76D-71E1-4951-A50B-EE81DC0F781A}"/>
              </a:ext>
            </a:extLst>
          </p:cNvPr>
          <p:cNvSpPr txBox="1"/>
          <p:nvPr/>
        </p:nvSpPr>
        <p:spPr>
          <a:xfrm>
            <a:off x="3359912" y="41177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よし    もと     こう   ぎょう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2020E6-E59E-4271-BD3C-FAC05A6243FC}"/>
              </a:ext>
            </a:extLst>
          </p:cNvPr>
          <p:cNvSpPr txBox="1"/>
          <p:nvPr/>
        </p:nvSpPr>
        <p:spPr>
          <a:xfrm>
            <a:off x="3359911" y="47622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しょう  ちく     げい   のう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92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4458" y="535983"/>
            <a:ext cx="7849167" cy="2764170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漫才で、一人がおかしなことを言い、もう一人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まんざい     　        ひとり                                                            い                          ひとり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がそれを指摘するというスタイルを、何と言い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  してき                                                                           なん        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ますか？</a:t>
            </a: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攻めと守り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フリ</a:t>
            </a:r>
            <a:r>
              <a:rPr lang="ja-JP" altLang="en-US">
                <a:latin typeface="MS PGothic"/>
                <a:ea typeface="MS PGothic"/>
                <a:cs typeface="+mn-lt"/>
              </a:rPr>
              <a:t>と</a:t>
            </a:r>
            <a:r>
              <a:rPr lang="ja-JP">
                <a:latin typeface="MS PGothic"/>
                <a:ea typeface="MS PGothic"/>
                <a:cs typeface="+mn-lt"/>
              </a:rPr>
              <a:t>オチ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ボケとツッコ</a:t>
            </a:r>
            <a:r>
              <a:rPr lang="ja-JP" altLang="en-US">
                <a:latin typeface="MS PGothic"/>
                <a:ea typeface="MS PGothic"/>
                <a:cs typeface="+mn-lt"/>
              </a:rPr>
              <a:t>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つか</a:t>
            </a:r>
            <a:r>
              <a:rPr lang="ja-JP" altLang="en-US">
                <a:latin typeface="MS PGothic"/>
                <a:ea typeface="MS PGothic"/>
                <a:cs typeface="+mn-lt"/>
              </a:rPr>
              <a:t>みとくすぐり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MS PGothic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27542" y="42789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08A76D-71E1-4951-A50B-EE81DC0F781A}"/>
              </a:ext>
            </a:extLst>
          </p:cNvPr>
          <p:cNvSpPr txBox="1"/>
          <p:nvPr/>
        </p:nvSpPr>
        <p:spPr>
          <a:xfrm>
            <a:off x="3359912" y="34611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せ                           まも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616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4140" y="891267"/>
            <a:ext cx="761616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パチンコの店に入っていいのは、何歳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みせ        はい               　　　                           なんさい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以上ですか？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いじょう</a:t>
            </a:r>
          </a:p>
        </p:txBody>
      </p:sp>
      <p:sp>
        <p:nvSpPr>
          <p:cNvPr id="20" name="コンテンツ プレースホルダー 2">
            <a:extLst>
              <a:ext uri="{FF2B5EF4-FFF2-40B4-BE49-F238E27FC236}">
                <a16:creationId xmlns:a16="http://schemas.microsoft.com/office/drawing/2014/main" id="{FEA2F372-B197-4EE8-B723-C7B5A730BFB9}"/>
              </a:ext>
            </a:extLst>
          </p:cNvPr>
          <p:cNvSpPr>
            <a:spLocks noGrp="1"/>
          </p:cNvSpPr>
          <p:nvPr/>
        </p:nvSpPr>
        <p:spPr>
          <a:xfrm>
            <a:off x="2762513" y="300565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ja-JP" dirty="0">
                <a:latin typeface="MS PGothic"/>
                <a:ea typeface="MS PGothic"/>
                <a:cs typeface="+mn-lt"/>
              </a:rPr>
              <a:t>12歳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1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6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1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2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0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歳</a:t>
            </a:r>
            <a:endParaRPr lang="en-US" altLang="ja-JP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2E21F8A4-A444-460B-8362-F4C5785267DF}"/>
              </a:ext>
            </a:extLst>
          </p:cNvPr>
          <p:cNvSpPr txBox="1"/>
          <p:nvPr/>
        </p:nvSpPr>
        <p:spPr>
          <a:xfrm>
            <a:off x="3268510" y="3529595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 dirty="0">
                <a:ea typeface="ＭＳ Ｐゴシック"/>
                <a:cs typeface="Calibri"/>
              </a:rPr>
              <a:t>じゅうに さい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5A7DDD1C-3B66-4A03-8B60-3DF7C8C4DA28}"/>
              </a:ext>
            </a:extLst>
          </p:cNvPr>
          <p:cNvSpPr txBox="1"/>
          <p:nvPr/>
        </p:nvSpPr>
        <p:spPr>
          <a:xfrm>
            <a:off x="3268510" y="4790527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200">
                <a:ea typeface="ＭＳ Ｐゴシック"/>
                <a:cs typeface="Calibri"/>
              </a:rPr>
              <a:t>じゅうは</a:t>
            </a:r>
            <a:r>
              <a:rPr lang="ja-JP" altLang="en-US" sz="1200">
                <a:ea typeface="ＭＳ Ｐゴシック"/>
                <a:cs typeface="Calibri"/>
              </a:rPr>
              <a:t>っ さい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D49880B0-BE32-43A3-A7C5-6128F9D30DAE}"/>
              </a:ext>
            </a:extLst>
          </p:cNvPr>
          <p:cNvSpPr txBox="1"/>
          <p:nvPr/>
        </p:nvSpPr>
        <p:spPr>
          <a:xfrm>
            <a:off x="3268510" y="5442300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はたち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D17F2104-2627-47AB-A7AC-52F992FB0D5D}"/>
              </a:ext>
            </a:extLst>
          </p:cNvPr>
          <p:cNvSpPr txBox="1"/>
          <p:nvPr/>
        </p:nvSpPr>
        <p:spPr>
          <a:xfrm>
            <a:off x="3268510" y="4181368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じゅうろく さい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D6A2B20A-EA6F-40E4-BDC4-29E7FD078953}"/>
              </a:ext>
            </a:extLst>
          </p:cNvPr>
          <p:cNvSpPr/>
          <p:nvPr/>
        </p:nvSpPr>
        <p:spPr>
          <a:xfrm>
            <a:off x="2727542" y="42789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日本の競馬を主催する「日本中央競馬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にほん             けいば            しゅさい                      にほん   ちゅうおう   けいば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会」は、略して何と言いますか？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かい                りゃく            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JRA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JHA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NHA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 dirty="0">
                <a:latin typeface="MS PGothic"/>
                <a:ea typeface="+mn-lt"/>
                <a:cs typeface="+mn-lt"/>
              </a:rPr>
              <a:t>NRA</a:t>
            </a:r>
            <a:endParaRPr lang="en-US" dirty="0"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754" y="29895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34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1520" y="891267"/>
            <a:ext cx="767237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日本で、自転車の競争を見て、順位を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 にほん                   じてんしゃ           きょうそう          み                じゅんい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当てるものを、何と呼びますか？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あ                                         なん         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競車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競輪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競転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競賽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754" y="36339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E2874E2A-F49E-4969-A69A-50DE81AE07CA}"/>
              </a:ext>
            </a:extLst>
          </p:cNvPr>
          <p:cNvSpPr txBox="1"/>
          <p:nvPr/>
        </p:nvSpPr>
        <p:spPr>
          <a:xfrm>
            <a:off x="3341467" y="3452675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けい     しゃ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5E03B53-4EB8-4F1A-A5C8-575A591B46FB}"/>
              </a:ext>
            </a:extLst>
          </p:cNvPr>
          <p:cNvSpPr txBox="1"/>
          <p:nvPr/>
        </p:nvSpPr>
        <p:spPr>
          <a:xfrm>
            <a:off x="3341467" y="4762245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+mn-lt"/>
              </a:rPr>
              <a:t>けい   てん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01D78834-9270-4815-8527-0FF83DC1A538}"/>
              </a:ext>
            </a:extLst>
          </p:cNvPr>
          <p:cNvSpPr txBox="1"/>
          <p:nvPr/>
        </p:nvSpPr>
        <p:spPr>
          <a:xfrm>
            <a:off x="3341467" y="5414018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+mn-lt"/>
              </a:rPr>
              <a:t>けい    さい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01190B35-59EA-4C3E-B184-7D5060FFB2FE}"/>
              </a:ext>
            </a:extLst>
          </p:cNvPr>
          <p:cNvSpPr txBox="1"/>
          <p:nvPr/>
        </p:nvSpPr>
        <p:spPr>
          <a:xfrm>
            <a:off x="3341467" y="4104448"/>
            <a:ext cx="2743200" cy="27699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200">
                <a:ea typeface="ＭＳ Ｐゴシック"/>
                <a:cs typeface="Calibri"/>
              </a:rPr>
              <a:t>けい    りん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625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83468" y="891267"/>
            <a:ext cx="616903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「プリクラ」は、何の略ですか？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なん        りゃく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プリティークラブ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プリントクラブ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プリントクラ</a:t>
            </a:r>
            <a:r>
              <a:rPr lang="ja-JP" dirty="0">
                <a:latin typeface="MS PGothic"/>
                <a:ea typeface="MS PGothic"/>
                <a:cs typeface="+mn-lt"/>
              </a:rPr>
              <a:t>ス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プ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リティー</a:t>
            </a:r>
            <a:r>
              <a:rPr lang="ja-JP" dirty="0">
                <a:latin typeface="MS PGothic"/>
                <a:ea typeface="MS PGothic"/>
                <a:cs typeface="+mn-lt"/>
              </a:rPr>
              <a:t>クラス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313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65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タイトル 3">
            <a:extLst>
              <a:ext uri="{FF2B5EF4-FFF2-40B4-BE49-F238E27FC236}">
                <a16:creationId xmlns:a16="http://schemas.microsoft.com/office/drawing/2014/main" id="{5BA99852-38FD-440E-9089-C9A483FDDF1F}"/>
              </a:ext>
            </a:extLst>
          </p:cNvPr>
          <p:cNvSpPr txBox="1">
            <a:spLocks/>
          </p:cNvSpPr>
          <p:nvPr/>
        </p:nvSpPr>
        <p:spPr>
          <a:xfrm>
            <a:off x="772133" y="634413"/>
            <a:ext cx="7602345" cy="2226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ゲームセンターにある、音に合わせて太鼓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おと         あ                            たいこ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をたたくゲームです。何という名前ですか？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なん                      なまえ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太鼓の名人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太鼓の鉄人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太鼓の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達人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太鼓</a:t>
            </a:r>
            <a:r>
              <a:rPr lang="ja-JP" dirty="0">
                <a:latin typeface="MS PGothic"/>
                <a:ea typeface="MS PGothic"/>
                <a:cs typeface="+mn-lt"/>
              </a:rPr>
              <a:t>の超人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4118" y="43153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16794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たい     こ                  めい   じん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たい     こ               </a:t>
            </a:r>
            <a:r>
              <a:rPr lang="ja-JP" altLang="en-US" sz="1200">
                <a:ea typeface="ＭＳ Ｐゴシック"/>
                <a:cs typeface="+mn-lt"/>
              </a:rPr>
              <a:t>   たつ</a:t>
            </a:r>
            <a:r>
              <a:rPr lang="ja-JP" sz="1200">
                <a:ea typeface="ＭＳ Ｐゴシック"/>
                <a:cs typeface="+mn-lt"/>
              </a:rPr>
              <a:t>   じん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16794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たい     こ               </a:t>
            </a:r>
            <a:r>
              <a:rPr lang="ja-JP" altLang="en-US" sz="1200" dirty="0">
                <a:ea typeface="ＭＳ Ｐゴシック"/>
                <a:cs typeface="+mn-lt"/>
              </a:rPr>
              <a:t>   </a:t>
            </a:r>
            <a:r>
              <a:rPr lang="ja-JP" sz="1200">
                <a:ea typeface="ＭＳ Ｐゴシック"/>
                <a:cs typeface="+mn-lt"/>
              </a:rPr>
              <a:t>ちょう  じん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16794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たい     こ                  </a:t>
            </a:r>
            <a:r>
              <a:rPr lang="ja-JP" altLang="en-US" sz="1200">
                <a:ea typeface="ＭＳ Ｐゴシック"/>
                <a:cs typeface="+mn-lt"/>
              </a:rPr>
              <a:t>てつ</a:t>
            </a:r>
            <a:r>
              <a:rPr lang="ja-JP" sz="1200">
                <a:ea typeface="ＭＳ Ｐゴシック"/>
                <a:cs typeface="+mn-lt"/>
              </a:rPr>
              <a:t>   じん</a:t>
            </a:r>
            <a:endParaRPr lang="ja-JP" sz="1200">
              <a:ea typeface="+mn-lt"/>
              <a:cs typeface="+mn-lt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F96186D8-B86A-41BF-8649-2472A22C2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70" y="2978083"/>
            <a:ext cx="2097931" cy="247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27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4458" y="535983"/>
            <a:ext cx="7849167" cy="2764170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「バーチャファイター」「ストリートファイター」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などの対戦型格闘ゲームを、略して何と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 たいせんが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た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かくとう                                    りゃく             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戦</a:t>
            </a:r>
            <a:r>
              <a:rPr lang="ja-JP" altLang="en-US">
                <a:latin typeface="MS PGothic"/>
                <a:ea typeface="MS PGothic"/>
                <a:cs typeface="+mn-lt"/>
              </a:rPr>
              <a:t>ゲー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対ゲー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闘ゲー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格ゲー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36969" y="49544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08A76D-71E1-4951-A50B-EE81DC0F781A}"/>
              </a:ext>
            </a:extLst>
          </p:cNvPr>
          <p:cNvSpPr txBox="1"/>
          <p:nvPr/>
        </p:nvSpPr>
        <p:spPr>
          <a:xfrm>
            <a:off x="3323433" y="34854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せん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2F6BB1-A230-4DD0-B1FF-967E4339BBFF}"/>
              </a:ext>
            </a:extLst>
          </p:cNvPr>
          <p:cNvSpPr txBox="1"/>
          <p:nvPr/>
        </p:nvSpPr>
        <p:spPr>
          <a:xfrm>
            <a:off x="3357106" y="475878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F16FEF-4A96-4679-8089-250165E9D61E}"/>
              </a:ext>
            </a:extLst>
          </p:cNvPr>
          <p:cNvSpPr txBox="1"/>
          <p:nvPr/>
        </p:nvSpPr>
        <p:spPr>
          <a:xfrm>
            <a:off x="3357106" y="54105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87AD65-FAB8-4EC8-8EEA-413F71C285E2}"/>
              </a:ext>
            </a:extLst>
          </p:cNvPr>
          <p:cNvSpPr txBox="1"/>
          <p:nvPr/>
        </p:nvSpPr>
        <p:spPr>
          <a:xfrm>
            <a:off x="3357106" y="40941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089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5888" y="891267"/>
            <a:ext cx="733469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次のゲーム機のうち、任天堂の製品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     き                  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にんてん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           せいひん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では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のはどれですか？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ファミコン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ゲームボーイ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プレイステー</a:t>
            </a:r>
            <a:r>
              <a:rPr lang="ja-JP" altLang="en-US">
                <a:latin typeface="MS PGothic"/>
                <a:ea typeface="MS PGothic"/>
                <a:cs typeface="+mn-lt"/>
              </a:rPr>
              <a:t>シ</a:t>
            </a:r>
            <a:r>
              <a:rPr lang="ja-JP">
                <a:latin typeface="MS PGothic"/>
                <a:ea typeface="MS PGothic"/>
                <a:cs typeface="+mn-lt"/>
              </a:rPr>
              <a:t>ョン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ea typeface="+mn-lt"/>
                <a:cs typeface="+mn-lt"/>
              </a:rPr>
              <a:t>Wii</a:t>
            </a:r>
            <a:endParaRPr lang="en-US"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2320" y="42878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E5E13B-4975-4DA3-9211-7E8632F6429C}"/>
              </a:ext>
            </a:extLst>
          </p:cNvPr>
          <p:cNvSpPr txBox="1"/>
          <p:nvPr/>
        </p:nvSpPr>
        <p:spPr>
          <a:xfrm>
            <a:off x="3357106" y="54105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ウィー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65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7831" y="891267"/>
            <a:ext cx="823443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次のうち、ゲームシリーズ「ドラゴンクエスト」の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つぎ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作品名では</a:t>
            </a:r>
            <a:r>
              <a:rPr lang="ja-JP" altLang="en-US" sz="3200" u="sng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のはどれですか？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さくひんめい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時のオカリナ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幻の大地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天空</a:t>
            </a:r>
            <a:r>
              <a:rPr lang="ja-JP">
                <a:latin typeface="MS PGothic"/>
                <a:ea typeface="MS PGothic"/>
                <a:cs typeface="+mn-lt"/>
              </a:rPr>
              <a:t>の花嫁</a:t>
            </a:r>
            <a:endParaRPr lang="ja-JP" alt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星空の守</a:t>
            </a:r>
            <a:r>
              <a:rPr lang="ja-JP" dirty="0">
                <a:latin typeface="MS PGothic"/>
                <a:ea typeface="MS PGothic"/>
                <a:cs typeface="+mn-lt"/>
              </a:rPr>
              <a:t>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人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809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753" y="34695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まぼろし        だい      ち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てん    くう                はな    よめ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3501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ほし    ぞら               まも              びと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queen, text, room&#10;&#10;説明は自動で生成されたものです">
            <a:extLst>
              <a:ext uri="{FF2B5EF4-FFF2-40B4-BE49-F238E27FC236}">
                <a16:creationId xmlns:a16="http://schemas.microsoft.com/office/drawing/2014/main" id="{7261AEE4-52C0-40AE-BF53-509B611CC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66" y="3308721"/>
            <a:ext cx="2638627" cy="197937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2815" y="891267"/>
            <a:ext cx="819986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植物の絵がかいてある札を使って、トラン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ぶつ          え                                             ふだ        つか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プのように遊ぶものを、何と言いますか？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あそ                                  なん       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花札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花かるた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草札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草かるた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691" y="29656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4007367" y="34818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はな  ふだ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07367" y="47886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くさ</a:t>
            </a:r>
            <a:r>
              <a:rPr lang="ja-JP" altLang="en-US" sz="120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ふだ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07367" y="54269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くさ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007367" y="41082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はな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4458" y="535983"/>
            <a:ext cx="7849167" cy="2764170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次の魔法のうち、「ドラゴンクエスト」ではなく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つぎ          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まほう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「ファイナルファンタジー」シリーズに出てくる  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                    で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呪文は、どれですか？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じゅもん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ホイミ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ケアル</a:t>
            </a:r>
            <a:endParaRPr lang="ja-JP" altLang="en-US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パルプンテ</a:t>
            </a:r>
            <a:endParaRPr lang="ja-JP" altLang="en-US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ラリホー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36969" y="36278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73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5" y="891267"/>
            <a:ext cx="7735893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ゲーム「ファイナルファンタジー」シリーズで、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魔法を使う人のことを、何と呼びますか？   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まほう           つか       ひと                                 なん        よ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魔術師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魔法使い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魔道</a:t>
            </a:r>
            <a:r>
              <a:rPr lang="ja-JP" dirty="0">
                <a:latin typeface="MS PGothic"/>
                <a:ea typeface="MS PGothic"/>
                <a:cs typeface="+mn-lt"/>
              </a:rPr>
              <a:t>士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魔人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2808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753" y="34695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ま    じゅつ   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ま      ほう    つか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ま     どう      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3501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ま     じん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730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7402" y="791333"/>
            <a:ext cx="7665244" cy="2119713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「ドラゴンクエスト」シリーズに出てくるキャラ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で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クターで、タマネギのような形をした弱いモン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かたち                   よわ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スターは、何ですか？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チョコボ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クリボー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ピカチュウ 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スラ</a:t>
            </a:r>
            <a:r>
              <a:rPr lang="ja-JP" dirty="0">
                <a:latin typeface="MS PGothic"/>
                <a:ea typeface="MS PGothic"/>
                <a:cs typeface="+mn-lt"/>
              </a:rPr>
              <a:t>イム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4600" y="49808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8" name="Picture 11">
            <a:extLst>
              <a:ext uri="{FF2B5EF4-FFF2-40B4-BE49-F238E27FC236}">
                <a16:creationId xmlns:a16="http://schemas.microsoft.com/office/drawing/2014/main" id="{33FE1C9D-84F3-43B5-B139-89EA8C3DC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7" y="3348949"/>
            <a:ext cx="2112118" cy="19353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772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1899" y="891267"/>
            <a:ext cx="793988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ゲーム「マリオブラザーズ」シリーズで、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マリオの弟の名前は、何と言いますか？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おとうと        なまえ                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ヨッシー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ルイ</a:t>
            </a:r>
            <a:r>
              <a:rPr lang="ja-JP">
                <a:latin typeface="MS PGothic"/>
                <a:ea typeface="MS PGothic"/>
                <a:cs typeface="+mn-lt"/>
              </a:rPr>
              <a:t>ージ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キノ</a:t>
            </a:r>
            <a:r>
              <a:rPr lang="ja-JP" altLang="en-US">
                <a:latin typeface="MS PGothic"/>
                <a:ea typeface="MS PGothic"/>
                <a:cs typeface="+mn-lt"/>
              </a:rPr>
              <a:t>ピオ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クッパ</a:t>
            </a:r>
            <a:endParaRPr lang="en-US" altLang="ja-JP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754" y="36218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937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535983"/>
            <a:ext cx="7605976" cy="253313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ホラーアクションアドベンチャーゲームの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一つで、おそってくるゾンビをたおすものは、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ひと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532640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モンスターハンター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サ</a:t>
            </a:r>
            <a:r>
              <a:rPr lang="ja-JP">
                <a:latin typeface="MS PGothic"/>
                <a:ea typeface="MS PGothic"/>
                <a:cs typeface="+mn-lt"/>
              </a:rPr>
              <a:t>イ</a:t>
            </a:r>
            <a:r>
              <a:rPr lang="ja-JP" altLang="en-US">
                <a:latin typeface="MS PGothic"/>
                <a:ea typeface="MS PGothic"/>
                <a:cs typeface="+mn-lt"/>
              </a:rPr>
              <a:t>レント</a:t>
            </a:r>
            <a:r>
              <a:rPr lang="ja-JP">
                <a:latin typeface="MS PGothic"/>
                <a:ea typeface="MS PGothic"/>
                <a:cs typeface="+mn-lt"/>
              </a:rPr>
              <a:t>ヒ</a:t>
            </a:r>
            <a:r>
              <a:rPr lang="ja-JP" altLang="en-US">
                <a:latin typeface="MS PGothic"/>
                <a:ea typeface="MS PGothic"/>
                <a:cs typeface="+mn-lt"/>
              </a:rPr>
              <a:t>ル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クロックタワ</a:t>
            </a:r>
            <a:r>
              <a:rPr lang="ja-JP">
                <a:latin typeface="MS PGothic"/>
                <a:ea typeface="MS PGothic"/>
                <a:cs typeface="+mn-lt"/>
              </a:rPr>
              <a:t>ー</a:t>
            </a:r>
            <a:endParaRPr lang="ja-JP" altLang="en-US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バ</a:t>
            </a:r>
            <a:r>
              <a:rPr lang="ja-JP" dirty="0">
                <a:latin typeface="MS PGothic"/>
                <a:ea typeface="MS PGothic"/>
                <a:cs typeface="+mn-lt"/>
              </a:rPr>
              <a:t>イオハザード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46396" y="49246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647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0372" y="891267"/>
            <a:ext cx="756938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次の公園のうち、北海道の札幌にある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こうえん                            ほっかいどう            さっぽろ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のは、どれですか？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大通公園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代々木公園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中之島公園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平和記念公園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29715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5594" y="3481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おお  どおり  こう    えん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5593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よ        よ       ぎ     </a:t>
            </a:r>
            <a:r>
              <a:rPr lang="ja-JP" sz="1200">
                <a:ea typeface="ＭＳ Ｐゴシック"/>
                <a:cs typeface="Calibri"/>
              </a:rPr>
              <a:t>  こう    えん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3102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なか     の      しま  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こう    えん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7904" y="5451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へい     わ       き      ねん   </a:t>
            </a:r>
            <a:r>
              <a:rPr lang="ja-JP" sz="1200">
                <a:ea typeface="ＭＳ Ｐゴシック"/>
                <a:cs typeface="Calibri"/>
              </a:rPr>
              <a:t> こう    えん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10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7181" y="891267"/>
            <a:ext cx="797064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東京都の次の都立公園のうち、いちばん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とうきょうと              つぎ           とりつ      こうえん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広い公園は、どれですか？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ひろ         こうえん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代々木公園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日比谷公園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水元公園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上野公</a:t>
            </a:r>
            <a:r>
              <a:rPr lang="ja-JP" dirty="0">
                <a:latin typeface="MS PGothic"/>
                <a:ea typeface="MS PGothic"/>
                <a:cs typeface="+mn-lt"/>
              </a:rPr>
              <a:t>園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40" y="43090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5594" y="3481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よ        よ       ぎ       こう    えん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5593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ひ       び       や     </a:t>
            </a:r>
            <a:r>
              <a:rPr lang="ja-JP" sz="1200" dirty="0">
                <a:ea typeface="ＭＳ Ｐゴシック"/>
                <a:cs typeface="Calibri"/>
              </a:rPr>
              <a:t>  こう    えん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3102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みず     もと</a:t>
            </a:r>
            <a:r>
              <a:rPr lang="ja-JP" sz="1200" dirty="0">
                <a:ea typeface="ＭＳ Ｐゴシック"/>
                <a:cs typeface="Calibri"/>
              </a:rPr>
              <a:t>   </a:t>
            </a:r>
            <a:r>
              <a:rPr lang="ja-JP" altLang="en-US" sz="1200" dirty="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こう    えん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7904" y="5451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うえ      の      </a:t>
            </a:r>
            <a:r>
              <a:rPr lang="ja-JP" sz="1200" dirty="0">
                <a:ea typeface="ＭＳ Ｐゴシック"/>
                <a:cs typeface="Calibri"/>
              </a:rPr>
              <a:t> こう    えん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519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8BBC5ADF-8137-449C-9658-F89EB1DFA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27" y="3267480"/>
            <a:ext cx="2641262" cy="200106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891267"/>
            <a:ext cx="705686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公園にある遊び道具です。何と言い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こうえん                       あそ          どうぐ                         なん        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ユレンコ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フリンコ</a:t>
            </a:r>
            <a:endParaRPr 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ブランコ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ダランコ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423" y="42905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40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08960AC9-A5B5-4D54-820F-4BDE811D9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27" y="3264846"/>
            <a:ext cx="2677740" cy="199417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5723" y="891267"/>
            <a:ext cx="705686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公園にある遊び道具です。何と言い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こうえん                       あそ          どうぐ                        なん        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ながれ台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なが</a:t>
            </a:r>
            <a:r>
              <a:rPr lang="ja-JP" altLang="en-US">
                <a:latin typeface="MS PGothic"/>
                <a:ea typeface="MS PGothic"/>
                <a:cs typeface="+mn-lt"/>
              </a:rPr>
              <a:t>れ塔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すべり台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すべり塔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406277" y="43093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206C54-B9D4-4BA4-A129-FC939D4B4305}"/>
              </a:ext>
            </a:extLst>
          </p:cNvPr>
          <p:cNvSpPr txBox="1"/>
          <p:nvPr/>
        </p:nvSpPr>
        <p:spPr>
          <a:xfrm>
            <a:off x="4016794" y="34699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だい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18CC40-8242-4402-AC47-275D58DAFBAC}"/>
              </a:ext>
            </a:extLst>
          </p:cNvPr>
          <p:cNvSpPr txBox="1"/>
          <p:nvPr/>
        </p:nvSpPr>
        <p:spPr>
          <a:xfrm>
            <a:off x="4035648" y="41277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とう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C35B7-9C95-407C-A135-1D9ABBEFDBCD}"/>
              </a:ext>
            </a:extLst>
          </p:cNvPr>
          <p:cNvSpPr txBox="1"/>
          <p:nvPr/>
        </p:nvSpPr>
        <p:spPr>
          <a:xfrm>
            <a:off x="3992475" y="47831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だい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3098D1-55B3-4031-A1B2-796CF2F34FE1}"/>
              </a:ext>
            </a:extLst>
          </p:cNvPr>
          <p:cNvSpPr txBox="1"/>
          <p:nvPr/>
        </p:nvSpPr>
        <p:spPr>
          <a:xfrm>
            <a:off x="4007367" y="54127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とう</a:t>
            </a:r>
          </a:p>
        </p:txBody>
      </p:sp>
    </p:spTree>
    <p:extLst>
      <p:ext uri="{BB962C8B-B14F-4D97-AF65-F5344CB8AC3E}">
        <p14:creationId xmlns:p14="http://schemas.microsoft.com/office/powerpoint/2010/main" val="45236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5" y="891267"/>
            <a:ext cx="773589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いちごの採れる季節に農家に行って、お金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と                   きせつ              のうか             い                          かね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を払って決められた時間いちごを採って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はら                き                                  じかん                                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食べることを「いちご＜何＞」と言いますか？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た                                                                   なに             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採り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もぎ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狩り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食べ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3185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7753" y="34695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が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3501" y="5434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た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97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8963" y="791333"/>
            <a:ext cx="792212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昔から伝わる子どもの遊びで、歌にあわせて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むかし    　      つた                 こ                        あそ                     うた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２人で向かい合って手をたたきながらジャン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ふたり            む                   あ                 て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ケンします。何と言いますか？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                             なん        い</a:t>
            </a: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かごめかごめ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あ</a:t>
            </a:r>
            <a:r>
              <a:rPr lang="ja-JP" altLang="en-US">
                <a:latin typeface="MS PGothic"/>
                <a:ea typeface="MS PGothic"/>
                <a:cs typeface="+mn-lt"/>
              </a:rPr>
              <a:t>んたがたどこさ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おちゃらかホイ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とおりゃんせ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722077" y="42856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785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9824" y="891267"/>
            <a:ext cx="783469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海に行って貝を採るレジャーを、何と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うみ          い            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かい         と                                                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貝干狩り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潮干狩り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海干狩り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浜</a:t>
            </a:r>
            <a:r>
              <a:rPr lang="ja-JP" dirty="0">
                <a:latin typeface="MS PGothic"/>
                <a:ea typeface="MS PGothic"/>
                <a:cs typeface="+mn-lt"/>
              </a:rPr>
              <a:t>干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狩り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465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248" y="47638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う</a:t>
            </a:r>
            <a:r>
              <a:rPr lang="ja-JP" altLang="en-US" sz="1200">
                <a:ea typeface="ＭＳ Ｐゴシック"/>
                <a:cs typeface="Calibri"/>
              </a:rPr>
              <a:t>み</a:t>
            </a:r>
            <a:r>
              <a:rPr lang="ja-JP" sz="1200">
                <a:ea typeface="ＭＳ Ｐゴシック"/>
                <a:cs typeface="Calibri"/>
              </a:rPr>
              <a:t>     ひ        が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34815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かい</a:t>
            </a:r>
            <a:r>
              <a:rPr lang="ja-JP" sz="1200">
                <a:ea typeface="ＭＳ Ｐゴシック"/>
                <a:cs typeface="Calibri"/>
              </a:rPr>
              <a:t>     ひ        が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9912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はま</a:t>
            </a:r>
            <a:r>
              <a:rPr lang="ja-JP" sz="1200" dirty="0">
                <a:ea typeface="ＭＳ Ｐゴシック"/>
                <a:cs typeface="Calibri"/>
              </a:rPr>
              <a:t>    ひ        が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6607" y="41160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しお     ひ        が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40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8963" y="791333"/>
            <a:ext cx="8019400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伝統的な子どもの手遊び歌をするときは、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でんとうてき    　      こ                           てあそ           うた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はじ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め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に手を組んで、あるかけ声をかけます。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て            く                                                   ごえ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なん        い</a:t>
            </a: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5B28EEE-B9B0-46CF-A434-D7F2E409E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8876" y="2996537"/>
            <a:ext cx="573982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はっけよいのこった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せっせっせーのよいよいよい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いっせーのーせ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うんとこど</a:t>
            </a:r>
            <a:r>
              <a:rPr lang="ja-JP" altLang="en-US">
                <a:latin typeface="MS PGothic"/>
                <a:ea typeface="MS PGothic"/>
                <a:cs typeface="+mn-lt"/>
              </a:rPr>
              <a:t>っ</a:t>
            </a:r>
            <a:r>
              <a:rPr lang="ja-JP">
                <a:latin typeface="MS PGothic"/>
                <a:ea typeface="MS PGothic"/>
                <a:cs typeface="+mn-lt"/>
              </a:rPr>
              <a:t>こ</a:t>
            </a:r>
            <a:r>
              <a:rPr lang="ja-JP" altLang="en-US">
                <a:latin typeface="MS PGothic"/>
                <a:ea typeface="MS PGothic"/>
                <a:cs typeface="+mn-lt"/>
              </a:rPr>
              <a:t>いしょ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778D215B-959F-42B0-834C-E8064DEABA39}"/>
              </a:ext>
            </a:extLst>
          </p:cNvPr>
          <p:cNvSpPr/>
          <p:nvPr/>
        </p:nvSpPr>
        <p:spPr>
          <a:xfrm>
            <a:off x="2089779" y="36263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132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3564" y="891267"/>
            <a:ext cx="708118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これは、日本の伝統的な遊びです。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にほん             でんとうてき           あそ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だるまおとし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ja-JP">
                <a:latin typeface="MS PGothic"/>
                <a:ea typeface="MS PGothic"/>
                <a:cs typeface="+mn-lt"/>
              </a:rPr>
              <a:t>だるまくずし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だるまたたき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だるまとばし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5264" y="29750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6" name="Picture 7" descr="A picture containing baseball, bat, player, food&#10;&#10;説明は自動で生成されたものです">
            <a:extLst>
              <a:ext uri="{FF2B5EF4-FFF2-40B4-BE49-F238E27FC236}">
                <a16:creationId xmlns:a16="http://schemas.microsoft.com/office/drawing/2014/main" id="{760796F4-7074-4A8F-9F07-D3C89EF16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12" y="3064821"/>
            <a:ext cx="2409014" cy="241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5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picture containing indoor, table, sitting, doughnut&#10;&#10;説明は自動で生成されたものです">
            <a:extLst>
              <a:ext uri="{FF2B5EF4-FFF2-40B4-BE49-F238E27FC236}">
                <a16:creationId xmlns:a16="http://schemas.microsoft.com/office/drawing/2014/main" id="{CC8F402A-EC30-4B77-8CF9-DA3A96CA5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10" y="3303959"/>
            <a:ext cx="2607418" cy="198890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2298" y="891267"/>
            <a:ext cx="788371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これは、日本の伝統的な遊び道具です。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にほん             でんとうてき           あそ             どうぐ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なん        い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お手</a:t>
            </a:r>
            <a:r>
              <a:rPr lang="ja-JP">
                <a:latin typeface="MS PGothic"/>
                <a:ea typeface="MS PGothic"/>
                <a:cs typeface="+mn-lt"/>
              </a:rPr>
              <a:t>ま</a:t>
            </a:r>
            <a:r>
              <a:rPr lang="ja-JP" altLang="en-US">
                <a:latin typeface="MS PGothic"/>
                <a:ea typeface="MS PGothic"/>
                <a:cs typeface="+mn-lt"/>
              </a:rPr>
              <a:t>り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お手玉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お手袋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r>
              <a:rPr lang="ja-JP" altLang="en-US">
                <a:latin typeface="MS PGothic"/>
                <a:ea typeface="MS PGothic"/>
                <a:cs typeface="+mn-lt"/>
              </a:rPr>
              <a:t>手ご</a:t>
            </a:r>
            <a:r>
              <a:rPr lang="ja-JP">
                <a:latin typeface="MS PGothic"/>
                <a:ea typeface="MS PGothic"/>
                <a:cs typeface="+mn-lt"/>
              </a:rPr>
              <a:t>ま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691" y="361552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526C4D-178E-4537-8AE8-C26C22BCD368}"/>
              </a:ext>
            </a:extLst>
          </p:cNvPr>
          <p:cNvSpPr txBox="1"/>
          <p:nvPr/>
        </p:nvSpPr>
        <p:spPr>
          <a:xfrm>
            <a:off x="4007367" y="34818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て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C0A2A0-1A51-43BC-BBD1-7A266D09EF24}"/>
              </a:ext>
            </a:extLst>
          </p:cNvPr>
          <p:cNvSpPr txBox="1"/>
          <p:nvPr/>
        </p:nvSpPr>
        <p:spPr>
          <a:xfrm>
            <a:off x="4007367" y="47886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て  </a:t>
            </a:r>
            <a:r>
              <a:rPr lang="ja-JP" sz="1200">
                <a:ea typeface="ＭＳ Ｐゴシック"/>
                <a:cs typeface="+mn-lt"/>
              </a:rPr>
              <a:t>   ぶくろ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D1FB3C-9DAA-4EBF-BD8B-92E1A815FB27}"/>
              </a:ext>
            </a:extLst>
          </p:cNvPr>
          <p:cNvSpPr txBox="1"/>
          <p:nvPr/>
        </p:nvSpPr>
        <p:spPr>
          <a:xfrm>
            <a:off x="4007367" y="54269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て     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7868D7-325A-46DE-B3EB-7D50E8A648F9}"/>
              </a:ext>
            </a:extLst>
          </p:cNvPr>
          <p:cNvSpPr txBox="1"/>
          <p:nvPr/>
        </p:nvSpPr>
        <p:spPr>
          <a:xfrm>
            <a:off x="4007367" y="410823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て      だま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700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3894" y="891267"/>
            <a:ext cx="7628186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トランプで、ジョーカーのことを、日本語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           にほんご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で何と言いますか？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      なん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sz="1600" dirty="0">
                <a:latin typeface="MS PGothic"/>
                <a:ea typeface="MS PGothic"/>
                <a:cs typeface="+mj-lt"/>
              </a:rPr>
              <a:t>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ぶた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 か</a:t>
            </a:r>
            <a:r>
              <a:rPr lang="ja-JP" altLang="en-US">
                <a:latin typeface="MS PGothic"/>
                <a:ea typeface="MS PGothic"/>
                <a:cs typeface="+mn-lt"/>
              </a:rPr>
              <a:t>す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ばば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238" y="49678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3894" y="891267"/>
            <a:ext cx="762818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次のゲームのうち、日本で生まれたの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                            にほん            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dirty="0">
                <a:latin typeface="MS PGothic"/>
                <a:ea typeface="MS PGothic"/>
                <a:cs typeface="+mj-lt"/>
              </a:rPr>
              <a:t>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将棋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碁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オ</a:t>
            </a:r>
            <a:r>
              <a:rPr lang="ja-JP" altLang="en-US">
                <a:latin typeface="MS PGothic"/>
                <a:ea typeface="MS PGothic"/>
                <a:cs typeface="+mn-lt"/>
              </a:rPr>
              <a:t>セロ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チェス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078" y="42978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68CF45-65F2-49D0-AA8B-139DC8B0EBD4}"/>
              </a:ext>
            </a:extLst>
          </p:cNvPr>
          <p:cNvSpPr txBox="1"/>
          <p:nvPr/>
        </p:nvSpPr>
        <p:spPr>
          <a:xfrm>
            <a:off x="3359912" y="34616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しょう   ぎ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8D5538-ACAC-4508-B899-A3B5A1E1E3AB}"/>
              </a:ext>
            </a:extLst>
          </p:cNvPr>
          <p:cNvSpPr txBox="1"/>
          <p:nvPr/>
        </p:nvSpPr>
        <p:spPr>
          <a:xfrm>
            <a:off x="3366607" y="41005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ご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542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7197</Words>
  <Application>Microsoft Office PowerPoint</Application>
  <PresentationFormat>画面に合わせる (4:3)</PresentationFormat>
  <Paragraphs>280</Paragraphs>
  <Slides>40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40</vt:i4>
      </vt:variant>
    </vt:vector>
  </HeadingPairs>
  <TitlesOfParts>
    <vt:vector size="52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「ねこ」→「こども」→「もり」のように、前の人が      　                                                                                                           まえ         ひと 言ったことばの最後の音から始まることばを   い                                             さいご             おと              はじ 言い合う遊びを、何と言いますか？   い           あ         あそ                    なん        い</vt:lpstr>
      <vt:lpstr>植物の絵がかいてある札を使って、トラン  しょくぶつ          え                                             ふだ        つか プのように遊ぶものを、何と言いますか？                                   あそ                                  なん       い</vt:lpstr>
      <vt:lpstr>昔から伝わる子どもの遊びで、歌にあわせて むかし    　      つた                 こ                        あそ                     うた ２人で向かい合って手をたたきながらジャン  ふたり            む                   あ                 て ケンします。何と言いますか？                                         なん        い</vt:lpstr>
      <vt:lpstr>伝統的な子どもの手遊び歌をするときは、   でんとうてき    　      こ                           てあそ           うた はじめに手を組んで、あるかけ声をかけます。                               て            く                                                   ごえ 何と言いますか？ なん        い</vt:lpstr>
      <vt:lpstr>これは、日本の伝統的な遊びです。                             にほん             でんとうてき           あそ 何と言いますか？  なん        い</vt:lpstr>
      <vt:lpstr>これは、日本の伝統的な遊び道具です。                             にほん             でんとうてき           あそ             どうぐ 何と言いますか？  なん        い</vt:lpstr>
      <vt:lpstr>トランプで、ジョーカーのことを、日本語                                                                                                       にほんご で何と言いますか？        なん         い</vt:lpstr>
      <vt:lpstr>次のゲームのうち、日本で生まれたの  つぎ                                                       にほん            う はどれですか？  </vt:lpstr>
      <vt:lpstr>東京ディズニーリゾートにあるテーマパーク とうきょう は、ディズニーランドともう一つは何ですか？                          　                                                       ひと                 なん</vt:lpstr>
      <vt:lpstr>東京ディズニーリゾートの中にないのは、   とうきょう                                                                 なか 次のうちどのホテルですか？  つぎ</vt:lpstr>
      <vt:lpstr>東京ディズニーリゾートを日本で運営して  とうきょう                                                                   にほん           うんえい いる会社は、何という会社ですか？                かいしゃ               なん                   かいしゃ</vt:lpstr>
      <vt:lpstr>大阪にあるテーマパークは、次のうち   おおさか                                                                           つぎ どれですか？ </vt:lpstr>
      <vt:lpstr>スリルのあるジェットコースターで有名な、                                                                                                          ゆうめい 山梨県の遊園地は、何と言う名前ですか？   やまなしけん              ゆうえんち                 なん        い           なまえ</vt:lpstr>
      <vt:lpstr>浅草にある、1853年にできた、日本で一番   あさくさ                            せんはっぴゃくごじゅうさんねん                         にほん         いちばん古い遊園地は、何という名前ですか？  ふる           ゆうえんち                 なん                     なまえ</vt:lpstr>
      <vt:lpstr>一つの建物に、いくつかのスクリーンが   ひと                たてもの ある映画館を、何と言いますか？                 えいがかん                なん        い</vt:lpstr>
      <vt:lpstr>大きなコンサートやイベントの会場として  おお   　                                                                                 かいじょう 使われることでも有名で、ビートルズが日本に  つか                                               ゆうめい                                                          にほん 来たときのコンサート会場にもなった施設は、   き                                                              かいじょう                                    しせつ       どれですか？</vt:lpstr>
      <vt:lpstr>「宝塚」という演劇は、どんな特徴が     たからづか                      えんげき                                     とくちょう ありますか？  </vt:lpstr>
      <vt:lpstr>「宝塚」のグループで、次のうち実際には     たからづか                                                    つぎ                     じっさい ないのはどれですか？  </vt:lpstr>
      <vt:lpstr>たくさんの「お笑いタレント」が所属し、「なんば        　                                   わら                                             しょぞく グランド花月」なども持っている会社は、何と                            かげつ                             も                               かいしゃ               なん 言いますか？   い</vt:lpstr>
      <vt:lpstr>漫才で、一人がおかしなことを言い、もう一人   まんざい     　        ひとり                                                            い                          ひとり がそれを指摘するというスタイルを、何と言い                                 してき                                                                           なん        い ますか？</vt:lpstr>
      <vt:lpstr>パチンコの店に入っていいのは、何歳                                   みせ        はい               　　　                           なんさい 以上ですか？   いじょう</vt:lpstr>
      <vt:lpstr>日本の競馬を主催する「日本中央競馬   にほん             けいば            しゅさい                      にほん   ちゅうおう   けいば会」は、略して何と言いますか？  かい                りゃく             なん        い</vt:lpstr>
      <vt:lpstr>日本で、自転車の競争を見て、順位を    にほん                   じてんしゃ           きょうそう          み                じゅんい 当てるものを、何と呼びますか？   あ                                         なん         よ</vt:lpstr>
      <vt:lpstr>「プリクラ」は、何の略ですか？                                              なん        りゃく</vt:lpstr>
      <vt:lpstr>PowerPoint プレゼンテーション</vt:lpstr>
      <vt:lpstr>「バーチャファイター」「ストリートファイター」    などの対戦型格闘ゲームを、略して何と                        たいせんがた     かくとう                                    りゃく             なん 言いますか？   い</vt:lpstr>
      <vt:lpstr>次のゲーム機のうち、任天堂の製品  つぎ                                き                            にんてんどう           せいひんではないのはどれですか？       </vt:lpstr>
      <vt:lpstr>次のうち、ゲームシリーズ「ドラゴンクエスト」の  つぎ 作品名ではないのはどれですか？   さくひんめい</vt:lpstr>
      <vt:lpstr>次の魔法のうち、「ドラゴンクエスト」ではなく  つぎ           まほう 「ファイナルファンタジー」シリーズに出てくる                                                                                                                     で 呪文は、どれですか？   じゅもん</vt:lpstr>
      <vt:lpstr>ゲーム「ファイナルファンタジー」シリーズで、   魔法を使う人のことを、何と呼びますか？      まほう           つか       ひと                                 なん        よ</vt:lpstr>
      <vt:lpstr>「ドラゴンクエスト」シリーズに出てくるキャラ                                                                                              で クターで、タマネギのような形をした弱いモン                                                                                    かたち                   よわ スターは、何ですか？                                  なん </vt:lpstr>
      <vt:lpstr>ゲーム「マリオブラザーズ」シリーズで、    マリオの弟の名前は、何と言いますか？                           おとうと        なまえ                なん        い</vt:lpstr>
      <vt:lpstr>ホラーアクションアドベンチャーゲームの    一つで、おそってくるゾンビをたおすものは、  ひと どれですか？</vt:lpstr>
      <vt:lpstr>次の公園のうち、北海道の札幌にある  つぎ          こうえん                            ほっかいどう            さっぽろ のは、どれですか？     </vt:lpstr>
      <vt:lpstr>東京都の次の都立公園のうち、いちばん   とうきょうと              つぎ           とりつ      こうえん 広い公園は、どれですか？   ひろ         こうえん</vt:lpstr>
      <vt:lpstr>公園にある遊び道具です。何と言い   こうえん                       あそ          どうぐ                         なん        い ますか？  </vt:lpstr>
      <vt:lpstr>公園にある遊び道具です。何と言い   こうえん                       あそ          どうぐ                        なん        い ますか？  </vt:lpstr>
      <vt:lpstr>いちごの採れる季節に農家に行って、お金                               と                   きせつ              のうか             い                          かね を払って決められた時間いちごを採って        はら                き                                  じかん                                と 食べることを「いちご＜何＞」と言いますか？   た                                                                   なに                    い</vt:lpstr>
      <vt:lpstr>海に行って貝を採るレジャーを、何と  うみ          い               かい         と                                                なん 言いますか？    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2020-07-27T09:56:09Z</dcterms:created>
  <dcterms:modified xsi:type="dcterms:W3CDTF">2020-07-27T09:56:12Z</dcterms:modified>
</cp:coreProperties>
</file>