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6"/>
  </p:notesMasterIdLst>
  <p:sldIdLst>
    <p:sldId id="461" r:id="rId6"/>
    <p:sldId id="417" r:id="rId7"/>
    <p:sldId id="408" r:id="rId8"/>
    <p:sldId id="438" r:id="rId9"/>
    <p:sldId id="439" r:id="rId10"/>
    <p:sldId id="440" r:id="rId11"/>
    <p:sldId id="441" r:id="rId12"/>
    <p:sldId id="323" r:id="rId13"/>
    <p:sldId id="442" r:id="rId14"/>
    <p:sldId id="368" r:id="rId15"/>
    <p:sldId id="443" r:id="rId16"/>
    <p:sldId id="444" r:id="rId17"/>
    <p:sldId id="431" r:id="rId18"/>
    <p:sldId id="445" r:id="rId19"/>
    <p:sldId id="399" r:id="rId20"/>
    <p:sldId id="365" r:id="rId21"/>
    <p:sldId id="447" r:id="rId22"/>
    <p:sldId id="400" r:id="rId23"/>
    <p:sldId id="448" r:id="rId24"/>
    <p:sldId id="460" r:id="rId25"/>
    <p:sldId id="450" r:id="rId26"/>
    <p:sldId id="402" r:id="rId27"/>
    <p:sldId id="428" r:id="rId28"/>
    <p:sldId id="451" r:id="rId29"/>
    <p:sldId id="401" r:id="rId30"/>
    <p:sldId id="410" r:id="rId31"/>
    <p:sldId id="452" r:id="rId32"/>
    <p:sldId id="406" r:id="rId33"/>
    <p:sldId id="419" r:id="rId34"/>
    <p:sldId id="453" r:id="rId35"/>
    <p:sldId id="454" r:id="rId36"/>
    <p:sldId id="418" r:id="rId37"/>
    <p:sldId id="455" r:id="rId38"/>
    <p:sldId id="456" r:id="rId39"/>
    <p:sldId id="420" r:id="rId40"/>
    <p:sldId id="457" r:id="rId41"/>
    <p:sldId id="411" r:id="rId42"/>
    <p:sldId id="458" r:id="rId43"/>
    <p:sldId id="459" r:id="rId44"/>
    <p:sldId id="412" r:id="rId4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F501A4-409A-C5D1-F75A-049EEA51A31D}" v="2" dt="2020-07-17T01:32:28.786"/>
    <p1510:client id="{11020087-F0F7-C163-72C9-769F8717D385}" v="49" dt="2020-07-13T13:29:05.519"/>
    <p1510:client id="{157E833A-285C-7375-C584-71AA1A0A468A}" v="2" dt="2020-07-17T05:13:08.869"/>
    <p1510:client id="{18FC11BF-5F81-254E-06F1-ADB7BEF56D2E}" v="58" dt="2020-05-14T06:07:49.719"/>
    <p1510:client id="{2A792B84-C7AE-02D5-4742-6FC1AC7FF964}" v="61" dt="2020-04-30T07:36:27.487"/>
    <p1510:client id="{32560E3F-6E7F-989F-0582-AAD10195E349}" v="10" dt="2020-04-24T05:06:32.766"/>
    <p1510:client id="{328BD183-CC3B-4669-0258-620A7435DDD7}" v="25" dt="2020-07-19T13:05:38.351"/>
    <p1510:client id="{3B5F0050-BA5C-59CE-305A-183C80FED001}" v="204" dt="2020-05-29T13:18:19.687"/>
    <p1510:client id="{3B92FBB3-D84A-8913-CBD3-09AD687D99B4}" v="3103" dt="2020-06-18T08:57:09.727"/>
    <p1510:client id="{3D6B481C-B2F3-8C35-83B9-69CEAEA65BAE}" v="781" dt="2020-06-17T13:47:55.846"/>
    <p1510:client id="{44FE115C-AC6F-1321-9BE7-D656D1425CF7}" v="59" dt="2020-06-17T08:35:45.07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60B580F9-2B26-5179-C2BB-1D78BE199225}" v="4" dt="2020-04-24T06:30:42.413"/>
    <p1510:client id="{6ECE0081-082F-DE2F-3239-FE187C06C761}" v="28" dt="2020-04-24T05:04:27.421"/>
    <p1510:client id="{77770521-1096-65D8-8608-C791C93E3435}" v="166" dt="2020-04-24T05:00:35.723"/>
    <p1510:client id="{798B5328-17D3-4061-53B1-5EA80D2FF901}" v="609" dt="2020-07-14T18:28:12.293"/>
    <p1510:client id="{86E6FCAB-DDD2-562A-3E53-5F8720C5BEC7}" v="1" dt="2020-05-20T05:41:57.905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3B99C9D-EC9F-FEA2-2902-5BB730A5A7C5}" v="2331" dt="2020-06-14T13:26:14.984"/>
    <p1510:client id="{98CA3BA5-CB3E-9B4E-9F79-CE8C4D0014E2}" v="182" dt="2020-05-15T00:54:24.539"/>
    <p1510:client id="{A31E48B3-71D9-A315-DAA5-B2029F5ED324}" v="235" dt="2020-05-14T11:18:43.305"/>
    <p1510:client id="{BCE0132B-ADFA-1311-42B8-CECB19F91CC1}" v="180" dt="2020-04-30T08:30:26.746"/>
    <p1510:client id="{CA18398E-DD4B-1074-263C-734FBC3AA9C0}" v="5252" dt="2020-05-29T06:38:14.701"/>
    <p1510:client id="{D2547D75-557D-17A7-131E-77694D3B722D}" v="34" dt="2020-05-15T00:30:17.220"/>
    <p1510:client id="{E9809917-C7AD-9CFE-B7D2-681E7DD7514C}" v="405" dt="2020-05-19T04:34:35.133"/>
    <p1510:client id="{EB400AA0-BC51-A510-448C-CDF64F5C6662}" v="53" dt="2020-06-10T02:22:29.972"/>
    <p1510:client id="{EFA44D32-DAB4-548A-EF1A-01FDD88DA697}" v="3409" dt="2020-07-15T06:26:41.232"/>
    <p1510:client id="{F49D7B01-71BF-5687-DF6F-3D8072ACE0B9}" v="337" dt="2020-05-21T06:27:04.251"/>
    <p1510:client id="{F611E3EA-6C5D-DA01-63F4-F4784DAE4AFE}" v="106" dt="2020-07-28T05:55:21.6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microsoft.com/office/2015/10/relationships/revisionInfo" Target="revisionInfo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11020087-F0F7-C163-72C9-769F8717D385}"/>
    <pc:docChg chg="modSld">
      <pc:chgData name="内田 陽子" userId="S::yoko_uchida@jpfgojp.onmicrosoft.com::3ba88787-b8da-4fc8-a417-83f627a88c5e" providerId="AD" clId="Web-{11020087-F0F7-C163-72C9-769F8717D385}" dt="2020-07-13T13:29:05.519" v="47" actId="1076"/>
      <pc:docMkLst>
        <pc:docMk/>
      </pc:docMkLst>
      <pc:sldChg chg="addSp delSp modSp">
        <pc:chgData name="内田 陽子" userId="S::yoko_uchida@jpfgojp.onmicrosoft.com::3ba88787-b8da-4fc8-a417-83f627a88c5e" providerId="AD" clId="Web-{11020087-F0F7-C163-72C9-769F8717D385}" dt="2020-07-13T13:29:05.519" v="47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11020087-F0F7-C163-72C9-769F8717D385}" dt="2020-07-13T13:28:44.379" v="43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11020087-F0F7-C163-72C9-769F8717D385}" dt="2020-07-13T13:25:19.083" v="10" actId="20577"/>
          <ac:spMkLst>
            <pc:docMk/>
            <pc:sldMk cId="2010396247" sldId="258"/>
            <ac:spMk id="3" creationId="{E0222A54-0EEB-4AA0-83C1-3E319CDEEA14}"/>
          </ac:spMkLst>
        </pc:spChg>
        <pc:picChg chg="add mod modCrop">
          <ac:chgData name="内田 陽子" userId="S::yoko_uchida@jpfgojp.onmicrosoft.com::3ba88787-b8da-4fc8-a417-83f627a88c5e" providerId="AD" clId="Web-{11020087-F0F7-C163-72C9-769F8717D385}" dt="2020-07-13T13:29:05.519" v="47" actId="1076"/>
          <ac:picMkLst>
            <pc:docMk/>
            <pc:sldMk cId="2010396247" sldId="258"/>
            <ac:picMk id="5" creationId="{94492FF7-8BE0-4CFF-876C-5CE7053785D7}"/>
          </ac:picMkLst>
        </pc:picChg>
        <pc:picChg chg="del">
          <ac:chgData name="内田 陽子" userId="S::yoko_uchida@jpfgojp.onmicrosoft.com::3ba88787-b8da-4fc8-a417-83f627a88c5e" providerId="AD" clId="Web-{11020087-F0F7-C163-72C9-769F8717D385}" dt="2020-07-13T13:28:58.613" v="46"/>
          <ac:picMkLst>
            <pc:docMk/>
            <pc:sldMk cId="2010396247" sldId="258"/>
            <ac:picMk id="10" creationId="{24D65E80-15BC-48C7-BF38-2F6831FE31D1}"/>
          </ac:picMkLst>
        </pc:picChg>
      </pc:sldChg>
    </pc:docChg>
  </pc:docChgLst>
  <pc:docChgLst>
    <pc:chgData name="内田 陽子" userId="S::yoko_uchida@jpfgojp.onmicrosoft.com::3ba88787-b8da-4fc8-a417-83f627a88c5e" providerId="AD" clId="Web-{798B5328-17D3-4061-53B1-5EA80D2FF901}"/>
    <pc:docChg chg="addSld modSld sldOrd">
      <pc:chgData name="内田 陽子" userId="S::yoko_uchida@jpfgojp.onmicrosoft.com::3ba88787-b8da-4fc8-a417-83f627a88c5e" providerId="AD" clId="Web-{798B5328-17D3-4061-53B1-5EA80D2FF901}" dt="2020-07-14T18:28:12.293" v="604" actId="1076"/>
      <pc:docMkLst>
        <pc:docMk/>
      </pc:docMkLst>
      <pc:sldChg chg="delSp modSp">
        <pc:chgData name="内田 陽子" userId="S::yoko_uchida@jpfgojp.onmicrosoft.com::3ba88787-b8da-4fc8-a417-83f627a88c5e" providerId="AD" clId="Web-{798B5328-17D3-4061-53B1-5EA80D2FF901}" dt="2020-07-14T18:28:12.293" v="604" actId="1076"/>
        <pc:sldMkLst>
          <pc:docMk/>
          <pc:sldMk cId="1239041308" sldId="323"/>
        </pc:sldMkLst>
        <pc:spChg chg="del">
          <ac:chgData name="内田 陽子" userId="S::yoko_uchida@jpfgojp.onmicrosoft.com::3ba88787-b8da-4fc8-a417-83f627a88c5e" providerId="AD" clId="Web-{798B5328-17D3-4061-53B1-5EA80D2FF901}" dt="2020-07-14T18:26:13.669" v="570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25:46.466" v="566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27:58.668" v="602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28:12.293" v="604" actId="1076"/>
          <ac:spMkLst>
            <pc:docMk/>
            <pc:sldMk cId="1239041308" sldId="323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798B5328-17D3-4061-53B1-5EA80D2FF901}" dt="2020-07-14T18:26:13.669" v="569"/>
          <ac:spMkLst>
            <pc:docMk/>
            <pc:sldMk cId="1239041308" sldId="32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798B5328-17D3-4061-53B1-5EA80D2FF901}" dt="2020-07-14T18:26:13.669" v="568"/>
          <ac:spMkLst>
            <pc:docMk/>
            <pc:sldMk cId="1239041308" sldId="323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798B5328-17D3-4061-53B1-5EA80D2FF901}" dt="2020-07-14T18:26:13.653" v="567"/>
          <ac:spMkLst>
            <pc:docMk/>
            <pc:sldMk cId="1239041308" sldId="323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798B5328-17D3-4061-53B1-5EA80D2FF901}" dt="2020-07-14T18:04:55.880" v="197"/>
        <pc:sldMkLst>
          <pc:docMk/>
          <pc:sldMk cId="2292691927" sldId="408"/>
        </pc:sldMkLst>
        <pc:spChg chg="mod">
          <ac:chgData name="内田 陽子" userId="S::yoko_uchida@jpfgojp.onmicrosoft.com::3ba88787-b8da-4fc8-a417-83f627a88c5e" providerId="AD" clId="Web-{798B5328-17D3-4061-53B1-5EA80D2FF901}" dt="2020-07-14T18:04:40.177" v="193" actId="1076"/>
          <ac:spMkLst>
            <pc:docMk/>
            <pc:sldMk cId="2292691927" sldId="4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01:47.115" v="120" actId="20577"/>
          <ac:spMkLst>
            <pc:docMk/>
            <pc:sldMk cId="2292691927" sldId="4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02:46.286" v="149" actId="20577"/>
          <ac:spMkLst>
            <pc:docMk/>
            <pc:sldMk cId="2292691927" sldId="4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01:53.693" v="121" actId="1076"/>
          <ac:spMkLst>
            <pc:docMk/>
            <pc:sldMk cId="2292691927" sldId="4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04:40.192" v="194" actId="1076"/>
          <ac:spMkLst>
            <pc:docMk/>
            <pc:sldMk cId="2292691927" sldId="4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04:40.192" v="196" actId="1076"/>
          <ac:spMkLst>
            <pc:docMk/>
            <pc:sldMk cId="2292691927" sldId="4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04:40.192" v="195" actId="1076"/>
          <ac:spMkLst>
            <pc:docMk/>
            <pc:sldMk cId="2292691927" sldId="408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798B5328-17D3-4061-53B1-5EA80D2FF901}" dt="2020-07-14T18:03:31.005" v="153"/>
          <ac:picMkLst>
            <pc:docMk/>
            <pc:sldMk cId="2292691927" sldId="408"/>
            <ac:picMk id="5" creationId="{7261AEE4-52C0-40AE-BF53-509B611CCBE6}"/>
          </ac:picMkLst>
        </pc:picChg>
        <pc:picChg chg="del">
          <ac:chgData name="内田 陽子" userId="S::yoko_uchida@jpfgojp.onmicrosoft.com::3ba88787-b8da-4fc8-a417-83f627a88c5e" providerId="AD" clId="Web-{798B5328-17D3-4061-53B1-5EA80D2FF901}" dt="2020-07-14T18:03:33.271" v="154"/>
          <ac:picMkLst>
            <pc:docMk/>
            <pc:sldMk cId="2292691927" sldId="408"/>
            <ac:picMk id="6" creationId="{FC3EFD14-5F0F-458F-ABA7-0E4DB0445AE9}"/>
          </ac:picMkLst>
        </pc:picChg>
      </pc:sldChg>
      <pc:sldChg chg="addSp delSp modSp ord addAnim delAnim">
        <pc:chgData name="内田 陽子" userId="S::yoko_uchida@jpfgojp.onmicrosoft.com::3ba88787-b8da-4fc8-a417-83f627a88c5e" providerId="AD" clId="Web-{798B5328-17D3-4061-53B1-5EA80D2FF901}" dt="2020-07-14T18:00:51.845" v="105" actId="1076"/>
        <pc:sldMkLst>
          <pc:docMk/>
          <pc:sldMk cId="2325278938" sldId="417"/>
        </pc:sldMkLst>
        <pc:spChg chg="del">
          <ac:chgData name="内田 陽子" userId="S::yoko_uchida@jpfgojp.onmicrosoft.com::3ba88787-b8da-4fc8-a417-83f627a88c5e" providerId="AD" clId="Web-{798B5328-17D3-4061-53B1-5EA80D2FF901}" dt="2020-07-14T17:56:34.313" v="24"/>
          <ac:spMkLst>
            <pc:docMk/>
            <pc:sldMk cId="2325278938" sldId="417"/>
            <ac:spMk id="2" creationId="{9F693A7D-E8A1-4B5F-AD9D-F60CEF9E762C}"/>
          </ac:spMkLst>
        </pc:spChg>
        <pc:spChg chg="del">
          <ac:chgData name="内田 陽子" userId="S::yoko_uchida@jpfgojp.onmicrosoft.com::3ba88787-b8da-4fc8-a417-83f627a88c5e" providerId="AD" clId="Web-{798B5328-17D3-4061-53B1-5EA80D2FF901}" dt="2020-07-14T17:56:34.391" v="26"/>
          <ac:spMkLst>
            <pc:docMk/>
            <pc:sldMk cId="2325278938" sldId="41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7:59:47.468" v="86" actId="20577"/>
          <ac:spMkLst>
            <pc:docMk/>
            <pc:sldMk cId="2325278938" sldId="417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798B5328-17D3-4061-53B1-5EA80D2FF901}" dt="2020-07-14T17:56:34.313" v="25"/>
          <ac:spMkLst>
            <pc:docMk/>
            <pc:sldMk cId="2325278938" sldId="417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798B5328-17D3-4061-53B1-5EA80D2FF901}" dt="2020-07-14T17:56:42.594" v="27"/>
          <ac:spMkLst>
            <pc:docMk/>
            <pc:sldMk cId="2325278938" sldId="417"/>
            <ac:spMk id="8" creationId="{B0F49DD1-CB78-47D7-91DD-CE30ECCEA744}"/>
          </ac:spMkLst>
        </pc:spChg>
        <pc:spChg chg="del">
          <ac:chgData name="内田 陽子" userId="S::yoko_uchida@jpfgojp.onmicrosoft.com::3ba88787-b8da-4fc8-a417-83f627a88c5e" providerId="AD" clId="Web-{798B5328-17D3-4061-53B1-5EA80D2FF901}" dt="2020-07-14T17:56:34.313" v="23"/>
          <ac:spMkLst>
            <pc:docMk/>
            <pc:sldMk cId="2325278938" sldId="417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798B5328-17D3-4061-53B1-5EA80D2FF901}" dt="2020-07-14T17:56:34.313" v="22"/>
          <ac:spMkLst>
            <pc:docMk/>
            <pc:sldMk cId="2325278938" sldId="417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798B5328-17D3-4061-53B1-5EA80D2FF901}" dt="2020-07-14T17:56:34.313" v="21"/>
          <ac:spMkLst>
            <pc:docMk/>
            <pc:sldMk cId="2325278938" sldId="417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798B5328-17D3-4061-53B1-5EA80D2FF901}" dt="2020-07-14T18:00:39.298" v="101" actId="20577"/>
          <ac:spMkLst>
            <pc:docMk/>
            <pc:sldMk cId="2325278938" sldId="417"/>
            <ac:spMk id="13" creationId="{D5B28EEE-B9B0-46CF-A434-D7F2E409E1B2}"/>
          </ac:spMkLst>
        </pc:spChg>
        <pc:spChg chg="add mod">
          <ac:chgData name="内田 陽子" userId="S::yoko_uchida@jpfgojp.onmicrosoft.com::3ba88787-b8da-4fc8-a417-83f627a88c5e" providerId="AD" clId="Web-{798B5328-17D3-4061-53B1-5EA80D2FF901}" dt="2020-07-14T18:00:51.845" v="105" actId="1076"/>
          <ac:spMkLst>
            <pc:docMk/>
            <pc:sldMk cId="2325278938" sldId="417"/>
            <ac:spMk id="15" creationId="{778D215B-959F-42B0-834C-E8064DEABA39}"/>
          </ac:spMkLst>
        </pc:spChg>
        <pc:spChg chg="add del">
          <ac:chgData name="内田 陽子" userId="S::yoko_uchida@jpfgojp.onmicrosoft.com::3ba88787-b8da-4fc8-a417-83f627a88c5e" providerId="AD" clId="Web-{798B5328-17D3-4061-53B1-5EA80D2FF901}" dt="2020-07-14T18:00:15.080" v="90"/>
          <ac:spMkLst>
            <pc:docMk/>
            <pc:sldMk cId="2325278938" sldId="417"/>
            <ac:spMk id="17" creationId="{A5AB110F-1783-4EF4-9C9B-41315F35AE01}"/>
          </ac:spMkLst>
        </pc:spChg>
        <pc:spChg chg="add del">
          <ac:chgData name="内田 陽子" userId="S::yoko_uchida@jpfgojp.onmicrosoft.com::3ba88787-b8da-4fc8-a417-83f627a88c5e" providerId="AD" clId="Web-{798B5328-17D3-4061-53B1-5EA80D2FF901}" dt="2020-07-14T18:00:15.080" v="89"/>
          <ac:spMkLst>
            <pc:docMk/>
            <pc:sldMk cId="2325278938" sldId="417"/>
            <ac:spMk id="19" creationId="{DD3D7108-AA61-4F14-9D45-B6DE11D9D0D0}"/>
          </ac:spMkLst>
        </pc:spChg>
        <pc:spChg chg="add del">
          <ac:chgData name="内田 陽子" userId="S::yoko_uchida@jpfgojp.onmicrosoft.com::3ba88787-b8da-4fc8-a417-83f627a88c5e" providerId="AD" clId="Web-{798B5328-17D3-4061-53B1-5EA80D2FF901}" dt="2020-07-14T18:00:15.080" v="88"/>
          <ac:spMkLst>
            <pc:docMk/>
            <pc:sldMk cId="2325278938" sldId="417"/>
            <ac:spMk id="21" creationId="{FBC3A6C4-B30B-4772-81AA-55D7B6A756FD}"/>
          </ac:spMkLst>
        </pc:spChg>
        <pc:spChg chg="add del">
          <ac:chgData name="内田 陽子" userId="S::yoko_uchida@jpfgojp.onmicrosoft.com::3ba88787-b8da-4fc8-a417-83f627a88c5e" providerId="AD" clId="Web-{798B5328-17D3-4061-53B1-5EA80D2FF901}" dt="2020-07-14T18:00:15.080" v="87"/>
          <ac:spMkLst>
            <pc:docMk/>
            <pc:sldMk cId="2325278938" sldId="417"/>
            <ac:spMk id="23" creationId="{BB48D8EA-D072-4BC2-BFB8-A0DEB1F87FA3}"/>
          </ac:spMkLst>
        </pc:spChg>
        <pc:picChg chg="del">
          <ac:chgData name="内田 陽子" userId="S::yoko_uchida@jpfgojp.onmicrosoft.com::3ba88787-b8da-4fc8-a417-83f627a88c5e" providerId="AD" clId="Web-{798B5328-17D3-4061-53B1-5EA80D2FF901}" dt="2020-07-14T17:56:29.781" v="20"/>
          <ac:picMkLst>
            <pc:docMk/>
            <pc:sldMk cId="2325278938" sldId="417"/>
            <ac:picMk id="5" creationId="{B6D1569F-9558-45D5-9274-DA7AACC59DFA}"/>
          </ac:picMkLst>
        </pc:picChg>
      </pc:sldChg>
      <pc:sldChg chg="modSp">
        <pc:chgData name="内田 陽子" userId="S::yoko_uchida@jpfgojp.onmicrosoft.com::3ba88787-b8da-4fc8-a417-83f627a88c5e" providerId="AD" clId="Web-{798B5328-17D3-4061-53B1-5EA80D2FF901}" dt="2020-07-14T17:54:51.094" v="2" actId="20577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798B5328-17D3-4061-53B1-5EA80D2FF901}" dt="2020-07-14T17:54:51.094" v="2" actId="20577"/>
          <ac:spMkLst>
            <pc:docMk/>
            <pc:sldMk cId="219858601" sldId="419"/>
            <ac:spMk id="4" creationId="{00000000-0000-0000-0000-000000000000}"/>
          </ac:spMkLst>
        </pc:spChg>
      </pc:sldChg>
      <pc:sldChg chg="modSp add ord replId">
        <pc:chgData name="内田 陽子" userId="S::yoko_uchida@jpfgojp.onmicrosoft.com::3ba88787-b8da-4fc8-a417-83f627a88c5e" providerId="AD" clId="Web-{798B5328-17D3-4061-53B1-5EA80D2FF901}" dt="2020-07-14T18:10:58.969" v="286" actId="20577"/>
        <pc:sldMkLst>
          <pc:docMk/>
          <pc:sldMk cId="3047859986" sldId="438"/>
        </pc:sldMkLst>
        <pc:spChg chg="mod">
          <ac:chgData name="内田 陽子" userId="S::yoko_uchida@jpfgojp.onmicrosoft.com::3ba88787-b8da-4fc8-a417-83f627a88c5e" providerId="AD" clId="Web-{798B5328-17D3-4061-53B1-5EA80D2FF901}" dt="2020-07-14T18:10:58.969" v="286" actId="20577"/>
          <ac:spMkLst>
            <pc:docMk/>
            <pc:sldMk cId="3047859986" sldId="43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06:39.863" v="220" actId="20577"/>
          <ac:spMkLst>
            <pc:docMk/>
            <pc:sldMk cId="3047859986" sldId="438"/>
            <ac:spMk id="13" creationId="{D5B28EEE-B9B0-46CF-A434-D7F2E409E1B2}"/>
          </ac:spMkLst>
        </pc:spChg>
      </pc:sldChg>
      <pc:sldChg chg="modSp add replId">
        <pc:chgData name="内田 陽子" userId="S::yoko_uchida@jpfgojp.onmicrosoft.com::3ba88787-b8da-4fc8-a417-83f627a88c5e" providerId="AD" clId="Web-{798B5328-17D3-4061-53B1-5EA80D2FF901}" dt="2020-07-14T18:15:49.604" v="370" actId="20577"/>
        <pc:sldMkLst>
          <pc:docMk/>
          <pc:sldMk cId="2621322561" sldId="439"/>
        </pc:sldMkLst>
        <pc:spChg chg="mod">
          <ac:chgData name="内田 陽子" userId="S::yoko_uchida@jpfgojp.onmicrosoft.com::3ba88787-b8da-4fc8-a417-83f627a88c5e" providerId="AD" clId="Web-{798B5328-17D3-4061-53B1-5EA80D2FF901}" dt="2020-07-14T18:15:49.604" v="370" actId="20577"/>
          <ac:spMkLst>
            <pc:docMk/>
            <pc:sldMk cId="2621322561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12:17.176" v="310" actId="1076"/>
          <ac:spMkLst>
            <pc:docMk/>
            <pc:sldMk cId="2621322561" sldId="439"/>
            <ac:spMk id="13" creationId="{D5B28EEE-B9B0-46CF-A434-D7F2E409E1B2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12:17.176" v="311" actId="1076"/>
          <ac:spMkLst>
            <pc:docMk/>
            <pc:sldMk cId="2621322561" sldId="439"/>
            <ac:spMk id="15" creationId="{778D215B-959F-42B0-834C-E8064DEABA39}"/>
          </ac:spMkLst>
        </pc:spChg>
      </pc:sldChg>
      <pc:sldChg chg="addSp delSp modSp add ord replId">
        <pc:chgData name="内田 陽子" userId="S::yoko_uchida@jpfgojp.onmicrosoft.com::3ba88787-b8da-4fc8-a417-83f627a88c5e" providerId="AD" clId="Web-{798B5328-17D3-4061-53B1-5EA80D2FF901}" dt="2020-07-14T18:19:40.432" v="435" actId="1076"/>
        <pc:sldMkLst>
          <pc:docMk/>
          <pc:sldMk cId="1330353182" sldId="440"/>
        </pc:sldMkLst>
        <pc:spChg chg="del">
          <ac:chgData name="内田 陽子" userId="S::yoko_uchida@jpfgojp.onmicrosoft.com::3ba88787-b8da-4fc8-a417-83f627a88c5e" providerId="AD" clId="Web-{798B5328-17D3-4061-53B1-5EA80D2FF901}" dt="2020-07-14T18:17:12.713" v="398"/>
          <ac:spMkLst>
            <pc:docMk/>
            <pc:sldMk cId="1330353182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16:57.869" v="394" actId="20577"/>
          <ac:spMkLst>
            <pc:docMk/>
            <pc:sldMk cId="1330353182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19:30.588" v="434" actId="1076"/>
          <ac:spMkLst>
            <pc:docMk/>
            <pc:sldMk cId="1330353182" sldId="440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798B5328-17D3-4061-53B1-5EA80D2FF901}" dt="2020-07-14T18:17:12.713" v="397"/>
          <ac:spMkLst>
            <pc:docMk/>
            <pc:sldMk cId="1330353182" sldId="440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798B5328-17D3-4061-53B1-5EA80D2FF901}" dt="2020-07-14T18:17:12.713" v="396"/>
          <ac:spMkLst>
            <pc:docMk/>
            <pc:sldMk cId="1330353182" sldId="440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798B5328-17D3-4061-53B1-5EA80D2FF901}" dt="2020-07-14T18:17:12.713" v="395"/>
          <ac:spMkLst>
            <pc:docMk/>
            <pc:sldMk cId="1330353182" sldId="440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798B5328-17D3-4061-53B1-5EA80D2FF901}" dt="2020-07-14T18:18:31.245" v="411"/>
          <ac:picMkLst>
            <pc:docMk/>
            <pc:sldMk cId="1330353182" sldId="440"/>
            <ac:picMk id="5" creationId="{7261AEE4-52C0-40AE-BF53-509B611CCBE6}"/>
          </ac:picMkLst>
        </pc:picChg>
        <pc:picChg chg="add mod">
          <ac:chgData name="内田 陽子" userId="S::yoko_uchida@jpfgojp.onmicrosoft.com::3ba88787-b8da-4fc8-a417-83f627a88c5e" providerId="AD" clId="Web-{798B5328-17D3-4061-53B1-5EA80D2FF901}" dt="2020-07-14T18:19:40.432" v="435" actId="1076"/>
          <ac:picMkLst>
            <pc:docMk/>
            <pc:sldMk cId="1330353182" sldId="440"/>
            <ac:picMk id="6" creationId="{760796F4-7074-4A8F-9F07-D3C89EF164C7}"/>
          </ac:picMkLst>
        </pc:picChg>
      </pc:sldChg>
      <pc:sldChg chg="addSp delSp modSp add replId">
        <pc:chgData name="内田 陽子" userId="S::yoko_uchida@jpfgojp.onmicrosoft.com::3ba88787-b8da-4fc8-a417-83f627a88c5e" providerId="AD" clId="Web-{798B5328-17D3-4061-53B1-5EA80D2FF901}" dt="2020-07-14T18:24:04.403" v="541" actId="20577"/>
        <pc:sldMkLst>
          <pc:docMk/>
          <pc:sldMk cId="2787005287" sldId="441"/>
        </pc:sldMkLst>
        <pc:spChg chg="mod">
          <ac:chgData name="内田 陽子" userId="S::yoko_uchida@jpfgojp.onmicrosoft.com::3ba88787-b8da-4fc8-a417-83f627a88c5e" providerId="AD" clId="Web-{798B5328-17D3-4061-53B1-5EA80D2FF901}" dt="2020-07-14T18:22:34.806" v="474" actId="20577"/>
          <ac:spMkLst>
            <pc:docMk/>
            <pc:sldMk cId="2787005287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20:46.135" v="450" actId="1076"/>
          <ac:spMkLst>
            <pc:docMk/>
            <pc:sldMk cId="2787005287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22:42.650" v="475" actId="1076"/>
          <ac:spMkLst>
            <pc:docMk/>
            <pc:sldMk cId="2787005287" sldId="441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798B5328-17D3-4061-53B1-5EA80D2FF901}" dt="2020-07-14T18:23:17.244" v="493" actId="20577"/>
          <ac:spMkLst>
            <pc:docMk/>
            <pc:sldMk cId="2787005287" sldId="441"/>
            <ac:spMk id="10" creationId="{16526C4D-178E-4537-8AE8-C26C22BCD368}"/>
          </ac:spMkLst>
        </pc:spChg>
        <pc:spChg chg="add mod">
          <ac:chgData name="内田 陽子" userId="S::yoko_uchida@jpfgojp.onmicrosoft.com::3ba88787-b8da-4fc8-a417-83f627a88c5e" providerId="AD" clId="Web-{798B5328-17D3-4061-53B1-5EA80D2FF901}" dt="2020-07-14T18:23:54.341" v="530" actId="20577"/>
          <ac:spMkLst>
            <pc:docMk/>
            <pc:sldMk cId="2787005287" sldId="441"/>
            <ac:spMk id="12" creationId="{12C0A2A0-1A51-43BC-BBD1-7A266D09EF24}"/>
          </ac:spMkLst>
        </pc:spChg>
        <pc:spChg chg="add mod">
          <ac:chgData name="内田 陽子" userId="S::yoko_uchida@jpfgojp.onmicrosoft.com::3ba88787-b8da-4fc8-a417-83f627a88c5e" providerId="AD" clId="Web-{798B5328-17D3-4061-53B1-5EA80D2FF901}" dt="2020-07-14T18:24:04.403" v="541" actId="20577"/>
          <ac:spMkLst>
            <pc:docMk/>
            <pc:sldMk cId="2787005287" sldId="441"/>
            <ac:spMk id="14" creationId="{91D1FB3C-9DAA-4EBF-BD8B-92E1A815FB27}"/>
          </ac:spMkLst>
        </pc:spChg>
        <pc:spChg chg="add mod">
          <ac:chgData name="内田 陽子" userId="S::yoko_uchida@jpfgojp.onmicrosoft.com::3ba88787-b8da-4fc8-a417-83f627a88c5e" providerId="AD" clId="Web-{798B5328-17D3-4061-53B1-5EA80D2FF901}" dt="2020-07-14T18:23:44.903" v="515" actId="20577"/>
          <ac:spMkLst>
            <pc:docMk/>
            <pc:sldMk cId="2787005287" sldId="441"/>
            <ac:spMk id="16" creationId="{2D7868D7-325A-46DE-B3EB-7D50E8A648F9}"/>
          </ac:spMkLst>
        </pc:spChg>
        <pc:picChg chg="add mod ord">
          <ac:chgData name="内田 陽子" userId="S::yoko_uchida@jpfgojp.onmicrosoft.com::3ba88787-b8da-4fc8-a417-83f627a88c5e" providerId="AD" clId="Web-{798B5328-17D3-4061-53B1-5EA80D2FF901}" dt="2020-07-14T18:21:59.994" v="458"/>
          <ac:picMkLst>
            <pc:docMk/>
            <pc:sldMk cId="2787005287" sldId="441"/>
            <ac:picMk id="2" creationId="{CC8F402A-EC30-4B77-8CF9-DA3A96CA56DC}"/>
          </ac:picMkLst>
        </pc:picChg>
        <pc:picChg chg="add del ord">
          <ac:chgData name="内田 陽子" userId="S::yoko_uchida@jpfgojp.onmicrosoft.com::3ba88787-b8da-4fc8-a417-83f627a88c5e" providerId="AD" clId="Web-{798B5328-17D3-4061-53B1-5EA80D2FF901}" dt="2020-07-14T18:22:01.713" v="459"/>
          <ac:picMkLst>
            <pc:docMk/>
            <pc:sldMk cId="2787005287" sldId="441"/>
            <ac:picMk id="5" creationId="{EC6CBD88-036E-45B2-9911-106978F0EF88}"/>
          </ac:picMkLst>
        </pc:picChg>
        <pc:picChg chg="del">
          <ac:chgData name="内田 陽子" userId="S::yoko_uchida@jpfgojp.onmicrosoft.com::3ba88787-b8da-4fc8-a417-83f627a88c5e" providerId="AD" clId="Web-{798B5328-17D3-4061-53B1-5EA80D2FF901}" dt="2020-07-14T18:21:17.463" v="453"/>
          <ac:picMkLst>
            <pc:docMk/>
            <pc:sldMk cId="2787005287" sldId="441"/>
            <ac:picMk id="6" creationId="{760796F4-7074-4A8F-9F07-D3C89EF164C7}"/>
          </ac:picMkLst>
        </pc:picChg>
      </pc:sldChg>
    </pc:docChg>
  </pc:docChgLst>
  <pc:docChgLst>
    <pc:chgData name="内田 陽子" userId="S::yoko_uchida@jpfgojp.onmicrosoft.com::3ba88787-b8da-4fc8-a417-83f627a88c5e" providerId="AD" clId="Web-{EFA44D32-DAB4-548A-EF1A-01FDD88DA697}"/>
    <pc:docChg chg="addSld delSld modSld sldOrd">
      <pc:chgData name="内田 陽子" userId="S::yoko_uchida@jpfgojp.onmicrosoft.com::3ba88787-b8da-4fc8-a417-83f627a88c5e" providerId="AD" clId="Web-{EFA44D32-DAB4-548A-EF1A-01FDD88DA697}" dt="2020-07-15T06:26:41.232" v="3402"/>
      <pc:docMkLst>
        <pc:docMk/>
      </pc:docMkLst>
      <pc:sldChg chg="del">
        <pc:chgData name="内田 陽子" userId="S::yoko_uchida@jpfgojp.onmicrosoft.com::3ba88787-b8da-4fc8-a417-83f627a88c5e" providerId="AD" clId="Web-{EFA44D32-DAB4-548A-EF1A-01FDD88DA697}" dt="2020-07-15T06:18:26.012" v="3216"/>
        <pc:sldMkLst>
          <pc:docMk/>
          <pc:sldMk cId="2847997097" sldId="289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43" v="3223"/>
        <pc:sldMkLst>
          <pc:docMk/>
          <pc:sldMk cId="993028233" sldId="321"/>
        </pc:sldMkLst>
      </pc:sldChg>
      <pc:sldChg chg="delSp modSp ord">
        <pc:chgData name="内田 陽子" userId="S::yoko_uchida@jpfgojp.onmicrosoft.com::3ba88787-b8da-4fc8-a417-83f627a88c5e" providerId="AD" clId="Web-{EFA44D32-DAB4-548A-EF1A-01FDD88DA697}" dt="2020-07-15T01:58:44.101" v="522" actId="20577"/>
        <pc:sldMkLst>
          <pc:docMk/>
          <pc:sldMk cId="3225434964" sldId="365"/>
        </pc:sldMkLst>
        <pc:spChg chg="del">
          <ac:chgData name="内田 陽子" userId="S::yoko_uchida@jpfgojp.onmicrosoft.com::3ba88787-b8da-4fc8-a417-83f627a88c5e" providerId="AD" clId="Web-{EFA44D32-DAB4-548A-EF1A-01FDD88DA697}" dt="2020-07-15T01:57:40.772" v="496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57:33.741" v="492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58:44.101" v="522" actId="20577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57:49.773" v="498" actId="1076"/>
          <ac:spMkLst>
            <pc:docMk/>
            <pc:sldMk cId="3225434964" sldId="36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1:57:40.772" v="495"/>
          <ac:spMkLst>
            <pc:docMk/>
            <pc:sldMk cId="3225434964" sldId="365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1:57:40.772" v="494"/>
          <ac:spMkLst>
            <pc:docMk/>
            <pc:sldMk cId="3225434964" sldId="36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1:57:40.772" v="493"/>
          <ac:spMkLst>
            <pc:docMk/>
            <pc:sldMk cId="3225434964" sldId="365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EFA44D32-DAB4-548A-EF1A-01FDD88DA697}" dt="2020-07-15T06:18:26.059" v="3232"/>
        <pc:sldMkLst>
          <pc:docMk/>
          <pc:sldMk cId="1269142455" sldId="366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43" v="3222"/>
        <pc:sldMkLst>
          <pc:docMk/>
          <pc:sldMk cId="2833551238" sldId="367"/>
        </pc:sldMkLst>
      </pc:sldChg>
      <pc:sldChg chg="modSp ord">
        <pc:chgData name="内田 陽子" userId="S::yoko_uchida@jpfgojp.onmicrosoft.com::3ba88787-b8da-4fc8-a417-83f627a88c5e" providerId="AD" clId="Web-{EFA44D32-DAB4-548A-EF1A-01FDD88DA697}" dt="2020-07-15T01:48:45.443" v="334" actId="20577"/>
        <pc:sldMkLst>
          <pc:docMk/>
          <pc:sldMk cId="3220057753" sldId="368"/>
        </pc:sldMkLst>
        <pc:spChg chg="mod">
          <ac:chgData name="内田 陽子" userId="S::yoko_uchida@jpfgojp.onmicrosoft.com::3ba88787-b8da-4fc8-a417-83f627a88c5e" providerId="AD" clId="Web-{EFA44D32-DAB4-548A-EF1A-01FDD88DA697}" dt="2020-07-15T01:44:28.989" v="249" actId="20577"/>
          <ac:spMkLst>
            <pc:docMk/>
            <pc:sldMk cId="3220057753" sldId="3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48:45.443" v="334" actId="20577"/>
          <ac:spMkLst>
            <pc:docMk/>
            <pc:sldMk cId="3220057753" sldId="36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32:11.113" v="78" actId="1076"/>
          <ac:spMkLst>
            <pc:docMk/>
            <pc:sldMk cId="3220057753" sldId="368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EFA44D32-DAB4-548A-EF1A-01FDD88DA697}" dt="2020-07-15T06:18:26.043" v="3221"/>
        <pc:sldMkLst>
          <pc:docMk/>
          <pc:sldMk cId="1736354933" sldId="369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27" v="3220"/>
        <pc:sldMkLst>
          <pc:docMk/>
          <pc:sldMk cId="625840254" sldId="373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12" v="3217"/>
        <pc:sldMkLst>
          <pc:docMk/>
          <pc:sldMk cId="3377572367" sldId="374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43" v="3231"/>
        <pc:sldMkLst>
          <pc:docMk/>
          <pc:sldMk cId="465409923" sldId="375"/>
        </pc:sldMkLst>
      </pc:sldChg>
      <pc:sldChg chg="modSp">
        <pc:chgData name="内田 陽子" userId="S::yoko_uchida@jpfgojp.onmicrosoft.com::3ba88787-b8da-4fc8-a417-83f627a88c5e" providerId="AD" clId="Web-{EFA44D32-DAB4-548A-EF1A-01FDD88DA697}" dt="2020-07-15T01:55:51.866" v="473" actId="20577"/>
        <pc:sldMkLst>
          <pc:docMk/>
          <pc:sldMk cId="3798892302" sldId="399"/>
        </pc:sldMkLst>
        <pc:spChg chg="mod">
          <ac:chgData name="内田 陽子" userId="S::yoko_uchida@jpfgojp.onmicrosoft.com::3ba88787-b8da-4fc8-a417-83f627a88c5e" providerId="AD" clId="Web-{EFA44D32-DAB4-548A-EF1A-01FDD88DA697}" dt="2020-07-15T01:54:26.678" v="424" actId="1076"/>
          <ac:spMkLst>
            <pc:docMk/>
            <pc:sldMk cId="3798892302" sldId="3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53:38.506" v="402" actId="20577"/>
          <ac:spMkLst>
            <pc:docMk/>
            <pc:sldMk cId="3798892302" sldId="3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55:51.866" v="473" actId="20577"/>
          <ac:spMkLst>
            <pc:docMk/>
            <pc:sldMk cId="3798892302" sldId="39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54:26.694" v="425" actId="1076"/>
          <ac:spMkLst>
            <pc:docMk/>
            <pc:sldMk cId="3798892302" sldId="39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54:26.694" v="426" actId="1076"/>
          <ac:spMkLst>
            <pc:docMk/>
            <pc:sldMk cId="3798892302" sldId="39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54:26.709" v="427" actId="1076"/>
          <ac:spMkLst>
            <pc:docMk/>
            <pc:sldMk cId="3798892302" sldId="39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EFA44D32-DAB4-548A-EF1A-01FDD88DA697}" dt="2020-07-15T02:27:24.198" v="1040" actId="1076"/>
        <pc:sldMkLst>
          <pc:docMk/>
          <pc:sldMk cId="2793208187" sldId="400"/>
        </pc:sldMkLst>
        <pc:spChg chg="mod">
          <ac:chgData name="内田 陽子" userId="S::yoko_uchida@jpfgojp.onmicrosoft.com::3ba88787-b8da-4fc8-a417-83f627a88c5e" providerId="AD" clId="Web-{EFA44D32-DAB4-548A-EF1A-01FDD88DA697}" dt="2020-07-15T02:26:26.964" v="990" actId="20577"/>
          <ac:spMkLst>
            <pc:docMk/>
            <pc:sldMk cId="2793208187" sldId="40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24:42.198" v="931" actId="14100"/>
          <ac:spMkLst>
            <pc:docMk/>
            <pc:sldMk cId="2793208187" sldId="4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25:27.651" v="947" actId="20577"/>
          <ac:spMkLst>
            <pc:docMk/>
            <pc:sldMk cId="2793208187" sldId="4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27:24.198" v="1040" actId="1076"/>
          <ac:spMkLst>
            <pc:docMk/>
            <pc:sldMk cId="2793208187" sldId="40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26:56.495" v="1028" actId="20577"/>
          <ac:spMkLst>
            <pc:docMk/>
            <pc:sldMk cId="2793208187" sldId="40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27:09.323" v="1037" actId="20577"/>
          <ac:spMkLst>
            <pc:docMk/>
            <pc:sldMk cId="2793208187" sldId="40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26:39.151" v="1003" actId="20577"/>
          <ac:spMkLst>
            <pc:docMk/>
            <pc:sldMk cId="2793208187" sldId="400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EFA44D32-DAB4-548A-EF1A-01FDD88DA697}" dt="2020-07-15T04:31:51.475" v="1624" actId="1076"/>
        <pc:sldMkLst>
          <pc:docMk/>
          <pc:sldMk cId="136655555" sldId="401"/>
        </pc:sldMkLst>
        <pc:spChg chg="del">
          <ac:chgData name="内田 陽子" userId="S::yoko_uchida@jpfgojp.onmicrosoft.com::3ba88787-b8da-4fc8-a417-83f627a88c5e" providerId="AD" clId="Web-{EFA44D32-DAB4-548A-EF1A-01FDD88DA697}" dt="2020-07-15T04:30:57.928" v="1613"/>
          <ac:spMkLst>
            <pc:docMk/>
            <pc:sldMk cId="136655555" sldId="40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30:46.365" v="1609" actId="20577"/>
          <ac:spMkLst>
            <pc:docMk/>
            <pc:sldMk cId="136655555" sldId="4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31:38.397" v="1623" actId="1076"/>
          <ac:spMkLst>
            <pc:docMk/>
            <pc:sldMk cId="136655555" sldId="4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31:51.475" v="1624" actId="1076"/>
          <ac:spMkLst>
            <pc:docMk/>
            <pc:sldMk cId="136655555" sldId="401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4:30:57.928" v="1612"/>
          <ac:spMkLst>
            <pc:docMk/>
            <pc:sldMk cId="136655555" sldId="401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4:30:57.928" v="1611"/>
          <ac:spMkLst>
            <pc:docMk/>
            <pc:sldMk cId="136655555" sldId="401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4:30:57.928" v="1610"/>
          <ac:spMkLst>
            <pc:docMk/>
            <pc:sldMk cId="136655555" sldId="401"/>
            <ac:spMk id="11" creationId="{9557DDCB-0AF4-4AFF-A705-E5DBBE957561}"/>
          </ac:spMkLst>
        </pc:spChg>
      </pc:sldChg>
      <pc:sldChg chg="addSp delSp modSp ord delAnim">
        <pc:chgData name="内田 陽子" userId="S::yoko_uchida@jpfgojp.onmicrosoft.com::3ba88787-b8da-4fc8-a417-83f627a88c5e" providerId="AD" clId="Web-{EFA44D32-DAB4-548A-EF1A-01FDD88DA697}" dt="2020-07-15T04:27:59.646" v="1536"/>
        <pc:sldMkLst>
          <pc:docMk/>
          <pc:sldMk cId="3865722586" sldId="402"/>
        </pc:sldMkLst>
        <pc:spChg chg="del">
          <ac:chgData name="内田 陽子" userId="S::yoko_uchida@jpfgojp.onmicrosoft.com::3ba88787-b8da-4fc8-a417-83f627a88c5e" providerId="AD" clId="Web-{EFA44D32-DAB4-548A-EF1A-01FDD88DA697}" dt="2020-07-15T02:49:26.061" v="1318"/>
          <ac:spMkLst>
            <pc:docMk/>
            <pc:sldMk cId="3865722586" sldId="402"/>
            <ac:spMk id="2" creationId="{9F693A7D-E8A1-4B5F-AD9D-F60CEF9E762C}"/>
          </ac:spMkLst>
        </pc:spChg>
        <pc:spChg chg="add del mod ord">
          <ac:chgData name="内田 陽子" userId="S::yoko_uchida@jpfgojp.onmicrosoft.com::3ba88787-b8da-4fc8-a417-83f627a88c5e" providerId="AD" clId="Web-{EFA44D32-DAB4-548A-EF1A-01FDD88DA697}" dt="2020-07-15T04:27:59.646" v="1536"/>
          <ac:spMkLst>
            <pc:docMk/>
            <pc:sldMk cId="3865722586" sldId="402"/>
            <ac:spMk id="2" creationId="{AAF5772E-58A9-4ACE-8B34-86981435226F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2:49:26.154" v="1320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50:59.670" v="1345" actId="20577"/>
          <ac:spMkLst>
            <pc:docMk/>
            <pc:sldMk cId="3865722586" sldId="402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27:59.646" v="1536"/>
          <ac:spMkLst>
            <pc:docMk/>
            <pc:sldMk cId="3865722586" sldId="402"/>
            <ac:spMk id="5" creationId="{71179170-1073-4F39-8890-264D08310006}"/>
          </ac:spMkLst>
        </pc:spChg>
        <pc:spChg chg="add del mod">
          <ac:chgData name="内田 陽子" userId="S::yoko_uchida@jpfgojp.onmicrosoft.com::3ba88787-b8da-4fc8-a417-83f627a88c5e" providerId="AD" clId="Web-{EFA44D32-DAB4-548A-EF1A-01FDD88DA697}" dt="2020-07-15T02:49:42.498" v="1324"/>
          <ac:spMkLst>
            <pc:docMk/>
            <pc:sldMk cId="3865722586" sldId="402"/>
            <ac:spMk id="6" creationId="{9E134D46-4BDB-48D8-B9E5-F9B67FEFA42B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2:49:26.061" v="1319"/>
          <ac:spMkLst>
            <pc:docMk/>
            <pc:sldMk cId="3865722586" sldId="402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2:49:29.685" v="1322"/>
          <ac:spMkLst>
            <pc:docMk/>
            <pc:sldMk cId="3865722586" sldId="402"/>
            <ac:spMk id="11" creationId="{FEA2F372-B197-4EE8-B723-C7B5A730BFB9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2:49:26.061" v="1317"/>
          <ac:spMkLst>
            <pc:docMk/>
            <pc:sldMk cId="3865722586" sldId="402"/>
            <ac:spMk id="12" creationId="{B56575D4-765F-4956-A373-F79DD7F9F5B3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2:49:26.061" v="1316"/>
          <ac:spMkLst>
            <pc:docMk/>
            <pc:sldMk cId="3865722586" sldId="402"/>
            <ac:spMk id="13" creationId="{1F3CC64E-63E7-4FD9-B6B5-46AD8E2AA81A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2:49:26.061" v="1315"/>
          <ac:spMkLst>
            <pc:docMk/>
            <pc:sldMk cId="3865722586" sldId="402"/>
            <ac:spMk id="14" creationId="{E81F51A5-8175-464B-A1AE-19542C1F9BA4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2:49:29.685" v="1322"/>
          <ac:spMkLst>
            <pc:docMk/>
            <pc:sldMk cId="3865722586" sldId="402"/>
            <ac:spMk id="15" creationId="{AA505EDB-B37C-45A8-BAEC-9A34117892CC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2:49:29.685" v="1322"/>
          <ac:spMkLst>
            <pc:docMk/>
            <pc:sldMk cId="3865722586" sldId="402"/>
            <ac:spMk id="16" creationId="{2E21F8A4-A444-460B-8362-F4C5785267DF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2:49:29.685" v="1322"/>
          <ac:spMkLst>
            <pc:docMk/>
            <pc:sldMk cId="3865722586" sldId="402"/>
            <ac:spMk id="17" creationId="{5A7DDD1C-3B66-4A03-8B60-3DF7C8C4DA28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2:49:29.685" v="1322"/>
          <ac:spMkLst>
            <pc:docMk/>
            <pc:sldMk cId="3865722586" sldId="402"/>
            <ac:spMk id="18" creationId="{D49880B0-BE32-43A3-A7C5-6128F9D30DAE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2:49:29.685" v="1322"/>
          <ac:spMkLst>
            <pc:docMk/>
            <pc:sldMk cId="3865722586" sldId="402"/>
            <ac:spMk id="19" creationId="{D17F2104-2627-47AB-A7AC-52F992FB0D5D}"/>
          </ac:spMkLst>
        </pc:spChg>
        <pc:spChg chg="add del mod">
          <ac:chgData name="内田 陽子" userId="S::yoko_uchida@jpfgojp.onmicrosoft.com::3ba88787-b8da-4fc8-a417-83f627a88c5e" providerId="AD" clId="Web-{EFA44D32-DAB4-548A-EF1A-01FDD88DA697}" dt="2020-07-15T04:27:54.459" v="1535"/>
          <ac:spMkLst>
            <pc:docMk/>
            <pc:sldMk cId="3865722586" sldId="402"/>
            <ac:spMk id="20" creationId="{FEA2F372-B197-4EE8-B723-C7B5A730BFB9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27:11.615" v="1523" actId="1076"/>
          <ac:spMkLst>
            <pc:docMk/>
            <pc:sldMk cId="3865722586" sldId="402"/>
            <ac:spMk id="21" creationId="{AA505EDB-B37C-45A8-BAEC-9A34117892CC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27:11.630" v="1524" actId="1076"/>
          <ac:spMkLst>
            <pc:docMk/>
            <pc:sldMk cId="3865722586" sldId="402"/>
            <ac:spMk id="22" creationId="{2E21F8A4-A444-460B-8362-F4C5785267DF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27:11.630" v="1525" actId="1076"/>
          <ac:spMkLst>
            <pc:docMk/>
            <pc:sldMk cId="3865722586" sldId="402"/>
            <ac:spMk id="23" creationId="{5A7DDD1C-3B66-4A03-8B60-3DF7C8C4DA28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27:11.647" v="1526" actId="1076"/>
          <ac:spMkLst>
            <pc:docMk/>
            <pc:sldMk cId="3865722586" sldId="402"/>
            <ac:spMk id="24" creationId="{D49880B0-BE32-43A3-A7C5-6128F9D30DAE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27:11.647" v="1527" actId="1076"/>
          <ac:spMkLst>
            <pc:docMk/>
            <pc:sldMk cId="3865722586" sldId="402"/>
            <ac:spMk id="25" creationId="{D17F2104-2627-47AB-A7AC-52F992FB0D5D}"/>
          </ac:spMkLst>
        </pc:spChg>
      </pc:sldChg>
      <pc:sldChg chg="del">
        <pc:chgData name="内田 陽子" userId="S::yoko_uchida@jpfgojp.onmicrosoft.com::3ba88787-b8da-4fc8-a417-83f627a88c5e" providerId="AD" clId="Web-{EFA44D32-DAB4-548A-EF1A-01FDD88DA697}" dt="2020-07-15T06:14:09.402" v="3117"/>
        <pc:sldMkLst>
          <pc:docMk/>
          <pc:sldMk cId="3578036019" sldId="403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4:11.167" v="3118"/>
        <pc:sldMkLst>
          <pc:docMk/>
          <pc:sldMk cId="686275088" sldId="404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4:12.839" v="3119"/>
        <pc:sldMkLst>
          <pc:docMk/>
          <pc:sldMk cId="3200399028" sldId="405"/>
        </pc:sldMkLst>
      </pc:sldChg>
      <pc:sldChg chg="delSp modSp ord">
        <pc:chgData name="内田 陽子" userId="S::yoko_uchida@jpfgojp.onmicrosoft.com::3ba88787-b8da-4fc8-a417-83f627a88c5e" providerId="AD" clId="Web-{EFA44D32-DAB4-548A-EF1A-01FDD88DA697}" dt="2020-07-15T04:59:47.542" v="1949" actId="1076"/>
        <pc:sldMkLst>
          <pc:docMk/>
          <pc:sldMk cId="1866535682" sldId="406"/>
        </pc:sldMkLst>
        <pc:spChg chg="del">
          <ac:chgData name="内田 陽子" userId="S::yoko_uchida@jpfgojp.onmicrosoft.com::3ba88787-b8da-4fc8-a417-83f627a88c5e" providerId="AD" clId="Web-{EFA44D32-DAB4-548A-EF1A-01FDD88DA697}" dt="2020-07-15T04:57:45.744" v="1914"/>
          <ac:spMkLst>
            <pc:docMk/>
            <pc:sldMk cId="1866535682" sldId="40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57:40.651" v="1910" actId="20577"/>
          <ac:spMkLst>
            <pc:docMk/>
            <pc:sldMk cId="1866535682" sldId="4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59:47.542" v="1949" actId="1076"/>
          <ac:spMkLst>
            <pc:docMk/>
            <pc:sldMk cId="1866535682" sldId="4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57:52.135" v="1915" actId="1076"/>
          <ac:spMkLst>
            <pc:docMk/>
            <pc:sldMk cId="1866535682" sldId="406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4:57:45.729" v="1913"/>
          <ac:spMkLst>
            <pc:docMk/>
            <pc:sldMk cId="1866535682" sldId="406"/>
            <ac:spMk id="12" creationId="{6F3A0298-66E6-4944-98E3-AFEC4CD74146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4:57:45.729" v="1912"/>
          <ac:spMkLst>
            <pc:docMk/>
            <pc:sldMk cId="1866535682" sldId="406"/>
            <ac:spMk id="13" creationId="{65159E38-5508-45DB-9331-9F13758B9F04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4:57:45.729" v="1911"/>
          <ac:spMkLst>
            <pc:docMk/>
            <pc:sldMk cId="1866535682" sldId="406"/>
            <ac:spMk id="14" creationId="{8335A247-BD9C-4A5A-9D96-6CDB89C0F48A}"/>
          </ac:spMkLst>
        </pc:spChg>
      </pc:sldChg>
      <pc:sldChg chg="addSp delSp modSp ord">
        <pc:chgData name="内田 陽子" userId="S::yoko_uchida@jpfgojp.onmicrosoft.com::3ba88787-b8da-4fc8-a417-83f627a88c5e" providerId="AD" clId="Web-{EFA44D32-DAB4-548A-EF1A-01FDD88DA697}" dt="2020-07-15T04:51:19.745" v="1808" actId="20577"/>
        <pc:sldMkLst>
          <pc:docMk/>
          <pc:sldMk cId="3672275379" sldId="410"/>
        </pc:sldMkLst>
        <pc:spChg chg="mod">
          <ac:chgData name="内田 陽子" userId="S::yoko_uchida@jpfgojp.onmicrosoft.com::3ba88787-b8da-4fc8-a417-83f627a88c5e" providerId="AD" clId="Web-{EFA44D32-DAB4-548A-EF1A-01FDD88DA697}" dt="2020-07-15T04:34:12.522" v="1685" actId="20577"/>
          <ac:spMkLst>
            <pc:docMk/>
            <pc:sldMk cId="3672275379" sldId="41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33:55.866" v="1647" actId="20577"/>
          <ac:spMkLst>
            <pc:docMk/>
            <pc:sldMk cId="3672275379" sldId="410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EFA44D32-DAB4-548A-EF1A-01FDD88DA697}" dt="2020-07-15T04:38:32.632" v="1744"/>
          <ac:spMkLst>
            <pc:docMk/>
            <pc:sldMk cId="3672275379" sldId="41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36:42.804" v="1732" actId="1076"/>
          <ac:spMkLst>
            <pc:docMk/>
            <pc:sldMk cId="3672275379" sldId="41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34:39.694" v="1703" actId="20577"/>
          <ac:spMkLst>
            <pc:docMk/>
            <pc:sldMk cId="3672275379" sldId="41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35:47.288" v="1722" actId="20577"/>
          <ac:spMkLst>
            <pc:docMk/>
            <pc:sldMk cId="3672275379" sldId="41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34:25.850" v="1692" actId="20577"/>
          <ac:spMkLst>
            <pc:docMk/>
            <pc:sldMk cId="3672275379" sldId="410"/>
            <ac:spMk id="11" creationId="{9557DDCB-0AF4-4AFF-A705-E5DBBE957561}"/>
          </ac:spMkLst>
        </pc:spChg>
        <pc:spChg chg="add mod ord">
          <ac:chgData name="内田 陽子" userId="S::yoko_uchida@jpfgojp.onmicrosoft.com::3ba88787-b8da-4fc8-a417-83f627a88c5e" providerId="AD" clId="Web-{EFA44D32-DAB4-548A-EF1A-01FDD88DA697}" dt="2020-07-15T04:51:19.745" v="1808" actId="20577"/>
          <ac:spMkLst>
            <pc:docMk/>
            <pc:sldMk cId="3672275379" sldId="410"/>
            <ac:spMk id="16" creationId="{5BA99852-38FD-440E-9089-C9A483FDDF1F}"/>
          </ac:spMkLst>
        </pc:spChg>
        <pc:spChg chg="add del mod">
          <ac:chgData name="内田 陽子" userId="S::yoko_uchida@jpfgojp.onmicrosoft.com::3ba88787-b8da-4fc8-a417-83f627a88c5e" providerId="AD" clId="Web-{EFA44D32-DAB4-548A-EF1A-01FDD88DA697}" dt="2020-07-15T04:38:39.679" v="1745"/>
          <ac:spMkLst>
            <pc:docMk/>
            <pc:sldMk cId="3672275379" sldId="410"/>
            <ac:spMk id="18" creationId="{186231A0-CA3A-4D8F-8B67-56BEAB8C24C0}"/>
          </ac:spMkLst>
        </pc:spChg>
        <pc:picChg chg="del">
          <ac:chgData name="内田 陽子" userId="S::yoko_uchida@jpfgojp.onmicrosoft.com::3ba88787-b8da-4fc8-a417-83f627a88c5e" providerId="AD" clId="Web-{EFA44D32-DAB4-548A-EF1A-01FDD88DA697}" dt="2020-07-15T04:35:50.085" v="1725"/>
          <ac:picMkLst>
            <pc:docMk/>
            <pc:sldMk cId="3672275379" sldId="410"/>
            <ac:picMk id="5" creationId="{5351D6A3-5E43-4686-8F35-DA8B64C2BBD8}"/>
          </ac:picMkLst>
        </pc:picChg>
        <pc:picChg chg="add mod">
          <ac:chgData name="内田 陽子" userId="S::yoko_uchida@jpfgojp.onmicrosoft.com::3ba88787-b8da-4fc8-a417-83f627a88c5e" providerId="AD" clId="Web-{EFA44D32-DAB4-548A-EF1A-01FDD88DA697}" dt="2020-07-15T04:36:33.319" v="1730" actId="14100"/>
          <ac:picMkLst>
            <pc:docMk/>
            <pc:sldMk cId="3672275379" sldId="410"/>
            <ac:picMk id="6" creationId="{F96186D8-B86A-41BF-8649-2472A22C2859}"/>
          </ac:picMkLst>
        </pc:picChg>
        <pc:picChg chg="add del ord">
          <ac:chgData name="内田 陽子" userId="S::yoko_uchida@jpfgojp.onmicrosoft.com::3ba88787-b8da-4fc8-a417-83f627a88c5e" providerId="AD" clId="Web-{EFA44D32-DAB4-548A-EF1A-01FDD88DA697}" dt="2020-07-15T04:36:37.570" v="1731"/>
          <ac:picMkLst>
            <pc:docMk/>
            <pc:sldMk cId="3672275379" sldId="410"/>
            <ac:picMk id="8" creationId="{C44307D1-C55C-454D-A630-5621846A6E32}"/>
          </ac:picMkLst>
        </pc:picChg>
        <pc:picChg chg="add del">
          <ac:chgData name="内田 陽子" userId="S::yoko_uchida@jpfgojp.onmicrosoft.com::3ba88787-b8da-4fc8-a417-83f627a88c5e" providerId="AD" clId="Web-{EFA44D32-DAB4-548A-EF1A-01FDD88DA697}" dt="2020-07-15T04:37:12.632" v="1734"/>
          <ac:picMkLst>
            <pc:docMk/>
            <pc:sldMk cId="3672275379" sldId="410"/>
            <ac:picMk id="14" creationId="{90299E4A-EED4-44C0-A99B-7DB68E3C4069}"/>
          </ac:picMkLst>
        </pc:picChg>
      </pc:sldChg>
      <pc:sldChg chg="addSp delSp modSp ord">
        <pc:chgData name="内田 陽子" userId="S::yoko_uchida@jpfgojp.onmicrosoft.com::3ba88787-b8da-4fc8-a417-83f627a88c5e" providerId="AD" clId="Web-{EFA44D32-DAB4-548A-EF1A-01FDD88DA697}" dt="2020-07-15T06:03:14.291" v="2859"/>
        <pc:sldMkLst>
          <pc:docMk/>
          <pc:sldMk cId="4034055592" sldId="411"/>
        </pc:sldMkLst>
        <pc:spChg chg="del">
          <ac:chgData name="内田 陽子" userId="S::yoko_uchida@jpfgojp.onmicrosoft.com::3ba88787-b8da-4fc8-a417-83f627a88c5e" providerId="AD" clId="Web-{EFA44D32-DAB4-548A-EF1A-01FDD88DA697}" dt="2020-07-15T06:00:01.790" v="2798"/>
          <ac:spMkLst>
            <pc:docMk/>
            <pc:sldMk cId="4034055592" sldId="41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9:42.477" v="2792" actId="20577"/>
          <ac:spMkLst>
            <pc:docMk/>
            <pc:sldMk cId="4034055592" sldId="41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03:03.603" v="2858" actId="1076"/>
          <ac:spMkLst>
            <pc:docMk/>
            <pc:sldMk cId="4034055592" sldId="4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9:53.993" v="2794" actId="1076"/>
          <ac:spMkLst>
            <pc:docMk/>
            <pc:sldMk cId="4034055592" sldId="411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6:00:01.790" v="2797"/>
          <ac:spMkLst>
            <pc:docMk/>
            <pc:sldMk cId="4034055592" sldId="411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6:00:01.790" v="2796"/>
          <ac:spMkLst>
            <pc:docMk/>
            <pc:sldMk cId="4034055592" sldId="411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6:00:01.790" v="2795"/>
          <ac:spMkLst>
            <pc:docMk/>
            <pc:sldMk cId="4034055592" sldId="411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EFA44D32-DAB4-548A-EF1A-01FDD88DA697}" dt="2020-07-15T06:00:39.712" v="2803"/>
          <ac:picMkLst>
            <pc:docMk/>
            <pc:sldMk cId="4034055592" sldId="411"/>
            <ac:picMk id="5" creationId="{C17FBE3C-CFF9-4A80-AB69-E6825EE04435}"/>
          </ac:picMkLst>
        </pc:picChg>
        <pc:picChg chg="add mod ord">
          <ac:chgData name="内田 陽子" userId="S::yoko_uchida@jpfgojp.onmicrosoft.com::3ba88787-b8da-4fc8-a417-83f627a88c5e" providerId="AD" clId="Web-{EFA44D32-DAB4-548A-EF1A-01FDD88DA697}" dt="2020-07-15T06:02:14.306" v="2846" actId="1076"/>
          <ac:picMkLst>
            <pc:docMk/>
            <pc:sldMk cId="4034055592" sldId="411"/>
            <ac:picMk id="6" creationId="{8BBC5ADF-8137-449C-9658-F89EB1DFA48A}"/>
          </ac:picMkLst>
        </pc:picChg>
      </pc:sldChg>
      <pc:sldChg chg="modSp">
        <pc:chgData name="内田 陽子" userId="S::yoko_uchida@jpfgojp.onmicrosoft.com::3ba88787-b8da-4fc8-a417-83f627a88c5e" providerId="AD" clId="Web-{EFA44D32-DAB4-548A-EF1A-01FDD88DA697}" dt="2020-07-15T06:18:08.137" v="3209" actId="20577"/>
        <pc:sldMkLst>
          <pc:docMk/>
          <pc:sldMk cId="97403742" sldId="412"/>
        </pc:sldMkLst>
        <pc:spChg chg="mod">
          <ac:chgData name="内田 陽子" userId="S::yoko_uchida@jpfgojp.onmicrosoft.com::3ba88787-b8da-4fc8-a417-83f627a88c5e" providerId="AD" clId="Web-{EFA44D32-DAB4-548A-EF1A-01FDD88DA697}" dt="2020-07-15T06:15:45.949" v="3168" actId="1076"/>
          <ac:spMkLst>
            <pc:docMk/>
            <pc:sldMk cId="97403742" sldId="4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15:02.511" v="3139" actId="20577"/>
          <ac:spMkLst>
            <pc:docMk/>
            <pc:sldMk cId="97403742" sldId="4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18:08.137" v="3209" actId="20577"/>
          <ac:spMkLst>
            <pc:docMk/>
            <pc:sldMk cId="97403742" sldId="4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16:09.902" v="3182" actId="20577"/>
          <ac:spMkLst>
            <pc:docMk/>
            <pc:sldMk cId="97403742" sldId="41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16:00.168" v="3175" actId="20577"/>
          <ac:spMkLst>
            <pc:docMk/>
            <pc:sldMk cId="97403742" sldId="41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15:27.792" v="3154" actId="20577"/>
          <ac:spMkLst>
            <pc:docMk/>
            <pc:sldMk cId="97403742" sldId="412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EFA44D32-DAB4-548A-EF1A-01FDD88DA697}" dt="2020-07-15T02:23:40.057" v="904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EFA44D32-DAB4-548A-EF1A-01FDD88DA697}" dt="2020-07-15T02:12:02.524" v="828" actId="20577"/>
          <ac:spMkLst>
            <pc:docMk/>
            <pc:sldMk cId="4023686586" sldId="4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10:46.258" v="763" actId="20577"/>
          <ac:spMkLst>
            <pc:docMk/>
            <pc:sldMk cId="4023686586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11:46.368" v="802" actId="20577"/>
          <ac:spMkLst>
            <pc:docMk/>
            <pc:sldMk cId="4023686586" sldId="4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12:19.056" v="851" actId="20577"/>
          <ac:spMkLst>
            <pc:docMk/>
            <pc:sldMk cId="4023686586" sldId="41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22:19.901" v="876" actId="20577"/>
          <ac:spMkLst>
            <pc:docMk/>
            <pc:sldMk cId="4023686586" sldId="41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22:54.619" v="901" actId="20577"/>
          <ac:spMkLst>
            <pc:docMk/>
            <pc:sldMk cId="4023686586" sldId="413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EFA44D32-DAB4-548A-EF1A-01FDD88DA697}" dt="2020-07-15T06:18:26.059" v="3235"/>
        <pc:sldMkLst>
          <pc:docMk/>
          <pc:sldMk cId="2241989345" sldId="414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59" v="3234"/>
        <pc:sldMkLst>
          <pc:docMk/>
          <pc:sldMk cId="856468901" sldId="415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59" v="3233"/>
        <pc:sldMkLst>
          <pc:docMk/>
          <pc:sldMk cId="289439930" sldId="416"/>
        </pc:sldMkLst>
      </pc:sldChg>
      <pc:sldChg chg="addSp delSp modSp ord">
        <pc:chgData name="内田 陽子" userId="S::yoko_uchida@jpfgojp.onmicrosoft.com::3ba88787-b8da-4fc8-a417-83f627a88c5e" providerId="AD" clId="Web-{EFA44D32-DAB4-548A-EF1A-01FDD88DA697}" dt="2020-07-15T05:35:45" v="2391"/>
        <pc:sldMkLst>
          <pc:docMk/>
          <pc:sldMk cId="977269450" sldId="418"/>
        </pc:sldMkLst>
        <pc:spChg chg="del">
          <ac:chgData name="内田 陽子" userId="S::yoko_uchida@jpfgojp.onmicrosoft.com::3ba88787-b8da-4fc8-a417-83f627a88c5e" providerId="AD" clId="Web-{EFA44D32-DAB4-548A-EF1A-01FDD88DA697}" dt="2020-07-15T05:30:04.812" v="2301"/>
          <ac:spMkLst>
            <pc:docMk/>
            <pc:sldMk cId="977269450" sldId="41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29:56.031" v="2297" actId="20577"/>
          <ac:spMkLst>
            <pc:docMk/>
            <pc:sldMk cId="977269450" sldId="41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35:04.813" v="2390" actId="14100"/>
          <ac:spMkLst>
            <pc:docMk/>
            <pc:sldMk cId="977269450" sldId="41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30:13.484" v="2303" actId="1076"/>
          <ac:spMkLst>
            <pc:docMk/>
            <pc:sldMk cId="977269450" sldId="41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5:30:04.812" v="2300"/>
          <ac:spMkLst>
            <pc:docMk/>
            <pc:sldMk cId="977269450" sldId="41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5:30:04.812" v="2299"/>
          <ac:spMkLst>
            <pc:docMk/>
            <pc:sldMk cId="977269450" sldId="418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5:30:04.812" v="2298"/>
          <ac:spMkLst>
            <pc:docMk/>
            <pc:sldMk cId="977269450" sldId="418"/>
            <ac:spMk id="11" creationId="{9557DDCB-0AF4-4AFF-A705-E5DBBE957561}"/>
          </ac:spMkLst>
        </pc:spChg>
        <pc:picChg chg="add del mod">
          <ac:chgData name="内田 陽子" userId="S::yoko_uchida@jpfgojp.onmicrosoft.com::3ba88787-b8da-4fc8-a417-83f627a88c5e" providerId="AD" clId="Web-{EFA44D32-DAB4-548A-EF1A-01FDD88DA697}" dt="2020-07-15T05:31:25.062" v="2308"/>
          <ac:picMkLst>
            <pc:docMk/>
            <pc:sldMk cId="977269450" sldId="418"/>
            <ac:picMk id="5" creationId="{7E72254A-C5C8-470C-B0A6-9A253210A6A5}"/>
          </ac:picMkLst>
        </pc:picChg>
        <pc:picChg chg="del">
          <ac:chgData name="内田 陽子" userId="S::yoko_uchida@jpfgojp.onmicrosoft.com::3ba88787-b8da-4fc8-a417-83f627a88c5e" providerId="AD" clId="Web-{EFA44D32-DAB4-548A-EF1A-01FDD88DA697}" dt="2020-07-15T05:30:54.359" v="2307"/>
          <ac:picMkLst>
            <pc:docMk/>
            <pc:sldMk cId="977269450" sldId="418"/>
            <ac:picMk id="6" creationId="{82D7E2EC-5586-4085-A0F2-70928F3904CA}"/>
          </ac:picMkLst>
        </pc:picChg>
        <pc:picChg chg="add mod">
          <ac:chgData name="内田 陽子" userId="S::yoko_uchida@jpfgojp.onmicrosoft.com::3ba88787-b8da-4fc8-a417-83f627a88c5e" providerId="AD" clId="Web-{EFA44D32-DAB4-548A-EF1A-01FDD88DA697}" dt="2020-07-15T05:31:45.890" v="2313" actId="1076"/>
          <ac:picMkLst>
            <pc:docMk/>
            <pc:sldMk cId="977269450" sldId="418"/>
            <ac:picMk id="8" creationId="{33FE1C9D-84F3-43B5-B139-89EA8C3DC612}"/>
          </ac:picMkLst>
        </pc:picChg>
      </pc:sldChg>
      <pc:sldChg chg="modSp ord">
        <pc:chgData name="内田 陽子" userId="S::yoko_uchida@jpfgojp.onmicrosoft.com::3ba88787-b8da-4fc8-a417-83f627a88c5e" providerId="AD" clId="Web-{EFA44D32-DAB4-548A-EF1A-01FDD88DA697}" dt="2020-07-15T05:11:18.200" v="2084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EFA44D32-DAB4-548A-EF1A-01FDD88DA697}" dt="2020-07-15T05:07:19.090" v="1990" actId="20577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07:02.355" v="1985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09:16.985" v="2034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07:48.715" v="2016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09:44.184" v="2053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10:11.778" v="2081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EFA44D32-DAB4-548A-EF1A-01FDD88DA697}" dt="2020-07-15T05:54:39.508" v="2647"/>
        <pc:sldMkLst>
          <pc:docMk/>
          <pc:sldMk cId="3361015407" sldId="420"/>
        </pc:sldMkLst>
        <pc:spChg chg="mod">
          <ac:chgData name="内田 陽子" userId="S::yoko_uchida@jpfgojp.onmicrosoft.com::3ba88787-b8da-4fc8-a417-83f627a88c5e" providerId="AD" clId="Web-{EFA44D32-DAB4-548A-EF1A-01FDD88DA697}" dt="2020-07-15T05:53:19.164" v="2554" actId="20577"/>
          <ac:spMkLst>
            <pc:docMk/>
            <pc:sldMk cId="3361015407" sldId="42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2:51.320" v="2546" actId="20577"/>
          <ac:spMkLst>
            <pc:docMk/>
            <pc:sldMk cId="3361015407" sldId="4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2:10.133" v="2529" actId="20577"/>
          <ac:spMkLst>
            <pc:docMk/>
            <pc:sldMk cId="3361015407" sldId="420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EFA44D32-DAB4-548A-EF1A-01FDD88DA697}" dt="2020-07-15T05:06:14.590" v="1968"/>
          <ac:spMkLst>
            <pc:docMk/>
            <pc:sldMk cId="3361015407" sldId="420"/>
            <ac:spMk id="5" creationId="{08A20AC9-9855-4B6F-8121-4E2A51D11BD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3:43.742" v="2594" actId="20577"/>
          <ac:spMkLst>
            <pc:docMk/>
            <pc:sldMk cId="3361015407" sldId="42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4:05.711" v="2620" actId="20577"/>
          <ac:spMkLst>
            <pc:docMk/>
            <pc:sldMk cId="3361015407" sldId="42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4:26.039" v="2644" actId="20577"/>
          <ac:spMkLst>
            <pc:docMk/>
            <pc:sldMk cId="3361015407" sldId="420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EFA44D32-DAB4-548A-EF1A-01FDD88DA697}" dt="2020-07-15T06:18:26.043" v="3230"/>
        <pc:sldMkLst>
          <pc:docMk/>
          <pc:sldMk cId="533143676" sldId="421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43" v="3229"/>
        <pc:sldMkLst>
          <pc:docMk/>
          <pc:sldMk cId="2818862306" sldId="422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43" v="3228"/>
        <pc:sldMkLst>
          <pc:docMk/>
          <pc:sldMk cId="3455790550" sldId="423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43" v="3227"/>
        <pc:sldMkLst>
          <pc:docMk/>
          <pc:sldMk cId="781615676" sldId="424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43" v="3226"/>
        <pc:sldMkLst>
          <pc:docMk/>
          <pc:sldMk cId="1130609394" sldId="425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43" v="3225"/>
        <pc:sldMkLst>
          <pc:docMk/>
          <pc:sldMk cId="394096754" sldId="426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43" v="3224"/>
        <pc:sldMkLst>
          <pc:docMk/>
          <pc:sldMk cId="1652159729" sldId="427"/>
        </pc:sldMkLst>
      </pc:sldChg>
      <pc:sldChg chg="modSp ord">
        <pc:chgData name="内田 陽子" userId="S::yoko_uchida@jpfgojp.onmicrosoft.com::3ba88787-b8da-4fc8-a417-83f627a88c5e" providerId="AD" clId="Web-{EFA44D32-DAB4-548A-EF1A-01FDD88DA697}" dt="2020-07-15T04:23:22.364" v="1433"/>
        <pc:sldMkLst>
          <pc:docMk/>
          <pc:sldMk cId="1353421165" sldId="428"/>
        </pc:sldMkLst>
        <pc:spChg chg="mod">
          <ac:chgData name="内田 陽子" userId="S::yoko_uchida@jpfgojp.onmicrosoft.com::3ba88787-b8da-4fc8-a417-83f627a88c5e" providerId="AD" clId="Web-{EFA44D32-DAB4-548A-EF1A-01FDD88DA697}" dt="2020-07-15T04:21:44.239" v="1394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23:02.692" v="1432" actId="20577"/>
          <ac:spMkLst>
            <pc:docMk/>
            <pc:sldMk cId="1353421165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21:46.348" v="1395" actId="1076"/>
          <ac:spMkLst>
            <pc:docMk/>
            <pc:sldMk cId="1353421165" sldId="428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EFA44D32-DAB4-548A-EF1A-01FDD88DA697}" dt="2020-07-15T06:18:26.027" v="3219"/>
        <pc:sldMkLst>
          <pc:docMk/>
          <pc:sldMk cId="745387863" sldId="429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27" v="3218"/>
        <pc:sldMkLst>
          <pc:docMk/>
          <pc:sldMk cId="270996168" sldId="430"/>
        </pc:sldMkLst>
      </pc:sldChg>
      <pc:sldChg chg="modSp ord">
        <pc:chgData name="内田 陽子" userId="S::yoko_uchida@jpfgojp.onmicrosoft.com::3ba88787-b8da-4fc8-a417-83f627a88c5e" providerId="AD" clId="Web-{EFA44D32-DAB4-548A-EF1A-01FDD88DA697}" dt="2020-07-15T01:43:06.677" v="233" actId="20577"/>
        <pc:sldMkLst>
          <pc:docMk/>
          <pc:sldMk cId="1236574533" sldId="431"/>
        </pc:sldMkLst>
        <pc:spChg chg="mod">
          <ac:chgData name="内田 陽子" userId="S::yoko_uchida@jpfgojp.onmicrosoft.com::3ba88787-b8da-4fc8-a417-83f627a88c5e" providerId="AD" clId="Web-{EFA44D32-DAB4-548A-EF1A-01FDD88DA697}" dt="2020-07-15T01:43:06.677" v="233" actId="20577"/>
          <ac:spMkLst>
            <pc:docMk/>
            <pc:sldMk cId="1236574533" sldId="431"/>
            <ac:spMk id="3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EFA44D32-DAB4-548A-EF1A-01FDD88DA697}" dt="2020-07-15T06:18:26.012" v="3215"/>
        <pc:sldMkLst>
          <pc:docMk/>
          <pc:sldMk cId="3129039018" sldId="432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12" v="3214"/>
        <pc:sldMkLst>
          <pc:docMk/>
          <pc:sldMk cId="1073822947" sldId="433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12" v="3213"/>
        <pc:sldMkLst>
          <pc:docMk/>
          <pc:sldMk cId="1433539015" sldId="434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12" v="3212"/>
        <pc:sldMkLst>
          <pc:docMk/>
          <pc:sldMk cId="1031942134" sldId="435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12" v="3211"/>
        <pc:sldMkLst>
          <pc:docMk/>
          <pc:sldMk cId="875156054" sldId="436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12" v="3210"/>
        <pc:sldMkLst>
          <pc:docMk/>
          <pc:sldMk cId="4257144580" sldId="437"/>
        </pc:sldMkLst>
      </pc:sldChg>
      <pc:sldChg chg="addSp modSp add replId">
        <pc:chgData name="内田 陽子" userId="S::yoko_uchida@jpfgojp.onmicrosoft.com::3ba88787-b8da-4fc8-a417-83f627a88c5e" providerId="AD" clId="Web-{EFA44D32-DAB4-548A-EF1A-01FDD88DA697}" dt="2020-07-15T01:29:43.409" v="59" actId="20577"/>
        <pc:sldMkLst>
          <pc:docMk/>
          <pc:sldMk cId="2935420423" sldId="442"/>
        </pc:sldMkLst>
        <pc:spChg chg="add mod">
          <ac:chgData name="内田 陽子" userId="S::yoko_uchida@jpfgojp.onmicrosoft.com::3ba88787-b8da-4fc8-a417-83f627a88c5e" providerId="AD" clId="Web-{EFA44D32-DAB4-548A-EF1A-01FDD88DA697}" dt="2020-07-15T01:28:16.925" v="31" actId="20577"/>
          <ac:spMkLst>
            <pc:docMk/>
            <pc:sldMk cId="2935420423" sldId="442"/>
            <ac:spMk id="2" creationId="{C868CF45-65F2-49D0-AA8B-139DC8B0EBD4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27:41.737" v="19" actId="20577"/>
          <ac:spMkLst>
            <pc:docMk/>
            <pc:sldMk cId="2935420423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29:43.409" v="59" actId="20577"/>
          <ac:spMkLst>
            <pc:docMk/>
            <pc:sldMk cId="2935420423" sldId="442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1:28:34.316" v="42" actId="20577"/>
          <ac:spMkLst>
            <pc:docMk/>
            <pc:sldMk cId="2935420423" sldId="442"/>
            <ac:spMk id="6" creationId="{098D5538-ACAC-4508-B899-A3B5A1E1E3AB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27:47.925" v="20" actId="1076"/>
          <ac:spMkLst>
            <pc:docMk/>
            <pc:sldMk cId="2935420423" sldId="442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EFA44D32-DAB4-548A-EF1A-01FDD88DA697}" dt="2020-07-15T01:36:15.270" v="122" actId="1076"/>
        <pc:sldMkLst>
          <pc:docMk/>
          <pc:sldMk cId="3060863078" sldId="443"/>
        </pc:sldMkLst>
        <pc:spChg chg="mod">
          <ac:chgData name="内田 陽子" userId="S::yoko_uchida@jpfgojp.onmicrosoft.com::3ba88787-b8da-4fc8-a417-83f627a88c5e" providerId="AD" clId="Web-{EFA44D32-DAB4-548A-EF1A-01FDD88DA697}" dt="2020-07-15T01:34:23.660" v="99" actId="1076"/>
          <ac:spMkLst>
            <pc:docMk/>
            <pc:sldMk cId="3060863078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36:08.691" v="120" actId="20577"/>
          <ac:spMkLst>
            <pc:docMk/>
            <pc:sldMk cId="3060863078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36:15.270" v="122" actId="1076"/>
          <ac:spMkLst>
            <pc:docMk/>
            <pc:sldMk cId="3060863078" sldId="443"/>
            <ac:spMk id="7" creationId="{1AF68CEC-B70C-4DFA-9973-E5B8A12ED17D}"/>
          </ac:spMkLst>
        </pc:spChg>
      </pc:sldChg>
      <pc:sldChg chg="addSp delSp modSp add replId addAnim delAnim">
        <pc:chgData name="内田 陽子" userId="S::yoko_uchida@jpfgojp.onmicrosoft.com::3ba88787-b8da-4fc8-a417-83f627a88c5e" providerId="AD" clId="Web-{EFA44D32-DAB4-548A-EF1A-01FDD88DA697}" dt="2020-07-15T01:40:45.130" v="225" actId="1076"/>
        <pc:sldMkLst>
          <pc:docMk/>
          <pc:sldMk cId="291347838" sldId="444"/>
        </pc:sldMkLst>
        <pc:spChg chg="del">
          <ac:chgData name="内田 陽子" userId="S::yoko_uchida@jpfgojp.onmicrosoft.com::3ba88787-b8da-4fc8-a417-83f627a88c5e" providerId="AD" clId="Web-{EFA44D32-DAB4-548A-EF1A-01FDD88DA697}" dt="2020-07-15T01:37:30.426" v="134"/>
          <ac:spMkLst>
            <pc:docMk/>
            <pc:sldMk cId="291347838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40:06.786" v="210" actId="20577"/>
          <ac:spMkLst>
            <pc:docMk/>
            <pc:sldMk cId="291347838" sldId="444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EFA44D32-DAB4-548A-EF1A-01FDD88DA697}" dt="2020-07-15T01:38:04.098" v="135"/>
          <ac:spMkLst>
            <pc:docMk/>
            <pc:sldMk cId="291347838" sldId="444"/>
            <ac:spMk id="5" creationId="{89269861-C584-4843-AC9C-FE944FAE7484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1:40:45.114" v="223" actId="1076"/>
          <ac:spMkLst>
            <pc:docMk/>
            <pc:sldMk cId="291347838" sldId="444"/>
            <ac:spMk id="6" creationId="{D83DB5C1-A8E7-4BE5-B105-D5CF2BE45FD1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1:37:30.317" v="133"/>
          <ac:spMkLst>
            <pc:docMk/>
            <pc:sldMk cId="291347838" sldId="444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1:40:45.130" v="224" actId="1076"/>
          <ac:spMkLst>
            <pc:docMk/>
            <pc:sldMk cId="291347838" sldId="444"/>
            <ac:spMk id="10" creationId="{44D8F37D-073D-4FDF-B59D-2EB27DE6D357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1:40:45.130" v="225" actId="1076"/>
          <ac:spMkLst>
            <pc:docMk/>
            <pc:sldMk cId="291347838" sldId="444"/>
            <ac:spMk id="12" creationId="{130DE9FC-CD80-4D3F-93FC-75ACC33464B5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1:39:11.286" v="176"/>
          <ac:spMkLst>
            <pc:docMk/>
            <pc:sldMk cId="291347838" sldId="444"/>
            <ac:spMk id="14" creationId="{CC16E074-F2B3-436A-9EA4-A506D675DB10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1:39:11.270" v="175"/>
          <ac:spMkLst>
            <pc:docMk/>
            <pc:sldMk cId="291347838" sldId="444"/>
            <ac:spMk id="16" creationId="{CEBDAD23-B7A3-45C8-89EF-EC25630F0330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1:39:11.270" v="174"/>
          <ac:spMkLst>
            <pc:docMk/>
            <pc:sldMk cId="291347838" sldId="444"/>
            <ac:spMk id="18" creationId="{BB03CAC5-EBCE-411E-ACFB-EA8F506487AA}"/>
          </ac:spMkLst>
        </pc:spChg>
      </pc:sldChg>
      <pc:sldChg chg="addSp delSp modSp add ord replId">
        <pc:chgData name="内田 陽子" userId="S::yoko_uchida@jpfgojp.onmicrosoft.com::3ba88787-b8da-4fc8-a417-83f627a88c5e" providerId="AD" clId="Web-{EFA44D32-DAB4-548A-EF1A-01FDD88DA697}" dt="2020-07-15T01:50:21.428" v="355" actId="20577"/>
        <pc:sldMkLst>
          <pc:docMk/>
          <pc:sldMk cId="3789976940" sldId="445"/>
        </pc:sldMkLst>
        <pc:spChg chg="add mod">
          <ac:chgData name="内田 陽子" userId="S::yoko_uchida@jpfgojp.onmicrosoft.com::3ba88787-b8da-4fc8-a417-83f627a88c5e" providerId="AD" clId="Web-{EFA44D32-DAB4-548A-EF1A-01FDD88DA697}" dt="2020-07-15T01:45:21.849" v="282" actId="20577"/>
          <ac:spMkLst>
            <pc:docMk/>
            <pc:sldMk cId="3789976940" sldId="445"/>
            <ac:spMk id="2" creationId="{8297C9A5-9120-471B-8D1A-C15CC367DF7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45:06.005" v="260" actId="14100"/>
          <ac:spMkLst>
            <pc:docMk/>
            <pc:sldMk cId="3789976940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50:21.428" v="355" actId="20577"/>
          <ac:spMkLst>
            <pc:docMk/>
            <pc:sldMk cId="3789976940" sldId="445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1:45:31.505" v="288"/>
          <ac:spMkLst>
            <pc:docMk/>
            <pc:sldMk cId="3789976940" sldId="445"/>
            <ac:spMk id="6" creationId="{08B5E7D8-38F6-4883-80A8-6F1339409EEF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46:25.302" v="299" actId="1076"/>
          <ac:spMkLst>
            <pc:docMk/>
            <pc:sldMk cId="3789976940" sldId="445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1:45:29.005" v="287"/>
          <ac:spMkLst>
            <pc:docMk/>
            <pc:sldMk cId="3789976940" sldId="445"/>
            <ac:spMk id="10" creationId="{B57B8DF5-CBEE-4E28-9C33-9B079C62F55C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1:46:16.990" v="298" actId="1076"/>
          <ac:spMkLst>
            <pc:docMk/>
            <pc:sldMk cId="3789976940" sldId="445"/>
            <ac:spMk id="11" creationId="{07B9BC50-6BA4-4552-B1A9-7DCBE71C0772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1:46:12.833" v="297" actId="1076"/>
          <ac:spMkLst>
            <pc:docMk/>
            <pc:sldMk cId="3789976940" sldId="445"/>
            <ac:spMk id="12" creationId="{DDF9E234-3A01-4A54-8B60-790456CC6928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1:46:05.568" v="296" actId="1076"/>
          <ac:spMkLst>
            <pc:docMk/>
            <pc:sldMk cId="3789976940" sldId="445"/>
            <ac:spMk id="13" creationId="{329C1E36-BF52-4407-BB90-500984562C90}"/>
          </ac:spMkLst>
        </pc:spChg>
      </pc:sldChg>
      <pc:sldChg chg="modSp add del replId">
        <pc:chgData name="内田 陽子" userId="S::yoko_uchida@jpfgojp.onmicrosoft.com::3ba88787-b8da-4fc8-a417-83f627a88c5e" providerId="AD" clId="Web-{EFA44D32-DAB4-548A-EF1A-01FDD88DA697}" dt="2020-07-15T01:59:30.101" v="525"/>
        <pc:sldMkLst>
          <pc:docMk/>
          <pc:sldMk cId="76383361" sldId="446"/>
        </pc:sldMkLst>
        <pc:spChg chg="mod">
          <ac:chgData name="内田 陽子" userId="S::yoko_uchida@jpfgojp.onmicrosoft.com::3ba88787-b8da-4fc8-a417-83f627a88c5e" providerId="AD" clId="Web-{EFA44D32-DAB4-548A-EF1A-01FDD88DA697}" dt="2020-07-15T01:52:16.147" v="371" actId="20577"/>
          <ac:spMkLst>
            <pc:docMk/>
            <pc:sldMk cId="76383361" sldId="446"/>
            <ac:spMk id="4" creationId="{00000000-0000-0000-0000-000000000000}"/>
          </ac:spMkLst>
        </pc:spChg>
      </pc:sldChg>
      <pc:sldChg chg="addSp modSp add ord replId">
        <pc:chgData name="内田 陽子" userId="S::yoko_uchida@jpfgojp.onmicrosoft.com::3ba88787-b8da-4fc8-a417-83f627a88c5e" providerId="AD" clId="Web-{EFA44D32-DAB4-548A-EF1A-01FDD88DA697}" dt="2020-07-15T02:07:22.992" v="740" actId="14100"/>
        <pc:sldMkLst>
          <pc:docMk/>
          <pc:sldMk cId="570052563" sldId="447"/>
        </pc:sldMkLst>
        <pc:spChg chg="add mod">
          <ac:chgData name="内田 陽子" userId="S::yoko_uchida@jpfgojp.onmicrosoft.com::3ba88787-b8da-4fc8-a417-83f627a88c5e" providerId="AD" clId="Web-{EFA44D32-DAB4-548A-EF1A-01FDD88DA697}" dt="2020-07-15T02:07:06.774" v="736" actId="1076"/>
          <ac:spMkLst>
            <pc:docMk/>
            <pc:sldMk cId="570052563" sldId="447"/>
            <ac:spMk id="2" creationId="{AEB54E72-01BB-40C0-B5EC-45C8CB12631D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2:07:06.789" v="737" actId="1076"/>
          <ac:spMkLst>
            <pc:docMk/>
            <pc:sldMk cId="570052563" sldId="447"/>
            <ac:spMk id="3" creationId="{83DE40D8-56E2-490D-98E4-D8ECA277C809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07:22.992" v="740" actId="14100"/>
          <ac:spMkLst>
            <pc:docMk/>
            <pc:sldMk cId="570052563" sldId="447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2:07:06.805" v="738" actId="1076"/>
          <ac:spMkLst>
            <pc:docMk/>
            <pc:sldMk cId="570052563" sldId="447"/>
            <ac:spMk id="6" creationId="{8C08A76D-71E1-4951-A50B-EE81DC0F781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07:06.758" v="734" actId="1076"/>
          <ac:spMkLst>
            <pc:docMk/>
            <pc:sldMk cId="570052563" sldId="447"/>
            <ac:spMk id="13" creationId="{D5B28EEE-B9B0-46CF-A434-D7F2E409E1B2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07:06.774" v="735" actId="1076"/>
          <ac:spMkLst>
            <pc:docMk/>
            <pc:sldMk cId="570052563" sldId="447"/>
            <ac:spMk id="15" creationId="{778D215B-959F-42B0-834C-E8064DEABA39}"/>
          </ac:spMkLst>
        </pc:spChg>
      </pc:sldChg>
      <pc:sldChg chg="modSp add replId">
        <pc:chgData name="内田 陽子" userId="S::yoko_uchida@jpfgojp.onmicrosoft.com::3ba88787-b8da-4fc8-a417-83f627a88c5e" providerId="AD" clId="Web-{EFA44D32-DAB4-548A-EF1A-01FDD88DA697}" dt="2020-07-15T05:00:24.792" v="1950" actId="20577"/>
        <pc:sldMkLst>
          <pc:docMk/>
          <pc:sldMk cId="1540998609" sldId="448"/>
        </pc:sldMkLst>
        <pc:spChg chg="mod">
          <ac:chgData name="内田 陽子" userId="S::yoko_uchida@jpfgojp.onmicrosoft.com::3ba88787-b8da-4fc8-a417-83f627a88c5e" providerId="AD" clId="Web-{EFA44D32-DAB4-548A-EF1A-01FDD88DA697}" dt="2020-07-15T02:30:40.058" v="1079" actId="20577"/>
          <ac:spMkLst>
            <pc:docMk/>
            <pc:sldMk cId="1540998609" sldId="44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29:59.792" v="1061" actId="20577"/>
          <ac:spMkLst>
            <pc:docMk/>
            <pc:sldMk cId="1540998609" sldId="44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00:24.792" v="1950" actId="20577"/>
          <ac:spMkLst>
            <pc:docMk/>
            <pc:sldMk cId="1540998609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31:20.277" v="1112" actId="1076"/>
          <ac:spMkLst>
            <pc:docMk/>
            <pc:sldMk cId="1540998609" sldId="44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31:02.261" v="1097" actId="20577"/>
          <ac:spMkLst>
            <pc:docMk/>
            <pc:sldMk cId="1540998609" sldId="44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31:11.605" v="1109" actId="20577"/>
          <ac:spMkLst>
            <pc:docMk/>
            <pc:sldMk cId="1540998609" sldId="44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30:52.167" v="1088" actId="20577"/>
          <ac:spMkLst>
            <pc:docMk/>
            <pc:sldMk cId="1540998609" sldId="448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EFA44D32-DAB4-548A-EF1A-01FDD88DA697}" dt="2020-07-15T06:26:41.232" v="3402"/>
        <pc:sldMkLst>
          <pc:docMk/>
          <pc:sldMk cId="2485159616" sldId="449"/>
        </pc:sldMkLst>
        <pc:spChg chg="add del">
          <ac:chgData name="内田 陽子" userId="S::yoko_uchida@jpfgojp.onmicrosoft.com::3ba88787-b8da-4fc8-a417-83f627a88c5e" providerId="AD" clId="Web-{EFA44D32-DAB4-548A-EF1A-01FDD88DA697}" dt="2020-07-15T06:26:41.232" v="3402"/>
          <ac:spMkLst>
            <pc:docMk/>
            <pc:sldMk cId="2485159616" sldId="449"/>
            <ac:spMk id="2" creationId="{32D1CD96-2C79-4814-8ADE-6BBC8A0C82EB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2:33:08.824" v="1146"/>
          <ac:spMkLst>
            <pc:docMk/>
            <pc:sldMk cId="2485159616" sldId="449"/>
            <ac:spMk id="2" creationId="{AEB54E72-01BB-40C0-B5EC-45C8CB12631D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2:33:08.824" v="1145"/>
          <ac:spMkLst>
            <pc:docMk/>
            <pc:sldMk cId="2485159616" sldId="449"/>
            <ac:spMk id="3" creationId="{83DE40D8-56E2-490D-98E4-D8ECA277C809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26:34.529" v="3401" actId="14100"/>
          <ac:spMkLst>
            <pc:docMk/>
            <pc:sldMk cId="2485159616" sldId="449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2:39:57.918" v="1226"/>
          <ac:spMkLst>
            <pc:docMk/>
            <pc:sldMk cId="2485159616" sldId="449"/>
            <ac:spMk id="5" creationId="{6FE5990F-4BB3-469F-B483-89FA113E48BE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21:38.247" v="3281" actId="20577"/>
          <ac:spMkLst>
            <pc:docMk/>
            <pc:sldMk cId="2485159616" sldId="449"/>
            <ac:spMk id="6" creationId="{8C08A76D-71E1-4951-A50B-EE81DC0F781A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6:22:22.575" v="3333" actId="20577"/>
          <ac:spMkLst>
            <pc:docMk/>
            <pc:sldMk cId="2485159616" sldId="449"/>
            <ac:spMk id="7" creationId="{444BFEC1-7CFA-4D40-A705-E7144F20101F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6:22:00.106" v="3305" actId="20577"/>
          <ac:spMkLst>
            <pc:docMk/>
            <pc:sldMk cId="2485159616" sldId="449"/>
            <ac:spMk id="8" creationId="{992020E6-E59E-4271-BD3C-FAC05A6243FC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6:23:09.028" v="3365" actId="20577"/>
          <ac:spMkLst>
            <pc:docMk/>
            <pc:sldMk cId="2485159616" sldId="449"/>
            <ac:spMk id="9" creationId="{08E0E1A6-497F-416A-BF53-8AEBDF10F253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21:22.434" v="3259" actId="20577"/>
          <ac:spMkLst>
            <pc:docMk/>
            <pc:sldMk cId="2485159616" sldId="449"/>
            <ac:spMk id="13" creationId="{D5B28EEE-B9B0-46CF-A434-D7F2E409E1B2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23:28.262" v="3370" actId="1076"/>
          <ac:spMkLst>
            <pc:docMk/>
            <pc:sldMk cId="2485159616" sldId="449"/>
            <ac:spMk id="15" creationId="{778D215B-959F-42B0-834C-E8064DEABA39}"/>
          </ac:spMkLst>
        </pc:spChg>
      </pc:sldChg>
      <pc:sldChg chg="delSp modSp add replId">
        <pc:chgData name="内田 陽子" userId="S::yoko_uchida@jpfgojp.onmicrosoft.com::3ba88787-b8da-4fc8-a417-83f627a88c5e" providerId="AD" clId="Web-{EFA44D32-DAB4-548A-EF1A-01FDD88DA697}" dt="2020-07-15T02:44:46.169" v="1308" actId="20577"/>
        <pc:sldMkLst>
          <pc:docMk/>
          <pc:sldMk cId="4266165761" sldId="450"/>
        </pc:sldMkLst>
        <pc:spChg chg="mod">
          <ac:chgData name="内田 陽子" userId="S::yoko_uchida@jpfgojp.onmicrosoft.com::3ba88787-b8da-4fc8-a417-83f627a88c5e" providerId="AD" clId="Web-{EFA44D32-DAB4-548A-EF1A-01FDD88DA697}" dt="2020-07-15T02:44:46.169" v="1308" actId="20577"/>
          <ac:spMkLst>
            <pc:docMk/>
            <pc:sldMk cId="4266165761" sldId="45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41:47.247" v="1263" actId="20577"/>
          <ac:spMkLst>
            <pc:docMk/>
            <pc:sldMk cId="4266165761" sldId="450"/>
            <ac:spMk id="6" creationId="{8C08A76D-71E1-4951-A50B-EE81DC0F781A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2:41:51.825" v="1266"/>
          <ac:spMkLst>
            <pc:docMk/>
            <pc:sldMk cId="4266165761" sldId="450"/>
            <ac:spMk id="8" creationId="{992020E6-E59E-4271-BD3C-FAC05A6243F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41:22.919" v="1249" actId="20577"/>
          <ac:spMkLst>
            <pc:docMk/>
            <pc:sldMk cId="4266165761" sldId="450"/>
            <ac:spMk id="13" creationId="{D5B28EEE-B9B0-46CF-A434-D7F2E409E1B2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41:28.934" v="1250" actId="1076"/>
          <ac:spMkLst>
            <pc:docMk/>
            <pc:sldMk cId="4266165761" sldId="450"/>
            <ac:spMk id="15" creationId="{778D215B-959F-42B0-834C-E8064DEABA39}"/>
          </ac:spMkLst>
        </pc:spChg>
      </pc:sldChg>
      <pc:sldChg chg="addSp delSp modSp add replId">
        <pc:chgData name="内田 陽子" userId="S::yoko_uchida@jpfgojp.onmicrosoft.com::3ba88787-b8da-4fc8-a417-83f627a88c5e" providerId="AD" clId="Web-{EFA44D32-DAB4-548A-EF1A-01FDD88DA697}" dt="2020-07-15T04:29:01.381" v="1587" actId="20577"/>
        <pc:sldMkLst>
          <pc:docMk/>
          <pc:sldMk cId="816259976" sldId="451"/>
        </pc:sldMkLst>
        <pc:spChg chg="add del mod">
          <ac:chgData name="内田 陽子" userId="S::yoko_uchida@jpfgojp.onmicrosoft.com::3ba88787-b8da-4fc8-a417-83f627a88c5e" providerId="AD" clId="Web-{EFA44D32-DAB4-548A-EF1A-01FDD88DA697}" dt="2020-07-15T04:26:11.849" v="1508"/>
          <ac:spMkLst>
            <pc:docMk/>
            <pc:sldMk cId="816259976" sldId="451"/>
            <ac:spMk id="2" creationId="{4946765D-5500-44C5-86C6-20682512C048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24:21.567" v="1458" actId="20577"/>
          <ac:spMkLst>
            <pc:docMk/>
            <pc:sldMk cId="816259976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25:54.083" v="1504" actId="20577"/>
          <ac:spMkLst>
            <pc:docMk/>
            <pc:sldMk cId="816259976" sldId="451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28:32.802" v="1565" actId="20577"/>
          <ac:spMkLst>
            <pc:docMk/>
            <pc:sldMk cId="816259976" sldId="451"/>
            <ac:spMk id="5" creationId="{E2874E2A-F49E-4969-A69A-50DE81AE07C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24:30.645" v="1459" actId="1076"/>
          <ac:spMkLst>
            <pc:docMk/>
            <pc:sldMk cId="816259976" sldId="451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28:53.037" v="1576" actId="20577"/>
          <ac:spMkLst>
            <pc:docMk/>
            <pc:sldMk cId="816259976" sldId="451"/>
            <ac:spMk id="9" creationId="{15E03B53-4EB8-4F1A-A5C8-575A591B46FB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29:01.381" v="1587" actId="20577"/>
          <ac:spMkLst>
            <pc:docMk/>
            <pc:sldMk cId="816259976" sldId="451"/>
            <ac:spMk id="11" creationId="{01D78834-9270-4815-8527-0FF83DC1A538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28:28.912" v="1562" actId="20577"/>
          <ac:spMkLst>
            <pc:docMk/>
            <pc:sldMk cId="816259976" sldId="451"/>
            <ac:spMk id="13" creationId="{01190B35-59EA-4C3E-B184-7D5060FFB2FE}"/>
          </ac:spMkLst>
        </pc:spChg>
      </pc:sldChg>
      <pc:sldChg chg="addSp modSp add ord replId">
        <pc:chgData name="内田 陽子" userId="S::yoko_uchida@jpfgojp.onmicrosoft.com::3ba88787-b8da-4fc8-a417-83f627a88c5e" providerId="AD" clId="Web-{EFA44D32-DAB4-548A-EF1A-01FDD88DA697}" dt="2020-07-15T04:56:11.980" v="1888" actId="20577"/>
        <pc:sldMkLst>
          <pc:docMk/>
          <pc:sldMk cId="2010898279" sldId="452"/>
        </pc:sldMkLst>
        <pc:spChg chg="add mod">
          <ac:chgData name="内田 陽子" userId="S::yoko_uchida@jpfgojp.onmicrosoft.com::3ba88787-b8da-4fc8-a417-83f627a88c5e" providerId="AD" clId="Web-{EFA44D32-DAB4-548A-EF1A-01FDD88DA697}" dt="2020-07-15T04:56:01.666" v="1882" actId="20577"/>
          <ac:spMkLst>
            <pc:docMk/>
            <pc:sldMk cId="2010898279" sldId="452"/>
            <ac:spMk id="2" creationId="{882F6BB1-A230-4DD0-B1FF-967E4339BBFF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56:11.980" v="1888" actId="20577"/>
          <ac:spMkLst>
            <pc:docMk/>
            <pc:sldMk cId="2010898279" sldId="452"/>
            <ac:spMk id="3" creationId="{A3F16FEF-4A96-4679-8089-250165E9D61E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55:15.338" v="1865" actId="20577"/>
          <ac:spMkLst>
            <pc:docMk/>
            <pc:sldMk cId="2010898279" sldId="452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55:55.604" v="1879" actId="20577"/>
          <ac:spMkLst>
            <pc:docMk/>
            <pc:sldMk cId="2010898279" sldId="452"/>
            <ac:spMk id="5" creationId="{4A87AD65-FAB8-4EC8-8EEA-413F71C285E2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55:31.072" v="1872" actId="1076"/>
          <ac:spMkLst>
            <pc:docMk/>
            <pc:sldMk cId="2010898279" sldId="452"/>
            <ac:spMk id="6" creationId="{8C08A76D-71E1-4951-A50B-EE81DC0F781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53:22.275" v="1833" actId="20577"/>
          <ac:spMkLst>
            <pc:docMk/>
            <pc:sldMk cId="2010898279" sldId="452"/>
            <ac:spMk id="13" creationId="{D5B28EEE-B9B0-46CF-A434-D7F2E409E1B2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55:50.807" v="1876" actId="1076"/>
          <ac:spMkLst>
            <pc:docMk/>
            <pc:sldMk cId="2010898279" sldId="452"/>
            <ac:spMk id="15" creationId="{778D215B-959F-42B0-834C-E8064DEABA39}"/>
          </ac:spMkLst>
        </pc:spChg>
      </pc:sldChg>
      <pc:sldChg chg="delSp modSp add ord replId">
        <pc:chgData name="内田 陽子" userId="S::yoko_uchida@jpfgojp.onmicrosoft.com::3ba88787-b8da-4fc8-a417-83f627a88c5e" providerId="AD" clId="Web-{EFA44D32-DAB4-548A-EF1A-01FDD88DA697}" dt="2020-07-15T05:24:11.405" v="2154" actId="20577"/>
        <pc:sldMkLst>
          <pc:docMk/>
          <pc:sldMk cId="3382739196" sldId="453"/>
        </pc:sldMkLst>
        <pc:spChg chg="del">
          <ac:chgData name="内田 陽子" userId="S::yoko_uchida@jpfgojp.onmicrosoft.com::3ba88787-b8da-4fc8-a417-83f627a88c5e" providerId="AD" clId="Web-{EFA44D32-DAB4-548A-EF1A-01FDD88DA697}" dt="2020-07-15T05:13:49.466" v="2114"/>
          <ac:spMkLst>
            <pc:docMk/>
            <pc:sldMk cId="3382739196" sldId="453"/>
            <ac:spMk id="2" creationId="{882F6BB1-A230-4DD0-B1FF-967E4339BBFF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5:13:49.466" v="2113"/>
          <ac:spMkLst>
            <pc:docMk/>
            <pc:sldMk cId="3382739196" sldId="453"/>
            <ac:spMk id="3" creationId="{A3F16FEF-4A96-4679-8089-250165E9D61E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24:11.405" v="2154" actId="20577"/>
          <ac:spMkLst>
            <pc:docMk/>
            <pc:sldMk cId="3382739196" sldId="453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5:13:49.466" v="2112"/>
          <ac:spMkLst>
            <pc:docMk/>
            <pc:sldMk cId="3382739196" sldId="453"/>
            <ac:spMk id="5" creationId="{4A87AD65-FAB8-4EC8-8EEA-413F71C285E2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5:13:49.466" v="2115"/>
          <ac:spMkLst>
            <pc:docMk/>
            <pc:sldMk cId="3382739196" sldId="453"/>
            <ac:spMk id="6" creationId="{8C08A76D-71E1-4951-A50B-EE81DC0F781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13:41.747" v="2111" actId="20577"/>
          <ac:spMkLst>
            <pc:docMk/>
            <pc:sldMk cId="3382739196" sldId="453"/>
            <ac:spMk id="13" creationId="{D5B28EEE-B9B0-46CF-A434-D7F2E409E1B2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14:00.872" v="2116" actId="1076"/>
          <ac:spMkLst>
            <pc:docMk/>
            <pc:sldMk cId="3382739196" sldId="453"/>
            <ac:spMk id="15" creationId="{778D215B-959F-42B0-834C-E8064DEABA39}"/>
          </ac:spMkLst>
        </pc:spChg>
      </pc:sldChg>
      <pc:sldChg chg="modSp add ord replId">
        <pc:chgData name="内田 陽子" userId="S::yoko_uchida@jpfgojp.onmicrosoft.com::3ba88787-b8da-4fc8-a417-83f627a88c5e" providerId="AD" clId="Web-{EFA44D32-DAB4-548A-EF1A-01FDD88DA697}" dt="2020-07-15T05:28:35.015" v="2279" actId="20577"/>
        <pc:sldMkLst>
          <pc:docMk/>
          <pc:sldMk cId="597300434" sldId="454"/>
        </pc:sldMkLst>
        <pc:spChg chg="mod">
          <ac:chgData name="内田 陽子" userId="S::yoko_uchida@jpfgojp.onmicrosoft.com::3ba88787-b8da-4fc8-a417-83f627a88c5e" providerId="AD" clId="Web-{EFA44D32-DAB4-548A-EF1A-01FDD88DA697}" dt="2020-07-15T05:27:20.843" v="2217" actId="20577"/>
          <ac:spMkLst>
            <pc:docMk/>
            <pc:sldMk cId="597300434" sldId="45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25:59.811" v="2173" actId="20577"/>
          <ac:spMkLst>
            <pc:docMk/>
            <pc:sldMk cId="597300434" sldId="45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28:35.015" v="2279" actId="20577"/>
          <ac:spMkLst>
            <pc:docMk/>
            <pc:sldMk cId="597300434" sldId="45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28:03.249" v="2254" actId="1076"/>
          <ac:spMkLst>
            <pc:docMk/>
            <pc:sldMk cId="597300434" sldId="45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27:41.547" v="2230" actId="20577"/>
          <ac:spMkLst>
            <pc:docMk/>
            <pc:sldMk cId="597300434" sldId="45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27:57.031" v="2251" actId="20577"/>
          <ac:spMkLst>
            <pc:docMk/>
            <pc:sldMk cId="597300434" sldId="45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28:12.484" v="2269" actId="20577"/>
          <ac:spMkLst>
            <pc:docMk/>
            <pc:sldMk cId="597300434" sldId="45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EFA44D32-DAB4-548A-EF1A-01FDD88DA697}" dt="2020-07-15T05:45:39.303" v="2451" actId="20577"/>
        <pc:sldMkLst>
          <pc:docMk/>
          <pc:sldMk cId="4049378771" sldId="455"/>
        </pc:sldMkLst>
        <pc:spChg chg="mod">
          <ac:chgData name="内田 陽子" userId="S::yoko_uchida@jpfgojp.onmicrosoft.com::3ba88787-b8da-4fc8-a417-83f627a88c5e" providerId="AD" clId="Web-{EFA44D32-DAB4-548A-EF1A-01FDD88DA697}" dt="2020-07-15T05:43:26.096" v="2414" actId="20577"/>
          <ac:spMkLst>
            <pc:docMk/>
            <pc:sldMk cId="4049378771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45:39.303" v="2451" actId="20577"/>
          <ac:spMkLst>
            <pc:docMk/>
            <pc:sldMk cId="4049378771" sldId="45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43:33.926" v="2415" actId="1076"/>
          <ac:spMkLst>
            <pc:docMk/>
            <pc:sldMk cId="4049378771" sldId="455"/>
            <ac:spMk id="7" creationId="{1AF68CEC-B70C-4DFA-9973-E5B8A12ED17D}"/>
          </ac:spMkLst>
        </pc:spChg>
      </pc:sldChg>
      <pc:sldChg chg="delSp modSp add ord replId">
        <pc:chgData name="内田 陽子" userId="S::yoko_uchida@jpfgojp.onmicrosoft.com::3ba88787-b8da-4fc8-a417-83f627a88c5e" providerId="AD" clId="Web-{EFA44D32-DAB4-548A-EF1A-01FDD88DA697}" dt="2020-07-15T05:49:35.179" v="2493" actId="14100"/>
        <pc:sldMkLst>
          <pc:docMk/>
          <pc:sldMk cId="3696475763" sldId="456"/>
        </pc:sldMkLst>
        <pc:spChg chg="mod">
          <ac:chgData name="内田 陽子" userId="S::yoko_uchida@jpfgojp.onmicrosoft.com::3ba88787-b8da-4fc8-a417-83f627a88c5e" providerId="AD" clId="Web-{EFA44D32-DAB4-548A-EF1A-01FDD88DA697}" dt="2020-07-15T05:49:35.179" v="2493" actId="14100"/>
          <ac:spMkLst>
            <pc:docMk/>
            <pc:sldMk cId="3696475763" sldId="456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5:49:24.023" v="2492"/>
          <ac:spMkLst>
            <pc:docMk/>
            <pc:sldMk cId="3696475763" sldId="456"/>
            <ac:spMk id="6" creationId="{8C08A76D-71E1-4951-A50B-EE81DC0F781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47:56.585" v="2471" actId="20577"/>
          <ac:spMkLst>
            <pc:docMk/>
            <pc:sldMk cId="3696475763" sldId="456"/>
            <ac:spMk id="13" creationId="{D5B28EEE-B9B0-46CF-A434-D7F2E409E1B2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48:07.976" v="2473" actId="1076"/>
          <ac:spMkLst>
            <pc:docMk/>
            <pc:sldMk cId="3696475763" sldId="456"/>
            <ac:spMk id="15" creationId="{778D215B-959F-42B0-834C-E8064DEABA39}"/>
          </ac:spMkLst>
        </pc:spChg>
      </pc:sldChg>
      <pc:sldChg chg="modSp add replId">
        <pc:chgData name="内田 陽子" userId="S::yoko_uchida@jpfgojp.onmicrosoft.com::3ba88787-b8da-4fc8-a417-83f627a88c5e" providerId="AD" clId="Web-{EFA44D32-DAB4-548A-EF1A-01FDD88DA697}" dt="2020-07-15T05:58:41.930" v="2768" actId="20577"/>
        <pc:sldMkLst>
          <pc:docMk/>
          <pc:sldMk cId="3975198081" sldId="457"/>
        </pc:sldMkLst>
        <pc:spChg chg="mod">
          <ac:chgData name="内田 陽子" userId="S::yoko_uchida@jpfgojp.onmicrosoft.com::3ba88787-b8da-4fc8-a417-83f627a88c5e" providerId="AD" clId="Web-{EFA44D32-DAB4-548A-EF1A-01FDD88DA697}" dt="2020-07-15T05:56:15.789" v="2672" actId="20577"/>
          <ac:spMkLst>
            <pc:docMk/>
            <pc:sldMk cId="3975198081" sldId="45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5:54.727" v="2667" actId="20577"/>
          <ac:spMkLst>
            <pc:docMk/>
            <pc:sldMk cId="3975198081" sldId="4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8:41.930" v="2768" actId="20577"/>
          <ac:spMkLst>
            <pc:docMk/>
            <pc:sldMk cId="3975198081" sldId="45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6:05.758" v="2668" actId="1076"/>
          <ac:spMkLst>
            <pc:docMk/>
            <pc:sldMk cId="3975198081" sldId="45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6:40.758" v="2704" actId="20577"/>
          <ac:spMkLst>
            <pc:docMk/>
            <pc:sldMk cId="3975198081" sldId="45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6:58.977" v="2715" actId="20577"/>
          <ac:spMkLst>
            <pc:docMk/>
            <pc:sldMk cId="3975198081" sldId="45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7:10.461" v="2725" actId="20577"/>
          <ac:spMkLst>
            <pc:docMk/>
            <pc:sldMk cId="3975198081" sldId="457"/>
            <ac:spMk id="11" creationId="{9557DDCB-0AF4-4AFF-A705-E5DBBE957561}"/>
          </ac:spMkLst>
        </pc:spChg>
      </pc:sldChg>
      <pc:sldChg chg="addSp delSp modSp add replId">
        <pc:chgData name="内田 陽子" userId="S::yoko_uchida@jpfgojp.onmicrosoft.com::3ba88787-b8da-4fc8-a417-83f627a88c5e" providerId="AD" clId="Web-{EFA44D32-DAB4-548A-EF1A-01FDD88DA697}" dt="2020-07-15T06:06:39.244" v="2930" actId="20577"/>
        <pc:sldMkLst>
          <pc:docMk/>
          <pc:sldMk cId="452369237" sldId="458"/>
        </pc:sldMkLst>
        <pc:spChg chg="mod">
          <ac:chgData name="内田 陽子" userId="S::yoko_uchida@jpfgojp.onmicrosoft.com::3ba88787-b8da-4fc8-a417-83f627a88c5e" providerId="AD" clId="Web-{EFA44D32-DAB4-548A-EF1A-01FDD88DA697}" dt="2020-07-15T06:03:56.384" v="2871" actId="20577"/>
          <ac:spMkLst>
            <pc:docMk/>
            <pc:sldMk cId="452369237" sldId="458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EFA44D32-DAB4-548A-EF1A-01FDD88DA697}" dt="2020-07-15T06:05:00.463" v="2880"/>
          <ac:spMkLst>
            <pc:docMk/>
            <pc:sldMk cId="452369237" sldId="458"/>
            <ac:spMk id="5" creationId="{A6F69678-5195-45D1-8A1D-3A2D028ED92E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6:05:37.697" v="2910" actId="1076"/>
          <ac:spMkLst>
            <pc:docMk/>
            <pc:sldMk cId="452369237" sldId="458"/>
            <ac:spMk id="9" creationId="{A2206C54-B9D4-4BA4-A129-FC939D4B4305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6:06:26.807" v="2922" actId="20577"/>
          <ac:spMkLst>
            <pc:docMk/>
            <pc:sldMk cId="452369237" sldId="458"/>
            <ac:spMk id="10" creationId="{4B18CC40-8242-4402-AC47-275D58DAFBAC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6:06:36.072" v="2927" actId="20577"/>
          <ac:spMkLst>
            <pc:docMk/>
            <pc:sldMk cId="452369237" sldId="458"/>
            <ac:spMk id="11" creationId="{61BC35B7-9C95-407C-A135-1D9ABBEFDBCD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6:06:39.244" v="2930" actId="20577"/>
          <ac:spMkLst>
            <pc:docMk/>
            <pc:sldMk cId="452369237" sldId="458"/>
            <ac:spMk id="12" creationId="{723098D1-55B3-4031-A1B2-796CF2F34FE1}"/>
          </ac:spMkLst>
        </pc:spChg>
        <pc:picChg chg="add mod ord">
          <ac:chgData name="内田 陽子" userId="S::yoko_uchida@jpfgojp.onmicrosoft.com::3ba88787-b8da-4fc8-a417-83f627a88c5e" providerId="AD" clId="Web-{EFA44D32-DAB4-548A-EF1A-01FDD88DA697}" dt="2020-07-15T06:04:36.010" v="2875"/>
          <ac:picMkLst>
            <pc:docMk/>
            <pc:sldMk cId="452369237" sldId="458"/>
            <ac:picMk id="2" creationId="{08960AC9-A5B5-4D54-820F-4BDE811D9538}"/>
          </ac:picMkLst>
        </pc:picChg>
        <pc:picChg chg="del">
          <ac:chgData name="内田 陽子" userId="S::yoko_uchida@jpfgojp.onmicrosoft.com::3ba88787-b8da-4fc8-a417-83f627a88c5e" providerId="AD" clId="Web-{EFA44D32-DAB4-548A-EF1A-01FDD88DA697}" dt="2020-07-15T06:04:38.525" v="2876"/>
          <ac:picMkLst>
            <pc:docMk/>
            <pc:sldMk cId="452369237" sldId="458"/>
            <ac:picMk id="6" creationId="{8BBC5ADF-8137-449C-9658-F89EB1DFA48A}"/>
          </ac:picMkLst>
        </pc:picChg>
      </pc:sldChg>
      <pc:sldChg chg="delSp modSp add ord replId">
        <pc:chgData name="内田 陽子" userId="S::yoko_uchida@jpfgojp.onmicrosoft.com::3ba88787-b8da-4fc8-a417-83f627a88c5e" providerId="AD" clId="Web-{EFA44D32-DAB4-548A-EF1A-01FDD88DA697}" dt="2020-07-15T06:13:47.495" v="3116" actId="20577"/>
        <pc:sldMkLst>
          <pc:docMk/>
          <pc:sldMk cId="2029731774" sldId="459"/>
        </pc:sldMkLst>
        <pc:spChg chg="mod">
          <ac:chgData name="内田 陽子" userId="S::yoko_uchida@jpfgojp.onmicrosoft.com::3ba88787-b8da-4fc8-a417-83f627a88c5e" providerId="AD" clId="Web-{EFA44D32-DAB4-548A-EF1A-01FDD88DA697}" dt="2020-07-15T06:08:53.339" v="2963" actId="20577"/>
          <ac:spMkLst>
            <pc:docMk/>
            <pc:sldMk cId="2029731774" sldId="45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08:35.698" v="2954" actId="20577"/>
          <ac:spMkLst>
            <pc:docMk/>
            <pc:sldMk cId="2029731774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13:47.495" v="3116" actId="20577"/>
          <ac:spMkLst>
            <pc:docMk/>
            <pc:sldMk cId="2029731774" sldId="459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6:08:54.713" v="2966"/>
          <ac:spMkLst>
            <pc:docMk/>
            <pc:sldMk cId="2029731774" sldId="45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09:02.651" v="2979" actId="20577"/>
          <ac:spMkLst>
            <pc:docMk/>
            <pc:sldMk cId="2029731774" sldId="45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09:09.229" v="2987" actId="20577"/>
          <ac:spMkLst>
            <pc:docMk/>
            <pc:sldMk cId="2029731774" sldId="459"/>
            <ac:spMk id="11" creationId="{9557DDCB-0AF4-4AFF-A705-E5DBBE957561}"/>
          </ac:spMkLst>
        </pc:spChg>
      </pc:sldChg>
      <pc:sldChg chg="add replId">
        <pc:chgData name="内田 陽子" userId="S::yoko_uchida@jpfgojp.onmicrosoft.com::3ba88787-b8da-4fc8-a417-83f627a88c5e" providerId="AD" clId="Web-{EFA44D32-DAB4-548A-EF1A-01FDD88DA697}" dt="2020-07-15T06:19:05.715" v="3236"/>
        <pc:sldMkLst>
          <pc:docMk/>
          <pc:sldMk cId="327921549" sldId="460"/>
        </pc:sldMkLst>
      </pc:sldChg>
    </pc:docChg>
  </pc:docChgLst>
  <pc:docChgLst>
    <pc:chgData name="内田 陽子" userId="S::yoko_uchida@jpfgojp.onmicrosoft.com::3ba88787-b8da-4fc8-a417-83f627a88c5e" providerId="AD" clId="Web-{F611E3EA-6C5D-DA01-63F4-F4784DAE4AFE}"/>
    <pc:docChg chg="modSld">
      <pc:chgData name="内田 陽子" userId="S::yoko_uchida@jpfgojp.onmicrosoft.com::3ba88787-b8da-4fc8-a417-83f627a88c5e" providerId="AD" clId="Web-{F611E3EA-6C5D-DA01-63F4-F4784DAE4AFE}" dt="2020-07-28T05:55:21.681" v="102" actId="14100"/>
      <pc:docMkLst>
        <pc:docMk/>
      </pc:docMkLst>
      <pc:sldChg chg="modSp">
        <pc:chgData name="内田 陽子" userId="S::yoko_uchida@jpfgojp.onmicrosoft.com::3ba88787-b8da-4fc8-a417-83f627a88c5e" providerId="AD" clId="Web-{F611E3EA-6C5D-DA01-63F4-F4784DAE4AFE}" dt="2020-07-28T05:29:46.789" v="33" actId="1076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F611E3EA-6C5D-DA01-63F4-F4784DAE4AFE}" dt="2020-07-28T05:29:46.789" v="33" actId="1076"/>
          <ac:spMkLst>
            <pc:docMk/>
            <pc:sldMk cId="3225434964" sldId="365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55:21.681" v="102" actId="14100"/>
        <pc:sldMkLst>
          <pc:docMk/>
          <pc:sldMk cId="3220057753" sldId="368"/>
        </pc:sldMkLst>
        <pc:spChg chg="mod">
          <ac:chgData name="内田 陽子" userId="S::yoko_uchida@jpfgojp.onmicrosoft.com::3ba88787-b8da-4fc8-a417-83f627a88c5e" providerId="AD" clId="Web-{F611E3EA-6C5D-DA01-63F4-F4784DAE4AFE}" dt="2020-07-28T05:55:21.681" v="102" actId="14100"/>
          <ac:spMkLst>
            <pc:docMk/>
            <pc:sldMk cId="3220057753" sldId="368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31:04.118" v="47" actId="1076"/>
        <pc:sldMkLst>
          <pc:docMk/>
          <pc:sldMk cId="2793208187" sldId="400"/>
        </pc:sldMkLst>
        <pc:spChg chg="mod">
          <ac:chgData name="内田 陽子" userId="S::yoko_uchida@jpfgojp.onmicrosoft.com::3ba88787-b8da-4fc8-a417-83f627a88c5e" providerId="AD" clId="Web-{F611E3EA-6C5D-DA01-63F4-F4784DAE4AFE}" dt="2020-07-28T05:31:04.118" v="46" actId="1076"/>
          <ac:spMkLst>
            <pc:docMk/>
            <pc:sldMk cId="2793208187" sldId="4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611E3EA-6C5D-DA01-63F4-F4784DAE4AFE}" dt="2020-07-28T05:30:27.211" v="39" actId="1076"/>
          <ac:spMkLst>
            <pc:docMk/>
            <pc:sldMk cId="2793208187" sldId="4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611E3EA-6C5D-DA01-63F4-F4784DAE4AFE}" dt="2020-07-28T05:31:04.118" v="47" actId="1076"/>
          <ac:spMkLst>
            <pc:docMk/>
            <pc:sldMk cId="2793208187" sldId="40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32:34.275" v="61" actId="1076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F611E3EA-6C5D-DA01-63F4-F4784DAE4AFE}" dt="2020-07-28T05:32:34.275" v="61" actId="1076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611E3EA-6C5D-DA01-63F4-F4784DAE4AFE}" dt="2020-07-28T05:32:18.650" v="59" actId="1076"/>
          <ac:spMkLst>
            <pc:docMk/>
            <pc:sldMk cId="3865722586" sldId="402"/>
            <ac:spMk id="5" creationId="{778D215B-959F-42B0-834C-E8064DEABA39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26:09.130" v="17" actId="20577"/>
        <pc:sldMkLst>
          <pc:docMk/>
          <pc:sldMk cId="2292691927" sldId="408"/>
        </pc:sldMkLst>
        <pc:spChg chg="mod">
          <ac:chgData name="内田 陽子" userId="S::yoko_uchida@jpfgojp.onmicrosoft.com::3ba88787-b8da-4fc8-a417-83f627a88c5e" providerId="AD" clId="Web-{F611E3EA-6C5D-DA01-63F4-F4784DAE4AFE}" dt="2020-07-28T05:26:09.130" v="17" actId="20577"/>
          <ac:spMkLst>
            <pc:docMk/>
            <pc:sldMk cId="2292691927" sldId="4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611E3EA-6C5D-DA01-63F4-F4784DAE4AFE}" dt="2020-07-28T05:26:00.114" v="16" actId="1076"/>
          <ac:spMkLst>
            <pc:docMk/>
            <pc:sldMk cId="2292691927" sldId="408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33:04.213" v="62" actId="1076"/>
        <pc:sldMkLst>
          <pc:docMk/>
          <pc:sldMk cId="3672275379" sldId="410"/>
        </pc:sldMkLst>
        <pc:spChg chg="mod">
          <ac:chgData name="内田 陽子" userId="S::yoko_uchida@jpfgojp.onmicrosoft.com::3ba88787-b8da-4fc8-a417-83f627a88c5e" providerId="AD" clId="Web-{F611E3EA-6C5D-DA01-63F4-F4784DAE4AFE}" dt="2020-07-28T05:33:04.213" v="62" actId="1076"/>
          <ac:spMkLst>
            <pc:docMk/>
            <pc:sldMk cId="3672275379" sldId="410"/>
            <ac:spMk id="16" creationId="{5BA99852-38FD-440E-9089-C9A483FDDF1F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36:25.668" v="85" actId="1076"/>
        <pc:sldMkLst>
          <pc:docMk/>
          <pc:sldMk cId="97403742" sldId="412"/>
        </pc:sldMkLst>
        <pc:spChg chg="mod">
          <ac:chgData name="内田 陽子" userId="S::yoko_uchida@jpfgojp.onmicrosoft.com::3ba88787-b8da-4fc8-a417-83f627a88c5e" providerId="AD" clId="Web-{F611E3EA-6C5D-DA01-63F4-F4784DAE4AFE}" dt="2020-07-28T05:36:25.668" v="85" actId="1076"/>
          <ac:spMkLst>
            <pc:docMk/>
            <pc:sldMk cId="97403742" sldId="412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38:04.247" v="86" actId="14100"/>
        <pc:sldMkLst>
          <pc:docMk/>
          <pc:sldMk cId="2325278938" sldId="417"/>
        </pc:sldMkLst>
        <pc:spChg chg="mod">
          <ac:chgData name="内田 陽子" userId="S::yoko_uchida@jpfgojp.onmicrosoft.com::3ba88787-b8da-4fc8-a417-83f627a88c5e" providerId="AD" clId="Web-{F611E3EA-6C5D-DA01-63F4-F4784DAE4AFE}" dt="2020-07-28T05:38:04.247" v="86" actId="14100"/>
          <ac:spMkLst>
            <pc:docMk/>
            <pc:sldMk cId="2325278938" sldId="41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611E3EA-6C5D-DA01-63F4-F4784DAE4AFE}" dt="2020-07-28T05:24:43.926" v="3" actId="20577"/>
          <ac:spMkLst>
            <pc:docMk/>
            <pc:sldMk cId="2325278938" sldId="417"/>
            <ac:spMk id="13" creationId="{D5B28EEE-B9B0-46CF-A434-D7F2E409E1B2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33:40.354" v="65" actId="20577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F611E3EA-6C5D-DA01-63F4-F4784DAE4AFE}" dt="2020-07-28T05:33:40.354" v="65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611E3EA-6C5D-DA01-63F4-F4784DAE4AFE}" dt="2020-07-28T05:33:29.104" v="64" actId="1076"/>
          <ac:spMkLst>
            <pc:docMk/>
            <pc:sldMk cId="219858601" sldId="41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35:13.683" v="77" actId="1076"/>
        <pc:sldMkLst>
          <pc:docMk/>
          <pc:sldMk cId="3361015407" sldId="420"/>
        </pc:sldMkLst>
        <pc:spChg chg="mod">
          <ac:chgData name="内田 陽子" userId="S::yoko_uchida@jpfgojp.onmicrosoft.com::3ba88787-b8da-4fc8-a417-83f627a88c5e" providerId="AD" clId="Web-{F611E3EA-6C5D-DA01-63F4-F4784DAE4AFE}" dt="2020-07-28T05:35:07.902" v="76" actId="1076"/>
          <ac:spMkLst>
            <pc:docMk/>
            <pc:sldMk cId="3361015407" sldId="4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611E3EA-6C5D-DA01-63F4-F4784DAE4AFE}" dt="2020-07-28T05:35:13.683" v="77" actId="1076"/>
          <ac:spMkLst>
            <pc:docMk/>
            <pc:sldMk cId="3361015407" sldId="42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29:12.929" v="30" actId="1076"/>
        <pc:sldMkLst>
          <pc:docMk/>
          <pc:sldMk cId="1236574533" sldId="431"/>
        </pc:sldMkLst>
        <pc:spChg chg="mod">
          <ac:chgData name="内田 陽子" userId="S::yoko_uchida@jpfgojp.onmicrosoft.com::3ba88787-b8da-4fc8-a417-83f627a88c5e" providerId="AD" clId="Web-{F611E3EA-6C5D-DA01-63F4-F4784DAE4AFE}" dt="2020-07-28T05:29:12.929" v="30" actId="1076"/>
          <ac:spMkLst>
            <pc:docMk/>
            <pc:sldMk cId="1236574533" sldId="431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27:31.662" v="19" actId="20577"/>
        <pc:sldMkLst>
          <pc:docMk/>
          <pc:sldMk cId="3047859986" sldId="438"/>
        </pc:sldMkLst>
        <pc:spChg chg="mod">
          <ac:chgData name="内田 陽子" userId="S::yoko_uchida@jpfgojp.onmicrosoft.com::3ba88787-b8da-4fc8-a417-83f627a88c5e" providerId="AD" clId="Web-{F611E3EA-6C5D-DA01-63F4-F4784DAE4AFE}" dt="2020-07-28T05:27:23.256" v="18" actId="1076"/>
          <ac:spMkLst>
            <pc:docMk/>
            <pc:sldMk cId="3047859986" sldId="43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611E3EA-6C5D-DA01-63F4-F4784DAE4AFE}" dt="2020-07-28T05:27:31.662" v="19" actId="20577"/>
          <ac:spMkLst>
            <pc:docMk/>
            <pc:sldMk cId="3047859986" sldId="438"/>
            <ac:spMk id="13" creationId="{D5B28EEE-B9B0-46CF-A434-D7F2E409E1B2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27:48.943" v="22" actId="1076"/>
        <pc:sldMkLst>
          <pc:docMk/>
          <pc:sldMk cId="2621322561" sldId="439"/>
        </pc:sldMkLst>
        <pc:spChg chg="mod">
          <ac:chgData name="内田 陽子" userId="S::yoko_uchida@jpfgojp.onmicrosoft.com::3ba88787-b8da-4fc8-a417-83f627a88c5e" providerId="AD" clId="Web-{F611E3EA-6C5D-DA01-63F4-F4784DAE4AFE}" dt="2020-07-28T05:27:48.943" v="22" actId="1076"/>
          <ac:spMkLst>
            <pc:docMk/>
            <pc:sldMk cId="2621322561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611E3EA-6C5D-DA01-63F4-F4784DAE4AFE}" dt="2020-07-28T05:27:43.693" v="21" actId="20577"/>
          <ac:spMkLst>
            <pc:docMk/>
            <pc:sldMk cId="2621322561" sldId="439"/>
            <ac:spMk id="13" creationId="{D5B28EEE-B9B0-46CF-A434-D7F2E409E1B2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28:12.428" v="24" actId="1076"/>
        <pc:sldMkLst>
          <pc:docMk/>
          <pc:sldMk cId="2787005287" sldId="441"/>
        </pc:sldMkLst>
        <pc:spChg chg="mod">
          <ac:chgData name="内田 陽子" userId="S::yoko_uchida@jpfgojp.onmicrosoft.com::3ba88787-b8da-4fc8-a417-83f627a88c5e" providerId="AD" clId="Web-{F611E3EA-6C5D-DA01-63F4-F4784DAE4AFE}" dt="2020-07-28T05:28:12.428" v="24" actId="1076"/>
          <ac:spMkLst>
            <pc:docMk/>
            <pc:sldMk cId="2787005287" sldId="441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29:04.163" v="29" actId="1076"/>
        <pc:sldMkLst>
          <pc:docMk/>
          <pc:sldMk cId="291347838" sldId="444"/>
        </pc:sldMkLst>
        <pc:spChg chg="mod">
          <ac:chgData name="内田 陽子" userId="S::yoko_uchida@jpfgojp.onmicrosoft.com::3ba88787-b8da-4fc8-a417-83f627a88c5e" providerId="AD" clId="Web-{F611E3EA-6C5D-DA01-63F4-F4784DAE4AFE}" dt="2020-07-28T05:28:49.272" v="27" actId="1076"/>
          <ac:spMkLst>
            <pc:docMk/>
            <pc:sldMk cId="291347838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611E3EA-6C5D-DA01-63F4-F4784DAE4AFE}" dt="2020-07-28T05:28:59.257" v="28" actId="20577"/>
          <ac:spMkLst>
            <pc:docMk/>
            <pc:sldMk cId="291347838" sldId="444"/>
            <ac:spMk id="6" creationId="{D83DB5C1-A8E7-4BE5-B105-D5CF2BE45FD1}"/>
          </ac:spMkLst>
        </pc:spChg>
        <pc:spChg chg="mod">
          <ac:chgData name="内田 陽子" userId="S::yoko_uchida@jpfgojp.onmicrosoft.com::3ba88787-b8da-4fc8-a417-83f627a88c5e" providerId="AD" clId="Web-{F611E3EA-6C5D-DA01-63F4-F4784DAE4AFE}" dt="2020-07-28T05:29:04.163" v="29" actId="1076"/>
          <ac:spMkLst>
            <pc:docMk/>
            <pc:sldMk cId="291347838" sldId="444"/>
            <ac:spMk id="10" creationId="{44D8F37D-073D-4FDF-B59D-2EB27DE6D357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55:05.150" v="101" actId="14100"/>
        <pc:sldMkLst>
          <pc:docMk/>
          <pc:sldMk cId="3789976940" sldId="445"/>
        </pc:sldMkLst>
        <pc:spChg chg="mod">
          <ac:chgData name="内田 陽子" userId="S::yoko_uchida@jpfgojp.onmicrosoft.com::3ba88787-b8da-4fc8-a417-83f627a88c5e" providerId="AD" clId="Web-{F611E3EA-6C5D-DA01-63F4-F4784DAE4AFE}" dt="2020-07-28T05:55:05.150" v="101" actId="14100"/>
          <ac:spMkLst>
            <pc:docMk/>
            <pc:sldMk cId="3789976940" sldId="4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611E3EA-6C5D-DA01-63F4-F4784DAE4AFE}" dt="2020-07-28T05:29:20.398" v="31" actId="1076"/>
          <ac:spMkLst>
            <pc:docMk/>
            <pc:sldMk cId="3789976940" sldId="445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F611E3EA-6C5D-DA01-63F4-F4784DAE4AFE}" dt="2020-07-28T05:54:47.212" v="99" actId="14100"/>
        <pc:sldMkLst>
          <pc:docMk/>
          <pc:sldMk cId="570052563" sldId="447"/>
        </pc:sldMkLst>
        <pc:spChg chg="add del">
          <ac:chgData name="内田 陽子" userId="S::yoko_uchida@jpfgojp.onmicrosoft.com::3ba88787-b8da-4fc8-a417-83f627a88c5e" providerId="AD" clId="Web-{F611E3EA-6C5D-DA01-63F4-F4784DAE4AFE}" dt="2020-07-28T05:53:40.383" v="90"/>
          <ac:spMkLst>
            <pc:docMk/>
            <pc:sldMk cId="570052563" sldId="447"/>
            <ac:spMk id="2" creationId="{F475474D-6D0C-49A4-A99C-0A18BE32528C}"/>
          </ac:spMkLst>
        </pc:spChg>
        <pc:spChg chg="mod">
          <ac:chgData name="内田 陽子" userId="S::yoko_uchida@jpfgojp.onmicrosoft.com::3ba88787-b8da-4fc8-a417-83f627a88c5e" providerId="AD" clId="Web-{F611E3EA-6C5D-DA01-63F4-F4784DAE4AFE}" dt="2020-07-28T05:54:47.212" v="99" actId="14100"/>
          <ac:spMkLst>
            <pc:docMk/>
            <pc:sldMk cId="570052563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611E3EA-6C5D-DA01-63F4-F4784DAE4AFE}" dt="2020-07-28T05:53:29.149" v="87" actId="1076"/>
          <ac:spMkLst>
            <pc:docMk/>
            <pc:sldMk cId="570052563" sldId="447"/>
            <ac:spMk id="13" creationId="{D5B28EEE-B9B0-46CF-A434-D7F2E409E1B2}"/>
          </ac:spMkLst>
        </pc:spChg>
        <pc:spChg chg="mod">
          <ac:chgData name="内田 陽子" userId="S::yoko_uchida@jpfgojp.onmicrosoft.com::3ba88787-b8da-4fc8-a417-83f627a88c5e" providerId="AD" clId="Web-{F611E3EA-6C5D-DA01-63F4-F4784DAE4AFE}" dt="2020-07-28T05:53:29.164" v="88" actId="1076"/>
          <ac:spMkLst>
            <pc:docMk/>
            <pc:sldMk cId="570052563" sldId="447"/>
            <ac:spMk id="15" creationId="{778D215B-959F-42B0-834C-E8064DEABA39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31:33.571" v="53" actId="1076"/>
        <pc:sldMkLst>
          <pc:docMk/>
          <pc:sldMk cId="1540998609" sldId="448"/>
        </pc:sldMkLst>
        <pc:spChg chg="mod">
          <ac:chgData name="内田 陽子" userId="S::yoko_uchida@jpfgojp.onmicrosoft.com::3ba88787-b8da-4fc8-a417-83f627a88c5e" providerId="AD" clId="Web-{F611E3EA-6C5D-DA01-63F4-F4784DAE4AFE}" dt="2020-07-28T05:31:33.571" v="52" actId="1076"/>
          <ac:spMkLst>
            <pc:docMk/>
            <pc:sldMk cId="1540998609" sldId="44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611E3EA-6C5D-DA01-63F4-F4784DAE4AFE}" dt="2020-07-28T05:31:23.446" v="50" actId="1076"/>
          <ac:spMkLst>
            <pc:docMk/>
            <pc:sldMk cId="1540998609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611E3EA-6C5D-DA01-63F4-F4784DAE4AFE}" dt="2020-07-28T05:31:33.571" v="53" actId="1076"/>
          <ac:spMkLst>
            <pc:docMk/>
            <pc:sldMk cId="1540998609" sldId="44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54:08.899" v="96" actId="14100"/>
        <pc:sldMkLst>
          <pc:docMk/>
          <pc:sldMk cId="4266165761" sldId="450"/>
        </pc:sldMkLst>
        <pc:spChg chg="mod">
          <ac:chgData name="内田 陽子" userId="S::yoko_uchida@jpfgojp.onmicrosoft.com::3ba88787-b8da-4fc8-a417-83f627a88c5e" providerId="AD" clId="Web-{F611E3EA-6C5D-DA01-63F4-F4784DAE4AFE}" dt="2020-07-28T05:54:08.899" v="96" actId="14100"/>
          <ac:spMkLst>
            <pc:docMk/>
            <pc:sldMk cId="4266165761" sldId="450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33:14.025" v="63" actId="14100"/>
        <pc:sldMkLst>
          <pc:docMk/>
          <pc:sldMk cId="2010898279" sldId="452"/>
        </pc:sldMkLst>
        <pc:spChg chg="mod">
          <ac:chgData name="内田 陽子" userId="S::yoko_uchida@jpfgojp.onmicrosoft.com::3ba88787-b8da-4fc8-a417-83f627a88c5e" providerId="AD" clId="Web-{F611E3EA-6C5D-DA01-63F4-F4784DAE4AFE}" dt="2020-07-28T05:33:14.025" v="63" actId="14100"/>
          <ac:spMkLst>
            <pc:docMk/>
            <pc:sldMk cId="2010898279" sldId="452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34:20.823" v="71" actId="1076"/>
        <pc:sldMkLst>
          <pc:docMk/>
          <pc:sldMk cId="3382739196" sldId="453"/>
        </pc:sldMkLst>
        <pc:spChg chg="mod">
          <ac:chgData name="内田 陽子" userId="S::yoko_uchida@jpfgojp.onmicrosoft.com::3ba88787-b8da-4fc8-a417-83f627a88c5e" providerId="AD" clId="Web-{F611E3EA-6C5D-DA01-63F4-F4784DAE4AFE}" dt="2020-07-28T05:34:20.823" v="71" actId="1076"/>
          <ac:spMkLst>
            <pc:docMk/>
            <pc:sldMk cId="3382739196" sldId="45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611E3EA-6C5D-DA01-63F4-F4784DAE4AFE}" dt="2020-07-28T05:34:03.198" v="68" actId="1076"/>
          <ac:spMkLst>
            <pc:docMk/>
            <pc:sldMk cId="3382739196" sldId="453"/>
            <ac:spMk id="15" creationId="{778D215B-959F-42B0-834C-E8064DEABA39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34:40.792" v="72" actId="1076"/>
        <pc:sldMkLst>
          <pc:docMk/>
          <pc:sldMk cId="4049378771" sldId="455"/>
        </pc:sldMkLst>
        <pc:spChg chg="mod">
          <ac:chgData name="内田 陽子" userId="S::yoko_uchida@jpfgojp.onmicrosoft.com::3ba88787-b8da-4fc8-a417-83f627a88c5e" providerId="AD" clId="Web-{F611E3EA-6C5D-DA01-63F4-F4784DAE4AFE}" dt="2020-07-28T05:34:40.792" v="72" actId="1076"/>
          <ac:spMkLst>
            <pc:docMk/>
            <pc:sldMk cId="4049378771" sldId="45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34:50.558" v="73" actId="14100"/>
        <pc:sldMkLst>
          <pc:docMk/>
          <pc:sldMk cId="3696475763" sldId="456"/>
        </pc:sldMkLst>
        <pc:spChg chg="mod">
          <ac:chgData name="内田 陽子" userId="S::yoko_uchida@jpfgojp.onmicrosoft.com::3ba88787-b8da-4fc8-a417-83f627a88c5e" providerId="AD" clId="Web-{F611E3EA-6C5D-DA01-63F4-F4784DAE4AFE}" dt="2020-07-28T05:34:50.558" v="73" actId="14100"/>
          <ac:spMkLst>
            <pc:docMk/>
            <pc:sldMk cId="3696475763" sldId="456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35:45.152" v="81" actId="1076"/>
        <pc:sldMkLst>
          <pc:docMk/>
          <pc:sldMk cId="3975198081" sldId="457"/>
        </pc:sldMkLst>
        <pc:spChg chg="mod">
          <ac:chgData name="内田 陽子" userId="S::yoko_uchida@jpfgojp.onmicrosoft.com::3ba88787-b8da-4fc8-a417-83f627a88c5e" providerId="AD" clId="Web-{F611E3EA-6C5D-DA01-63F4-F4784DAE4AFE}" dt="2020-07-28T05:35:45.152" v="81" actId="1076"/>
          <ac:spMkLst>
            <pc:docMk/>
            <pc:sldMk cId="3975198081" sldId="457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36:10.652" v="83" actId="1076"/>
        <pc:sldMkLst>
          <pc:docMk/>
          <pc:sldMk cId="2029731774" sldId="459"/>
        </pc:sldMkLst>
        <pc:spChg chg="mod">
          <ac:chgData name="内田 陽子" userId="S::yoko_uchida@jpfgojp.onmicrosoft.com::3ba88787-b8da-4fc8-a417-83f627a88c5e" providerId="AD" clId="Web-{F611E3EA-6C5D-DA01-63F4-F4784DAE4AFE}" dt="2020-07-28T05:36:10.652" v="83" actId="1076"/>
          <ac:spMkLst>
            <pc:docMk/>
            <pc:sldMk cId="2029731774" sldId="459"/>
            <ac:spMk id="4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F611E3EA-6C5D-DA01-63F4-F4784DAE4AFE}" dt="2020-07-28T05:54:30.680" v="98" actId="1076"/>
        <pc:sldMkLst>
          <pc:docMk/>
          <pc:sldMk cId="327921549" sldId="460"/>
        </pc:sldMkLst>
        <pc:spChg chg="add del">
          <ac:chgData name="内田 陽子" userId="S::yoko_uchida@jpfgojp.onmicrosoft.com::3ba88787-b8da-4fc8-a417-83f627a88c5e" providerId="AD" clId="Web-{F611E3EA-6C5D-DA01-63F4-F4784DAE4AFE}" dt="2020-07-28T05:53:57.289" v="94"/>
          <ac:spMkLst>
            <pc:docMk/>
            <pc:sldMk cId="327921549" sldId="460"/>
            <ac:spMk id="2" creationId="{0B9681C7-9AEC-4D04-B642-B5C9FFD95830}"/>
          </ac:spMkLst>
        </pc:spChg>
        <pc:spChg chg="mod">
          <ac:chgData name="内田 陽子" userId="S::yoko_uchida@jpfgojp.onmicrosoft.com::3ba88787-b8da-4fc8-a417-83f627a88c5e" providerId="AD" clId="Web-{F611E3EA-6C5D-DA01-63F4-F4784DAE4AFE}" dt="2020-07-28T05:54:02.461" v="95" actId="14100"/>
          <ac:spMkLst>
            <pc:docMk/>
            <pc:sldMk cId="327921549" sldId="46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611E3EA-6C5D-DA01-63F4-F4784DAE4AFE}" dt="2020-07-28T05:54:30.665" v="97" actId="1076"/>
          <ac:spMkLst>
            <pc:docMk/>
            <pc:sldMk cId="327921549" sldId="460"/>
            <ac:spMk id="13" creationId="{D5B28EEE-B9B0-46CF-A434-D7F2E409E1B2}"/>
          </ac:spMkLst>
        </pc:spChg>
        <pc:spChg chg="mod">
          <ac:chgData name="内田 陽子" userId="S::yoko_uchida@jpfgojp.onmicrosoft.com::3ba88787-b8da-4fc8-a417-83f627a88c5e" providerId="AD" clId="Web-{F611E3EA-6C5D-DA01-63F4-F4784DAE4AFE}" dt="2020-07-28T05:54:30.680" v="98" actId="1076"/>
          <ac:spMkLst>
            <pc:docMk/>
            <pc:sldMk cId="327921549" sldId="460"/>
            <ac:spMk id="15" creationId="{778D215B-959F-42B0-834C-E8064DEABA39}"/>
          </ac:spMkLst>
        </pc:spChg>
      </pc:sldChg>
      <pc:sldChg chg="modSp">
        <pc:chgData name="内田 陽子" userId="S::yoko_uchida@jpfgojp.onmicrosoft.com::3ba88787-b8da-4fc8-a417-83f627a88c5e" providerId="AD" clId="Web-{F611E3EA-6C5D-DA01-63F4-F4784DAE4AFE}" dt="2020-07-28T05:24:29.144" v="1" actId="20577"/>
        <pc:sldMkLst>
          <pc:docMk/>
          <pc:sldMk cId="3883590237" sldId="461"/>
        </pc:sldMkLst>
        <pc:spChg chg="mod">
          <ac:chgData name="内田 陽子" userId="S::yoko_uchida@jpfgojp.onmicrosoft.com::3ba88787-b8da-4fc8-a417-83f627a88c5e" providerId="AD" clId="Web-{F611E3EA-6C5D-DA01-63F4-F4784DAE4AFE}" dt="2020-07-28T05:24:29.144" v="1" actId="20577"/>
          <ac:spMkLst>
            <pc:docMk/>
            <pc:sldMk cId="3883590237" sldId="461"/>
            <ac:spMk id="3" creationId="{E0222A54-0EEB-4AA0-83C1-3E319CDEEA14}"/>
          </ac:spMkLst>
        </pc:spChg>
      </pc:sldChg>
    </pc:docChg>
  </pc:docChgLst>
  <pc:docChgLst>
    <pc:chgData name="佐藤 琴乃" userId="S::kotono_sato@jpfgojp.onmicrosoft.com::2230d9ee-5755-4738-bed6-b68085c1b120" providerId="AD" clId="Web-{157E833A-285C-7375-C584-71AA1A0A468A}"/>
    <pc:docChg chg="delSld">
      <pc:chgData name="佐藤 琴乃" userId="S::kotono_sato@jpfgojp.onmicrosoft.com::2230d9ee-5755-4738-bed6-b68085c1b120" providerId="AD" clId="Web-{157E833A-285C-7375-C584-71AA1A0A468A}" dt="2020-07-17T05:13:08.869" v="1"/>
      <pc:docMkLst>
        <pc:docMk/>
      </pc:docMkLst>
      <pc:sldChg chg="del">
        <pc:chgData name="佐藤 琴乃" userId="S::kotono_sato@jpfgojp.onmicrosoft.com::2230d9ee-5755-4738-bed6-b68085c1b120" providerId="AD" clId="Web-{157E833A-285C-7375-C584-71AA1A0A468A}" dt="2020-07-17T05:12:50.478" v="0"/>
        <pc:sldMkLst>
          <pc:docMk/>
          <pc:sldMk cId="4023686586" sldId="413"/>
        </pc:sldMkLst>
      </pc:sldChg>
      <pc:sldChg chg="del">
        <pc:chgData name="佐藤 琴乃" userId="S::kotono_sato@jpfgojp.onmicrosoft.com::2230d9ee-5755-4738-bed6-b68085c1b120" providerId="AD" clId="Web-{157E833A-285C-7375-C584-71AA1A0A468A}" dt="2020-07-17T05:13:08.869" v="1"/>
        <pc:sldMkLst>
          <pc:docMk/>
          <pc:sldMk cId="2485159616" sldId="449"/>
        </pc:sldMkLst>
      </pc:sldChg>
    </pc:docChg>
  </pc:docChgLst>
  <pc:docChgLst>
    <pc:chgData name="佐藤 琴乃" userId="S::kotono_sato@jpfgojp.onmicrosoft.com::2230d9ee-5755-4738-bed6-b68085c1b120" providerId="AD" clId="Web-{328BD183-CC3B-4669-0258-620A7435DDD7}"/>
    <pc:docChg chg="modSld">
      <pc:chgData name="佐藤 琴乃" userId="S::kotono_sato@jpfgojp.onmicrosoft.com::2230d9ee-5755-4738-bed6-b68085c1b120" providerId="AD" clId="Web-{328BD183-CC3B-4669-0258-620A7435DDD7}" dt="2020-07-19T13:05:38.351" v="24" actId="20577"/>
      <pc:docMkLst>
        <pc:docMk/>
      </pc:docMkLst>
      <pc:sldChg chg="modSp">
        <pc:chgData name="佐藤 琴乃" userId="S::kotono_sato@jpfgojp.onmicrosoft.com::2230d9ee-5755-4738-bed6-b68085c1b120" providerId="AD" clId="Web-{328BD183-CC3B-4669-0258-620A7435DDD7}" dt="2020-07-19T13:02:50.852" v="10" actId="14100"/>
        <pc:sldMkLst>
          <pc:docMk/>
          <pc:sldMk cId="3225434964" sldId="365"/>
        </pc:sldMkLst>
        <pc:spChg chg="mod">
          <ac:chgData name="佐藤 琴乃" userId="S::kotono_sato@jpfgojp.onmicrosoft.com::2230d9ee-5755-4738-bed6-b68085c1b120" providerId="AD" clId="Web-{328BD183-CC3B-4669-0258-620A7435DDD7}" dt="2020-07-19T13:02:50.852" v="10" actId="14100"/>
          <ac:spMkLst>
            <pc:docMk/>
            <pc:sldMk cId="3225434964" sldId="36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328BD183-CC3B-4669-0258-620A7435DDD7}" dt="2020-07-19T13:01:54.369" v="6" actId="14100"/>
        <pc:sldMkLst>
          <pc:docMk/>
          <pc:sldMk cId="3220057753" sldId="368"/>
        </pc:sldMkLst>
        <pc:spChg chg="mod">
          <ac:chgData name="佐藤 琴乃" userId="S::kotono_sato@jpfgojp.onmicrosoft.com::2230d9ee-5755-4738-bed6-b68085c1b120" providerId="AD" clId="Web-{328BD183-CC3B-4669-0258-620A7435DDD7}" dt="2020-07-19T13:01:54.369" v="6" actId="14100"/>
          <ac:spMkLst>
            <pc:docMk/>
            <pc:sldMk cId="3220057753" sldId="36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328BD183-CC3B-4669-0258-620A7435DDD7}" dt="2020-07-19T13:02:34.321" v="9"/>
        <pc:sldMkLst>
          <pc:docMk/>
          <pc:sldMk cId="3798892302" sldId="399"/>
        </pc:sldMkLst>
        <pc:spChg chg="mod">
          <ac:chgData name="佐藤 琴乃" userId="S::kotono_sato@jpfgojp.onmicrosoft.com::2230d9ee-5755-4738-bed6-b68085c1b120" providerId="AD" clId="Web-{328BD183-CC3B-4669-0258-620A7435DDD7}" dt="2020-07-19T13:02:34.321" v="9"/>
          <ac:spMkLst>
            <pc:docMk/>
            <pc:sldMk cId="3798892302" sldId="39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328BD183-CC3B-4669-0258-620A7435DDD7}" dt="2020-07-19T13:03:12.462" v="12" actId="14100"/>
        <pc:sldMkLst>
          <pc:docMk/>
          <pc:sldMk cId="136655555" sldId="401"/>
        </pc:sldMkLst>
        <pc:spChg chg="mod">
          <ac:chgData name="佐藤 琴乃" userId="S::kotono_sato@jpfgojp.onmicrosoft.com::2230d9ee-5755-4738-bed6-b68085c1b120" providerId="AD" clId="Web-{328BD183-CC3B-4669-0258-620A7435DDD7}" dt="2020-07-19T13:03:12.462" v="12" actId="14100"/>
          <ac:spMkLst>
            <pc:docMk/>
            <pc:sldMk cId="136655555" sldId="40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328BD183-CC3B-4669-0258-620A7435DDD7}" dt="2020-07-19T13:03:22.477" v="14" actId="20577"/>
        <pc:sldMkLst>
          <pc:docMk/>
          <pc:sldMk cId="1866535682" sldId="406"/>
        </pc:sldMkLst>
        <pc:spChg chg="mod">
          <ac:chgData name="佐藤 琴乃" userId="S::kotono_sato@jpfgojp.onmicrosoft.com::2230d9ee-5755-4738-bed6-b68085c1b120" providerId="AD" clId="Web-{328BD183-CC3B-4669-0258-620A7435DDD7}" dt="2020-07-19T13:03:22.477" v="14" actId="20577"/>
          <ac:spMkLst>
            <pc:docMk/>
            <pc:sldMk cId="1866535682" sldId="40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328BD183-CC3B-4669-0258-620A7435DDD7}" dt="2020-07-19T13:01:33.057" v="3"/>
        <pc:sldMkLst>
          <pc:docMk/>
          <pc:sldMk cId="2292691927" sldId="408"/>
        </pc:sldMkLst>
        <pc:spChg chg="mod">
          <ac:chgData name="佐藤 琴乃" userId="S::kotono_sato@jpfgojp.onmicrosoft.com::2230d9ee-5755-4738-bed6-b68085c1b120" providerId="AD" clId="Web-{328BD183-CC3B-4669-0258-620A7435DDD7}" dt="2020-07-19T13:01:33.057" v="3"/>
          <ac:spMkLst>
            <pc:docMk/>
            <pc:sldMk cId="2292691927" sldId="40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328BD183-CC3B-4669-0258-620A7435DDD7}" dt="2020-07-19T13:03:16.040" v="13" actId="14100"/>
        <pc:sldMkLst>
          <pc:docMk/>
          <pc:sldMk cId="3672275379" sldId="410"/>
        </pc:sldMkLst>
        <pc:spChg chg="mod">
          <ac:chgData name="佐藤 琴乃" userId="S::kotono_sato@jpfgojp.onmicrosoft.com::2230d9ee-5755-4738-bed6-b68085c1b120" providerId="AD" clId="Web-{328BD183-CC3B-4669-0258-620A7435DDD7}" dt="2020-07-19T13:03:16.040" v="13" actId="14100"/>
          <ac:spMkLst>
            <pc:docMk/>
            <pc:sldMk cId="3672275379" sldId="410"/>
            <ac:spMk id="16" creationId="{5BA99852-38FD-440E-9089-C9A483FDDF1F}"/>
          </ac:spMkLst>
        </pc:spChg>
      </pc:sldChg>
      <pc:sldChg chg="modSp">
        <pc:chgData name="佐藤 琴乃" userId="S::kotono_sato@jpfgojp.onmicrosoft.com::2230d9ee-5755-4738-bed6-b68085c1b120" providerId="AD" clId="Web-{328BD183-CC3B-4669-0258-620A7435DDD7}" dt="2020-07-19T13:01:27.541" v="2" actId="14100"/>
        <pc:sldMkLst>
          <pc:docMk/>
          <pc:sldMk cId="2325278938" sldId="417"/>
        </pc:sldMkLst>
        <pc:spChg chg="mod">
          <ac:chgData name="佐藤 琴乃" userId="S::kotono_sato@jpfgojp.onmicrosoft.com::2230d9ee-5755-4738-bed6-b68085c1b120" providerId="AD" clId="Web-{328BD183-CC3B-4669-0258-620A7435DDD7}" dt="2020-07-19T13:01:27.541" v="2" actId="14100"/>
          <ac:spMkLst>
            <pc:docMk/>
            <pc:sldMk cId="2325278938" sldId="41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328BD183-CC3B-4669-0258-620A7435DDD7}" dt="2020-07-19T13:05:38.351" v="24" actId="20577"/>
        <pc:sldMkLst>
          <pc:docMk/>
          <pc:sldMk cId="219858601" sldId="419"/>
        </pc:sldMkLst>
        <pc:spChg chg="mod">
          <ac:chgData name="佐藤 琴乃" userId="S::kotono_sato@jpfgojp.onmicrosoft.com::2230d9ee-5755-4738-bed6-b68085c1b120" providerId="AD" clId="Web-{328BD183-CC3B-4669-0258-620A7435DDD7}" dt="2020-07-19T13:05:38.351" v="24" actId="20577"/>
          <ac:spMkLst>
            <pc:docMk/>
            <pc:sldMk cId="219858601" sldId="41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328BD183-CC3B-4669-0258-620A7435DDD7}" dt="2020-07-19T13:04:11.289" v="21" actId="1076"/>
        <pc:sldMkLst>
          <pc:docMk/>
          <pc:sldMk cId="3361015407" sldId="420"/>
        </pc:sldMkLst>
        <pc:spChg chg="mod">
          <ac:chgData name="佐藤 琴乃" userId="S::kotono_sato@jpfgojp.onmicrosoft.com::2230d9ee-5755-4738-bed6-b68085c1b120" providerId="AD" clId="Web-{328BD183-CC3B-4669-0258-620A7435DDD7}" dt="2020-07-19T13:04:11.289" v="21" actId="1076"/>
          <ac:spMkLst>
            <pc:docMk/>
            <pc:sldMk cId="3361015407" sldId="42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328BD183-CC3B-4669-0258-620A7435DDD7}" dt="2020-07-19T13:02:28.071" v="8" actId="1076"/>
        <pc:sldMkLst>
          <pc:docMk/>
          <pc:sldMk cId="1236574533" sldId="431"/>
        </pc:sldMkLst>
        <pc:spChg chg="mod">
          <ac:chgData name="佐藤 琴乃" userId="S::kotono_sato@jpfgojp.onmicrosoft.com::2230d9ee-5755-4738-bed6-b68085c1b120" providerId="AD" clId="Web-{328BD183-CC3B-4669-0258-620A7435DDD7}" dt="2020-07-19T13:02:28.071" v="8" actId="1076"/>
          <ac:spMkLst>
            <pc:docMk/>
            <pc:sldMk cId="1236574533" sldId="43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328BD183-CC3B-4669-0258-620A7435DDD7}" dt="2020-07-19T13:01:37.869" v="4" actId="14100"/>
        <pc:sldMkLst>
          <pc:docMk/>
          <pc:sldMk cId="3047859986" sldId="438"/>
        </pc:sldMkLst>
        <pc:spChg chg="mod">
          <ac:chgData name="佐藤 琴乃" userId="S::kotono_sato@jpfgojp.onmicrosoft.com::2230d9ee-5755-4738-bed6-b68085c1b120" providerId="AD" clId="Web-{328BD183-CC3B-4669-0258-620A7435DDD7}" dt="2020-07-19T13:01:37.869" v="4" actId="14100"/>
          <ac:spMkLst>
            <pc:docMk/>
            <pc:sldMk cId="3047859986" sldId="43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328BD183-CC3B-4669-0258-620A7435DDD7}" dt="2020-07-19T13:01:41.619" v="5" actId="14100"/>
        <pc:sldMkLst>
          <pc:docMk/>
          <pc:sldMk cId="2621322561" sldId="439"/>
        </pc:sldMkLst>
        <pc:spChg chg="mod">
          <ac:chgData name="佐藤 琴乃" userId="S::kotono_sato@jpfgojp.onmicrosoft.com::2230d9ee-5755-4738-bed6-b68085c1b120" providerId="AD" clId="Web-{328BD183-CC3B-4669-0258-620A7435DDD7}" dt="2020-07-19T13:01:41.619" v="5" actId="14100"/>
          <ac:spMkLst>
            <pc:docMk/>
            <pc:sldMk cId="2621322561" sldId="43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328BD183-CC3B-4669-0258-620A7435DDD7}" dt="2020-07-19T13:02:20.650" v="7" actId="20577"/>
        <pc:sldMkLst>
          <pc:docMk/>
          <pc:sldMk cId="3060863078" sldId="443"/>
        </pc:sldMkLst>
        <pc:spChg chg="mod">
          <ac:chgData name="佐藤 琴乃" userId="S::kotono_sato@jpfgojp.onmicrosoft.com::2230d9ee-5755-4738-bed6-b68085c1b120" providerId="AD" clId="Web-{328BD183-CC3B-4669-0258-620A7435DDD7}" dt="2020-07-19T13:02:20.650" v="7" actId="20577"/>
          <ac:spMkLst>
            <pc:docMk/>
            <pc:sldMk cId="3060863078" sldId="44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328BD183-CC3B-4669-0258-620A7435DDD7}" dt="2020-07-19T13:03:00.102" v="11" actId="20577"/>
        <pc:sldMkLst>
          <pc:docMk/>
          <pc:sldMk cId="1540998609" sldId="448"/>
        </pc:sldMkLst>
        <pc:spChg chg="mod">
          <ac:chgData name="佐藤 琴乃" userId="S::kotono_sato@jpfgojp.onmicrosoft.com::2230d9ee-5755-4738-bed6-b68085c1b120" providerId="AD" clId="Web-{328BD183-CC3B-4669-0258-620A7435DDD7}" dt="2020-07-19T13:03:00.102" v="11" actId="20577"/>
          <ac:spMkLst>
            <pc:docMk/>
            <pc:sldMk cId="1540998609" sldId="44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328BD183-CC3B-4669-0258-620A7435DDD7}" dt="2020-07-19T13:03:43.727" v="17"/>
        <pc:sldMkLst>
          <pc:docMk/>
          <pc:sldMk cId="597300434" sldId="454"/>
        </pc:sldMkLst>
        <pc:spChg chg="mod">
          <ac:chgData name="佐藤 琴乃" userId="S::kotono_sato@jpfgojp.onmicrosoft.com::2230d9ee-5755-4738-bed6-b68085c1b120" providerId="AD" clId="Web-{328BD183-CC3B-4669-0258-620A7435DDD7}" dt="2020-07-19T13:03:43.727" v="17"/>
          <ac:spMkLst>
            <pc:docMk/>
            <pc:sldMk cId="597300434" sldId="45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328BD183-CC3B-4669-0258-620A7435DDD7}" dt="2020-07-19T13:04:23.008" v="23" actId="14100"/>
        <pc:sldMkLst>
          <pc:docMk/>
          <pc:sldMk cId="2029731774" sldId="459"/>
        </pc:sldMkLst>
        <pc:spChg chg="mod">
          <ac:chgData name="佐藤 琴乃" userId="S::kotono_sato@jpfgojp.onmicrosoft.com::2230d9ee-5755-4738-bed6-b68085c1b120" providerId="AD" clId="Web-{328BD183-CC3B-4669-0258-620A7435DDD7}" dt="2020-07-19T13:04:23.008" v="23" actId="14100"/>
          <ac:spMkLst>
            <pc:docMk/>
            <pc:sldMk cId="2029731774" sldId="459"/>
            <ac:spMk id="4" creationId="{00000000-0000-0000-0000-000000000000}"/>
          </ac:spMkLst>
        </pc:spChg>
      </pc:sldChg>
    </pc:docChg>
  </pc:docChgLst>
  <pc:docChgLst>
    <pc:chgData name="佐藤 琴乃" userId="S::kotono_sato@jpfgojp.onmicrosoft.com::2230d9ee-5755-4738-bed6-b68085c1b120" providerId="AD" clId="Web-{10F501A4-409A-C5D1-F75A-049EEA51A31D}"/>
    <pc:docChg chg="addSld delSld">
      <pc:chgData name="佐藤 琴乃" userId="S::kotono_sato@jpfgojp.onmicrosoft.com::2230d9ee-5755-4738-bed6-b68085c1b120" providerId="AD" clId="Web-{10F501A4-409A-C5D1-F75A-049EEA51A31D}" dt="2020-07-17T01:32:28.786" v="1"/>
      <pc:docMkLst>
        <pc:docMk/>
      </pc:docMkLst>
      <pc:sldChg chg="del">
        <pc:chgData name="佐藤 琴乃" userId="S::kotono_sato@jpfgojp.onmicrosoft.com::2230d9ee-5755-4738-bed6-b68085c1b120" providerId="AD" clId="Web-{10F501A4-409A-C5D1-F75A-049EEA51A31D}" dt="2020-07-17T01:32:28.786" v="1"/>
        <pc:sldMkLst>
          <pc:docMk/>
          <pc:sldMk cId="2010396247" sldId="258"/>
        </pc:sldMkLst>
      </pc:sldChg>
      <pc:sldChg chg="add">
        <pc:chgData name="佐藤 琴乃" userId="S::kotono_sato@jpfgojp.onmicrosoft.com::2230d9ee-5755-4738-bed6-b68085c1b120" providerId="AD" clId="Web-{10F501A4-409A-C5D1-F75A-049EEA51A31D}" dt="2020-07-17T01:32:25.755" v="0"/>
        <pc:sldMkLst>
          <pc:docMk/>
          <pc:sldMk cId="3883590237" sldId="46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467732" y="1450550"/>
            <a:ext cx="4048065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36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Japanese Entertainment Quiz</a:t>
            </a:r>
            <a:endParaRPr lang="en-US" sz="3600">
              <a:latin typeface="MS PGothic"/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5" descr="A close up of a sign&#10;&#10;説明は自動で生成されたものです">
            <a:extLst>
              <a:ext uri="{FF2B5EF4-FFF2-40B4-BE49-F238E27FC236}">
                <a16:creationId xmlns:a16="http://schemas.microsoft.com/office/drawing/2014/main" id="{94492FF7-8BE0-4CFF-876C-5CE7053785D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3464" r="-445" b="6145"/>
          <a:stretch/>
        </p:blipFill>
        <p:spPr>
          <a:xfrm>
            <a:off x="2808200" y="3085039"/>
            <a:ext cx="3363371" cy="1878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5902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9011" y="634413"/>
            <a:ext cx="7468957" cy="2007817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MS PGothic"/>
                <a:cs typeface="+mj-lt"/>
              </a:rPr>
              <a:t>There are two theme parks in Tokyo Disney Resort. One is Tokyo Disneyland; what is the other?</a:t>
            </a:r>
            <a:endParaRPr lang="ja-JP" altLang="en-US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Animal Kingdom Park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Hollywood Studios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Epcot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Disney Sea</a:t>
            </a: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3578" y="497725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005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5420" y="891267"/>
            <a:ext cx="801729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Which one of the following hotels is </a:t>
            </a:r>
            <a:r>
              <a:rPr lang="en-US" altLang="ja-JP" sz="3600" u="sng" dirty="0">
                <a:latin typeface="MS PGothic"/>
                <a:ea typeface="MS PGothic"/>
                <a:cs typeface="+mj-lt"/>
              </a:rPr>
              <a:t>not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> in Tokyo Disney Resort?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900004" y="2996537"/>
            <a:ext cx="6080295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Contemporary Resort Hotel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Hotel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MiraCosta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Disneyland Hotel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Ambassador Hotel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854787" y="300345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6086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68144" y="891267"/>
            <a:ext cx="817536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What company runs Tokyo Disney Resort in Japan?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D83DB5C1-A8E7-4BE5-B105-D5CF2BE45F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5121" y="2984377"/>
            <a:ext cx="6597590" cy="265214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Seibu Holdings Inc.</a:t>
            </a:r>
            <a:endParaRPr lang="en-US" altLang="ja-JP">
              <a:latin typeface="MS PGothic"/>
              <a:ea typeface="ＭＳ Ｐゴシック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Oriental Land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Co.,Ltd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.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Sanrio Company, Ltd.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Walt Disney Company (Japan) Ltd.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10" name="楕円 4">
            <a:extLst>
              <a:ext uri="{FF2B5EF4-FFF2-40B4-BE49-F238E27FC236}">
                <a16:creationId xmlns:a16="http://schemas.microsoft.com/office/drawing/2014/main" id="{44D8F37D-073D-4FDF-B59D-2EB27DE6D357}"/>
              </a:ext>
            </a:extLst>
          </p:cNvPr>
          <p:cNvSpPr/>
          <p:nvPr/>
        </p:nvSpPr>
        <p:spPr>
          <a:xfrm>
            <a:off x="1954796" y="364668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134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1101" y="782769"/>
            <a:ext cx="805841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Which one of the following theme parks is in Osaka?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5757259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Sea World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Disney's Hollywood Studios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SPACE WORLD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Universal Studios Japan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4" y="49587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3657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8612" y="634413"/>
            <a:ext cx="7534274" cy="222668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MS PGothic"/>
                <a:cs typeface="+mj-lt"/>
              </a:rPr>
              <a:t>What is the name of the amusement park famous its thrilling roller coaster in Yamanashi Prefecture?</a:t>
            </a:r>
            <a:endParaRPr lang="ja-JP" altLang="en-US" sz="14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73058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Fuji-Q Dream Land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Fuji-Q Highland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Fuji-Q Family Land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Fuji-Q Leisure Land</a:t>
            </a: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005" y="365336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89976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01215" y="828936"/>
            <a:ext cx="863839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What is the name of the oldest amusement park in Japan, which was built in </a:t>
            </a:r>
            <a:r>
              <a:rPr lang="en-US" altLang="ja-JP" sz="3600" dirty="0" err="1">
                <a:latin typeface="MS PGothic"/>
                <a:ea typeface="MS PGothic"/>
                <a:cs typeface="+mj-lt"/>
              </a:rPr>
              <a:t>Asakusa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> in 1853?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Hana-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yashiki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Tori-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yashiki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Kaze-yashiki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Tsuki-yashiki</a:t>
            </a:r>
            <a:endParaRPr lang="en-US" alt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29779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9889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7016" y="891267"/>
            <a:ext cx="777365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 is the movie theater with several screens in one building called in Japanese?</a:t>
            </a:r>
            <a:endParaRPr lang="ja-JP" altLang="en-US" sz="16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95137" y="3056497"/>
            <a:ext cx="67600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shine-</a:t>
            </a:r>
            <a:r>
              <a:rPr lang="en-US" altLang="ja-JP" dirty="0" err="1">
                <a:latin typeface="+mn-ea"/>
                <a:cs typeface="+mn-lt"/>
              </a:rPr>
              <a:t>purekkusu</a:t>
            </a:r>
            <a:r>
              <a:rPr lang="en-US" altLang="ja-JP" dirty="0">
                <a:latin typeface="+mn-ea"/>
                <a:cs typeface="+mn-lt"/>
              </a:rPr>
              <a:t> [cine-</a:t>
            </a:r>
            <a:r>
              <a:rPr lang="en-US" altLang="ja-JP" dirty="0" err="1">
                <a:latin typeface="+mn-ea"/>
                <a:cs typeface="+mn-lt"/>
              </a:rPr>
              <a:t>plex</a:t>
            </a:r>
            <a:r>
              <a:rPr lang="en-US" altLang="ja-JP" dirty="0">
                <a:latin typeface="+mn-ea"/>
                <a:cs typeface="+mn-lt"/>
              </a:rPr>
              <a:t>]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maruchi-purekkusu</a:t>
            </a:r>
            <a:r>
              <a:rPr lang="en-US" altLang="ja-JP" dirty="0">
                <a:latin typeface="+mn-ea"/>
                <a:cs typeface="+mn-lt"/>
              </a:rPr>
              <a:t> [multi-</a:t>
            </a:r>
            <a:r>
              <a:rPr lang="en-US" altLang="ja-JP" dirty="0" err="1">
                <a:latin typeface="+mn-ea"/>
                <a:cs typeface="+mn-lt"/>
              </a:rPr>
              <a:t>plex</a:t>
            </a:r>
            <a:r>
              <a:rPr lang="en-US" altLang="ja-JP" dirty="0">
                <a:latin typeface="+mn-ea"/>
                <a:cs typeface="+mn-lt"/>
              </a:rPr>
              <a:t>]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maruchi-kon</a:t>
            </a:r>
            <a:r>
              <a:rPr lang="en-US" altLang="ja-JP" dirty="0">
                <a:latin typeface="+mn-ea"/>
                <a:cs typeface="+mn-lt"/>
              </a:rPr>
              <a:t> [multi-com]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shine-</a:t>
            </a:r>
            <a:r>
              <a:rPr lang="en-US" altLang="ja-JP" dirty="0" err="1">
                <a:latin typeface="+mn-ea"/>
                <a:cs typeface="+mn-lt"/>
              </a:rPr>
              <a:t>kon</a:t>
            </a:r>
            <a:r>
              <a:rPr lang="en-US" altLang="ja-JP" dirty="0">
                <a:latin typeface="+mn-ea"/>
                <a:cs typeface="+mn-lt"/>
              </a:rPr>
              <a:t> [cine-com]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676283" y="50334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543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72133" y="535983"/>
            <a:ext cx="7593816" cy="2180511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MS PGothic"/>
                <a:cs typeface="+mj-lt"/>
              </a:rPr>
              <a:t>Which building is famous as a venue for big concerts and events, including the Beatles concert when they came to Japan?</a:t>
            </a:r>
            <a:endParaRPr lang="ja-JP" sz="32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D5B28EEE-B9B0-46CF-A434-D7F2E409E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6617" y="3020483"/>
            <a:ext cx="639282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Nippon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Budokan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Tokyo Dome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Saitama Super Arena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Hibiya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Kookaido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Public Hall</a:t>
            </a: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778D215B-959F-42B0-834C-E8064DEABA39}"/>
              </a:ext>
            </a:extLst>
          </p:cNvPr>
          <p:cNvSpPr/>
          <p:nvPr/>
        </p:nvSpPr>
        <p:spPr>
          <a:xfrm>
            <a:off x="2040138" y="302048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0052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459149" y="891267"/>
            <a:ext cx="621767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What special feature does the “</a:t>
            </a:r>
            <a:r>
              <a:rPr lang="en-US" altLang="ja-JP" sz="3600" dirty="0" err="1">
                <a:latin typeface="MS PGothic"/>
                <a:ea typeface="MS PGothic"/>
                <a:cs typeface="+mj-lt"/>
              </a:rPr>
              <a:t>Takarazuka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>” theater have?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378267" y="3062193"/>
            <a:ext cx="7521185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all the performers are women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all the performers are men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only women can see the performance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only men can see the performance</a:t>
            </a: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353948" y="30621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9320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82202" y="891267"/>
            <a:ext cx="695941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Which one of these “Takarazuka” groups </a:t>
            </a:r>
            <a:r>
              <a:rPr lang="en-US" altLang="ja-JP" sz="3600" u="sng" dirty="0">
                <a:latin typeface="MS PGothic"/>
                <a:ea typeface="MS PGothic"/>
                <a:cs typeface="+mj-lt"/>
              </a:rPr>
              <a:t>doesn't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> actually exist?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78398" y="2990123"/>
            <a:ext cx="594312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Tsukigumi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(Moon Group)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Yukigumi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(Snow Group)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Nijigumi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(Rainbow Group)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Soragumi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(Space Group)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141919" y="431011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4099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7415" y="791333"/>
            <a:ext cx="7714684" cy="2131872"/>
          </a:xfrm>
        </p:spPr>
        <p:txBody>
          <a:bodyPr>
            <a:noAutofit/>
          </a:bodyPr>
          <a:lstStyle/>
          <a:p>
            <a:pPr algn="l"/>
            <a:r>
              <a:rPr lang="en-US" altLang="ja-JP" sz="2800" dirty="0">
                <a:latin typeface="ＭＳ Ｐゴシック 本文"/>
                <a:ea typeface="+mn-ea"/>
                <a:cs typeface="+mj-lt"/>
              </a:rPr>
              <a:t>What is the game in which the players say a word which begins with the last sound of the word the previous player has said; for example, “</a:t>
            </a:r>
            <a:r>
              <a:rPr lang="en-US" altLang="ja-JP" sz="2800" dirty="0" err="1">
                <a:latin typeface="ＭＳ Ｐゴシック 本文"/>
                <a:ea typeface="+mn-ea"/>
                <a:cs typeface="+mj-lt"/>
              </a:rPr>
              <a:t>neko</a:t>
            </a:r>
            <a:r>
              <a:rPr lang="en-US" altLang="ja-JP" sz="2800" dirty="0">
                <a:latin typeface="ＭＳ Ｐゴシック 本文"/>
                <a:ea typeface="+mn-ea"/>
                <a:cs typeface="+mj-lt"/>
              </a:rPr>
              <a:t> [cat]"→“</a:t>
            </a:r>
            <a:r>
              <a:rPr lang="en-US" altLang="ja-JP" sz="2800" dirty="0" err="1">
                <a:latin typeface="ＭＳ Ｐゴシック 本文"/>
                <a:ea typeface="+mn-ea"/>
                <a:cs typeface="+mj-lt"/>
              </a:rPr>
              <a:t>kodomo</a:t>
            </a:r>
            <a:r>
              <a:rPr lang="en-US" altLang="ja-JP" sz="2800" dirty="0">
                <a:latin typeface="ＭＳ Ｐゴシック 本文"/>
                <a:ea typeface="+mn-ea"/>
                <a:cs typeface="+mj-lt"/>
              </a:rPr>
              <a:t> [child]"→“mori [forest]"?</a:t>
            </a:r>
            <a:endParaRPr lang="ja-JP" altLang="en-US" sz="2800" dirty="0">
              <a:latin typeface="ＭＳ Ｐゴシック 本文"/>
              <a:ea typeface="+mn-ea"/>
              <a:cs typeface="+mj-lt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D5B28EEE-B9B0-46CF-A434-D7F2E409E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ashitori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ushirotori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shiritori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atotori</a:t>
            </a:r>
            <a:endParaRPr lang="en-US" altLang="ja-JP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778D215B-959F-42B0-834C-E8064DEABA39}"/>
              </a:ext>
            </a:extLst>
          </p:cNvPr>
          <p:cNvSpPr/>
          <p:nvPr/>
        </p:nvSpPr>
        <p:spPr>
          <a:xfrm>
            <a:off x="2693796" y="430452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2527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91638" y="535983"/>
            <a:ext cx="6754805" cy="2192670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MS PGothic"/>
                <a:cs typeface="+mj-lt"/>
              </a:rPr>
              <a:t>What is the company to which many comedians belong and that has the ”</a:t>
            </a:r>
            <a:r>
              <a:rPr lang="en-US" altLang="ja-JP" sz="3200" dirty="0" err="1">
                <a:latin typeface="MS PGothic"/>
                <a:ea typeface="MS PGothic"/>
                <a:cs typeface="+mj-lt"/>
              </a:rPr>
              <a:t>Namba</a:t>
            </a:r>
            <a:r>
              <a:rPr lang="en-US" altLang="ja-JP" sz="3200" dirty="0">
                <a:latin typeface="MS PGothic"/>
                <a:ea typeface="MS PGothic"/>
                <a:cs typeface="+mj-lt"/>
              </a:rPr>
              <a:t> Grand </a:t>
            </a:r>
            <a:r>
              <a:rPr lang="en-US" altLang="ja-JP" sz="3200" dirty="0" err="1">
                <a:latin typeface="MS PGothic"/>
                <a:ea typeface="MS PGothic"/>
                <a:cs typeface="+mj-lt"/>
              </a:rPr>
              <a:t>Kagetsu</a:t>
            </a:r>
            <a:r>
              <a:rPr lang="en-US" altLang="ja-JP" sz="3200" dirty="0">
                <a:latin typeface="MS PGothic"/>
                <a:ea typeface="MS PGothic"/>
                <a:cs typeface="+mj-lt"/>
              </a:rPr>
              <a:t>” theater?</a:t>
            </a:r>
            <a:endParaRPr lang="ja-JP" altLang="en-US" sz="32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D5B28EEE-B9B0-46CF-A434-D7F2E409E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1705" y="3032642"/>
            <a:ext cx="532640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HoriPro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Inc.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Yoshimoto Kogyo Co., Ltd.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Shochiku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Geino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Stardust Promotion, Inc.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778D215B-959F-42B0-834C-E8064DEABA39}"/>
              </a:ext>
            </a:extLst>
          </p:cNvPr>
          <p:cNvSpPr/>
          <p:nvPr/>
        </p:nvSpPr>
        <p:spPr>
          <a:xfrm>
            <a:off x="1908646" y="370833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92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26851" y="535983"/>
            <a:ext cx="7484380" cy="2204830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MS PGothic"/>
                <a:cs typeface="+mj-lt"/>
              </a:rPr>
              <a:t>In </a:t>
            </a:r>
            <a:r>
              <a:rPr lang="en-US" altLang="ja-JP" sz="3200" dirty="0" err="1">
                <a:latin typeface="MS PGothic"/>
                <a:ea typeface="MS PGothic"/>
                <a:cs typeface="+mj-lt"/>
              </a:rPr>
              <a:t>manzai</a:t>
            </a:r>
            <a:r>
              <a:rPr lang="en-US" altLang="ja-JP" sz="3200" dirty="0">
                <a:latin typeface="MS PGothic"/>
                <a:ea typeface="MS PGothic"/>
                <a:cs typeface="+mj-lt"/>
              </a:rPr>
              <a:t> there is a style of one comedian saying funny things and the other pointing them out. What is this style called?</a:t>
            </a:r>
            <a:endParaRPr lang="ja-JP" sz="32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D5B28EEE-B9B0-46CF-A434-D7F2E409E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6794" y="3116459"/>
            <a:ext cx="532640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"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seme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" and "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mamori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"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"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furi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" and "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ochi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"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"boke" and "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tsukkomi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"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"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tsukami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" and "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kusuguri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"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MS PGothic"/>
              <a:cs typeface="+mn-lt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778D215B-959F-42B0-834C-E8064DEABA39}"/>
              </a:ext>
            </a:extLst>
          </p:cNvPr>
          <p:cNvSpPr/>
          <p:nvPr/>
        </p:nvSpPr>
        <p:spPr>
          <a:xfrm>
            <a:off x="1773735" y="44366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6616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55160" y="891267"/>
            <a:ext cx="683795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At what age are people allowed in a pachinko parlor?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20" name="コンテンツ プレースホルダー 2">
            <a:extLst>
              <a:ext uri="{FF2B5EF4-FFF2-40B4-BE49-F238E27FC236}">
                <a16:creationId xmlns:a16="http://schemas.microsoft.com/office/drawing/2014/main" id="{FEA2F372-B197-4EE8-B723-C7B5A730BFB9}"/>
              </a:ext>
            </a:extLst>
          </p:cNvPr>
          <p:cNvSpPr>
            <a:spLocks noGrp="1"/>
          </p:cNvSpPr>
          <p:nvPr/>
        </p:nvSpPr>
        <p:spPr>
          <a:xfrm>
            <a:off x="2762513" y="300565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12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years 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1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6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years 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1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8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years old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2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0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years old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778D215B-959F-42B0-834C-E8064DEABA39}"/>
              </a:ext>
            </a:extLst>
          </p:cNvPr>
          <p:cNvSpPr/>
          <p:nvPr/>
        </p:nvSpPr>
        <p:spPr>
          <a:xfrm>
            <a:off x="2738194" y="43013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657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1520" y="891267"/>
            <a:ext cx="767237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What is the name of association which hosts Japanese horseracing?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JRA</a:t>
            </a:r>
            <a:endParaRPr lang="en-US" altLang="ja-JP" dirty="0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JHA</a:t>
            </a:r>
            <a:endParaRPr lang="en-US" alt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NHA</a:t>
            </a:r>
            <a:endParaRPr 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NRA</a:t>
            </a:r>
            <a:endParaRPr lang="en-US" dirty="0"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754" y="298953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5342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1520" y="891267"/>
            <a:ext cx="767237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What is the activity in which people guess the outcome of bicycle races?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keisha</a:t>
            </a:r>
            <a:endParaRPr lang="en-US" dirty="0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keirin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keiten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keisai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754" y="36339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1625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46488" y="891267"/>
            <a:ext cx="650601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What does “</a:t>
            </a:r>
            <a:r>
              <a:rPr lang="en-US" altLang="ja-JP" sz="3600" dirty="0" err="1">
                <a:latin typeface="MS PGothic"/>
                <a:ea typeface="MS PGothic"/>
                <a:cs typeface="+mj-lt"/>
              </a:rPr>
              <a:t>Purikura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>” stand for?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Pretty Club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Print Club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Print Class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Pretty Class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6690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65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タイトル 3">
            <a:extLst>
              <a:ext uri="{FF2B5EF4-FFF2-40B4-BE49-F238E27FC236}">
                <a16:creationId xmlns:a16="http://schemas.microsoft.com/office/drawing/2014/main" id="{5BA99852-38FD-440E-9089-C9A483FDDF1F}"/>
              </a:ext>
            </a:extLst>
          </p:cNvPr>
          <p:cNvSpPr txBox="1">
            <a:spLocks/>
          </p:cNvSpPr>
          <p:nvPr/>
        </p:nvSpPr>
        <p:spPr>
          <a:xfrm>
            <a:off x="559340" y="634413"/>
            <a:ext cx="8030400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200" dirty="0">
                <a:latin typeface="MS PGothic"/>
                <a:ea typeface="MS PGothic"/>
                <a:cs typeface="+mj-lt"/>
              </a:rPr>
              <a:t>This is a game in which the player beats the drum to the sound. This game machine is usually in game centers. What is its name?</a:t>
            </a:r>
            <a:endParaRPr 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Taiko no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Meijin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Taiko no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Tetsujin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Taiko no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Tatsujin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Taiko no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Chōjin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56410" y="432472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F96186D8-B86A-41BF-8649-2472A22C28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370" y="2978083"/>
            <a:ext cx="2097931" cy="247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27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4458" y="535983"/>
            <a:ext cx="7849167" cy="2192670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MS PGothic"/>
                <a:cs typeface="+mj-lt"/>
              </a:rPr>
              <a:t>What are one-on-one fighting games such as “Virtua Fighter” and “Street Fighter” called in abbreviation?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D5B28EEE-B9B0-46CF-A434-D7F2E409E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1174" y="2996537"/>
            <a:ext cx="532640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sengē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taigē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tōgē</a:t>
            </a:r>
            <a:endParaRPr lang="ja-JP" dirty="0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kakugē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778D215B-959F-42B0-834C-E8064DEABA39}"/>
              </a:ext>
            </a:extLst>
          </p:cNvPr>
          <p:cNvSpPr/>
          <p:nvPr/>
        </p:nvSpPr>
        <p:spPr>
          <a:xfrm>
            <a:off x="2718115" y="49733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1089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05888" y="891267"/>
            <a:ext cx="733469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Which of the following is </a:t>
            </a:r>
            <a:r>
              <a:rPr lang="en-US" altLang="ja-JP" sz="3600" u="sng" dirty="0">
                <a:latin typeface="MS PGothic"/>
                <a:ea typeface="MS PGothic"/>
                <a:cs typeface="+mj-lt"/>
              </a:rPr>
              <a:t>not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> a game machine made by Nintendo?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Famicom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GAME BOY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PlayStation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ea typeface="+mn-lt"/>
                <a:cs typeface="+mn-lt"/>
              </a:rPr>
              <a:t>Wii</a:t>
            </a:r>
            <a:endParaRPr lang="en-US" dirty="0"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893" y="431610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6653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47831" y="891267"/>
            <a:ext cx="823443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Which of the following is </a:t>
            </a:r>
            <a:r>
              <a:rPr lang="en-US" altLang="ja-JP" sz="3600" u="sng" dirty="0">
                <a:latin typeface="MS PGothic"/>
                <a:ea typeface="MS PGothic"/>
                <a:cs typeface="+mj-lt"/>
              </a:rPr>
              <a:t>not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> a game title in the “DRAGON QUEST” series?</a:t>
            </a:r>
            <a:endParaRPr lang="ja-JP" sz="3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956695" y="3008874"/>
            <a:ext cx="613799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Ocarina of Time</a:t>
            </a:r>
            <a:endParaRPr lang="en-US">
              <a:latin typeface="MS PGothic"/>
              <a:ea typeface="MS PGothic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Realms of Reverie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Hand of the Heavenly Bride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Sentinels of the Starry Skies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932376" y="30088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85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queen, text, room&#10;&#10;説明は自動で生成されたものです">
            <a:extLst>
              <a:ext uri="{FF2B5EF4-FFF2-40B4-BE49-F238E27FC236}">
                <a16:creationId xmlns:a16="http://schemas.microsoft.com/office/drawing/2014/main" id="{7261AEE4-52C0-40AE-BF53-509B611CCB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266" y="3308721"/>
            <a:ext cx="2638627" cy="1979376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0936" y="891267"/>
            <a:ext cx="778644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MS PGothic"/>
                <a:cs typeface="+mj-lt"/>
              </a:rPr>
              <a:t>What is the game in which people play with cards with pictures of plants and flowers on them? This game is like Western cards.</a:t>
            </a:r>
            <a:endParaRPr lang="en-US" sz="4000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hanafuda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hanakaruta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kusafuda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kusakaruta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5264" y="297503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9269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69410" y="669738"/>
            <a:ext cx="7399263" cy="222914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MS PGothic"/>
                <a:cs typeface="+mj-lt"/>
              </a:rPr>
              <a:t>Which of the following is the spell that appears in the “FINAL FANTASY” series, not in the “DRAGON QUEST” series?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D5B28EEE-B9B0-46CF-A434-D7F2E409E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1174" y="2996537"/>
            <a:ext cx="532640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Hoimi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(Heal)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Kearu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(Cure)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Parupunte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 (Hocus Pocus)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Rariho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(Snooze)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778D215B-959F-42B0-834C-E8064DEABA39}"/>
              </a:ext>
            </a:extLst>
          </p:cNvPr>
          <p:cNvSpPr/>
          <p:nvPr/>
        </p:nvSpPr>
        <p:spPr>
          <a:xfrm>
            <a:off x="2718115" y="36600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82739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05255" y="891267"/>
            <a:ext cx="773589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What is the magic user in the “FINAL FANTASY” series called?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majutsushi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mahōtsukai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madōshi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majin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43185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9730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7402" y="791333"/>
            <a:ext cx="7665244" cy="2119713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MS PGothic"/>
                <a:cs typeface="+mj-lt"/>
              </a:rPr>
              <a:t>What is the weak monster with an onion-like shape that appears in the “DRAGON QUEST” series?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Chocobo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Goomba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Pikachu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Slime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sz="3200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4600" y="49808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8" name="Picture 11">
            <a:extLst>
              <a:ext uri="{FF2B5EF4-FFF2-40B4-BE49-F238E27FC236}">
                <a16:creationId xmlns:a16="http://schemas.microsoft.com/office/drawing/2014/main" id="{33FE1C9D-84F3-43B5-B139-89EA8C3DC6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037" y="3348949"/>
            <a:ext cx="2112118" cy="193539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7726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01899" y="891267"/>
            <a:ext cx="793988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What is the name of Mario’s brother in the “Mario Brothers” series?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Yoshi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Luigi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Toad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Bowser</a:t>
            </a:r>
            <a:endParaRPr lang="en-US" altLang="ja-JP" dirty="0">
              <a:ea typeface="ＭＳ Ｐゴシック" panose="020B0600070205080204" pitchFamily="34" charset="-128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754" y="364615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4937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6053" y="535983"/>
            <a:ext cx="7605976" cy="2253469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MS PGothic"/>
                <a:cs typeface="+mj-lt"/>
              </a:rPr>
              <a:t>Which of the following is a horror action adventure game in which the hero knocks down the attacking zombies?</a:t>
            </a:r>
            <a:endParaRPr lang="ja-JP" altLang="en-US" sz="32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D5B28EEE-B9B0-46CF-A434-D7F2E409E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1174" y="2996537"/>
            <a:ext cx="532640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MONSTER HUNTER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SILENT HILL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CLOCK TOWER</a:t>
            </a:r>
            <a:endParaRPr lang="ja-JP" altLang="en-US" dirty="0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BIOHAZARD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778D215B-959F-42B0-834C-E8064DEABA39}"/>
              </a:ext>
            </a:extLst>
          </p:cNvPr>
          <p:cNvSpPr/>
          <p:nvPr/>
        </p:nvSpPr>
        <p:spPr>
          <a:xfrm>
            <a:off x="2718115" y="492466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9647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76122" y="863649"/>
            <a:ext cx="699109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Which one of the following parks is in Hokkaido? 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Odori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Park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Yoyogi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Park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Nakanoshima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Park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Peace Memorial Park</a:t>
            </a: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1080" y="300802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101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70043" y="891267"/>
            <a:ext cx="701003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Which one of the following parks in Tokyo is the largest?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Yoyogi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Park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Hibiya Park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Mizumoto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Park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Ueno Park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40" y="43090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7519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:a16="http://schemas.microsoft.com/office/drawing/2014/main" id="{8BBC5ADF-8137-449C-9658-F89EB1DFA4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827" y="3267480"/>
            <a:ext cx="2641262" cy="2001061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45723" y="891267"/>
            <a:ext cx="705686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This is playground equipment. What is it called?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yurenko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furinko</a:t>
            </a:r>
            <a:endParaRPr 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buranko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daranko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8569" y="43093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405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08960AC9-A5B5-4D54-820F-4BDE811D95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827" y="3264846"/>
            <a:ext cx="2677740" cy="1994170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45723" y="891267"/>
            <a:ext cx="705686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This is playground equipment. What is it called?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nagaredai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nagaretō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suberidai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suberitō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8569" y="43093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5236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59340" y="891267"/>
            <a:ext cx="802990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Fill in the blank. The term for strawberry picking in Japanese is "</a:t>
            </a:r>
            <a:r>
              <a:rPr lang="en-US" altLang="ja-JP" sz="3600" dirty="0" err="1">
                <a:latin typeface="MS PGothic"/>
                <a:ea typeface="MS PGothic"/>
                <a:cs typeface="+mj-lt"/>
              </a:rPr>
              <a:t>Ichigo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> _________."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tori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mogi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gari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tabe</a:t>
            </a: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43185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2973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25585" y="791333"/>
            <a:ext cx="829553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MS PGothic"/>
                <a:cs typeface="+mj-lt"/>
              </a:rPr>
              <a:t>This is a very old game. Two children play “rock, scissors, paper,” facing each other and clapping their hands to songs. What is it called?</a:t>
            </a:r>
            <a:endParaRPr lang="ja-JP" altLang="en-US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D5B28EEE-B9B0-46CF-A434-D7F2E409E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Kagome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Kagome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Antagata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Dokosa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Ocharaka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hoi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Tōryanse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altLang="en-US">
              <a:latin typeface="MS PGothic"/>
              <a:ea typeface="MS PGothic"/>
              <a:cs typeface="+mn-lt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778D215B-959F-42B0-834C-E8064DEABA39}"/>
              </a:ext>
            </a:extLst>
          </p:cNvPr>
          <p:cNvSpPr/>
          <p:nvPr/>
        </p:nvSpPr>
        <p:spPr>
          <a:xfrm>
            <a:off x="2712650" y="42951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4785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26851" y="891267"/>
            <a:ext cx="749423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What is the Japanese term for "clam digging"?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kai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higari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shiohigari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umihigari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hamahigari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364656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740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0303" y="791333"/>
            <a:ext cx="818333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MS PGothic"/>
                <a:cs typeface="+mj-lt"/>
              </a:rPr>
              <a:t>When children play traditional games of singing and using their hands, they first clasp their hands and yell something. What do they yell?</a:t>
            </a:r>
            <a:endParaRPr lang="ja-JP" altLang="en-US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D5B28EEE-B9B0-46CF-A434-D7F2E409E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8876" y="2996537"/>
            <a:ext cx="573982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hakkeyoi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nokotta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sessessē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no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yoiyoiyoi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issē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nō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se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untoko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dokkoisho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778D215B-959F-42B0-834C-E8064DEABA39}"/>
              </a:ext>
            </a:extLst>
          </p:cNvPr>
          <p:cNvSpPr/>
          <p:nvPr/>
        </p:nvSpPr>
        <p:spPr>
          <a:xfrm>
            <a:off x="2061498" y="363575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132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33564" y="891267"/>
            <a:ext cx="708118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This is a traditional Japanese game. What is it called?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daruma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otoshi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daruma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kuzushi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daruma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tataki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daruma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tobashi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sz="3200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56410" y="299388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6" name="Picture 7" descr="A picture containing baseball, bat, player, food&#10;&#10;説明は自動で生成されたものです">
            <a:extLst>
              <a:ext uri="{FF2B5EF4-FFF2-40B4-BE49-F238E27FC236}">
                <a16:creationId xmlns:a16="http://schemas.microsoft.com/office/drawing/2014/main" id="{760796F4-7074-4A8F-9F07-D3C89EF164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712" y="3064821"/>
            <a:ext cx="2409014" cy="2418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35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 picture containing indoor, table, sitting, doughnut&#10;&#10;説明は自動で生成されたものです">
            <a:extLst>
              <a:ext uri="{FF2B5EF4-FFF2-40B4-BE49-F238E27FC236}">
                <a16:creationId xmlns:a16="http://schemas.microsoft.com/office/drawing/2014/main" id="{CC8F402A-EC30-4B77-8CF9-DA3A96CA5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110" y="3303959"/>
            <a:ext cx="2607418" cy="1988901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2766" y="891267"/>
            <a:ext cx="720278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These are traditional Japanese toys. What are they?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otemari</a:t>
            </a:r>
            <a:endParaRPr lang="en-US" altLang="ja-JP" dirty="0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otedama</a:t>
            </a:r>
            <a:endParaRPr 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otebukuro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otegoma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5264" y="363438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8700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3894" y="891267"/>
            <a:ext cx="762818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What is the joker in card games called in Japanese?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oni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[demon]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buta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[pig]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 err="1">
                <a:latin typeface="MS PGothic"/>
                <a:ea typeface="MS PGothic"/>
                <a:cs typeface="+mn-lt"/>
              </a:rPr>
              <a:t>kasu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[trash]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baba [grandma]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957" y="494898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3894" y="891267"/>
            <a:ext cx="762818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Which one of these games originated in Japan?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shōgi</a:t>
            </a:r>
            <a:r>
              <a:rPr lang="en-US" altLang="ja-JP" dirty="0">
                <a:latin typeface="+mn-ea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go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en-US" altLang="ja-JP" dirty="0" err="1">
                <a:latin typeface="+mn-ea"/>
                <a:cs typeface="+mn-lt"/>
              </a:rPr>
              <a:t>othello</a:t>
            </a:r>
            <a:r>
              <a:rPr lang="en-US" altLang="ja-JP" dirty="0">
                <a:latin typeface="+mn-ea"/>
                <a:cs typeface="+mn-lt"/>
              </a:rPr>
              <a:t>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chess</a:t>
            </a: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3797" y="43166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3542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1232</Words>
  <Application>Microsoft Office PowerPoint</Application>
  <PresentationFormat>画面に合わせる (4:3)</PresentationFormat>
  <Paragraphs>196</Paragraphs>
  <Slides>40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40</vt:i4>
      </vt:variant>
    </vt:vector>
  </HeadingPairs>
  <TitlesOfParts>
    <vt:vector size="53" baseType="lpstr">
      <vt:lpstr>ＭＳ Ｐゴシック</vt:lpstr>
      <vt:lpstr>ＭＳ Ｐゴシック</vt:lpstr>
      <vt:lpstr>ＭＳ Ｐゴシック 本文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What is the game in which the players say a word which begins with the last sound of the word the previous player has said; for example, “neko [cat]"→“kodomo [child]"→“mori [forest]"?</vt:lpstr>
      <vt:lpstr>What is the game in which people play with cards with pictures of plants and flowers on them? This game is like Western cards.</vt:lpstr>
      <vt:lpstr>This is a very old game. Two children play “rock, scissors, paper,” facing each other and clapping their hands to songs. What is it called?</vt:lpstr>
      <vt:lpstr>When children play traditional games of singing and using their hands, they first clasp their hands and yell something. What do they yell?</vt:lpstr>
      <vt:lpstr>This is a traditional Japanese game. What is it called?</vt:lpstr>
      <vt:lpstr>These are traditional Japanese toys. What are they?</vt:lpstr>
      <vt:lpstr>What is the joker in card games called in Japanese?</vt:lpstr>
      <vt:lpstr>Which one of these games originated in Japan?</vt:lpstr>
      <vt:lpstr>There are two theme parks in Tokyo Disney Resort. One is Tokyo Disneyland; what is the other?</vt:lpstr>
      <vt:lpstr>Which one of the following hotels is not in Tokyo Disney Resort?</vt:lpstr>
      <vt:lpstr>What company runs Tokyo Disney Resort in Japan?</vt:lpstr>
      <vt:lpstr>Which one of the following theme parks is in Osaka?</vt:lpstr>
      <vt:lpstr>What is the name of the amusement park famous its thrilling roller coaster in Yamanashi Prefecture?</vt:lpstr>
      <vt:lpstr>What is the name of the oldest amusement park in Japan, which was built in Asakusa in 1853?</vt:lpstr>
      <vt:lpstr>What is the movie theater with several screens in one building called in Japanese?</vt:lpstr>
      <vt:lpstr>Which building is famous as a venue for big concerts and events, including the Beatles concert when they came to Japan?</vt:lpstr>
      <vt:lpstr>What special feature does the “Takarazuka” theater have?</vt:lpstr>
      <vt:lpstr>Which one of these “Takarazuka” groups doesn't actually exist?</vt:lpstr>
      <vt:lpstr>What is the company to which many comedians belong and that has the ”Namba Grand Kagetsu” theater?</vt:lpstr>
      <vt:lpstr>In manzai there is a style of one comedian saying funny things and the other pointing them out. What is this style called?</vt:lpstr>
      <vt:lpstr>At what age are people allowed in a pachinko parlor?</vt:lpstr>
      <vt:lpstr>What is the name of association which hosts Japanese horseracing?</vt:lpstr>
      <vt:lpstr>What is the activity in which people guess the outcome of bicycle races?</vt:lpstr>
      <vt:lpstr>What does “Purikura” stand for?</vt:lpstr>
      <vt:lpstr>PowerPoint プレゼンテーション</vt:lpstr>
      <vt:lpstr>What are one-on-one fighting games such as “Virtua Fighter” and “Street Fighter” called in abbreviation?</vt:lpstr>
      <vt:lpstr>Which of the following is not a game machine made by Nintendo?</vt:lpstr>
      <vt:lpstr>Which of the following is not a game title in the “DRAGON QUEST” series?</vt:lpstr>
      <vt:lpstr>Which of the following is the spell that appears in the “FINAL FANTASY” series, not in the “DRAGON QUEST” series?</vt:lpstr>
      <vt:lpstr>What is the magic user in the “FINAL FANTASY” series called?</vt:lpstr>
      <vt:lpstr>What is the weak monster with an onion-like shape that appears in the “DRAGON QUEST” series?</vt:lpstr>
      <vt:lpstr>What is the name of Mario’s brother in the “Mario Brothers” series?</vt:lpstr>
      <vt:lpstr>Which of the following is a horror action adventure game in which the hero knocks down the attacking zombies?</vt:lpstr>
      <vt:lpstr>Which one of the following parks is in Hokkaido? </vt:lpstr>
      <vt:lpstr>Which one of the following parks in Tokyo is the largest?</vt:lpstr>
      <vt:lpstr>This is playground equipment. What is it called?</vt:lpstr>
      <vt:lpstr>This is playground equipment. What is it called?</vt:lpstr>
      <vt:lpstr>Fill in the blank. The term for strawberry picking in Japanese is "Ichigo _________."</vt:lpstr>
      <vt:lpstr>What is the Japanese term for "clam digging"?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2020-07-28T10:34:17Z</dcterms:created>
  <dcterms:modified xsi:type="dcterms:W3CDTF">2020-07-28T10:34:23Z</dcterms:modified>
</cp:coreProperties>
</file>