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6"/>
  </p:notesMasterIdLst>
  <p:sldIdLst>
    <p:sldId id="460" r:id="rId6"/>
    <p:sldId id="323" r:id="rId7"/>
    <p:sldId id="399" r:id="rId8"/>
    <p:sldId id="411" r:id="rId9"/>
    <p:sldId id="400" r:id="rId10"/>
    <p:sldId id="438" r:id="rId11"/>
    <p:sldId id="439" r:id="rId12"/>
    <p:sldId id="440" r:id="rId13"/>
    <p:sldId id="365" r:id="rId14"/>
    <p:sldId id="441" r:id="rId15"/>
    <p:sldId id="419" r:id="rId16"/>
    <p:sldId id="403" r:id="rId17"/>
    <p:sldId id="420" r:id="rId18"/>
    <p:sldId id="412" r:id="rId19"/>
    <p:sldId id="442" r:id="rId20"/>
    <p:sldId id="443" r:id="rId21"/>
    <p:sldId id="368" r:id="rId22"/>
    <p:sldId id="413" r:id="rId23"/>
    <p:sldId id="444" r:id="rId24"/>
    <p:sldId id="445" r:id="rId25"/>
    <p:sldId id="446" r:id="rId26"/>
    <p:sldId id="447" r:id="rId27"/>
    <p:sldId id="404" r:id="rId28"/>
    <p:sldId id="428" r:id="rId29"/>
    <p:sldId id="454" r:id="rId30"/>
    <p:sldId id="416" r:id="rId31"/>
    <p:sldId id="448" r:id="rId32"/>
    <p:sldId id="449" r:id="rId33"/>
    <p:sldId id="451" r:id="rId34"/>
    <p:sldId id="452" r:id="rId35"/>
    <p:sldId id="453" r:id="rId36"/>
    <p:sldId id="455" r:id="rId37"/>
    <p:sldId id="421" r:id="rId38"/>
    <p:sldId id="456" r:id="rId39"/>
    <p:sldId id="427" r:id="rId40"/>
    <p:sldId id="433" r:id="rId41"/>
    <p:sldId id="457" r:id="rId42"/>
    <p:sldId id="458" r:id="rId43"/>
    <p:sldId id="459" r:id="rId44"/>
    <p:sldId id="432" r:id="rId4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DF368D-73F1-577C-5E08-13876A2C11AB}" v="330" dt="2020-07-14T15:34:49.423"/>
    <p1510:client id="{18FC11BF-5F81-254E-06F1-ADB7BEF56D2E}" v="58" dt="2020-05-14T06:07:49.719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97E6788-ED57-8F71-BD91-612EE48FF7FF}" v="1521" dt="2020-07-14T17:10:50.373"/>
    <p1510:client id="{6ECE0081-082F-DE2F-3239-FE187C06C761}" v="28" dt="2020-04-24T05:04:27.421"/>
    <p1510:client id="{77770521-1096-65D8-8608-C791C93E3435}" v="166" dt="2020-04-24T05:00:35.723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A31E48B3-71D9-A315-DAA5-B2029F5ED324}" v="235" dt="2020-05-14T11:18:43.305"/>
    <p1510:client id="{A959A19E-80DE-BA50-AC3B-8323F44CE474}" v="1" dt="2020-07-14T07:52:12.807"/>
    <p1510:client id="{BCE0132B-ADFA-1311-42B8-CECB19F91CC1}" v="180" dt="2020-04-30T08:30:26.746"/>
    <p1510:client id="{C5B50BD9-A27D-CFE9-2DE7-19B763E7A1B8}" v="121" dt="2020-07-12T16:47:30.535"/>
    <p1510:client id="{CA18398E-DD4B-1074-263C-734FBC3AA9C0}" v="5252" dt="2020-05-29T06:38:14.701"/>
    <p1510:client id="{D2547D75-557D-17A7-131E-77694D3B722D}" v="34" dt="2020-05-15T00:30:17.220"/>
    <p1510:client id="{E9809917-C7AD-9CFE-B7D2-681E7DD7514C}" v="405" dt="2020-05-19T04:34:35.133"/>
    <p1510:client id="{EB400AA0-BC51-A510-448C-CDF64F5C6662}" v="53" dt="2020-06-10T02:22:29.972"/>
    <p1510:client id="{EC6BC91D-AE2A-0509-6168-466CBDBACCAA}" v="2731" dt="2020-07-14T15:16:02.905"/>
    <p1510:client id="{F2022C48-15DF-459C-7137-7941642D74DA}" v="443" dt="2020-07-13T15:08:51.625"/>
    <p1510:client id="{F49D7B01-71BF-5687-DF6F-3D8072ACE0B9}" v="337" dt="2020-05-21T06:27:04.251"/>
    <p1510:client id="{FCB56761-28DD-1D15-E1EC-E6E570B2B158}" v="182" dt="2020-07-14T07:16:18.7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A959A19E-80DE-BA50-AC3B-8323F44CE474}"/>
    <pc:docChg chg="addSld">
      <pc:chgData name="内田 陽子" userId="S::yoko_uchida@jpfgojp.onmicrosoft.com::3ba88787-b8da-4fc8-a417-83f627a88c5e" providerId="AD" clId="Web-{A959A19E-80DE-BA50-AC3B-8323F44CE474}" dt="2020-07-14T07:52:12.807" v="0"/>
      <pc:docMkLst>
        <pc:docMk/>
      </pc:docMkLst>
      <pc:sldChg chg="add replId">
        <pc:chgData name="内田 陽子" userId="S::yoko_uchida@jpfgojp.onmicrosoft.com::3ba88787-b8da-4fc8-a417-83f627a88c5e" providerId="AD" clId="Web-{A959A19E-80DE-BA50-AC3B-8323F44CE474}" dt="2020-07-14T07:52:12.807" v="0"/>
        <pc:sldMkLst>
          <pc:docMk/>
          <pc:sldMk cId="1989029406" sldId="438"/>
        </pc:sldMkLst>
      </pc:sldChg>
    </pc:docChg>
  </pc:docChgLst>
  <pc:docChgLst>
    <pc:chgData name="内田 陽子" userId="S::yoko_uchida@jpfgojp.onmicrosoft.com::3ba88787-b8da-4fc8-a417-83f627a88c5e" providerId="AD" clId="Web-{EC6BC91D-AE2A-0509-6168-466CBDBACCAA}"/>
    <pc:docChg chg="addSld delSld modSld sldOrd">
      <pc:chgData name="内田 陽子" userId="S::yoko_uchida@jpfgojp.onmicrosoft.com::3ba88787-b8da-4fc8-a417-83f627a88c5e" providerId="AD" clId="Web-{EC6BC91D-AE2A-0509-6168-466CBDBACCAA}" dt="2020-07-14T15:16:02.905" v="2719" actId="1076"/>
      <pc:docMkLst>
        <pc:docMk/>
      </pc:docMkLst>
      <pc:sldChg chg="del">
        <pc:chgData name="内田 陽子" userId="S::yoko_uchida@jpfgojp.onmicrosoft.com::3ba88787-b8da-4fc8-a417-83f627a88c5e" providerId="AD" clId="Web-{EC6BC91D-AE2A-0509-6168-466CBDBACCAA}" dt="2020-07-14T15:11:13.451" v="2554"/>
        <pc:sldMkLst>
          <pc:docMk/>
          <pc:sldMk cId="993028233" sldId="321"/>
        </pc:sldMkLst>
      </pc:sldChg>
      <pc:sldChg chg="modSp">
        <pc:chgData name="内田 陽子" userId="S::yoko_uchida@jpfgojp.onmicrosoft.com::3ba88787-b8da-4fc8-a417-83f627a88c5e" providerId="AD" clId="Web-{EC6BC91D-AE2A-0509-6168-466CBDBACCAA}" dt="2020-07-14T08:56:37.852" v="638" actId="20577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EC6BC91D-AE2A-0509-6168-466CBDBACCAA}" dt="2020-07-14T08:55:53.521" v="604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49:01.652" v="579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56:14.601" v="615" actId="1076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56:21.976" v="620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56:37.852" v="638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56:01.381" v="611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C6BC91D-AE2A-0509-6168-466CBDBACCAA}" dt="2020-07-14T15:11:22.343" v="2555"/>
        <pc:sldMkLst>
          <pc:docMk/>
          <pc:sldMk cId="2833551238" sldId="367"/>
        </pc:sldMkLst>
      </pc:sldChg>
      <pc:sldChg chg="addSp modSp ord">
        <pc:chgData name="内田 陽子" userId="S::yoko_uchida@jpfgojp.onmicrosoft.com::3ba88787-b8da-4fc8-a417-83f627a88c5e" providerId="AD" clId="Web-{EC6BC91D-AE2A-0509-6168-466CBDBACCAA}" dt="2020-07-14T14:31:03.581" v="1637"/>
        <pc:sldMkLst>
          <pc:docMk/>
          <pc:sldMk cId="3220057753" sldId="368"/>
        </pc:sldMkLst>
        <pc:spChg chg="add mod">
          <ac:chgData name="内田 陽子" userId="S::yoko_uchida@jpfgojp.onmicrosoft.com::3ba88787-b8da-4fc8-a417-83f627a88c5e" providerId="AD" clId="Web-{EC6BC91D-AE2A-0509-6168-466CBDBACCAA}" dt="2020-07-14T14:30:07.154" v="1592" actId="20577"/>
          <ac:spMkLst>
            <pc:docMk/>
            <pc:sldMk cId="3220057753" sldId="368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24:41.578" v="1451" actId="20577"/>
          <ac:spMkLst>
            <pc:docMk/>
            <pc:sldMk cId="3220057753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28:40.473" v="1514" actId="20577"/>
          <ac:spMkLst>
            <pc:docMk/>
            <pc:sldMk cId="3220057753" sldId="368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EC6BC91D-AE2A-0509-6168-466CBDBACCAA}" dt="2020-07-14T14:30:02.388" v="1589" actId="20577"/>
          <ac:spMkLst>
            <pc:docMk/>
            <pc:sldMk cId="3220057753" sldId="368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24:30.655" v="1450" actId="1076"/>
          <ac:spMkLst>
            <pc:docMk/>
            <pc:sldMk cId="3220057753" sldId="368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EC6BC91D-AE2A-0509-6168-466CBDBACCAA}" dt="2020-07-14T14:30:26.359" v="1621" actId="20577"/>
          <ac:spMkLst>
            <pc:docMk/>
            <pc:sldMk cId="3220057753" sldId="368"/>
            <ac:spMk id="10" creationId="{8D97E8AE-0A4D-40EE-A94C-882942B9A2C4}"/>
          </ac:spMkLst>
        </pc:spChg>
        <pc:spChg chg="add mod">
          <ac:chgData name="内田 陽子" userId="S::yoko_uchida@jpfgojp.onmicrosoft.com::3ba88787-b8da-4fc8-a417-83f627a88c5e" providerId="AD" clId="Web-{EC6BC91D-AE2A-0509-6168-466CBDBACCAA}" dt="2020-07-14T14:30:38.876" v="1634" actId="20577"/>
          <ac:spMkLst>
            <pc:docMk/>
            <pc:sldMk cId="3220057753" sldId="368"/>
            <ac:spMk id="12" creationId="{8D3728E8-42A9-441E-9CD6-139411F76F82}"/>
          </ac:spMkLst>
        </pc:spChg>
      </pc:sldChg>
      <pc:sldChg chg="del">
        <pc:chgData name="内田 陽子" userId="S::yoko_uchida@jpfgojp.onmicrosoft.com::3ba88787-b8da-4fc8-a417-83f627a88c5e" providerId="AD" clId="Web-{EC6BC91D-AE2A-0509-6168-466CBDBACCAA}" dt="2020-07-14T15:11:01.200" v="2549"/>
        <pc:sldMkLst>
          <pc:docMk/>
          <pc:sldMk cId="465409923" sldId="375"/>
        </pc:sldMkLst>
      </pc:sldChg>
      <pc:sldChg chg="del">
        <pc:chgData name="内田 陽子" userId="S::yoko_uchida@jpfgojp.onmicrosoft.com::3ba88787-b8da-4fc8-a417-83f627a88c5e" providerId="AD" clId="Web-{EC6BC91D-AE2A-0509-6168-466CBDBACCAA}" dt="2020-07-14T08:48:22.759" v="556"/>
        <pc:sldMkLst>
          <pc:docMk/>
          <pc:sldMk cId="136655555" sldId="401"/>
        </pc:sldMkLst>
      </pc:sldChg>
      <pc:sldChg chg="modSp ord">
        <pc:chgData name="内田 陽子" userId="S::yoko_uchida@jpfgojp.onmicrosoft.com::3ba88787-b8da-4fc8-a417-83f627a88c5e" providerId="AD" clId="Web-{EC6BC91D-AE2A-0509-6168-466CBDBACCAA}" dt="2020-07-14T14:02:37.719" v="1095" actId="1076"/>
        <pc:sldMkLst>
          <pc:docMk/>
          <pc:sldMk cId="3578036019" sldId="403"/>
        </pc:sldMkLst>
        <pc:spChg chg="mod">
          <ac:chgData name="内田 陽子" userId="S::yoko_uchida@jpfgojp.onmicrosoft.com::3ba88787-b8da-4fc8-a417-83f627a88c5e" providerId="AD" clId="Web-{EC6BC91D-AE2A-0509-6168-466CBDBACCAA}" dt="2020-07-14T14:01:27.728" v="1051" actId="20577"/>
          <ac:spMkLst>
            <pc:docMk/>
            <pc:sldMk cId="3578036019" sldId="4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1:07.524" v="1043" actId="20577"/>
          <ac:spMkLst>
            <pc:docMk/>
            <pc:sldMk cId="3578036019" sldId="4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2:05.232" v="1093" actId="20577"/>
          <ac:spMkLst>
            <pc:docMk/>
            <pc:sldMk cId="3578036019" sldId="4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2:37.719" v="1095" actId="1076"/>
          <ac:spMkLst>
            <pc:docMk/>
            <pc:sldMk cId="3578036019" sldId="40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1:41.605" v="1074" actId="20577"/>
          <ac:spMkLst>
            <pc:docMk/>
            <pc:sldMk cId="3578036019" sldId="4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1:55.419" v="1092" actId="1076"/>
          <ac:spMkLst>
            <pc:docMk/>
            <pc:sldMk cId="3578036019" sldId="4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1:35.167" v="1063" actId="20577"/>
          <ac:spMkLst>
            <pc:docMk/>
            <pc:sldMk cId="3578036019" sldId="40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EC6BC91D-AE2A-0509-6168-466CBDBACCAA}" dt="2020-07-14T14:53:18.066" v="2347" actId="20577"/>
        <pc:sldMkLst>
          <pc:docMk/>
          <pc:sldMk cId="686275088" sldId="404"/>
        </pc:sldMkLst>
        <pc:spChg chg="mod">
          <ac:chgData name="内田 陽子" userId="S::yoko_uchida@jpfgojp.onmicrosoft.com::3ba88787-b8da-4fc8-a417-83f627a88c5e" providerId="AD" clId="Web-{EC6BC91D-AE2A-0509-6168-466CBDBACCAA}" dt="2020-07-14T14:52:49.720" v="2322" actId="20577"/>
          <ac:spMkLst>
            <pc:docMk/>
            <pc:sldMk cId="686275088" sldId="40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52:01.669" v="2273" actId="20577"/>
          <ac:spMkLst>
            <pc:docMk/>
            <pc:sldMk cId="686275088" sldId="4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52:29.437" v="2295" actId="20577"/>
          <ac:spMkLst>
            <pc:docMk/>
            <pc:sldMk cId="686275088" sldId="4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52:07.154" v="2274" actId="1076"/>
          <ac:spMkLst>
            <pc:docMk/>
            <pc:sldMk cId="686275088" sldId="4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53:07.581" v="2338" actId="20577"/>
          <ac:spMkLst>
            <pc:docMk/>
            <pc:sldMk cId="686275088" sldId="4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53:18.066" v="2347" actId="20577"/>
          <ac:spMkLst>
            <pc:docMk/>
            <pc:sldMk cId="686275088" sldId="4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53:00.033" v="2331" actId="20577"/>
          <ac:spMkLst>
            <pc:docMk/>
            <pc:sldMk cId="686275088" sldId="404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C6BC91D-AE2A-0509-6168-466CBDBACCAA}" dt="2020-07-14T15:11:38.188" v="2558"/>
        <pc:sldMkLst>
          <pc:docMk/>
          <pc:sldMk cId="2292691927" sldId="408"/>
        </pc:sldMkLst>
      </pc:sldChg>
      <pc:sldChg chg="del">
        <pc:chgData name="内田 陽子" userId="S::yoko_uchida@jpfgojp.onmicrosoft.com::3ba88787-b8da-4fc8-a417-83f627a88c5e" providerId="AD" clId="Web-{EC6BC91D-AE2A-0509-6168-466CBDBACCAA}" dt="2020-07-14T15:10:54.231" v="2548"/>
        <pc:sldMkLst>
          <pc:docMk/>
          <pc:sldMk cId="3672275379" sldId="410"/>
        </pc:sldMkLst>
      </pc:sldChg>
      <pc:sldChg chg="delSp modSp">
        <pc:chgData name="内田 陽子" userId="S::yoko_uchida@jpfgojp.onmicrosoft.com::3ba88787-b8da-4fc8-a417-83f627a88c5e" providerId="AD" clId="Web-{EC6BC91D-AE2A-0509-6168-466CBDBACCAA}" dt="2020-07-14T08:26:38.724" v="33"/>
        <pc:sldMkLst>
          <pc:docMk/>
          <pc:sldMk cId="4034055592" sldId="411"/>
        </pc:sldMkLst>
        <pc:picChg chg="del">
          <ac:chgData name="内田 陽子" userId="S::yoko_uchida@jpfgojp.onmicrosoft.com::3ba88787-b8da-4fc8-a417-83f627a88c5e" providerId="AD" clId="Web-{EC6BC91D-AE2A-0509-6168-466CBDBACCAA}" dt="2020-07-14T08:26:38.724" v="33"/>
          <ac:picMkLst>
            <pc:docMk/>
            <pc:sldMk cId="4034055592" sldId="411"/>
            <ac:picMk id="6" creationId="{5013F202-9248-43B1-9E56-B97DABC49C93}"/>
          </ac:picMkLst>
        </pc:picChg>
        <pc:picChg chg="ord">
          <ac:chgData name="内田 陽子" userId="S::yoko_uchida@jpfgojp.onmicrosoft.com::3ba88787-b8da-4fc8-a417-83f627a88c5e" providerId="AD" clId="Web-{EC6BC91D-AE2A-0509-6168-466CBDBACCAA}" dt="2020-07-14T08:26:36.567" v="32"/>
          <ac:picMkLst>
            <pc:docMk/>
            <pc:sldMk cId="4034055592" sldId="411"/>
            <ac:picMk id="8" creationId="{BDF0A59A-6588-4BD4-A0E7-2138BE6AEB42}"/>
          </ac:picMkLst>
        </pc:picChg>
      </pc:sldChg>
      <pc:sldChg chg="modSp ord">
        <pc:chgData name="内田 陽子" userId="S::yoko_uchida@jpfgojp.onmicrosoft.com::3ba88787-b8da-4fc8-a417-83f627a88c5e" providerId="AD" clId="Web-{EC6BC91D-AE2A-0509-6168-466CBDBACCAA}" dt="2020-07-14T14:16:24.255" v="1361" actId="1076"/>
        <pc:sldMkLst>
          <pc:docMk/>
          <pc:sldMk cId="97403742" sldId="412"/>
        </pc:sldMkLst>
        <pc:spChg chg="mod">
          <ac:chgData name="内田 陽子" userId="S::yoko_uchida@jpfgojp.onmicrosoft.com::3ba88787-b8da-4fc8-a417-83f627a88c5e" providerId="AD" clId="Web-{EC6BC91D-AE2A-0509-6168-466CBDBACCAA}" dt="2020-07-14T14:13:46.195" v="1314" actId="1076"/>
          <ac:spMkLst>
            <pc:docMk/>
            <pc:sldMk cId="97403742" sldId="4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9:23.799" v="1202" actId="20577"/>
          <ac:spMkLst>
            <pc:docMk/>
            <pc:sldMk cId="97403742" sldId="4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6:24.255" v="1361" actId="1076"/>
          <ac:spMkLst>
            <pc:docMk/>
            <pc:sldMk cId="97403742" sldId="4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0:05.162" v="1226" actId="20577"/>
          <ac:spMkLst>
            <pc:docMk/>
            <pc:sldMk cId="97403742" sldId="41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0:18.022" v="1239" actId="20577"/>
          <ac:spMkLst>
            <pc:docMk/>
            <pc:sldMk cId="97403742" sldId="4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3:38.414" v="1311" actId="20577"/>
          <ac:spMkLst>
            <pc:docMk/>
            <pc:sldMk cId="97403742" sldId="412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EC6BC91D-AE2A-0509-6168-466CBDBACCAA}" dt="2020-07-14T14:34:30.614" v="1760" actId="1076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EC6BC91D-AE2A-0509-6168-466CBDBACCAA}" dt="2020-07-14T14:33:34.921" v="1699" actId="20577"/>
          <ac:spMkLst>
            <pc:docMk/>
            <pc:sldMk cId="4023686586" sldId="4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2:08.289" v="1656" actId="20577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3:14.639" v="1688" actId="20577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4:30.614" v="1760" actId="1076"/>
          <ac:spMkLst>
            <pc:docMk/>
            <pc:sldMk cId="4023686586" sldId="41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3:44.860" v="1714" actId="20577"/>
          <ac:spMkLst>
            <pc:docMk/>
            <pc:sldMk cId="4023686586" sldId="41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4:01.549" v="1742" actId="20577"/>
          <ac:spMkLst>
            <pc:docMk/>
            <pc:sldMk cId="4023686586" sldId="41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4:21.847" v="1757" actId="20577"/>
          <ac:spMkLst>
            <pc:docMk/>
            <pc:sldMk cId="4023686586" sldId="413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EC6BC91D-AE2A-0509-6168-466CBDBACCAA}" dt="2020-07-14T15:06:58.321" v="2521"/>
        <pc:sldMkLst>
          <pc:docMk/>
          <pc:sldMk cId="289439930" sldId="416"/>
        </pc:sldMkLst>
        <pc:spChg chg="mod">
          <ac:chgData name="内田 陽子" userId="S::yoko_uchida@jpfgojp.onmicrosoft.com::3ba88787-b8da-4fc8-a417-83f627a88c5e" providerId="AD" clId="Web-{EC6BC91D-AE2A-0509-6168-466CBDBACCAA}" dt="2020-07-14T15:03:33.335" v="2474" actId="20577"/>
          <ac:spMkLst>
            <pc:docMk/>
            <pc:sldMk cId="289439930" sldId="4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00:04.568" v="2412" actId="20577"/>
          <ac:spMkLst>
            <pc:docMk/>
            <pc:sldMk cId="289439930" sldId="4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03:13.474" v="2460" actId="20577"/>
          <ac:spMkLst>
            <pc:docMk/>
            <pc:sldMk cId="289439930" sldId="4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06:42.664" v="2520" actId="1076"/>
          <ac:spMkLst>
            <pc:docMk/>
            <pc:sldMk cId="289439930" sldId="4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06:32.178" v="2516" actId="20577"/>
          <ac:spMkLst>
            <pc:docMk/>
            <pc:sldMk cId="289439930" sldId="416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C6BC91D-AE2A-0509-6168-466CBDBACCAA}" dt="2020-07-14T15:00:07.740" v="2413"/>
          <ac:spMkLst>
            <pc:docMk/>
            <pc:sldMk cId="289439930" sldId="41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03:44.461" v="2496" actId="20577"/>
          <ac:spMkLst>
            <pc:docMk/>
            <pc:sldMk cId="289439930" sldId="416"/>
            <ac:spMk id="11" creationId="{9557DDCB-0AF4-4AFF-A705-E5DBBE957561}"/>
          </ac:spMkLst>
        </pc:spChg>
        <pc:picChg chg="add del mod">
          <ac:chgData name="内田 陽子" userId="S::yoko_uchida@jpfgojp.onmicrosoft.com::3ba88787-b8da-4fc8-a417-83f627a88c5e" providerId="AD" clId="Web-{EC6BC91D-AE2A-0509-6168-466CBDBACCAA}" dt="2020-07-14T15:01:05.214" v="2419"/>
          <ac:picMkLst>
            <pc:docMk/>
            <pc:sldMk cId="289439930" sldId="416"/>
            <ac:picMk id="5" creationId="{6A6E859B-AE0E-4F4A-B2BA-E2714889C0BC}"/>
          </ac:picMkLst>
        </pc:picChg>
        <pc:picChg chg="del">
          <ac:chgData name="内田 陽子" userId="S::yoko_uchida@jpfgojp.onmicrosoft.com::3ba88787-b8da-4fc8-a417-83f627a88c5e" providerId="AD" clId="Web-{EC6BC91D-AE2A-0509-6168-466CBDBACCAA}" dt="2020-07-14T15:02:09.907" v="2425"/>
          <ac:picMkLst>
            <pc:docMk/>
            <pc:sldMk cId="289439930" sldId="416"/>
            <ac:picMk id="6" creationId="{568481D1-FE6C-49C7-A1F6-849BB8D07B29}"/>
          </ac:picMkLst>
        </pc:picChg>
        <pc:picChg chg="add mod">
          <ac:chgData name="内田 陽子" userId="S::yoko_uchida@jpfgojp.onmicrosoft.com::3ba88787-b8da-4fc8-a417-83f627a88c5e" providerId="AD" clId="Web-{EC6BC91D-AE2A-0509-6168-466CBDBACCAA}" dt="2020-07-14T15:02:30.861" v="2430" actId="1076"/>
          <ac:picMkLst>
            <pc:docMk/>
            <pc:sldMk cId="289439930" sldId="416"/>
            <ac:picMk id="8" creationId="{3A1FCBDF-F4BD-40CC-8BE3-6F006BF6B327}"/>
          </ac:picMkLst>
        </pc:picChg>
      </pc:sldChg>
      <pc:sldChg chg="del">
        <pc:chgData name="内田 陽子" userId="S::yoko_uchida@jpfgojp.onmicrosoft.com::3ba88787-b8da-4fc8-a417-83f627a88c5e" providerId="AD" clId="Web-{EC6BC91D-AE2A-0509-6168-466CBDBACCAA}" dt="2020-07-14T15:11:01.200" v="2551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EC6BC91D-AE2A-0509-6168-466CBDBACCAA}" dt="2020-07-14T15:11:01.200" v="2550"/>
        <pc:sldMkLst>
          <pc:docMk/>
          <pc:sldMk cId="977269450" sldId="418"/>
        </pc:sldMkLst>
      </pc:sldChg>
      <pc:sldChg chg="modSp ord">
        <pc:chgData name="内田 陽子" userId="S::yoko_uchida@jpfgojp.onmicrosoft.com::3ba88787-b8da-4fc8-a417-83f627a88c5e" providerId="AD" clId="Web-{EC6BC91D-AE2A-0509-6168-466CBDBACCAA}" dt="2020-07-14T09:23:41.048" v="969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EC6BC91D-AE2A-0509-6168-466CBDBACCAA}" dt="2020-07-14T09:16:44.459" v="892" actId="1076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13:53.073" v="807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16:22.005" v="868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17:05.695" v="920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17:02.945" v="918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17:17.182" v="947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17:31.681" v="967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EC6BC91D-AE2A-0509-6168-466CBDBACCAA}" dt="2020-07-14T14:08:13.043" v="1181" actId="20577"/>
        <pc:sldMkLst>
          <pc:docMk/>
          <pc:sldMk cId="3361015407" sldId="420"/>
        </pc:sldMkLst>
        <pc:spChg chg="del">
          <ac:chgData name="内田 陽子" userId="S::yoko_uchida@jpfgojp.onmicrosoft.com::3ba88787-b8da-4fc8-a417-83f627a88c5e" providerId="AD" clId="Web-{EC6BC91D-AE2A-0509-6168-466CBDBACCAA}" dt="2020-07-14T14:05:15.107" v="1117"/>
          <ac:spMkLst>
            <pc:docMk/>
            <pc:sldMk cId="3361015407" sldId="4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5:09.294" v="1115" actId="20577"/>
          <ac:spMkLst>
            <pc:docMk/>
            <pc:sldMk cId="3361015407" sldId="4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8:13.043" v="1181" actId="20577"/>
          <ac:spMkLst>
            <pc:docMk/>
            <pc:sldMk cId="3361015407" sldId="4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5:37.280" v="1155" actId="1076"/>
          <ac:spMkLst>
            <pc:docMk/>
            <pc:sldMk cId="3361015407" sldId="42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05:37.280" v="1156" actId="1076"/>
          <ac:spMkLst>
            <pc:docMk/>
            <pc:sldMk cId="3361015407" sldId="42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EC6BC91D-AE2A-0509-6168-466CBDBACCAA}" dt="2020-07-14T14:05:15.107" v="1116"/>
          <ac:spMkLst>
            <pc:docMk/>
            <pc:sldMk cId="3361015407" sldId="420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C6BC91D-AE2A-0509-6168-466CBDBACCAA}" dt="2020-07-14T15:11:08.310" v="2553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EC6BC91D-AE2A-0509-6168-466CBDBACCAA}" dt="2020-07-14T15:11:04.951" v="2552"/>
        <pc:sldMkLst>
          <pc:docMk/>
          <pc:sldMk cId="3455790550" sldId="423"/>
        </pc:sldMkLst>
      </pc:sldChg>
      <pc:sldChg chg="addSp delSp modSp ord">
        <pc:chgData name="内田 陽子" userId="S::yoko_uchida@jpfgojp.onmicrosoft.com::3ba88787-b8da-4fc8-a417-83f627a88c5e" providerId="AD" clId="Web-{EC6BC91D-AE2A-0509-6168-466CBDBACCAA}" dt="2020-07-14T14:58:13.747" v="2390"/>
        <pc:sldMkLst>
          <pc:docMk/>
          <pc:sldMk cId="1353421165" sldId="428"/>
        </pc:sldMkLst>
        <pc:spChg chg="add del mod">
          <ac:chgData name="内田 陽子" userId="S::yoko_uchida@jpfgojp.onmicrosoft.com::3ba88787-b8da-4fc8-a417-83f627a88c5e" providerId="AD" clId="Web-{EC6BC91D-AE2A-0509-6168-466CBDBACCAA}" dt="2020-07-14T14:57:39.072" v="2389"/>
          <ac:spMkLst>
            <pc:docMk/>
            <pc:sldMk cId="1353421165" sldId="428"/>
            <ac:spMk id="2" creationId="{08BADE3D-E9E0-43B6-A50E-B469A7337AE1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54:39.885" v="2366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55:31.952" v="2385" actId="20577"/>
          <ac:spMkLst>
            <pc:docMk/>
            <pc:sldMk cId="1353421165" sldId="428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EC6BC91D-AE2A-0509-6168-466CBDBACCAA}" dt="2020-07-14T15:11:26.218" v="2556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EC6BC91D-AE2A-0509-6168-466CBDBACCAA}" dt="2020-07-14T15:11:27.921" v="2557"/>
        <pc:sldMkLst>
          <pc:docMk/>
          <pc:sldMk cId="270996168" sldId="430"/>
        </pc:sldMkLst>
      </pc:sldChg>
      <pc:sldChg chg="addSp delSp modSp ord">
        <pc:chgData name="内田 陽子" userId="S::yoko_uchida@jpfgojp.onmicrosoft.com::3ba88787-b8da-4fc8-a417-83f627a88c5e" providerId="AD" clId="Web-{EC6BC91D-AE2A-0509-6168-466CBDBACCAA}" dt="2020-07-14T14:22:24.535" v="1430" actId="1076"/>
        <pc:sldMkLst>
          <pc:docMk/>
          <pc:sldMk cId="1989029406" sldId="438"/>
        </pc:sldMkLst>
        <pc:spChg chg="mod">
          <ac:chgData name="内田 陽子" userId="S::yoko_uchida@jpfgojp.onmicrosoft.com::3ba88787-b8da-4fc8-a417-83f627a88c5e" providerId="AD" clId="Web-{EC6BC91D-AE2A-0509-6168-466CBDBACCAA}" dt="2020-07-14T08:18:58.242" v="18" actId="20577"/>
          <ac:spMkLst>
            <pc:docMk/>
            <pc:sldMk cId="1989029406" sldId="43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22:24.535" v="1430" actId="1076"/>
          <ac:spMkLst>
            <pc:docMk/>
            <pc:sldMk cId="1989029406" sldId="43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19:03.289" v="19" actId="1076"/>
          <ac:spMkLst>
            <pc:docMk/>
            <pc:sldMk cId="1989029406" sldId="43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34:20.706" v="165" actId="20577"/>
          <ac:spMkLst>
            <pc:docMk/>
            <pc:sldMk cId="1989029406" sldId="43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34:09.440" v="144" actId="20577"/>
          <ac:spMkLst>
            <pc:docMk/>
            <pc:sldMk cId="1989029406" sldId="438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EC6BC91D-AE2A-0509-6168-466CBDBACCAA}" dt="2020-07-14T08:34:56.052" v="174" actId="1076"/>
          <ac:spMkLst>
            <pc:docMk/>
            <pc:sldMk cId="1989029406" sldId="438"/>
            <ac:spMk id="13" creationId="{5686B25D-DA54-4EE8-B761-1546EB0DE716}"/>
          </ac:spMkLst>
        </pc:spChg>
        <pc:spChg chg="add mod">
          <ac:chgData name="内田 陽子" userId="S::yoko_uchida@jpfgojp.onmicrosoft.com::3ba88787-b8da-4fc8-a417-83f627a88c5e" providerId="AD" clId="Web-{EC6BC91D-AE2A-0509-6168-466CBDBACCAA}" dt="2020-07-14T08:35:09.725" v="176" actId="1076"/>
          <ac:spMkLst>
            <pc:docMk/>
            <pc:sldMk cId="1989029406" sldId="438"/>
            <ac:spMk id="14" creationId="{4C9E78DF-48F2-4719-84C9-5D4FF4887310}"/>
          </ac:spMkLst>
        </pc:spChg>
        <pc:picChg chg="add del mod">
          <ac:chgData name="内田 陽子" userId="S::yoko_uchida@jpfgojp.onmicrosoft.com::3ba88787-b8da-4fc8-a417-83f627a88c5e" providerId="AD" clId="Web-{EC6BC91D-AE2A-0509-6168-466CBDBACCAA}" dt="2020-07-14T08:19:50.292" v="21"/>
          <ac:picMkLst>
            <pc:docMk/>
            <pc:sldMk cId="1989029406" sldId="438"/>
            <ac:picMk id="2" creationId="{A0C8CF6F-5BB4-4721-8362-64B2D794FAD8}"/>
          </ac:picMkLst>
        </pc:picChg>
        <pc:picChg chg="add mod ord">
          <ac:chgData name="内田 陽子" userId="S::yoko_uchida@jpfgojp.onmicrosoft.com::3ba88787-b8da-4fc8-a417-83f627a88c5e" providerId="AD" clId="Web-{EC6BC91D-AE2A-0509-6168-466CBDBACCAA}" dt="2020-07-14T08:26:53.756" v="35"/>
          <ac:picMkLst>
            <pc:docMk/>
            <pc:sldMk cId="1989029406" sldId="438"/>
            <ac:picMk id="5" creationId="{1EE7B354-9BB9-44FA-9228-01D1BD2C5AA3}"/>
          </ac:picMkLst>
        </pc:picChg>
        <pc:picChg chg="del">
          <ac:chgData name="内田 陽子" userId="S::yoko_uchida@jpfgojp.onmicrosoft.com::3ba88787-b8da-4fc8-a417-83f627a88c5e" providerId="AD" clId="Web-{EC6BC91D-AE2A-0509-6168-466CBDBACCAA}" dt="2020-07-14T08:26:29.083" v="31"/>
          <ac:picMkLst>
            <pc:docMk/>
            <pc:sldMk cId="1989029406" sldId="438"/>
            <ac:picMk id="6" creationId="{5013F202-9248-43B1-9E56-B97DABC49C93}"/>
          </ac:picMkLst>
        </pc:picChg>
        <pc:picChg chg="del">
          <ac:chgData name="内田 陽子" userId="S::yoko_uchida@jpfgojp.onmicrosoft.com::3ba88787-b8da-4fc8-a417-83f627a88c5e" providerId="AD" clId="Web-{EC6BC91D-AE2A-0509-6168-466CBDBACCAA}" dt="2020-07-14T08:26:11.912" v="27"/>
          <ac:picMkLst>
            <pc:docMk/>
            <pc:sldMk cId="1989029406" sldId="438"/>
            <ac:picMk id="8" creationId="{BDF0A59A-6588-4BD4-A0E7-2138BE6AEB42}"/>
          </ac:picMkLst>
        </pc:picChg>
        <pc:picChg chg="add del ord">
          <ac:chgData name="内田 陽子" userId="S::yoko_uchida@jpfgojp.onmicrosoft.com::3ba88787-b8da-4fc8-a417-83f627a88c5e" providerId="AD" clId="Web-{EC6BC91D-AE2A-0509-6168-466CBDBACCAA}" dt="2020-07-14T08:26:43.693" v="34"/>
          <ac:picMkLst>
            <pc:docMk/>
            <pc:sldMk cId="1989029406" sldId="438"/>
            <ac:picMk id="10" creationId="{645F5C57-F332-41EE-98B4-02EEC5343BCB}"/>
          </ac:picMkLst>
        </pc:picChg>
      </pc:sldChg>
      <pc:sldChg chg="addSp delSp modSp add replId">
        <pc:chgData name="内田 陽子" userId="S::yoko_uchida@jpfgojp.onmicrosoft.com::3ba88787-b8da-4fc8-a417-83f627a88c5e" providerId="AD" clId="Web-{EC6BC91D-AE2A-0509-6168-466CBDBACCAA}" dt="2020-07-14T08:45:13.217" v="460" actId="20577"/>
        <pc:sldMkLst>
          <pc:docMk/>
          <pc:sldMk cId="2251888578" sldId="439"/>
        </pc:sldMkLst>
        <pc:spChg chg="mod">
          <ac:chgData name="内田 陽子" userId="S::yoko_uchida@jpfgojp.onmicrosoft.com::3ba88787-b8da-4fc8-a417-83f627a88c5e" providerId="AD" clId="Web-{EC6BC91D-AE2A-0509-6168-466CBDBACCAA}" dt="2020-07-14T08:37:00.716" v="198" actId="20577"/>
          <ac:spMkLst>
            <pc:docMk/>
            <pc:sldMk cId="225188857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45:13.217" v="460" actId="20577"/>
          <ac:spMkLst>
            <pc:docMk/>
            <pc:sldMk cId="225188857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38:31.660" v="249" actId="20577"/>
          <ac:spMkLst>
            <pc:docMk/>
            <pc:sldMk cId="225188857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38:21.612" v="240" actId="20577"/>
          <ac:spMkLst>
            <pc:docMk/>
            <pc:sldMk cId="2251888578" sldId="439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38:38.972" v="254" actId="20577"/>
          <ac:spMkLst>
            <pc:docMk/>
            <pc:sldMk cId="2251888578" sldId="439"/>
            <ac:spMk id="13" creationId="{5686B25D-DA54-4EE8-B761-1546EB0DE716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38:15.080" v="232" actId="20577"/>
          <ac:spMkLst>
            <pc:docMk/>
            <pc:sldMk cId="2251888578" sldId="439"/>
            <ac:spMk id="14" creationId="{4C9E78DF-48F2-4719-84C9-5D4FF4887310}"/>
          </ac:spMkLst>
        </pc:spChg>
        <pc:picChg chg="add mod">
          <ac:chgData name="内田 陽子" userId="S::yoko_uchida@jpfgojp.onmicrosoft.com::3ba88787-b8da-4fc8-a417-83f627a88c5e" providerId="AD" clId="Web-{EC6BC91D-AE2A-0509-6168-466CBDBACCAA}" dt="2020-07-14T08:39:57.102" v="266"/>
          <ac:picMkLst>
            <pc:docMk/>
            <pc:sldMk cId="2251888578" sldId="439"/>
            <ac:picMk id="2" creationId="{D5BCB902-83AE-4ED2-8C88-3FDF7E2126AF}"/>
          </ac:picMkLst>
        </pc:picChg>
        <pc:picChg chg="del">
          <ac:chgData name="内田 陽子" userId="S::yoko_uchida@jpfgojp.onmicrosoft.com::3ba88787-b8da-4fc8-a417-83f627a88c5e" providerId="AD" clId="Web-{EC6BC91D-AE2A-0509-6168-466CBDBACCAA}" dt="2020-07-14T08:39:19.334" v="259"/>
          <ac:picMkLst>
            <pc:docMk/>
            <pc:sldMk cId="2251888578" sldId="439"/>
            <ac:picMk id="5" creationId="{1EE7B354-9BB9-44FA-9228-01D1BD2C5AA3}"/>
          </ac:picMkLst>
        </pc:picChg>
        <pc:picChg chg="add del">
          <ac:chgData name="内田 陽子" userId="S::yoko_uchida@jpfgojp.onmicrosoft.com::3ba88787-b8da-4fc8-a417-83f627a88c5e" providerId="AD" clId="Web-{EC6BC91D-AE2A-0509-6168-466CBDBACCAA}" dt="2020-07-14T08:39:50.055" v="265"/>
          <ac:picMkLst>
            <pc:docMk/>
            <pc:sldMk cId="2251888578" sldId="439"/>
            <ac:picMk id="6" creationId="{DC4D40D6-6B1F-469F-A2B1-9F2C53396571}"/>
          </ac:picMkLst>
        </pc:picChg>
      </pc:sldChg>
      <pc:sldChg chg="modSp add ord replId">
        <pc:chgData name="内田 陽子" userId="S::yoko_uchida@jpfgojp.onmicrosoft.com::3ba88787-b8da-4fc8-a417-83f627a88c5e" providerId="AD" clId="Web-{EC6BC91D-AE2A-0509-6168-466CBDBACCAA}" dt="2020-07-14T08:47:23.896" v="555" actId="1076"/>
        <pc:sldMkLst>
          <pc:docMk/>
          <pc:sldMk cId="1491894821" sldId="440"/>
        </pc:sldMkLst>
        <pc:spChg chg="mod">
          <ac:chgData name="内田 陽子" userId="S::yoko_uchida@jpfgojp.onmicrosoft.com::3ba88787-b8da-4fc8-a417-83f627a88c5e" providerId="AD" clId="Web-{EC6BC91D-AE2A-0509-6168-466CBDBACCAA}" dt="2020-07-14T08:43:29.350" v="410" actId="20577"/>
          <ac:spMkLst>
            <pc:docMk/>
            <pc:sldMk cId="1491894821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42:12.736" v="308" actId="20577"/>
          <ac:spMkLst>
            <pc:docMk/>
            <pc:sldMk cId="1491894821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44:31.182" v="448" actId="20577"/>
          <ac:spMkLst>
            <pc:docMk/>
            <pc:sldMk cId="1491894821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47:23.896" v="555" actId="1076"/>
          <ac:spMkLst>
            <pc:docMk/>
            <pc:sldMk cId="1491894821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46:58.175" v="550" actId="20577"/>
          <ac:spMkLst>
            <pc:docMk/>
            <pc:sldMk cId="1491894821" sldId="440"/>
            <ac:spMk id="12" creationId="{0B99D862-E7F8-4EF1-B802-CA8273A020D6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46:54.956" v="547" actId="20577"/>
          <ac:spMkLst>
            <pc:docMk/>
            <pc:sldMk cId="1491894821" sldId="440"/>
            <ac:spMk id="13" creationId="{20843AAC-DC74-4FB7-BB4C-E311AA9B479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46:38.705" v="542" actId="1076"/>
          <ac:spMkLst>
            <pc:docMk/>
            <pc:sldMk cId="1491894821" sldId="440"/>
            <ac:spMk id="14" creationId="{CBF3EB0D-BD04-43B4-ABEB-91F36F583E53}"/>
          </ac:spMkLst>
        </pc:spChg>
      </pc:sldChg>
      <pc:sldChg chg="modSp add replId">
        <pc:chgData name="内田 陽子" userId="S::yoko_uchida@jpfgojp.onmicrosoft.com::3ba88787-b8da-4fc8-a417-83f627a88c5e" providerId="AD" clId="Web-{EC6BC91D-AE2A-0509-6168-466CBDBACCAA}" dt="2020-07-14T09:03:24.378" v="781" actId="20577"/>
        <pc:sldMkLst>
          <pc:docMk/>
          <pc:sldMk cId="3429197570" sldId="441"/>
        </pc:sldMkLst>
        <pc:spChg chg="mod">
          <ac:chgData name="内田 陽子" userId="S::yoko_uchida@jpfgojp.onmicrosoft.com::3ba88787-b8da-4fc8-a417-83f627a88c5e" providerId="AD" clId="Web-{EC6BC91D-AE2A-0509-6168-466CBDBACCAA}" dt="2020-07-14T08:59:15.300" v="679" actId="20577"/>
          <ac:spMkLst>
            <pc:docMk/>
            <pc:sldMk cId="3429197570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58:40.579" v="663" actId="20577"/>
          <ac:spMkLst>
            <pc:docMk/>
            <pc:sldMk cId="3429197570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02:58.485" v="757" actId="20577"/>
          <ac:spMkLst>
            <pc:docMk/>
            <pc:sldMk cId="3429197570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58:44.751" v="664" actId="1076"/>
          <ac:spMkLst>
            <pc:docMk/>
            <pc:sldMk cId="3429197570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03:13.830" v="768" actId="20577"/>
          <ac:spMkLst>
            <pc:docMk/>
            <pc:sldMk cId="3429197570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9:03:24.378" v="781" actId="20577"/>
          <ac:spMkLst>
            <pc:docMk/>
            <pc:sldMk cId="3429197570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08:59:25.285" v="691" actId="20577"/>
          <ac:spMkLst>
            <pc:docMk/>
            <pc:sldMk cId="3429197570" sldId="441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EC6BC91D-AE2A-0509-6168-466CBDBACCAA}" dt="2020-07-14T14:15:46.847" v="1350" actId="20577"/>
        <pc:sldMkLst>
          <pc:docMk/>
          <pc:sldMk cId="1442577688" sldId="442"/>
        </pc:sldMkLst>
        <pc:spChg chg="mod">
          <ac:chgData name="内田 陽子" userId="S::yoko_uchida@jpfgojp.onmicrosoft.com::3ba88787-b8da-4fc8-a417-83f627a88c5e" providerId="AD" clId="Web-{EC6BC91D-AE2A-0509-6168-466CBDBACCAA}" dt="2020-07-14T14:13:28.694" v="1308" actId="20577"/>
          <ac:spMkLst>
            <pc:docMk/>
            <pc:sldMk cId="14425776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2:31.596" v="1276" actId="20577"/>
          <ac:spMkLst>
            <pc:docMk/>
            <pc:sldMk cId="1442577688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5:46.847" v="1350" actId="20577"/>
          <ac:spMkLst>
            <pc:docMk/>
            <pc:sldMk cId="1442577688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2:47.378" v="1280" actId="1076"/>
          <ac:spMkLst>
            <pc:docMk/>
            <pc:sldMk cId="1442577688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2:53.129" v="1291" actId="20577"/>
          <ac:spMkLst>
            <pc:docMk/>
            <pc:sldMk cId="1442577688" sldId="442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C6BC91D-AE2A-0509-6168-466CBDBACCAA}" dt="2020-07-14T14:12:34.283" v="1277"/>
          <ac:spMkLst>
            <pc:docMk/>
            <pc:sldMk cId="1442577688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3:07.724" v="1299" actId="1076"/>
          <ac:spMkLst>
            <pc:docMk/>
            <pc:sldMk cId="1442577688" sldId="44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C6BC91D-AE2A-0509-6168-466CBDBACCAA}" dt="2020-07-14T14:20:17.415" v="1423" actId="1076"/>
        <pc:sldMkLst>
          <pc:docMk/>
          <pc:sldMk cId="3762933805" sldId="443"/>
        </pc:sldMkLst>
        <pc:spChg chg="mod">
          <ac:chgData name="内田 陽子" userId="S::yoko_uchida@jpfgojp.onmicrosoft.com::3ba88787-b8da-4fc8-a417-83f627a88c5e" providerId="AD" clId="Web-{EC6BC91D-AE2A-0509-6168-466CBDBACCAA}" dt="2020-07-14T14:19:01.690" v="1400" actId="20577"/>
          <ac:spMkLst>
            <pc:docMk/>
            <pc:sldMk cId="3762933805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8:12.889" v="1378" actId="20577"/>
          <ac:spMkLst>
            <pc:docMk/>
            <pc:sldMk cId="3762933805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20:17.415" v="1423" actId="1076"/>
          <ac:spMkLst>
            <pc:docMk/>
            <pc:sldMk cId="3762933805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8:31.360" v="1380" actId="1076"/>
          <ac:spMkLst>
            <pc:docMk/>
            <pc:sldMk cId="3762933805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18:53.080" v="1393" actId="20577"/>
          <ac:spMkLst>
            <pc:docMk/>
            <pc:sldMk cId="3762933805" sldId="44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C6BC91D-AE2A-0509-6168-466CBDBACCAA}" dt="2020-07-14T14:38:50.244" v="1940" actId="1076"/>
        <pc:sldMkLst>
          <pc:docMk/>
          <pc:sldMk cId="2539352226" sldId="444"/>
        </pc:sldMkLst>
        <pc:spChg chg="mod">
          <ac:chgData name="内田 陽子" userId="S::yoko_uchida@jpfgojp.onmicrosoft.com::3ba88787-b8da-4fc8-a417-83f627a88c5e" providerId="AD" clId="Web-{EC6BC91D-AE2A-0509-6168-466CBDBACCAA}" dt="2020-07-14T14:38:50.229" v="1938" actId="1076"/>
          <ac:spMkLst>
            <pc:docMk/>
            <pc:sldMk cId="2539352226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5:52.323" v="1782" actId="20577"/>
          <ac:spMkLst>
            <pc:docMk/>
            <pc:sldMk cId="2539352226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7:33.316" v="1826" actId="1076"/>
          <ac:spMkLst>
            <pc:docMk/>
            <pc:sldMk cId="2539352226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5:59.168" v="1784" actId="1076"/>
          <ac:spMkLst>
            <pc:docMk/>
            <pc:sldMk cId="2539352226" sldId="44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8:50.229" v="1939" actId="1076"/>
          <ac:spMkLst>
            <pc:docMk/>
            <pc:sldMk cId="2539352226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8:50.244" v="1940" actId="1076"/>
          <ac:spMkLst>
            <pc:docMk/>
            <pc:sldMk cId="2539352226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38:43.009" v="1933" actId="20577"/>
          <ac:spMkLst>
            <pc:docMk/>
            <pc:sldMk cId="2539352226" sldId="44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C6BC91D-AE2A-0509-6168-466CBDBACCAA}" dt="2020-07-14T14:43:47.816" v="2083" actId="1076"/>
        <pc:sldMkLst>
          <pc:docMk/>
          <pc:sldMk cId="468769102" sldId="445"/>
        </pc:sldMkLst>
        <pc:spChg chg="mod">
          <ac:chgData name="内田 陽子" userId="S::yoko_uchida@jpfgojp.onmicrosoft.com::3ba88787-b8da-4fc8-a417-83f627a88c5e" providerId="AD" clId="Web-{EC6BC91D-AE2A-0509-6168-466CBDBACCAA}" dt="2020-07-14T14:42:56.124" v="2038" actId="20577"/>
          <ac:spMkLst>
            <pc:docMk/>
            <pc:sldMk cId="468769102" sldId="445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0:17.251" v="1968" actId="20577"/>
          <ac:spMkLst>
            <pc:docMk/>
            <pc:sldMk cId="468769102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2:39.826" v="2029" actId="20577"/>
          <ac:spMkLst>
            <pc:docMk/>
            <pc:sldMk cId="468769102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3:07.203" v="2051" actId="20577"/>
          <ac:spMkLst>
            <pc:docMk/>
            <pc:sldMk cId="468769102" sldId="445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3:47.816" v="2083" actId="1076"/>
          <ac:spMkLst>
            <pc:docMk/>
            <pc:sldMk cId="468769102" sldId="44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3:17.172" v="2059" actId="20577"/>
          <ac:spMkLst>
            <pc:docMk/>
            <pc:sldMk cId="468769102" sldId="445"/>
            <ac:spMk id="10" creationId="{8D97E8AE-0A4D-40EE-A94C-882942B9A2C4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3:26.908" v="2079" actId="20577"/>
          <ac:spMkLst>
            <pc:docMk/>
            <pc:sldMk cId="468769102" sldId="445"/>
            <ac:spMk id="12" creationId="{8D3728E8-42A9-441E-9CD6-139411F76F82}"/>
          </ac:spMkLst>
        </pc:spChg>
      </pc:sldChg>
      <pc:sldChg chg="modSp add ord replId">
        <pc:chgData name="内田 陽子" userId="S::yoko_uchida@jpfgojp.onmicrosoft.com::3ba88787-b8da-4fc8-a417-83f627a88c5e" providerId="AD" clId="Web-{EC6BC91D-AE2A-0509-6168-466CBDBACCAA}" dt="2020-07-14T14:48:03.618" v="2225" actId="20577"/>
        <pc:sldMkLst>
          <pc:docMk/>
          <pc:sldMk cId="2716495068" sldId="446"/>
        </pc:sldMkLst>
        <pc:spChg chg="mod">
          <ac:chgData name="内田 陽子" userId="S::yoko_uchida@jpfgojp.onmicrosoft.com::3ba88787-b8da-4fc8-a417-83f627a88c5e" providerId="AD" clId="Web-{EC6BC91D-AE2A-0509-6168-466CBDBACCAA}" dt="2020-07-14T14:45:24.152" v="2145" actId="20577"/>
          <ac:spMkLst>
            <pc:docMk/>
            <pc:sldMk cId="2716495068" sldId="446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5:14.838" v="2109" actId="20577"/>
          <ac:spMkLst>
            <pc:docMk/>
            <pc:sldMk cId="2716495068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8:03.618" v="2225" actId="20577"/>
          <ac:spMkLst>
            <pc:docMk/>
            <pc:sldMk cId="2716495068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5:33.934" v="2152" actId="20577"/>
          <ac:spMkLst>
            <pc:docMk/>
            <pc:sldMk cId="2716495068" sldId="446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6:08.530" v="2177" actId="1076"/>
          <ac:spMkLst>
            <pc:docMk/>
            <pc:sldMk cId="2716495068" sldId="44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5:48.247" v="2163" actId="20577"/>
          <ac:spMkLst>
            <pc:docMk/>
            <pc:sldMk cId="2716495068" sldId="446"/>
            <ac:spMk id="10" creationId="{8D97E8AE-0A4D-40EE-A94C-882942B9A2C4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4:46:03.561" v="2175" actId="20577"/>
          <ac:spMkLst>
            <pc:docMk/>
            <pc:sldMk cId="2716495068" sldId="446"/>
            <ac:spMk id="12" creationId="{8D3728E8-42A9-441E-9CD6-139411F76F82}"/>
          </ac:spMkLst>
        </pc:spChg>
      </pc:sldChg>
      <pc:sldChg chg="modSp add ord replId">
        <pc:chgData name="内田 陽子" userId="S::yoko_uchida@jpfgojp.onmicrosoft.com::3ba88787-b8da-4fc8-a417-83f627a88c5e" providerId="AD" clId="Web-{EC6BC91D-AE2A-0509-6168-466CBDBACCAA}" dt="2020-07-14T15:10:31.901" v="2547" actId="1076"/>
        <pc:sldMkLst>
          <pc:docMk/>
          <pc:sldMk cId="2306679613" sldId="447"/>
        </pc:sldMkLst>
        <pc:spChg chg="mod">
          <ac:chgData name="内田 陽子" userId="S::yoko_uchida@jpfgojp.onmicrosoft.com::3ba88787-b8da-4fc8-a417-83f627a88c5e" providerId="AD" clId="Web-{EC6BC91D-AE2A-0509-6168-466CBDBACCAA}" dt="2020-07-14T14:50:45.647" v="2252" actId="20577"/>
          <ac:spMkLst>
            <pc:docMk/>
            <pc:sldMk cId="2306679613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10:31.901" v="2547" actId="1076"/>
          <ac:spMkLst>
            <pc:docMk/>
            <pc:sldMk cId="2306679613" sldId="447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EC6BC91D-AE2A-0509-6168-466CBDBACCAA}" dt="2020-07-14T15:09:59.820" v="2546" actId="20577"/>
        <pc:sldMkLst>
          <pc:docMk/>
          <pc:sldMk cId="588935457" sldId="448"/>
        </pc:sldMkLst>
        <pc:spChg chg="mod">
          <ac:chgData name="内田 陽子" userId="S::yoko_uchida@jpfgojp.onmicrosoft.com::3ba88787-b8da-4fc8-a417-83f627a88c5e" providerId="AD" clId="Web-{EC6BC91D-AE2A-0509-6168-466CBDBACCAA}" dt="2020-07-14T15:09:59.820" v="2546" actId="20577"/>
          <ac:spMkLst>
            <pc:docMk/>
            <pc:sldMk cId="588935457" sldId="448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EC6BC91D-AE2A-0509-6168-466CBDBACCAA}" dt="2020-07-14T15:16:02.905" v="2719" actId="1076"/>
        <pc:sldMkLst>
          <pc:docMk/>
          <pc:sldMk cId="3913057272" sldId="449"/>
        </pc:sldMkLst>
        <pc:spChg chg="mod">
          <ac:chgData name="内田 陽子" userId="S::yoko_uchida@jpfgojp.onmicrosoft.com::3ba88787-b8da-4fc8-a417-83f627a88c5e" providerId="AD" clId="Web-{EC6BC91D-AE2A-0509-6168-466CBDBACCAA}" dt="2020-07-14T15:14:37.336" v="2607" actId="20577"/>
          <ac:spMkLst>
            <pc:docMk/>
            <pc:sldMk cId="3913057272" sldId="44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13:06.344" v="2579" actId="14100"/>
          <ac:spMkLst>
            <pc:docMk/>
            <pc:sldMk cId="3913057272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14:22.210" v="2596" actId="1076"/>
          <ac:spMkLst>
            <pc:docMk/>
            <pc:sldMk cId="3913057272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16:02.905" v="2719" actId="1076"/>
          <ac:spMkLst>
            <pc:docMk/>
            <pc:sldMk cId="3913057272" sldId="44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15:17.089" v="2672" actId="20577"/>
          <ac:spMkLst>
            <pc:docMk/>
            <pc:sldMk cId="3913057272" sldId="44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15:49.498" v="2715" actId="20577"/>
          <ac:spMkLst>
            <pc:docMk/>
            <pc:sldMk cId="3913057272" sldId="44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6BC91D-AE2A-0509-6168-466CBDBACCAA}" dt="2020-07-14T15:14:59.306" v="2648" actId="20577"/>
          <ac:spMkLst>
            <pc:docMk/>
            <pc:sldMk cId="3913057272" sldId="449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FCB56761-28DD-1D15-E1EC-E6E570B2B158}"/>
    <pc:docChg chg="modSld">
      <pc:chgData name="内田 陽子" userId="S::yoko_uchida@jpfgojp.onmicrosoft.com::3ba88787-b8da-4fc8-a417-83f627a88c5e" providerId="AD" clId="Web-{FCB56761-28DD-1D15-E1EC-E6E570B2B158}" dt="2020-07-14T07:16:18.772" v="180" actId="1076"/>
      <pc:docMkLst>
        <pc:docMk/>
      </pc:docMkLst>
      <pc:sldChg chg="modSp">
        <pc:chgData name="内田 陽子" userId="S::yoko_uchida@jpfgojp.onmicrosoft.com::3ba88787-b8da-4fc8-a417-83f627a88c5e" providerId="AD" clId="Web-{FCB56761-28DD-1D15-E1EC-E6E570B2B158}" dt="2020-07-14T07:16:18.772" v="180" actId="1076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FCB56761-28DD-1D15-E1EC-E6E570B2B158}" dt="2020-07-14T07:14:44.093" v="105" actId="1076"/>
          <ac:spMkLst>
            <pc:docMk/>
            <pc:sldMk cId="2793208187" sldId="4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CB56761-28DD-1D15-E1EC-E6E570B2B158}" dt="2020-07-14T07:12:50.068" v="31" actId="20577"/>
          <ac:spMkLst>
            <pc:docMk/>
            <pc:sldMk cId="2793208187" sldId="4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CB56761-28DD-1D15-E1EC-E6E570B2B158}" dt="2020-07-14T07:13:22.570" v="46" actId="20577"/>
          <ac:spMkLst>
            <pc:docMk/>
            <pc:sldMk cId="2793208187" sldId="4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CB56761-28DD-1D15-E1EC-E6E570B2B158}" dt="2020-07-14T07:16:18.772" v="180" actId="1076"/>
          <ac:spMkLst>
            <pc:docMk/>
            <pc:sldMk cId="2793208187" sldId="40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CB56761-28DD-1D15-E1EC-E6E570B2B158}" dt="2020-07-14T07:15:40.144" v="152" actId="20577"/>
          <ac:spMkLst>
            <pc:docMk/>
            <pc:sldMk cId="2793208187" sldId="40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CB56761-28DD-1D15-E1EC-E6E570B2B158}" dt="2020-07-14T07:16:08.959" v="177" actId="20577"/>
          <ac:spMkLst>
            <pc:docMk/>
            <pc:sldMk cId="2793208187" sldId="40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CB56761-28DD-1D15-E1EC-E6E570B2B158}" dt="2020-07-14T07:15:05.376" v="115" actId="20577"/>
          <ac:spMkLst>
            <pc:docMk/>
            <pc:sldMk cId="2793208187" sldId="400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12DF368D-73F1-577C-5E08-13876A2C11AB}"/>
    <pc:docChg chg="addSld delSld modSld sldOrd">
      <pc:chgData name="内田 陽子" userId="S::yoko_uchida@jpfgojp.onmicrosoft.com::3ba88787-b8da-4fc8-a417-83f627a88c5e" providerId="AD" clId="Web-{12DF368D-73F1-577C-5E08-13876A2C11AB}" dt="2020-07-14T15:34:49.423" v="325" actId="20577"/>
      <pc:docMkLst>
        <pc:docMk/>
      </pc:docMkLst>
      <pc:sldChg chg="modSp">
        <pc:chgData name="内田 陽子" userId="S::yoko_uchida@jpfgojp.onmicrosoft.com::3ba88787-b8da-4fc8-a417-83f627a88c5e" providerId="AD" clId="Web-{12DF368D-73F1-577C-5E08-13876A2C11AB}" dt="2020-07-14T15:19:36.005" v="0" actId="20577"/>
        <pc:sldMkLst>
          <pc:docMk/>
          <pc:sldMk cId="588935457" sldId="448"/>
        </pc:sldMkLst>
        <pc:spChg chg="mod">
          <ac:chgData name="内田 陽子" userId="S::yoko_uchida@jpfgojp.onmicrosoft.com::3ba88787-b8da-4fc8-a417-83f627a88c5e" providerId="AD" clId="Web-{12DF368D-73F1-577C-5E08-13876A2C11AB}" dt="2020-07-14T15:19:36.005" v="0" actId="20577"/>
          <ac:spMkLst>
            <pc:docMk/>
            <pc:sldMk cId="588935457" sldId="448"/>
            <ac:spMk id="3" creationId="{00000000-0000-0000-0000-000000000000}"/>
          </ac:spMkLst>
        </pc:spChg>
      </pc:sldChg>
      <pc:sldChg chg="add del ord replId">
        <pc:chgData name="内田 陽子" userId="S::yoko_uchida@jpfgojp.onmicrosoft.com::3ba88787-b8da-4fc8-a417-83f627a88c5e" providerId="AD" clId="Web-{12DF368D-73F1-577C-5E08-13876A2C11AB}" dt="2020-07-14T15:22:33.910" v="14"/>
        <pc:sldMkLst>
          <pc:docMk/>
          <pc:sldMk cId="2898831475" sldId="450"/>
        </pc:sldMkLst>
      </pc:sldChg>
      <pc:sldChg chg="modSp add replId">
        <pc:chgData name="内田 陽子" userId="S::yoko_uchida@jpfgojp.onmicrosoft.com::3ba88787-b8da-4fc8-a417-83f627a88c5e" providerId="AD" clId="Web-{12DF368D-73F1-577C-5E08-13876A2C11AB}" dt="2020-07-14T15:23:50.729" v="52" actId="1076"/>
        <pc:sldMkLst>
          <pc:docMk/>
          <pc:sldMk cId="3170375046" sldId="451"/>
        </pc:sldMkLst>
        <pc:spChg chg="mod">
          <ac:chgData name="内田 陽子" userId="S::yoko_uchida@jpfgojp.onmicrosoft.com::3ba88787-b8da-4fc8-a417-83f627a88c5e" providerId="AD" clId="Web-{12DF368D-73F1-577C-5E08-13876A2C11AB}" dt="2020-07-14T15:23:29.633" v="46" actId="20577"/>
          <ac:spMkLst>
            <pc:docMk/>
            <pc:sldMk cId="3170375046" sldId="45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3:25.164" v="43" actId="20577"/>
          <ac:spMkLst>
            <pc:docMk/>
            <pc:sldMk cId="3170375046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3:00.865" v="34" actId="20577"/>
          <ac:spMkLst>
            <pc:docMk/>
            <pc:sldMk cId="3170375046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3:50.729" v="52" actId="1076"/>
          <ac:spMkLst>
            <pc:docMk/>
            <pc:sldMk cId="3170375046" sldId="45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3:34.024" v="48" actId="1076"/>
          <ac:spMkLst>
            <pc:docMk/>
            <pc:sldMk cId="3170375046" sldId="45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3:34.024" v="49" actId="1076"/>
          <ac:spMkLst>
            <pc:docMk/>
            <pc:sldMk cId="3170375046" sldId="451"/>
            <ac:spMk id="11" creationId="{9557DDCB-0AF4-4AFF-A705-E5DBBE957561}"/>
          </ac:spMkLst>
        </pc:spChg>
      </pc:sldChg>
      <pc:sldChg chg="delSp modSp add ord replId">
        <pc:chgData name="内田 陽子" userId="S::yoko_uchida@jpfgojp.onmicrosoft.com::3ba88787-b8da-4fc8-a417-83f627a88c5e" providerId="AD" clId="Web-{12DF368D-73F1-577C-5E08-13876A2C11AB}" dt="2020-07-14T15:29:05.410" v="169" actId="1076"/>
        <pc:sldMkLst>
          <pc:docMk/>
          <pc:sldMk cId="2721817503" sldId="452"/>
        </pc:sldMkLst>
        <pc:spChg chg="mod">
          <ac:chgData name="内田 陽子" userId="S::yoko_uchida@jpfgojp.onmicrosoft.com::3ba88787-b8da-4fc8-a417-83f627a88c5e" providerId="AD" clId="Web-{12DF368D-73F1-577C-5E08-13876A2C11AB}" dt="2020-07-14T15:29:05.410" v="169" actId="1076"/>
          <ac:spMkLst>
            <pc:docMk/>
            <pc:sldMk cId="2721817503" sldId="452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5:39.487" v="77" actId="20577"/>
          <ac:spMkLst>
            <pc:docMk/>
            <pc:sldMk cId="2721817503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8:57.129" v="168" actId="20577"/>
          <ac:spMkLst>
            <pc:docMk/>
            <pc:sldMk cId="2721817503" sldId="452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12DF368D-73F1-577C-5E08-13876A2C11AB}" dt="2020-07-14T15:25:46.347" v="79"/>
          <ac:spMkLst>
            <pc:docMk/>
            <pc:sldMk cId="2721817503" sldId="452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5:50.660" v="80" actId="1076"/>
          <ac:spMkLst>
            <pc:docMk/>
            <pc:sldMk cId="2721817503" sldId="45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26:09.209" v="92" actId="20577"/>
          <ac:spMkLst>
            <pc:docMk/>
            <pc:sldMk cId="2721817503" sldId="452"/>
            <ac:spMk id="10" creationId="{8D97E8AE-0A4D-40EE-A94C-882942B9A2C4}"/>
          </ac:spMkLst>
        </pc:spChg>
        <pc:spChg chg="del">
          <ac:chgData name="内田 陽子" userId="S::yoko_uchida@jpfgojp.onmicrosoft.com::3ba88787-b8da-4fc8-a417-83f627a88c5e" providerId="AD" clId="Web-{12DF368D-73F1-577C-5E08-13876A2C11AB}" dt="2020-07-14T15:25:46.347" v="78"/>
          <ac:spMkLst>
            <pc:docMk/>
            <pc:sldMk cId="2721817503" sldId="452"/>
            <ac:spMk id="12" creationId="{8D3728E8-42A9-441E-9CD6-139411F76F82}"/>
          </ac:spMkLst>
        </pc:spChg>
      </pc:sldChg>
      <pc:sldChg chg="modSp add ord replId">
        <pc:chgData name="内田 陽子" userId="S::yoko_uchida@jpfgojp.onmicrosoft.com::3ba88787-b8da-4fc8-a417-83f627a88c5e" providerId="AD" clId="Web-{12DF368D-73F1-577C-5E08-13876A2C11AB}" dt="2020-07-14T15:34:49.423" v="325" actId="20577"/>
        <pc:sldMkLst>
          <pc:docMk/>
          <pc:sldMk cId="1928657767" sldId="453"/>
        </pc:sldMkLst>
        <pc:spChg chg="mod">
          <ac:chgData name="内田 陽子" userId="S::yoko_uchida@jpfgojp.onmicrosoft.com::3ba88787-b8da-4fc8-a417-83f627a88c5e" providerId="AD" clId="Web-{12DF368D-73F1-577C-5E08-13876A2C11AB}" dt="2020-07-14T15:32:19.270" v="258" actId="1076"/>
          <ac:spMkLst>
            <pc:docMk/>
            <pc:sldMk cId="1928657767" sldId="453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30:23.339" v="192" actId="20577"/>
          <ac:spMkLst>
            <pc:docMk/>
            <pc:sldMk cId="1928657767" sldId="4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34:49.423" v="325" actId="20577"/>
          <ac:spMkLst>
            <pc:docMk/>
            <pc:sldMk cId="1928657767" sldId="45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32:19.285" v="259" actId="1076"/>
          <ac:spMkLst>
            <pc:docMk/>
            <pc:sldMk cId="1928657767" sldId="453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30:29.292" v="193" actId="1076"/>
          <ac:spMkLst>
            <pc:docMk/>
            <pc:sldMk cId="1928657767" sldId="45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32:19.285" v="260" actId="1076"/>
          <ac:spMkLst>
            <pc:docMk/>
            <pc:sldMk cId="1928657767" sldId="453"/>
            <ac:spMk id="10" creationId="{8D97E8AE-0A4D-40EE-A94C-882942B9A2C4}"/>
          </ac:spMkLst>
        </pc:spChg>
        <pc:spChg chg="mod">
          <ac:chgData name="内田 陽子" userId="S::yoko_uchida@jpfgojp.onmicrosoft.com::3ba88787-b8da-4fc8-a417-83f627a88c5e" providerId="AD" clId="Web-{12DF368D-73F1-577C-5E08-13876A2C11AB}" dt="2020-07-14T15:32:30.462" v="278" actId="20577"/>
          <ac:spMkLst>
            <pc:docMk/>
            <pc:sldMk cId="1928657767" sldId="453"/>
            <ac:spMk id="12" creationId="{8D3728E8-42A9-441E-9CD6-139411F76F82}"/>
          </ac:spMkLst>
        </pc:spChg>
      </pc:sldChg>
    </pc:docChg>
  </pc:docChgLst>
  <pc:docChgLst>
    <pc:chgData name="内田 陽子" userId="S::yoko_uchida@jpfgojp.onmicrosoft.com::3ba88787-b8da-4fc8-a417-83f627a88c5e" providerId="AD" clId="Web-{C5B50BD9-A27D-CFE9-2DE7-19B763E7A1B8}"/>
    <pc:docChg chg="modSld">
      <pc:chgData name="内田 陽子" userId="S::yoko_uchida@jpfgojp.onmicrosoft.com::3ba88787-b8da-4fc8-a417-83f627a88c5e" providerId="AD" clId="Web-{C5B50BD9-A27D-CFE9-2DE7-19B763E7A1B8}" dt="2020-07-12T16:47:30.535" v="118" actId="20577"/>
      <pc:docMkLst>
        <pc:docMk/>
      </pc:docMkLst>
      <pc:sldChg chg="addSp delSp modSp">
        <pc:chgData name="内田 陽子" userId="S::yoko_uchida@jpfgojp.onmicrosoft.com::3ba88787-b8da-4fc8-a417-83f627a88c5e" providerId="AD" clId="Web-{C5B50BD9-A27D-CFE9-2DE7-19B763E7A1B8}" dt="2020-07-12T16:21:40.072" v="41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C5B50BD9-A27D-CFE9-2DE7-19B763E7A1B8}" dt="2020-07-12T16:21:15.541" v="37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C5B50BD9-A27D-CFE9-2DE7-19B763E7A1B8}" dt="2020-07-12T16:20:55.463" v="33" actId="1076"/>
          <ac:spMkLst>
            <pc:docMk/>
            <pc:sldMk cId="2010396247" sldId="258"/>
            <ac:spMk id="3" creationId="{E0222A54-0EEB-4AA0-83C1-3E319CDEEA14}"/>
          </ac:spMkLst>
        </pc:spChg>
        <pc:picChg chg="add mod modCrop">
          <ac:chgData name="内田 陽子" userId="S::yoko_uchida@jpfgojp.onmicrosoft.com::3ba88787-b8da-4fc8-a417-83f627a88c5e" providerId="AD" clId="Web-{C5B50BD9-A27D-CFE9-2DE7-19B763E7A1B8}" dt="2020-07-12T16:21:40.072" v="41" actId="1076"/>
          <ac:picMkLst>
            <pc:docMk/>
            <pc:sldMk cId="2010396247" sldId="258"/>
            <ac:picMk id="5" creationId="{3BCD30F2-2E34-4EC3-8836-C548515BC04B}"/>
          </ac:picMkLst>
        </pc:picChg>
        <pc:picChg chg="del">
          <ac:chgData name="内田 陽子" userId="S::yoko_uchida@jpfgojp.onmicrosoft.com::3ba88787-b8da-4fc8-a417-83f627a88c5e" providerId="AD" clId="Web-{C5B50BD9-A27D-CFE9-2DE7-19B763E7A1B8}" dt="2020-07-12T16:21:18.353" v="38"/>
          <ac:picMkLst>
            <pc:docMk/>
            <pc:sldMk cId="2010396247" sldId="258"/>
            <ac:picMk id="10" creationId="{24D65E80-15BC-48C7-BF38-2F6831FE31D1}"/>
          </ac:picMkLst>
        </pc:picChg>
      </pc:sldChg>
      <pc:sldChg chg="modSp">
        <pc:chgData name="内田 陽子" userId="S::yoko_uchida@jpfgojp.onmicrosoft.com::3ba88787-b8da-4fc8-a417-83f627a88c5e" providerId="AD" clId="Web-{C5B50BD9-A27D-CFE9-2DE7-19B763E7A1B8}" dt="2020-07-12T16:47:30.535" v="118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C5B50BD9-A27D-CFE9-2DE7-19B763E7A1B8}" dt="2020-07-12T16:28:22.171" v="61" actId="2057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5B50BD9-A27D-CFE9-2DE7-19B763E7A1B8}" dt="2020-07-12T16:28:16.593" v="60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B50BD9-A27D-CFE9-2DE7-19B763E7A1B8}" dt="2020-07-12T16:47:30.535" v="118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B50BD9-A27D-CFE9-2DE7-19B763E7A1B8}" dt="2020-07-12T16:31:35.062" v="73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5B50BD9-A27D-CFE9-2DE7-19B763E7A1B8}" dt="2020-07-12T16:28:35.202" v="67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5B50BD9-A27D-CFE9-2DE7-19B763E7A1B8}" dt="2020-07-12T16:31:21.437" v="70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5B50BD9-A27D-CFE9-2DE7-19B763E7A1B8}" dt="2020-07-12T16:28:28.405" v="64" actId="20577"/>
          <ac:spMkLst>
            <pc:docMk/>
            <pc:sldMk cId="1239041308" sldId="323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F2022C48-15DF-459C-7137-7941642D74DA}"/>
    <pc:docChg chg="modSld sldOrd">
      <pc:chgData name="内田 陽子" userId="S::yoko_uchida@jpfgojp.onmicrosoft.com::3ba88787-b8da-4fc8-a417-83f627a88c5e" providerId="AD" clId="Web-{F2022C48-15DF-459C-7137-7941642D74DA}" dt="2020-07-13T15:08:51.625" v="442"/>
      <pc:docMkLst>
        <pc:docMk/>
      </pc:docMkLst>
      <pc:sldChg chg="modSp">
        <pc:chgData name="内田 陽子" userId="S::yoko_uchida@jpfgojp.onmicrosoft.com::3ba88787-b8da-4fc8-a417-83f627a88c5e" providerId="AD" clId="Web-{F2022C48-15DF-459C-7137-7941642D74DA}" dt="2020-07-13T14:43:00.649" v="126" actId="14100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F2022C48-15DF-459C-7137-7941642D74DA}" dt="2020-07-13T14:42:03.664" v="45" actId="2057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4:42:27.602" v="74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4:43:00.649" v="126" actId="14100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4:41:57.414" v="42" actId="20577"/>
          <ac:spMkLst>
            <pc:docMk/>
            <pc:sldMk cId="1239041308" sldId="323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F2022C48-15DF-459C-7137-7941642D74DA}" dt="2020-07-13T14:52:00.855" v="318" actId="20577"/>
        <pc:sldMkLst>
          <pc:docMk/>
          <pc:sldMk cId="3798892302" sldId="399"/>
        </pc:sldMkLst>
        <pc:spChg chg="mod">
          <ac:chgData name="内田 陽子" userId="S::yoko_uchida@jpfgojp.onmicrosoft.com::3ba88787-b8da-4fc8-a417-83f627a88c5e" providerId="AD" clId="Web-{F2022C48-15DF-459C-7137-7941642D74DA}" dt="2020-07-13T14:49:37.524" v="253" actId="1076"/>
          <ac:spMkLst>
            <pc:docMk/>
            <pc:sldMk cId="3798892302" sldId="3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4:45:19.508" v="170" actId="20577"/>
          <ac:spMkLst>
            <pc:docMk/>
            <pc:sldMk cId="3798892302" sldId="3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4:47:30.961" v="201" actId="1076"/>
          <ac:spMkLst>
            <pc:docMk/>
            <pc:sldMk cId="3798892302" sldId="39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F2022C48-15DF-459C-7137-7941642D74DA}" dt="2020-07-13T14:49:14.555" v="242"/>
          <ac:spMkLst>
            <pc:docMk/>
            <pc:sldMk cId="3798892302" sldId="39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2022C48-15DF-459C-7137-7941642D74DA}" dt="2020-07-13T14:49:14.555" v="241"/>
          <ac:spMkLst>
            <pc:docMk/>
            <pc:sldMk cId="3798892302" sldId="39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2022C48-15DF-459C-7137-7941642D74DA}" dt="2020-07-13T14:49:14.555" v="240"/>
          <ac:spMkLst>
            <pc:docMk/>
            <pc:sldMk cId="3798892302" sldId="399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F2022C48-15DF-459C-7137-7941642D74DA}" dt="2020-07-13T14:50:54.152" v="284" actId="20577"/>
          <ac:spMkLst>
            <pc:docMk/>
            <pc:sldMk cId="3798892302" sldId="399"/>
            <ac:spMk id="12" creationId="{0B99D862-E7F8-4EF1-B802-CA8273A020D6}"/>
          </ac:spMkLst>
        </pc:spChg>
        <pc:spChg chg="add mod">
          <ac:chgData name="内田 陽子" userId="S::yoko_uchida@jpfgojp.onmicrosoft.com::3ba88787-b8da-4fc8-a417-83f627a88c5e" providerId="AD" clId="Web-{F2022C48-15DF-459C-7137-7941642D74DA}" dt="2020-07-13T14:51:49.058" v="299" actId="20577"/>
          <ac:spMkLst>
            <pc:docMk/>
            <pc:sldMk cId="3798892302" sldId="399"/>
            <ac:spMk id="13" creationId="{20843AAC-DC74-4FB7-BB4C-E311AA9B4790}"/>
          </ac:spMkLst>
        </pc:spChg>
        <pc:spChg chg="add mod">
          <ac:chgData name="内田 陽子" userId="S::yoko_uchida@jpfgojp.onmicrosoft.com::3ba88787-b8da-4fc8-a417-83f627a88c5e" providerId="AD" clId="Web-{F2022C48-15DF-459C-7137-7941642D74DA}" dt="2020-07-13T14:52:00.855" v="318" actId="20577"/>
          <ac:spMkLst>
            <pc:docMk/>
            <pc:sldMk cId="3798892302" sldId="399"/>
            <ac:spMk id="14" creationId="{CBF3EB0D-BD04-43B4-ABEB-91F36F583E53}"/>
          </ac:spMkLst>
        </pc:spChg>
      </pc:sldChg>
      <pc:sldChg chg="modSp">
        <pc:chgData name="内田 陽子" userId="S::yoko_uchida@jpfgojp.onmicrosoft.com::3ba88787-b8da-4fc8-a417-83f627a88c5e" providerId="AD" clId="Web-{F2022C48-15DF-459C-7137-7941642D74DA}" dt="2020-07-13T14:53:10.295" v="325" actId="20577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F2022C48-15DF-459C-7137-7941642D74DA}" dt="2020-07-13T14:53:10.295" v="325" actId="20577"/>
          <ac:spMkLst>
            <pc:docMk/>
            <pc:sldMk cId="2793208187" sldId="400"/>
            <ac:spMk id="4" creationId="{00000000-0000-0000-0000-000000000000}"/>
          </ac:spMkLst>
        </pc:spChg>
      </pc:sldChg>
      <pc:sldChg chg="addSp delSp modSp ord">
        <pc:chgData name="内田 陽子" userId="S::yoko_uchida@jpfgojp.onmicrosoft.com::3ba88787-b8da-4fc8-a417-83f627a88c5e" providerId="AD" clId="Web-{F2022C48-15DF-459C-7137-7941642D74DA}" dt="2020-07-13T15:08:51.625" v="442"/>
        <pc:sldMkLst>
          <pc:docMk/>
          <pc:sldMk cId="4034055592" sldId="411"/>
        </pc:sldMkLst>
        <pc:spChg chg="del">
          <ac:chgData name="内田 陽子" userId="S::yoko_uchida@jpfgojp.onmicrosoft.com::3ba88787-b8da-4fc8-a417-83f627a88c5e" providerId="AD" clId="Web-{F2022C48-15DF-459C-7137-7941642D74DA}" dt="2020-07-13T15:00:09.234" v="364"/>
          <ac:spMkLst>
            <pc:docMk/>
            <pc:sldMk cId="4034055592" sldId="4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4:59:15.437" v="360" actId="20577"/>
          <ac:spMkLst>
            <pc:docMk/>
            <pc:sldMk cId="4034055592" sldId="4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5:02:04.640" v="437" actId="20577"/>
          <ac:spMkLst>
            <pc:docMk/>
            <pc:sldMk cId="4034055592" sldId="4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5:00:01.702" v="362" actId="1076"/>
          <ac:spMkLst>
            <pc:docMk/>
            <pc:sldMk cId="4034055592" sldId="41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5:00:38.843" v="393" actId="20577"/>
          <ac:spMkLst>
            <pc:docMk/>
            <pc:sldMk cId="4034055592" sldId="41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2022C48-15DF-459C-7137-7941642D74DA}" dt="2020-07-13T15:00:09.234" v="363"/>
          <ac:spMkLst>
            <pc:docMk/>
            <pc:sldMk cId="4034055592" sldId="41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2022C48-15DF-459C-7137-7941642D74DA}" dt="2020-07-13T15:00:16.499" v="369" actId="20577"/>
          <ac:spMkLst>
            <pc:docMk/>
            <pc:sldMk cId="4034055592" sldId="411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F2022C48-15DF-459C-7137-7941642D74DA}" dt="2020-07-13T14:57:45.483" v="339"/>
          <ac:picMkLst>
            <pc:docMk/>
            <pc:sldMk cId="4034055592" sldId="411"/>
            <ac:picMk id="5" creationId="{C17FBE3C-CFF9-4A80-AB69-E6825EE04435}"/>
          </ac:picMkLst>
        </pc:picChg>
        <pc:picChg chg="add mod ord">
          <ac:chgData name="内田 陽子" userId="S::yoko_uchida@jpfgojp.onmicrosoft.com::3ba88787-b8da-4fc8-a417-83f627a88c5e" providerId="AD" clId="Web-{F2022C48-15DF-459C-7137-7941642D74DA}" dt="2020-07-13T14:57:48.937" v="340" actId="1076"/>
          <ac:picMkLst>
            <pc:docMk/>
            <pc:sldMk cId="4034055592" sldId="411"/>
            <ac:picMk id="6" creationId="{5013F202-9248-43B1-9E56-B97DABC49C93}"/>
          </ac:picMkLst>
        </pc:picChg>
        <pc:picChg chg="add mod">
          <ac:chgData name="内田 陽子" userId="S::yoko_uchida@jpfgojp.onmicrosoft.com::3ba88787-b8da-4fc8-a417-83f627a88c5e" providerId="AD" clId="Web-{F2022C48-15DF-459C-7137-7941642D74DA}" dt="2020-07-13T15:08:51.625" v="442"/>
          <ac:picMkLst>
            <pc:docMk/>
            <pc:sldMk cId="4034055592" sldId="411"/>
            <ac:picMk id="8" creationId="{BDF0A59A-6588-4BD4-A0E7-2138BE6AEB42}"/>
          </ac:picMkLst>
        </pc:picChg>
      </pc:sldChg>
    </pc:docChg>
  </pc:docChgLst>
  <pc:docChgLst>
    <pc:chgData name="内田 陽子" userId="S::yoko_uchida@jpfgojp.onmicrosoft.com::3ba88787-b8da-4fc8-a417-83f627a88c5e" providerId="AD" clId="Web-{697E6788-ED57-8F71-BD91-612EE48FF7FF}"/>
    <pc:docChg chg="addSld delSld modSld sldOrd">
      <pc:chgData name="内田 陽子" userId="S::yoko_uchida@jpfgojp.onmicrosoft.com::3ba88787-b8da-4fc8-a417-83f627a88c5e" providerId="AD" clId="Web-{697E6788-ED57-8F71-BD91-612EE48FF7FF}" dt="2020-07-14T17:10:50.373" v="1516" actId="20577"/>
      <pc:docMkLst>
        <pc:docMk/>
      </pc:docMkLst>
      <pc:sldChg chg="del">
        <pc:chgData name="内田 陽子" userId="S::yoko_uchida@jpfgojp.onmicrosoft.com::3ba88787-b8da-4fc8-a417-83f627a88c5e" providerId="AD" clId="Web-{697E6788-ED57-8F71-BD91-612EE48FF7FF}" dt="2020-07-14T17:07:53.262" v="1490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1:39.155" v="1331"/>
        <pc:sldMkLst>
          <pc:docMk/>
          <pc:sldMk cId="1269142455" sldId="366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7:53.262" v="1492"/>
        <pc:sldMkLst>
          <pc:docMk/>
          <pc:sldMk cId="1736354933" sldId="369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7:53.262" v="1491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1:55.046" v="1337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1:39.171" v="1336"/>
        <pc:sldMkLst>
          <pc:docMk/>
          <pc:sldMk cId="3865722586" sldId="402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1:39.171" v="1335"/>
        <pc:sldMkLst>
          <pc:docMk/>
          <pc:sldMk cId="3200399028" sldId="405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1:39.155" v="1334"/>
        <pc:sldMkLst>
          <pc:docMk/>
          <pc:sldMk cId="1866535682" sldId="406"/>
        </pc:sldMkLst>
      </pc:sldChg>
      <pc:sldChg chg="modSp del">
        <pc:chgData name="内田 陽子" userId="S::yoko_uchida@jpfgojp.onmicrosoft.com::3ba88787-b8da-4fc8-a417-83f627a88c5e" providerId="AD" clId="Web-{697E6788-ED57-8F71-BD91-612EE48FF7FF}" dt="2020-07-14T17:01:39.155" v="1333"/>
        <pc:sldMkLst>
          <pc:docMk/>
          <pc:sldMk cId="2241989345" sldId="414"/>
        </pc:sldMkLst>
        <pc:spChg chg="mod">
          <ac:chgData name="内田 陽子" userId="S::yoko_uchida@jpfgojp.onmicrosoft.com::3ba88787-b8da-4fc8-a417-83f627a88c5e" providerId="AD" clId="Web-{697E6788-ED57-8F71-BD91-612EE48FF7FF}" dt="2020-07-14T16:27:42.889" v="598" actId="20577"/>
          <ac:spMkLst>
            <pc:docMk/>
            <pc:sldMk cId="2241989345" sldId="414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697E6788-ED57-8F71-BD91-612EE48FF7FF}" dt="2020-07-14T17:01:39.155" v="1332"/>
        <pc:sldMkLst>
          <pc:docMk/>
          <pc:sldMk cId="856468901" sldId="415"/>
        </pc:sldMkLst>
      </pc:sldChg>
      <pc:sldChg chg="modSp ord">
        <pc:chgData name="内田 陽子" userId="S::yoko_uchida@jpfgojp.onmicrosoft.com::3ba88787-b8da-4fc8-a417-83f627a88c5e" providerId="AD" clId="Web-{697E6788-ED57-8F71-BD91-612EE48FF7FF}" dt="2020-07-14T16:14:59.279" v="257" actId="20577"/>
        <pc:sldMkLst>
          <pc:docMk/>
          <pc:sldMk cId="533143676" sldId="421"/>
        </pc:sldMkLst>
        <pc:spChg chg="mod">
          <ac:chgData name="内田 陽子" userId="S::yoko_uchida@jpfgojp.onmicrosoft.com::3ba88787-b8da-4fc8-a417-83f627a88c5e" providerId="AD" clId="Web-{697E6788-ED57-8F71-BD91-612EE48FF7FF}" dt="2020-07-14T16:14:32.076" v="231" actId="20577"/>
          <ac:spMkLst>
            <pc:docMk/>
            <pc:sldMk cId="533143676" sldId="4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1:54.621" v="165" actId="20577"/>
          <ac:spMkLst>
            <pc:docMk/>
            <pc:sldMk cId="533143676" sldId="4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4:07.636" v="216" actId="20577"/>
          <ac:spMkLst>
            <pc:docMk/>
            <pc:sldMk cId="533143676" sldId="4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2:04.543" v="168" actId="1076"/>
          <ac:spMkLst>
            <pc:docMk/>
            <pc:sldMk cId="533143676" sldId="42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4:40.529" v="238" actId="20577"/>
          <ac:spMkLst>
            <pc:docMk/>
            <pc:sldMk cId="533143676" sldId="42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4:47.295" v="246" actId="20577"/>
          <ac:spMkLst>
            <pc:docMk/>
            <pc:sldMk cId="533143676" sldId="42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4:59.279" v="257" actId="20577"/>
          <ac:spMkLst>
            <pc:docMk/>
            <pc:sldMk cId="533143676" sldId="421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697E6788-ED57-8F71-BD91-612EE48FF7FF}" dt="2020-07-14T17:07:53.262" v="1495"/>
        <pc:sldMkLst>
          <pc:docMk/>
          <pc:sldMk cId="781615676" sldId="424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7:53.262" v="1494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7:53.262" v="1493"/>
        <pc:sldMkLst>
          <pc:docMk/>
          <pc:sldMk cId="394096754" sldId="426"/>
        </pc:sldMkLst>
      </pc:sldChg>
      <pc:sldChg chg="modSp ord">
        <pc:chgData name="内田 陽子" userId="S::yoko_uchida@jpfgojp.onmicrosoft.com::3ba88787-b8da-4fc8-a417-83f627a88c5e" providerId="AD" clId="Web-{697E6788-ED57-8F71-BD91-612EE48FF7FF}" dt="2020-07-14T16:27:06.733" v="596" actId="1076"/>
        <pc:sldMkLst>
          <pc:docMk/>
          <pc:sldMk cId="1652159729" sldId="427"/>
        </pc:sldMkLst>
        <pc:spChg chg="mod">
          <ac:chgData name="内田 陽子" userId="S::yoko_uchida@jpfgojp.onmicrosoft.com::3ba88787-b8da-4fc8-a417-83f627a88c5e" providerId="AD" clId="Web-{697E6788-ED57-8F71-BD91-612EE48FF7FF}" dt="2020-07-14T16:25:33.202" v="535" actId="20577"/>
          <ac:spMkLst>
            <pc:docMk/>
            <pc:sldMk cId="1652159729" sldId="4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2:28.353" v="414" actId="20577"/>
          <ac:spMkLst>
            <pc:docMk/>
            <pc:sldMk cId="1652159729" sldId="4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4:13.200" v="449" actId="20577"/>
          <ac:spMkLst>
            <pc:docMk/>
            <pc:sldMk cId="1652159729" sldId="4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7:06.733" v="596" actId="1076"/>
          <ac:spMkLst>
            <pc:docMk/>
            <pc:sldMk cId="1652159729" sldId="4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6:03.936" v="550" actId="20577"/>
          <ac:spMkLst>
            <pc:docMk/>
            <pc:sldMk cId="1652159729" sldId="4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6:31.405" v="581" actId="20577"/>
          <ac:spMkLst>
            <pc:docMk/>
            <pc:sldMk cId="1652159729" sldId="4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7:03.873" v="594" actId="20577"/>
          <ac:spMkLst>
            <pc:docMk/>
            <pc:sldMk cId="1652159729" sldId="427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697E6788-ED57-8F71-BD91-612EE48FF7FF}" dt="2020-07-14T17:02:01.265" v="1338"/>
        <pc:sldMkLst>
          <pc:docMk/>
          <pc:sldMk cId="1236574533" sldId="431"/>
        </pc:sldMkLst>
      </pc:sldChg>
      <pc:sldChg chg="modSp ord">
        <pc:chgData name="内田 陽子" userId="S::yoko_uchida@jpfgojp.onmicrosoft.com::3ba88787-b8da-4fc8-a417-83f627a88c5e" providerId="AD" clId="Web-{697E6788-ED57-8F71-BD91-612EE48FF7FF}" dt="2020-07-14T17:07:44.856" v="1485"/>
        <pc:sldMkLst>
          <pc:docMk/>
          <pc:sldMk cId="3129039018" sldId="432"/>
        </pc:sldMkLst>
        <pc:spChg chg="mod">
          <ac:chgData name="内田 陽子" userId="S::yoko_uchida@jpfgojp.onmicrosoft.com::3ba88787-b8da-4fc8-a417-83f627a88c5e" providerId="AD" clId="Web-{697E6788-ED57-8F71-BD91-612EE48FF7FF}" dt="2020-07-14T17:05:38.310" v="1404" actId="20577"/>
          <ac:spMkLst>
            <pc:docMk/>
            <pc:sldMk cId="3129039018" sldId="43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7:07:22.356" v="1479" actId="20577"/>
          <ac:spMkLst>
            <pc:docMk/>
            <pc:sldMk cId="3129039018" sldId="4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7:05:21.060" v="1382" actId="20577"/>
          <ac:spMkLst>
            <pc:docMk/>
            <pc:sldMk cId="3129039018" sldId="432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7:04:31.935" v="1360" actId="1076"/>
          <ac:spMkLst>
            <pc:docMk/>
            <pc:sldMk cId="3129039018" sldId="43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7:06:18.310" v="1437" actId="20577"/>
          <ac:spMkLst>
            <pc:docMk/>
            <pc:sldMk cId="3129039018" sldId="43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7:07:31.653" v="1482" actId="20577"/>
          <ac:spMkLst>
            <pc:docMk/>
            <pc:sldMk cId="3129039018" sldId="43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7:06:29.950" v="1448" actId="20577"/>
          <ac:spMkLst>
            <pc:docMk/>
            <pc:sldMk cId="3129039018" sldId="432"/>
            <ac:spMk id="11" creationId="{9557DDCB-0AF4-4AFF-A705-E5DBBE957561}"/>
          </ac:spMkLst>
        </pc:spChg>
      </pc:sldChg>
      <pc:sldChg chg="addSp modSp ord">
        <pc:chgData name="内田 陽子" userId="S::yoko_uchida@jpfgojp.onmicrosoft.com::3ba88787-b8da-4fc8-a417-83f627a88c5e" providerId="AD" clId="Web-{697E6788-ED57-8F71-BD91-612EE48FF7FF}" dt="2020-07-14T16:31:48.421" v="712"/>
        <pc:sldMkLst>
          <pc:docMk/>
          <pc:sldMk cId="1073822947" sldId="433"/>
        </pc:sldMkLst>
        <pc:spChg chg="mod">
          <ac:chgData name="内田 陽子" userId="S::yoko_uchida@jpfgojp.onmicrosoft.com::3ba88787-b8da-4fc8-a417-83f627a88c5e" providerId="AD" clId="Web-{697E6788-ED57-8F71-BD91-612EE48FF7FF}" dt="2020-07-14T16:29:51.935" v="659" actId="20577"/>
          <ac:spMkLst>
            <pc:docMk/>
            <pc:sldMk cId="1073822947" sldId="43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0:25.171" v="681" actId="20577"/>
          <ac:spMkLst>
            <pc:docMk/>
            <pc:sldMk cId="1073822947" sldId="43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9:44.341" v="651" actId="20577"/>
          <ac:spMkLst>
            <pc:docMk/>
            <pc:sldMk cId="1073822947" sldId="433"/>
            <ac:spMk id="5" creationId="{5E8121A8-A0FC-40EC-874B-2922931AA7F7}"/>
          </ac:spMkLst>
        </pc:spChg>
        <pc:spChg chg="add mod">
          <ac:chgData name="内田 陽子" userId="S::yoko_uchida@jpfgojp.onmicrosoft.com::3ba88787-b8da-4fc8-a417-83f627a88c5e" providerId="AD" clId="Web-{697E6788-ED57-8F71-BD91-612EE48FF7FF}" dt="2020-07-14T16:30:48.421" v="692" actId="20577"/>
          <ac:spMkLst>
            <pc:docMk/>
            <pc:sldMk cId="1073822947" sldId="433"/>
            <ac:spMk id="8" creationId="{567ECA76-136B-4D6A-9F26-2751FB105DBE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0:15.359" v="678" actId="20577"/>
          <ac:spMkLst>
            <pc:docMk/>
            <pc:sldMk cId="1073822947" sldId="43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1:24.593" v="711" actId="1076"/>
          <ac:spMkLst>
            <pc:docMk/>
            <pc:sldMk cId="1073822947" sldId="433"/>
            <ac:spMk id="10" creationId="{9A12C887-F2A3-44AE-B14D-889C875FFA4A}"/>
          </ac:spMkLst>
        </pc:spChg>
      </pc:sldChg>
      <pc:sldChg chg="del">
        <pc:chgData name="内田 陽子" userId="S::yoko_uchida@jpfgojp.onmicrosoft.com::3ba88787-b8da-4fc8-a417-83f627a88c5e" providerId="AD" clId="Web-{697E6788-ED57-8F71-BD91-612EE48FF7FF}" dt="2020-07-14T17:07:53.262" v="1489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7:53.262" v="1488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7:53.262" v="1487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697E6788-ED57-8F71-BD91-612EE48FF7FF}" dt="2020-07-14T17:07:53.262" v="1486"/>
        <pc:sldMkLst>
          <pc:docMk/>
          <pc:sldMk cId="4257144580" sldId="437"/>
        </pc:sldMkLst>
      </pc:sldChg>
      <pc:sldChg chg="modSp">
        <pc:chgData name="内田 陽子" userId="S::yoko_uchida@jpfgojp.onmicrosoft.com::3ba88787-b8da-4fc8-a417-83f627a88c5e" providerId="AD" clId="Web-{697E6788-ED57-8F71-BD91-612EE48FF7FF}" dt="2020-07-14T16:03:11.016" v="0" actId="20577"/>
        <pc:sldMkLst>
          <pc:docMk/>
          <pc:sldMk cId="2306679613" sldId="447"/>
        </pc:sldMkLst>
        <pc:spChg chg="mod">
          <ac:chgData name="内田 陽子" userId="S::yoko_uchida@jpfgojp.onmicrosoft.com::3ba88787-b8da-4fc8-a417-83f627a88c5e" providerId="AD" clId="Web-{697E6788-ED57-8F71-BD91-612EE48FF7FF}" dt="2020-07-14T16:03:11.016" v="0" actId="20577"/>
          <ac:spMkLst>
            <pc:docMk/>
            <pc:sldMk cId="2306679613" sldId="447"/>
            <ac:spMk id="3" creationId="{00000000-0000-0000-0000-000000000000}"/>
          </ac:spMkLst>
        </pc:spChg>
      </pc:sldChg>
      <pc:sldChg chg="add">
        <pc:chgData name="内田 陽子" userId="S::yoko_uchida@jpfgojp.onmicrosoft.com::3ba88787-b8da-4fc8-a417-83f627a88c5e" providerId="AD" clId="Web-{697E6788-ED57-8F71-BD91-612EE48FF7FF}" dt="2020-07-14T16:04:18.359" v="1"/>
        <pc:sldMkLst>
          <pc:docMk/>
          <pc:sldMk cId="498792230" sldId="454"/>
        </pc:sldMkLst>
      </pc:sldChg>
      <pc:sldChg chg="modSp add replId">
        <pc:chgData name="内田 陽子" userId="S::yoko_uchida@jpfgojp.onmicrosoft.com::3ba88787-b8da-4fc8-a417-83f627a88c5e" providerId="AD" clId="Web-{697E6788-ED57-8F71-BD91-612EE48FF7FF}" dt="2020-07-14T16:11:08.575" v="146" actId="20577"/>
        <pc:sldMkLst>
          <pc:docMk/>
          <pc:sldMk cId="1217664888" sldId="455"/>
        </pc:sldMkLst>
        <pc:spChg chg="mod">
          <ac:chgData name="内田 陽子" userId="S::yoko_uchida@jpfgojp.onmicrosoft.com::3ba88787-b8da-4fc8-a417-83f627a88c5e" providerId="AD" clId="Web-{697E6788-ED57-8F71-BD91-612EE48FF7FF}" dt="2020-07-14T16:05:57.265" v="30" actId="20577"/>
          <ac:spMkLst>
            <pc:docMk/>
            <pc:sldMk cId="1217664888" sldId="455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05:43.327" v="22" actId="20577"/>
          <ac:spMkLst>
            <pc:docMk/>
            <pc:sldMk cId="1217664888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1:08.575" v="146" actId="20577"/>
          <ac:spMkLst>
            <pc:docMk/>
            <pc:sldMk cId="1217664888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06:03.249" v="47" actId="20577"/>
          <ac:spMkLst>
            <pc:docMk/>
            <pc:sldMk cId="1217664888" sldId="455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05:49.609" v="23" actId="1076"/>
          <ac:spMkLst>
            <pc:docMk/>
            <pc:sldMk cId="1217664888" sldId="45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06:26.999" v="65" actId="20577"/>
          <ac:spMkLst>
            <pc:docMk/>
            <pc:sldMk cId="1217664888" sldId="455"/>
            <ac:spMk id="10" creationId="{8D97E8AE-0A4D-40EE-A94C-882942B9A2C4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06:52.233" v="92" actId="20577"/>
          <ac:spMkLst>
            <pc:docMk/>
            <pc:sldMk cId="1217664888" sldId="455"/>
            <ac:spMk id="12" creationId="{8D3728E8-42A9-441E-9CD6-139411F76F82}"/>
          </ac:spMkLst>
        </pc:spChg>
      </pc:sldChg>
      <pc:sldChg chg="modSp add ord replId">
        <pc:chgData name="内田 陽子" userId="S::yoko_uchida@jpfgojp.onmicrosoft.com::3ba88787-b8da-4fc8-a417-83f627a88c5e" providerId="AD" clId="Web-{697E6788-ED57-8F71-BD91-612EE48FF7FF}" dt="2020-07-14T16:20:51.698" v="394" actId="1076"/>
        <pc:sldMkLst>
          <pc:docMk/>
          <pc:sldMk cId="2346103560" sldId="456"/>
        </pc:sldMkLst>
        <pc:spChg chg="mod">
          <ac:chgData name="内田 陽子" userId="S::yoko_uchida@jpfgojp.onmicrosoft.com::3ba88787-b8da-4fc8-a417-83f627a88c5e" providerId="AD" clId="Web-{697E6788-ED57-8F71-BD91-612EE48FF7FF}" dt="2020-07-14T16:19:52.573" v="352" actId="20577"/>
          <ac:spMkLst>
            <pc:docMk/>
            <pc:sldMk cId="2346103560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7:03.668" v="292" actId="20577"/>
          <ac:spMkLst>
            <pc:docMk/>
            <pc:sldMk cId="2346103560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19:21.292" v="338" actId="20577"/>
          <ac:spMkLst>
            <pc:docMk/>
            <pc:sldMk cId="2346103560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0:51.698" v="394" actId="1076"/>
          <ac:spMkLst>
            <pc:docMk/>
            <pc:sldMk cId="2346103560" sldId="45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0:19.808" v="374" actId="20577"/>
          <ac:spMkLst>
            <pc:docMk/>
            <pc:sldMk cId="2346103560" sldId="45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0:34.948" v="389" actId="20577"/>
          <ac:spMkLst>
            <pc:docMk/>
            <pc:sldMk cId="2346103560" sldId="45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20:09.058" v="365" actId="20577"/>
          <ac:spMkLst>
            <pc:docMk/>
            <pc:sldMk cId="2346103560" sldId="456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697E6788-ED57-8F71-BD91-612EE48FF7FF}" dt="2020-07-14T16:38:27.060" v="891" actId="20577"/>
        <pc:sldMkLst>
          <pc:docMk/>
          <pc:sldMk cId="609695202" sldId="457"/>
        </pc:sldMkLst>
        <pc:spChg chg="mod">
          <ac:chgData name="内田 陽子" userId="S::yoko_uchida@jpfgojp.onmicrosoft.com::3ba88787-b8da-4fc8-a417-83f627a88c5e" providerId="AD" clId="Web-{697E6788-ED57-8F71-BD91-612EE48FF7FF}" dt="2020-07-14T16:34:11.373" v="781" actId="20577"/>
          <ac:spMkLst>
            <pc:docMk/>
            <pc:sldMk cId="609695202" sldId="457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3:42.170" v="741" actId="20577"/>
          <ac:spMkLst>
            <pc:docMk/>
            <pc:sldMk cId="609695202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8:27.060" v="891" actId="20577"/>
          <ac:spMkLst>
            <pc:docMk/>
            <pc:sldMk cId="609695202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4:23.919" v="794" actId="20577"/>
          <ac:spMkLst>
            <pc:docMk/>
            <pc:sldMk cId="609695202" sldId="457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3:53.748" v="742" actId="1076"/>
          <ac:spMkLst>
            <pc:docMk/>
            <pc:sldMk cId="609695202" sldId="45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4:37.716" v="807" actId="20577"/>
          <ac:spMkLst>
            <pc:docMk/>
            <pc:sldMk cId="609695202" sldId="457"/>
            <ac:spMk id="10" creationId="{8D97E8AE-0A4D-40EE-A94C-882942B9A2C4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34:49.310" v="814" actId="20577"/>
          <ac:spMkLst>
            <pc:docMk/>
            <pc:sldMk cId="609695202" sldId="457"/>
            <ac:spMk id="12" creationId="{8D3728E8-42A9-441E-9CD6-139411F76F82}"/>
          </ac:spMkLst>
        </pc:spChg>
      </pc:sldChg>
      <pc:sldChg chg="modSp add replId">
        <pc:chgData name="内田 陽子" userId="S::yoko_uchida@jpfgojp.onmicrosoft.com::3ba88787-b8da-4fc8-a417-83f627a88c5e" providerId="AD" clId="Web-{697E6788-ED57-8F71-BD91-612EE48FF7FF}" dt="2020-07-14T17:10:50.373" v="1516" actId="20577"/>
        <pc:sldMkLst>
          <pc:docMk/>
          <pc:sldMk cId="1595115600" sldId="458"/>
        </pc:sldMkLst>
        <pc:spChg chg="mod">
          <ac:chgData name="内田 陽子" userId="S::yoko_uchida@jpfgojp.onmicrosoft.com::3ba88787-b8da-4fc8-a417-83f627a88c5e" providerId="AD" clId="Web-{697E6788-ED57-8F71-BD91-612EE48FF7FF}" dt="2020-07-14T16:49:02.723" v="1101" actId="1076"/>
          <ac:spMkLst>
            <pc:docMk/>
            <pc:sldMk cId="1595115600" sldId="458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49:02.707" v="1099" actId="1076"/>
          <ac:spMkLst>
            <pc:docMk/>
            <pc:sldMk cId="1595115600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7:10:50.373" v="1516" actId="20577"/>
          <ac:spMkLst>
            <pc:docMk/>
            <pc:sldMk cId="1595115600" sldId="4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49:02.738" v="1102" actId="1076"/>
          <ac:spMkLst>
            <pc:docMk/>
            <pc:sldMk cId="1595115600" sldId="458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49:02.723" v="1100" actId="1076"/>
          <ac:spMkLst>
            <pc:docMk/>
            <pc:sldMk cId="1595115600" sldId="45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49:02.738" v="1103" actId="1076"/>
          <ac:spMkLst>
            <pc:docMk/>
            <pc:sldMk cId="1595115600" sldId="458"/>
            <ac:spMk id="10" creationId="{8D97E8AE-0A4D-40EE-A94C-882942B9A2C4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49:02.754" v="1104" actId="1076"/>
          <ac:spMkLst>
            <pc:docMk/>
            <pc:sldMk cId="1595115600" sldId="458"/>
            <ac:spMk id="12" creationId="{8D3728E8-42A9-441E-9CD6-139411F76F82}"/>
          </ac:spMkLst>
        </pc:spChg>
      </pc:sldChg>
      <pc:sldChg chg="modSp add ord replId">
        <pc:chgData name="内田 陽子" userId="S::yoko_uchida@jpfgojp.onmicrosoft.com::3ba88787-b8da-4fc8-a417-83f627a88c5e" providerId="AD" clId="Web-{697E6788-ED57-8F71-BD91-612EE48FF7FF}" dt="2020-07-14T17:00:10.375" v="1330" actId="20577"/>
        <pc:sldMkLst>
          <pc:docMk/>
          <pc:sldMk cId="1319270224" sldId="459"/>
        </pc:sldMkLst>
        <pc:spChg chg="mod">
          <ac:chgData name="内田 陽子" userId="S::yoko_uchida@jpfgojp.onmicrosoft.com::3ba88787-b8da-4fc8-a417-83f627a88c5e" providerId="AD" clId="Web-{697E6788-ED57-8F71-BD91-612EE48FF7FF}" dt="2020-07-14T16:52:17.630" v="1199" actId="20577"/>
          <ac:spMkLst>
            <pc:docMk/>
            <pc:sldMk cId="1319270224" sldId="459"/>
            <ac:spMk id="2" creationId="{A7736028-78CA-481C-8545-46EB29EB5559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50:55.238" v="1127" actId="20577"/>
          <ac:spMkLst>
            <pc:docMk/>
            <pc:sldMk cId="1319270224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7:00:10.375" v="1330" actId="20577"/>
          <ac:spMkLst>
            <pc:docMk/>
            <pc:sldMk cId="1319270224" sldId="4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51:48.943" v="1168" actId="20577"/>
          <ac:spMkLst>
            <pc:docMk/>
            <pc:sldMk cId="1319270224" sldId="459"/>
            <ac:spMk id="6" creationId="{0FA022A1-64C4-4D1E-8B58-0A4BD034A3F4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51:00.956" v="1128" actId="1076"/>
          <ac:spMkLst>
            <pc:docMk/>
            <pc:sldMk cId="1319270224" sldId="45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52:15.177" v="1197" actId="20577"/>
          <ac:spMkLst>
            <pc:docMk/>
            <pc:sldMk cId="1319270224" sldId="459"/>
            <ac:spMk id="10" creationId="{8D97E8AE-0A4D-40EE-A94C-882942B9A2C4}"/>
          </ac:spMkLst>
        </pc:spChg>
        <pc:spChg chg="mod">
          <ac:chgData name="内田 陽子" userId="S::yoko_uchida@jpfgojp.onmicrosoft.com::3ba88787-b8da-4fc8-a417-83f627a88c5e" providerId="AD" clId="Web-{697E6788-ED57-8F71-BD91-612EE48FF7FF}" dt="2020-07-14T16:52:34.083" v="1231" actId="20577"/>
          <ac:spMkLst>
            <pc:docMk/>
            <pc:sldMk cId="1319270224" sldId="459"/>
            <ac:spMk id="12" creationId="{8D3728E8-42A9-441E-9CD6-139411F76F8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964049"/>
            <a:ext cx="4048065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防災クイズ</a:t>
            </a:r>
            <a:endParaRPr lang="en-US" sz="4000" dirty="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3199328" y="1738588"/>
            <a:ext cx="1110306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b="1" dirty="0" smtClean="0">
                <a:solidFill>
                  <a:srgbClr val="002060"/>
                </a:solidFill>
                <a:ea typeface="ＭＳ Ｐゴシック"/>
                <a:cs typeface="Calibri"/>
              </a:rPr>
              <a:t>ぼ う  さ い</a:t>
            </a:r>
            <a:endParaRPr lang="ja-JP" altLang="en-US" sz="1600" b="1" dirty="0">
              <a:solidFill>
                <a:srgbClr val="002060"/>
              </a:solidFill>
              <a:ea typeface="ＭＳ Ｐゴシック"/>
              <a:cs typeface="Calibri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 descr="A picture containing room, refrigerator&#10;&#10;説明は自動で生成されたものです">
            <a:extLst>
              <a:ext uri="{FF2B5EF4-FFF2-40B4-BE49-F238E27FC236}">
                <a16:creationId xmlns:a16="http://schemas.microsoft.com/office/drawing/2014/main" id="{3BCD30F2-2E34-4EC3-8836-C548515BC04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659" t="27430" r="8072" b="6091"/>
          <a:stretch/>
        </p:blipFill>
        <p:spPr>
          <a:xfrm>
            <a:off x="3124349" y="2805565"/>
            <a:ext cx="2718542" cy="199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574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415" y="891267"/>
            <a:ext cx="781071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  1991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年の噴火で大きな被害を出した、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100" dirty="0">
                <a:latin typeface="MS PGothic"/>
                <a:ea typeface="MS PGothic"/>
                <a:cs typeface="+mj-lt"/>
              </a:rPr>
              <a:t>せんきゅう</a:t>
            </a:r>
            <a:r>
              <a:rPr lang="ja-JP" altLang="en-US" sz="1100" dirty="0" err="1">
                <a:latin typeface="MS PGothic"/>
                <a:ea typeface="MS PGothic"/>
                <a:cs typeface="+mj-lt"/>
              </a:rPr>
              <a:t>ひゃく</a:t>
            </a:r>
            <a:r>
              <a:rPr lang="ja-JP" altLang="en-US" sz="1100" dirty="0">
                <a:latin typeface="MS PGothic"/>
                <a:ea typeface="MS PGothic"/>
                <a:cs typeface="+mj-lt"/>
              </a:rPr>
              <a:t>きゅうじゅういちねん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ふんか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おお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ひがい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長崎県の火山の名前は何ですか？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ながさきけん            かざん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なまえ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浅間山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 </a:t>
            </a:r>
            <a:r>
              <a:rPr lang="ja-JP" altLang="en-US">
                <a:latin typeface="MS PGothic"/>
                <a:ea typeface="MS PGothic"/>
                <a:cs typeface="+mn-lt"/>
              </a:rPr>
              <a:t>雲仙</a:t>
            </a:r>
            <a:r>
              <a:rPr lang="ja-JP">
                <a:latin typeface="MS PGothic"/>
                <a:ea typeface="MS PGothic"/>
                <a:cs typeface="+mn-lt"/>
              </a:rPr>
              <a:t>岳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阿蘇山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有珠山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864" y="36245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7106" y="34740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あさ      ま     やま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7106" y="47776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あ        そ     さん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7106" y="54294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う         す     さん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7106" y="41380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うん    ぜん   だけ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2919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2298" y="891267"/>
            <a:ext cx="788180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狭い範囲に、急にたくさん降る豪雨（とて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せま          はんい               きゅう            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ふ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ごうう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も強い雨）のことを、何と呼びますか？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つよ        あめ                                    なん        よ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テロ豪雨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ゲリラ豪雨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ギ</a:t>
            </a:r>
            <a:r>
              <a:rPr lang="ja-JP" dirty="0">
                <a:latin typeface="MS PGothic"/>
                <a:ea typeface="MS PGothic"/>
                <a:cs typeface="+mn-lt"/>
              </a:rPr>
              <a:t>ャング豪雨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ヤク</a:t>
            </a:r>
            <a:r>
              <a:rPr lang="ja-JP" dirty="0">
                <a:latin typeface="MS PGothic"/>
                <a:ea typeface="MS PGothic"/>
                <a:cs typeface="+mn-lt"/>
              </a:rPr>
              <a:t>ザ豪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雨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840" y="362815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ごう     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0997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       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ごう     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640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           </a:t>
            </a:r>
            <a:r>
              <a:rPr lang="ja-JP" altLang="en-US" sz="1200">
                <a:ea typeface="ＭＳ Ｐゴシック"/>
                <a:cs typeface="Calibri"/>
              </a:rPr>
              <a:t>            </a:t>
            </a:r>
            <a:r>
              <a:rPr lang="ja-JP" sz="1200">
                <a:ea typeface="ＭＳ Ｐゴシック"/>
                <a:cs typeface="Calibri"/>
              </a:rPr>
              <a:t>ごう     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3501" y="54340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 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ごう     う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3096" y="891267"/>
            <a:ext cx="775988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火事の時には、何番に電話をかけます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かじ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とき    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なん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ばん          でんわ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 ０１１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 smtClean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 １１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０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１１９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９１１</a:t>
            </a:r>
            <a:endParaRPr lang="en-US" alt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1948" y="43194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9398" y="34646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ぜろいちいち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9398" y="47682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いちちきゅう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35510" y="53944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きゅういちいち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9398" y="410359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いちいちぜろ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803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5077" y="891267"/>
            <a:ext cx="745994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台所で起こる火事は、どんな料理を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だいどころ        お  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かじ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りょうり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作っているときが多いですか？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つく                            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おお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カレー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天ぷら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焼き魚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バーベ</a:t>
            </a:r>
            <a:r>
              <a:rPr lang="ja-JP" dirty="0">
                <a:latin typeface="MS PGothic"/>
                <a:ea typeface="MS PGothic"/>
                <a:cs typeface="+mn-lt"/>
              </a:rPr>
              <a:t>キュ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ー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36596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08639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てん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506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や             ざかな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101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5090" y="891267"/>
            <a:ext cx="745775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火事の件数がいちばん多い都道府県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 かじ             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けん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すう                    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おお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とどうふけん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は、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どこですか？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愛知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東京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大阪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北</a:t>
            </a:r>
            <a:r>
              <a:rPr lang="ja-JP" altLang="en-US">
                <a:latin typeface="MS PGothic"/>
                <a:ea typeface="MS PGothic"/>
                <a:cs typeface="+mn-lt"/>
              </a:rPr>
              <a:t>海道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36465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248" y="47638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おお   さか 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34815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あい     ち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407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ほっ   かい    どう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78767" y="41160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とう     きょう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40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2299" y="891267"/>
            <a:ext cx="789549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消防署のレスキュー隊の制服は、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ふつう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しょう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ぼうしょ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たい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せいふく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何色ですか？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 なにいろ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赤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白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黄色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オ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レ</a:t>
            </a:r>
            <a:r>
              <a:rPr lang="ja-JP" dirty="0">
                <a:latin typeface="MS PGothic"/>
                <a:ea typeface="MS PGothic"/>
                <a:cs typeface="+mn-lt"/>
              </a:rPr>
              <a:t>ンジ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497195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4929" y="47638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</a:t>
            </a:r>
            <a:r>
              <a:rPr lang="ja-JP" sz="1200">
                <a:ea typeface="ＭＳ Ｐゴシック"/>
                <a:cs typeface="Calibri"/>
              </a:rPr>
              <a:t>き</a:t>
            </a:r>
            <a:r>
              <a:rPr lang="ja-JP" altLang="en-US" sz="1200" dirty="0">
                <a:ea typeface="ＭＳ Ｐゴシック"/>
                <a:cs typeface="Calibri"/>
              </a:rPr>
              <a:t>      </a:t>
            </a:r>
            <a:r>
              <a:rPr lang="ja-JP" sz="1200">
                <a:ea typeface="ＭＳ Ｐゴシック"/>
                <a:cs typeface="Calibri"/>
              </a:rPr>
              <a:t>いろ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34815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78767" y="41160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4257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973" y="891267"/>
            <a:ext cx="762798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消防車の色は、法令では何色と決めら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しょうぼうしゃ           いろ              ほうれい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なに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いろ          き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 err="1">
                <a:latin typeface="MS PGothic"/>
                <a:ea typeface="MS PGothic"/>
                <a:cs typeface="+mj-lt"/>
              </a:rPr>
              <a:t>れて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赤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 </a:t>
            </a:r>
            <a:r>
              <a:rPr lang="ja-JP" altLang="en-US">
                <a:latin typeface="MS PGothic"/>
                <a:ea typeface="MS PGothic"/>
                <a:cs typeface="+mn-lt"/>
              </a:rPr>
              <a:t>紅色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朱色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オ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レ</a:t>
            </a:r>
            <a:r>
              <a:rPr lang="ja-JP" dirty="0">
                <a:latin typeface="MS PGothic"/>
                <a:ea typeface="MS PGothic"/>
                <a:cs typeface="+mn-lt"/>
              </a:rPr>
              <a:t>ンジ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43031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4929" y="47638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しゅ     </a:t>
            </a:r>
            <a:r>
              <a:rPr lang="ja-JP" sz="1200" dirty="0">
                <a:ea typeface="ＭＳ Ｐゴシック"/>
                <a:cs typeface="Calibri"/>
              </a:rPr>
              <a:t>いろ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34815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78767" y="41160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べに  いろ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293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6673" y="634413"/>
            <a:ext cx="7801784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消防車が火事の現場に行くときに出しても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しょうぼうしゃ              かじ               げんば                                           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いいスピードは、ふつうの道路で時速何</a:t>
            </a:r>
            <a:r>
              <a:rPr lang="en-US" altLang="ja-JP" sz="3200" dirty="0">
                <a:ea typeface="+mj-lt"/>
                <a:cs typeface="+mj-lt"/>
              </a:rPr>
              <a:t>km</a:t>
            </a:r>
            <a:br>
              <a:rPr lang="en-US" altLang="ja-JP" sz="3200" dirty="0"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どう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ろ                じそく   なん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までですか？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時速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80km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時速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120km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ほかの車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と同</a:t>
            </a:r>
            <a:r>
              <a:rPr lang="ja-JP" dirty="0">
                <a:latin typeface="MS PGothic"/>
                <a:ea typeface="MS PGothic"/>
                <a:cs typeface="+mn-lt"/>
              </a:rPr>
              <a:t>じ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制限は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ない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738" y="29952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736028-78CA-481C-8545-46EB29EB5559}"/>
              </a:ext>
            </a:extLst>
          </p:cNvPr>
          <p:cNvSpPr txBox="1"/>
          <p:nvPr/>
        </p:nvSpPr>
        <p:spPr>
          <a:xfrm>
            <a:off x="3359913" y="347079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じ        そく   は</a:t>
            </a:r>
            <a:r>
              <a:rPr lang="ja-JP" altLang="en-US" sz="1200" dirty="0" err="1" smtClean="0">
                <a:ea typeface="ＭＳ Ｐゴシック"/>
                <a:cs typeface="Calibri"/>
              </a:rPr>
              <a:t>ちじ</a:t>
            </a:r>
            <a:r>
              <a:rPr lang="ja-JP" altLang="en-US" sz="1200" dirty="0" err="1">
                <a:ea typeface="ＭＳ Ｐゴシック"/>
                <a:cs typeface="Calibri"/>
              </a:rPr>
              <a:t>ゅ</a:t>
            </a:r>
            <a:r>
              <a:rPr lang="ja-JP" altLang="en-US" sz="1200" dirty="0" err="1" smtClean="0">
                <a:ea typeface="ＭＳ Ｐゴシック"/>
                <a:cs typeface="Calibri"/>
              </a:rPr>
              <a:t>っ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A022A1-64C4-4D1E-8B58-0A4BD034A3F4}"/>
              </a:ext>
            </a:extLst>
          </p:cNvPr>
          <p:cNvSpPr txBox="1"/>
          <p:nvPr/>
        </p:nvSpPr>
        <p:spPr>
          <a:xfrm>
            <a:off x="3359912" y="40997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じ        そく    </a:t>
            </a:r>
            <a:r>
              <a:rPr lang="ja-JP" altLang="en-US" sz="1200" dirty="0" err="1">
                <a:ea typeface="ＭＳ Ｐゴシック"/>
                <a:cs typeface="Calibri"/>
              </a:rPr>
              <a:t>ひゃ</a:t>
            </a:r>
            <a:r>
              <a:rPr lang="ja-JP" altLang="en-US" sz="1200" dirty="0">
                <a:ea typeface="ＭＳ Ｐゴシック"/>
                <a:cs typeface="Calibri"/>
              </a:rPr>
              <a:t>くに</a:t>
            </a:r>
            <a:r>
              <a:rPr lang="ja-JP" altLang="en-US" sz="1200" dirty="0" smtClean="0">
                <a:ea typeface="ＭＳ Ｐゴシック"/>
                <a:cs typeface="Calibri"/>
              </a:rPr>
              <a:t>じゅっ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97E8AE-0A4D-40EE-A94C-882942B9A2C4}"/>
              </a:ext>
            </a:extLst>
          </p:cNvPr>
          <p:cNvSpPr txBox="1"/>
          <p:nvPr/>
        </p:nvSpPr>
        <p:spPr>
          <a:xfrm>
            <a:off x="3347421" y="47640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くるま            おな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3728E8-42A9-441E-9CD6-139411F76F82}"/>
              </a:ext>
            </a:extLst>
          </p:cNvPr>
          <p:cNvSpPr txBox="1"/>
          <p:nvPr/>
        </p:nvSpPr>
        <p:spPr>
          <a:xfrm>
            <a:off x="3312796" y="544352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せい   げん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005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6503" y="891267"/>
            <a:ext cx="799709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江戸時代に消防の仕事をする人たちを、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えど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だい            しょうぼう           しごと    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ひと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  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火侍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火</a:t>
            </a:r>
            <a:r>
              <a:rPr lang="ja-JP" altLang="en-US">
                <a:latin typeface="MS PGothic"/>
                <a:ea typeface="MS PGothic"/>
                <a:cs typeface="+mn-lt"/>
              </a:rPr>
              <a:t>消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火事侍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火事消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840" y="36262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ひ   さむらい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09035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ひ      けし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640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か       じ    さむらい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8883" y="542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か       じ     </a:t>
            </a:r>
            <a:r>
              <a:rPr lang="ja-JP" altLang="en-US" sz="1200">
                <a:ea typeface="ＭＳ Ｐゴシック"/>
                <a:cs typeface="Calibri"/>
              </a:rPr>
              <a:t>  けし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236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5255" y="891267"/>
            <a:ext cx="774174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１月に行われる、消防署の仕事始めの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いちがつ       おこな                            しょうぼうしょ            しごと    はじ 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行事を何と言いますか？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ぎょうじ          なん         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出初め式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消し初め式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火初め式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はしご</a:t>
            </a:r>
            <a:r>
              <a:rPr lang="ja-JP" dirty="0">
                <a:latin typeface="MS PGothic"/>
                <a:ea typeface="MS PGothic"/>
                <a:cs typeface="+mn-lt"/>
              </a:rPr>
              <a:t>初め式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413" y="297234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81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で        ぞ                 しき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13899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け              はじ                しき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7498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 </a:t>
            </a:r>
            <a:r>
              <a:rPr lang="ja-JP" altLang="en-US" sz="1200">
                <a:ea typeface="ＭＳ Ｐゴシック"/>
                <a:cs typeface="Calibri"/>
              </a:rPr>
              <a:t>ひ</a:t>
            </a:r>
            <a:r>
              <a:rPr lang="ja-JP" sz="1200">
                <a:ea typeface="ＭＳ Ｐゴシック"/>
                <a:cs typeface="Calibri"/>
              </a:rPr>
              <a:t>      はじ                しき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8883" y="542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                           </a:t>
            </a:r>
            <a:r>
              <a:rPr lang="ja-JP" altLang="en-US" sz="1200" dirty="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はじ                しき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3935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9725" y="891267"/>
            <a:ext cx="738499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 1995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年に関西地方で起こった大きな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100" dirty="0">
                <a:latin typeface="MS PGothic"/>
                <a:ea typeface="MS PGothic"/>
                <a:cs typeface="+mj-lt"/>
              </a:rPr>
              <a:t>せんきゅう</a:t>
            </a:r>
            <a:r>
              <a:rPr lang="ja-JP" altLang="en-US" sz="1100" dirty="0" err="1">
                <a:latin typeface="MS PGothic"/>
                <a:ea typeface="MS PGothic"/>
                <a:cs typeface="+mj-lt"/>
              </a:rPr>
              <a:t>ひゃく</a:t>
            </a:r>
            <a:r>
              <a:rPr lang="ja-JP" altLang="en-US" sz="1100" dirty="0">
                <a:latin typeface="MS PGothic"/>
                <a:ea typeface="MS PGothic"/>
                <a:cs typeface="+mj-lt"/>
              </a:rPr>
              <a:t>きゅうじゅうごねん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かんさい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ちほう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お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おお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地震は、何と呼ばれていますか？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じしん                なん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よ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関西大震災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神戸大震災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兵庫大震災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阪神淡路</a:t>
            </a:r>
            <a:r>
              <a:rPr lang="ja-JP">
                <a:latin typeface="MS PGothic"/>
                <a:ea typeface="MS PGothic"/>
                <a:cs typeface="+mn-lt"/>
              </a:rPr>
              <a:t>大</a:t>
            </a:r>
            <a:r>
              <a:rPr lang="ja-JP" altLang="en-US">
                <a:latin typeface="MS PGothic"/>
                <a:ea typeface="MS PGothic"/>
                <a:cs typeface="+mn-lt"/>
              </a:rPr>
              <a:t>震災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7543" y="49772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7752" y="34804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かん    さい   だい    しん    さい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7840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ひょう   ご     だい    しん    さい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753" y="5435776"/>
            <a:ext cx="301071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はん   しん    あわ     じ </a:t>
            </a:r>
            <a:r>
              <a:rPr lang="ja-JP" sz="1200" dirty="0">
                <a:ea typeface="ＭＳ Ｐゴシック"/>
                <a:cs typeface="Calibri"/>
              </a:rPr>
              <a:t>     だい    しん    さい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4448" y="413154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こう     べ      だい    しん    さい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6673" y="634413"/>
            <a:ext cx="7801784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江戸時代から消防の人たちの間で歌われて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えど        じだい                   しょうぼう         ひと                    あいだ       うた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きた、でんとう的な歌を何と言いますか？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てき         うた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　なん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火遣り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水遣り</a:t>
            </a:r>
            <a:endParaRPr 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土</a:t>
            </a:r>
            <a:r>
              <a:rPr lang="ja-JP" altLang="en-US">
                <a:latin typeface="MS PGothic"/>
                <a:ea typeface="MS PGothic"/>
                <a:cs typeface="+mn-lt"/>
              </a:rPr>
              <a:t>遣り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木</a:t>
            </a:r>
            <a:r>
              <a:rPr lang="ja-JP" dirty="0">
                <a:latin typeface="MS PGothic"/>
                <a:ea typeface="MS PGothic"/>
                <a:cs typeface="+mn-lt"/>
              </a:rPr>
              <a:t>遣り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1287" y="493681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736028-78CA-481C-8545-46EB29EB5559}"/>
              </a:ext>
            </a:extLst>
          </p:cNvPr>
          <p:cNvSpPr txBox="1"/>
          <p:nvPr/>
        </p:nvSpPr>
        <p:spPr>
          <a:xfrm>
            <a:off x="3359913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ひ        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A022A1-64C4-4D1E-8B58-0A4BD034A3F4}"/>
              </a:ext>
            </a:extLst>
          </p:cNvPr>
          <p:cNvSpPr txBox="1"/>
          <p:nvPr/>
        </p:nvSpPr>
        <p:spPr>
          <a:xfrm>
            <a:off x="3359912" y="40620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みず     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97E8AE-0A4D-40EE-A94C-882942B9A2C4}"/>
              </a:ext>
            </a:extLst>
          </p:cNvPr>
          <p:cNvSpPr txBox="1"/>
          <p:nvPr/>
        </p:nvSpPr>
        <p:spPr>
          <a:xfrm>
            <a:off x="3347421" y="47263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つち      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3728E8-42A9-441E-9CD6-139411F76F82}"/>
              </a:ext>
            </a:extLst>
          </p:cNvPr>
          <p:cNvSpPr txBox="1"/>
          <p:nvPr/>
        </p:nvSpPr>
        <p:spPr>
          <a:xfrm>
            <a:off x="3312796" y="544352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き        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6876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6673" y="634413"/>
            <a:ext cx="7801784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消防署の仕事始めの式で行われるでんとう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しょうぼうしょ             しごと     はじ               しき         おこな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芸能で、高いはしごの上で演技をするものを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げいのう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たか          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うえ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えんぎ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なん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い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はしご回し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はしご渡り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はしご</a:t>
            </a:r>
            <a:r>
              <a:rPr lang="ja-JP">
                <a:latin typeface="MS PGothic"/>
                <a:ea typeface="MS PGothic"/>
                <a:cs typeface="+mn-lt"/>
              </a:rPr>
              <a:t>乗り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はしご登り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7325" y="42923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736028-78CA-481C-8545-46EB29EB5559}"/>
              </a:ext>
            </a:extLst>
          </p:cNvPr>
          <p:cNvSpPr txBox="1"/>
          <p:nvPr/>
        </p:nvSpPr>
        <p:spPr>
          <a:xfrm>
            <a:off x="3359913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まわ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A022A1-64C4-4D1E-8B58-0A4BD034A3F4}"/>
              </a:ext>
            </a:extLst>
          </p:cNvPr>
          <p:cNvSpPr txBox="1"/>
          <p:nvPr/>
        </p:nvSpPr>
        <p:spPr>
          <a:xfrm>
            <a:off x="3359912" y="40620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わ</a:t>
            </a:r>
            <a:r>
              <a:rPr lang="ja-JP" altLang="en-US" sz="1200">
                <a:ea typeface="ＭＳ Ｐゴシック"/>
                <a:cs typeface="Calibri"/>
              </a:rPr>
              <a:t>た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97E8AE-0A4D-40EE-A94C-882942B9A2C4}"/>
              </a:ext>
            </a:extLst>
          </p:cNvPr>
          <p:cNvSpPr txBox="1"/>
          <p:nvPr/>
        </p:nvSpPr>
        <p:spPr>
          <a:xfrm>
            <a:off x="3347421" y="47263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          </a:t>
            </a:r>
            <a:r>
              <a:rPr lang="ja-JP" altLang="en-US" sz="1200">
                <a:ea typeface="ＭＳ Ｐゴシック"/>
                <a:cs typeface="Calibri"/>
              </a:rPr>
              <a:t>  の</a:t>
            </a:r>
            <a:endParaRPr lang="ja-JP" sz="120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3728E8-42A9-441E-9CD6-139411F76F82}"/>
              </a:ext>
            </a:extLst>
          </p:cNvPr>
          <p:cNvSpPr txBox="1"/>
          <p:nvPr/>
        </p:nvSpPr>
        <p:spPr>
          <a:xfrm>
            <a:off x="3312796" y="544352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       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のぼ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649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3096" y="891267"/>
            <a:ext cx="775988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警察を呼ぶ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とき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何番に電話をかけ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けいさつ          よ               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なん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ばん           でんわ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ます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 ０１１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 smtClean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 １１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０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１１９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９１１</a:t>
            </a:r>
            <a:endParaRPr lang="en-US" altLang="ja-JP" dirty="0">
              <a:latin typeface="MS PGothic"/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934" y="36345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9398" y="34646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ぜろいちいち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9398" y="47682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いちちきゅう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35510" y="53944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きゅういちいち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9398" y="410359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いちいちぜろ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0667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2749" y="891267"/>
            <a:ext cx="799091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日本では、パトカーの色は何色ですか？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にほん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いろ         なにいろ</a:t>
            </a:r>
            <a:endParaRPr lang="ja-JP" altLang="en-US" sz="3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白と黄</a:t>
            </a:r>
            <a:endParaRPr lang="en-US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白と赤</a:t>
            </a:r>
            <a:endParaRPr 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白</a:t>
            </a:r>
            <a:r>
              <a:rPr lang="ja-JP" altLang="en-US">
                <a:latin typeface="MS PGothic"/>
                <a:ea typeface="MS PGothic"/>
                <a:cs typeface="+mn-lt"/>
              </a:rPr>
              <a:t>と</a:t>
            </a:r>
            <a:r>
              <a:rPr lang="ja-JP">
                <a:latin typeface="MS PGothic"/>
                <a:ea typeface="MS PGothic"/>
                <a:cs typeface="+mn-lt"/>
              </a:rPr>
              <a:t>黒</a:t>
            </a:r>
            <a:endParaRPr lang="ja-JP" altLang="en-US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白と青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426" y="42998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7106" y="345524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しろ               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7106" y="475878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しろ              くろ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7106" y="54105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しろ             </a:t>
            </a:r>
            <a:r>
              <a:rPr lang="ja-JP" altLang="en-US" sz="1200">
                <a:ea typeface="ＭＳ Ｐゴシック"/>
                <a:cs typeface="Calibri"/>
              </a:rPr>
              <a:t>あお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7106" y="40941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しろ             </a:t>
            </a:r>
            <a:r>
              <a:rPr lang="ja-JP" altLang="en-US" sz="1200">
                <a:ea typeface="ＭＳ Ｐゴシック"/>
                <a:cs typeface="Calibri"/>
              </a:rPr>
              <a:t>あか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627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1520" y="891267"/>
            <a:ext cx="767237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東京の警察、警視庁のマスコットキャラ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とうきょう         けいさつ         けいしちょう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クターの名前は何ですか？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なまえ           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ピーポくん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ケータくん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>
                <a:latin typeface="MS PGothic"/>
                <a:ea typeface="MS PGothic"/>
                <a:cs typeface="+mn-lt"/>
              </a:rPr>
              <a:t>ポ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リーくん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タイホ</a:t>
            </a:r>
            <a:r>
              <a:rPr lang="ja-JP" dirty="0">
                <a:latin typeface="MS PGothic"/>
                <a:ea typeface="MS PGothic"/>
                <a:cs typeface="+mn-lt"/>
              </a:rPr>
              <a:t>くん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073" y="29773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342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ea typeface="+mn-lt"/>
                <a:cs typeface="+mn-lt"/>
              </a:rPr>
              <a:t>1</a:t>
            </a:r>
            <a:r>
              <a:rPr lang="ja-JP" dirty="0">
                <a:latin typeface="MS PGothic"/>
                <a:ea typeface="MS PGothic"/>
                <a:cs typeface="+mn-lt"/>
              </a:rPr>
              <a:t>0時～17時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 smtClean="0">
                <a:latin typeface="MS PGothic"/>
                <a:ea typeface="MS PGothic"/>
                <a:cs typeface="+mn-lt"/>
              </a:rPr>
              <a:t>9時</a:t>
            </a:r>
            <a:r>
              <a:rPr lang="ja-JP" dirty="0">
                <a:latin typeface="MS PGothic"/>
                <a:ea typeface="MS PGothic"/>
                <a:cs typeface="+mn-lt"/>
              </a:rPr>
              <a:t>～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20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時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 smtClean="0">
                <a:latin typeface="MS PGothic"/>
                <a:ea typeface="+mn-lt"/>
                <a:cs typeface="+mn-lt"/>
              </a:rPr>
              <a:t>7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時～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23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時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2</a:t>
            </a:r>
            <a:r>
              <a:rPr lang="ja-JP" dirty="0">
                <a:latin typeface="MS PGothic"/>
                <a:ea typeface="MS PGothic"/>
                <a:cs typeface="+mn-lt"/>
              </a:rPr>
              <a:t>4時間</a:t>
            </a:r>
            <a:endParaRPr lang="en-US" altLang="ja-JP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561" y="49662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8297" y="3434143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じゅう   じ                 じゅうしちじ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215746" y="4124971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 く      じ               に</a:t>
            </a:r>
            <a:r>
              <a:rPr lang="ja-JP" altLang="en-US" sz="1200" dirty="0" err="1">
                <a:ea typeface="ＭＳ Ｐゴシック"/>
                <a:cs typeface="+mn-lt"/>
              </a:rPr>
              <a:t>じゅう</a:t>
            </a:r>
            <a:r>
              <a:rPr lang="ja-JP" altLang="en-US" sz="1200" dirty="0">
                <a:ea typeface="ＭＳ Ｐゴシック"/>
                <a:cs typeface="+mn-lt"/>
              </a:rPr>
              <a:t>  じ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215746" y="477499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 しち   じ              に</a:t>
            </a:r>
            <a:r>
              <a:rPr lang="ja-JP" altLang="en-US" sz="1200" dirty="0" err="1">
                <a:ea typeface="ＭＳ Ｐゴシック"/>
                <a:cs typeface="+mn-lt"/>
              </a:rPr>
              <a:t>じゅう</a:t>
            </a:r>
            <a:r>
              <a:rPr lang="ja-JP" altLang="en-US" sz="1200" dirty="0">
                <a:ea typeface="ＭＳ Ｐゴシック"/>
                <a:cs typeface="+mn-lt"/>
              </a:rPr>
              <a:t>さんじ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38297" y="5413413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に</a:t>
            </a:r>
            <a:r>
              <a:rPr lang="ja-JP" altLang="en-US" sz="1200" dirty="0" err="1">
                <a:ea typeface="ＭＳ Ｐゴシック"/>
                <a:cs typeface="Calibri"/>
              </a:rPr>
              <a:t>じゅう</a:t>
            </a:r>
            <a:r>
              <a:rPr lang="ja-JP" altLang="en-US" sz="1200" dirty="0">
                <a:ea typeface="ＭＳ Ｐゴシック"/>
                <a:cs typeface="Calibri"/>
              </a:rPr>
              <a:t>よじかん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93611" y="1061256"/>
            <a:ext cx="6951717" cy="1716291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日本の交番は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、何時から何時ま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b="1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にほん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こうばん                 なんじ                     なんじ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Calibri"/>
              </a:rPr>
              <a:t>開いて</a:t>
            </a:r>
            <a:r>
              <a:rPr lang="ja-JP" sz="3600" dirty="0">
                <a:latin typeface="MS PGothic"/>
                <a:ea typeface="MS PGothic"/>
                <a:cs typeface="Calibri"/>
              </a:rPr>
              <a:t>いますか？</a:t>
            </a:r>
            <a:br>
              <a:rPr lang="ja-JP" sz="3600" dirty="0">
                <a:latin typeface="MS PGothic"/>
                <a:ea typeface="MS PGothic"/>
                <a:cs typeface="Calibri"/>
              </a:rPr>
            </a:br>
            <a:r>
              <a:rPr lang="ja-JP" sz="1600" dirty="0">
                <a:latin typeface="MS PGothic"/>
                <a:ea typeface="MS PGothic"/>
                <a:cs typeface="Calibri"/>
              </a:rPr>
              <a:t>   </a:t>
            </a:r>
            <a:r>
              <a:rPr lang="ja-JP" sz="1600" dirty="0" err="1">
                <a:latin typeface="MS PGothic"/>
                <a:ea typeface="MS PGothic"/>
                <a:cs typeface="Calibri"/>
              </a:rPr>
              <a:t>あ</a:t>
            </a:r>
            <a:endParaRPr lang="en-US" sz="1600" dirty="0">
              <a:latin typeface="ＭＳ Ｐゴシック"/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9879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3016" y="891267"/>
            <a:ext cx="763242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江戸時代の警察が使っていた武器を、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えど        じだい            けいさつ          つか                               ぶき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十手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わき差し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手裏剣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な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ぎなた</a:t>
            </a:r>
            <a:endParaRPr lang="ja-JP" sz="3200" dirty="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1867" y="30161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34577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じっ      て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76458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しゅ      り       けん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41206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ざ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pic>
        <p:nvPicPr>
          <p:cNvPr id="8" name="Picture 11">
            <a:extLst>
              <a:ext uri="{FF2B5EF4-FFF2-40B4-BE49-F238E27FC236}">
                <a16:creationId xmlns:a16="http://schemas.microsoft.com/office/drawing/2014/main" id="{3A1FCBDF-F4BD-40CC-8BE3-6F006BF6B3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182" y="3034219"/>
            <a:ext cx="2086785" cy="226087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943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60606" y="891267"/>
            <a:ext cx="722486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救急車を呼ぶとき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何番に電話を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きゅうきゅうしゃ        よ                                    なんばん           でんわ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かけます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 ０１１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 smtClean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 １１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０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１１９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９１１</a:t>
            </a:r>
            <a:endParaRPr lang="en-US" altLang="ja-JP" dirty="0">
              <a:latin typeface="MS PGothic"/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094" y="42911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9398" y="34646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ぜろいちいち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9398" y="47682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いちちきゅう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35510" y="53944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きゅういちいち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9398" y="410359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いちいちぜろ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8893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4856" y="891267"/>
            <a:ext cx="7772044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日本で救急車を呼んだら、いくらかかり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        きゅうきゅうしゃ         よ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ます</a:t>
            </a:r>
            <a:r>
              <a:rPr lang="ja-JP" sz="3600">
                <a:latin typeface="MS PGothic"/>
                <a:ea typeface="MS PGothic"/>
                <a:cs typeface="+mj-lt"/>
              </a:rPr>
              <a:t>か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5022412" cy="266430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無料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１回5500円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１回22000円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走ったきょりによって違う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483" y="29833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9398" y="34646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む     りょう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9398" y="47682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いっ かい   にまんにせん   えん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0627" y="5418758"/>
            <a:ext cx="419018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はし                                                                                             ちが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9398" y="410359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いっ かい ごせんごひゃくえん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305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2299" y="891267"/>
            <a:ext cx="789549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日本では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、救急車の色は何色ですか？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にほん                       </a:t>
            </a:r>
            <a:r>
              <a:rPr lang="ja-JP" altLang="en-US" sz="1600" dirty="0" err="1" smtClean="0">
                <a:latin typeface="MS PGothic"/>
                <a:ea typeface="MS PGothic"/>
                <a:cs typeface="+mj-lt"/>
              </a:rPr>
              <a:t>きゅう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きゅう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しゃ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いろ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なにいろ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白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赤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黄色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オ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レ</a:t>
            </a:r>
            <a:r>
              <a:rPr lang="ja-JP" dirty="0">
                <a:latin typeface="MS PGothic"/>
                <a:ea typeface="MS PGothic"/>
                <a:cs typeface="+mn-lt"/>
              </a:rPr>
              <a:t>ンジ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29847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4929" y="47638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 </a:t>
            </a:r>
            <a:r>
              <a:rPr lang="ja-JP" sz="1200">
                <a:ea typeface="ＭＳ Ｐゴシック"/>
                <a:cs typeface="Calibri"/>
              </a:rPr>
              <a:t>き</a:t>
            </a:r>
            <a:r>
              <a:rPr lang="ja-JP" altLang="en-US" sz="1200">
                <a:ea typeface="ＭＳ Ｐゴシック"/>
                <a:cs typeface="Calibri"/>
              </a:rPr>
              <a:t>      </a:t>
            </a:r>
            <a:r>
              <a:rPr lang="ja-JP" sz="1200">
                <a:ea typeface="ＭＳ Ｐゴシック"/>
                <a:cs typeface="Calibri"/>
              </a:rPr>
              <a:t>いろ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7753" y="412601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4448" y="34716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7037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60606" y="891267"/>
            <a:ext cx="721476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「関東大震災」が起こったのは、何年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    かんとう    だいしんさい       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お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                             なんねん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１９２３年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１９４０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年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１９５８</a:t>
            </a:r>
            <a:r>
              <a:rPr lang="ja-JP">
                <a:latin typeface="MS PGothic"/>
                <a:ea typeface="MS PGothic"/>
                <a:cs typeface="+mn-lt"/>
              </a:rPr>
              <a:t>年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</a:t>
            </a:r>
            <a:r>
              <a:rPr lang="ja-JP" altLang="en-US">
                <a:latin typeface="MS PGothic"/>
                <a:ea typeface="MS PGothic"/>
                <a:cs typeface="+mn-lt"/>
              </a:rPr>
              <a:t>１</a:t>
            </a:r>
            <a:r>
              <a:rPr lang="ja-JP">
                <a:latin typeface="MS PGothic"/>
                <a:ea typeface="MS PGothic"/>
                <a:cs typeface="+mn-lt"/>
              </a:rPr>
              <a:t>９</a:t>
            </a:r>
            <a:r>
              <a:rPr lang="ja-JP" altLang="en-US">
                <a:latin typeface="MS PGothic"/>
                <a:ea typeface="MS PGothic"/>
                <a:cs typeface="+mn-lt"/>
              </a:rPr>
              <a:t>８１</a:t>
            </a:r>
            <a:r>
              <a:rPr lang="ja-JP" dirty="0">
                <a:latin typeface="MS PGothic"/>
                <a:ea typeface="MS PGothic"/>
                <a:cs typeface="+mn-lt"/>
              </a:rPr>
              <a:t>年</a:t>
            </a: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0156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50476" y="3485923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せんきゅうひゃくにじゅうさんねん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99D862-E7F8-4EF1-B802-CA8273A020D6}"/>
              </a:ext>
            </a:extLst>
          </p:cNvPr>
          <p:cNvSpPr txBox="1"/>
          <p:nvPr/>
        </p:nvSpPr>
        <p:spPr>
          <a:xfrm>
            <a:off x="3250476" y="4081741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せんきゅうひゃくよんじゅうねん</a:t>
            </a:r>
            <a:endParaRPr lang="en-US" altLang="ja-JP"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843AAC-DC74-4FB7-BB4C-E311AA9B4790}"/>
              </a:ext>
            </a:extLst>
          </p:cNvPr>
          <p:cNvSpPr txBox="1"/>
          <p:nvPr/>
        </p:nvSpPr>
        <p:spPr>
          <a:xfrm>
            <a:off x="3238316" y="4738358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せんきゅうひゃくごじゅうはちねん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F3EB0D-BD04-43B4-ABEB-91F36F583E53}"/>
              </a:ext>
            </a:extLst>
          </p:cNvPr>
          <p:cNvSpPr txBox="1"/>
          <p:nvPr/>
        </p:nvSpPr>
        <p:spPr>
          <a:xfrm>
            <a:off x="3238316" y="5382816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せんきゅうひゃくはちじゅういちねん</a:t>
            </a:r>
          </a:p>
        </p:txBody>
      </p:sp>
    </p:spTree>
    <p:extLst>
      <p:ext uri="{BB962C8B-B14F-4D97-AF65-F5344CB8AC3E}">
        <p14:creationId xmlns:p14="http://schemas.microsoft.com/office/powerpoint/2010/main" val="379889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6673" y="634413"/>
            <a:ext cx="7801784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「こわいもの」として昔からある言い方は、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むかし                            い         かた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「地震、雷、火事」と、もう一つは何ですか？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じしん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かみ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なり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かじ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ひと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            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女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おやじ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お</a:t>
            </a:r>
            <a:r>
              <a:rPr lang="ja-JP" altLang="en-US">
                <a:latin typeface="MS PGothic"/>
                <a:ea typeface="MS PGothic"/>
                <a:cs typeface="+mn-lt"/>
              </a:rPr>
              <a:t>化け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どろぼう</a:t>
            </a: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4019" y="36640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736028-78CA-481C-8545-46EB29EB5559}"/>
              </a:ext>
            </a:extLst>
          </p:cNvPr>
          <p:cNvSpPr txBox="1"/>
          <p:nvPr/>
        </p:nvSpPr>
        <p:spPr>
          <a:xfrm>
            <a:off x="3311275" y="34546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おんな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97E8AE-0A4D-40EE-A94C-882942B9A2C4}"/>
              </a:ext>
            </a:extLst>
          </p:cNvPr>
          <p:cNvSpPr txBox="1"/>
          <p:nvPr/>
        </p:nvSpPr>
        <p:spPr>
          <a:xfrm>
            <a:off x="3347421" y="480175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</a:t>
            </a:r>
            <a:r>
              <a:rPr lang="ja-JP" altLang="en-US" sz="1200">
                <a:ea typeface="ＭＳ Ｐゴシック"/>
                <a:cs typeface="Calibri"/>
              </a:rPr>
              <a:t>ば</a:t>
            </a:r>
          </a:p>
        </p:txBody>
      </p:sp>
    </p:spTree>
    <p:extLst>
      <p:ext uri="{BB962C8B-B14F-4D97-AF65-F5344CB8AC3E}">
        <p14:creationId xmlns:p14="http://schemas.microsoft.com/office/powerpoint/2010/main" val="272181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6673" y="634413"/>
            <a:ext cx="7801784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火事など大変な場面になると、いつもよりも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かじ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　  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たいへん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 ばめん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強い力が出せるという意味のことばは、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つよ       ちから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いみ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「火事場の＜何＞」？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 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かじば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なに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大力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r>
              <a:rPr lang="ja-JP">
                <a:latin typeface="MS PGothic"/>
                <a:ea typeface="MS PGothic"/>
                <a:cs typeface="+mn-lt"/>
              </a:rPr>
              <a:t>熊力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鬼力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馬鹿力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898" y="49650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736028-78CA-481C-8545-46EB29EB5559}"/>
              </a:ext>
            </a:extLst>
          </p:cNvPr>
          <p:cNvSpPr txBox="1"/>
          <p:nvPr/>
        </p:nvSpPr>
        <p:spPr>
          <a:xfrm>
            <a:off x="3359913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おお  ぢから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A022A1-64C4-4D1E-8B58-0A4BD034A3F4}"/>
              </a:ext>
            </a:extLst>
          </p:cNvPr>
          <p:cNvSpPr txBox="1"/>
          <p:nvPr/>
        </p:nvSpPr>
        <p:spPr>
          <a:xfrm>
            <a:off x="3359912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くま   ぢから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97E8AE-0A4D-40EE-A94C-882942B9A2C4}"/>
              </a:ext>
            </a:extLst>
          </p:cNvPr>
          <p:cNvSpPr txBox="1"/>
          <p:nvPr/>
        </p:nvSpPr>
        <p:spPr>
          <a:xfrm>
            <a:off x="3347421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おに   ぢから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3728E8-42A9-441E-9CD6-139411F76F82}"/>
              </a:ext>
            </a:extLst>
          </p:cNvPr>
          <p:cNvSpPr txBox="1"/>
          <p:nvPr/>
        </p:nvSpPr>
        <p:spPr>
          <a:xfrm>
            <a:off x="3312796" y="547999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ば       か     ぢから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8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4280" y="634413"/>
            <a:ext cx="8263847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大変な問題が起こっても、自分に関係なければ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たいへん    　  もんだい            お                                   じぶん           かんけい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ぜんぜん何でもない、という意味のことばは、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なん                                                       いみ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「＜何＞の火事」？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 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なん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</a:t>
            </a:r>
            <a:r>
              <a:rPr lang="ja-JP" sz="1400" dirty="0" smtClean="0">
                <a:latin typeface="MS PGothic"/>
                <a:ea typeface="MS PGothic"/>
                <a:cs typeface="+mj-lt"/>
              </a:rPr>
              <a:t>かじ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対岸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隣</a:t>
            </a:r>
            <a:r>
              <a:rPr lang="ja-JP">
                <a:latin typeface="MS PGothic"/>
                <a:ea typeface="MS PGothic"/>
                <a:cs typeface="+mn-lt"/>
              </a:rPr>
              <a:t>町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一</a:t>
            </a:r>
            <a:r>
              <a:rPr lang="ja-JP">
                <a:latin typeface="MS PGothic"/>
                <a:ea typeface="MS PGothic"/>
                <a:cs typeface="+mn-lt"/>
              </a:rPr>
              <a:t>昨年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山の上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898" y="29967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736028-78CA-481C-8545-46EB29EB5559}"/>
              </a:ext>
            </a:extLst>
          </p:cNvPr>
          <p:cNvSpPr txBox="1"/>
          <p:nvPr/>
        </p:nvSpPr>
        <p:spPr>
          <a:xfrm>
            <a:off x="3359913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たい   がん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A022A1-64C4-4D1E-8B58-0A4BD034A3F4}"/>
              </a:ext>
            </a:extLst>
          </p:cNvPr>
          <p:cNvSpPr txBox="1"/>
          <p:nvPr/>
        </p:nvSpPr>
        <p:spPr>
          <a:xfrm>
            <a:off x="3359912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となりまち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97E8AE-0A4D-40EE-A94C-882942B9A2C4}"/>
              </a:ext>
            </a:extLst>
          </p:cNvPr>
          <p:cNvSpPr txBox="1"/>
          <p:nvPr/>
        </p:nvSpPr>
        <p:spPr>
          <a:xfrm>
            <a:off x="3347421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お        と       とし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3728E8-42A9-441E-9CD6-139411F76F82}"/>
              </a:ext>
            </a:extLst>
          </p:cNvPr>
          <p:cNvSpPr txBox="1"/>
          <p:nvPr/>
        </p:nvSpPr>
        <p:spPr>
          <a:xfrm>
            <a:off x="3361434" y="54556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やま               うえ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766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1692" y="891267"/>
            <a:ext cx="780599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災害についてのことばで、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さいがい                                                      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「天災（災害）は</a:t>
            </a:r>
            <a:r>
              <a:rPr lang="ja-JP" sz="3600">
                <a:latin typeface="MS PGothic"/>
                <a:ea typeface="MS PGothic"/>
                <a:cs typeface="+mj-lt"/>
              </a:rPr>
              <a:t>、＜何＞やって来る」？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</a:t>
            </a:r>
            <a:r>
              <a:rPr lang="ja-JP" sz="1600">
                <a:latin typeface="MS PGothic"/>
                <a:ea typeface="MS PGothic"/>
                <a:cs typeface="+mj-lt"/>
              </a:rPr>
              <a:t>てんさい       さいがい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なに                               く 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忘れたころに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安心すると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気をつ</a:t>
            </a:r>
            <a:r>
              <a:rPr lang="ja-JP" altLang="en-US">
                <a:latin typeface="MS PGothic"/>
                <a:ea typeface="MS PGothic"/>
                <a:cs typeface="+mn-lt"/>
              </a:rPr>
              <a:t>け</a:t>
            </a:r>
            <a:r>
              <a:rPr lang="ja-JP">
                <a:latin typeface="MS PGothic"/>
                <a:ea typeface="MS PGothic"/>
                <a:cs typeface="+mn-lt"/>
              </a:rPr>
              <a:t>ていて</a:t>
            </a:r>
            <a:r>
              <a:rPr lang="ja-JP" altLang="en-US">
                <a:latin typeface="MS PGothic"/>
                <a:ea typeface="MS PGothic"/>
                <a:cs typeface="+mn-lt"/>
              </a:rPr>
              <a:t>も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油断し</a:t>
            </a:r>
            <a:r>
              <a:rPr lang="ja-JP" altLang="en-US">
                <a:latin typeface="MS PGothic"/>
                <a:ea typeface="MS PGothic"/>
                <a:cs typeface="+mn-lt"/>
              </a:rPr>
              <a:t>てる</a:t>
            </a:r>
            <a:r>
              <a:rPr lang="ja-JP">
                <a:latin typeface="MS PGothic"/>
                <a:ea typeface="MS PGothic"/>
                <a:cs typeface="+mn-lt"/>
              </a:rPr>
              <a:t>と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202" y="29771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7753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わす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7752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あん    しん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5261" y="48099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0063" y="54422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ゆ     だん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314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9725" y="891267"/>
            <a:ext cx="738499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 2011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年に起きた「東日本大震災」は、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200">
                <a:latin typeface="MS PGothic"/>
                <a:ea typeface="MS PGothic"/>
                <a:cs typeface="+mj-lt"/>
              </a:rPr>
              <a:t>にせんじゅういち ねん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お                     ひがしにほん   だいしんさい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何日でしたか？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 なんがつ  なんにち</a:t>
            </a:r>
            <a:endParaRPr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ja-JP">
                <a:latin typeface="MS PGothic"/>
                <a:ea typeface="MS PGothic"/>
                <a:cs typeface="+mn-lt"/>
              </a:rPr>
              <a:t> ３月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11</a:t>
            </a:r>
            <a:r>
              <a:rPr lang="ja-JP">
                <a:latin typeface="MS PGothic"/>
                <a:ea typeface="MS PGothic"/>
                <a:cs typeface="+mn-lt"/>
              </a:rPr>
              <a:t>日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５</a:t>
            </a:r>
            <a:r>
              <a:rPr lang="ja-JP">
                <a:latin typeface="MS PGothic"/>
                <a:ea typeface="MS PGothic"/>
                <a:cs typeface="+mn-lt"/>
              </a:rPr>
              <a:t>月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11</a:t>
            </a:r>
            <a:r>
              <a:rPr lang="ja-JP">
                <a:latin typeface="MS PGothic"/>
                <a:ea typeface="MS PGothic"/>
                <a:cs typeface="+mn-lt"/>
              </a:rPr>
              <a:t>日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７月</a:t>
            </a:r>
            <a:r>
              <a:rPr lang="en-US" dirty="0">
                <a:latin typeface="MS PGothic"/>
                <a:ea typeface="+mn-lt"/>
                <a:cs typeface="+mn-lt"/>
              </a:rPr>
              <a:t>11</a:t>
            </a:r>
            <a:r>
              <a:rPr lang="ja-JP" altLang="en-US">
                <a:latin typeface="MS PGothic"/>
                <a:ea typeface="MS PGothic"/>
                <a:cs typeface="+mn-lt"/>
              </a:rPr>
              <a:t>日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９</a:t>
            </a:r>
            <a:r>
              <a:rPr lang="ja-JP">
                <a:latin typeface="MS PGothic"/>
                <a:ea typeface="MS PGothic"/>
                <a:cs typeface="+mn-lt"/>
              </a:rPr>
              <a:t>月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11</a:t>
            </a:r>
            <a:r>
              <a:rPr lang="ja-JP">
                <a:latin typeface="MS PGothic"/>
                <a:ea typeface="MS PGothic"/>
                <a:cs typeface="+mn-lt"/>
              </a:rPr>
              <a:t>日</a:t>
            </a:r>
            <a:endParaRPr lang="ja-JP" alt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7460" y="30212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0701" y="3452177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さん   がつ   じゅういち にち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0701" y="4755722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しち</a:t>
            </a:r>
            <a:r>
              <a:rPr lang="ja-JP" sz="1000">
                <a:ea typeface="ＭＳ Ｐゴシック"/>
                <a:cs typeface="Calibri"/>
              </a:rPr>
              <a:t>   がつ   じゅういち にち</a:t>
            </a:r>
            <a:endParaRPr lang="ja-JP" sz="10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0701" y="5407495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  く      がつ   じゅういち にち</a:t>
            </a:r>
            <a:endParaRPr lang="ja-JP" altLang="en-US" sz="10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781" y="4115426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 ご</a:t>
            </a:r>
            <a:r>
              <a:rPr lang="ja-JP" sz="1000">
                <a:ea typeface="ＭＳ Ｐゴシック"/>
                <a:cs typeface="Calibri"/>
              </a:rPr>
              <a:t>    </a:t>
            </a:r>
            <a:r>
              <a:rPr lang="ja-JP" altLang="en-US" sz="1000">
                <a:ea typeface="ＭＳ Ｐゴシック"/>
                <a:cs typeface="Calibri"/>
              </a:rPr>
              <a:t> </a:t>
            </a:r>
            <a:r>
              <a:rPr lang="ja-JP" sz="1000">
                <a:ea typeface="ＭＳ Ｐゴシック"/>
                <a:cs typeface="Calibri"/>
              </a:rPr>
              <a:t>がつ   じゅういち にち</a:t>
            </a:r>
            <a:endParaRPr lang="ja-JP" sz="10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610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66686" y="891267"/>
            <a:ext cx="720925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東日本大震災のときの地震は、どの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 ひがしにほん    だいしんさい                                  じしん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ぐらいの大きさでしたか？   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おお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マグニチュード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8.0</a:t>
            </a:r>
            <a:endParaRPr lang="en-US" dirty="0">
              <a:latin typeface="MS PGothic"/>
              <a:ea typeface="MS PGothic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マグニチュード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8.5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マグニチュ</a:t>
            </a:r>
            <a:r>
              <a:rPr lang="ja-JP">
                <a:latin typeface="MS PGothic"/>
                <a:ea typeface="MS PGothic"/>
                <a:cs typeface="+mn-lt"/>
              </a:rPr>
              <a:t>ー</a:t>
            </a:r>
            <a:r>
              <a:rPr lang="ja-JP" altLang="en-US">
                <a:latin typeface="MS PGothic"/>
                <a:ea typeface="MS PGothic"/>
                <a:cs typeface="+mn-lt"/>
              </a:rPr>
              <a:t>ド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9.0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ja-JP">
                <a:latin typeface="MS PGothic"/>
                <a:ea typeface="MS PGothic"/>
                <a:cs typeface="+mn-lt"/>
              </a:rPr>
              <a:t>マグ</a:t>
            </a:r>
            <a:r>
              <a:rPr lang="ja-JP" altLang="en-US">
                <a:latin typeface="MS PGothic"/>
                <a:ea typeface="MS PGothic"/>
                <a:cs typeface="+mn-lt"/>
              </a:rPr>
              <a:t>ニチュード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9.5</a:t>
            </a:r>
            <a:endParaRPr 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676" y="43090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5536" y="3433090"/>
            <a:ext cx="3458397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                                                                                   はちてんぜろ</a:t>
            </a:r>
            <a:endParaRPr lang="ja-JP" altLang="en-US" sz="10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062078"/>
            <a:ext cx="3472774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 dirty="0">
                <a:ea typeface="ＭＳ Ｐゴシック"/>
                <a:cs typeface="Calibri"/>
              </a:rPr>
              <a:t>  </a:t>
            </a:r>
            <a:r>
              <a:rPr lang="ja-JP" altLang="en-US" sz="1000">
                <a:ea typeface="ＭＳ Ｐゴシック"/>
                <a:cs typeface="Calibri"/>
              </a:rPr>
              <a:t>                                                                                </a:t>
            </a:r>
            <a:r>
              <a:rPr lang="ja-JP" sz="1000">
                <a:ea typeface="ＭＳ Ｐゴシック"/>
                <a:cs typeface="Calibri"/>
              </a:rPr>
              <a:t> は</a:t>
            </a:r>
            <a:r>
              <a:rPr lang="ja-JP" altLang="en-US" sz="1000">
                <a:ea typeface="ＭＳ Ｐゴシック"/>
                <a:cs typeface="Calibri"/>
              </a:rPr>
              <a:t>ちて</a:t>
            </a:r>
            <a:r>
              <a:rPr lang="ja-JP" sz="1000">
                <a:ea typeface="ＭＳ Ｐゴシック"/>
                <a:cs typeface="Calibri"/>
              </a:rPr>
              <a:t>んご</a:t>
            </a:r>
            <a:endParaRPr lang="ja-JP" altLang="en-US" sz="10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26343"/>
            <a:ext cx="3472774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 dirty="0">
                <a:ea typeface="ＭＳ Ｐゴシック"/>
                <a:cs typeface="Calibri"/>
              </a:rPr>
              <a:t> </a:t>
            </a:r>
            <a:r>
              <a:rPr lang="ja-JP" sz="1000">
                <a:ea typeface="ＭＳ Ｐゴシック"/>
                <a:cs typeface="Calibri"/>
              </a:rPr>
              <a:t>                                                                                  きゅ</a:t>
            </a:r>
            <a:r>
              <a:rPr lang="ja-JP" altLang="en-US" sz="1000">
                <a:ea typeface="ＭＳ Ｐゴシック"/>
                <a:cs typeface="Calibri"/>
              </a:rPr>
              <a:t>う</a:t>
            </a:r>
            <a:r>
              <a:rPr lang="ja-JP" sz="1000">
                <a:ea typeface="ＭＳ Ｐゴシック"/>
                <a:cs typeface="Calibri"/>
              </a:rPr>
              <a:t>てんぜろ</a:t>
            </a:r>
            <a:endParaRPr lang="ja-JP" sz="10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2796" y="5424666"/>
            <a:ext cx="3472774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 dirty="0">
                <a:ea typeface="ＭＳ Ｐゴシック"/>
                <a:cs typeface="Calibri"/>
              </a:rPr>
              <a:t> </a:t>
            </a:r>
            <a:r>
              <a:rPr lang="ja-JP" altLang="en-US" sz="1000">
                <a:ea typeface="ＭＳ Ｐゴシック"/>
                <a:cs typeface="Calibri"/>
              </a:rPr>
              <a:t>                                                                                  </a:t>
            </a:r>
            <a:r>
              <a:rPr lang="ja-JP" sz="1000">
                <a:ea typeface="ＭＳ Ｐゴシック"/>
                <a:cs typeface="Calibri"/>
              </a:rPr>
              <a:t>きゅ</a:t>
            </a:r>
            <a:r>
              <a:rPr lang="ja-JP" altLang="en-US" sz="1000">
                <a:ea typeface="ＭＳ Ｐゴシック"/>
                <a:cs typeface="Calibri"/>
              </a:rPr>
              <a:t>うてんご</a:t>
            </a:r>
            <a:endParaRPr lang="ja-JP" altLang="en-US" sz="10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215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震度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地震度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>
                <a:latin typeface="MS PGothic"/>
                <a:ea typeface="MS PGothic"/>
                <a:cs typeface="+mn-lt"/>
              </a:rPr>
              <a:t>地</a:t>
            </a:r>
            <a:r>
              <a:rPr lang="ja-JP">
                <a:latin typeface="MS PGothic"/>
                <a:ea typeface="MS PGothic"/>
                <a:cs typeface="+mn-lt"/>
              </a:rPr>
              <a:t>震強度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地震強烈</a:t>
            </a:r>
            <a:r>
              <a:rPr lang="ja-JP" altLang="en-US">
                <a:latin typeface="MS PGothic"/>
                <a:ea typeface="MS PGothic"/>
                <a:cs typeface="+mn-lt"/>
              </a:rPr>
              <a:t>度</a:t>
            </a:r>
            <a:endParaRPr lang="ja-JP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010" y="29816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587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しん     ど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4006" y="4111331"/>
            <a:ext cx="352115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じ       </a:t>
            </a:r>
            <a:r>
              <a:rPr lang="ja-JP" sz="1200">
                <a:ea typeface="ＭＳ Ｐゴシック"/>
                <a:cs typeface="Calibri"/>
              </a:rPr>
              <a:t>しん     ど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4081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じ      しん   きょう  </a:t>
            </a:r>
            <a:r>
              <a:rPr lang="ja-JP" altLang="en-US" sz="1200">
                <a:ea typeface="ＭＳ Ｐゴシック"/>
                <a:cs typeface="Calibri"/>
              </a:rPr>
              <a:t>れつ     </a:t>
            </a:r>
            <a:r>
              <a:rPr lang="ja-JP" sz="1200">
                <a:ea typeface="ＭＳ Ｐゴシック"/>
                <a:cs typeface="Calibri"/>
              </a:rPr>
              <a:t>ど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997085" y="891267"/>
            <a:ext cx="7140030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地震の揺れの大きさを表す単位を、</a:t>
            </a:r>
            <a:endParaRPr lang="en-US" altLang="ja-JP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   じしん             ゆ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おお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あらわ         たんい</a:t>
            </a:r>
            <a:endParaRPr lang="ja-JP" altLang="en-US" sz="36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何と言いますか？    </a:t>
            </a: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</a:t>
            </a:r>
            <a:endParaRPr lang="en-US" altLang="ja-JP" dirty="0">
              <a:latin typeface="MS PGothic"/>
              <a:ea typeface="ＭＳ Ｐゴシック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7ECA76-136B-4D6A-9F26-2751FB105DBE}"/>
              </a:ext>
            </a:extLst>
          </p:cNvPr>
          <p:cNvSpPr txBox="1"/>
          <p:nvPr/>
        </p:nvSpPr>
        <p:spPr>
          <a:xfrm>
            <a:off x="3324005" y="4780107"/>
            <a:ext cx="352115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じ       </a:t>
            </a:r>
            <a:r>
              <a:rPr lang="ja-JP" sz="1200">
                <a:ea typeface="ＭＳ Ｐゴシック"/>
                <a:cs typeface="Calibri"/>
              </a:rPr>
              <a:t>しん   </a:t>
            </a:r>
            <a:r>
              <a:rPr lang="ja-JP" altLang="en-US" sz="1200">
                <a:ea typeface="ＭＳ Ｐゴシック"/>
                <a:cs typeface="Calibri"/>
              </a:rPr>
              <a:t>きょう    </a:t>
            </a:r>
            <a:r>
              <a:rPr lang="ja-JP" sz="1200">
                <a:ea typeface="ＭＳ Ｐゴシック"/>
                <a:cs typeface="Calibri"/>
              </a:rPr>
              <a:t>ど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7382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9176" y="634413"/>
            <a:ext cx="7753145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大きな地震のとき、埋立地の道路から水が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おお                  じしん      　                       うめたてち               どうろ                  みず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吹き出したり、マンホールが浮き上がったり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ふ          だ                                            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う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あ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するなどの現象を、何と言いますか？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 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げんしょう              なん       い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液体化現象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液質化現象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液</a:t>
            </a:r>
            <a:r>
              <a:rPr lang="ja-JP" altLang="en-US">
                <a:latin typeface="MS PGothic"/>
                <a:ea typeface="MS PGothic"/>
                <a:cs typeface="+mn-lt"/>
              </a:rPr>
              <a:t>状化現</a:t>
            </a:r>
            <a:r>
              <a:rPr lang="ja-JP">
                <a:latin typeface="MS PGothic"/>
                <a:ea typeface="MS PGothic"/>
                <a:cs typeface="+mn-lt"/>
              </a:rPr>
              <a:t>象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液様化現象</a:t>
            </a: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738" y="43084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736028-78CA-481C-8545-46EB29EB5559}"/>
              </a:ext>
            </a:extLst>
          </p:cNvPr>
          <p:cNvSpPr txBox="1"/>
          <p:nvPr/>
        </p:nvSpPr>
        <p:spPr>
          <a:xfrm>
            <a:off x="3359913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えき    たい     か      げん   しょう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A022A1-64C4-4D1E-8B58-0A4BD034A3F4}"/>
              </a:ext>
            </a:extLst>
          </p:cNvPr>
          <p:cNvSpPr txBox="1"/>
          <p:nvPr/>
        </p:nvSpPr>
        <p:spPr>
          <a:xfrm>
            <a:off x="3359912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えき    しつ     か      げん   しょう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97E8AE-0A4D-40EE-A94C-882942B9A2C4}"/>
              </a:ext>
            </a:extLst>
          </p:cNvPr>
          <p:cNvSpPr txBox="1"/>
          <p:nvPr/>
        </p:nvSpPr>
        <p:spPr>
          <a:xfrm>
            <a:off x="3347421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えき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じょう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   か      げん   しょう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3728E8-42A9-441E-9CD6-139411F76F82}"/>
              </a:ext>
            </a:extLst>
          </p:cNvPr>
          <p:cNvSpPr txBox="1"/>
          <p:nvPr/>
        </p:nvSpPr>
        <p:spPr>
          <a:xfrm>
            <a:off x="3361434" y="54556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えき    </a:t>
            </a:r>
            <a:r>
              <a:rPr lang="ja-JP" altLang="en-US" sz="1200">
                <a:ea typeface="ＭＳ Ｐゴシック"/>
                <a:cs typeface="+mn-lt"/>
              </a:rPr>
              <a:t>よう</a:t>
            </a:r>
            <a:r>
              <a:rPr lang="ja-JP" sz="1200">
                <a:ea typeface="ＭＳ Ｐゴシック"/>
                <a:cs typeface="+mn-lt"/>
              </a:rPr>
              <a:t>     か      げん   しょう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969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9011" y="634413"/>
            <a:ext cx="7473473" cy="2725231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大雨や津波、噴火など、重大な災害が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おおあめ           つなみ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ふんか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　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じゅうだい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   さいがい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起こるおそれがあるときに、前もってそれを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お                                                                                  まえ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知らせて注意を呼びかける情報のことを、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し            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ちゅうい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よ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      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じょうほう   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なん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い</a:t>
            </a:r>
            <a:endParaRPr lang="ja-JP" sz="1400" dirty="0">
              <a:latin typeface="Calibri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3409962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急報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警報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災報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危報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4592" y="40397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736028-78CA-481C-8545-46EB29EB5559}"/>
              </a:ext>
            </a:extLst>
          </p:cNvPr>
          <p:cNvSpPr txBox="1"/>
          <p:nvPr/>
        </p:nvSpPr>
        <p:spPr>
          <a:xfrm>
            <a:off x="3359913" y="38829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きゅう ほう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A022A1-64C4-4D1E-8B58-0A4BD034A3F4}"/>
              </a:ext>
            </a:extLst>
          </p:cNvPr>
          <p:cNvSpPr txBox="1"/>
          <p:nvPr/>
        </p:nvSpPr>
        <p:spPr>
          <a:xfrm>
            <a:off x="3359912" y="451198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けい   ほう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97E8AE-0A4D-40EE-A94C-882942B9A2C4}"/>
              </a:ext>
            </a:extLst>
          </p:cNvPr>
          <p:cNvSpPr txBox="1"/>
          <p:nvPr/>
        </p:nvSpPr>
        <p:spPr>
          <a:xfrm>
            <a:off x="3347421" y="51762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さい   ほ</a:t>
            </a:r>
            <a:r>
              <a:rPr lang="ja-JP" sz="1200">
                <a:ea typeface="ＭＳ Ｐゴシック"/>
                <a:cs typeface="Calibri"/>
              </a:rPr>
              <a:t>う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3728E8-42A9-441E-9CD6-139411F76F82}"/>
              </a:ext>
            </a:extLst>
          </p:cNvPr>
          <p:cNvSpPr txBox="1"/>
          <p:nvPr/>
        </p:nvSpPr>
        <p:spPr>
          <a:xfrm>
            <a:off x="3361434" y="58691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き     ほう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511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8612" y="634413"/>
            <a:ext cx="7485634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地震などが起きたときに交通手段が</a:t>
            </a:r>
            <a:r>
              <a:rPr lang="ja-JP" altLang="en-US" sz="3200" dirty="0" err="1">
                <a:latin typeface="MS PGothic"/>
                <a:ea typeface="MS PGothic"/>
                <a:cs typeface="+mj-lt"/>
              </a:rPr>
              <a:t>止まっ</a:t>
            </a:r>
            <a:br>
              <a:rPr lang="ja-JP" altLang="en-US" sz="3200" dirty="0" err="1">
                <a:latin typeface="MS PGothic"/>
                <a:ea typeface="MS PGothic"/>
                <a:cs typeface="+mj-lt"/>
              </a:rPr>
            </a:br>
            <a:r>
              <a:rPr lang="ja-JP" altLang="en-US" sz="1400" dirty="0" err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 じしん                           お                      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こうつう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しゅだん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と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 err="1">
                <a:latin typeface="MS PGothic"/>
                <a:ea typeface="MS PGothic"/>
                <a:cs typeface="+mj-lt"/>
              </a:rPr>
              <a:t>て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しまい家に帰れなくなった人の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ことを、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いえ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かえ                                        ひと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なん       い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帰宅無理者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帰宅</a:t>
            </a:r>
            <a:r>
              <a:rPr lang="ja-JP">
                <a:latin typeface="MS PGothic"/>
                <a:ea typeface="MS PGothic"/>
                <a:cs typeface="+mn-lt"/>
              </a:rPr>
              <a:t>不</a:t>
            </a:r>
            <a:r>
              <a:rPr lang="ja-JP" altLang="en-US">
                <a:latin typeface="MS PGothic"/>
                <a:ea typeface="MS PGothic"/>
                <a:cs typeface="+mn-lt"/>
              </a:rPr>
              <a:t>可能者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帰宅問</a:t>
            </a:r>
            <a:r>
              <a:rPr lang="ja-JP">
                <a:latin typeface="MS PGothic"/>
                <a:ea typeface="MS PGothic"/>
                <a:cs typeface="+mn-lt"/>
              </a:rPr>
              <a:t>題者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帰宅困難者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738" y="49772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736028-78CA-481C-8545-46EB29EB5559}"/>
              </a:ext>
            </a:extLst>
          </p:cNvPr>
          <p:cNvSpPr txBox="1"/>
          <p:nvPr/>
        </p:nvSpPr>
        <p:spPr>
          <a:xfrm>
            <a:off x="3359913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き      たく       む        り      しゃ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A022A1-64C4-4D1E-8B58-0A4BD034A3F4}"/>
              </a:ext>
            </a:extLst>
          </p:cNvPr>
          <p:cNvSpPr txBox="1"/>
          <p:nvPr/>
        </p:nvSpPr>
        <p:spPr>
          <a:xfrm>
            <a:off x="3359912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</a:t>
            </a:r>
            <a:r>
              <a:rPr lang="ja-JP" sz="1200">
                <a:ea typeface="ＭＳ Ｐゴシック"/>
                <a:cs typeface="+mn-lt"/>
              </a:rPr>
              <a:t>き    </a:t>
            </a:r>
            <a:r>
              <a:rPr lang="ja-JP" altLang="en-US" sz="1200">
                <a:ea typeface="ＭＳ Ｐゴシック"/>
                <a:cs typeface="+mn-lt"/>
              </a:rPr>
              <a:t>  たく       ふ      か      のう    </a:t>
            </a:r>
            <a:r>
              <a:rPr lang="ja-JP" sz="1200">
                <a:ea typeface="ＭＳ Ｐゴシック"/>
                <a:cs typeface="+mn-lt"/>
              </a:rPr>
              <a:t>し</a:t>
            </a:r>
            <a:r>
              <a:rPr lang="ja-JP" altLang="en-US" sz="1200">
                <a:ea typeface="ＭＳ Ｐゴシック"/>
                <a:cs typeface="+mn-lt"/>
              </a:rPr>
              <a:t>ゃ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97E8AE-0A4D-40EE-A94C-882942B9A2C4}"/>
              </a:ext>
            </a:extLst>
          </p:cNvPr>
          <p:cNvSpPr txBox="1"/>
          <p:nvPr/>
        </p:nvSpPr>
        <p:spPr>
          <a:xfrm>
            <a:off x="3347421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き    </a:t>
            </a:r>
            <a:r>
              <a:rPr lang="ja-JP" altLang="en-US" sz="1200">
                <a:ea typeface="ＭＳ Ｐゴシック"/>
                <a:cs typeface="Calibri"/>
              </a:rPr>
              <a:t>  たく     もん     だい    </a:t>
            </a:r>
            <a:r>
              <a:rPr lang="ja-JP" sz="1200" dirty="0">
                <a:ea typeface="ＭＳ Ｐゴシック"/>
                <a:cs typeface="Calibri"/>
              </a:rPr>
              <a:t>し</a:t>
            </a:r>
            <a:r>
              <a:rPr lang="ja-JP" altLang="en-US" sz="1200" dirty="0">
                <a:ea typeface="ＭＳ Ｐゴシック"/>
                <a:cs typeface="Calibri"/>
              </a:rPr>
              <a:t>ゃ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3728E8-42A9-441E-9CD6-139411F76F82}"/>
              </a:ext>
            </a:extLst>
          </p:cNvPr>
          <p:cNvSpPr txBox="1"/>
          <p:nvPr/>
        </p:nvSpPr>
        <p:spPr>
          <a:xfrm>
            <a:off x="3361434" y="54556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</a:t>
            </a:r>
            <a:r>
              <a:rPr lang="ja-JP" sz="1200">
                <a:ea typeface="ＭＳ Ｐゴシック"/>
                <a:cs typeface="+mn-lt"/>
              </a:rPr>
              <a:t>き      たく    </a:t>
            </a:r>
            <a:r>
              <a:rPr lang="ja-JP" altLang="en-US" sz="1200">
                <a:ea typeface="ＭＳ Ｐゴシック"/>
                <a:cs typeface="+mn-lt"/>
              </a:rPr>
              <a:t> こん    なん    </a:t>
            </a:r>
            <a:r>
              <a:rPr lang="ja-JP" sz="1200">
                <a:ea typeface="ＭＳ Ｐゴシック"/>
                <a:cs typeface="+mn-lt"/>
              </a:rPr>
              <a:t>し</a:t>
            </a:r>
            <a:r>
              <a:rPr lang="ja-JP" altLang="en-US" sz="1200">
                <a:ea typeface="ＭＳ Ｐゴシック"/>
                <a:cs typeface="+mn-lt"/>
              </a:rPr>
              <a:t>ゃ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927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>
            <a:extLst>
              <a:ext uri="{FF2B5EF4-FFF2-40B4-BE49-F238E27FC236}">
                <a16:creationId xmlns:a16="http://schemas.microsoft.com/office/drawing/2014/main" id="{BDF0A59A-6588-4BD4-A0E7-2138BE6AE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195" y="3267480"/>
            <a:ext cx="2676119" cy="206185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2815" y="891267"/>
            <a:ext cx="819986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地震の前に、地震を知らせると言われて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じしん           まえ                じしん            し                              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いる魚は何ですか？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さかな        なん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こい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金魚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飛び魚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なまず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4691" y="49699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997940" y="478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と                   うお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997940" y="414075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きん     ぎょ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405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関東大震災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阪神淡路大震災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南</a:t>
            </a:r>
            <a:r>
              <a:rPr lang="ja-JP" altLang="en-US">
                <a:latin typeface="MS PGothic"/>
                <a:ea typeface="MS PGothic"/>
                <a:cs typeface="+mn-lt"/>
              </a:rPr>
              <a:t>海地震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安政の大地震</a:t>
            </a: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010" y="29897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587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かん   とう    だい    しん    さい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7753" y="4111331"/>
            <a:ext cx="301071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はん</a:t>
            </a:r>
            <a:r>
              <a:rPr lang="ja-JP" altLang="en-US" sz="1200">
                <a:ea typeface="ＭＳ Ｐゴシック"/>
                <a:cs typeface="Calibri"/>
              </a:rPr>
              <a:t>   </a:t>
            </a:r>
            <a:r>
              <a:rPr lang="ja-JP" sz="1200">
                <a:ea typeface="ＭＳ Ｐゴシック"/>
                <a:cs typeface="Calibri"/>
              </a:rPr>
              <a:t>しん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あわ</a:t>
            </a:r>
            <a:r>
              <a:rPr lang="ja-JP" altLang="en-US" sz="1200">
                <a:ea typeface="ＭＳ Ｐゴシック"/>
                <a:cs typeface="Calibri"/>
              </a:rPr>
              <a:t>     </a:t>
            </a:r>
            <a:r>
              <a:rPr lang="ja-JP" sz="1200">
                <a:ea typeface="ＭＳ Ｐゴシック"/>
                <a:cs typeface="Calibri"/>
              </a:rPr>
              <a:t>じ     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だい    しん    さい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3901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</a:t>
            </a:r>
            <a:r>
              <a:rPr lang="ja-JP" sz="1200">
                <a:ea typeface="ＭＳ Ｐゴシック"/>
                <a:cs typeface="Calibri"/>
              </a:rPr>
              <a:t>ん   </a:t>
            </a:r>
            <a:r>
              <a:rPr lang="ja-JP" altLang="en-US" sz="1200">
                <a:ea typeface="ＭＳ Ｐゴシック"/>
                <a:cs typeface="Calibri"/>
              </a:rPr>
              <a:t>せい</a:t>
            </a:r>
            <a:r>
              <a:rPr lang="ja-JP" sz="1200">
                <a:ea typeface="ＭＳ Ｐゴシック"/>
                <a:cs typeface="Calibri"/>
              </a:rPr>
              <a:t>              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だい    </a:t>
            </a:r>
            <a:r>
              <a:rPr lang="ja-JP" altLang="en-US" sz="120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じ    </a:t>
            </a:r>
            <a:r>
              <a:rPr lang="ja-JP" altLang="en-US" sz="120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し</a:t>
            </a:r>
            <a:r>
              <a:rPr lang="ja-JP" altLang="en-US" sz="1200">
                <a:ea typeface="ＭＳ Ｐゴシック"/>
                <a:cs typeface="Calibri"/>
              </a:rPr>
              <a:t>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1825" y="47399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なん    かい     じ      しん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670839" y="891267"/>
            <a:ext cx="7804031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「防災の日」ができるきっかけになった</a:t>
            </a: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    ぼうさい           ひ</a:t>
            </a:r>
            <a:endParaRPr lang="ja-JP" altLang="en-US" sz="3600">
              <a:latin typeface="Calibri"/>
              <a:ea typeface="MS PGothic"/>
              <a:cs typeface="+mj-lt"/>
            </a:endParaRPr>
          </a:p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のは、何地震ですか？</a:t>
            </a:r>
            <a:endParaRPr lang="ja-JP" sz="3600">
              <a:ea typeface="+mj-lt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なにじしん</a:t>
            </a:r>
            <a:endParaRPr lang="en-US" altLang="ja-JP">
              <a:latin typeface="MS PGothic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12903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9725" y="891267"/>
            <a:ext cx="738499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「防災の日」は、何月何日ですか？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ぼうさい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ひ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なんがつ  なんにち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２</a:t>
            </a:r>
            <a:r>
              <a:rPr lang="ja-JP">
                <a:latin typeface="MS PGothic"/>
                <a:ea typeface="MS PGothic"/>
                <a:cs typeface="+mn-lt"/>
              </a:rPr>
              <a:t>月11日</a:t>
            </a:r>
            <a:endParaRPr lang="en-US"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</a:t>
            </a:r>
            <a:r>
              <a:rPr lang="ja-JP" altLang="en-US">
                <a:latin typeface="MS PGothic"/>
                <a:ea typeface="MS PGothic"/>
                <a:cs typeface="+mn-lt"/>
              </a:rPr>
              <a:t>８</a:t>
            </a:r>
            <a:r>
              <a:rPr lang="ja-JP">
                <a:latin typeface="MS PGothic"/>
                <a:ea typeface="MS PGothic"/>
                <a:cs typeface="+mn-lt"/>
              </a:rPr>
              <a:t>月15日</a:t>
            </a:r>
            <a:endParaRPr lang="ja-JP" altLang="en-US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９月</a:t>
            </a:r>
            <a:r>
              <a:rPr lang="ja-JP" altLang="en-US">
                <a:latin typeface="MS PGothic"/>
                <a:ea typeface="MS PGothic"/>
                <a:cs typeface="+mn-lt"/>
              </a:rPr>
              <a:t>１</a:t>
            </a:r>
            <a:r>
              <a:rPr lang="ja-JP">
                <a:latin typeface="MS PGothic"/>
                <a:ea typeface="MS PGothic"/>
                <a:cs typeface="+mn-lt"/>
              </a:rPr>
              <a:t>日</a:t>
            </a:r>
            <a:endParaRPr lang="ja-JP" altLang="en-US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11</a:t>
            </a:r>
            <a:r>
              <a:rPr lang="ja-JP">
                <a:latin typeface="MS PGothic"/>
                <a:ea typeface="MS PGothic"/>
                <a:cs typeface="+mn-lt"/>
              </a:rPr>
              <a:t>月３日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741" y="42751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5020" y="3452177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に     がつ   じゅういち  にち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5020" y="4755722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 く      がつ       ついたち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5020" y="5407495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じゅういちがつ    みっか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1100" y="4115426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はち  がつ    じゅうご   にち</a:t>
            </a:r>
          </a:p>
        </p:txBody>
      </p:sp>
    </p:spTree>
    <p:extLst>
      <p:ext uri="{BB962C8B-B14F-4D97-AF65-F5344CB8AC3E}">
        <p14:creationId xmlns:p14="http://schemas.microsoft.com/office/powerpoint/2010/main" val="279320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A picture containing indoor, sitting, table, large&#10;&#10;説明は自動で生成されたものです">
            <a:extLst>
              <a:ext uri="{FF2B5EF4-FFF2-40B4-BE49-F238E27FC236}">
                <a16:creationId xmlns:a16="http://schemas.microsoft.com/office/drawing/2014/main" id="{1EE7B354-9BB9-44FA-9228-01D1BD2C5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490" y="2977577"/>
            <a:ext cx="2031053" cy="27632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28309" y="891267"/>
            <a:ext cx="8491698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地震が起きたときなどに、頭をまもるために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じしん    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  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お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あたま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かぶ</a:t>
            </a:r>
            <a:r>
              <a:rPr lang="ja-JP" sz="3200" dirty="0">
                <a:latin typeface="MS PGothic"/>
                <a:ea typeface="MS PGothic"/>
                <a:cs typeface="+mj-lt"/>
              </a:rPr>
              <a:t>る、座布団のような布は、何と言いますか？</a:t>
            </a:r>
            <a:r>
              <a:rPr lang="ja-JP" sz="1400" dirty="0">
                <a:latin typeface="MS PGothic"/>
                <a:ea typeface="MS PGothic"/>
                <a:cs typeface="+mj-lt"/>
              </a:rPr>
              <a:t/>
            </a:r>
            <a:br>
              <a:rPr lang="ja-JP" sz="14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　　　　　　　　　　　　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ざぶとん                            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ぬの              なん       い</a:t>
            </a:r>
            <a:endParaRPr lang="ja-JP" altLang="en-US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防災</a:t>
            </a:r>
            <a:r>
              <a:rPr lang="ja-JP" dirty="0">
                <a:latin typeface="MS PGothic"/>
                <a:ea typeface="MS PGothic"/>
                <a:cs typeface="+mn-lt"/>
              </a:rPr>
              <a:t>ず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きん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防災布団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防災フード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防災ぼうし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729" y="29760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997940" y="478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ぼう     さい  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997940" y="414075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ぼう     さい      ぶ      とん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686B25D-DA54-4EE8-B761-1546EB0DE716}"/>
              </a:ext>
            </a:extLst>
          </p:cNvPr>
          <p:cNvSpPr txBox="1"/>
          <p:nvPr/>
        </p:nvSpPr>
        <p:spPr>
          <a:xfrm>
            <a:off x="3973621" y="541696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ぼう     さい  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9E78DF-48F2-4719-84C9-5D4FF4887310}"/>
              </a:ext>
            </a:extLst>
          </p:cNvPr>
          <p:cNvSpPr txBox="1"/>
          <p:nvPr/>
        </p:nvSpPr>
        <p:spPr>
          <a:xfrm>
            <a:off x="3973621" y="34957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ぼう     さい  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902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1335" y="891267"/>
            <a:ext cx="772564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非常食として使われる、水分が少ないビス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ひじょうしょく</a:t>
            </a:r>
            <a:r>
              <a:rPr lang="ja-JP" sz="1400">
                <a:latin typeface="MS PGothic"/>
                <a:ea typeface="MS PGothic"/>
                <a:cs typeface="+mj-lt"/>
              </a:rPr>
              <a:t>    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       つか                            すいぶん          すく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ケットのような食べ物は、何と言いますか？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　　　　　　　　　　　　 </a:t>
            </a:r>
            <a:r>
              <a:rPr lang="ja-JP" sz="1400">
                <a:latin typeface="MS PGothic"/>
                <a:ea typeface="MS PGothic"/>
                <a:cs typeface="+mj-lt"/>
              </a:rPr>
              <a:t>               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た    </a:t>
            </a:r>
            <a:r>
              <a:rPr lang="ja-JP" sz="140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もの              なん       い</a:t>
            </a:r>
            <a:endParaRPr lang="ja-JP" altLang="en-US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乾</a:t>
            </a:r>
            <a:r>
              <a:rPr lang="ja-JP" altLang="en-US">
                <a:latin typeface="MS PGothic"/>
                <a:ea typeface="MS PGothic"/>
                <a:cs typeface="+mn-lt"/>
              </a:rPr>
              <a:t>パ</a:t>
            </a:r>
            <a:r>
              <a:rPr lang="ja-JP">
                <a:latin typeface="MS PGothic"/>
                <a:ea typeface="MS PGothic"/>
                <a:cs typeface="+mn-lt"/>
              </a:rPr>
              <a:t>ン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干しパン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非常パン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揚げパン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729" y="29760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997940" y="478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</a:t>
            </a:r>
            <a:r>
              <a:rPr lang="ja-JP" sz="1200">
                <a:ea typeface="ＭＳ Ｐゴシック"/>
                <a:cs typeface="+mn-lt"/>
              </a:rPr>
              <a:t>ひ</a:t>
            </a:r>
            <a:r>
              <a:rPr lang="ja-JP" altLang="en-US" sz="1200">
                <a:ea typeface="ＭＳ Ｐゴシック"/>
                <a:cs typeface="+mn-lt"/>
              </a:rPr>
              <a:t>     </a:t>
            </a:r>
            <a:r>
              <a:rPr lang="ja-JP" sz="1200">
                <a:ea typeface="ＭＳ Ｐゴシック"/>
                <a:cs typeface="+mn-lt"/>
              </a:rPr>
              <a:t>じょう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997940" y="414075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ほ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686B25D-DA54-4EE8-B761-1546EB0DE716}"/>
              </a:ext>
            </a:extLst>
          </p:cNvPr>
          <p:cNvSpPr txBox="1"/>
          <p:nvPr/>
        </p:nvSpPr>
        <p:spPr>
          <a:xfrm>
            <a:off x="3973621" y="541696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あ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9E78DF-48F2-4719-84C9-5D4FF4887310}"/>
              </a:ext>
            </a:extLst>
          </p:cNvPr>
          <p:cNvSpPr txBox="1"/>
          <p:nvPr/>
        </p:nvSpPr>
        <p:spPr>
          <a:xfrm>
            <a:off x="3973621" y="34957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かん</a:t>
            </a:r>
            <a:endParaRPr lang="ja-JP" sz="1200" dirty="0">
              <a:ea typeface="ＭＳ Ｐゴシック"/>
              <a:cs typeface="+mn-lt"/>
            </a:endParaRPr>
          </a:p>
        </p:txBody>
      </p:sp>
      <p:pic>
        <p:nvPicPr>
          <p:cNvPr id="2" name="Picture 5" descr="A variety of food on a table&#10;&#10;説明は自動で生成されたものです">
            <a:extLst>
              <a:ext uri="{FF2B5EF4-FFF2-40B4-BE49-F238E27FC236}">
                <a16:creationId xmlns:a16="http://schemas.microsoft.com/office/drawing/2014/main" id="{D5BCB902-83AE-4ED2-8C88-3FDF7E212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87" y="3272243"/>
            <a:ext cx="2738538" cy="205233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5188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60606" y="891267"/>
            <a:ext cx="721476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富士山がいちばん最後に噴火した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ふじさん                                             さいご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ふんか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のは、何年だったでしょうか？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なんねん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  ７５０年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１３１２</a:t>
            </a:r>
            <a:r>
              <a:rPr lang="ja-JP">
                <a:latin typeface="MS PGothic"/>
                <a:ea typeface="MS PGothic"/>
                <a:cs typeface="+mn-lt"/>
              </a:rPr>
              <a:t>年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１７０７年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１９２０</a:t>
            </a:r>
            <a:r>
              <a:rPr lang="ja-JP">
                <a:latin typeface="MS PGothic"/>
                <a:ea typeface="MS PGothic"/>
                <a:cs typeface="+mn-lt"/>
              </a:rPr>
              <a:t>年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1504" y="42817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50476" y="3485923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         ななひゃくごじゅう  ねん</a:t>
            </a:r>
            <a:endParaRPr lang="ja-JP" altLang="en-US" sz="10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99D862-E7F8-4EF1-B802-CA8273A020D6}"/>
              </a:ext>
            </a:extLst>
          </p:cNvPr>
          <p:cNvSpPr txBox="1"/>
          <p:nvPr/>
        </p:nvSpPr>
        <p:spPr>
          <a:xfrm>
            <a:off x="3293034" y="4081741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latin typeface="MS PGothic"/>
                <a:ea typeface="MS PGothic"/>
                <a:cs typeface="Calibri"/>
              </a:rPr>
              <a:t>せんさんびゃくじゅうに  ねん</a:t>
            </a:r>
            <a:endParaRPr lang="en-US" altLang="ja-JP" sz="1000">
              <a:latin typeface="MS PGothic"/>
              <a:ea typeface="MS PGothic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843AAC-DC74-4FB7-BB4C-E311AA9B4790}"/>
              </a:ext>
            </a:extLst>
          </p:cNvPr>
          <p:cNvSpPr txBox="1"/>
          <p:nvPr/>
        </p:nvSpPr>
        <p:spPr>
          <a:xfrm>
            <a:off x="3293034" y="4738358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  せんななひゃくなな      ねん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F3EB0D-BD04-43B4-ABEB-91F36F583E53}"/>
              </a:ext>
            </a:extLst>
          </p:cNvPr>
          <p:cNvSpPr txBox="1"/>
          <p:nvPr/>
        </p:nvSpPr>
        <p:spPr>
          <a:xfrm>
            <a:off x="3293034" y="5382816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せんきゅうひゃくにじゅう ねん</a:t>
            </a:r>
          </a:p>
        </p:txBody>
      </p:sp>
    </p:spTree>
    <p:extLst>
      <p:ext uri="{BB962C8B-B14F-4D97-AF65-F5344CB8AC3E}">
        <p14:creationId xmlns:p14="http://schemas.microsoft.com/office/powerpoint/2010/main" val="149189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5723" y="891267"/>
            <a:ext cx="705682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いまでも噴火がさかんな「桜島」は、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ふんか                      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さくらじま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何県にありますか？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なにけん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長</a:t>
            </a:r>
            <a:r>
              <a:rPr lang="ja-JP">
                <a:latin typeface="MS PGothic"/>
                <a:ea typeface="MS PGothic"/>
                <a:cs typeface="+mn-lt"/>
              </a:rPr>
              <a:t>崎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熊本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宮崎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鹿児島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399" y="49605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7106" y="34740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なが   さき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7106" y="47776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みや  ざき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7106" y="54294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か        ご     しま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7106" y="41380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くま    もと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7796</Words>
  <Application>Microsoft Office PowerPoint</Application>
  <PresentationFormat>画面に合わせる (4:3)</PresentationFormat>
  <Paragraphs>345</Paragraphs>
  <Slides>40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40</vt:i4>
      </vt:variant>
    </vt:vector>
  </HeadingPairs>
  <TitlesOfParts>
    <vt:vector size="52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 1995年に関西地方で起こった大きな  せんきゅうひゃくきゅうじゅうごねん かんさい   ちほう            お                      おお 地震は、何と呼ばれていますか？     じしん                なん        よ</vt:lpstr>
      <vt:lpstr>「関東大震災」が起こったのは、何年       かんとう    だいしんさい               お                                          なんねん ですか？</vt:lpstr>
      <vt:lpstr>地震の前に、地震を知らせると言われて     じしん           まえ                じしん            し                              い いる魚は何ですか？              さかな        なん</vt:lpstr>
      <vt:lpstr>「防災の日」は、何月何日ですか？       ぼうさい          ひ                    なんがつ  なんにち</vt:lpstr>
      <vt:lpstr>地震が起きたときなどに、頭をまもるために    じしん              お                                                    あたま かぶる、座布団のような布は、何と言いますか？ 　　　　　　　　　　　　　 ざぶとん                                   ぬの              なん       い</vt:lpstr>
      <vt:lpstr>非常食として使われる、水分が少ないビス    ひじょうしょく                     つか                            すいぶん          すく ケットのような食べ物は、何と言いますか？ 　　　　　　　　　　　　　                 た           もの              なん       い</vt:lpstr>
      <vt:lpstr>富士山がいちばん最後に噴火した     ふじさん                                             さいご             ふんか のは、何年だったでしょうか？                       なんねん</vt:lpstr>
      <vt:lpstr>いまでも噴火がさかんな「桜島」は、                              ふんか                                          さくらじま 何県にありますか？  なにけん</vt:lpstr>
      <vt:lpstr>  1991年の噴火で大きな被害を出した、  せんきゅうひゃくきゅうじゅういちねん ふんか          おお                ひがい           だ 長崎県の火山の名前は何ですか？    ながさきけん            かざん             なまえ           なん</vt:lpstr>
      <vt:lpstr>狭い範囲に、急にたくさん降る豪雨（とて  せま          はんい               きゅう                                ふ           ごうう も強い雨）のことを、何と呼びますか？        つよ        あめ                                    なん        よ</vt:lpstr>
      <vt:lpstr>火事の時には、何番に電話をかけます     かじ              とき                     なんばん          でんわ か？</vt:lpstr>
      <vt:lpstr>台所で起こる火事は、どんな料理を  だいどころ        お                   かじ                                        りょうり 作っているときが多いですか？  つく                                                おお</vt:lpstr>
      <vt:lpstr>火事の件数がいちばん多い都道府県     かじ              けんすう                                     おお              とどうふけん は、どこですか？</vt:lpstr>
      <vt:lpstr>消防署のレスキュー隊の制服は、ふつう   しょうぼうしょ                                            たい         せいふく 何色ですか？   なにいろ</vt:lpstr>
      <vt:lpstr>消防車の色は、法令では何色と決めら   しょうぼうしゃ           いろ              ほうれい                なにいろ          き れていますか？   </vt:lpstr>
      <vt:lpstr>消防車が火事の現場に行くときに出しても   しょうぼうしゃ              かじ               げんば                                           だ いいスピードは、ふつうの道路で時速何km                                                                                    どうろ                じそく   なん までですか？</vt:lpstr>
      <vt:lpstr>江戸時代に消防の仕事をする人たちを、     えど        じだい            しょうぼう           しごと                        ひと 何と言いますか？  なん         い</vt:lpstr>
      <vt:lpstr>１月に行われる、消防署の仕事始めの いちがつ       おこな                            しょうぼうしょ            しごと    はじ       行事を何と言いますか？   ぎょうじ          なん         い</vt:lpstr>
      <vt:lpstr>江戸時代から消防の人たちの間で歌われて     えど        じだい                   しょうぼう         ひと                    あいだ       うた きた、でんとう的な歌を何と言いますか？                                             てき         うた       　なん        い</vt:lpstr>
      <vt:lpstr>消防署の仕事始めの式で行われるでんとう   しょうぼうしょ             しごと     はじ               しき         おこな 芸能で、高いはしごの上で演技をするものを  げいのう               たか                                    うえ          えんぎ 何と言いますか？  なん       い</vt:lpstr>
      <vt:lpstr>警察を呼ぶときは、何番に電話をかけ   けいさつ          よ                                   なんばん           でんわ ますか？</vt:lpstr>
      <vt:lpstr>日本では、パトカーの色は何色ですか？    にほん                                                       いろ         なにいろ</vt:lpstr>
      <vt:lpstr>東京の警察、警視庁のマスコットキャラ   とうきょう         けいさつ         けいしちょう クターの名前は何ですか？                               なまえ           なん</vt:lpstr>
      <vt:lpstr>日本の交番は、何時から何時まで    にほん           こうばん                 なんじ                     なんじ 開いていますか？    あ</vt:lpstr>
      <vt:lpstr>江戸時代の警察が使っていた武器を、     えど        じだい            けいさつ          つか                               ぶき 何と言いますか？  なん        い</vt:lpstr>
      <vt:lpstr>救急車を呼ぶときは、何番に電話を   きゅうきゅうしゃ        よ                                    なんばん           でんわ かけますか？</vt:lpstr>
      <vt:lpstr>日本で救急車を呼んだら、いくらかかり   にほん           きゅうきゅうしゃ         よ  ますか？</vt:lpstr>
      <vt:lpstr>日本では、救急車の色は何色ですか？    にほん                       きゅうきゅうしゃ        いろ          なにいろ</vt:lpstr>
      <vt:lpstr>「こわいもの」として昔からある言い方は、                                                             むかし                            い         かた 「地震、雷、火事」と、もう一つは何ですか？         じしん      かみなり       かじ                               ひと                 なん</vt:lpstr>
      <vt:lpstr>火事など大変な場面になると、いつもよりも      かじ  　               たいへん           ばめん 強い力が出せるという意味のことばは、  つよ       ちから         だ                                       いみ 「火事場の＜何＞」？           かじば                       なに</vt:lpstr>
      <vt:lpstr>大変な問題が起こっても、自分に関係なければ   たいへん    　  もんだい            お                                   じぶん           かんけい ぜんぜん何でもない、という意味のことばは、                                なん                                                       いみ 「＜何＞の火事」？             なん                     かじ                     </vt:lpstr>
      <vt:lpstr>災害についてのことばで、   さいがい                                                                          「天災（災害）は、＜何＞やって来る」？      てんさい       さいがい                          なに                               く </vt:lpstr>
      <vt:lpstr> 2011年に起きた「東日本大震災」は、 にせんじゅういち ねん           お                     ひがしにほん   だいしんさい 何日でしたか？  なんがつ  なんにち</vt:lpstr>
      <vt:lpstr>東日本大震災のときの地震は、どの   ひがしにほん    だいしんさい                                  じしん ぐらいの大きさでしたか？                                 おお</vt:lpstr>
      <vt:lpstr>PowerPoint プレゼンテーション</vt:lpstr>
      <vt:lpstr>大きな地震のとき、埋立地の道路から水が  おお                  じしん      　                       うめたてち               どうろ                  みず 吹き出したり、マンホールが浮き上がったり   ふ          だ                                                                        う           あ するなどの現象を、何と言いますか？                                    げんしょう              なん       い                     </vt:lpstr>
      <vt:lpstr>大雨や津波、噴火など、重大な災害が  おおあめ           つなみ            ふんか      　              じゅうだい        さいがい 起こるおそれがあるときに、前もってそれを   お                                                                                  まえ 知らせて注意を呼びかける情報のことを、   し                          ちゅうい          よ                                 じょうほう     何と言いますか？  なん        い</vt:lpstr>
      <vt:lpstr>地震などが起きたときに交通手段が止まっ    じしん                           お                                     こうつう     しゅだん           と  てしまい家に帰れなくなった人のことを、                            いえ        かえ                                        ひと 何と言いますか？  なん       い                     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2020-07-27T09:56:26Z</dcterms:created>
  <dcterms:modified xsi:type="dcterms:W3CDTF">2020-07-27T09:56:30Z</dcterms:modified>
</cp:coreProperties>
</file>