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6"/>
  </p:notesMasterIdLst>
  <p:sldIdLst>
    <p:sldId id="460" r:id="rId6"/>
    <p:sldId id="323" r:id="rId7"/>
    <p:sldId id="399" r:id="rId8"/>
    <p:sldId id="411" r:id="rId9"/>
    <p:sldId id="400" r:id="rId10"/>
    <p:sldId id="438" r:id="rId11"/>
    <p:sldId id="439" r:id="rId12"/>
    <p:sldId id="440" r:id="rId13"/>
    <p:sldId id="365" r:id="rId14"/>
    <p:sldId id="441" r:id="rId15"/>
    <p:sldId id="419" r:id="rId16"/>
    <p:sldId id="403" r:id="rId17"/>
    <p:sldId id="420" r:id="rId18"/>
    <p:sldId id="412" r:id="rId19"/>
    <p:sldId id="442" r:id="rId20"/>
    <p:sldId id="443" r:id="rId21"/>
    <p:sldId id="368" r:id="rId22"/>
    <p:sldId id="413" r:id="rId23"/>
    <p:sldId id="444" r:id="rId24"/>
    <p:sldId id="445" r:id="rId25"/>
    <p:sldId id="446" r:id="rId26"/>
    <p:sldId id="447" r:id="rId27"/>
    <p:sldId id="404" r:id="rId28"/>
    <p:sldId id="428" r:id="rId29"/>
    <p:sldId id="454" r:id="rId30"/>
    <p:sldId id="416" r:id="rId31"/>
    <p:sldId id="448" r:id="rId32"/>
    <p:sldId id="449" r:id="rId33"/>
    <p:sldId id="451" r:id="rId34"/>
    <p:sldId id="452" r:id="rId35"/>
    <p:sldId id="453" r:id="rId36"/>
    <p:sldId id="455" r:id="rId37"/>
    <p:sldId id="421" r:id="rId38"/>
    <p:sldId id="456" r:id="rId39"/>
    <p:sldId id="427" r:id="rId40"/>
    <p:sldId id="433" r:id="rId41"/>
    <p:sldId id="457" r:id="rId42"/>
    <p:sldId id="458" r:id="rId43"/>
    <p:sldId id="459" r:id="rId44"/>
    <p:sldId id="432" r:id="rId4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DF368D-73F1-577C-5E08-13876A2C11AB}" v="330" dt="2020-07-14T15:34:49.423"/>
    <p1510:client id="{18FC11BF-5F81-254E-06F1-ADB7BEF56D2E}" v="58" dt="2020-05-14T06:07:49.719"/>
    <p1510:client id="{2A792B84-C7AE-02D5-4742-6FC1AC7FF964}" v="61" dt="2020-04-30T07:36:27.487"/>
    <p1510:client id="{32560E3F-6E7F-989F-0582-AAD10195E349}" v="10" dt="2020-04-24T05:06:32.766"/>
    <p1510:client id="{3B5F0050-BA5C-59CE-305A-183C80FED001}" v="204" dt="2020-05-29T13:18:19.687"/>
    <p1510:client id="{3B92FBB3-D84A-8913-CBD3-09AD687D99B4}" v="3103" dt="2020-06-18T08:57:09.727"/>
    <p1510:client id="{3CB26A63-2E4B-307D-3A89-937DD5D77F82}" v="142" dt="2020-07-28T05:23:20.121"/>
    <p1510:client id="{3D6B481C-B2F3-8C35-83B9-69CEAEA65BAE}" v="781" dt="2020-06-17T13:47:55.846"/>
    <p1510:client id="{44FE115C-AC6F-1321-9BE7-D656D1425CF7}" v="59" dt="2020-06-17T08:35:45.07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60B580F9-2B26-5179-C2BB-1D78BE199225}" v="4" dt="2020-04-24T06:30:42.413"/>
    <p1510:client id="{697E6788-ED57-8F71-BD91-612EE48FF7FF}" v="1521" dt="2020-07-14T17:10:50.373"/>
    <p1510:client id="{6ECE0081-082F-DE2F-3239-FE187C06C761}" v="28" dt="2020-04-24T05:04:27.421"/>
    <p1510:client id="{77770521-1096-65D8-8608-C791C93E3435}" v="166" dt="2020-04-24T05:00:35.723"/>
    <p1510:client id="{86E6FCAB-DDD2-562A-3E53-5F8720C5BEC7}" v="1" dt="2020-05-20T05:41:57.905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3B99C9D-EC9F-FEA2-2902-5BB730A5A7C5}" v="2331" dt="2020-06-14T13:26:14.984"/>
    <p1510:client id="{98CA3BA5-CB3E-9B4E-9F79-CE8C4D0014E2}" v="182" dt="2020-05-15T00:54:24.539"/>
    <p1510:client id="{A31E48B3-71D9-A315-DAA5-B2029F5ED324}" v="235" dt="2020-05-14T11:18:43.305"/>
    <p1510:client id="{A959A19E-80DE-BA50-AC3B-8323F44CE474}" v="1" dt="2020-07-14T07:52:12.807"/>
    <p1510:client id="{BCE0132B-ADFA-1311-42B8-CECB19F91CC1}" v="180" dt="2020-04-30T08:30:26.746"/>
    <p1510:client id="{C5B50BD9-A27D-CFE9-2DE7-19B763E7A1B8}" v="121" dt="2020-07-12T16:47:30.535"/>
    <p1510:client id="{CA18398E-DD4B-1074-263C-734FBC3AA9C0}" v="5252" dt="2020-05-29T06:38:14.701"/>
    <p1510:client id="{D2547D75-557D-17A7-131E-77694D3B722D}" v="34" dt="2020-05-15T00:30:17.220"/>
    <p1510:client id="{E9809917-C7AD-9CFE-B7D2-681E7DD7514C}" v="405" dt="2020-05-19T04:34:35.133"/>
    <p1510:client id="{EB400AA0-BC51-A510-448C-CDF64F5C6662}" v="53" dt="2020-06-10T02:22:29.972"/>
    <p1510:client id="{EC6BC91D-AE2A-0509-6168-466CBDBACCAA}" v="2731" dt="2020-07-14T15:16:02.905"/>
    <p1510:client id="{F2022C48-15DF-459C-7137-7941642D74DA}" v="443" dt="2020-07-13T15:08:51.625"/>
    <p1510:client id="{F49D7B01-71BF-5687-DF6F-3D8072ACE0B9}" v="337" dt="2020-05-21T06:27:04.251"/>
    <p1510:client id="{F6272593-3614-E3BA-6A10-774932A679F2}" v="46" dt="2020-07-19T13:00:26.029"/>
    <p1510:client id="{FBCD1FD0-C9CA-DD5B-E83D-8BEA3A621BE5}" v="2" dt="2020-07-17T01:32:07.033"/>
    <p1510:client id="{FCB56761-28DD-1D15-E1EC-E6E570B2B158}" v="182" dt="2020-07-14T07:16:18.7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microsoft.com/office/2015/10/relationships/revisionInfo" Target="revisionInfo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A959A19E-80DE-BA50-AC3B-8323F44CE474}"/>
    <pc:docChg chg="addSld">
      <pc:chgData name="内田 陽子" userId="S::yoko_uchida@jpfgojp.onmicrosoft.com::3ba88787-b8da-4fc8-a417-83f627a88c5e" providerId="AD" clId="Web-{A959A19E-80DE-BA50-AC3B-8323F44CE474}" dt="2020-07-14T07:52:12.807" v="0"/>
      <pc:docMkLst>
        <pc:docMk/>
      </pc:docMkLst>
      <pc:sldChg chg="add replId">
        <pc:chgData name="内田 陽子" userId="S::yoko_uchida@jpfgojp.onmicrosoft.com::3ba88787-b8da-4fc8-a417-83f627a88c5e" providerId="AD" clId="Web-{A959A19E-80DE-BA50-AC3B-8323F44CE474}" dt="2020-07-14T07:52:12.807" v="0"/>
        <pc:sldMkLst>
          <pc:docMk/>
          <pc:sldMk cId="1989029406" sldId="438"/>
        </pc:sldMkLst>
      </pc:sldChg>
    </pc:docChg>
  </pc:docChgLst>
  <pc:docChgLst>
    <pc:chgData name="内田 陽子" userId="S::yoko_uchida@jpfgojp.onmicrosoft.com::3ba88787-b8da-4fc8-a417-83f627a88c5e" providerId="AD" clId="Web-{EC6BC91D-AE2A-0509-6168-466CBDBACCAA}"/>
    <pc:docChg chg="addSld delSld modSld sldOrd">
      <pc:chgData name="内田 陽子" userId="S::yoko_uchida@jpfgojp.onmicrosoft.com::3ba88787-b8da-4fc8-a417-83f627a88c5e" providerId="AD" clId="Web-{EC6BC91D-AE2A-0509-6168-466CBDBACCAA}" dt="2020-07-14T15:16:02.905" v="2719" actId="1076"/>
      <pc:docMkLst>
        <pc:docMk/>
      </pc:docMkLst>
      <pc:sldChg chg="del">
        <pc:chgData name="内田 陽子" userId="S::yoko_uchida@jpfgojp.onmicrosoft.com::3ba88787-b8da-4fc8-a417-83f627a88c5e" providerId="AD" clId="Web-{EC6BC91D-AE2A-0509-6168-466CBDBACCAA}" dt="2020-07-14T15:11:13.451" v="2554"/>
        <pc:sldMkLst>
          <pc:docMk/>
          <pc:sldMk cId="993028233" sldId="321"/>
        </pc:sldMkLst>
      </pc:sldChg>
      <pc:sldChg chg="modSp">
        <pc:chgData name="内田 陽子" userId="S::yoko_uchida@jpfgojp.onmicrosoft.com::3ba88787-b8da-4fc8-a417-83f627a88c5e" providerId="AD" clId="Web-{EC6BC91D-AE2A-0509-6168-466CBDBACCAA}" dt="2020-07-14T08:56:37.852" v="638" actId="20577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EC6BC91D-AE2A-0509-6168-466CBDBACCAA}" dt="2020-07-14T08:55:53.521" v="604" actId="20577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49:01.652" v="579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56:14.601" v="615" actId="1076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56:21.976" v="620" actId="20577"/>
          <ac:spMkLst>
            <pc:docMk/>
            <pc:sldMk cId="3225434964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56:37.852" v="638" actId="20577"/>
          <ac:spMkLst>
            <pc:docMk/>
            <pc:sldMk cId="3225434964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56:01.381" v="611" actId="20577"/>
          <ac:spMkLst>
            <pc:docMk/>
            <pc:sldMk cId="3225434964" sldId="365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EC6BC91D-AE2A-0509-6168-466CBDBACCAA}" dt="2020-07-14T15:11:22.343" v="2555"/>
        <pc:sldMkLst>
          <pc:docMk/>
          <pc:sldMk cId="2833551238" sldId="367"/>
        </pc:sldMkLst>
      </pc:sldChg>
      <pc:sldChg chg="addSp modSp ord">
        <pc:chgData name="内田 陽子" userId="S::yoko_uchida@jpfgojp.onmicrosoft.com::3ba88787-b8da-4fc8-a417-83f627a88c5e" providerId="AD" clId="Web-{EC6BC91D-AE2A-0509-6168-466CBDBACCAA}" dt="2020-07-14T14:31:03.581" v="1637"/>
        <pc:sldMkLst>
          <pc:docMk/>
          <pc:sldMk cId="3220057753" sldId="368"/>
        </pc:sldMkLst>
        <pc:spChg chg="add mod">
          <ac:chgData name="内田 陽子" userId="S::yoko_uchida@jpfgojp.onmicrosoft.com::3ba88787-b8da-4fc8-a417-83f627a88c5e" providerId="AD" clId="Web-{EC6BC91D-AE2A-0509-6168-466CBDBACCAA}" dt="2020-07-14T14:30:07.154" v="1592" actId="20577"/>
          <ac:spMkLst>
            <pc:docMk/>
            <pc:sldMk cId="3220057753" sldId="368"/>
            <ac:spMk id="2" creationId="{A7736028-78CA-481C-8545-46EB29EB5559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24:41.578" v="1451" actId="20577"/>
          <ac:spMkLst>
            <pc:docMk/>
            <pc:sldMk cId="3220057753" sldId="3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28:40.473" v="1514" actId="20577"/>
          <ac:spMkLst>
            <pc:docMk/>
            <pc:sldMk cId="3220057753" sldId="368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EC6BC91D-AE2A-0509-6168-466CBDBACCAA}" dt="2020-07-14T14:30:02.388" v="1589" actId="20577"/>
          <ac:spMkLst>
            <pc:docMk/>
            <pc:sldMk cId="3220057753" sldId="368"/>
            <ac:spMk id="6" creationId="{0FA022A1-64C4-4D1E-8B58-0A4BD034A3F4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24:30.655" v="1450" actId="1076"/>
          <ac:spMkLst>
            <pc:docMk/>
            <pc:sldMk cId="3220057753" sldId="368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EC6BC91D-AE2A-0509-6168-466CBDBACCAA}" dt="2020-07-14T14:30:26.359" v="1621" actId="20577"/>
          <ac:spMkLst>
            <pc:docMk/>
            <pc:sldMk cId="3220057753" sldId="368"/>
            <ac:spMk id="10" creationId="{8D97E8AE-0A4D-40EE-A94C-882942B9A2C4}"/>
          </ac:spMkLst>
        </pc:spChg>
        <pc:spChg chg="add mod">
          <ac:chgData name="内田 陽子" userId="S::yoko_uchida@jpfgojp.onmicrosoft.com::3ba88787-b8da-4fc8-a417-83f627a88c5e" providerId="AD" clId="Web-{EC6BC91D-AE2A-0509-6168-466CBDBACCAA}" dt="2020-07-14T14:30:38.876" v="1634" actId="20577"/>
          <ac:spMkLst>
            <pc:docMk/>
            <pc:sldMk cId="3220057753" sldId="368"/>
            <ac:spMk id="12" creationId="{8D3728E8-42A9-441E-9CD6-139411F76F82}"/>
          </ac:spMkLst>
        </pc:spChg>
      </pc:sldChg>
      <pc:sldChg chg="del">
        <pc:chgData name="内田 陽子" userId="S::yoko_uchida@jpfgojp.onmicrosoft.com::3ba88787-b8da-4fc8-a417-83f627a88c5e" providerId="AD" clId="Web-{EC6BC91D-AE2A-0509-6168-466CBDBACCAA}" dt="2020-07-14T15:11:01.200" v="2549"/>
        <pc:sldMkLst>
          <pc:docMk/>
          <pc:sldMk cId="465409923" sldId="375"/>
        </pc:sldMkLst>
      </pc:sldChg>
      <pc:sldChg chg="del">
        <pc:chgData name="内田 陽子" userId="S::yoko_uchida@jpfgojp.onmicrosoft.com::3ba88787-b8da-4fc8-a417-83f627a88c5e" providerId="AD" clId="Web-{EC6BC91D-AE2A-0509-6168-466CBDBACCAA}" dt="2020-07-14T08:48:22.759" v="556"/>
        <pc:sldMkLst>
          <pc:docMk/>
          <pc:sldMk cId="136655555" sldId="401"/>
        </pc:sldMkLst>
      </pc:sldChg>
      <pc:sldChg chg="modSp ord">
        <pc:chgData name="内田 陽子" userId="S::yoko_uchida@jpfgojp.onmicrosoft.com::3ba88787-b8da-4fc8-a417-83f627a88c5e" providerId="AD" clId="Web-{EC6BC91D-AE2A-0509-6168-466CBDBACCAA}" dt="2020-07-14T14:02:37.719" v="1095" actId="1076"/>
        <pc:sldMkLst>
          <pc:docMk/>
          <pc:sldMk cId="3578036019" sldId="403"/>
        </pc:sldMkLst>
        <pc:spChg chg="mod">
          <ac:chgData name="内田 陽子" userId="S::yoko_uchida@jpfgojp.onmicrosoft.com::3ba88787-b8da-4fc8-a417-83f627a88c5e" providerId="AD" clId="Web-{EC6BC91D-AE2A-0509-6168-466CBDBACCAA}" dt="2020-07-14T14:01:27.728" v="1051" actId="20577"/>
          <ac:spMkLst>
            <pc:docMk/>
            <pc:sldMk cId="3578036019" sldId="40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01:07.524" v="1043" actId="20577"/>
          <ac:spMkLst>
            <pc:docMk/>
            <pc:sldMk cId="3578036019" sldId="40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02:05.232" v="1093" actId="20577"/>
          <ac:spMkLst>
            <pc:docMk/>
            <pc:sldMk cId="3578036019" sldId="40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02:37.719" v="1095" actId="1076"/>
          <ac:spMkLst>
            <pc:docMk/>
            <pc:sldMk cId="3578036019" sldId="40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01:41.605" v="1074" actId="20577"/>
          <ac:spMkLst>
            <pc:docMk/>
            <pc:sldMk cId="3578036019" sldId="40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01:55.419" v="1092" actId="1076"/>
          <ac:spMkLst>
            <pc:docMk/>
            <pc:sldMk cId="3578036019" sldId="40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01:35.167" v="1063" actId="20577"/>
          <ac:spMkLst>
            <pc:docMk/>
            <pc:sldMk cId="3578036019" sldId="40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EC6BC91D-AE2A-0509-6168-466CBDBACCAA}" dt="2020-07-14T14:53:18.066" v="2347" actId="20577"/>
        <pc:sldMkLst>
          <pc:docMk/>
          <pc:sldMk cId="686275088" sldId="404"/>
        </pc:sldMkLst>
        <pc:spChg chg="mod">
          <ac:chgData name="内田 陽子" userId="S::yoko_uchida@jpfgojp.onmicrosoft.com::3ba88787-b8da-4fc8-a417-83f627a88c5e" providerId="AD" clId="Web-{EC6BC91D-AE2A-0509-6168-466CBDBACCAA}" dt="2020-07-14T14:52:49.720" v="2322" actId="20577"/>
          <ac:spMkLst>
            <pc:docMk/>
            <pc:sldMk cId="686275088" sldId="40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52:01.669" v="2273" actId="20577"/>
          <ac:spMkLst>
            <pc:docMk/>
            <pc:sldMk cId="686275088" sldId="40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52:29.437" v="2295" actId="20577"/>
          <ac:spMkLst>
            <pc:docMk/>
            <pc:sldMk cId="686275088" sldId="4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52:07.154" v="2274" actId="1076"/>
          <ac:spMkLst>
            <pc:docMk/>
            <pc:sldMk cId="686275088" sldId="40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53:07.581" v="2338" actId="20577"/>
          <ac:spMkLst>
            <pc:docMk/>
            <pc:sldMk cId="686275088" sldId="4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53:18.066" v="2347" actId="20577"/>
          <ac:spMkLst>
            <pc:docMk/>
            <pc:sldMk cId="686275088" sldId="4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53:00.033" v="2331" actId="20577"/>
          <ac:spMkLst>
            <pc:docMk/>
            <pc:sldMk cId="686275088" sldId="404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EC6BC91D-AE2A-0509-6168-466CBDBACCAA}" dt="2020-07-14T15:11:38.188" v="2558"/>
        <pc:sldMkLst>
          <pc:docMk/>
          <pc:sldMk cId="2292691927" sldId="408"/>
        </pc:sldMkLst>
      </pc:sldChg>
      <pc:sldChg chg="del">
        <pc:chgData name="内田 陽子" userId="S::yoko_uchida@jpfgojp.onmicrosoft.com::3ba88787-b8da-4fc8-a417-83f627a88c5e" providerId="AD" clId="Web-{EC6BC91D-AE2A-0509-6168-466CBDBACCAA}" dt="2020-07-14T15:10:54.231" v="2548"/>
        <pc:sldMkLst>
          <pc:docMk/>
          <pc:sldMk cId="3672275379" sldId="410"/>
        </pc:sldMkLst>
      </pc:sldChg>
      <pc:sldChg chg="delSp modSp">
        <pc:chgData name="内田 陽子" userId="S::yoko_uchida@jpfgojp.onmicrosoft.com::3ba88787-b8da-4fc8-a417-83f627a88c5e" providerId="AD" clId="Web-{EC6BC91D-AE2A-0509-6168-466CBDBACCAA}" dt="2020-07-14T08:26:38.724" v="33"/>
        <pc:sldMkLst>
          <pc:docMk/>
          <pc:sldMk cId="4034055592" sldId="411"/>
        </pc:sldMkLst>
        <pc:picChg chg="del">
          <ac:chgData name="内田 陽子" userId="S::yoko_uchida@jpfgojp.onmicrosoft.com::3ba88787-b8da-4fc8-a417-83f627a88c5e" providerId="AD" clId="Web-{EC6BC91D-AE2A-0509-6168-466CBDBACCAA}" dt="2020-07-14T08:26:38.724" v="33"/>
          <ac:picMkLst>
            <pc:docMk/>
            <pc:sldMk cId="4034055592" sldId="411"/>
            <ac:picMk id="6" creationId="{5013F202-9248-43B1-9E56-B97DABC49C93}"/>
          </ac:picMkLst>
        </pc:picChg>
        <pc:picChg chg="ord">
          <ac:chgData name="内田 陽子" userId="S::yoko_uchida@jpfgojp.onmicrosoft.com::3ba88787-b8da-4fc8-a417-83f627a88c5e" providerId="AD" clId="Web-{EC6BC91D-AE2A-0509-6168-466CBDBACCAA}" dt="2020-07-14T08:26:36.567" v="32"/>
          <ac:picMkLst>
            <pc:docMk/>
            <pc:sldMk cId="4034055592" sldId="411"/>
            <ac:picMk id="8" creationId="{BDF0A59A-6588-4BD4-A0E7-2138BE6AEB42}"/>
          </ac:picMkLst>
        </pc:picChg>
      </pc:sldChg>
      <pc:sldChg chg="modSp ord">
        <pc:chgData name="内田 陽子" userId="S::yoko_uchida@jpfgojp.onmicrosoft.com::3ba88787-b8da-4fc8-a417-83f627a88c5e" providerId="AD" clId="Web-{EC6BC91D-AE2A-0509-6168-466CBDBACCAA}" dt="2020-07-14T14:16:24.255" v="1361" actId="1076"/>
        <pc:sldMkLst>
          <pc:docMk/>
          <pc:sldMk cId="97403742" sldId="412"/>
        </pc:sldMkLst>
        <pc:spChg chg="mod">
          <ac:chgData name="内田 陽子" userId="S::yoko_uchida@jpfgojp.onmicrosoft.com::3ba88787-b8da-4fc8-a417-83f627a88c5e" providerId="AD" clId="Web-{EC6BC91D-AE2A-0509-6168-466CBDBACCAA}" dt="2020-07-14T14:13:46.195" v="1314" actId="1076"/>
          <ac:spMkLst>
            <pc:docMk/>
            <pc:sldMk cId="97403742" sldId="4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09:23.799" v="1202" actId="20577"/>
          <ac:spMkLst>
            <pc:docMk/>
            <pc:sldMk cId="97403742" sldId="4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6:24.255" v="1361" actId="1076"/>
          <ac:spMkLst>
            <pc:docMk/>
            <pc:sldMk cId="97403742" sldId="4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0:05.162" v="1226" actId="20577"/>
          <ac:spMkLst>
            <pc:docMk/>
            <pc:sldMk cId="97403742" sldId="41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0:18.022" v="1239" actId="20577"/>
          <ac:spMkLst>
            <pc:docMk/>
            <pc:sldMk cId="97403742" sldId="41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3:38.414" v="1311" actId="20577"/>
          <ac:spMkLst>
            <pc:docMk/>
            <pc:sldMk cId="97403742" sldId="412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EC6BC91D-AE2A-0509-6168-466CBDBACCAA}" dt="2020-07-14T14:34:30.614" v="1760" actId="1076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EC6BC91D-AE2A-0509-6168-466CBDBACCAA}" dt="2020-07-14T14:33:34.921" v="1699" actId="20577"/>
          <ac:spMkLst>
            <pc:docMk/>
            <pc:sldMk cId="4023686586" sldId="4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2:08.289" v="1656" actId="20577"/>
          <ac:spMkLst>
            <pc:docMk/>
            <pc:sldMk cId="4023686586" sldId="4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3:14.639" v="1688" actId="20577"/>
          <ac:spMkLst>
            <pc:docMk/>
            <pc:sldMk cId="4023686586" sldId="4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4:30.614" v="1760" actId="1076"/>
          <ac:spMkLst>
            <pc:docMk/>
            <pc:sldMk cId="4023686586" sldId="41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3:44.860" v="1714" actId="20577"/>
          <ac:spMkLst>
            <pc:docMk/>
            <pc:sldMk cId="4023686586" sldId="41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4:01.549" v="1742" actId="20577"/>
          <ac:spMkLst>
            <pc:docMk/>
            <pc:sldMk cId="4023686586" sldId="41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4:21.847" v="1757" actId="20577"/>
          <ac:spMkLst>
            <pc:docMk/>
            <pc:sldMk cId="4023686586" sldId="413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EC6BC91D-AE2A-0509-6168-466CBDBACCAA}" dt="2020-07-14T15:06:58.321" v="2521"/>
        <pc:sldMkLst>
          <pc:docMk/>
          <pc:sldMk cId="289439930" sldId="416"/>
        </pc:sldMkLst>
        <pc:spChg chg="mod">
          <ac:chgData name="内田 陽子" userId="S::yoko_uchida@jpfgojp.onmicrosoft.com::3ba88787-b8da-4fc8-a417-83f627a88c5e" providerId="AD" clId="Web-{EC6BC91D-AE2A-0509-6168-466CBDBACCAA}" dt="2020-07-14T15:03:33.335" v="2474" actId="20577"/>
          <ac:spMkLst>
            <pc:docMk/>
            <pc:sldMk cId="289439930" sldId="4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00:04.568" v="2412" actId="20577"/>
          <ac:spMkLst>
            <pc:docMk/>
            <pc:sldMk cId="289439930" sldId="41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03:13.474" v="2460" actId="20577"/>
          <ac:spMkLst>
            <pc:docMk/>
            <pc:sldMk cId="289439930" sldId="41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06:42.664" v="2520" actId="1076"/>
          <ac:spMkLst>
            <pc:docMk/>
            <pc:sldMk cId="289439930" sldId="41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06:32.178" v="2516" actId="20577"/>
          <ac:spMkLst>
            <pc:docMk/>
            <pc:sldMk cId="289439930" sldId="416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EC6BC91D-AE2A-0509-6168-466CBDBACCAA}" dt="2020-07-14T15:00:07.740" v="2413"/>
          <ac:spMkLst>
            <pc:docMk/>
            <pc:sldMk cId="289439930" sldId="41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03:44.461" v="2496" actId="20577"/>
          <ac:spMkLst>
            <pc:docMk/>
            <pc:sldMk cId="289439930" sldId="416"/>
            <ac:spMk id="11" creationId="{9557DDCB-0AF4-4AFF-A705-E5DBBE957561}"/>
          </ac:spMkLst>
        </pc:spChg>
        <pc:picChg chg="add del mod">
          <ac:chgData name="内田 陽子" userId="S::yoko_uchida@jpfgojp.onmicrosoft.com::3ba88787-b8da-4fc8-a417-83f627a88c5e" providerId="AD" clId="Web-{EC6BC91D-AE2A-0509-6168-466CBDBACCAA}" dt="2020-07-14T15:01:05.214" v="2419"/>
          <ac:picMkLst>
            <pc:docMk/>
            <pc:sldMk cId="289439930" sldId="416"/>
            <ac:picMk id="5" creationId="{6A6E859B-AE0E-4F4A-B2BA-E2714889C0BC}"/>
          </ac:picMkLst>
        </pc:picChg>
        <pc:picChg chg="del">
          <ac:chgData name="内田 陽子" userId="S::yoko_uchida@jpfgojp.onmicrosoft.com::3ba88787-b8da-4fc8-a417-83f627a88c5e" providerId="AD" clId="Web-{EC6BC91D-AE2A-0509-6168-466CBDBACCAA}" dt="2020-07-14T15:02:09.907" v="2425"/>
          <ac:picMkLst>
            <pc:docMk/>
            <pc:sldMk cId="289439930" sldId="416"/>
            <ac:picMk id="6" creationId="{568481D1-FE6C-49C7-A1F6-849BB8D07B29}"/>
          </ac:picMkLst>
        </pc:picChg>
        <pc:picChg chg="add mod">
          <ac:chgData name="内田 陽子" userId="S::yoko_uchida@jpfgojp.onmicrosoft.com::3ba88787-b8da-4fc8-a417-83f627a88c5e" providerId="AD" clId="Web-{EC6BC91D-AE2A-0509-6168-466CBDBACCAA}" dt="2020-07-14T15:02:30.861" v="2430" actId="1076"/>
          <ac:picMkLst>
            <pc:docMk/>
            <pc:sldMk cId="289439930" sldId="416"/>
            <ac:picMk id="8" creationId="{3A1FCBDF-F4BD-40CC-8BE3-6F006BF6B327}"/>
          </ac:picMkLst>
        </pc:picChg>
      </pc:sldChg>
      <pc:sldChg chg="del">
        <pc:chgData name="内田 陽子" userId="S::yoko_uchida@jpfgojp.onmicrosoft.com::3ba88787-b8da-4fc8-a417-83f627a88c5e" providerId="AD" clId="Web-{EC6BC91D-AE2A-0509-6168-466CBDBACCAA}" dt="2020-07-14T15:11:01.200" v="2551"/>
        <pc:sldMkLst>
          <pc:docMk/>
          <pc:sldMk cId="2325278938" sldId="417"/>
        </pc:sldMkLst>
      </pc:sldChg>
      <pc:sldChg chg="del">
        <pc:chgData name="内田 陽子" userId="S::yoko_uchida@jpfgojp.onmicrosoft.com::3ba88787-b8da-4fc8-a417-83f627a88c5e" providerId="AD" clId="Web-{EC6BC91D-AE2A-0509-6168-466CBDBACCAA}" dt="2020-07-14T15:11:01.200" v="2550"/>
        <pc:sldMkLst>
          <pc:docMk/>
          <pc:sldMk cId="977269450" sldId="418"/>
        </pc:sldMkLst>
      </pc:sldChg>
      <pc:sldChg chg="modSp ord">
        <pc:chgData name="内田 陽子" userId="S::yoko_uchida@jpfgojp.onmicrosoft.com::3ba88787-b8da-4fc8-a417-83f627a88c5e" providerId="AD" clId="Web-{EC6BC91D-AE2A-0509-6168-466CBDBACCAA}" dt="2020-07-14T09:23:41.048" v="969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EC6BC91D-AE2A-0509-6168-466CBDBACCAA}" dt="2020-07-14T09:16:44.459" v="892" actId="1076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9:13:53.073" v="807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9:16:22.005" v="868" actId="20577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9:17:05.695" v="920" actId="1076"/>
          <ac:spMkLst>
            <pc:docMk/>
            <pc:sldMk cId="219858601" sldId="4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9:17:02.945" v="918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9:17:17.182" v="947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9:17:31.681" v="967" actId="20577"/>
          <ac:spMkLst>
            <pc:docMk/>
            <pc:sldMk cId="219858601" sldId="419"/>
            <ac:spMk id="11" creationId="{9557DDCB-0AF4-4AFF-A705-E5DBBE957561}"/>
          </ac:spMkLst>
        </pc:spChg>
      </pc:sldChg>
      <pc:sldChg chg="delSp modSp ord">
        <pc:chgData name="内田 陽子" userId="S::yoko_uchida@jpfgojp.onmicrosoft.com::3ba88787-b8da-4fc8-a417-83f627a88c5e" providerId="AD" clId="Web-{EC6BC91D-AE2A-0509-6168-466CBDBACCAA}" dt="2020-07-14T14:08:13.043" v="1181" actId="20577"/>
        <pc:sldMkLst>
          <pc:docMk/>
          <pc:sldMk cId="3361015407" sldId="420"/>
        </pc:sldMkLst>
        <pc:spChg chg="del">
          <ac:chgData name="内田 陽子" userId="S::yoko_uchida@jpfgojp.onmicrosoft.com::3ba88787-b8da-4fc8-a417-83f627a88c5e" providerId="AD" clId="Web-{EC6BC91D-AE2A-0509-6168-466CBDBACCAA}" dt="2020-07-14T14:05:15.107" v="1117"/>
          <ac:spMkLst>
            <pc:docMk/>
            <pc:sldMk cId="3361015407" sldId="42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05:09.294" v="1115" actId="20577"/>
          <ac:spMkLst>
            <pc:docMk/>
            <pc:sldMk cId="3361015407" sldId="42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08:13.043" v="1181" actId="20577"/>
          <ac:spMkLst>
            <pc:docMk/>
            <pc:sldMk cId="3361015407" sldId="4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05:37.280" v="1155" actId="1076"/>
          <ac:spMkLst>
            <pc:docMk/>
            <pc:sldMk cId="3361015407" sldId="42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05:37.280" v="1156" actId="1076"/>
          <ac:spMkLst>
            <pc:docMk/>
            <pc:sldMk cId="3361015407" sldId="420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EC6BC91D-AE2A-0509-6168-466CBDBACCAA}" dt="2020-07-14T14:05:15.107" v="1116"/>
          <ac:spMkLst>
            <pc:docMk/>
            <pc:sldMk cId="3361015407" sldId="420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EC6BC91D-AE2A-0509-6168-466CBDBACCAA}" dt="2020-07-14T15:11:08.310" v="2553"/>
        <pc:sldMkLst>
          <pc:docMk/>
          <pc:sldMk cId="2818862306" sldId="422"/>
        </pc:sldMkLst>
      </pc:sldChg>
      <pc:sldChg chg="del">
        <pc:chgData name="内田 陽子" userId="S::yoko_uchida@jpfgojp.onmicrosoft.com::3ba88787-b8da-4fc8-a417-83f627a88c5e" providerId="AD" clId="Web-{EC6BC91D-AE2A-0509-6168-466CBDBACCAA}" dt="2020-07-14T15:11:04.951" v="2552"/>
        <pc:sldMkLst>
          <pc:docMk/>
          <pc:sldMk cId="3455790550" sldId="423"/>
        </pc:sldMkLst>
      </pc:sldChg>
      <pc:sldChg chg="addSp delSp modSp ord">
        <pc:chgData name="内田 陽子" userId="S::yoko_uchida@jpfgojp.onmicrosoft.com::3ba88787-b8da-4fc8-a417-83f627a88c5e" providerId="AD" clId="Web-{EC6BC91D-AE2A-0509-6168-466CBDBACCAA}" dt="2020-07-14T14:58:13.747" v="2390"/>
        <pc:sldMkLst>
          <pc:docMk/>
          <pc:sldMk cId="1353421165" sldId="428"/>
        </pc:sldMkLst>
        <pc:spChg chg="add del mod">
          <ac:chgData name="内田 陽子" userId="S::yoko_uchida@jpfgojp.onmicrosoft.com::3ba88787-b8da-4fc8-a417-83f627a88c5e" providerId="AD" clId="Web-{EC6BC91D-AE2A-0509-6168-466CBDBACCAA}" dt="2020-07-14T14:57:39.072" v="2389"/>
          <ac:spMkLst>
            <pc:docMk/>
            <pc:sldMk cId="1353421165" sldId="428"/>
            <ac:spMk id="2" creationId="{08BADE3D-E9E0-43B6-A50E-B469A7337AE1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54:39.885" v="2366" actId="20577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55:31.952" v="2385" actId="20577"/>
          <ac:spMkLst>
            <pc:docMk/>
            <pc:sldMk cId="1353421165" sldId="428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EC6BC91D-AE2A-0509-6168-466CBDBACCAA}" dt="2020-07-14T15:11:26.218" v="2556"/>
        <pc:sldMkLst>
          <pc:docMk/>
          <pc:sldMk cId="745387863" sldId="429"/>
        </pc:sldMkLst>
      </pc:sldChg>
      <pc:sldChg chg="del">
        <pc:chgData name="内田 陽子" userId="S::yoko_uchida@jpfgojp.onmicrosoft.com::3ba88787-b8da-4fc8-a417-83f627a88c5e" providerId="AD" clId="Web-{EC6BC91D-AE2A-0509-6168-466CBDBACCAA}" dt="2020-07-14T15:11:27.921" v="2557"/>
        <pc:sldMkLst>
          <pc:docMk/>
          <pc:sldMk cId="270996168" sldId="430"/>
        </pc:sldMkLst>
      </pc:sldChg>
      <pc:sldChg chg="addSp delSp modSp ord">
        <pc:chgData name="内田 陽子" userId="S::yoko_uchida@jpfgojp.onmicrosoft.com::3ba88787-b8da-4fc8-a417-83f627a88c5e" providerId="AD" clId="Web-{EC6BC91D-AE2A-0509-6168-466CBDBACCAA}" dt="2020-07-14T14:22:24.535" v="1430" actId="1076"/>
        <pc:sldMkLst>
          <pc:docMk/>
          <pc:sldMk cId="1989029406" sldId="438"/>
        </pc:sldMkLst>
        <pc:spChg chg="mod">
          <ac:chgData name="内田 陽子" userId="S::yoko_uchida@jpfgojp.onmicrosoft.com::3ba88787-b8da-4fc8-a417-83f627a88c5e" providerId="AD" clId="Web-{EC6BC91D-AE2A-0509-6168-466CBDBACCAA}" dt="2020-07-14T08:18:58.242" v="18" actId="20577"/>
          <ac:spMkLst>
            <pc:docMk/>
            <pc:sldMk cId="1989029406" sldId="43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22:24.535" v="1430" actId="1076"/>
          <ac:spMkLst>
            <pc:docMk/>
            <pc:sldMk cId="1989029406" sldId="43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19:03.289" v="19" actId="1076"/>
          <ac:spMkLst>
            <pc:docMk/>
            <pc:sldMk cId="1989029406" sldId="43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34:20.706" v="165" actId="20577"/>
          <ac:spMkLst>
            <pc:docMk/>
            <pc:sldMk cId="1989029406" sldId="43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34:09.440" v="144" actId="20577"/>
          <ac:spMkLst>
            <pc:docMk/>
            <pc:sldMk cId="1989029406" sldId="438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EC6BC91D-AE2A-0509-6168-466CBDBACCAA}" dt="2020-07-14T08:34:56.052" v="174" actId="1076"/>
          <ac:spMkLst>
            <pc:docMk/>
            <pc:sldMk cId="1989029406" sldId="438"/>
            <ac:spMk id="13" creationId="{5686B25D-DA54-4EE8-B761-1546EB0DE716}"/>
          </ac:spMkLst>
        </pc:spChg>
        <pc:spChg chg="add mod">
          <ac:chgData name="内田 陽子" userId="S::yoko_uchida@jpfgojp.onmicrosoft.com::3ba88787-b8da-4fc8-a417-83f627a88c5e" providerId="AD" clId="Web-{EC6BC91D-AE2A-0509-6168-466CBDBACCAA}" dt="2020-07-14T08:35:09.725" v="176" actId="1076"/>
          <ac:spMkLst>
            <pc:docMk/>
            <pc:sldMk cId="1989029406" sldId="438"/>
            <ac:spMk id="14" creationId="{4C9E78DF-48F2-4719-84C9-5D4FF4887310}"/>
          </ac:spMkLst>
        </pc:spChg>
        <pc:picChg chg="add del mod">
          <ac:chgData name="内田 陽子" userId="S::yoko_uchida@jpfgojp.onmicrosoft.com::3ba88787-b8da-4fc8-a417-83f627a88c5e" providerId="AD" clId="Web-{EC6BC91D-AE2A-0509-6168-466CBDBACCAA}" dt="2020-07-14T08:19:50.292" v="21"/>
          <ac:picMkLst>
            <pc:docMk/>
            <pc:sldMk cId="1989029406" sldId="438"/>
            <ac:picMk id="2" creationId="{A0C8CF6F-5BB4-4721-8362-64B2D794FAD8}"/>
          </ac:picMkLst>
        </pc:picChg>
        <pc:picChg chg="add mod ord">
          <ac:chgData name="内田 陽子" userId="S::yoko_uchida@jpfgojp.onmicrosoft.com::3ba88787-b8da-4fc8-a417-83f627a88c5e" providerId="AD" clId="Web-{EC6BC91D-AE2A-0509-6168-466CBDBACCAA}" dt="2020-07-14T08:26:53.756" v="35"/>
          <ac:picMkLst>
            <pc:docMk/>
            <pc:sldMk cId="1989029406" sldId="438"/>
            <ac:picMk id="5" creationId="{1EE7B354-9BB9-44FA-9228-01D1BD2C5AA3}"/>
          </ac:picMkLst>
        </pc:picChg>
        <pc:picChg chg="del">
          <ac:chgData name="内田 陽子" userId="S::yoko_uchida@jpfgojp.onmicrosoft.com::3ba88787-b8da-4fc8-a417-83f627a88c5e" providerId="AD" clId="Web-{EC6BC91D-AE2A-0509-6168-466CBDBACCAA}" dt="2020-07-14T08:26:29.083" v="31"/>
          <ac:picMkLst>
            <pc:docMk/>
            <pc:sldMk cId="1989029406" sldId="438"/>
            <ac:picMk id="6" creationId="{5013F202-9248-43B1-9E56-B97DABC49C93}"/>
          </ac:picMkLst>
        </pc:picChg>
        <pc:picChg chg="del">
          <ac:chgData name="内田 陽子" userId="S::yoko_uchida@jpfgojp.onmicrosoft.com::3ba88787-b8da-4fc8-a417-83f627a88c5e" providerId="AD" clId="Web-{EC6BC91D-AE2A-0509-6168-466CBDBACCAA}" dt="2020-07-14T08:26:11.912" v="27"/>
          <ac:picMkLst>
            <pc:docMk/>
            <pc:sldMk cId="1989029406" sldId="438"/>
            <ac:picMk id="8" creationId="{BDF0A59A-6588-4BD4-A0E7-2138BE6AEB42}"/>
          </ac:picMkLst>
        </pc:picChg>
        <pc:picChg chg="add del ord">
          <ac:chgData name="内田 陽子" userId="S::yoko_uchida@jpfgojp.onmicrosoft.com::3ba88787-b8da-4fc8-a417-83f627a88c5e" providerId="AD" clId="Web-{EC6BC91D-AE2A-0509-6168-466CBDBACCAA}" dt="2020-07-14T08:26:43.693" v="34"/>
          <ac:picMkLst>
            <pc:docMk/>
            <pc:sldMk cId="1989029406" sldId="438"/>
            <ac:picMk id="10" creationId="{645F5C57-F332-41EE-98B4-02EEC5343BCB}"/>
          </ac:picMkLst>
        </pc:picChg>
      </pc:sldChg>
      <pc:sldChg chg="addSp delSp modSp add replId">
        <pc:chgData name="内田 陽子" userId="S::yoko_uchida@jpfgojp.onmicrosoft.com::3ba88787-b8da-4fc8-a417-83f627a88c5e" providerId="AD" clId="Web-{EC6BC91D-AE2A-0509-6168-466CBDBACCAA}" dt="2020-07-14T08:45:13.217" v="460" actId="20577"/>
        <pc:sldMkLst>
          <pc:docMk/>
          <pc:sldMk cId="2251888578" sldId="439"/>
        </pc:sldMkLst>
        <pc:spChg chg="mod">
          <ac:chgData name="内田 陽子" userId="S::yoko_uchida@jpfgojp.onmicrosoft.com::3ba88787-b8da-4fc8-a417-83f627a88c5e" providerId="AD" clId="Web-{EC6BC91D-AE2A-0509-6168-466CBDBACCAA}" dt="2020-07-14T08:37:00.716" v="198" actId="20577"/>
          <ac:spMkLst>
            <pc:docMk/>
            <pc:sldMk cId="2251888578" sldId="4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45:13.217" v="460" actId="20577"/>
          <ac:spMkLst>
            <pc:docMk/>
            <pc:sldMk cId="2251888578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38:31.660" v="249" actId="20577"/>
          <ac:spMkLst>
            <pc:docMk/>
            <pc:sldMk cId="2251888578" sldId="43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38:21.612" v="240" actId="20577"/>
          <ac:spMkLst>
            <pc:docMk/>
            <pc:sldMk cId="2251888578" sldId="439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38:38.972" v="254" actId="20577"/>
          <ac:spMkLst>
            <pc:docMk/>
            <pc:sldMk cId="2251888578" sldId="439"/>
            <ac:spMk id="13" creationId="{5686B25D-DA54-4EE8-B761-1546EB0DE716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38:15.080" v="232" actId="20577"/>
          <ac:spMkLst>
            <pc:docMk/>
            <pc:sldMk cId="2251888578" sldId="439"/>
            <ac:spMk id="14" creationId="{4C9E78DF-48F2-4719-84C9-5D4FF4887310}"/>
          </ac:spMkLst>
        </pc:spChg>
        <pc:picChg chg="add mod">
          <ac:chgData name="内田 陽子" userId="S::yoko_uchida@jpfgojp.onmicrosoft.com::3ba88787-b8da-4fc8-a417-83f627a88c5e" providerId="AD" clId="Web-{EC6BC91D-AE2A-0509-6168-466CBDBACCAA}" dt="2020-07-14T08:39:57.102" v="266"/>
          <ac:picMkLst>
            <pc:docMk/>
            <pc:sldMk cId="2251888578" sldId="439"/>
            <ac:picMk id="2" creationId="{D5BCB902-83AE-4ED2-8C88-3FDF7E2126AF}"/>
          </ac:picMkLst>
        </pc:picChg>
        <pc:picChg chg="del">
          <ac:chgData name="内田 陽子" userId="S::yoko_uchida@jpfgojp.onmicrosoft.com::3ba88787-b8da-4fc8-a417-83f627a88c5e" providerId="AD" clId="Web-{EC6BC91D-AE2A-0509-6168-466CBDBACCAA}" dt="2020-07-14T08:39:19.334" v="259"/>
          <ac:picMkLst>
            <pc:docMk/>
            <pc:sldMk cId="2251888578" sldId="439"/>
            <ac:picMk id="5" creationId="{1EE7B354-9BB9-44FA-9228-01D1BD2C5AA3}"/>
          </ac:picMkLst>
        </pc:picChg>
        <pc:picChg chg="add del">
          <ac:chgData name="内田 陽子" userId="S::yoko_uchida@jpfgojp.onmicrosoft.com::3ba88787-b8da-4fc8-a417-83f627a88c5e" providerId="AD" clId="Web-{EC6BC91D-AE2A-0509-6168-466CBDBACCAA}" dt="2020-07-14T08:39:50.055" v="265"/>
          <ac:picMkLst>
            <pc:docMk/>
            <pc:sldMk cId="2251888578" sldId="439"/>
            <ac:picMk id="6" creationId="{DC4D40D6-6B1F-469F-A2B1-9F2C53396571}"/>
          </ac:picMkLst>
        </pc:picChg>
      </pc:sldChg>
      <pc:sldChg chg="modSp add ord replId">
        <pc:chgData name="内田 陽子" userId="S::yoko_uchida@jpfgojp.onmicrosoft.com::3ba88787-b8da-4fc8-a417-83f627a88c5e" providerId="AD" clId="Web-{EC6BC91D-AE2A-0509-6168-466CBDBACCAA}" dt="2020-07-14T08:47:23.896" v="555" actId="1076"/>
        <pc:sldMkLst>
          <pc:docMk/>
          <pc:sldMk cId="1491894821" sldId="440"/>
        </pc:sldMkLst>
        <pc:spChg chg="mod">
          <ac:chgData name="内田 陽子" userId="S::yoko_uchida@jpfgojp.onmicrosoft.com::3ba88787-b8da-4fc8-a417-83f627a88c5e" providerId="AD" clId="Web-{EC6BC91D-AE2A-0509-6168-466CBDBACCAA}" dt="2020-07-14T08:43:29.350" v="410" actId="20577"/>
          <ac:spMkLst>
            <pc:docMk/>
            <pc:sldMk cId="1491894821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42:12.736" v="308" actId="20577"/>
          <ac:spMkLst>
            <pc:docMk/>
            <pc:sldMk cId="1491894821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44:31.182" v="448" actId="20577"/>
          <ac:spMkLst>
            <pc:docMk/>
            <pc:sldMk cId="1491894821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47:23.896" v="555" actId="1076"/>
          <ac:spMkLst>
            <pc:docMk/>
            <pc:sldMk cId="1491894821" sldId="44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46:58.175" v="550" actId="20577"/>
          <ac:spMkLst>
            <pc:docMk/>
            <pc:sldMk cId="1491894821" sldId="440"/>
            <ac:spMk id="12" creationId="{0B99D862-E7F8-4EF1-B802-CA8273A020D6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46:54.956" v="547" actId="20577"/>
          <ac:spMkLst>
            <pc:docMk/>
            <pc:sldMk cId="1491894821" sldId="440"/>
            <ac:spMk id="13" creationId="{20843AAC-DC74-4FB7-BB4C-E311AA9B479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46:38.705" v="542" actId="1076"/>
          <ac:spMkLst>
            <pc:docMk/>
            <pc:sldMk cId="1491894821" sldId="440"/>
            <ac:spMk id="14" creationId="{CBF3EB0D-BD04-43B4-ABEB-91F36F583E53}"/>
          </ac:spMkLst>
        </pc:spChg>
      </pc:sldChg>
      <pc:sldChg chg="modSp add replId">
        <pc:chgData name="内田 陽子" userId="S::yoko_uchida@jpfgojp.onmicrosoft.com::3ba88787-b8da-4fc8-a417-83f627a88c5e" providerId="AD" clId="Web-{EC6BC91D-AE2A-0509-6168-466CBDBACCAA}" dt="2020-07-14T09:03:24.378" v="781" actId="20577"/>
        <pc:sldMkLst>
          <pc:docMk/>
          <pc:sldMk cId="3429197570" sldId="441"/>
        </pc:sldMkLst>
        <pc:spChg chg="mod">
          <ac:chgData name="内田 陽子" userId="S::yoko_uchida@jpfgojp.onmicrosoft.com::3ba88787-b8da-4fc8-a417-83f627a88c5e" providerId="AD" clId="Web-{EC6BC91D-AE2A-0509-6168-466CBDBACCAA}" dt="2020-07-14T08:59:15.300" v="679" actId="20577"/>
          <ac:spMkLst>
            <pc:docMk/>
            <pc:sldMk cId="3429197570" sldId="4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58:40.579" v="663" actId="20577"/>
          <ac:spMkLst>
            <pc:docMk/>
            <pc:sldMk cId="3429197570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9:02:58.485" v="757" actId="20577"/>
          <ac:spMkLst>
            <pc:docMk/>
            <pc:sldMk cId="3429197570" sldId="4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58:44.751" v="664" actId="1076"/>
          <ac:spMkLst>
            <pc:docMk/>
            <pc:sldMk cId="3429197570" sldId="44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9:03:13.830" v="768" actId="20577"/>
          <ac:spMkLst>
            <pc:docMk/>
            <pc:sldMk cId="3429197570" sldId="44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9:03:24.378" v="781" actId="20577"/>
          <ac:spMkLst>
            <pc:docMk/>
            <pc:sldMk cId="3429197570" sldId="44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59:25.285" v="691" actId="20577"/>
          <ac:spMkLst>
            <pc:docMk/>
            <pc:sldMk cId="3429197570" sldId="441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EC6BC91D-AE2A-0509-6168-466CBDBACCAA}" dt="2020-07-14T14:15:46.847" v="1350" actId="20577"/>
        <pc:sldMkLst>
          <pc:docMk/>
          <pc:sldMk cId="1442577688" sldId="442"/>
        </pc:sldMkLst>
        <pc:spChg chg="mod">
          <ac:chgData name="内田 陽子" userId="S::yoko_uchida@jpfgojp.onmicrosoft.com::3ba88787-b8da-4fc8-a417-83f627a88c5e" providerId="AD" clId="Web-{EC6BC91D-AE2A-0509-6168-466CBDBACCAA}" dt="2020-07-14T14:13:28.694" v="1308" actId="20577"/>
          <ac:spMkLst>
            <pc:docMk/>
            <pc:sldMk cId="1442577688" sldId="44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2:31.596" v="1276" actId="20577"/>
          <ac:spMkLst>
            <pc:docMk/>
            <pc:sldMk cId="1442577688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5:46.847" v="1350" actId="20577"/>
          <ac:spMkLst>
            <pc:docMk/>
            <pc:sldMk cId="1442577688" sldId="4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2:47.378" v="1280" actId="1076"/>
          <ac:spMkLst>
            <pc:docMk/>
            <pc:sldMk cId="1442577688" sldId="44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2:53.129" v="1291" actId="20577"/>
          <ac:spMkLst>
            <pc:docMk/>
            <pc:sldMk cId="1442577688" sldId="442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EC6BC91D-AE2A-0509-6168-466CBDBACCAA}" dt="2020-07-14T14:12:34.283" v="1277"/>
          <ac:spMkLst>
            <pc:docMk/>
            <pc:sldMk cId="1442577688" sldId="44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3:07.724" v="1299" actId="1076"/>
          <ac:spMkLst>
            <pc:docMk/>
            <pc:sldMk cId="1442577688" sldId="442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EC6BC91D-AE2A-0509-6168-466CBDBACCAA}" dt="2020-07-14T14:20:17.415" v="1423" actId="1076"/>
        <pc:sldMkLst>
          <pc:docMk/>
          <pc:sldMk cId="3762933805" sldId="443"/>
        </pc:sldMkLst>
        <pc:spChg chg="mod">
          <ac:chgData name="内田 陽子" userId="S::yoko_uchida@jpfgojp.onmicrosoft.com::3ba88787-b8da-4fc8-a417-83f627a88c5e" providerId="AD" clId="Web-{EC6BC91D-AE2A-0509-6168-466CBDBACCAA}" dt="2020-07-14T14:19:01.690" v="1400" actId="20577"/>
          <ac:spMkLst>
            <pc:docMk/>
            <pc:sldMk cId="3762933805" sldId="4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8:12.889" v="1378" actId="20577"/>
          <ac:spMkLst>
            <pc:docMk/>
            <pc:sldMk cId="3762933805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20:17.415" v="1423" actId="1076"/>
          <ac:spMkLst>
            <pc:docMk/>
            <pc:sldMk cId="3762933805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8:31.360" v="1380" actId="1076"/>
          <ac:spMkLst>
            <pc:docMk/>
            <pc:sldMk cId="3762933805" sldId="44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8:53.080" v="1393" actId="20577"/>
          <ac:spMkLst>
            <pc:docMk/>
            <pc:sldMk cId="3762933805" sldId="44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EC6BC91D-AE2A-0509-6168-466CBDBACCAA}" dt="2020-07-14T14:38:50.244" v="1940" actId="1076"/>
        <pc:sldMkLst>
          <pc:docMk/>
          <pc:sldMk cId="2539352226" sldId="444"/>
        </pc:sldMkLst>
        <pc:spChg chg="mod">
          <ac:chgData name="内田 陽子" userId="S::yoko_uchida@jpfgojp.onmicrosoft.com::3ba88787-b8da-4fc8-a417-83f627a88c5e" providerId="AD" clId="Web-{EC6BC91D-AE2A-0509-6168-466CBDBACCAA}" dt="2020-07-14T14:38:50.229" v="1938" actId="1076"/>
          <ac:spMkLst>
            <pc:docMk/>
            <pc:sldMk cId="2539352226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5:52.323" v="1782" actId="20577"/>
          <ac:spMkLst>
            <pc:docMk/>
            <pc:sldMk cId="2539352226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7:33.316" v="1826" actId="1076"/>
          <ac:spMkLst>
            <pc:docMk/>
            <pc:sldMk cId="2539352226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5:59.168" v="1784" actId="1076"/>
          <ac:spMkLst>
            <pc:docMk/>
            <pc:sldMk cId="2539352226" sldId="44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8:50.229" v="1939" actId="1076"/>
          <ac:spMkLst>
            <pc:docMk/>
            <pc:sldMk cId="2539352226" sldId="4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8:50.244" v="1940" actId="1076"/>
          <ac:spMkLst>
            <pc:docMk/>
            <pc:sldMk cId="2539352226" sldId="4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8:43.009" v="1933" actId="20577"/>
          <ac:spMkLst>
            <pc:docMk/>
            <pc:sldMk cId="2539352226" sldId="44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EC6BC91D-AE2A-0509-6168-466CBDBACCAA}" dt="2020-07-14T14:43:47.816" v="2083" actId="1076"/>
        <pc:sldMkLst>
          <pc:docMk/>
          <pc:sldMk cId="468769102" sldId="445"/>
        </pc:sldMkLst>
        <pc:spChg chg="mod">
          <ac:chgData name="内田 陽子" userId="S::yoko_uchida@jpfgojp.onmicrosoft.com::3ba88787-b8da-4fc8-a417-83f627a88c5e" providerId="AD" clId="Web-{EC6BC91D-AE2A-0509-6168-466CBDBACCAA}" dt="2020-07-14T14:42:56.124" v="2038" actId="20577"/>
          <ac:spMkLst>
            <pc:docMk/>
            <pc:sldMk cId="468769102" sldId="445"/>
            <ac:spMk id="2" creationId="{A7736028-78CA-481C-8545-46EB29EB5559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0:17.251" v="1968" actId="20577"/>
          <ac:spMkLst>
            <pc:docMk/>
            <pc:sldMk cId="468769102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2:39.826" v="2029" actId="20577"/>
          <ac:spMkLst>
            <pc:docMk/>
            <pc:sldMk cId="468769102" sldId="4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3:07.203" v="2051" actId="20577"/>
          <ac:spMkLst>
            <pc:docMk/>
            <pc:sldMk cId="468769102" sldId="445"/>
            <ac:spMk id="6" creationId="{0FA022A1-64C4-4D1E-8B58-0A4BD034A3F4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3:47.816" v="2083" actId="1076"/>
          <ac:spMkLst>
            <pc:docMk/>
            <pc:sldMk cId="468769102" sldId="44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3:17.172" v="2059" actId="20577"/>
          <ac:spMkLst>
            <pc:docMk/>
            <pc:sldMk cId="468769102" sldId="445"/>
            <ac:spMk id="10" creationId="{8D97E8AE-0A4D-40EE-A94C-882942B9A2C4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3:26.908" v="2079" actId="20577"/>
          <ac:spMkLst>
            <pc:docMk/>
            <pc:sldMk cId="468769102" sldId="445"/>
            <ac:spMk id="12" creationId="{8D3728E8-42A9-441E-9CD6-139411F76F82}"/>
          </ac:spMkLst>
        </pc:spChg>
      </pc:sldChg>
      <pc:sldChg chg="modSp add ord replId">
        <pc:chgData name="内田 陽子" userId="S::yoko_uchida@jpfgojp.onmicrosoft.com::3ba88787-b8da-4fc8-a417-83f627a88c5e" providerId="AD" clId="Web-{EC6BC91D-AE2A-0509-6168-466CBDBACCAA}" dt="2020-07-14T14:48:03.618" v="2225" actId="20577"/>
        <pc:sldMkLst>
          <pc:docMk/>
          <pc:sldMk cId="2716495068" sldId="446"/>
        </pc:sldMkLst>
        <pc:spChg chg="mod">
          <ac:chgData name="内田 陽子" userId="S::yoko_uchida@jpfgojp.onmicrosoft.com::3ba88787-b8da-4fc8-a417-83f627a88c5e" providerId="AD" clId="Web-{EC6BC91D-AE2A-0509-6168-466CBDBACCAA}" dt="2020-07-14T14:45:24.152" v="2145" actId="20577"/>
          <ac:spMkLst>
            <pc:docMk/>
            <pc:sldMk cId="2716495068" sldId="446"/>
            <ac:spMk id="2" creationId="{A7736028-78CA-481C-8545-46EB29EB5559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5:14.838" v="2109" actId="20577"/>
          <ac:spMkLst>
            <pc:docMk/>
            <pc:sldMk cId="2716495068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8:03.618" v="2225" actId="20577"/>
          <ac:spMkLst>
            <pc:docMk/>
            <pc:sldMk cId="2716495068" sldId="4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5:33.934" v="2152" actId="20577"/>
          <ac:spMkLst>
            <pc:docMk/>
            <pc:sldMk cId="2716495068" sldId="446"/>
            <ac:spMk id="6" creationId="{0FA022A1-64C4-4D1E-8B58-0A4BD034A3F4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6:08.530" v="2177" actId="1076"/>
          <ac:spMkLst>
            <pc:docMk/>
            <pc:sldMk cId="2716495068" sldId="44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5:48.247" v="2163" actId="20577"/>
          <ac:spMkLst>
            <pc:docMk/>
            <pc:sldMk cId="2716495068" sldId="446"/>
            <ac:spMk id="10" creationId="{8D97E8AE-0A4D-40EE-A94C-882942B9A2C4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6:03.561" v="2175" actId="20577"/>
          <ac:spMkLst>
            <pc:docMk/>
            <pc:sldMk cId="2716495068" sldId="446"/>
            <ac:spMk id="12" creationId="{8D3728E8-42A9-441E-9CD6-139411F76F82}"/>
          </ac:spMkLst>
        </pc:spChg>
      </pc:sldChg>
      <pc:sldChg chg="modSp add ord replId">
        <pc:chgData name="内田 陽子" userId="S::yoko_uchida@jpfgojp.onmicrosoft.com::3ba88787-b8da-4fc8-a417-83f627a88c5e" providerId="AD" clId="Web-{EC6BC91D-AE2A-0509-6168-466CBDBACCAA}" dt="2020-07-14T15:10:31.901" v="2547" actId="1076"/>
        <pc:sldMkLst>
          <pc:docMk/>
          <pc:sldMk cId="2306679613" sldId="447"/>
        </pc:sldMkLst>
        <pc:spChg chg="mod">
          <ac:chgData name="内田 陽子" userId="S::yoko_uchida@jpfgojp.onmicrosoft.com::3ba88787-b8da-4fc8-a417-83f627a88c5e" providerId="AD" clId="Web-{EC6BC91D-AE2A-0509-6168-466CBDBACCAA}" dt="2020-07-14T14:50:45.647" v="2252" actId="20577"/>
          <ac:spMkLst>
            <pc:docMk/>
            <pc:sldMk cId="2306679613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10:31.901" v="2547" actId="1076"/>
          <ac:spMkLst>
            <pc:docMk/>
            <pc:sldMk cId="2306679613" sldId="447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EC6BC91D-AE2A-0509-6168-466CBDBACCAA}" dt="2020-07-14T15:09:59.820" v="2546" actId="20577"/>
        <pc:sldMkLst>
          <pc:docMk/>
          <pc:sldMk cId="588935457" sldId="448"/>
        </pc:sldMkLst>
        <pc:spChg chg="mod">
          <ac:chgData name="内田 陽子" userId="S::yoko_uchida@jpfgojp.onmicrosoft.com::3ba88787-b8da-4fc8-a417-83f627a88c5e" providerId="AD" clId="Web-{EC6BC91D-AE2A-0509-6168-466CBDBACCAA}" dt="2020-07-14T15:09:59.820" v="2546" actId="20577"/>
          <ac:spMkLst>
            <pc:docMk/>
            <pc:sldMk cId="588935457" sldId="448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EC6BC91D-AE2A-0509-6168-466CBDBACCAA}" dt="2020-07-14T15:16:02.905" v="2719" actId="1076"/>
        <pc:sldMkLst>
          <pc:docMk/>
          <pc:sldMk cId="3913057272" sldId="449"/>
        </pc:sldMkLst>
        <pc:spChg chg="mod">
          <ac:chgData name="内田 陽子" userId="S::yoko_uchida@jpfgojp.onmicrosoft.com::3ba88787-b8da-4fc8-a417-83f627a88c5e" providerId="AD" clId="Web-{EC6BC91D-AE2A-0509-6168-466CBDBACCAA}" dt="2020-07-14T15:14:37.336" v="2607" actId="20577"/>
          <ac:spMkLst>
            <pc:docMk/>
            <pc:sldMk cId="3913057272" sldId="44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13:06.344" v="2579" actId="14100"/>
          <ac:spMkLst>
            <pc:docMk/>
            <pc:sldMk cId="3913057272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14:22.210" v="2596" actId="1076"/>
          <ac:spMkLst>
            <pc:docMk/>
            <pc:sldMk cId="3913057272" sldId="4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16:02.905" v="2719" actId="1076"/>
          <ac:spMkLst>
            <pc:docMk/>
            <pc:sldMk cId="3913057272" sldId="44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15:17.089" v="2672" actId="20577"/>
          <ac:spMkLst>
            <pc:docMk/>
            <pc:sldMk cId="3913057272" sldId="44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15:49.498" v="2715" actId="20577"/>
          <ac:spMkLst>
            <pc:docMk/>
            <pc:sldMk cId="3913057272" sldId="44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14:59.306" v="2648" actId="20577"/>
          <ac:spMkLst>
            <pc:docMk/>
            <pc:sldMk cId="3913057272" sldId="449"/>
            <ac:spMk id="11" creationId="{9557DDCB-0AF4-4AFF-A705-E5DBBE957561}"/>
          </ac:spMkLst>
        </pc:spChg>
      </pc:sldChg>
    </pc:docChg>
  </pc:docChgLst>
  <pc:docChgLst>
    <pc:chgData name="佐藤 琴乃" userId="S::kotono_sato@jpfgojp.onmicrosoft.com::2230d9ee-5755-4738-bed6-b68085c1b120" providerId="AD" clId="Web-{F6272593-3614-E3BA-6A10-774932A679F2}"/>
    <pc:docChg chg="modSld">
      <pc:chgData name="佐藤 琴乃" userId="S::kotono_sato@jpfgojp.onmicrosoft.com::2230d9ee-5755-4738-bed6-b68085c1b120" providerId="AD" clId="Web-{F6272593-3614-E3BA-6A10-774932A679F2}" dt="2020-07-19T13:00:21.622" v="44" actId="20577"/>
      <pc:docMkLst>
        <pc:docMk/>
      </pc:docMkLst>
      <pc:sldChg chg="modSp">
        <pc:chgData name="佐藤 琴乃" userId="S::kotono_sato@jpfgojp.onmicrosoft.com::2230d9ee-5755-4738-bed6-b68085c1b120" providerId="AD" clId="Web-{F6272593-3614-E3BA-6A10-774932A679F2}" dt="2020-07-19T12:57:00.373" v="3" actId="14100"/>
        <pc:sldMkLst>
          <pc:docMk/>
          <pc:sldMk cId="1239041308" sldId="323"/>
        </pc:sldMkLst>
        <pc:spChg chg="mod">
          <ac:chgData name="佐藤 琴乃" userId="S::kotono_sato@jpfgojp.onmicrosoft.com::2230d9ee-5755-4738-bed6-b68085c1b120" providerId="AD" clId="Web-{F6272593-3614-E3BA-6A10-774932A679F2}" dt="2020-07-19T12:57:00.373" v="3" actId="14100"/>
          <ac:spMkLst>
            <pc:docMk/>
            <pc:sldMk cId="1239041308" sldId="32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6272593-3614-E3BA-6A10-774932A679F2}" dt="2020-07-19T12:58:12.060" v="17"/>
        <pc:sldMkLst>
          <pc:docMk/>
          <pc:sldMk cId="3220057753" sldId="368"/>
        </pc:sldMkLst>
        <pc:spChg chg="mod">
          <ac:chgData name="佐藤 琴乃" userId="S::kotono_sato@jpfgojp.onmicrosoft.com::2230d9ee-5755-4738-bed6-b68085c1b120" providerId="AD" clId="Web-{F6272593-3614-E3BA-6A10-774932A679F2}" dt="2020-07-19T12:58:12.060" v="17"/>
          <ac:spMkLst>
            <pc:docMk/>
            <pc:sldMk cId="3220057753" sldId="36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6272593-3614-E3BA-6A10-774932A679F2}" dt="2020-07-19T12:57:07.998" v="6" actId="1076"/>
        <pc:sldMkLst>
          <pc:docMk/>
          <pc:sldMk cId="3798892302" sldId="399"/>
        </pc:sldMkLst>
        <pc:spChg chg="mod">
          <ac:chgData name="佐藤 琴乃" userId="S::kotono_sato@jpfgojp.onmicrosoft.com::2230d9ee-5755-4738-bed6-b68085c1b120" providerId="AD" clId="Web-{F6272593-3614-E3BA-6A10-774932A679F2}" dt="2020-07-19T12:57:07.998" v="6" actId="1076"/>
          <ac:spMkLst>
            <pc:docMk/>
            <pc:sldMk cId="3798892302" sldId="39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6272593-3614-E3BA-6A10-774932A679F2}" dt="2020-07-19T12:57:57.263" v="16" actId="1076"/>
        <pc:sldMkLst>
          <pc:docMk/>
          <pc:sldMk cId="3578036019" sldId="403"/>
        </pc:sldMkLst>
        <pc:spChg chg="mod">
          <ac:chgData name="佐藤 琴乃" userId="S::kotono_sato@jpfgojp.onmicrosoft.com::2230d9ee-5755-4738-bed6-b68085c1b120" providerId="AD" clId="Web-{F6272593-3614-E3BA-6A10-774932A679F2}" dt="2020-07-19T12:57:57.263" v="16" actId="1076"/>
          <ac:spMkLst>
            <pc:docMk/>
            <pc:sldMk cId="3578036019" sldId="40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6272593-3614-E3BA-6A10-774932A679F2}" dt="2020-07-19T12:58:36.920" v="23" actId="1076"/>
        <pc:sldMkLst>
          <pc:docMk/>
          <pc:sldMk cId="686275088" sldId="404"/>
        </pc:sldMkLst>
        <pc:spChg chg="mod">
          <ac:chgData name="佐藤 琴乃" userId="S::kotono_sato@jpfgojp.onmicrosoft.com::2230d9ee-5755-4738-bed6-b68085c1b120" providerId="AD" clId="Web-{F6272593-3614-E3BA-6A10-774932A679F2}" dt="2020-07-19T12:58:36.920" v="23" actId="1076"/>
          <ac:spMkLst>
            <pc:docMk/>
            <pc:sldMk cId="686275088" sldId="40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6272593-3614-E3BA-6A10-774932A679F2}" dt="2020-07-19T12:58:45.263" v="24" actId="14100"/>
        <pc:sldMkLst>
          <pc:docMk/>
          <pc:sldMk cId="289439930" sldId="416"/>
        </pc:sldMkLst>
        <pc:spChg chg="mod">
          <ac:chgData name="佐藤 琴乃" userId="S::kotono_sato@jpfgojp.onmicrosoft.com::2230d9ee-5755-4738-bed6-b68085c1b120" providerId="AD" clId="Web-{F6272593-3614-E3BA-6A10-774932A679F2}" dt="2020-07-19T12:58:45.263" v="24" actId="14100"/>
          <ac:spMkLst>
            <pc:docMk/>
            <pc:sldMk cId="289439930" sldId="41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6272593-3614-E3BA-6A10-774932A679F2}" dt="2020-07-19T12:57:52.373" v="14"/>
        <pc:sldMkLst>
          <pc:docMk/>
          <pc:sldMk cId="219858601" sldId="419"/>
        </pc:sldMkLst>
        <pc:spChg chg="mod">
          <ac:chgData name="佐藤 琴乃" userId="S::kotono_sato@jpfgojp.onmicrosoft.com::2230d9ee-5755-4738-bed6-b68085c1b120" providerId="AD" clId="Web-{F6272593-3614-E3BA-6A10-774932A679F2}" dt="2020-07-19T12:57:52.373" v="14"/>
          <ac:spMkLst>
            <pc:docMk/>
            <pc:sldMk cId="219858601" sldId="41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6272593-3614-E3BA-6A10-774932A679F2}" dt="2020-07-19T12:59:20.044" v="31"/>
        <pc:sldMkLst>
          <pc:docMk/>
          <pc:sldMk cId="533143676" sldId="421"/>
        </pc:sldMkLst>
        <pc:spChg chg="mod">
          <ac:chgData name="佐藤 琴乃" userId="S::kotono_sato@jpfgojp.onmicrosoft.com::2230d9ee-5755-4738-bed6-b68085c1b120" providerId="AD" clId="Web-{F6272593-3614-E3BA-6A10-774932A679F2}" dt="2020-07-19T12:59:20.044" v="31"/>
          <ac:spMkLst>
            <pc:docMk/>
            <pc:sldMk cId="533143676" sldId="42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6272593-3614-E3BA-6A10-774932A679F2}" dt="2020-07-19T13:00:21.622" v="44" actId="20577"/>
        <pc:sldMkLst>
          <pc:docMk/>
          <pc:sldMk cId="3129039018" sldId="432"/>
        </pc:sldMkLst>
        <pc:spChg chg="mod">
          <ac:chgData name="佐藤 琴乃" userId="S::kotono_sato@jpfgojp.onmicrosoft.com::2230d9ee-5755-4738-bed6-b68085c1b120" providerId="AD" clId="Web-{F6272593-3614-E3BA-6A10-774932A679F2}" dt="2020-07-19T13:00:21.622" v="44" actId="20577"/>
          <ac:spMkLst>
            <pc:docMk/>
            <pc:sldMk cId="3129039018" sldId="432"/>
            <ac:spMk id="5" creationId="{5E8121A8-A0FC-40EC-874B-2922931AA7F7}"/>
          </ac:spMkLst>
        </pc:spChg>
      </pc:sldChg>
      <pc:sldChg chg="modSp">
        <pc:chgData name="佐藤 琴乃" userId="S::kotono_sato@jpfgojp.onmicrosoft.com::2230d9ee-5755-4738-bed6-b68085c1b120" providerId="AD" clId="Web-{F6272593-3614-E3BA-6A10-774932A679F2}" dt="2020-07-19T12:59:35.404" v="33" actId="14100"/>
        <pc:sldMkLst>
          <pc:docMk/>
          <pc:sldMk cId="1073822947" sldId="433"/>
        </pc:sldMkLst>
        <pc:spChg chg="mod">
          <ac:chgData name="佐藤 琴乃" userId="S::kotono_sato@jpfgojp.onmicrosoft.com::2230d9ee-5755-4738-bed6-b68085c1b120" providerId="AD" clId="Web-{F6272593-3614-E3BA-6A10-774932A679F2}" dt="2020-07-19T12:59:35.404" v="33" actId="14100"/>
          <ac:spMkLst>
            <pc:docMk/>
            <pc:sldMk cId="1073822947" sldId="433"/>
            <ac:spMk id="5" creationId="{5E8121A8-A0FC-40EC-874B-2922931AA7F7}"/>
          </ac:spMkLst>
        </pc:spChg>
      </pc:sldChg>
      <pc:sldChg chg="modSp">
        <pc:chgData name="佐藤 琴乃" userId="S::kotono_sato@jpfgojp.onmicrosoft.com::2230d9ee-5755-4738-bed6-b68085c1b120" providerId="AD" clId="Web-{F6272593-3614-E3BA-6A10-774932A679F2}" dt="2020-07-19T12:57:30.045" v="11" actId="1076"/>
        <pc:sldMkLst>
          <pc:docMk/>
          <pc:sldMk cId="1989029406" sldId="438"/>
        </pc:sldMkLst>
        <pc:spChg chg="mod">
          <ac:chgData name="佐藤 琴乃" userId="S::kotono_sato@jpfgojp.onmicrosoft.com::2230d9ee-5755-4738-bed6-b68085c1b120" providerId="AD" clId="Web-{F6272593-3614-E3BA-6A10-774932A679F2}" dt="2020-07-19T12:57:30.045" v="11" actId="1076"/>
          <ac:spMkLst>
            <pc:docMk/>
            <pc:sldMk cId="1989029406" sldId="43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6272593-3614-E3BA-6A10-774932A679F2}" dt="2020-07-19T12:57:34.139" v="12"/>
        <pc:sldMkLst>
          <pc:docMk/>
          <pc:sldMk cId="2251888578" sldId="439"/>
        </pc:sldMkLst>
        <pc:spChg chg="mod">
          <ac:chgData name="佐藤 琴乃" userId="S::kotono_sato@jpfgojp.onmicrosoft.com::2230d9ee-5755-4738-bed6-b68085c1b120" providerId="AD" clId="Web-{F6272593-3614-E3BA-6A10-774932A679F2}" dt="2020-07-19T12:57:34.139" v="12"/>
          <ac:spMkLst>
            <pc:docMk/>
            <pc:sldMk cId="2251888578" sldId="43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6272593-3614-E3BA-6A10-774932A679F2}" dt="2020-07-19T12:57:48.545" v="13"/>
        <pc:sldMkLst>
          <pc:docMk/>
          <pc:sldMk cId="3429197570" sldId="441"/>
        </pc:sldMkLst>
        <pc:spChg chg="mod">
          <ac:chgData name="佐藤 琴乃" userId="S::kotono_sato@jpfgojp.onmicrosoft.com::2230d9ee-5755-4738-bed6-b68085c1b120" providerId="AD" clId="Web-{F6272593-3614-E3BA-6A10-774932A679F2}" dt="2020-07-19T12:57:48.545" v="13"/>
          <ac:spMkLst>
            <pc:docMk/>
            <pc:sldMk cId="3429197570" sldId="44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6272593-3614-E3BA-6A10-774932A679F2}" dt="2020-07-19T12:58:17.888" v="18"/>
        <pc:sldMkLst>
          <pc:docMk/>
          <pc:sldMk cId="2539352226" sldId="444"/>
        </pc:sldMkLst>
        <pc:spChg chg="mod">
          <ac:chgData name="佐藤 琴乃" userId="S::kotono_sato@jpfgojp.onmicrosoft.com::2230d9ee-5755-4738-bed6-b68085c1b120" providerId="AD" clId="Web-{F6272593-3614-E3BA-6A10-774932A679F2}" dt="2020-07-19T12:58:17.888" v="18"/>
          <ac:spMkLst>
            <pc:docMk/>
            <pc:sldMk cId="2539352226" sldId="44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6272593-3614-E3BA-6A10-774932A679F2}" dt="2020-07-19T12:58:25.717" v="21" actId="14100"/>
        <pc:sldMkLst>
          <pc:docMk/>
          <pc:sldMk cId="468769102" sldId="445"/>
        </pc:sldMkLst>
        <pc:spChg chg="mod">
          <ac:chgData name="佐藤 琴乃" userId="S::kotono_sato@jpfgojp.onmicrosoft.com::2230d9ee-5755-4738-bed6-b68085c1b120" providerId="AD" clId="Web-{F6272593-3614-E3BA-6A10-774932A679F2}" dt="2020-07-19T12:58:25.717" v="21" actId="14100"/>
          <ac:spMkLst>
            <pc:docMk/>
            <pc:sldMk cId="468769102" sldId="44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6272593-3614-E3BA-6A10-774932A679F2}" dt="2020-07-19T12:58:59.248" v="26" actId="1076"/>
        <pc:sldMkLst>
          <pc:docMk/>
          <pc:sldMk cId="3170375046" sldId="451"/>
        </pc:sldMkLst>
        <pc:spChg chg="mod">
          <ac:chgData name="佐藤 琴乃" userId="S::kotono_sato@jpfgojp.onmicrosoft.com::2230d9ee-5755-4738-bed6-b68085c1b120" providerId="AD" clId="Web-{F6272593-3614-E3BA-6A10-774932A679F2}" dt="2020-07-19T12:58:59.248" v="26" actId="1076"/>
          <ac:spMkLst>
            <pc:docMk/>
            <pc:sldMk cId="3170375046" sldId="45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6272593-3614-E3BA-6A10-774932A679F2}" dt="2020-07-19T12:59:05.138" v="27" actId="14100"/>
        <pc:sldMkLst>
          <pc:docMk/>
          <pc:sldMk cId="2721817503" sldId="452"/>
        </pc:sldMkLst>
        <pc:spChg chg="mod">
          <ac:chgData name="佐藤 琴乃" userId="S::kotono_sato@jpfgojp.onmicrosoft.com::2230d9ee-5755-4738-bed6-b68085c1b120" providerId="AD" clId="Web-{F6272593-3614-E3BA-6A10-774932A679F2}" dt="2020-07-19T12:59:05.138" v="27" actId="14100"/>
          <ac:spMkLst>
            <pc:docMk/>
            <pc:sldMk cId="2721817503" sldId="45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6272593-3614-E3BA-6A10-774932A679F2}" dt="2020-07-19T12:59:09.810" v="28" actId="14100"/>
        <pc:sldMkLst>
          <pc:docMk/>
          <pc:sldMk cId="1928657767" sldId="453"/>
        </pc:sldMkLst>
        <pc:spChg chg="mod">
          <ac:chgData name="佐藤 琴乃" userId="S::kotono_sato@jpfgojp.onmicrosoft.com::2230d9ee-5755-4738-bed6-b68085c1b120" providerId="AD" clId="Web-{F6272593-3614-E3BA-6A10-774932A679F2}" dt="2020-07-19T12:59:09.810" v="28" actId="14100"/>
          <ac:spMkLst>
            <pc:docMk/>
            <pc:sldMk cId="1928657767" sldId="45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6272593-3614-E3BA-6A10-774932A679F2}" dt="2020-07-19T12:59:16.091" v="30" actId="1076"/>
        <pc:sldMkLst>
          <pc:docMk/>
          <pc:sldMk cId="1217664888" sldId="455"/>
        </pc:sldMkLst>
        <pc:spChg chg="mod">
          <ac:chgData name="佐藤 琴乃" userId="S::kotono_sato@jpfgojp.onmicrosoft.com::2230d9ee-5755-4738-bed6-b68085c1b120" providerId="AD" clId="Web-{F6272593-3614-E3BA-6A10-774932A679F2}" dt="2020-07-19T12:59:16.091" v="30" actId="1076"/>
          <ac:spMkLst>
            <pc:docMk/>
            <pc:sldMk cId="1217664888" sldId="45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6272593-3614-E3BA-6A10-774932A679F2}" dt="2020-07-19T12:59:46.951" v="36" actId="1076"/>
        <pc:sldMkLst>
          <pc:docMk/>
          <pc:sldMk cId="609695202" sldId="457"/>
        </pc:sldMkLst>
        <pc:spChg chg="mod">
          <ac:chgData name="佐藤 琴乃" userId="S::kotono_sato@jpfgojp.onmicrosoft.com::2230d9ee-5755-4738-bed6-b68085c1b120" providerId="AD" clId="Web-{F6272593-3614-E3BA-6A10-774932A679F2}" dt="2020-07-19T12:59:46.951" v="36" actId="1076"/>
          <ac:spMkLst>
            <pc:docMk/>
            <pc:sldMk cId="609695202" sldId="45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6272593-3614-E3BA-6A10-774932A679F2}" dt="2020-07-19T12:59:59.576" v="39" actId="14100"/>
        <pc:sldMkLst>
          <pc:docMk/>
          <pc:sldMk cId="1595115600" sldId="458"/>
        </pc:sldMkLst>
        <pc:spChg chg="mod">
          <ac:chgData name="佐藤 琴乃" userId="S::kotono_sato@jpfgojp.onmicrosoft.com::2230d9ee-5755-4738-bed6-b68085c1b120" providerId="AD" clId="Web-{F6272593-3614-E3BA-6A10-774932A679F2}" dt="2020-07-19T12:59:59.576" v="39" actId="14100"/>
          <ac:spMkLst>
            <pc:docMk/>
            <pc:sldMk cId="1595115600" sldId="45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6272593-3614-E3BA-6A10-774932A679F2}" dt="2020-07-19T13:00:06.247" v="41" actId="14100"/>
        <pc:sldMkLst>
          <pc:docMk/>
          <pc:sldMk cId="1319270224" sldId="459"/>
        </pc:sldMkLst>
        <pc:spChg chg="mod">
          <ac:chgData name="佐藤 琴乃" userId="S::kotono_sato@jpfgojp.onmicrosoft.com::2230d9ee-5755-4738-bed6-b68085c1b120" providerId="AD" clId="Web-{F6272593-3614-E3BA-6A10-774932A679F2}" dt="2020-07-19T13:00:06.247" v="41" actId="14100"/>
          <ac:spMkLst>
            <pc:docMk/>
            <pc:sldMk cId="1319270224" sldId="459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FCB56761-28DD-1D15-E1EC-E6E570B2B158}"/>
    <pc:docChg chg="modSld">
      <pc:chgData name="内田 陽子" userId="S::yoko_uchida@jpfgojp.onmicrosoft.com::3ba88787-b8da-4fc8-a417-83f627a88c5e" providerId="AD" clId="Web-{FCB56761-28DD-1D15-E1EC-E6E570B2B158}" dt="2020-07-14T07:16:18.772" v="180" actId="1076"/>
      <pc:docMkLst>
        <pc:docMk/>
      </pc:docMkLst>
      <pc:sldChg chg="modSp">
        <pc:chgData name="内田 陽子" userId="S::yoko_uchida@jpfgojp.onmicrosoft.com::3ba88787-b8da-4fc8-a417-83f627a88c5e" providerId="AD" clId="Web-{FCB56761-28DD-1D15-E1EC-E6E570B2B158}" dt="2020-07-14T07:16:18.772" v="180" actId="1076"/>
        <pc:sldMkLst>
          <pc:docMk/>
          <pc:sldMk cId="2793208187" sldId="400"/>
        </pc:sldMkLst>
        <pc:spChg chg="mod">
          <ac:chgData name="内田 陽子" userId="S::yoko_uchida@jpfgojp.onmicrosoft.com::3ba88787-b8da-4fc8-a417-83f627a88c5e" providerId="AD" clId="Web-{FCB56761-28DD-1D15-E1EC-E6E570B2B158}" dt="2020-07-14T07:14:44.093" v="105" actId="1076"/>
          <ac:spMkLst>
            <pc:docMk/>
            <pc:sldMk cId="2793208187" sldId="40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CB56761-28DD-1D15-E1EC-E6E570B2B158}" dt="2020-07-14T07:12:50.068" v="31" actId="20577"/>
          <ac:spMkLst>
            <pc:docMk/>
            <pc:sldMk cId="2793208187" sldId="4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CB56761-28DD-1D15-E1EC-E6E570B2B158}" dt="2020-07-14T07:13:22.570" v="46" actId="20577"/>
          <ac:spMkLst>
            <pc:docMk/>
            <pc:sldMk cId="2793208187" sldId="4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CB56761-28DD-1D15-E1EC-E6E570B2B158}" dt="2020-07-14T07:16:18.772" v="180" actId="1076"/>
          <ac:spMkLst>
            <pc:docMk/>
            <pc:sldMk cId="2793208187" sldId="40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CB56761-28DD-1D15-E1EC-E6E570B2B158}" dt="2020-07-14T07:15:40.144" v="152" actId="20577"/>
          <ac:spMkLst>
            <pc:docMk/>
            <pc:sldMk cId="2793208187" sldId="40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CB56761-28DD-1D15-E1EC-E6E570B2B158}" dt="2020-07-14T07:16:08.959" v="177" actId="20577"/>
          <ac:spMkLst>
            <pc:docMk/>
            <pc:sldMk cId="2793208187" sldId="40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CB56761-28DD-1D15-E1EC-E6E570B2B158}" dt="2020-07-14T07:15:05.376" v="115" actId="20577"/>
          <ac:spMkLst>
            <pc:docMk/>
            <pc:sldMk cId="2793208187" sldId="400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12DF368D-73F1-577C-5E08-13876A2C11AB}"/>
    <pc:docChg chg="addSld delSld modSld sldOrd">
      <pc:chgData name="内田 陽子" userId="S::yoko_uchida@jpfgojp.onmicrosoft.com::3ba88787-b8da-4fc8-a417-83f627a88c5e" providerId="AD" clId="Web-{12DF368D-73F1-577C-5E08-13876A2C11AB}" dt="2020-07-14T15:34:49.423" v="325" actId="20577"/>
      <pc:docMkLst>
        <pc:docMk/>
      </pc:docMkLst>
      <pc:sldChg chg="modSp">
        <pc:chgData name="内田 陽子" userId="S::yoko_uchida@jpfgojp.onmicrosoft.com::3ba88787-b8da-4fc8-a417-83f627a88c5e" providerId="AD" clId="Web-{12DF368D-73F1-577C-5E08-13876A2C11AB}" dt="2020-07-14T15:19:36.005" v="0" actId="20577"/>
        <pc:sldMkLst>
          <pc:docMk/>
          <pc:sldMk cId="588935457" sldId="448"/>
        </pc:sldMkLst>
        <pc:spChg chg="mod">
          <ac:chgData name="内田 陽子" userId="S::yoko_uchida@jpfgojp.onmicrosoft.com::3ba88787-b8da-4fc8-a417-83f627a88c5e" providerId="AD" clId="Web-{12DF368D-73F1-577C-5E08-13876A2C11AB}" dt="2020-07-14T15:19:36.005" v="0" actId="20577"/>
          <ac:spMkLst>
            <pc:docMk/>
            <pc:sldMk cId="588935457" sldId="448"/>
            <ac:spMk id="3" creationId="{00000000-0000-0000-0000-000000000000}"/>
          </ac:spMkLst>
        </pc:spChg>
      </pc:sldChg>
      <pc:sldChg chg="add del ord replId">
        <pc:chgData name="内田 陽子" userId="S::yoko_uchida@jpfgojp.onmicrosoft.com::3ba88787-b8da-4fc8-a417-83f627a88c5e" providerId="AD" clId="Web-{12DF368D-73F1-577C-5E08-13876A2C11AB}" dt="2020-07-14T15:22:33.910" v="14"/>
        <pc:sldMkLst>
          <pc:docMk/>
          <pc:sldMk cId="2898831475" sldId="450"/>
        </pc:sldMkLst>
      </pc:sldChg>
      <pc:sldChg chg="modSp add replId">
        <pc:chgData name="内田 陽子" userId="S::yoko_uchida@jpfgojp.onmicrosoft.com::3ba88787-b8da-4fc8-a417-83f627a88c5e" providerId="AD" clId="Web-{12DF368D-73F1-577C-5E08-13876A2C11AB}" dt="2020-07-14T15:23:50.729" v="52" actId="1076"/>
        <pc:sldMkLst>
          <pc:docMk/>
          <pc:sldMk cId="3170375046" sldId="451"/>
        </pc:sldMkLst>
        <pc:spChg chg="mod">
          <ac:chgData name="内田 陽子" userId="S::yoko_uchida@jpfgojp.onmicrosoft.com::3ba88787-b8da-4fc8-a417-83f627a88c5e" providerId="AD" clId="Web-{12DF368D-73F1-577C-5E08-13876A2C11AB}" dt="2020-07-14T15:23:29.633" v="46" actId="20577"/>
          <ac:spMkLst>
            <pc:docMk/>
            <pc:sldMk cId="3170375046" sldId="45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23:25.164" v="43" actId="20577"/>
          <ac:spMkLst>
            <pc:docMk/>
            <pc:sldMk cId="3170375046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23:00.865" v="34" actId="20577"/>
          <ac:spMkLst>
            <pc:docMk/>
            <pc:sldMk cId="3170375046" sldId="45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23:50.729" v="52" actId="1076"/>
          <ac:spMkLst>
            <pc:docMk/>
            <pc:sldMk cId="3170375046" sldId="45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23:34.024" v="48" actId="1076"/>
          <ac:spMkLst>
            <pc:docMk/>
            <pc:sldMk cId="3170375046" sldId="45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23:34.024" v="49" actId="1076"/>
          <ac:spMkLst>
            <pc:docMk/>
            <pc:sldMk cId="3170375046" sldId="451"/>
            <ac:spMk id="11" creationId="{9557DDCB-0AF4-4AFF-A705-E5DBBE957561}"/>
          </ac:spMkLst>
        </pc:spChg>
      </pc:sldChg>
      <pc:sldChg chg="delSp modSp add ord replId">
        <pc:chgData name="内田 陽子" userId="S::yoko_uchida@jpfgojp.onmicrosoft.com::3ba88787-b8da-4fc8-a417-83f627a88c5e" providerId="AD" clId="Web-{12DF368D-73F1-577C-5E08-13876A2C11AB}" dt="2020-07-14T15:29:05.410" v="169" actId="1076"/>
        <pc:sldMkLst>
          <pc:docMk/>
          <pc:sldMk cId="2721817503" sldId="452"/>
        </pc:sldMkLst>
        <pc:spChg chg="mod">
          <ac:chgData name="内田 陽子" userId="S::yoko_uchida@jpfgojp.onmicrosoft.com::3ba88787-b8da-4fc8-a417-83f627a88c5e" providerId="AD" clId="Web-{12DF368D-73F1-577C-5E08-13876A2C11AB}" dt="2020-07-14T15:29:05.410" v="169" actId="1076"/>
          <ac:spMkLst>
            <pc:docMk/>
            <pc:sldMk cId="2721817503" sldId="452"/>
            <ac:spMk id="2" creationId="{A7736028-78CA-481C-8545-46EB29EB5559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25:39.487" v="77" actId="20577"/>
          <ac:spMkLst>
            <pc:docMk/>
            <pc:sldMk cId="2721817503" sldId="45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28:57.129" v="168" actId="20577"/>
          <ac:spMkLst>
            <pc:docMk/>
            <pc:sldMk cId="2721817503" sldId="452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12DF368D-73F1-577C-5E08-13876A2C11AB}" dt="2020-07-14T15:25:46.347" v="79"/>
          <ac:spMkLst>
            <pc:docMk/>
            <pc:sldMk cId="2721817503" sldId="452"/>
            <ac:spMk id="6" creationId="{0FA022A1-64C4-4D1E-8B58-0A4BD034A3F4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25:50.660" v="80" actId="1076"/>
          <ac:spMkLst>
            <pc:docMk/>
            <pc:sldMk cId="2721817503" sldId="45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26:09.209" v="92" actId="20577"/>
          <ac:spMkLst>
            <pc:docMk/>
            <pc:sldMk cId="2721817503" sldId="452"/>
            <ac:spMk id="10" creationId="{8D97E8AE-0A4D-40EE-A94C-882942B9A2C4}"/>
          </ac:spMkLst>
        </pc:spChg>
        <pc:spChg chg="del">
          <ac:chgData name="内田 陽子" userId="S::yoko_uchida@jpfgojp.onmicrosoft.com::3ba88787-b8da-4fc8-a417-83f627a88c5e" providerId="AD" clId="Web-{12DF368D-73F1-577C-5E08-13876A2C11AB}" dt="2020-07-14T15:25:46.347" v="78"/>
          <ac:spMkLst>
            <pc:docMk/>
            <pc:sldMk cId="2721817503" sldId="452"/>
            <ac:spMk id="12" creationId="{8D3728E8-42A9-441E-9CD6-139411F76F82}"/>
          </ac:spMkLst>
        </pc:spChg>
      </pc:sldChg>
      <pc:sldChg chg="modSp add ord replId">
        <pc:chgData name="内田 陽子" userId="S::yoko_uchida@jpfgojp.onmicrosoft.com::3ba88787-b8da-4fc8-a417-83f627a88c5e" providerId="AD" clId="Web-{12DF368D-73F1-577C-5E08-13876A2C11AB}" dt="2020-07-14T15:34:49.423" v="325" actId="20577"/>
        <pc:sldMkLst>
          <pc:docMk/>
          <pc:sldMk cId="1928657767" sldId="453"/>
        </pc:sldMkLst>
        <pc:spChg chg="mod">
          <ac:chgData name="内田 陽子" userId="S::yoko_uchida@jpfgojp.onmicrosoft.com::3ba88787-b8da-4fc8-a417-83f627a88c5e" providerId="AD" clId="Web-{12DF368D-73F1-577C-5E08-13876A2C11AB}" dt="2020-07-14T15:32:19.270" v="258" actId="1076"/>
          <ac:spMkLst>
            <pc:docMk/>
            <pc:sldMk cId="1928657767" sldId="453"/>
            <ac:spMk id="2" creationId="{A7736028-78CA-481C-8545-46EB29EB5559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30:23.339" v="192" actId="20577"/>
          <ac:spMkLst>
            <pc:docMk/>
            <pc:sldMk cId="1928657767" sldId="45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34:49.423" v="325" actId="20577"/>
          <ac:spMkLst>
            <pc:docMk/>
            <pc:sldMk cId="1928657767" sldId="45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32:19.285" v="259" actId="1076"/>
          <ac:spMkLst>
            <pc:docMk/>
            <pc:sldMk cId="1928657767" sldId="453"/>
            <ac:spMk id="6" creationId="{0FA022A1-64C4-4D1E-8B58-0A4BD034A3F4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30:29.292" v="193" actId="1076"/>
          <ac:spMkLst>
            <pc:docMk/>
            <pc:sldMk cId="1928657767" sldId="45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32:19.285" v="260" actId="1076"/>
          <ac:spMkLst>
            <pc:docMk/>
            <pc:sldMk cId="1928657767" sldId="453"/>
            <ac:spMk id="10" creationId="{8D97E8AE-0A4D-40EE-A94C-882942B9A2C4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32:30.462" v="278" actId="20577"/>
          <ac:spMkLst>
            <pc:docMk/>
            <pc:sldMk cId="1928657767" sldId="453"/>
            <ac:spMk id="12" creationId="{8D3728E8-42A9-441E-9CD6-139411F76F82}"/>
          </ac:spMkLst>
        </pc:spChg>
      </pc:sldChg>
    </pc:docChg>
  </pc:docChgLst>
  <pc:docChgLst>
    <pc:chgData name="佐藤 琴乃" userId="S::kotono_sato@jpfgojp.onmicrosoft.com::2230d9ee-5755-4738-bed6-b68085c1b120" providerId="AD" clId="Web-{FBCD1FD0-C9CA-DD5B-E83D-8BEA3A621BE5}"/>
    <pc:docChg chg="addSld delSld">
      <pc:chgData name="佐藤 琴乃" userId="S::kotono_sato@jpfgojp.onmicrosoft.com::2230d9ee-5755-4738-bed6-b68085c1b120" providerId="AD" clId="Web-{FBCD1FD0-C9CA-DD5B-E83D-8BEA3A621BE5}" dt="2020-07-17T01:32:07.033" v="1"/>
      <pc:docMkLst>
        <pc:docMk/>
      </pc:docMkLst>
      <pc:sldChg chg="del">
        <pc:chgData name="佐藤 琴乃" userId="S::kotono_sato@jpfgojp.onmicrosoft.com::2230d9ee-5755-4738-bed6-b68085c1b120" providerId="AD" clId="Web-{FBCD1FD0-C9CA-DD5B-E83D-8BEA3A621BE5}" dt="2020-07-17T01:32:07.033" v="1"/>
        <pc:sldMkLst>
          <pc:docMk/>
          <pc:sldMk cId="2010396247" sldId="258"/>
        </pc:sldMkLst>
      </pc:sldChg>
      <pc:sldChg chg="add">
        <pc:chgData name="佐藤 琴乃" userId="S::kotono_sato@jpfgojp.onmicrosoft.com::2230d9ee-5755-4738-bed6-b68085c1b120" providerId="AD" clId="Web-{FBCD1FD0-C9CA-DD5B-E83D-8BEA3A621BE5}" dt="2020-07-17T01:32:05.315" v="0"/>
        <pc:sldMkLst>
          <pc:docMk/>
          <pc:sldMk cId="2034929024" sldId="460"/>
        </pc:sldMkLst>
      </pc:sldChg>
    </pc:docChg>
  </pc:docChgLst>
  <pc:docChgLst>
    <pc:chgData name="内田 陽子" userId="S::yoko_uchida@jpfgojp.onmicrosoft.com::3ba88787-b8da-4fc8-a417-83f627a88c5e" providerId="AD" clId="Web-{C5B50BD9-A27D-CFE9-2DE7-19B763E7A1B8}"/>
    <pc:docChg chg="modSld">
      <pc:chgData name="内田 陽子" userId="S::yoko_uchida@jpfgojp.onmicrosoft.com::3ba88787-b8da-4fc8-a417-83f627a88c5e" providerId="AD" clId="Web-{C5B50BD9-A27D-CFE9-2DE7-19B763E7A1B8}" dt="2020-07-12T16:47:30.535" v="118" actId="20577"/>
      <pc:docMkLst>
        <pc:docMk/>
      </pc:docMkLst>
      <pc:sldChg chg="addSp delSp modSp">
        <pc:chgData name="内田 陽子" userId="S::yoko_uchida@jpfgojp.onmicrosoft.com::3ba88787-b8da-4fc8-a417-83f627a88c5e" providerId="AD" clId="Web-{C5B50BD9-A27D-CFE9-2DE7-19B763E7A1B8}" dt="2020-07-12T16:21:40.072" v="41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C5B50BD9-A27D-CFE9-2DE7-19B763E7A1B8}" dt="2020-07-12T16:21:15.541" v="37" actId="1076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C5B50BD9-A27D-CFE9-2DE7-19B763E7A1B8}" dt="2020-07-12T16:20:55.463" v="33" actId="1076"/>
          <ac:spMkLst>
            <pc:docMk/>
            <pc:sldMk cId="2010396247" sldId="258"/>
            <ac:spMk id="3" creationId="{E0222A54-0EEB-4AA0-83C1-3E319CDEEA14}"/>
          </ac:spMkLst>
        </pc:spChg>
        <pc:picChg chg="add mod modCrop">
          <ac:chgData name="内田 陽子" userId="S::yoko_uchida@jpfgojp.onmicrosoft.com::3ba88787-b8da-4fc8-a417-83f627a88c5e" providerId="AD" clId="Web-{C5B50BD9-A27D-CFE9-2DE7-19B763E7A1B8}" dt="2020-07-12T16:21:40.072" v="41" actId="1076"/>
          <ac:picMkLst>
            <pc:docMk/>
            <pc:sldMk cId="2010396247" sldId="258"/>
            <ac:picMk id="5" creationId="{3BCD30F2-2E34-4EC3-8836-C548515BC04B}"/>
          </ac:picMkLst>
        </pc:picChg>
        <pc:picChg chg="del">
          <ac:chgData name="内田 陽子" userId="S::yoko_uchida@jpfgojp.onmicrosoft.com::3ba88787-b8da-4fc8-a417-83f627a88c5e" providerId="AD" clId="Web-{C5B50BD9-A27D-CFE9-2DE7-19B763E7A1B8}" dt="2020-07-12T16:21:18.353" v="38"/>
          <ac:picMkLst>
            <pc:docMk/>
            <pc:sldMk cId="2010396247" sldId="258"/>
            <ac:picMk id="10" creationId="{24D65E80-15BC-48C7-BF38-2F6831FE31D1}"/>
          </ac:picMkLst>
        </pc:picChg>
      </pc:sldChg>
      <pc:sldChg chg="modSp">
        <pc:chgData name="内田 陽子" userId="S::yoko_uchida@jpfgojp.onmicrosoft.com::3ba88787-b8da-4fc8-a417-83f627a88c5e" providerId="AD" clId="Web-{C5B50BD9-A27D-CFE9-2DE7-19B763E7A1B8}" dt="2020-07-12T16:47:30.535" v="118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C5B50BD9-A27D-CFE9-2DE7-19B763E7A1B8}" dt="2020-07-12T16:28:22.171" v="61" actId="20577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5B50BD9-A27D-CFE9-2DE7-19B763E7A1B8}" dt="2020-07-12T16:28:16.593" v="60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B50BD9-A27D-CFE9-2DE7-19B763E7A1B8}" dt="2020-07-12T16:47:30.535" v="118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B50BD9-A27D-CFE9-2DE7-19B763E7A1B8}" dt="2020-07-12T16:31:35.062" v="73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5B50BD9-A27D-CFE9-2DE7-19B763E7A1B8}" dt="2020-07-12T16:28:35.202" v="67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5B50BD9-A27D-CFE9-2DE7-19B763E7A1B8}" dt="2020-07-12T16:31:21.437" v="70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5B50BD9-A27D-CFE9-2DE7-19B763E7A1B8}" dt="2020-07-12T16:28:28.405" v="64" actId="20577"/>
          <ac:spMkLst>
            <pc:docMk/>
            <pc:sldMk cId="1239041308" sldId="323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F2022C48-15DF-459C-7137-7941642D74DA}"/>
    <pc:docChg chg="modSld sldOrd">
      <pc:chgData name="内田 陽子" userId="S::yoko_uchida@jpfgojp.onmicrosoft.com::3ba88787-b8da-4fc8-a417-83f627a88c5e" providerId="AD" clId="Web-{F2022C48-15DF-459C-7137-7941642D74DA}" dt="2020-07-13T15:08:51.625" v="442"/>
      <pc:docMkLst>
        <pc:docMk/>
      </pc:docMkLst>
      <pc:sldChg chg="modSp">
        <pc:chgData name="内田 陽子" userId="S::yoko_uchida@jpfgojp.onmicrosoft.com::3ba88787-b8da-4fc8-a417-83f627a88c5e" providerId="AD" clId="Web-{F2022C48-15DF-459C-7137-7941642D74DA}" dt="2020-07-13T14:43:00.649" v="126" actId="14100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F2022C48-15DF-459C-7137-7941642D74DA}" dt="2020-07-13T14:42:03.664" v="45" actId="20577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022C48-15DF-459C-7137-7941642D74DA}" dt="2020-07-13T14:42:27.602" v="74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2022C48-15DF-459C-7137-7941642D74DA}" dt="2020-07-13T14:43:00.649" v="126" actId="14100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2022C48-15DF-459C-7137-7941642D74DA}" dt="2020-07-13T14:41:57.414" v="42" actId="20577"/>
          <ac:spMkLst>
            <pc:docMk/>
            <pc:sldMk cId="1239041308" sldId="323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F2022C48-15DF-459C-7137-7941642D74DA}" dt="2020-07-13T14:52:00.855" v="318" actId="20577"/>
        <pc:sldMkLst>
          <pc:docMk/>
          <pc:sldMk cId="3798892302" sldId="399"/>
        </pc:sldMkLst>
        <pc:spChg chg="mod">
          <ac:chgData name="内田 陽子" userId="S::yoko_uchida@jpfgojp.onmicrosoft.com::3ba88787-b8da-4fc8-a417-83f627a88c5e" providerId="AD" clId="Web-{F2022C48-15DF-459C-7137-7941642D74DA}" dt="2020-07-13T14:49:37.524" v="253" actId="1076"/>
          <ac:spMkLst>
            <pc:docMk/>
            <pc:sldMk cId="3798892302" sldId="39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022C48-15DF-459C-7137-7941642D74DA}" dt="2020-07-13T14:45:19.508" v="170" actId="20577"/>
          <ac:spMkLst>
            <pc:docMk/>
            <pc:sldMk cId="3798892302" sldId="3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022C48-15DF-459C-7137-7941642D74DA}" dt="2020-07-13T14:47:30.961" v="201" actId="1076"/>
          <ac:spMkLst>
            <pc:docMk/>
            <pc:sldMk cId="3798892302" sldId="399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F2022C48-15DF-459C-7137-7941642D74DA}" dt="2020-07-13T14:49:14.555" v="242"/>
          <ac:spMkLst>
            <pc:docMk/>
            <pc:sldMk cId="3798892302" sldId="39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F2022C48-15DF-459C-7137-7941642D74DA}" dt="2020-07-13T14:49:14.555" v="241"/>
          <ac:spMkLst>
            <pc:docMk/>
            <pc:sldMk cId="3798892302" sldId="39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F2022C48-15DF-459C-7137-7941642D74DA}" dt="2020-07-13T14:49:14.555" v="240"/>
          <ac:spMkLst>
            <pc:docMk/>
            <pc:sldMk cId="3798892302" sldId="399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F2022C48-15DF-459C-7137-7941642D74DA}" dt="2020-07-13T14:50:54.152" v="284" actId="20577"/>
          <ac:spMkLst>
            <pc:docMk/>
            <pc:sldMk cId="3798892302" sldId="399"/>
            <ac:spMk id="12" creationId="{0B99D862-E7F8-4EF1-B802-CA8273A020D6}"/>
          </ac:spMkLst>
        </pc:spChg>
        <pc:spChg chg="add mod">
          <ac:chgData name="内田 陽子" userId="S::yoko_uchida@jpfgojp.onmicrosoft.com::3ba88787-b8da-4fc8-a417-83f627a88c5e" providerId="AD" clId="Web-{F2022C48-15DF-459C-7137-7941642D74DA}" dt="2020-07-13T14:51:49.058" v="299" actId="20577"/>
          <ac:spMkLst>
            <pc:docMk/>
            <pc:sldMk cId="3798892302" sldId="399"/>
            <ac:spMk id="13" creationId="{20843AAC-DC74-4FB7-BB4C-E311AA9B4790}"/>
          </ac:spMkLst>
        </pc:spChg>
        <pc:spChg chg="add mod">
          <ac:chgData name="内田 陽子" userId="S::yoko_uchida@jpfgojp.onmicrosoft.com::3ba88787-b8da-4fc8-a417-83f627a88c5e" providerId="AD" clId="Web-{F2022C48-15DF-459C-7137-7941642D74DA}" dt="2020-07-13T14:52:00.855" v="318" actId="20577"/>
          <ac:spMkLst>
            <pc:docMk/>
            <pc:sldMk cId="3798892302" sldId="399"/>
            <ac:spMk id="14" creationId="{CBF3EB0D-BD04-43B4-ABEB-91F36F583E53}"/>
          </ac:spMkLst>
        </pc:spChg>
      </pc:sldChg>
      <pc:sldChg chg="modSp">
        <pc:chgData name="内田 陽子" userId="S::yoko_uchida@jpfgojp.onmicrosoft.com::3ba88787-b8da-4fc8-a417-83f627a88c5e" providerId="AD" clId="Web-{F2022C48-15DF-459C-7137-7941642D74DA}" dt="2020-07-13T14:53:10.295" v="325" actId="20577"/>
        <pc:sldMkLst>
          <pc:docMk/>
          <pc:sldMk cId="2793208187" sldId="400"/>
        </pc:sldMkLst>
        <pc:spChg chg="mod">
          <ac:chgData name="内田 陽子" userId="S::yoko_uchida@jpfgojp.onmicrosoft.com::3ba88787-b8da-4fc8-a417-83f627a88c5e" providerId="AD" clId="Web-{F2022C48-15DF-459C-7137-7941642D74DA}" dt="2020-07-13T14:53:10.295" v="325" actId="20577"/>
          <ac:spMkLst>
            <pc:docMk/>
            <pc:sldMk cId="2793208187" sldId="400"/>
            <ac:spMk id="4" creationId="{00000000-0000-0000-0000-000000000000}"/>
          </ac:spMkLst>
        </pc:spChg>
      </pc:sldChg>
      <pc:sldChg chg="addSp delSp modSp ord">
        <pc:chgData name="内田 陽子" userId="S::yoko_uchida@jpfgojp.onmicrosoft.com::3ba88787-b8da-4fc8-a417-83f627a88c5e" providerId="AD" clId="Web-{F2022C48-15DF-459C-7137-7941642D74DA}" dt="2020-07-13T15:08:51.625" v="442"/>
        <pc:sldMkLst>
          <pc:docMk/>
          <pc:sldMk cId="4034055592" sldId="411"/>
        </pc:sldMkLst>
        <pc:spChg chg="del">
          <ac:chgData name="内田 陽子" userId="S::yoko_uchida@jpfgojp.onmicrosoft.com::3ba88787-b8da-4fc8-a417-83f627a88c5e" providerId="AD" clId="Web-{F2022C48-15DF-459C-7137-7941642D74DA}" dt="2020-07-13T15:00:09.234" v="364"/>
          <ac:spMkLst>
            <pc:docMk/>
            <pc:sldMk cId="4034055592" sldId="41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022C48-15DF-459C-7137-7941642D74DA}" dt="2020-07-13T14:59:15.437" v="360" actId="20577"/>
          <ac:spMkLst>
            <pc:docMk/>
            <pc:sldMk cId="4034055592" sldId="41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022C48-15DF-459C-7137-7941642D74DA}" dt="2020-07-13T15:02:04.640" v="437" actId="20577"/>
          <ac:spMkLst>
            <pc:docMk/>
            <pc:sldMk cId="4034055592" sldId="4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022C48-15DF-459C-7137-7941642D74DA}" dt="2020-07-13T15:00:01.702" v="362" actId="1076"/>
          <ac:spMkLst>
            <pc:docMk/>
            <pc:sldMk cId="4034055592" sldId="41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2022C48-15DF-459C-7137-7941642D74DA}" dt="2020-07-13T15:00:38.843" v="393" actId="20577"/>
          <ac:spMkLst>
            <pc:docMk/>
            <pc:sldMk cId="4034055592" sldId="411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F2022C48-15DF-459C-7137-7941642D74DA}" dt="2020-07-13T15:00:09.234" v="363"/>
          <ac:spMkLst>
            <pc:docMk/>
            <pc:sldMk cId="4034055592" sldId="41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2022C48-15DF-459C-7137-7941642D74DA}" dt="2020-07-13T15:00:16.499" v="369" actId="20577"/>
          <ac:spMkLst>
            <pc:docMk/>
            <pc:sldMk cId="4034055592" sldId="411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F2022C48-15DF-459C-7137-7941642D74DA}" dt="2020-07-13T14:57:45.483" v="339"/>
          <ac:picMkLst>
            <pc:docMk/>
            <pc:sldMk cId="4034055592" sldId="411"/>
            <ac:picMk id="5" creationId="{C17FBE3C-CFF9-4A80-AB69-E6825EE04435}"/>
          </ac:picMkLst>
        </pc:picChg>
        <pc:picChg chg="add mod ord">
          <ac:chgData name="内田 陽子" userId="S::yoko_uchida@jpfgojp.onmicrosoft.com::3ba88787-b8da-4fc8-a417-83f627a88c5e" providerId="AD" clId="Web-{F2022C48-15DF-459C-7137-7941642D74DA}" dt="2020-07-13T14:57:48.937" v="340" actId="1076"/>
          <ac:picMkLst>
            <pc:docMk/>
            <pc:sldMk cId="4034055592" sldId="411"/>
            <ac:picMk id="6" creationId="{5013F202-9248-43B1-9E56-B97DABC49C93}"/>
          </ac:picMkLst>
        </pc:picChg>
        <pc:picChg chg="add mod">
          <ac:chgData name="内田 陽子" userId="S::yoko_uchida@jpfgojp.onmicrosoft.com::3ba88787-b8da-4fc8-a417-83f627a88c5e" providerId="AD" clId="Web-{F2022C48-15DF-459C-7137-7941642D74DA}" dt="2020-07-13T15:08:51.625" v="442"/>
          <ac:picMkLst>
            <pc:docMk/>
            <pc:sldMk cId="4034055592" sldId="411"/>
            <ac:picMk id="8" creationId="{BDF0A59A-6588-4BD4-A0E7-2138BE6AEB42}"/>
          </ac:picMkLst>
        </pc:picChg>
      </pc:sldChg>
    </pc:docChg>
  </pc:docChgLst>
  <pc:docChgLst>
    <pc:chgData name="内田 陽子" userId="S::yoko_uchida@jpfgojp.onmicrosoft.com::3ba88787-b8da-4fc8-a417-83f627a88c5e" providerId="AD" clId="Web-{3CB26A63-2E4B-307D-3A89-937DD5D77F82}"/>
    <pc:docChg chg="modSld">
      <pc:chgData name="内田 陽子" userId="S::yoko_uchida@jpfgojp.onmicrosoft.com::3ba88787-b8da-4fc8-a417-83f627a88c5e" providerId="AD" clId="Web-{3CB26A63-2E4B-307D-3A89-937DD5D77F82}" dt="2020-07-28T05:23:20.121" v="137" actId="1076"/>
      <pc:docMkLst>
        <pc:docMk/>
      </pc:docMkLst>
      <pc:sldChg chg="modSp">
        <pc:chgData name="内田 陽子" userId="S::yoko_uchida@jpfgojp.onmicrosoft.com::3ba88787-b8da-4fc8-a417-83f627a88c5e" providerId="AD" clId="Web-{3CB26A63-2E4B-307D-3A89-937DD5D77F82}" dt="2020-07-28T05:14:26.663" v="94" actId="1076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3CB26A63-2E4B-307D-3A89-937DD5D77F82}" dt="2020-07-28T05:14:26.663" v="93" actId="1076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4:58:59.123" v="3" actId="1076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14:26.663" v="94" actId="1076"/>
          <ac:spMkLst>
            <pc:docMk/>
            <pc:sldMk cId="1239041308" sldId="32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5:50.258" v="102" actId="20577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3CB26A63-2E4B-307D-3A89-937DD5D77F82}" dt="2020-07-28T05:15:50.258" v="102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00:49.953" v="8" actId="1076"/>
          <ac:spMkLst>
            <pc:docMk/>
            <pc:sldMk cId="3225434964" sldId="36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7:33.321" v="113" actId="20577"/>
        <pc:sldMkLst>
          <pc:docMk/>
          <pc:sldMk cId="3220057753" sldId="368"/>
        </pc:sldMkLst>
        <pc:spChg chg="mod">
          <ac:chgData name="内田 陽子" userId="S::yoko_uchida@jpfgojp.onmicrosoft.com::3ba88787-b8da-4fc8-a417-83f627a88c5e" providerId="AD" clId="Web-{3CB26A63-2E4B-307D-3A89-937DD5D77F82}" dt="2020-07-28T05:17:33.321" v="113" actId="20577"/>
          <ac:spMkLst>
            <pc:docMk/>
            <pc:sldMk cId="3220057753" sldId="368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4:37.554" v="95" actId="20577"/>
        <pc:sldMkLst>
          <pc:docMk/>
          <pc:sldMk cId="3798892302" sldId="399"/>
        </pc:sldMkLst>
        <pc:spChg chg="mod">
          <ac:chgData name="内田 陽子" userId="S::yoko_uchida@jpfgojp.onmicrosoft.com::3ba88787-b8da-4fc8-a417-83f627a88c5e" providerId="AD" clId="Web-{3CB26A63-2E4B-307D-3A89-937DD5D77F82}" dt="2020-07-28T05:14:37.554" v="95" actId="20577"/>
          <ac:spMkLst>
            <pc:docMk/>
            <pc:sldMk cId="3798892302" sldId="399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4:58.960" v="97" actId="20577"/>
        <pc:sldMkLst>
          <pc:docMk/>
          <pc:sldMk cId="2793208187" sldId="400"/>
        </pc:sldMkLst>
        <pc:spChg chg="mod">
          <ac:chgData name="内田 陽子" userId="S::yoko_uchida@jpfgojp.onmicrosoft.com::3ba88787-b8da-4fc8-a417-83f627a88c5e" providerId="AD" clId="Web-{3CB26A63-2E4B-307D-3A89-937DD5D77F82}" dt="2020-07-28T05:14:58.960" v="97" actId="20577"/>
          <ac:spMkLst>
            <pc:docMk/>
            <pc:sldMk cId="2793208187" sldId="400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6:39.742" v="108" actId="20577"/>
        <pc:sldMkLst>
          <pc:docMk/>
          <pc:sldMk cId="3578036019" sldId="403"/>
        </pc:sldMkLst>
        <pc:spChg chg="mod">
          <ac:chgData name="内田 陽子" userId="S::yoko_uchida@jpfgojp.onmicrosoft.com::3ba88787-b8da-4fc8-a417-83f627a88c5e" providerId="AD" clId="Web-{3CB26A63-2E4B-307D-3A89-937DD5D77F82}" dt="2020-07-28T05:16:39.742" v="108" actId="20577"/>
          <ac:spMkLst>
            <pc:docMk/>
            <pc:sldMk cId="3578036019" sldId="40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02:07.828" v="16" actId="1076"/>
          <ac:spMkLst>
            <pc:docMk/>
            <pc:sldMk cId="3578036019" sldId="403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8:36.728" v="122" actId="20577"/>
        <pc:sldMkLst>
          <pc:docMk/>
          <pc:sldMk cId="686275088" sldId="404"/>
        </pc:sldMkLst>
        <pc:spChg chg="mod">
          <ac:chgData name="内田 陽子" userId="S::yoko_uchida@jpfgojp.onmicrosoft.com::3ba88787-b8da-4fc8-a417-83f627a88c5e" providerId="AD" clId="Web-{3CB26A63-2E4B-307D-3A89-937DD5D77F82}" dt="2020-07-28T05:18:36.728" v="122" actId="20577"/>
          <ac:spMkLst>
            <pc:docMk/>
            <pc:sldMk cId="686275088" sldId="40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04:11.126" v="27" actId="1076"/>
          <ac:spMkLst>
            <pc:docMk/>
            <pc:sldMk cId="686275088" sldId="404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4:48.023" v="96" actId="20577"/>
        <pc:sldMkLst>
          <pc:docMk/>
          <pc:sldMk cId="4034055592" sldId="411"/>
        </pc:sldMkLst>
        <pc:spChg chg="mod">
          <ac:chgData name="内田 陽子" userId="S::yoko_uchida@jpfgojp.onmicrosoft.com::3ba88787-b8da-4fc8-a417-83f627a88c5e" providerId="AD" clId="Web-{3CB26A63-2E4B-307D-3A89-937DD5D77F82}" dt="2020-07-28T05:14:48.023" v="96" actId="20577"/>
          <ac:spMkLst>
            <pc:docMk/>
            <pc:sldMk cId="4034055592" sldId="41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4:59:29.358" v="5" actId="1076"/>
          <ac:spMkLst>
            <pc:docMk/>
            <pc:sldMk cId="4034055592" sldId="411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7:00.743" v="110" actId="20577"/>
        <pc:sldMkLst>
          <pc:docMk/>
          <pc:sldMk cId="97403742" sldId="412"/>
        </pc:sldMkLst>
        <pc:spChg chg="mod">
          <ac:chgData name="内田 陽子" userId="S::yoko_uchida@jpfgojp.onmicrosoft.com::3ba88787-b8da-4fc8-a417-83f627a88c5e" providerId="AD" clId="Web-{3CB26A63-2E4B-307D-3A89-937DD5D77F82}" dt="2020-07-28T05:17:00.743" v="110" actId="20577"/>
          <ac:spMkLst>
            <pc:docMk/>
            <pc:sldMk cId="97403742" sldId="412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7:43.087" v="114" actId="20577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3CB26A63-2E4B-307D-3A89-937DD5D77F82}" dt="2020-07-28T05:17:43.087" v="114" actId="20577"/>
          <ac:spMkLst>
            <pc:docMk/>
            <pc:sldMk cId="4023686586" sldId="4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02:53.422" v="20" actId="1076"/>
          <ac:spMkLst>
            <pc:docMk/>
            <pc:sldMk cId="4023686586" sldId="413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3:52.944" v="90" actId="20577"/>
        <pc:sldMkLst>
          <pc:docMk/>
          <pc:sldMk cId="289439930" sldId="416"/>
        </pc:sldMkLst>
        <pc:spChg chg="mod">
          <ac:chgData name="内田 陽子" userId="S::yoko_uchida@jpfgojp.onmicrosoft.com::3ba88787-b8da-4fc8-a417-83f627a88c5e" providerId="AD" clId="Web-{3CB26A63-2E4B-307D-3A89-937DD5D77F82}" dt="2020-07-28T05:13:52.944" v="90" actId="20577"/>
          <ac:spMkLst>
            <pc:docMk/>
            <pc:sldMk cId="289439930" sldId="41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04:47.595" v="30" actId="1076"/>
          <ac:spMkLst>
            <pc:docMk/>
            <pc:sldMk cId="289439930" sldId="416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6:28.555" v="107" actId="1076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3CB26A63-2E4B-307D-3A89-937DD5D77F82}" dt="2020-07-28T05:16:28.555" v="107" actId="1076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01:18.828" v="11" actId="1076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16:28.539" v="106" actId="1076"/>
          <ac:spMkLst>
            <pc:docMk/>
            <pc:sldMk cId="219858601" sldId="41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6:51.024" v="109" actId="20577"/>
        <pc:sldMkLst>
          <pc:docMk/>
          <pc:sldMk cId="3361015407" sldId="420"/>
        </pc:sldMkLst>
        <pc:spChg chg="mod">
          <ac:chgData name="内田 陽子" userId="S::yoko_uchida@jpfgojp.onmicrosoft.com::3ba88787-b8da-4fc8-a417-83f627a88c5e" providerId="AD" clId="Web-{3CB26A63-2E4B-307D-3A89-937DD5D77F82}" dt="2020-07-28T05:16:51.024" v="109" actId="20577"/>
          <ac:spMkLst>
            <pc:docMk/>
            <pc:sldMk cId="3361015407" sldId="42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02:25.391" v="18" actId="1076"/>
          <ac:spMkLst>
            <pc:docMk/>
            <pc:sldMk cId="3361015407" sldId="420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1:26.568" v="80" actId="20577"/>
        <pc:sldMkLst>
          <pc:docMk/>
          <pc:sldMk cId="533143676" sldId="421"/>
        </pc:sldMkLst>
        <pc:spChg chg="mod">
          <ac:chgData name="内田 陽子" userId="S::yoko_uchida@jpfgojp.onmicrosoft.com::3ba88787-b8da-4fc8-a417-83f627a88c5e" providerId="AD" clId="Web-{3CB26A63-2E4B-307D-3A89-937DD5D77F82}" dt="2020-07-28T05:11:26.568" v="80" actId="20577"/>
          <ac:spMkLst>
            <pc:docMk/>
            <pc:sldMk cId="533143676" sldId="4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08:10.769" v="59" actId="1076"/>
          <ac:spMkLst>
            <pc:docMk/>
            <pc:sldMk cId="533143676" sldId="42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07:48.019" v="55" actId="1076"/>
          <ac:spMkLst>
            <pc:docMk/>
            <pc:sldMk cId="533143676" sldId="42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9:27.166" v="126" actId="1076"/>
        <pc:sldMkLst>
          <pc:docMk/>
          <pc:sldMk cId="1652159729" sldId="427"/>
        </pc:sldMkLst>
        <pc:spChg chg="mod">
          <ac:chgData name="内田 陽子" userId="S::yoko_uchida@jpfgojp.onmicrosoft.com::3ba88787-b8da-4fc8-a417-83f627a88c5e" providerId="AD" clId="Web-{3CB26A63-2E4B-307D-3A89-937DD5D77F82}" dt="2020-07-28T05:11:06.114" v="78" actId="20577"/>
          <ac:spMkLst>
            <pc:docMk/>
            <pc:sldMk cId="1652159729" sldId="42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19:27.166" v="126" actId="1076"/>
          <ac:spMkLst>
            <pc:docMk/>
            <pc:sldMk cId="1652159729" sldId="427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8:50.244" v="124" actId="20577"/>
        <pc:sldMkLst>
          <pc:docMk/>
          <pc:sldMk cId="1353421165" sldId="428"/>
        </pc:sldMkLst>
        <pc:spChg chg="mod">
          <ac:chgData name="内田 陽子" userId="S::yoko_uchida@jpfgojp.onmicrosoft.com::3ba88787-b8da-4fc8-a417-83f627a88c5e" providerId="AD" clId="Web-{3CB26A63-2E4B-307D-3A89-937DD5D77F82}" dt="2020-07-28T05:18:50.244" v="124" actId="20577"/>
          <ac:spMkLst>
            <pc:docMk/>
            <pc:sldMk cId="1353421165" sldId="428"/>
            <ac:spMk id="3" creationId="{00000000-0000-0000-0000-000000000000}"/>
          </ac:spMkLst>
        </pc:spChg>
      </pc:sldChg>
      <pc:sldChg chg="addSp delSp modSp">
        <pc:chgData name="内田 陽子" userId="S::yoko_uchida@jpfgojp.onmicrosoft.com::3ba88787-b8da-4fc8-a417-83f627a88c5e" providerId="AD" clId="Web-{3CB26A63-2E4B-307D-3A89-937DD5D77F82}" dt="2020-07-28T05:23:20.121" v="137" actId="1076"/>
        <pc:sldMkLst>
          <pc:docMk/>
          <pc:sldMk cId="3129039018" sldId="432"/>
        </pc:sldMkLst>
        <pc:spChg chg="add del">
          <ac:chgData name="内田 陽子" userId="S::yoko_uchida@jpfgojp.onmicrosoft.com::3ba88787-b8da-4fc8-a417-83f627a88c5e" providerId="AD" clId="Web-{3CB26A63-2E4B-307D-3A89-937DD5D77F82}" dt="2020-07-28T05:22:55.449" v="134"/>
          <ac:spMkLst>
            <pc:docMk/>
            <pc:sldMk cId="3129039018" sldId="432"/>
            <ac:spMk id="2" creationId="{1D1CED14-3906-4C95-B3B3-E95F87D0464F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23:06.637" v="135" actId="14100"/>
          <ac:spMkLst>
            <pc:docMk/>
            <pc:sldMk cId="3129039018" sldId="43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23:11.012" v="136" actId="14100"/>
          <ac:spMkLst>
            <pc:docMk/>
            <pc:sldMk cId="3129039018" sldId="432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23:20.121" v="137" actId="1076"/>
          <ac:spMkLst>
            <pc:docMk/>
            <pc:sldMk cId="3129039018" sldId="43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0:53.880" v="77" actId="20577"/>
        <pc:sldMkLst>
          <pc:docMk/>
          <pc:sldMk cId="1073822947" sldId="433"/>
        </pc:sldMkLst>
        <pc:spChg chg="mod">
          <ac:chgData name="内田 陽子" userId="S::yoko_uchida@jpfgojp.onmicrosoft.com::3ba88787-b8da-4fc8-a417-83f627a88c5e" providerId="AD" clId="Web-{3CB26A63-2E4B-307D-3A89-937DD5D77F82}" dt="2020-07-28T05:10:53.880" v="77" actId="20577"/>
          <ac:spMkLst>
            <pc:docMk/>
            <pc:sldMk cId="1073822947" sldId="43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08:56.426" v="65" actId="1076"/>
          <ac:spMkLst>
            <pc:docMk/>
            <pc:sldMk cId="1073822947" sldId="433"/>
            <ac:spMk id="5" creationId="{5E8121A8-A0FC-40EC-874B-2922931AA7F7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5:19.898" v="99" actId="20577"/>
        <pc:sldMkLst>
          <pc:docMk/>
          <pc:sldMk cId="1989029406" sldId="438"/>
        </pc:sldMkLst>
        <pc:spChg chg="mod">
          <ac:chgData name="内田 陽子" userId="S::yoko_uchida@jpfgojp.onmicrosoft.com::3ba88787-b8da-4fc8-a417-83f627a88c5e" providerId="AD" clId="Web-{3CB26A63-2E4B-307D-3A89-937DD5D77F82}" dt="2020-07-28T05:15:19.898" v="99" actId="20577"/>
          <ac:spMkLst>
            <pc:docMk/>
            <pc:sldMk cId="1989029406" sldId="438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5:28.086" v="100" actId="20577"/>
        <pc:sldMkLst>
          <pc:docMk/>
          <pc:sldMk cId="2251888578" sldId="439"/>
        </pc:sldMkLst>
        <pc:spChg chg="mod">
          <ac:chgData name="内田 陽子" userId="S::yoko_uchida@jpfgojp.onmicrosoft.com::3ba88787-b8da-4fc8-a417-83f627a88c5e" providerId="AD" clId="Web-{3CB26A63-2E4B-307D-3A89-937DD5D77F82}" dt="2020-07-28T05:15:28.086" v="100" actId="20577"/>
          <ac:spMkLst>
            <pc:docMk/>
            <pc:sldMk cId="2251888578" sldId="439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5:39.101" v="101" actId="20577"/>
        <pc:sldMkLst>
          <pc:docMk/>
          <pc:sldMk cId="1491894821" sldId="440"/>
        </pc:sldMkLst>
        <pc:spChg chg="mod">
          <ac:chgData name="内田 陽子" userId="S::yoko_uchida@jpfgojp.onmicrosoft.com::3ba88787-b8da-4fc8-a417-83f627a88c5e" providerId="AD" clId="Web-{3CB26A63-2E4B-307D-3A89-937DD5D77F82}" dt="2020-07-28T05:15:39.101" v="101" actId="20577"/>
          <ac:spMkLst>
            <pc:docMk/>
            <pc:sldMk cId="1491894821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00:53.671" v="9" actId="1076"/>
          <ac:spMkLst>
            <pc:docMk/>
            <pc:sldMk cId="1491894821" sldId="44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6:07.930" v="103" actId="20577"/>
        <pc:sldMkLst>
          <pc:docMk/>
          <pc:sldMk cId="3429197570" sldId="441"/>
        </pc:sldMkLst>
        <pc:spChg chg="mod">
          <ac:chgData name="内田 陽子" userId="S::yoko_uchida@jpfgojp.onmicrosoft.com::3ba88787-b8da-4fc8-a417-83f627a88c5e" providerId="AD" clId="Web-{3CB26A63-2E4B-307D-3A89-937DD5D77F82}" dt="2020-07-28T05:16:07.930" v="103" actId="20577"/>
          <ac:spMkLst>
            <pc:docMk/>
            <pc:sldMk cId="3429197570" sldId="441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7:09.915" v="111" actId="20577"/>
        <pc:sldMkLst>
          <pc:docMk/>
          <pc:sldMk cId="1442577688" sldId="442"/>
        </pc:sldMkLst>
        <pc:spChg chg="mod">
          <ac:chgData name="内田 陽子" userId="S::yoko_uchida@jpfgojp.onmicrosoft.com::3ba88787-b8da-4fc8-a417-83f627a88c5e" providerId="AD" clId="Web-{3CB26A63-2E4B-307D-3A89-937DD5D77F82}" dt="2020-07-28T05:17:09.915" v="111" actId="20577"/>
          <ac:spMkLst>
            <pc:docMk/>
            <pc:sldMk cId="1442577688" sldId="442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7:21.821" v="112" actId="20577"/>
        <pc:sldMkLst>
          <pc:docMk/>
          <pc:sldMk cId="3762933805" sldId="443"/>
        </pc:sldMkLst>
        <pc:spChg chg="mod">
          <ac:chgData name="内田 陽子" userId="S::yoko_uchida@jpfgojp.onmicrosoft.com::3ba88787-b8da-4fc8-a417-83f627a88c5e" providerId="AD" clId="Web-{3CB26A63-2E4B-307D-3A89-937DD5D77F82}" dt="2020-07-28T05:17:21.821" v="112" actId="20577"/>
          <ac:spMkLst>
            <pc:docMk/>
            <pc:sldMk cId="3762933805" sldId="443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7:57.821" v="116" actId="20577"/>
        <pc:sldMkLst>
          <pc:docMk/>
          <pc:sldMk cId="2539352226" sldId="444"/>
        </pc:sldMkLst>
        <pc:spChg chg="mod">
          <ac:chgData name="内田 陽子" userId="S::yoko_uchida@jpfgojp.onmicrosoft.com::3ba88787-b8da-4fc8-a417-83f627a88c5e" providerId="AD" clId="Web-{3CB26A63-2E4B-307D-3A89-937DD5D77F82}" dt="2020-07-28T05:17:57.821" v="116" actId="20577"/>
          <ac:spMkLst>
            <pc:docMk/>
            <pc:sldMk cId="2539352226" sldId="444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8:06.978" v="118" actId="20577"/>
        <pc:sldMkLst>
          <pc:docMk/>
          <pc:sldMk cId="468769102" sldId="445"/>
        </pc:sldMkLst>
        <pc:spChg chg="mod">
          <ac:chgData name="内田 陽子" userId="S::yoko_uchida@jpfgojp.onmicrosoft.com::3ba88787-b8da-4fc8-a417-83f627a88c5e" providerId="AD" clId="Web-{3CB26A63-2E4B-307D-3A89-937DD5D77F82}" dt="2020-07-28T05:18:06.978" v="118" actId="20577"/>
          <ac:spMkLst>
            <pc:docMk/>
            <pc:sldMk cId="468769102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03:27.657" v="24" actId="1076"/>
          <ac:spMkLst>
            <pc:docMk/>
            <pc:sldMk cId="468769102" sldId="445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8:17.040" v="120" actId="20577"/>
        <pc:sldMkLst>
          <pc:docMk/>
          <pc:sldMk cId="2716495068" sldId="446"/>
        </pc:sldMkLst>
        <pc:spChg chg="mod">
          <ac:chgData name="内田 陽子" userId="S::yoko_uchida@jpfgojp.onmicrosoft.com::3ba88787-b8da-4fc8-a417-83f627a88c5e" providerId="AD" clId="Web-{3CB26A63-2E4B-307D-3A89-937DD5D77F82}" dt="2020-07-28T05:18:17.040" v="120" actId="20577"/>
          <ac:spMkLst>
            <pc:docMk/>
            <pc:sldMk cId="2716495068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03:39.704" v="25" actId="1076"/>
          <ac:spMkLst>
            <pc:docMk/>
            <pc:sldMk cId="2716495068" sldId="446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8:26.243" v="121" actId="20577"/>
        <pc:sldMkLst>
          <pc:docMk/>
          <pc:sldMk cId="2306679613" sldId="447"/>
        </pc:sldMkLst>
        <pc:spChg chg="mod">
          <ac:chgData name="内田 陽子" userId="S::yoko_uchida@jpfgojp.onmicrosoft.com::3ba88787-b8da-4fc8-a417-83f627a88c5e" providerId="AD" clId="Web-{3CB26A63-2E4B-307D-3A89-937DD5D77F82}" dt="2020-07-28T05:18:26.243" v="121" actId="20577"/>
          <ac:spMkLst>
            <pc:docMk/>
            <pc:sldMk cId="2306679613" sldId="447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3:42.710" v="89" actId="20577"/>
        <pc:sldMkLst>
          <pc:docMk/>
          <pc:sldMk cId="588935457" sldId="448"/>
        </pc:sldMkLst>
        <pc:spChg chg="mod">
          <ac:chgData name="内田 陽子" userId="S::yoko_uchida@jpfgojp.onmicrosoft.com::3ba88787-b8da-4fc8-a417-83f627a88c5e" providerId="AD" clId="Web-{3CB26A63-2E4B-307D-3A89-937DD5D77F82}" dt="2020-07-28T05:13:42.710" v="89" actId="20577"/>
          <ac:spMkLst>
            <pc:docMk/>
            <pc:sldMk cId="588935457" sldId="448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3:18.381" v="88" actId="20577"/>
        <pc:sldMkLst>
          <pc:docMk/>
          <pc:sldMk cId="3913057272" sldId="449"/>
        </pc:sldMkLst>
        <pc:spChg chg="mod">
          <ac:chgData name="内田 陽子" userId="S::yoko_uchida@jpfgojp.onmicrosoft.com::3ba88787-b8da-4fc8-a417-83f627a88c5e" providerId="AD" clId="Web-{3CB26A63-2E4B-307D-3A89-937DD5D77F82}" dt="2020-07-28T05:13:18.381" v="88" actId="20577"/>
          <ac:spMkLst>
            <pc:docMk/>
            <pc:sldMk cId="3913057272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05:08.127" v="32" actId="1076"/>
          <ac:spMkLst>
            <pc:docMk/>
            <pc:sldMk cId="3913057272" sldId="449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2:31.115" v="85"/>
        <pc:sldMkLst>
          <pc:docMk/>
          <pc:sldMk cId="3170375046" sldId="451"/>
        </pc:sldMkLst>
        <pc:spChg chg="mod">
          <ac:chgData name="内田 陽子" userId="S::yoko_uchida@jpfgojp.onmicrosoft.com::3ba88787-b8da-4fc8-a417-83f627a88c5e" providerId="AD" clId="Web-{3CB26A63-2E4B-307D-3A89-937DD5D77F82}" dt="2020-07-28T05:12:31.115" v="85"/>
          <ac:spMkLst>
            <pc:docMk/>
            <pc:sldMk cId="3170375046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05:27.627" v="35" actId="1076"/>
          <ac:spMkLst>
            <pc:docMk/>
            <pc:sldMk cId="3170375046" sldId="451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2:45.131" v="86"/>
        <pc:sldMkLst>
          <pc:docMk/>
          <pc:sldMk cId="2721817503" sldId="452"/>
        </pc:sldMkLst>
        <pc:spChg chg="mod">
          <ac:chgData name="内田 陽子" userId="S::yoko_uchida@jpfgojp.onmicrosoft.com::3ba88787-b8da-4fc8-a417-83f627a88c5e" providerId="AD" clId="Web-{3CB26A63-2E4B-307D-3A89-937DD5D77F82}" dt="2020-07-28T05:12:45.131" v="86"/>
          <ac:spMkLst>
            <pc:docMk/>
            <pc:sldMk cId="2721817503" sldId="45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05:40.393" v="37" actId="1076"/>
          <ac:spMkLst>
            <pc:docMk/>
            <pc:sldMk cId="2721817503" sldId="452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1:51.474" v="82" actId="20577"/>
        <pc:sldMkLst>
          <pc:docMk/>
          <pc:sldMk cId="1928657767" sldId="453"/>
        </pc:sldMkLst>
        <pc:spChg chg="mod">
          <ac:chgData name="内田 陽子" userId="S::yoko_uchida@jpfgojp.onmicrosoft.com::3ba88787-b8da-4fc8-a417-83f627a88c5e" providerId="AD" clId="Web-{3CB26A63-2E4B-307D-3A89-937DD5D77F82}" dt="2020-07-28T05:11:51.474" v="82" actId="20577"/>
          <ac:spMkLst>
            <pc:docMk/>
            <pc:sldMk cId="1928657767" sldId="45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06:31.096" v="42" actId="1076"/>
          <ac:spMkLst>
            <pc:docMk/>
            <pc:sldMk cId="1928657767" sldId="453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4:01.897" v="91" actId="20577"/>
        <pc:sldMkLst>
          <pc:docMk/>
          <pc:sldMk cId="498792230" sldId="454"/>
        </pc:sldMkLst>
        <pc:spChg chg="mod">
          <ac:chgData name="内田 陽子" userId="S::yoko_uchida@jpfgojp.onmicrosoft.com::3ba88787-b8da-4fc8-a417-83f627a88c5e" providerId="AD" clId="Web-{3CB26A63-2E4B-307D-3A89-937DD5D77F82}" dt="2020-07-28T05:14:01.897" v="91" actId="20577"/>
          <ac:spMkLst>
            <pc:docMk/>
            <pc:sldMk cId="498792230" sldId="45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04:32.064" v="29" actId="1076"/>
          <ac:spMkLst>
            <pc:docMk/>
            <pc:sldMk cId="498792230" sldId="454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3:05.959" v="87" actId="20577"/>
        <pc:sldMkLst>
          <pc:docMk/>
          <pc:sldMk cId="1217664888" sldId="455"/>
        </pc:sldMkLst>
        <pc:spChg chg="mod">
          <ac:chgData name="内田 陽子" userId="S::yoko_uchida@jpfgojp.onmicrosoft.com::3ba88787-b8da-4fc8-a417-83f627a88c5e" providerId="AD" clId="Web-{3CB26A63-2E4B-307D-3A89-937DD5D77F82}" dt="2020-07-28T05:13:05.959" v="87" actId="20577"/>
          <ac:spMkLst>
            <pc:docMk/>
            <pc:sldMk cId="1217664888" sldId="4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06:15.643" v="40" actId="1076"/>
          <ac:spMkLst>
            <pc:docMk/>
            <pc:sldMk cId="1217664888" sldId="455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1:15.802" v="79" actId="20577"/>
        <pc:sldMkLst>
          <pc:docMk/>
          <pc:sldMk cId="2346103560" sldId="456"/>
        </pc:sldMkLst>
        <pc:spChg chg="mod">
          <ac:chgData name="内田 陽子" userId="S::yoko_uchida@jpfgojp.onmicrosoft.com::3ba88787-b8da-4fc8-a417-83f627a88c5e" providerId="AD" clId="Web-{3CB26A63-2E4B-307D-3A89-937DD5D77F82}" dt="2020-07-28T05:11:15.802" v="79" actId="20577"/>
          <ac:spMkLst>
            <pc:docMk/>
            <pc:sldMk cId="2346103560" sldId="4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08:38.004" v="63" actId="1076"/>
          <ac:spMkLst>
            <pc:docMk/>
            <pc:sldMk cId="2346103560" sldId="456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5:10:42.005" v="76" actId="20577"/>
        <pc:sldMkLst>
          <pc:docMk/>
          <pc:sldMk cId="609695202" sldId="457"/>
        </pc:sldMkLst>
        <pc:spChg chg="mod">
          <ac:chgData name="内田 陽子" userId="S::yoko_uchida@jpfgojp.onmicrosoft.com::3ba88787-b8da-4fc8-a417-83f627a88c5e" providerId="AD" clId="Web-{3CB26A63-2E4B-307D-3A89-937DD5D77F82}" dt="2020-07-28T05:10:42.005" v="76" actId="20577"/>
          <ac:spMkLst>
            <pc:docMk/>
            <pc:sldMk cId="609695202" sldId="4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09:13.957" v="67" actId="1076"/>
          <ac:spMkLst>
            <pc:docMk/>
            <pc:sldMk cId="609695202" sldId="457"/>
            <ac:spMk id="4" creationId="{00000000-0000-0000-0000-000000000000}"/>
          </ac:spMkLst>
        </pc:spChg>
      </pc:sldChg>
      <pc:sldChg chg="addSp delSp modSp">
        <pc:chgData name="内田 陽子" userId="S::yoko_uchida@jpfgojp.onmicrosoft.com::3ba88787-b8da-4fc8-a417-83f627a88c5e" providerId="AD" clId="Web-{3CB26A63-2E4B-307D-3A89-937DD5D77F82}" dt="2020-07-28T05:10:25.692" v="75"/>
        <pc:sldMkLst>
          <pc:docMk/>
          <pc:sldMk cId="1595115600" sldId="458"/>
        </pc:sldMkLst>
        <pc:spChg chg="add del">
          <ac:chgData name="内田 陽子" userId="S::yoko_uchida@jpfgojp.onmicrosoft.com::3ba88787-b8da-4fc8-a417-83f627a88c5e" providerId="AD" clId="Web-{3CB26A63-2E4B-307D-3A89-937DD5D77F82}" dt="2020-07-28T05:10:25.692" v="75"/>
          <ac:spMkLst>
            <pc:docMk/>
            <pc:sldMk cId="1595115600" sldId="458"/>
            <ac:spMk id="2" creationId="{725C8123-FA74-48BC-BA9B-7C3E0D921F07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10:19.645" v="73" actId="1076"/>
          <ac:spMkLst>
            <pc:docMk/>
            <pc:sldMk cId="1595115600" sldId="4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09:53.723" v="71" actId="14100"/>
          <ac:spMkLst>
            <pc:docMk/>
            <pc:sldMk cId="1595115600" sldId="45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CB26A63-2E4B-307D-3A89-937DD5D77F82}" dt="2020-07-28T05:10:19.661" v="74" actId="1076"/>
          <ac:spMkLst>
            <pc:docMk/>
            <pc:sldMk cId="1595115600" sldId="45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CB26A63-2E4B-307D-3A89-937DD5D77F82}" dt="2020-07-28T04:58:41.030" v="0" actId="20577"/>
        <pc:sldMkLst>
          <pc:docMk/>
          <pc:sldMk cId="2034929024" sldId="460"/>
        </pc:sldMkLst>
        <pc:spChg chg="mod">
          <ac:chgData name="内田 陽子" userId="S::yoko_uchida@jpfgojp.onmicrosoft.com::3ba88787-b8da-4fc8-a417-83f627a88c5e" providerId="AD" clId="Web-{3CB26A63-2E4B-307D-3A89-937DD5D77F82}" dt="2020-07-28T04:58:41.030" v="0" actId="20577"/>
          <ac:spMkLst>
            <pc:docMk/>
            <pc:sldMk cId="2034929024" sldId="460"/>
            <ac:spMk id="3" creationId="{E0222A54-0EEB-4AA0-83C1-3E319CDEEA14}"/>
          </ac:spMkLst>
        </pc:spChg>
      </pc:sldChg>
    </pc:docChg>
  </pc:docChgLst>
  <pc:docChgLst>
    <pc:chgData name="内田 陽子" userId="S::yoko_uchida@jpfgojp.onmicrosoft.com::3ba88787-b8da-4fc8-a417-83f627a88c5e" providerId="AD" clId="Web-{697E6788-ED57-8F71-BD91-612EE48FF7FF}"/>
    <pc:docChg chg="addSld delSld modSld sldOrd">
      <pc:chgData name="内田 陽子" userId="S::yoko_uchida@jpfgojp.onmicrosoft.com::3ba88787-b8da-4fc8-a417-83f627a88c5e" providerId="AD" clId="Web-{697E6788-ED57-8F71-BD91-612EE48FF7FF}" dt="2020-07-14T17:10:50.373" v="1516" actId="20577"/>
      <pc:docMkLst>
        <pc:docMk/>
      </pc:docMkLst>
      <pc:sldChg chg="del">
        <pc:chgData name="内田 陽子" userId="S::yoko_uchida@jpfgojp.onmicrosoft.com::3ba88787-b8da-4fc8-a417-83f627a88c5e" providerId="AD" clId="Web-{697E6788-ED57-8F71-BD91-612EE48FF7FF}" dt="2020-07-14T17:07:53.262" v="1490"/>
        <pc:sldMkLst>
          <pc:docMk/>
          <pc:sldMk cId="2847997097" sldId="289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1:39.155" v="1331"/>
        <pc:sldMkLst>
          <pc:docMk/>
          <pc:sldMk cId="1269142455" sldId="366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7:53.262" v="1492"/>
        <pc:sldMkLst>
          <pc:docMk/>
          <pc:sldMk cId="1736354933" sldId="369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7:53.262" v="1491"/>
        <pc:sldMkLst>
          <pc:docMk/>
          <pc:sldMk cId="625840254" sldId="373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1:55.046" v="1337"/>
        <pc:sldMkLst>
          <pc:docMk/>
          <pc:sldMk cId="3377572367" sldId="374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1:39.171" v="1336"/>
        <pc:sldMkLst>
          <pc:docMk/>
          <pc:sldMk cId="3865722586" sldId="402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1:39.171" v="1335"/>
        <pc:sldMkLst>
          <pc:docMk/>
          <pc:sldMk cId="3200399028" sldId="405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1:39.155" v="1334"/>
        <pc:sldMkLst>
          <pc:docMk/>
          <pc:sldMk cId="1866535682" sldId="406"/>
        </pc:sldMkLst>
      </pc:sldChg>
      <pc:sldChg chg="modSp del">
        <pc:chgData name="内田 陽子" userId="S::yoko_uchida@jpfgojp.onmicrosoft.com::3ba88787-b8da-4fc8-a417-83f627a88c5e" providerId="AD" clId="Web-{697E6788-ED57-8F71-BD91-612EE48FF7FF}" dt="2020-07-14T17:01:39.155" v="1333"/>
        <pc:sldMkLst>
          <pc:docMk/>
          <pc:sldMk cId="2241989345" sldId="414"/>
        </pc:sldMkLst>
        <pc:spChg chg="mod">
          <ac:chgData name="内田 陽子" userId="S::yoko_uchida@jpfgojp.onmicrosoft.com::3ba88787-b8da-4fc8-a417-83f627a88c5e" providerId="AD" clId="Web-{697E6788-ED57-8F71-BD91-612EE48FF7FF}" dt="2020-07-14T16:27:42.889" v="598" actId="20577"/>
          <ac:spMkLst>
            <pc:docMk/>
            <pc:sldMk cId="2241989345" sldId="414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697E6788-ED57-8F71-BD91-612EE48FF7FF}" dt="2020-07-14T17:01:39.155" v="1332"/>
        <pc:sldMkLst>
          <pc:docMk/>
          <pc:sldMk cId="856468901" sldId="415"/>
        </pc:sldMkLst>
      </pc:sldChg>
      <pc:sldChg chg="modSp ord">
        <pc:chgData name="内田 陽子" userId="S::yoko_uchida@jpfgojp.onmicrosoft.com::3ba88787-b8da-4fc8-a417-83f627a88c5e" providerId="AD" clId="Web-{697E6788-ED57-8F71-BD91-612EE48FF7FF}" dt="2020-07-14T16:14:59.279" v="257" actId="20577"/>
        <pc:sldMkLst>
          <pc:docMk/>
          <pc:sldMk cId="533143676" sldId="421"/>
        </pc:sldMkLst>
        <pc:spChg chg="mod">
          <ac:chgData name="内田 陽子" userId="S::yoko_uchida@jpfgojp.onmicrosoft.com::3ba88787-b8da-4fc8-a417-83f627a88c5e" providerId="AD" clId="Web-{697E6788-ED57-8F71-BD91-612EE48FF7FF}" dt="2020-07-14T16:14:32.076" v="231" actId="20577"/>
          <ac:spMkLst>
            <pc:docMk/>
            <pc:sldMk cId="533143676" sldId="42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11:54.621" v="165" actId="20577"/>
          <ac:spMkLst>
            <pc:docMk/>
            <pc:sldMk cId="533143676" sldId="4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14:07.636" v="216" actId="20577"/>
          <ac:spMkLst>
            <pc:docMk/>
            <pc:sldMk cId="533143676" sldId="42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12:04.543" v="168" actId="1076"/>
          <ac:spMkLst>
            <pc:docMk/>
            <pc:sldMk cId="533143676" sldId="42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14:40.529" v="238" actId="20577"/>
          <ac:spMkLst>
            <pc:docMk/>
            <pc:sldMk cId="533143676" sldId="42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14:47.295" v="246" actId="20577"/>
          <ac:spMkLst>
            <pc:docMk/>
            <pc:sldMk cId="533143676" sldId="42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14:59.279" v="257" actId="20577"/>
          <ac:spMkLst>
            <pc:docMk/>
            <pc:sldMk cId="533143676" sldId="421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697E6788-ED57-8F71-BD91-612EE48FF7FF}" dt="2020-07-14T17:07:53.262" v="1495"/>
        <pc:sldMkLst>
          <pc:docMk/>
          <pc:sldMk cId="781615676" sldId="424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7:53.262" v="1494"/>
        <pc:sldMkLst>
          <pc:docMk/>
          <pc:sldMk cId="1130609394" sldId="425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7:53.262" v="1493"/>
        <pc:sldMkLst>
          <pc:docMk/>
          <pc:sldMk cId="394096754" sldId="426"/>
        </pc:sldMkLst>
      </pc:sldChg>
      <pc:sldChg chg="modSp ord">
        <pc:chgData name="内田 陽子" userId="S::yoko_uchida@jpfgojp.onmicrosoft.com::3ba88787-b8da-4fc8-a417-83f627a88c5e" providerId="AD" clId="Web-{697E6788-ED57-8F71-BD91-612EE48FF7FF}" dt="2020-07-14T16:27:06.733" v="596" actId="1076"/>
        <pc:sldMkLst>
          <pc:docMk/>
          <pc:sldMk cId="1652159729" sldId="427"/>
        </pc:sldMkLst>
        <pc:spChg chg="mod">
          <ac:chgData name="内田 陽子" userId="S::yoko_uchida@jpfgojp.onmicrosoft.com::3ba88787-b8da-4fc8-a417-83f627a88c5e" providerId="AD" clId="Web-{697E6788-ED57-8F71-BD91-612EE48FF7FF}" dt="2020-07-14T16:25:33.202" v="535" actId="20577"/>
          <ac:spMkLst>
            <pc:docMk/>
            <pc:sldMk cId="1652159729" sldId="4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22:28.353" v="414" actId="20577"/>
          <ac:spMkLst>
            <pc:docMk/>
            <pc:sldMk cId="1652159729" sldId="42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24:13.200" v="449" actId="20577"/>
          <ac:spMkLst>
            <pc:docMk/>
            <pc:sldMk cId="1652159729" sldId="42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27:06.733" v="596" actId="1076"/>
          <ac:spMkLst>
            <pc:docMk/>
            <pc:sldMk cId="1652159729" sldId="42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26:03.936" v="550" actId="20577"/>
          <ac:spMkLst>
            <pc:docMk/>
            <pc:sldMk cId="1652159729" sldId="42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26:31.405" v="581" actId="20577"/>
          <ac:spMkLst>
            <pc:docMk/>
            <pc:sldMk cId="1652159729" sldId="42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27:03.873" v="594" actId="20577"/>
          <ac:spMkLst>
            <pc:docMk/>
            <pc:sldMk cId="1652159729" sldId="427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697E6788-ED57-8F71-BD91-612EE48FF7FF}" dt="2020-07-14T17:02:01.265" v="1338"/>
        <pc:sldMkLst>
          <pc:docMk/>
          <pc:sldMk cId="1236574533" sldId="431"/>
        </pc:sldMkLst>
      </pc:sldChg>
      <pc:sldChg chg="modSp ord">
        <pc:chgData name="内田 陽子" userId="S::yoko_uchida@jpfgojp.onmicrosoft.com::3ba88787-b8da-4fc8-a417-83f627a88c5e" providerId="AD" clId="Web-{697E6788-ED57-8F71-BD91-612EE48FF7FF}" dt="2020-07-14T17:07:44.856" v="1485"/>
        <pc:sldMkLst>
          <pc:docMk/>
          <pc:sldMk cId="3129039018" sldId="432"/>
        </pc:sldMkLst>
        <pc:spChg chg="mod">
          <ac:chgData name="内田 陽子" userId="S::yoko_uchida@jpfgojp.onmicrosoft.com::3ba88787-b8da-4fc8-a417-83f627a88c5e" providerId="AD" clId="Web-{697E6788-ED57-8F71-BD91-612EE48FF7FF}" dt="2020-07-14T17:05:38.310" v="1404" actId="20577"/>
          <ac:spMkLst>
            <pc:docMk/>
            <pc:sldMk cId="3129039018" sldId="43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7:07:22.356" v="1479" actId="20577"/>
          <ac:spMkLst>
            <pc:docMk/>
            <pc:sldMk cId="3129039018" sldId="43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7:05:21.060" v="1382" actId="20577"/>
          <ac:spMkLst>
            <pc:docMk/>
            <pc:sldMk cId="3129039018" sldId="432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7:04:31.935" v="1360" actId="1076"/>
          <ac:spMkLst>
            <pc:docMk/>
            <pc:sldMk cId="3129039018" sldId="43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7:06:18.310" v="1437" actId="20577"/>
          <ac:spMkLst>
            <pc:docMk/>
            <pc:sldMk cId="3129039018" sldId="43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7:07:31.653" v="1482" actId="20577"/>
          <ac:spMkLst>
            <pc:docMk/>
            <pc:sldMk cId="3129039018" sldId="43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7:06:29.950" v="1448" actId="20577"/>
          <ac:spMkLst>
            <pc:docMk/>
            <pc:sldMk cId="3129039018" sldId="432"/>
            <ac:spMk id="11" creationId="{9557DDCB-0AF4-4AFF-A705-E5DBBE957561}"/>
          </ac:spMkLst>
        </pc:spChg>
      </pc:sldChg>
      <pc:sldChg chg="addSp modSp ord">
        <pc:chgData name="内田 陽子" userId="S::yoko_uchida@jpfgojp.onmicrosoft.com::3ba88787-b8da-4fc8-a417-83f627a88c5e" providerId="AD" clId="Web-{697E6788-ED57-8F71-BD91-612EE48FF7FF}" dt="2020-07-14T16:31:48.421" v="712"/>
        <pc:sldMkLst>
          <pc:docMk/>
          <pc:sldMk cId="1073822947" sldId="433"/>
        </pc:sldMkLst>
        <pc:spChg chg="mod">
          <ac:chgData name="内田 陽子" userId="S::yoko_uchida@jpfgojp.onmicrosoft.com::3ba88787-b8da-4fc8-a417-83f627a88c5e" providerId="AD" clId="Web-{697E6788-ED57-8F71-BD91-612EE48FF7FF}" dt="2020-07-14T16:29:51.935" v="659" actId="20577"/>
          <ac:spMkLst>
            <pc:docMk/>
            <pc:sldMk cId="1073822947" sldId="43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30:25.171" v="681" actId="20577"/>
          <ac:spMkLst>
            <pc:docMk/>
            <pc:sldMk cId="1073822947" sldId="43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29:44.341" v="651" actId="20577"/>
          <ac:spMkLst>
            <pc:docMk/>
            <pc:sldMk cId="1073822947" sldId="433"/>
            <ac:spMk id="5" creationId="{5E8121A8-A0FC-40EC-874B-2922931AA7F7}"/>
          </ac:spMkLst>
        </pc:spChg>
        <pc:spChg chg="add mod">
          <ac:chgData name="内田 陽子" userId="S::yoko_uchida@jpfgojp.onmicrosoft.com::3ba88787-b8da-4fc8-a417-83f627a88c5e" providerId="AD" clId="Web-{697E6788-ED57-8F71-BD91-612EE48FF7FF}" dt="2020-07-14T16:30:48.421" v="692" actId="20577"/>
          <ac:spMkLst>
            <pc:docMk/>
            <pc:sldMk cId="1073822947" sldId="433"/>
            <ac:spMk id="8" creationId="{567ECA76-136B-4D6A-9F26-2751FB105DBE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30:15.359" v="678" actId="20577"/>
          <ac:spMkLst>
            <pc:docMk/>
            <pc:sldMk cId="1073822947" sldId="43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31:24.593" v="711" actId="1076"/>
          <ac:spMkLst>
            <pc:docMk/>
            <pc:sldMk cId="1073822947" sldId="433"/>
            <ac:spMk id="10" creationId="{9A12C887-F2A3-44AE-B14D-889C875FFA4A}"/>
          </ac:spMkLst>
        </pc:spChg>
      </pc:sldChg>
      <pc:sldChg chg="del">
        <pc:chgData name="内田 陽子" userId="S::yoko_uchida@jpfgojp.onmicrosoft.com::3ba88787-b8da-4fc8-a417-83f627a88c5e" providerId="AD" clId="Web-{697E6788-ED57-8F71-BD91-612EE48FF7FF}" dt="2020-07-14T17:07:53.262" v="1489"/>
        <pc:sldMkLst>
          <pc:docMk/>
          <pc:sldMk cId="1433539015" sldId="434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7:53.262" v="1488"/>
        <pc:sldMkLst>
          <pc:docMk/>
          <pc:sldMk cId="1031942134" sldId="435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7:53.262" v="1487"/>
        <pc:sldMkLst>
          <pc:docMk/>
          <pc:sldMk cId="875156054" sldId="436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7:53.262" v="1486"/>
        <pc:sldMkLst>
          <pc:docMk/>
          <pc:sldMk cId="4257144580" sldId="437"/>
        </pc:sldMkLst>
      </pc:sldChg>
      <pc:sldChg chg="modSp">
        <pc:chgData name="内田 陽子" userId="S::yoko_uchida@jpfgojp.onmicrosoft.com::3ba88787-b8da-4fc8-a417-83f627a88c5e" providerId="AD" clId="Web-{697E6788-ED57-8F71-BD91-612EE48FF7FF}" dt="2020-07-14T16:03:11.016" v="0" actId="20577"/>
        <pc:sldMkLst>
          <pc:docMk/>
          <pc:sldMk cId="2306679613" sldId="447"/>
        </pc:sldMkLst>
        <pc:spChg chg="mod">
          <ac:chgData name="内田 陽子" userId="S::yoko_uchida@jpfgojp.onmicrosoft.com::3ba88787-b8da-4fc8-a417-83f627a88c5e" providerId="AD" clId="Web-{697E6788-ED57-8F71-BD91-612EE48FF7FF}" dt="2020-07-14T16:03:11.016" v="0" actId="20577"/>
          <ac:spMkLst>
            <pc:docMk/>
            <pc:sldMk cId="2306679613" sldId="447"/>
            <ac:spMk id="3" creationId="{00000000-0000-0000-0000-000000000000}"/>
          </ac:spMkLst>
        </pc:spChg>
      </pc:sldChg>
      <pc:sldChg chg="add">
        <pc:chgData name="内田 陽子" userId="S::yoko_uchida@jpfgojp.onmicrosoft.com::3ba88787-b8da-4fc8-a417-83f627a88c5e" providerId="AD" clId="Web-{697E6788-ED57-8F71-BD91-612EE48FF7FF}" dt="2020-07-14T16:04:18.359" v="1"/>
        <pc:sldMkLst>
          <pc:docMk/>
          <pc:sldMk cId="498792230" sldId="454"/>
        </pc:sldMkLst>
      </pc:sldChg>
      <pc:sldChg chg="modSp add replId">
        <pc:chgData name="内田 陽子" userId="S::yoko_uchida@jpfgojp.onmicrosoft.com::3ba88787-b8da-4fc8-a417-83f627a88c5e" providerId="AD" clId="Web-{697E6788-ED57-8F71-BD91-612EE48FF7FF}" dt="2020-07-14T16:11:08.575" v="146" actId="20577"/>
        <pc:sldMkLst>
          <pc:docMk/>
          <pc:sldMk cId="1217664888" sldId="455"/>
        </pc:sldMkLst>
        <pc:spChg chg="mod">
          <ac:chgData name="内田 陽子" userId="S::yoko_uchida@jpfgojp.onmicrosoft.com::3ba88787-b8da-4fc8-a417-83f627a88c5e" providerId="AD" clId="Web-{697E6788-ED57-8F71-BD91-612EE48FF7FF}" dt="2020-07-14T16:05:57.265" v="30" actId="20577"/>
          <ac:spMkLst>
            <pc:docMk/>
            <pc:sldMk cId="1217664888" sldId="455"/>
            <ac:spMk id="2" creationId="{A7736028-78CA-481C-8545-46EB29EB5559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05:43.327" v="22" actId="20577"/>
          <ac:spMkLst>
            <pc:docMk/>
            <pc:sldMk cId="1217664888" sldId="4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11:08.575" v="146" actId="20577"/>
          <ac:spMkLst>
            <pc:docMk/>
            <pc:sldMk cId="1217664888" sldId="45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06:03.249" v="47" actId="20577"/>
          <ac:spMkLst>
            <pc:docMk/>
            <pc:sldMk cId="1217664888" sldId="455"/>
            <ac:spMk id="6" creationId="{0FA022A1-64C4-4D1E-8B58-0A4BD034A3F4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05:49.609" v="23" actId="1076"/>
          <ac:spMkLst>
            <pc:docMk/>
            <pc:sldMk cId="1217664888" sldId="45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06:26.999" v="65" actId="20577"/>
          <ac:spMkLst>
            <pc:docMk/>
            <pc:sldMk cId="1217664888" sldId="455"/>
            <ac:spMk id="10" creationId="{8D97E8AE-0A4D-40EE-A94C-882942B9A2C4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06:52.233" v="92" actId="20577"/>
          <ac:spMkLst>
            <pc:docMk/>
            <pc:sldMk cId="1217664888" sldId="455"/>
            <ac:spMk id="12" creationId="{8D3728E8-42A9-441E-9CD6-139411F76F82}"/>
          </ac:spMkLst>
        </pc:spChg>
      </pc:sldChg>
      <pc:sldChg chg="modSp add ord replId">
        <pc:chgData name="内田 陽子" userId="S::yoko_uchida@jpfgojp.onmicrosoft.com::3ba88787-b8da-4fc8-a417-83f627a88c5e" providerId="AD" clId="Web-{697E6788-ED57-8F71-BD91-612EE48FF7FF}" dt="2020-07-14T16:20:51.698" v="394" actId="1076"/>
        <pc:sldMkLst>
          <pc:docMk/>
          <pc:sldMk cId="2346103560" sldId="456"/>
        </pc:sldMkLst>
        <pc:spChg chg="mod">
          <ac:chgData name="内田 陽子" userId="S::yoko_uchida@jpfgojp.onmicrosoft.com::3ba88787-b8da-4fc8-a417-83f627a88c5e" providerId="AD" clId="Web-{697E6788-ED57-8F71-BD91-612EE48FF7FF}" dt="2020-07-14T16:19:52.573" v="352" actId="20577"/>
          <ac:spMkLst>
            <pc:docMk/>
            <pc:sldMk cId="2346103560" sldId="45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17:03.668" v="292" actId="20577"/>
          <ac:spMkLst>
            <pc:docMk/>
            <pc:sldMk cId="2346103560" sldId="4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19:21.292" v="338" actId="20577"/>
          <ac:spMkLst>
            <pc:docMk/>
            <pc:sldMk cId="2346103560" sldId="45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20:51.698" v="394" actId="1076"/>
          <ac:spMkLst>
            <pc:docMk/>
            <pc:sldMk cId="2346103560" sldId="45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20:19.808" v="374" actId="20577"/>
          <ac:spMkLst>
            <pc:docMk/>
            <pc:sldMk cId="2346103560" sldId="45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20:34.948" v="389" actId="20577"/>
          <ac:spMkLst>
            <pc:docMk/>
            <pc:sldMk cId="2346103560" sldId="45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20:09.058" v="365" actId="20577"/>
          <ac:spMkLst>
            <pc:docMk/>
            <pc:sldMk cId="2346103560" sldId="456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697E6788-ED57-8F71-BD91-612EE48FF7FF}" dt="2020-07-14T16:38:27.060" v="891" actId="20577"/>
        <pc:sldMkLst>
          <pc:docMk/>
          <pc:sldMk cId="609695202" sldId="457"/>
        </pc:sldMkLst>
        <pc:spChg chg="mod">
          <ac:chgData name="内田 陽子" userId="S::yoko_uchida@jpfgojp.onmicrosoft.com::3ba88787-b8da-4fc8-a417-83f627a88c5e" providerId="AD" clId="Web-{697E6788-ED57-8F71-BD91-612EE48FF7FF}" dt="2020-07-14T16:34:11.373" v="781" actId="20577"/>
          <ac:spMkLst>
            <pc:docMk/>
            <pc:sldMk cId="609695202" sldId="457"/>
            <ac:spMk id="2" creationId="{A7736028-78CA-481C-8545-46EB29EB5559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33:42.170" v="741" actId="20577"/>
          <ac:spMkLst>
            <pc:docMk/>
            <pc:sldMk cId="609695202" sldId="4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38:27.060" v="891" actId="20577"/>
          <ac:spMkLst>
            <pc:docMk/>
            <pc:sldMk cId="609695202" sldId="45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34:23.919" v="794" actId="20577"/>
          <ac:spMkLst>
            <pc:docMk/>
            <pc:sldMk cId="609695202" sldId="457"/>
            <ac:spMk id="6" creationId="{0FA022A1-64C4-4D1E-8B58-0A4BD034A3F4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33:53.748" v="742" actId="1076"/>
          <ac:spMkLst>
            <pc:docMk/>
            <pc:sldMk cId="609695202" sldId="45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34:37.716" v="807" actId="20577"/>
          <ac:spMkLst>
            <pc:docMk/>
            <pc:sldMk cId="609695202" sldId="457"/>
            <ac:spMk id="10" creationId="{8D97E8AE-0A4D-40EE-A94C-882942B9A2C4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34:49.310" v="814" actId="20577"/>
          <ac:spMkLst>
            <pc:docMk/>
            <pc:sldMk cId="609695202" sldId="457"/>
            <ac:spMk id="12" creationId="{8D3728E8-42A9-441E-9CD6-139411F76F82}"/>
          </ac:spMkLst>
        </pc:spChg>
      </pc:sldChg>
      <pc:sldChg chg="modSp add replId">
        <pc:chgData name="内田 陽子" userId="S::yoko_uchida@jpfgojp.onmicrosoft.com::3ba88787-b8da-4fc8-a417-83f627a88c5e" providerId="AD" clId="Web-{697E6788-ED57-8F71-BD91-612EE48FF7FF}" dt="2020-07-14T17:10:50.373" v="1516" actId="20577"/>
        <pc:sldMkLst>
          <pc:docMk/>
          <pc:sldMk cId="1595115600" sldId="458"/>
        </pc:sldMkLst>
        <pc:spChg chg="mod">
          <ac:chgData name="内田 陽子" userId="S::yoko_uchida@jpfgojp.onmicrosoft.com::3ba88787-b8da-4fc8-a417-83f627a88c5e" providerId="AD" clId="Web-{697E6788-ED57-8F71-BD91-612EE48FF7FF}" dt="2020-07-14T16:49:02.723" v="1101" actId="1076"/>
          <ac:spMkLst>
            <pc:docMk/>
            <pc:sldMk cId="1595115600" sldId="458"/>
            <ac:spMk id="2" creationId="{A7736028-78CA-481C-8545-46EB29EB5559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49:02.707" v="1099" actId="1076"/>
          <ac:spMkLst>
            <pc:docMk/>
            <pc:sldMk cId="1595115600" sldId="4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7:10:50.373" v="1516" actId="20577"/>
          <ac:spMkLst>
            <pc:docMk/>
            <pc:sldMk cId="1595115600" sldId="45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49:02.738" v="1102" actId="1076"/>
          <ac:spMkLst>
            <pc:docMk/>
            <pc:sldMk cId="1595115600" sldId="458"/>
            <ac:spMk id="6" creationId="{0FA022A1-64C4-4D1E-8B58-0A4BD034A3F4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49:02.723" v="1100" actId="1076"/>
          <ac:spMkLst>
            <pc:docMk/>
            <pc:sldMk cId="1595115600" sldId="45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49:02.738" v="1103" actId="1076"/>
          <ac:spMkLst>
            <pc:docMk/>
            <pc:sldMk cId="1595115600" sldId="458"/>
            <ac:spMk id="10" creationId="{8D97E8AE-0A4D-40EE-A94C-882942B9A2C4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49:02.754" v="1104" actId="1076"/>
          <ac:spMkLst>
            <pc:docMk/>
            <pc:sldMk cId="1595115600" sldId="458"/>
            <ac:spMk id="12" creationId="{8D3728E8-42A9-441E-9CD6-139411F76F82}"/>
          </ac:spMkLst>
        </pc:spChg>
      </pc:sldChg>
      <pc:sldChg chg="modSp add ord replId">
        <pc:chgData name="内田 陽子" userId="S::yoko_uchida@jpfgojp.onmicrosoft.com::3ba88787-b8da-4fc8-a417-83f627a88c5e" providerId="AD" clId="Web-{697E6788-ED57-8F71-BD91-612EE48FF7FF}" dt="2020-07-14T17:00:10.375" v="1330" actId="20577"/>
        <pc:sldMkLst>
          <pc:docMk/>
          <pc:sldMk cId="1319270224" sldId="459"/>
        </pc:sldMkLst>
        <pc:spChg chg="mod">
          <ac:chgData name="内田 陽子" userId="S::yoko_uchida@jpfgojp.onmicrosoft.com::3ba88787-b8da-4fc8-a417-83f627a88c5e" providerId="AD" clId="Web-{697E6788-ED57-8F71-BD91-612EE48FF7FF}" dt="2020-07-14T16:52:17.630" v="1199" actId="20577"/>
          <ac:spMkLst>
            <pc:docMk/>
            <pc:sldMk cId="1319270224" sldId="459"/>
            <ac:spMk id="2" creationId="{A7736028-78CA-481C-8545-46EB29EB5559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50:55.238" v="1127" actId="20577"/>
          <ac:spMkLst>
            <pc:docMk/>
            <pc:sldMk cId="1319270224" sldId="4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7:00:10.375" v="1330" actId="20577"/>
          <ac:spMkLst>
            <pc:docMk/>
            <pc:sldMk cId="1319270224" sldId="45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51:48.943" v="1168" actId="20577"/>
          <ac:spMkLst>
            <pc:docMk/>
            <pc:sldMk cId="1319270224" sldId="459"/>
            <ac:spMk id="6" creationId="{0FA022A1-64C4-4D1E-8B58-0A4BD034A3F4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51:00.956" v="1128" actId="1076"/>
          <ac:spMkLst>
            <pc:docMk/>
            <pc:sldMk cId="1319270224" sldId="45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52:15.177" v="1197" actId="20577"/>
          <ac:spMkLst>
            <pc:docMk/>
            <pc:sldMk cId="1319270224" sldId="459"/>
            <ac:spMk id="10" creationId="{8D97E8AE-0A4D-40EE-A94C-882942B9A2C4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52:34.083" v="1231" actId="20577"/>
          <ac:spMkLst>
            <pc:docMk/>
            <pc:sldMk cId="1319270224" sldId="459"/>
            <ac:spMk id="12" creationId="{8D3728E8-42A9-441E-9CD6-139411F76F8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467732" y="1574324"/>
            <a:ext cx="404806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40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Disaster Prevention Quiz</a:t>
            </a:r>
            <a:endParaRPr lang="en-US" sz="4000">
              <a:latin typeface="MS PGothic"/>
              <a:ea typeface="+mn-lt"/>
              <a:cs typeface="+mn-lt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5" descr="A picture containing room, refrigerator&#10;&#10;説明は自動で生成されたものです">
            <a:extLst>
              <a:ext uri="{FF2B5EF4-FFF2-40B4-BE49-F238E27FC236}">
                <a16:creationId xmlns:a16="http://schemas.microsoft.com/office/drawing/2014/main" id="{3BCD30F2-2E34-4EC3-8836-C548515BC04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659" t="27430" r="8072" b="6091"/>
          <a:stretch/>
        </p:blipFill>
        <p:spPr>
          <a:xfrm>
            <a:off x="3124349" y="2805565"/>
            <a:ext cx="2718542" cy="199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9290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7415" y="891267"/>
            <a:ext cx="781071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What is the name of the volcano that caused extensive damage when it erupted in 1991 in Nagasaki Prefecture?</a:t>
            </a:r>
            <a:endParaRPr lang="ja-JP" altLang="en-US" sz="14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Mt. Asama</a:t>
            </a:r>
            <a:endParaRPr 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Mt. Unzen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Mt. Aso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Mt. Usu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1864" y="362454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2919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93729" y="891267"/>
            <a:ext cx="735894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What is the name of the extremely heavy downpour that occurs suddenly and with great intensity?</a:t>
            </a:r>
            <a:endParaRPr lang="ja-JP" sz="14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449936" y="3066144"/>
            <a:ext cx="6901610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tero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gōu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[terror heavy rain]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gerira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gōu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[guerrilla heavy rain]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gyangu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gōu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[gang heavy rain]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yakuza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gōu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[yakuza heavy rain]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429415" y="3785240"/>
            <a:ext cx="577671" cy="57808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985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63330" y="1038638"/>
            <a:ext cx="741788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What number do you call in the case of fire?</a:t>
            </a:r>
            <a:endParaRPr lang="ja-JP" altLang="en-US" sz="3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011</a:t>
            </a:r>
            <a:endParaRPr 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110</a:t>
            </a:r>
            <a:endParaRPr lang="ja-JP" altLang="en-US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119</a:t>
            </a:r>
            <a:endParaRPr lang="ja-JP" altLang="en-US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911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1948" y="43194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7803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8378" y="891267"/>
            <a:ext cx="787336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What kind of cooking is the major cause of kitchen fires?</a:t>
            </a:r>
            <a:endParaRPr lang="ja-JP" sz="1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curry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tempura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grilled fish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barbecue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4959" y="365969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6101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5090" y="891267"/>
            <a:ext cx="745775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In which prefecture do fires happen the most?</a:t>
            </a:r>
            <a:endParaRPr lang="ja-JP" sz="3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Aichi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Tokyo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Osaka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Hokkaido</a:t>
            </a:r>
            <a:endParaRPr lang="ja-JP" altLang="en-US">
              <a:latin typeface="MS PGothic"/>
              <a:ea typeface="ＭＳ Ｐゴシック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364656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740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2299" y="891267"/>
            <a:ext cx="789549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What color is the uniform of the rescue team of the fire department?</a:t>
            </a:r>
            <a:endParaRPr lang="ja-JP" sz="1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red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white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yellow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orange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497195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4257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9973" y="891267"/>
            <a:ext cx="762798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What is the legally mandated color of fire trucks?</a:t>
            </a:r>
            <a:endParaRPr lang="ja-JP" sz="1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red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crimson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vermilion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orange</a:t>
            </a:r>
            <a:endParaRPr lang="ja-JP">
              <a:latin typeface="MS PGothic"/>
              <a:ea typeface="ＭＳ Ｐゴシック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430318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62933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6673" y="634413"/>
            <a:ext cx="7801784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What is the speed limit for a fire truck to drive on open roads to a fire scene?</a:t>
            </a:r>
            <a:endParaRPr lang="ja-JP" sz="3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5738" y="2995243"/>
            <a:ext cx="538194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80 kph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120 kph</a:t>
            </a:r>
            <a:endParaRPr lang="ja-JP" altLang="en-US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same speed as other cars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unlimited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738" y="299524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2005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36920" y="1029812"/>
            <a:ext cx="686696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How were firefighters called in the Edo period?</a:t>
            </a:r>
            <a:endParaRPr lang="ja-JP" sz="1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hi samurai</a:t>
            </a:r>
            <a:endParaRPr 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hi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keshi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kaji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samurai</a:t>
            </a:r>
            <a:endParaRPr 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kaji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keshi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840" y="36262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2368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05255" y="891267"/>
            <a:ext cx="774174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What do you call the event held by fire departments on the first work day of the year in January?</a:t>
            </a:r>
            <a:endParaRPr lang="ja-JP" sz="14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dezome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shiki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keshizome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shiki</a:t>
            </a:r>
            <a:endParaRPr 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hizome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shiki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hashigozome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shiki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1413" y="297234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3935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57626" y="891267"/>
            <a:ext cx="843236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What is the name of the strong earthquake that occurred in 1995 in the Kansai region?</a:t>
            </a:r>
            <a:endParaRPr lang="ja-JP" sz="1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483360" y="2993186"/>
            <a:ext cx="7355840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the Great Kansai Earthquake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the Great Kobe Earthquake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the Great Hyogo Earthquake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the Great Hanshin Awaji Earthquake</a:t>
            </a:r>
            <a:endParaRPr lang="ja-JP" altLang="en-US">
              <a:latin typeface="MS PGothic"/>
              <a:ea typeface="ＭＳ Ｐゴシック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445652" y="496071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3660" y="634413"/>
            <a:ext cx="7981158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ＭＳ Ｐゴシック"/>
                <a:cs typeface="+mj-lt"/>
              </a:rPr>
              <a:t>What is the name of the traditional song that firefighters have sung since the Edo period?</a:t>
            </a:r>
            <a:endParaRPr lang="ja-JP" altLang="en-US" sz="3200">
              <a:latin typeface="MS PGothic"/>
              <a:ea typeface="ＭＳ Ｐゴシック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hiyari</a:t>
            </a:r>
            <a:endParaRPr lang="en-US" altLang="ja-JP">
              <a:latin typeface="MS PGothic"/>
              <a:ea typeface="ＭＳ Ｐゴシック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mizuyari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tsuchiyari</a:t>
            </a:r>
            <a:endParaRPr lang="en-US" altLang="ja-JP" dirty="0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kiyari</a:t>
            </a:r>
            <a:endParaRPr lang="ja-JP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1287" y="493681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6876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92463" y="634413"/>
            <a:ext cx="8163291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What do you call the traditional performing art performed on the top of a high ladder at fire departments' opening event for the year? </a:t>
            </a:r>
            <a:endParaRPr lang="ja-JP" sz="14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hashigo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mawashi</a:t>
            </a:r>
            <a:endParaRPr 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hashigo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watari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hashigo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nori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hashigo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nobori</a:t>
            </a:r>
            <a:endParaRPr lang="ja-JP">
              <a:latin typeface="MS PGothic"/>
              <a:ea typeface="ＭＳ Ｐゴシック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6881" y="432063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1649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3096" y="891267"/>
            <a:ext cx="775988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What number do you dial when you call the police?</a:t>
            </a:r>
            <a:endParaRPr lang="ja-JP" altLang="en-US" sz="3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011</a:t>
            </a:r>
            <a:endParaRPr 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110</a:t>
            </a:r>
            <a:endParaRPr lang="ja-JP" altLang="en-US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119</a:t>
            </a:r>
            <a:endParaRPr lang="ja-JP" altLang="en-US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911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9215" y="367221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0667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49080" y="1089348"/>
            <a:ext cx="684715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What color is the Japanese police patrol car?</a:t>
            </a:r>
            <a:endParaRPr lang="ja-JP" altLang="en-US" sz="3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white and yellow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white and red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white and black</a:t>
            </a:r>
            <a:endParaRPr lang="ja-JP" altLang="en-US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white and blue</a:t>
            </a:r>
            <a:endParaRPr lang="ja-JP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426" y="429988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8627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4094" y="891267"/>
            <a:ext cx="791980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What is the name of the mascot of the Tokyo Metropolitan Police Department?</a:t>
            </a:r>
            <a:endParaRPr lang="ja-JP" altLang="en-US" sz="1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Pipo-kun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Keta-kun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Pori-kun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Taiho-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kun</a:t>
            </a:r>
            <a:endParaRPr lang="ja-JP" err="1">
              <a:latin typeface="MS PGothic"/>
              <a:ea typeface="ＭＳ Ｐゴシック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073" y="297737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5342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10 am to 5 pm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9 am to 8 pm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7 am to 11 pm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24 hours</a:t>
            </a:r>
            <a:endParaRPr lang="en-US" altLang="ja-JP">
              <a:latin typeface="MS PGothic"/>
              <a:ea typeface="ＭＳ Ｐゴシック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561" y="496621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09245" y="1061256"/>
            <a:ext cx="7119980" cy="1716291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What are the hours of police boxes in Japan?</a:t>
            </a:r>
            <a:endParaRPr lang="en-US" sz="1600" dirty="0">
              <a:latin typeface="ＭＳ Ｐゴシック 本文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9879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47181" y="891267"/>
            <a:ext cx="805136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What is the name of the weapon used by police officers during the Edo period?</a:t>
            </a:r>
            <a:endParaRPr lang="ja-JP" altLang="en-US" sz="1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jitte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wakizashi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shuriken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naginata</a:t>
            </a:r>
            <a:endParaRPr lang="ja-JP" sz="3200">
              <a:latin typeface="MS PGothic"/>
              <a:ea typeface="ＭＳ Ｐゴシック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43586" y="300674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8" name="Picture 11">
            <a:extLst>
              <a:ext uri="{FF2B5EF4-FFF2-40B4-BE49-F238E27FC236}">
                <a16:creationId xmlns:a16="http://schemas.microsoft.com/office/drawing/2014/main" id="{3A1FCBDF-F4BD-40CC-8BE3-6F006BF6B3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182" y="3034219"/>
            <a:ext cx="2086785" cy="226087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943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60606" y="891267"/>
            <a:ext cx="722486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What number do you dial to call an ambulance?</a:t>
            </a:r>
            <a:endParaRPr lang="ja-JP" altLang="en-US" sz="3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011</a:t>
            </a:r>
            <a:endParaRPr 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110</a:t>
            </a:r>
            <a:endParaRPr lang="ja-JP" altLang="en-US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119</a:t>
            </a:r>
            <a:endParaRPr lang="ja-JP" altLang="en-US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911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094" y="429112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8893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97718" y="891267"/>
            <a:ext cx="673848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How much does it cost to call an ambulance in Japan?</a:t>
            </a:r>
            <a:endParaRPr lang="ja-JP" altLang="en-US" sz="3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5022412" cy="266430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free of charge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5,500 yen a time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22,000 yen a time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depends on distance</a:t>
            </a:r>
            <a:endParaRPr lang="ja-JP" altLang="en-US">
              <a:latin typeface="MS PGothic"/>
              <a:ea typeface="ＭＳ Ｐゴシック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483" y="29833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13057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76755" y="863944"/>
            <a:ext cx="659356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What is the color of a Japanese ambulance?</a:t>
            </a:r>
            <a:endParaRPr lang="ja-JP" altLang="en-US" sz="1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white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red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yellow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orange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29847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7037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55112" y="982096"/>
            <a:ext cx="898888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When did the Great Kanto Earthquake strike?</a:t>
            </a:r>
            <a:endParaRPr lang="ja-JP" sz="3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1923</a:t>
            </a:r>
            <a:endParaRPr lang="ja-JP" altLang="en-US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1940</a:t>
            </a:r>
            <a:endParaRPr lang="ja-JP" altLang="en-US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1958</a:t>
            </a:r>
            <a:endParaRPr lang="ja-JP" altLang="en-US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1981</a:t>
            </a:r>
            <a:endParaRPr lang="ja-JP" altLang="en-US">
              <a:latin typeface="MS PGothic"/>
              <a:ea typeface="ＭＳ Ｐゴシック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0156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9889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8612" y="634413"/>
            <a:ext cx="7527588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What are scary according to an old saying, "</a:t>
            </a:r>
            <a:r>
              <a:rPr lang="en-US" altLang="ja-JP" sz="3200" dirty="0" err="1">
                <a:latin typeface="ＭＳ Ｐゴシック 本文"/>
                <a:ea typeface="+mn-ea"/>
                <a:cs typeface="+mj-lt"/>
              </a:rPr>
              <a:t>jishin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, </a:t>
            </a:r>
            <a:r>
              <a:rPr lang="en-US" altLang="ja-JP" sz="3200" dirty="0" err="1">
                <a:latin typeface="ＭＳ Ｐゴシック 本文"/>
                <a:ea typeface="+mn-ea"/>
                <a:cs typeface="+mj-lt"/>
              </a:rPr>
              <a:t>kaminari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, </a:t>
            </a:r>
            <a:r>
              <a:rPr lang="en-US" altLang="ja-JP" sz="3200" dirty="0" err="1">
                <a:latin typeface="ＭＳ Ｐゴシック 本文"/>
                <a:ea typeface="+mn-ea"/>
                <a:cs typeface="+mj-lt"/>
              </a:rPr>
              <a:t>kaji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, (  ) [earthquake, thunder, fire and ___)]"? </a:t>
            </a:r>
            <a:endParaRPr lang="ja-JP" altLang="en-US" sz="14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onna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[woman]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oyaji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[father]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obake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[ghost]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dorobō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[thief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]</a:t>
            </a:r>
            <a:endParaRPr lang="ja-JP">
              <a:latin typeface="MS PGothic"/>
              <a:ea typeface="ＭＳ Ｐゴシック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4019" y="366402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21817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56617" y="634413"/>
            <a:ext cx="7830189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What is the idiomatic expression that means you can exert more strength in emergencies such as a fire, "</a:t>
            </a:r>
            <a:r>
              <a:rPr lang="en-US" altLang="ja-JP" sz="3200" dirty="0" err="1">
                <a:latin typeface="ＭＳ Ｐゴシック 本文"/>
                <a:ea typeface="+mn-ea"/>
                <a:cs typeface="+mj-lt"/>
              </a:rPr>
              <a:t>kajiba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 no (  ) [___ of a fire scene]"?</a:t>
            </a:r>
            <a:endParaRPr lang="ja-JP" altLang="en-US" sz="14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017478" y="3077817"/>
            <a:ext cx="6450979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ōjikara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[big strength]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kumajikara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[strength of a bear]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onijikara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[strength of a devil]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bakajikara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[prodigious strength]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976742" y="506419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28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9575" y="670843"/>
            <a:ext cx="7684851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What is the idiomatic expression that means you do not care about a terrible thing happening as long as it does not affect you,"(  ) no </a:t>
            </a:r>
            <a:r>
              <a:rPr lang="en-US" altLang="ja-JP" sz="3200" dirty="0" err="1">
                <a:latin typeface="ＭＳ Ｐゴシック 本文"/>
                <a:ea typeface="+mn-ea"/>
                <a:cs typeface="+mj-lt"/>
              </a:rPr>
              <a:t>kaji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 [fire of ___]"?</a:t>
            </a:r>
            <a:endParaRPr lang="ja-JP" altLang="en-US" sz="14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22200" y="3299982"/>
            <a:ext cx="663337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taigan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[the other side of water]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tonarimachi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[the next town]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issakunen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[two years ago]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yama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no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ue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[top of the mountain]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622200" y="32999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1766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8777" y="648076"/>
            <a:ext cx="7805994" cy="2022436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What is the idiomatic expression referring to a natural disaster, "</a:t>
            </a:r>
            <a:r>
              <a:rPr lang="en-US" altLang="ja-JP" sz="3200" dirty="0" err="1">
                <a:latin typeface="ＭＳ Ｐゴシック 本文"/>
                <a:ea typeface="+mn-ea"/>
                <a:cs typeface="+mj-lt"/>
              </a:rPr>
              <a:t>tensai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 (</a:t>
            </a:r>
            <a:r>
              <a:rPr lang="en-US" altLang="ja-JP" sz="3200" dirty="0" err="1">
                <a:latin typeface="ＭＳ Ｐゴシック 本文"/>
                <a:ea typeface="+mn-ea"/>
                <a:cs typeface="+mj-lt"/>
              </a:rPr>
              <a:t>saigai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) </a:t>
            </a:r>
            <a:r>
              <a:rPr lang="en-US" altLang="ja-JP" sz="3200" dirty="0" err="1">
                <a:latin typeface="ＭＳ Ｐゴシック 本文"/>
                <a:ea typeface="+mn-ea"/>
                <a:cs typeface="+mj-lt"/>
              </a:rPr>
              <a:t>wa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 (  ) </a:t>
            </a:r>
            <a:r>
              <a:rPr lang="en-US" altLang="ja-JP" sz="3200" dirty="0" err="1">
                <a:latin typeface="ＭＳ Ｐゴシック 本文"/>
                <a:ea typeface="+mn-ea"/>
                <a:cs typeface="+mj-lt"/>
              </a:rPr>
              <a:t>yatte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ＭＳ Ｐゴシック 本文"/>
                <a:ea typeface="+mn-ea"/>
                <a:cs typeface="+mj-lt"/>
              </a:rPr>
              <a:t>kuru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 [natural disaster comes ___]"?</a:t>
            </a:r>
            <a:endParaRPr lang="ja-JP" sz="14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86687" y="2834731"/>
            <a:ext cx="7377512" cy="374650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wasureta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koro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ni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[when you forget]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anshin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suru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to [when you feel secure]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ki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o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tsukete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itemo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/>
            </a:r>
            <a:br>
              <a:rPr lang="en-US" altLang="ja-JP" dirty="0">
                <a:latin typeface="MS PGothic"/>
                <a:ea typeface="ＭＳ Ｐゴシック"/>
                <a:cs typeface="+mn-lt"/>
              </a:rPr>
            </a:br>
            <a:r>
              <a:rPr lang="en-US" altLang="ja-JP" dirty="0">
                <a:latin typeface="MS PGothic"/>
                <a:ea typeface="ＭＳ Ｐゴシック"/>
                <a:cs typeface="+mn-lt"/>
              </a:rPr>
              <a:t>     [even though you are careful]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yudan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shite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iru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to </a:t>
            </a:r>
            <a:br>
              <a:rPr lang="en-US" altLang="ja-JP" dirty="0">
                <a:latin typeface="MS PGothic"/>
                <a:ea typeface="ＭＳ Ｐゴシック"/>
                <a:cs typeface="+mn-lt"/>
              </a:rPr>
            </a:br>
            <a:r>
              <a:rPr lang="en-US" altLang="ja-JP" dirty="0">
                <a:latin typeface="MS PGothic"/>
                <a:ea typeface="ＭＳ Ｐゴシック"/>
                <a:cs typeface="+mn-lt"/>
              </a:rPr>
              <a:t>     [when you are careless]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067351" y="28347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3314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15958" y="891267"/>
            <a:ext cx="670405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When did the "Great East Japan Earthquake" occur in 2011?</a:t>
            </a:r>
            <a:endParaRPr lang="en-US" dirty="0">
              <a:latin typeface="ＭＳ Ｐゴシック 本文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on 11th March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on 11th May</a:t>
            </a:r>
            <a:endParaRPr lang="ja-JP" altLang="en-US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on 11th July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on 11th September</a:t>
            </a:r>
            <a:endParaRPr lang="ja-JP" altLang="en-US">
              <a:latin typeface="MS PGothic"/>
              <a:ea typeface="ＭＳ Ｐゴシック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7460" y="30212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4610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380112" y="891267"/>
            <a:ext cx="638240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What was the magnitude of the Great East Japan Earthquake?</a:t>
            </a:r>
            <a:endParaRPr lang="ja-JP" sz="1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magnitude 8.0</a:t>
            </a:r>
            <a:endParaRPr lang="en-US">
              <a:latin typeface="MS PGothic"/>
              <a:ea typeface="ＭＳ Ｐゴシック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magnitude 8.5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magnitude 9.0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magnitude 9.5</a:t>
            </a:r>
            <a:endParaRPr lang="en-US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9395" y="43090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5215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shindo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jishindo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jishin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kyōdo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jishin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kyōretsudo</a:t>
            </a:r>
            <a:endParaRPr lang="ja-JP" altLang="en-US">
              <a:latin typeface="MS PGothic"/>
              <a:ea typeface="ＭＳ Ｐゴシック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010" y="298164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1015325" y="933233"/>
            <a:ext cx="7108832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What is the seismic scale used in Japan that measures the intensity of an earthquake?</a:t>
            </a:r>
            <a:endParaRPr lang="en-US" altLang="ja-JP" dirty="0">
              <a:latin typeface="ＭＳ Ｐゴシック 本文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7382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73590" y="623934"/>
            <a:ext cx="8593476" cy="2372603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What do you call the phenomenon in which saturated soils lose much of their strength, causing liquid to flow up during a big earthquake?</a:t>
            </a:r>
            <a:endParaRPr lang="ja-JP" altLang="en-US" sz="14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 本文"/>
                <a:ea typeface="ＭＳ Ｐゴシック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ekitaika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genshō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ekishitsuka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genshō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ekijōka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genshō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ekiyōka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g</a:t>
            </a:r>
            <a:r>
              <a:rPr lang="en-US" altLang="ja-JP" dirty="0" err="1">
                <a:latin typeface="ＭＳ Ｐゴシック 本文"/>
                <a:ea typeface="ＭＳ Ｐゴシック"/>
                <a:cs typeface="+mn-lt"/>
              </a:rPr>
              <a:t>enshō</a:t>
            </a:r>
            <a:endParaRPr lang="ja-JP" dirty="0">
              <a:latin typeface="ＭＳ Ｐゴシック 本文"/>
              <a:ea typeface="ＭＳ Ｐゴシック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738" y="430847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0969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98543" y="634413"/>
            <a:ext cx="8150894" cy="2117253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What is the term for a warning given for an impending storm or natural disaster in Japan?</a:t>
            </a:r>
            <a:endParaRPr lang="ja-JP" sz="3200">
              <a:latin typeface="ＭＳ Ｐゴシック"/>
              <a:ea typeface="ＭＳ Ｐゴシック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3045175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kyūhō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kēhō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saihō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kihō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6311" y="371265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9511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30909" y="634413"/>
            <a:ext cx="8555145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What is the term for people who are unable to return home after a natural disaster has occurred because transportation is not available?</a:t>
            </a:r>
            <a:endParaRPr lang="ja-JP" altLang="en-US" sz="14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kitaku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muri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sha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kitaku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fukanō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sha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kitaku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mondai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sha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</a:t>
            </a:r>
            <a:r>
              <a:rPr lang="ja-JP" altLang="en-US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kitaku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konnan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sha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738" y="49772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1927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>
            <a:extLst>
              <a:ext uri="{FF2B5EF4-FFF2-40B4-BE49-F238E27FC236}">
                <a16:creationId xmlns:a16="http://schemas.microsoft.com/office/drawing/2014/main" id="{BDF0A59A-6588-4BD4-A0E7-2138BE6AE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195" y="3267480"/>
            <a:ext cx="2676119" cy="206185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361872" y="864373"/>
            <a:ext cx="6418752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Which fish is said to foretell an earthquake before it occurs?</a:t>
            </a:r>
            <a:endParaRPr lang="en-US" dirty="0">
              <a:latin typeface="ＭＳ Ｐゴシック 本文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carp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goldfish</a:t>
            </a:r>
            <a:endParaRPr 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flying fish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catfish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4691" y="496995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3405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30721" y="3016125"/>
            <a:ext cx="7691066" cy="265214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the Great </a:t>
            </a:r>
            <a:r>
              <a:rPr lang="en-US" altLang="ja-JP" dirty="0" err="1">
                <a:latin typeface="+mn-ea"/>
                <a:cs typeface="+mn-lt"/>
              </a:rPr>
              <a:t>Kantō</a:t>
            </a:r>
            <a:r>
              <a:rPr lang="en-US" altLang="ja-JP" dirty="0">
                <a:latin typeface="+mn-ea"/>
                <a:cs typeface="+mn-lt"/>
              </a:rPr>
              <a:t> Earthquake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the Great Hanshin and Awaji Earthquake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the </a:t>
            </a:r>
            <a:r>
              <a:rPr lang="en-US" altLang="ja-JP" dirty="0" err="1">
                <a:latin typeface="+mn-ea"/>
                <a:cs typeface="+mn-lt"/>
              </a:rPr>
              <a:t>Nankai</a:t>
            </a:r>
            <a:r>
              <a:rPr lang="en-US" altLang="ja-JP" dirty="0">
                <a:latin typeface="+mn-ea"/>
                <a:cs typeface="+mn-lt"/>
              </a:rPr>
              <a:t> earthquakes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the </a:t>
            </a:r>
            <a:r>
              <a:rPr lang="en-US" altLang="ja-JP" dirty="0" err="1">
                <a:latin typeface="+mn-ea"/>
                <a:cs typeface="+mn-lt"/>
              </a:rPr>
              <a:t>Ansei</a:t>
            </a:r>
            <a:r>
              <a:rPr lang="en-US" altLang="ja-JP" dirty="0">
                <a:latin typeface="+mn-ea"/>
                <a:cs typeface="+mn-lt"/>
              </a:rPr>
              <a:t> Great Earthquakes</a:t>
            </a: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899707" y="30161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535021" y="672395"/>
            <a:ext cx="8082295" cy="20345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What earthquake prompted the establishment of the Disaster Prevention Day?</a:t>
            </a:r>
            <a:endParaRPr lang="en-US" altLang="ja-JP" sz="3200">
              <a:latin typeface="ＭＳ Ｐゴシック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12903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9725" y="891267"/>
            <a:ext cx="738499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 is the date of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Bōsai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 no Hi [National Disaster Prevention Day]?</a:t>
            </a:r>
            <a:endParaRPr lang="ja-JP" altLang="en-US" sz="16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February 11</a:t>
            </a:r>
            <a:endParaRPr lang="en-US">
              <a:latin typeface="MS PGothic"/>
              <a:ea typeface="ＭＳ Ｐゴシック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August 15</a:t>
            </a:r>
            <a:endParaRPr lang="ja-JP" altLang="en-US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September 1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November 3</a:t>
            </a:r>
            <a:endParaRPr lang="ja-JP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314" y="43034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9320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A picture containing indoor, sitting, table, large&#10;&#10;説明は自動で生成されたものです">
            <a:extLst>
              <a:ext uri="{FF2B5EF4-FFF2-40B4-BE49-F238E27FC236}">
                <a16:creationId xmlns:a16="http://schemas.microsoft.com/office/drawing/2014/main" id="{1EE7B354-9BB9-44FA-9228-01D1BD2C5A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490" y="2977577"/>
            <a:ext cx="2031053" cy="27632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27561" y="841636"/>
            <a:ext cx="812158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What do you call the cushion-like cloth put on to protect your head when an earthquake occurs?</a:t>
            </a:r>
            <a:endParaRPr lang="ja-JP" altLang="en-US" sz="32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bōsai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zukin</a:t>
            </a:r>
            <a:endParaRPr 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bōsai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futon</a:t>
            </a:r>
            <a:endParaRPr 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bōsai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fūdo</a:t>
            </a:r>
            <a:endParaRPr 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bōsai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bōshi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0729" y="29760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89029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1335" y="891267"/>
            <a:ext cx="772564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What do you call the emergency food that looks like dried biscuits?</a:t>
            </a:r>
            <a:endParaRPr lang="ja-JP" altLang="en-US" sz="3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5735944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kan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pan [dry bread]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hoshi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pan [dried bread]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hijō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pan [emergency bread]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age pan [fried bread]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0729" y="29760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2" name="Picture 5" descr="A variety of food on a table&#10;&#10;説明は自動で生成されたものです">
            <a:extLst>
              <a:ext uri="{FF2B5EF4-FFF2-40B4-BE49-F238E27FC236}">
                <a16:creationId xmlns:a16="http://schemas.microsoft.com/office/drawing/2014/main" id="{D5BCB902-83AE-4ED2-8C88-3FDF7E2126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987" y="3272243"/>
            <a:ext cx="2738538" cy="205233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25188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9096" y="891267"/>
            <a:ext cx="7336272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When did the last eruption of Mt. Fuji take place?</a:t>
            </a:r>
            <a:endParaRPr lang="ja-JP" sz="1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750</a:t>
            </a:r>
            <a:endParaRPr 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1312</a:t>
            </a:r>
            <a:endParaRPr lang="ja-JP" altLang="en-US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1707</a:t>
            </a:r>
            <a:endParaRPr 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1920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1504" y="428171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91894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45723" y="891267"/>
            <a:ext cx="705682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Where is Mt. Sakurajima, which still actively erupts?</a:t>
            </a:r>
            <a:endParaRPr lang="ja-JP" altLang="en-US" sz="16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Nagasaki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Kumamoto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Miyazaki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Kagoshima</a:t>
            </a:r>
            <a:endParaRPr lang="ja-JP" altLang="en-US">
              <a:latin typeface="MS PGothic"/>
              <a:ea typeface="ＭＳ Ｐゴシック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6399" y="496059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2543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1239</Words>
  <Application>Microsoft Office PowerPoint</Application>
  <PresentationFormat>画面に合わせる (4:3)</PresentationFormat>
  <Paragraphs>196</Paragraphs>
  <Slides>40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40</vt:i4>
      </vt:variant>
    </vt:vector>
  </HeadingPairs>
  <TitlesOfParts>
    <vt:vector size="53" baseType="lpstr">
      <vt:lpstr>ＭＳ Ｐゴシック</vt:lpstr>
      <vt:lpstr>ＭＳ Ｐゴシック</vt:lpstr>
      <vt:lpstr>ＭＳ Ｐゴシック 本文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What is the name of the strong earthquake that occurred in 1995 in the Kansai region?</vt:lpstr>
      <vt:lpstr>When did the Great Kanto Earthquake strike?</vt:lpstr>
      <vt:lpstr>Which fish is said to foretell an earthquake before it occurs?</vt:lpstr>
      <vt:lpstr>What is the date of Bōsai no Hi [National Disaster Prevention Day]?</vt:lpstr>
      <vt:lpstr>What do you call the cushion-like cloth put on to protect your head when an earthquake occurs?</vt:lpstr>
      <vt:lpstr>What do you call the emergency food that looks like dried biscuits?</vt:lpstr>
      <vt:lpstr>When did the last eruption of Mt. Fuji take place?</vt:lpstr>
      <vt:lpstr>Where is Mt. Sakurajima, which still actively erupts?</vt:lpstr>
      <vt:lpstr>What is the name of the volcano that caused extensive damage when it erupted in 1991 in Nagasaki Prefecture?</vt:lpstr>
      <vt:lpstr>What is the name of the extremely heavy downpour that occurs suddenly and with great intensity?</vt:lpstr>
      <vt:lpstr>What number do you call in the case of fire?</vt:lpstr>
      <vt:lpstr>What kind of cooking is the major cause of kitchen fires?</vt:lpstr>
      <vt:lpstr>In which prefecture do fires happen the most?</vt:lpstr>
      <vt:lpstr>What color is the uniform of the rescue team of the fire department?</vt:lpstr>
      <vt:lpstr>What is the legally mandated color of fire trucks?</vt:lpstr>
      <vt:lpstr>What is the speed limit for a fire truck to drive on open roads to a fire scene?</vt:lpstr>
      <vt:lpstr>How were firefighters called in the Edo period?</vt:lpstr>
      <vt:lpstr>What do you call the event held by fire departments on the first work day of the year in January?</vt:lpstr>
      <vt:lpstr>What is the name of the traditional song that firefighters have sung since the Edo period?</vt:lpstr>
      <vt:lpstr>What do you call the traditional performing art performed on the top of a high ladder at fire departments' opening event for the year? </vt:lpstr>
      <vt:lpstr>What number do you dial when you call the police?</vt:lpstr>
      <vt:lpstr>What color is the Japanese police patrol car?</vt:lpstr>
      <vt:lpstr>What is the name of the mascot of the Tokyo Metropolitan Police Department?</vt:lpstr>
      <vt:lpstr>What are the hours of police boxes in Japan?</vt:lpstr>
      <vt:lpstr>What is the name of the weapon used by police officers during the Edo period?</vt:lpstr>
      <vt:lpstr>What number do you dial to call an ambulance?</vt:lpstr>
      <vt:lpstr>How much does it cost to call an ambulance in Japan?</vt:lpstr>
      <vt:lpstr>What is the color of a Japanese ambulance?</vt:lpstr>
      <vt:lpstr>What are scary according to an old saying, "jishin, kaminari, kaji, (  ) [earthquake, thunder, fire and ___)]"? </vt:lpstr>
      <vt:lpstr>What is the idiomatic expression that means you can exert more strength in emergencies such as a fire, "kajiba no (  ) [___ of a fire scene]"?</vt:lpstr>
      <vt:lpstr>What is the idiomatic expression that means you do not care about a terrible thing happening as long as it does not affect you,"(  ) no kaji [fire of ___]"?</vt:lpstr>
      <vt:lpstr>What is the idiomatic expression referring to a natural disaster, "tensai (saigai) wa (  ) yatte kuru [natural disaster comes ___]"?</vt:lpstr>
      <vt:lpstr>When did the "Great East Japan Earthquake" occur in 2011?</vt:lpstr>
      <vt:lpstr>What was the magnitude of the Great East Japan Earthquake?</vt:lpstr>
      <vt:lpstr>PowerPoint プレゼンテーション</vt:lpstr>
      <vt:lpstr>What do you call the phenomenon in which saturated soils lose much of their strength, causing liquid to flow up during a big earthquake?</vt:lpstr>
      <vt:lpstr>What is the term for a warning given for an impending storm or natural disaster in Japan?</vt:lpstr>
      <vt:lpstr>What is the term for people who are unable to return home after a natural disaster has occurred because transportation is not available?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2020-07-28T10:33:09Z</dcterms:created>
  <dcterms:modified xsi:type="dcterms:W3CDTF">2020-07-28T10:33:15Z</dcterms:modified>
</cp:coreProperties>
</file>