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37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6.xml" ContentType="application/vnd.openxmlformats-officedocument.presentationml.slide+xml"/>
  <Override PartName="/ppt/slides/slide29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258" r:id="rId6"/>
    <p:sldId id="323" r:id="rId7"/>
    <p:sldId id="399" r:id="rId8"/>
    <p:sldId id="419" r:id="rId9"/>
    <p:sldId id="400" r:id="rId10"/>
    <p:sldId id="365" r:id="rId11"/>
    <p:sldId id="401" r:id="rId12"/>
    <p:sldId id="412" r:id="rId13"/>
    <p:sldId id="368" r:id="rId14"/>
    <p:sldId id="413" r:id="rId15"/>
    <p:sldId id="438" r:id="rId16"/>
    <p:sldId id="439" r:id="rId17"/>
    <p:sldId id="440" r:id="rId18"/>
    <p:sldId id="420" r:id="rId19"/>
    <p:sldId id="369" r:id="rId20"/>
    <p:sldId id="442" r:id="rId21"/>
    <p:sldId id="443" r:id="rId22"/>
    <p:sldId id="444" r:id="rId23"/>
    <p:sldId id="446" r:id="rId24"/>
    <p:sldId id="445" r:id="rId25"/>
    <p:sldId id="447" r:id="rId26"/>
    <p:sldId id="403" r:id="rId27"/>
    <p:sldId id="448" r:id="rId28"/>
    <p:sldId id="449" r:id="rId29"/>
    <p:sldId id="450" r:id="rId30"/>
    <p:sldId id="402" r:id="rId31"/>
    <p:sldId id="451" r:id="rId32"/>
    <p:sldId id="421" r:id="rId33"/>
    <p:sldId id="452" r:id="rId34"/>
    <p:sldId id="453" r:id="rId35"/>
    <p:sldId id="455" r:id="rId36"/>
    <p:sldId id="424" r:id="rId37"/>
    <p:sldId id="456" r:id="rId38"/>
    <p:sldId id="457" r:id="rId39"/>
    <p:sldId id="366" r:id="rId40"/>
    <p:sldId id="427" r:id="rId41"/>
    <p:sldId id="458" r:id="rId42"/>
    <p:sldId id="459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974ED1-173C-B72B-BFFF-1DA3398F28E6}" v="1719" dt="2020-07-11T06:34:36.783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02770F9-3FF7-64A9-4D6B-5F16125DA7E9}" v="4" dt="2020-07-18T07:40:57.837"/>
    <p1510:client id="{44FE115C-AC6F-1321-9BE7-D656D1425CF7}" v="59" dt="2020-06-17T08:35:45.076"/>
    <p1510:client id="{4665228B-B2EE-E481-56A9-FD574EA7AA1B}" v="4" dt="2020-04-24T05:07:29.328"/>
    <p1510:client id="{4DB3A9CE-B7D7-ECD0-E52C-1D2F7711D4A5}" v="1237" dt="2020-07-12T16:13:32.44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4812AA2-2A96-8809-BE04-E0B4AC9706EF}" v="47" dt="2020-07-18T07:06:29.533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141B5CD-466B-0529-E5BC-24EFEAB9BC2F}" v="1403" dt="2020-07-12T14:04:35.8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3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3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52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customXml" Target="../customXml/item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8974ED1-173C-B72B-BFFF-1DA3398F28E6}"/>
    <pc:docChg chg="addSld modSld sldOrd">
      <pc:chgData name="内田 陽子" userId="S::yoko_uchida@jpfgojp.onmicrosoft.com::3ba88787-b8da-4fc8-a417-83f627a88c5e" providerId="AD" clId="Web-{18974ED1-173C-B72B-BFFF-1DA3398F28E6}" dt="2020-07-11T06:34:36.783" v="1703" actId="20577"/>
      <pc:docMkLst>
        <pc:docMk/>
      </pc:docMkLst>
      <pc:sldChg chg="addSp delSp modSp">
        <pc:chgData name="内田 陽子" userId="S::yoko_uchida@jpfgojp.onmicrosoft.com::3ba88787-b8da-4fc8-a417-83f627a88c5e" providerId="AD" clId="Web-{18974ED1-173C-B72B-BFFF-1DA3398F28E6}" dt="2020-07-11T05:12:03.252" v="25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8974ED1-173C-B72B-BFFF-1DA3398F28E6}" dt="2020-07-11T05:08:25.586" v="12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18974ED1-173C-B72B-BFFF-1DA3398F28E6}" dt="2020-07-11T05:12:03.252" v="25" actId="1076"/>
          <ac:picMkLst>
            <pc:docMk/>
            <pc:sldMk cId="2010396247" sldId="258"/>
            <ac:picMk id="5" creationId="{CDED6750-F557-4E3C-88B7-973D8CB2B3D4}"/>
          </ac:picMkLst>
        </pc:picChg>
        <pc:picChg chg="del">
          <ac:chgData name="内田 陽子" userId="S::yoko_uchida@jpfgojp.onmicrosoft.com::3ba88787-b8da-4fc8-a417-83f627a88c5e" providerId="AD" clId="Web-{18974ED1-173C-B72B-BFFF-1DA3398F28E6}" dt="2020-07-11T05:11:13.646" v="21"/>
          <ac:picMkLst>
            <pc:docMk/>
            <pc:sldMk cId="2010396247" sldId="258"/>
            <ac:picMk id="10" creationId="{24D65E80-15BC-48C7-BF38-2F6831FE31D1}"/>
          </ac:picMkLst>
        </pc:picChg>
      </pc:sldChg>
      <pc:sldChg chg="modSp">
        <pc:chgData name="内田 陽子" userId="S::yoko_uchida@jpfgojp.onmicrosoft.com::3ba88787-b8da-4fc8-a417-83f627a88c5e" providerId="AD" clId="Web-{18974ED1-173C-B72B-BFFF-1DA3398F28E6}" dt="2020-07-11T05:20:05.324" v="142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8974ED1-173C-B72B-BFFF-1DA3398F28E6}" dt="2020-07-11T05:19:49.683" v="138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3:23.307" v="4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4:56.737" v="64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0:05.324" v="142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46" v="135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46" v="136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19:44.261" v="137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5:47:10.963" v="840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18974ED1-173C-B72B-BFFF-1DA3398F28E6}" dt="2020-07-11T05:44:30.944" v="708" actId="14100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1:42.362" v="606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6:06.069" v="773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1:55.222" v="607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6:20.682" v="790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7:10.963" v="840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4:48.929" v="744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03:51.288" v="1089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18974ED1-173C-B72B-BFFF-1DA3398F28E6}" dt="2020-07-11T06:00:30.540" v="102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03:16.382" v="1088" actId="14100"/>
          <ac:spMkLst>
            <pc:docMk/>
            <pc:sldMk cId="3220057753" sldId="368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34:36.783" v="1703" actId="20577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8974ED1-173C-B72B-BFFF-1DA3398F28E6}" dt="2020-07-11T06:31:19.378" v="161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13.315" v="1607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4:36.783" v="1703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45.190" v="1628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24.081" v="1615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30.253" v="1621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31:37.846" v="1624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Sp modSp">
        <pc:chgData name="内田 陽子" userId="S::yoko_uchida@jpfgojp.onmicrosoft.com::3ba88787-b8da-4fc8-a417-83f627a88c5e" providerId="AD" clId="Web-{18974ED1-173C-B72B-BFFF-1DA3398F28E6}" dt="2020-07-11T05:21:51.167" v="188" actId="20577"/>
        <pc:sldMkLst>
          <pc:docMk/>
          <pc:sldMk cId="3798892302" sldId="399"/>
        </pc:sldMkLst>
        <pc:spChg chg="del">
          <ac:chgData name="内田 陽子" userId="S::yoko_uchida@jpfgojp.onmicrosoft.com::3ba88787-b8da-4fc8-a417-83f627a88c5e" providerId="AD" clId="Web-{18974ED1-173C-B72B-BFFF-1DA3398F28E6}" dt="2020-07-11T05:21:17.104" v="168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1:05.292" v="164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1:51.167" v="188" actId="20577"/>
          <ac:spMkLst>
            <pc:docMk/>
            <pc:sldMk cId="3798892302" sldId="39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7"/>
          <ac:spMkLst>
            <pc:docMk/>
            <pc:sldMk cId="3798892302" sldId="39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6"/>
          <ac:spMkLst>
            <pc:docMk/>
            <pc:sldMk cId="3798892302" sldId="39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21:17.104" v="165"/>
          <ac:spMkLst>
            <pc:docMk/>
            <pc:sldMk cId="3798892302" sldId="3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18974ED1-173C-B72B-BFFF-1DA3398F28E6}" dt="2020-07-11T05:40:14.332" v="585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18974ED1-173C-B72B-BFFF-1DA3398F28E6}" dt="2020-07-11T05:39:00.942" v="523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6:59.224" v="458" actId="20577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8:48.738" v="509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0:14.332" v="585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40.707" v="573" actId="14100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52.160" v="582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9:12.238" v="546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18974ED1-173C-B72B-BFFF-1DA3398F28E6}" dt="2020-07-11T05:49:34.509" v="899" actId="1076"/>
        <pc:sldMkLst>
          <pc:docMk/>
          <pc:sldMk cId="136655555" sldId="401"/>
        </pc:sldMkLst>
        <pc:spChg chg="del">
          <ac:chgData name="内田 陽子" userId="S::yoko_uchida@jpfgojp.onmicrosoft.com::3ba88787-b8da-4fc8-a417-83f627a88c5e" providerId="AD" clId="Web-{18974ED1-173C-B72B-BFFF-1DA3398F28E6}" dt="2020-07-11T05:48:24.572" v="870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8:14.087" v="866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9:34.509" v="899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49:23.556" v="897" actId="1076"/>
          <ac:spMkLst>
            <pc:docMk/>
            <pc:sldMk cId="136655555" sldId="40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9"/>
          <ac:spMkLst>
            <pc:docMk/>
            <pc:sldMk cId="136655555" sldId="40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8"/>
          <ac:spMkLst>
            <pc:docMk/>
            <pc:sldMk cId="136655555" sldId="40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48:24.572" v="867"/>
          <ac:spMkLst>
            <pc:docMk/>
            <pc:sldMk cId="136655555" sldId="401"/>
            <ac:spMk id="11" creationId="{9557DDCB-0AF4-4AFF-A705-E5DBBE957561}"/>
          </ac:spMkLst>
        </pc:spChg>
      </pc:sldChg>
      <pc:sldChg chg="ord">
        <pc:chgData name="内田 陽子" userId="S::yoko_uchida@jpfgojp.onmicrosoft.com::3ba88787-b8da-4fc8-a417-83f627a88c5e" providerId="AD" clId="Web-{18974ED1-173C-B72B-BFFF-1DA3398F28E6}" dt="2020-07-11T06:09:57.368" v="1196"/>
        <pc:sldMkLst>
          <pc:docMk/>
          <pc:sldMk cId="3578036019" sldId="403"/>
        </pc:sldMkLst>
      </pc:sldChg>
      <pc:sldChg chg="delSp modSp ord">
        <pc:chgData name="内田 陽子" userId="S::yoko_uchida@jpfgojp.onmicrosoft.com::3ba88787-b8da-4fc8-a417-83f627a88c5e" providerId="AD" clId="Web-{18974ED1-173C-B72B-BFFF-1DA3398F28E6}" dt="2020-07-11T05:58:54.009" v="1009" actId="20577"/>
        <pc:sldMkLst>
          <pc:docMk/>
          <pc:sldMk cId="97403742" sldId="412"/>
        </pc:sldMkLst>
        <pc:spChg chg="del">
          <ac:chgData name="内田 陽子" userId="S::yoko_uchida@jpfgojp.onmicrosoft.com::3ba88787-b8da-4fc8-a417-83f627a88c5e" providerId="AD" clId="Web-{18974ED1-173C-B72B-BFFF-1DA3398F28E6}" dt="2020-07-11T05:51:51.087" v="934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17.680" v="918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8:54.009" v="1009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56.993" v="935" actId="1076"/>
          <ac:spMkLst>
            <pc:docMk/>
            <pc:sldMk cId="97403742" sldId="4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24.570" v="919" actId="20577"/>
          <ac:spMkLst>
            <pc:docMk/>
            <pc:sldMk cId="97403742" sldId="41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8974ED1-173C-B72B-BFFF-1DA3398F28E6}" dt="2020-07-11T05:51:51.087" v="933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51:44.743" v="932" actId="1076"/>
          <ac:spMkLst>
            <pc:docMk/>
            <pc:sldMk cId="97403742" sldId="412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18974ED1-173C-B72B-BFFF-1DA3398F28E6}" dt="2020-07-11T06:09:49.852" v="1195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18974ED1-173C-B72B-BFFF-1DA3398F28E6}" dt="2020-07-11T06:06:24.570" v="1137" actId="20577"/>
          <ac:spMkLst>
            <pc:docMk/>
            <pc:sldMk cId="4023686586" sldId="413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18974ED1-173C-B72B-BFFF-1DA3398F28E6}" dt="2020-07-11T06:06:03.506" v="1120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09:21.477" v="1194" actId="1076"/>
          <ac:spMkLst>
            <pc:docMk/>
            <pc:sldMk cId="4023686586" sldId="41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8974ED1-173C-B72B-BFFF-1DA3398F28E6}" dt="2020-07-11T06:06:03.506" v="1120"/>
          <ac:spMkLst>
            <pc:docMk/>
            <pc:sldMk cId="4023686586" sldId="413"/>
            <ac:spMk id="6" creationId="{D22BB1C6-C91D-4E56-BE27-A5BDD0C181BD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6"/>
          <ac:spMkLst>
            <pc:docMk/>
            <pc:sldMk cId="4023686586" sldId="413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5"/>
          <ac:spMkLst>
            <pc:docMk/>
            <pc:sldMk cId="4023686586" sldId="413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8974ED1-173C-B72B-BFFF-1DA3398F28E6}" dt="2020-07-11T06:06:12.539" v="1124"/>
          <ac:spMkLst>
            <pc:docMk/>
            <pc:sldMk cId="4023686586" sldId="41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5:32:03.351" v="43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8974ED1-173C-B72B-BFFF-1DA3398F28E6}" dt="2020-07-11T05:30:21.789" v="316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4:00.244" v="214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29:27.070" v="279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0:41.867" v="3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0:52.179" v="386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5:31:33.819" v="433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8974ED1-173C-B72B-BFFF-1DA3398F28E6}" dt="2020-07-11T06:28:03.223" v="1580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18974ED1-173C-B72B-BFFF-1DA3398F28E6}" dt="2020-07-11T06:26:42.848" v="1491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5:30.458" v="1445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8:03.223" v="1580" actId="1076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6:59.286" v="1519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7:18.567" v="1548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7:33.192" v="1572" actId="20577"/>
          <ac:spMkLst>
            <pc:docMk/>
            <pc:sldMk cId="3361015407" sldId="42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18974ED1-173C-B72B-BFFF-1DA3398F28E6}" dt="2020-07-11T06:13:28.352" v="1252" actId="20577"/>
        <pc:sldMkLst>
          <pc:docMk/>
          <pc:sldMk cId="4186624381" sldId="438"/>
        </pc:sldMkLst>
        <pc:spChg chg="del">
          <ac:chgData name="内田 陽子" userId="S::yoko_uchida@jpfgojp.onmicrosoft.com::3ba88787-b8da-4fc8-a417-83f627a88c5e" providerId="AD" clId="Web-{18974ED1-173C-B72B-BFFF-1DA3398F28E6}" dt="2020-07-11T06:12:43.243" v="1242"/>
          <ac:spMkLst>
            <pc:docMk/>
            <pc:sldMk cId="4186624381" sldId="4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1:27.181" v="1221" actId="20577"/>
          <ac:spMkLst>
            <pc:docMk/>
            <pc:sldMk cId="4186624381" sldId="4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3:28.352" v="1252" actId="20577"/>
          <ac:spMkLst>
            <pc:docMk/>
            <pc:sldMk cId="4186624381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1:35.056" v="1222" actId="1076"/>
          <ac:spMkLst>
            <pc:docMk/>
            <pc:sldMk cId="4186624381" sldId="43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8974ED1-173C-B72B-BFFF-1DA3398F28E6}" dt="2020-07-11T06:19:15.241" v="1351" actId="20577"/>
        <pc:sldMkLst>
          <pc:docMk/>
          <pc:sldMk cId="3174496948" sldId="439"/>
        </pc:sldMkLst>
        <pc:spChg chg="mod">
          <ac:chgData name="内田 陽子" userId="S::yoko_uchida@jpfgojp.onmicrosoft.com::3ba88787-b8da-4fc8-a417-83f627a88c5e" providerId="AD" clId="Web-{18974ED1-173C-B72B-BFFF-1DA3398F28E6}" dt="2020-07-11T06:14:52.539" v="1276" actId="20577"/>
          <ac:spMkLst>
            <pc:docMk/>
            <pc:sldMk cId="317449694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9:15.241" v="1351" actId="20577"/>
          <ac:spMkLst>
            <pc:docMk/>
            <pc:sldMk cId="317449694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14:59.507" v="1278" actId="1076"/>
          <ac:spMkLst>
            <pc:docMk/>
            <pc:sldMk cId="3174496948" sldId="43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8974ED1-173C-B72B-BFFF-1DA3398F28E6}" dt="2020-07-11T06:23:40.083" v="1417" actId="1076"/>
        <pc:sldMkLst>
          <pc:docMk/>
          <pc:sldMk cId="2789420071" sldId="440"/>
        </pc:sldMkLst>
        <pc:spChg chg="mod">
          <ac:chgData name="内田 陽子" userId="S::yoko_uchida@jpfgojp.onmicrosoft.com::3ba88787-b8da-4fc8-a417-83f627a88c5e" providerId="AD" clId="Web-{18974ED1-173C-B72B-BFFF-1DA3398F28E6}" dt="2020-07-11T06:21:27.897" v="1378" actId="20577"/>
          <ac:spMkLst>
            <pc:docMk/>
            <pc:sldMk cId="2789420071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3:40.083" v="1417" actId="1076"/>
          <ac:spMkLst>
            <pc:docMk/>
            <pc:sldMk cId="2789420071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8974ED1-173C-B72B-BFFF-1DA3398F28E6}" dt="2020-07-11T06:21:41.772" v="1380" actId="1076"/>
          <ac:spMkLst>
            <pc:docMk/>
            <pc:sldMk cId="2789420071" sldId="440"/>
            <ac:spMk id="7" creationId="{1AF68CEC-B70C-4DFA-9973-E5B8A12ED17D}"/>
          </ac:spMkLst>
        </pc:spChg>
      </pc:sldChg>
      <pc:sldChg chg="add replId">
        <pc:chgData name="内田 陽子" userId="S::yoko_uchida@jpfgojp.onmicrosoft.com::3ba88787-b8da-4fc8-a417-83f627a88c5e" providerId="AD" clId="Web-{18974ED1-173C-B72B-BFFF-1DA3398F28E6}" dt="2020-07-11T06:29:25.566" v="1581"/>
        <pc:sldMkLst>
          <pc:docMk/>
          <pc:sldMk cId="2650286911" sldId="441"/>
        </pc:sldMkLst>
      </pc:sldChg>
    </pc:docChg>
  </pc:docChgLst>
  <pc:docChgLst>
    <pc:chgData name="内田 陽子" userId="S::yoko_uchida@jpfgojp.onmicrosoft.com::3ba88787-b8da-4fc8-a417-83f627a88c5e" providerId="AD" clId="Web-{402770F9-3FF7-64A9-4D6B-5F16125DA7E9}"/>
    <pc:docChg chg="modSld">
      <pc:chgData name="内田 陽子" userId="S::yoko_uchida@jpfgojp.onmicrosoft.com::3ba88787-b8da-4fc8-a417-83f627a88c5e" providerId="AD" clId="Web-{402770F9-3FF7-64A9-4D6B-5F16125DA7E9}" dt="2020-07-18T07:40:57.837" v="3"/>
      <pc:docMkLst>
        <pc:docMk/>
      </pc:docMkLst>
      <pc:sldChg chg="addSp delSp">
        <pc:chgData name="内田 陽子" userId="S::yoko_uchida@jpfgojp.onmicrosoft.com::3ba88787-b8da-4fc8-a417-83f627a88c5e" providerId="AD" clId="Web-{402770F9-3FF7-64A9-4D6B-5F16125DA7E9}" dt="2020-07-18T07:40:57.837" v="3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402770F9-3FF7-64A9-4D6B-5F16125DA7E9}" dt="2020-07-18T07:40:56.666" v="2"/>
          <ac:spMkLst>
            <pc:docMk/>
            <pc:sldMk cId="1239041308" sldId="323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402770F9-3FF7-64A9-4D6B-5F16125DA7E9}" dt="2020-07-18T07:40:56.666" v="1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402770F9-3FF7-64A9-4D6B-5F16125DA7E9}" dt="2020-07-18T07:40:56.666" v="0"/>
          <ac:spMkLst>
            <pc:docMk/>
            <pc:sldMk cId="1239041308" sldId="323"/>
            <ac:spMk id="11" creationId="{9557DDCB-0AF4-4AFF-A705-E5DBBE957561}"/>
          </ac:spMkLst>
        </pc:spChg>
        <pc:spChg chg="add">
          <ac:chgData name="内田 陽子" userId="S::yoko_uchida@jpfgojp.onmicrosoft.com::3ba88787-b8da-4fc8-a417-83f627a88c5e" providerId="AD" clId="Web-{402770F9-3FF7-64A9-4D6B-5F16125DA7E9}" dt="2020-07-18T07:40:57.837" v="3"/>
          <ac:spMkLst>
            <pc:docMk/>
            <pc:sldMk cId="1239041308" sldId="323"/>
            <ac:spMk id="12" creationId="{68AD0C27-DC70-42BF-91B4-F6D50A1B2D90}"/>
          </ac:spMkLst>
        </pc:spChg>
        <pc:spChg chg="add">
          <ac:chgData name="内田 陽子" userId="S::yoko_uchida@jpfgojp.onmicrosoft.com::3ba88787-b8da-4fc8-a417-83f627a88c5e" providerId="AD" clId="Web-{402770F9-3FF7-64A9-4D6B-5F16125DA7E9}" dt="2020-07-18T07:40:57.837" v="3"/>
          <ac:spMkLst>
            <pc:docMk/>
            <pc:sldMk cId="1239041308" sldId="323"/>
            <ac:spMk id="13" creationId="{14C04026-C1E1-49DE-AD25-FF0E2E36F57B}"/>
          </ac:spMkLst>
        </pc:spChg>
        <pc:spChg chg="add">
          <ac:chgData name="内田 陽子" userId="S::yoko_uchida@jpfgojp.onmicrosoft.com::3ba88787-b8da-4fc8-a417-83f627a88c5e" providerId="AD" clId="Web-{402770F9-3FF7-64A9-4D6B-5F16125DA7E9}" dt="2020-07-18T07:40:57.837" v="3"/>
          <ac:spMkLst>
            <pc:docMk/>
            <pc:sldMk cId="1239041308" sldId="323"/>
            <ac:spMk id="14" creationId="{7575B951-E084-4869-95A1-3C14E726A9AF}"/>
          </ac:spMkLst>
        </pc:spChg>
      </pc:sldChg>
    </pc:docChg>
  </pc:docChgLst>
  <pc:docChgLst>
    <pc:chgData clId="Web-{18974ED1-173C-B72B-BFFF-1DA3398F28E6}"/>
    <pc:docChg chg="modSld">
      <pc:chgData name="" userId="" providerId="" clId="Web-{18974ED1-173C-B72B-BFFF-1DA3398F28E6}" dt="2020-07-11T05:08:00.255" v="0"/>
      <pc:docMkLst>
        <pc:docMk/>
      </pc:docMkLst>
      <pc:sldChg chg="delSp">
        <pc:chgData name="" userId="" providerId="" clId="Web-{18974ED1-173C-B72B-BFFF-1DA3398F28E6}" dt="2020-07-11T05:08:00.255" v="0"/>
        <pc:sldMkLst>
          <pc:docMk/>
          <pc:sldMk cId="2010396247" sldId="258"/>
        </pc:sldMkLst>
        <pc:spChg chg="del">
          <ac:chgData name="" userId="" providerId="" clId="Web-{18974ED1-173C-B72B-BFFF-1DA3398F28E6}" dt="2020-07-11T05:08:00.255" v="0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4DB3A9CE-B7D7-ECD0-E52C-1D2F7711D4A5}"/>
    <pc:docChg chg="addSld delSld modSld sldOrd">
      <pc:chgData name="内田 陽子" userId="S::yoko_uchida@jpfgojp.onmicrosoft.com::3ba88787-b8da-4fc8-a417-83f627a88c5e" providerId="AD" clId="Web-{4DB3A9CE-B7D7-ECD0-E52C-1D2F7711D4A5}" dt="2020-07-12T16:13:32.448" v="1227"/>
      <pc:docMkLst>
        <pc:docMk/>
      </pc:docMkLst>
      <pc:sldChg chg="del">
        <pc:chgData name="内田 陽子" userId="S::yoko_uchida@jpfgojp.onmicrosoft.com::3ba88787-b8da-4fc8-a417-83f627a88c5e" providerId="AD" clId="Web-{4DB3A9CE-B7D7-ECD0-E52C-1D2F7711D4A5}" dt="2020-07-12T16:13:32.432" v="1212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0"/>
        <pc:sldMkLst>
          <pc:docMk/>
          <pc:sldMk cId="993028233" sldId="321"/>
        </pc:sldMkLst>
      </pc:sldChg>
      <pc:sldChg chg="modSp ord">
        <pc:chgData name="内田 陽子" userId="S::yoko_uchida@jpfgojp.onmicrosoft.com::3ba88787-b8da-4fc8-a417-83f627a88c5e" providerId="AD" clId="Web-{4DB3A9CE-B7D7-ECD0-E52C-1D2F7711D4A5}" dt="2020-07-12T15:58:31.290" v="847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DB3A9CE-B7D7-ECD0-E52C-1D2F7711D4A5}" dt="2020-07-12T15:58:00.931" v="841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15" v="840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4:47.930" v="624" actId="20577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47" v="842" actId="1076"/>
          <ac:spMkLst>
            <pc:docMk/>
            <pc:sldMk cId="1269142455" sldId="366"/>
            <ac:spMk id="6" creationId="{1AB4C93F-CEED-4106-948A-9116668C453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9.509" v="846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47" v="843" actId="1076"/>
          <ac:spMkLst>
            <pc:docMk/>
            <pc:sldMk cId="1269142455" sldId="366"/>
            <ac:spMk id="8" creationId="{BD03AACB-EE26-499C-9160-606DE3E5F59F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58:00.962" v="844" actId="1076"/>
          <ac:spMkLst>
            <pc:docMk/>
            <pc:sldMk cId="1269142455" sldId="366"/>
            <ac:spMk id="9" creationId="{BA0C319E-2E7F-4E13-B5AE-0E3D9CAD61C4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19"/>
        <pc:sldMkLst>
          <pc:docMk/>
          <pc:sldMk cId="2833551238" sldId="367"/>
        </pc:sldMkLst>
      </pc:sldChg>
      <pc:sldChg chg="addSp delSp modSp">
        <pc:chgData name="内田 陽子" userId="S::yoko_uchida@jpfgojp.onmicrosoft.com::3ba88787-b8da-4fc8-a417-83f627a88c5e" providerId="AD" clId="Web-{4DB3A9CE-B7D7-ECD0-E52C-1D2F7711D4A5}" dt="2020-07-12T15:27:09.122" v="142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4DB3A9CE-B7D7-ECD0-E52C-1D2F7711D4A5}" dt="2020-07-12T15:27:04.872" v="138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57" v="136" actId="1076"/>
          <ac:spMkLst>
            <pc:docMk/>
            <pc:sldMk cId="1736354933" sldId="36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4DB3A9CE-B7D7-ECD0-E52C-1D2F7711D4A5}" dt="2020-07-12T15:27:09.122" v="142"/>
          <ac:spMkLst>
            <pc:docMk/>
            <pc:sldMk cId="1736354933" sldId="369"/>
            <ac:spMk id="5" creationId="{0E7EB198-30E7-4036-86CA-C48B19B0D714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72" v="137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39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40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7:04.888" v="141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32" v="121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3"/>
        <pc:sldMkLst>
          <pc:docMk/>
          <pc:sldMk cId="3377572367" sldId="374"/>
        </pc:sldMkLst>
      </pc:sldChg>
      <pc:sldChg chg="modSp">
        <pc:chgData name="内田 陽子" userId="S::yoko_uchida@jpfgojp.onmicrosoft.com::3ba88787-b8da-4fc8-a417-83f627a88c5e" providerId="AD" clId="Web-{4DB3A9CE-B7D7-ECD0-E52C-1D2F7711D4A5}" dt="2020-07-12T15:49:16.664" v="553" actId="20577"/>
        <pc:sldMkLst>
          <pc:docMk/>
          <pc:sldMk cId="3578036019" sldId="403"/>
        </pc:sldMkLst>
        <pc:spChg chg="mod">
          <ac:chgData name="内田 陽子" userId="S::yoko_uchida@jpfgojp.onmicrosoft.com::3ba88787-b8da-4fc8-a417-83f627a88c5e" providerId="AD" clId="Web-{4DB3A9CE-B7D7-ECD0-E52C-1D2F7711D4A5}" dt="2020-07-12T15:49:16.664" v="553" actId="20577"/>
          <ac:spMkLst>
            <pc:docMk/>
            <pc:sldMk cId="3578036019" sldId="403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27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6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5"/>
        <pc:sldMkLst>
          <pc:docMk/>
          <pc:sldMk cId="1866535682" sldId="406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4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3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5:35:53.306" v="290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5:35:53.306" v="289"/>
        <pc:sldMkLst>
          <pc:docMk/>
          <pc:sldMk cId="3455790550" sldId="423"/>
        </pc:sldMkLst>
      </pc:sldChg>
      <pc:sldChg chg="modSp ord">
        <pc:chgData name="内田 陽子" userId="S::yoko_uchida@jpfgojp.onmicrosoft.com::3ba88787-b8da-4fc8-a417-83f627a88c5e" providerId="AD" clId="Web-{4DB3A9CE-B7D7-ECD0-E52C-1D2F7711D4A5}" dt="2020-07-12T15:47:43.461" v="520" actId="20577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4DB3A9CE-B7D7-ECD0-E52C-1D2F7711D4A5}" dt="2020-07-12T15:36:58.275" v="310" actId="20577"/>
          <ac:spMkLst>
            <pc:docMk/>
            <pc:sldMk cId="781615676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7:43.461" v="520" actId="20577"/>
          <ac:spMkLst>
            <pc:docMk/>
            <pc:sldMk cId="781615676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37.323" v="323" actId="1076"/>
          <ac:spMkLst>
            <pc:docMk/>
            <pc:sldMk cId="781615676" sldId="4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06.165" v="315" actId="1076"/>
          <ac:spMkLst>
            <pc:docMk/>
            <pc:sldMk cId="781615676" sldId="4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7:25.948" v="321" actId="20577"/>
          <ac:spMkLst>
            <pc:docMk/>
            <pc:sldMk cId="781615676" sldId="42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48" v="1222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48" v="1221"/>
        <pc:sldMkLst>
          <pc:docMk/>
          <pc:sldMk cId="394096754" sldId="426"/>
        </pc:sldMkLst>
      </pc:sldChg>
      <pc:sldChg chg="delSp modSp ord">
        <pc:chgData name="内田 陽子" userId="S::yoko_uchida@jpfgojp.onmicrosoft.com::3ba88787-b8da-4fc8-a417-83f627a88c5e" providerId="AD" clId="Web-{4DB3A9CE-B7D7-ECD0-E52C-1D2F7711D4A5}" dt="2020-07-12T16:03:01.828" v="958" actId="20577"/>
        <pc:sldMkLst>
          <pc:docMk/>
          <pc:sldMk cId="1652159729" sldId="427"/>
        </pc:sldMkLst>
        <pc:spChg chg="mod">
          <ac:chgData name="内田 陽子" userId="S::yoko_uchida@jpfgojp.onmicrosoft.com::3ba88787-b8da-4fc8-a417-83f627a88c5e" providerId="AD" clId="Web-{4DB3A9CE-B7D7-ECD0-E52C-1D2F7711D4A5}" dt="2020-07-12T16:00:26.963" v="885" actId="20577"/>
          <ac:spMkLst>
            <pc:docMk/>
            <pc:sldMk cId="1652159729" sldId="4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03.009" v="868" actId="20577"/>
          <ac:spMkLst>
            <pc:docMk/>
            <pc:sldMk cId="1652159729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3:01.828" v="958" actId="20577"/>
          <ac:spMkLst>
            <pc:docMk/>
            <pc:sldMk cId="1652159729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07.916" v="870" actId="1076"/>
          <ac:spMkLst>
            <pc:docMk/>
            <pc:sldMk cId="1652159729" sldId="427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4DB3A9CE-B7D7-ECD0-E52C-1D2F7711D4A5}" dt="2020-07-12T16:00:30.884" v="888"/>
          <ac:spMkLst>
            <pc:docMk/>
            <pc:sldMk cId="1652159729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0:47.369" v="925" actId="20577"/>
          <ac:spMkLst>
            <pc:docMk/>
            <pc:sldMk cId="1652159729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1:01.760" v="930" actId="20577"/>
          <ac:spMkLst>
            <pc:docMk/>
            <pc:sldMk cId="1652159729" sldId="42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4DB3A9CE-B7D7-ECD0-E52C-1D2F7711D4A5}" dt="2020-07-12T16:13:32.432" v="121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5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4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1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0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9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8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07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16" v="1206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16" v="1205"/>
        <pc:sldMkLst>
          <pc:docMk/>
          <pc:sldMk cId="4257144580" sldId="437"/>
        </pc:sldMkLst>
      </pc:sldChg>
      <pc:sldChg chg="del">
        <pc:chgData name="内田 陽子" userId="S::yoko_uchida@jpfgojp.onmicrosoft.com::3ba88787-b8da-4fc8-a417-83f627a88c5e" providerId="AD" clId="Web-{4DB3A9CE-B7D7-ECD0-E52C-1D2F7711D4A5}" dt="2020-07-12T16:13:32.432" v="1218"/>
        <pc:sldMkLst>
          <pc:docMk/>
          <pc:sldMk cId="2650286911" sldId="441"/>
        </pc:sldMkLst>
      </pc:sldChg>
      <pc:sldChg chg="modSp">
        <pc:chgData name="内田 陽子" userId="S::yoko_uchida@jpfgojp.onmicrosoft.com::3ba88787-b8da-4fc8-a417-83f627a88c5e" providerId="AD" clId="Web-{4DB3A9CE-B7D7-ECD0-E52C-1D2F7711D4A5}" dt="2020-07-12T15:51:05.899" v="571" actId="20577"/>
        <pc:sldMkLst>
          <pc:docMk/>
          <pc:sldMk cId="1503822405" sldId="445"/>
        </pc:sldMkLst>
        <pc:spChg chg="mod">
          <ac:chgData name="内田 陽子" userId="S::yoko_uchida@jpfgojp.onmicrosoft.com::3ba88787-b8da-4fc8-a417-83f627a88c5e" providerId="AD" clId="Web-{4DB3A9CE-B7D7-ECD0-E52C-1D2F7711D4A5}" dt="2020-07-12T15:51:05.899" v="571" actId="20577"/>
          <ac:spMkLst>
            <pc:docMk/>
            <pc:sldMk cId="1503822405" sldId="44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DB3A9CE-B7D7-ECD0-E52C-1D2F7711D4A5}" dt="2020-07-12T15:30:08.394" v="155"/>
        <pc:sldMkLst>
          <pc:docMk/>
          <pc:sldMk cId="3635645160" sldId="446"/>
        </pc:sldMkLst>
        <pc:spChg chg="add del">
          <ac:chgData name="内田 陽子" userId="S::yoko_uchida@jpfgojp.onmicrosoft.com::3ba88787-b8da-4fc8-a417-83f627a88c5e" providerId="AD" clId="Web-{4DB3A9CE-B7D7-ECD0-E52C-1D2F7711D4A5}" dt="2020-07-12T15:30:08.394" v="155"/>
          <ac:spMkLst>
            <pc:docMk/>
            <pc:sldMk cId="3635645160" sldId="446"/>
            <ac:spMk id="2" creationId="{44C433E5-9DE1-418B-9D8C-01A51FA3AC6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16" v="152" actId="1076"/>
          <ac:spMkLst>
            <pc:docMk/>
            <pc:sldMk cId="3635645160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32" v="153" actId="1076"/>
          <ac:spMkLst>
            <pc:docMk/>
            <pc:sldMk cId="3635645160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0:04.832" v="154" actId="1076"/>
          <ac:spMkLst>
            <pc:docMk/>
            <pc:sldMk cId="3635645160" sldId="446"/>
            <ac:spMk id="12" creationId="{FDF45B26-2467-4FFE-B55D-7C61FBE78DDD}"/>
          </ac:spMkLst>
        </pc:spChg>
      </pc:sldChg>
      <pc:sldChg chg="modSp">
        <pc:chgData name="内田 陽子" userId="S::yoko_uchida@jpfgojp.onmicrosoft.com::3ba88787-b8da-4fc8-a417-83f627a88c5e" providerId="AD" clId="Web-{4DB3A9CE-B7D7-ECD0-E52C-1D2F7711D4A5}" dt="2020-07-12T15:49:38.695" v="557" actId="20577"/>
        <pc:sldMkLst>
          <pc:docMk/>
          <pc:sldMk cId="3738933278" sldId="447"/>
        </pc:sldMkLst>
        <pc:spChg chg="mod">
          <ac:chgData name="内田 陽子" userId="S::yoko_uchida@jpfgojp.onmicrosoft.com::3ba88787-b8da-4fc8-a417-83f627a88c5e" providerId="AD" clId="Web-{4DB3A9CE-B7D7-ECD0-E52C-1D2F7711D4A5}" dt="2020-07-12T15:49:38.695" v="557" actId="20577"/>
          <ac:spMkLst>
            <pc:docMk/>
            <pc:sldMk cId="3738933278" sldId="44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DB3A9CE-B7D7-ECD0-E52C-1D2F7711D4A5}" dt="2020-07-12T15:48:25.836" v="530" actId="20577"/>
        <pc:sldMkLst>
          <pc:docMk/>
          <pc:sldMk cId="1254917070" sldId="448"/>
        </pc:sldMkLst>
        <pc:spChg chg="mod">
          <ac:chgData name="内田 陽子" userId="S::yoko_uchida@jpfgojp.onmicrosoft.com::3ba88787-b8da-4fc8-a417-83f627a88c5e" providerId="AD" clId="Web-{4DB3A9CE-B7D7-ECD0-E52C-1D2F7711D4A5}" dt="2020-07-12T15:48:25.836" v="530" actId="20577"/>
          <ac:spMkLst>
            <pc:docMk/>
            <pc:sldMk cId="1254917070" sldId="448"/>
            <ac:spMk id="4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DB3A9CE-B7D7-ECD0-E52C-1D2F7711D4A5}" dt="2020-07-12T15:28:19.457" v="150"/>
        <pc:sldMkLst>
          <pc:docMk/>
          <pc:sldMk cId="1070204325" sldId="453"/>
        </pc:sldMkLst>
        <pc:spChg chg="add mod">
          <ac:chgData name="内田 陽子" userId="S::yoko_uchida@jpfgojp.onmicrosoft.com::3ba88787-b8da-4fc8-a417-83f627a88c5e" providerId="AD" clId="Web-{4DB3A9CE-B7D7-ECD0-E52C-1D2F7711D4A5}" dt="2020-07-12T15:28:16.316" v="148" actId="1076"/>
          <ac:spMkLst>
            <pc:docMk/>
            <pc:sldMk cId="1070204325" sldId="453"/>
            <ac:spMk id="2" creationId="{724F0D94-3BEC-470E-8F37-398B19338F2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00" v="145" actId="1076"/>
          <ac:spMkLst>
            <pc:docMk/>
            <pc:sldMk cId="1070204325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19:48.879" v="73" actId="1076"/>
          <ac:spMkLst>
            <pc:docMk/>
            <pc:sldMk cId="1070204325" sldId="45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4DB3A9CE-B7D7-ECD0-E52C-1D2F7711D4A5}" dt="2020-07-12T15:28:16.332" v="149" actId="1076"/>
          <ac:spMkLst>
            <pc:docMk/>
            <pc:sldMk cId="1070204325" sldId="453"/>
            <ac:spMk id="5" creationId="{7AA0DAC9-C0AC-4BFB-9F94-5C1A3D90B4A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00" v="146" actId="1076"/>
          <ac:spMkLst>
            <pc:docMk/>
            <pc:sldMk cId="1070204325" sldId="45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4DB3A9CE-B7D7-ECD0-E52C-1D2F7711D4A5}" dt="2020-07-12T15:28:19.457" v="150"/>
          <ac:spMkLst>
            <pc:docMk/>
            <pc:sldMk cId="1070204325" sldId="453"/>
            <ac:spMk id="9" creationId="{71579804-FD61-467D-A820-646DF5BDF149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28:16.316" v="147" actId="1076"/>
          <ac:spMkLst>
            <pc:docMk/>
            <pc:sldMk cId="1070204325" sldId="453"/>
            <ac:spMk id="12" creationId="{FDF45B26-2467-4FFE-B55D-7C61FBE78DDD}"/>
          </ac:spMkLst>
        </pc:spChg>
      </pc:sldChg>
      <pc:sldChg chg="add ord">
        <pc:chgData name="内田 陽子" userId="S::yoko_uchida@jpfgojp.onmicrosoft.com::3ba88787-b8da-4fc8-a417-83f627a88c5e" providerId="AD" clId="Web-{4DB3A9CE-B7D7-ECD0-E52C-1D2F7711D4A5}" dt="2020-07-12T15:27:43.472" v="143"/>
        <pc:sldMkLst>
          <pc:docMk/>
          <pc:sldMk cId="509186358" sldId="454"/>
        </pc:sldMkLst>
      </pc:sldChg>
      <pc:sldChg chg="modSp add ord replId">
        <pc:chgData name="内田 陽子" userId="S::yoko_uchida@jpfgojp.onmicrosoft.com::3ba88787-b8da-4fc8-a417-83f627a88c5e" providerId="AD" clId="Web-{4DB3A9CE-B7D7-ECD0-E52C-1D2F7711D4A5}" dt="2020-07-12T15:35:21.977" v="288" actId="1076"/>
        <pc:sldMkLst>
          <pc:docMk/>
          <pc:sldMk cId="633988678" sldId="455"/>
        </pc:sldMkLst>
        <pc:spChg chg="mod">
          <ac:chgData name="内田 陽子" userId="S::yoko_uchida@jpfgojp.onmicrosoft.com::3ba88787-b8da-4fc8-a417-83f627a88c5e" providerId="AD" clId="Web-{4DB3A9CE-B7D7-ECD0-E52C-1D2F7711D4A5}" dt="2020-07-12T15:35:21.962" v="285" actId="1076"/>
          <ac:spMkLst>
            <pc:docMk/>
            <pc:sldMk cId="633988678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46" v="283" actId="1076"/>
          <ac:spMkLst>
            <pc:docMk/>
            <pc:sldMk cId="633988678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4:24.759" v="270" actId="20577"/>
          <ac:spMkLst>
            <pc:docMk/>
            <pc:sldMk cId="633988678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46" v="284" actId="1076"/>
          <ac:spMkLst>
            <pc:docMk/>
            <pc:sldMk cId="633988678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62" v="286" actId="1076"/>
          <ac:spMkLst>
            <pc:docMk/>
            <pc:sldMk cId="633988678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77" v="287" actId="1076"/>
          <ac:spMkLst>
            <pc:docMk/>
            <pc:sldMk cId="633988678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35:21.977" v="288" actId="1076"/>
          <ac:spMkLst>
            <pc:docMk/>
            <pc:sldMk cId="633988678" sldId="455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4DB3A9CE-B7D7-ECD0-E52C-1D2F7711D4A5}" dt="2020-07-12T15:41:26.241" v="416" actId="20577"/>
        <pc:sldMkLst>
          <pc:docMk/>
          <pc:sldMk cId="407672208" sldId="456"/>
        </pc:sldMkLst>
        <pc:spChg chg="mod">
          <ac:chgData name="内田 陽子" userId="S::yoko_uchida@jpfgojp.onmicrosoft.com::3ba88787-b8da-4fc8-a417-83f627a88c5e" providerId="AD" clId="Web-{4DB3A9CE-B7D7-ECD0-E52C-1D2F7711D4A5}" dt="2020-07-12T15:40:01.019" v="383" actId="20577"/>
          <ac:spMkLst>
            <pc:docMk/>
            <pc:sldMk cId="407672208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1:26.241" v="416" actId="20577"/>
          <ac:spMkLst>
            <pc:docMk/>
            <pc:sldMk cId="407672208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0:14.551" v="386" actId="1076"/>
          <ac:spMkLst>
            <pc:docMk/>
            <pc:sldMk cId="407672208" sldId="45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DB3A9CE-B7D7-ECD0-E52C-1D2F7711D4A5}" dt="2020-07-12T15:40:03.097" v="385"/>
          <ac:spMkLst>
            <pc:docMk/>
            <pc:sldMk cId="407672208" sldId="45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DB3A9CE-B7D7-ECD0-E52C-1D2F7711D4A5}" dt="2020-07-12T15:40:03.097" v="384"/>
          <ac:spMkLst>
            <pc:docMk/>
            <pc:sldMk cId="407672208" sldId="45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DB3A9CE-B7D7-ECD0-E52C-1D2F7711D4A5}" dt="2020-07-12T15:47:00.632" v="507" actId="20577"/>
        <pc:sldMkLst>
          <pc:docMk/>
          <pc:sldMk cId="2585111836" sldId="457"/>
        </pc:sldMkLst>
        <pc:spChg chg="mod">
          <ac:chgData name="内田 陽子" userId="S::yoko_uchida@jpfgojp.onmicrosoft.com::3ba88787-b8da-4fc8-a417-83f627a88c5e" providerId="AD" clId="Web-{4DB3A9CE-B7D7-ECD0-E52C-1D2F7711D4A5}" dt="2020-07-12T15:42:50.882" v="444" actId="20577"/>
          <ac:spMkLst>
            <pc:docMk/>
            <pc:sldMk cId="2585111836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7:00.632" v="507" actId="20577"/>
          <ac:spMkLst>
            <pc:docMk/>
            <pc:sldMk cId="2585111836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5:42:59.491" v="445" actId="1076"/>
          <ac:spMkLst>
            <pc:docMk/>
            <pc:sldMk cId="2585111836" sldId="457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4DB3A9CE-B7D7-ECD0-E52C-1D2F7711D4A5}" dt="2020-07-12T16:09:50.521" v="1127" actId="1076"/>
        <pc:sldMkLst>
          <pc:docMk/>
          <pc:sldMk cId="1738571310" sldId="458"/>
        </pc:sldMkLst>
        <pc:spChg chg="mod">
          <ac:chgData name="内田 陽子" userId="S::yoko_uchida@jpfgojp.onmicrosoft.com::3ba88787-b8da-4fc8-a417-83f627a88c5e" providerId="AD" clId="Web-{4DB3A9CE-B7D7-ECD0-E52C-1D2F7711D4A5}" dt="2020-07-12T16:04:59.453" v="1032" actId="20577"/>
          <ac:spMkLst>
            <pc:docMk/>
            <pc:sldMk cId="1738571310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4:21.750" v="980" actId="20577"/>
          <ac:spMkLst>
            <pc:docMk/>
            <pc:sldMk cId="1738571310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9:50.521" v="1127" actId="1076"/>
          <ac:spMkLst>
            <pc:docMk/>
            <pc:sldMk cId="1738571310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15.828" v="1076" actId="1076"/>
          <ac:spMkLst>
            <pc:docMk/>
            <pc:sldMk cId="1738571310" sldId="45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4DB3A9CE-B7D7-ECD0-E52C-1D2F7711D4A5}" dt="2020-07-12T16:05:40.688" v="1051" actId="20577"/>
          <ac:spMkLst>
            <pc:docMk/>
            <pc:sldMk cId="1738571310" sldId="458"/>
            <ac:spMk id="8" creationId="{271104C1-B130-467A-B7AB-AF922A6962C6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00.625" v="1060" actId="20577"/>
          <ac:spMkLst>
            <pc:docMk/>
            <pc:sldMk cId="1738571310" sldId="45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06:09.422" v="1073" actId="20577"/>
          <ac:spMkLst>
            <pc:docMk/>
            <pc:sldMk cId="1738571310" sldId="45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DB3A9CE-B7D7-ECD0-E52C-1D2F7711D4A5}" dt="2020-07-12T16:13:00.073" v="1204" actId="1076"/>
        <pc:sldMkLst>
          <pc:docMk/>
          <pc:sldMk cId="2072930379" sldId="459"/>
        </pc:sldMkLst>
        <pc:spChg chg="mod">
          <ac:chgData name="内田 陽子" userId="S::yoko_uchida@jpfgojp.onmicrosoft.com::3ba88787-b8da-4fc8-a417-83f627a88c5e" providerId="AD" clId="Web-{4DB3A9CE-B7D7-ECD0-E52C-1D2F7711D4A5}" dt="2020-07-12T16:12:12.463" v="1185" actId="20577"/>
          <ac:spMkLst>
            <pc:docMk/>
            <pc:sldMk cId="2072930379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1:02.568" v="1151" actId="20577"/>
          <ac:spMkLst>
            <pc:docMk/>
            <pc:sldMk cId="2072930379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04.978" v="1180" actId="1076"/>
          <ac:spMkLst>
            <pc:docMk/>
            <pc:sldMk cId="2072930379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3:00.073" v="1204" actId="1076"/>
          <ac:spMkLst>
            <pc:docMk/>
            <pc:sldMk cId="2072930379" sldId="45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20.728" v="1191" actId="20577"/>
          <ac:spMkLst>
            <pc:docMk/>
            <pc:sldMk cId="2072930379" sldId="459"/>
            <ac:spMk id="8" creationId="{271104C1-B130-467A-B7AB-AF922A6962C6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28.963" v="1196" actId="20577"/>
          <ac:spMkLst>
            <pc:docMk/>
            <pc:sldMk cId="2072930379" sldId="45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DB3A9CE-B7D7-ECD0-E52C-1D2F7711D4A5}" dt="2020-07-12T16:12:47.588" v="1201" actId="20577"/>
          <ac:spMkLst>
            <pc:docMk/>
            <pc:sldMk cId="2072930379" sldId="45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E141B5CD-466B-0529-E5BC-24EFEAB9BC2F}"/>
    <pc:docChg chg="addSld delSld modSld sldOrd">
      <pc:chgData name="内田 陽子" userId="S::yoko_uchida@jpfgojp.onmicrosoft.com::3ba88787-b8da-4fc8-a417-83f627a88c5e" providerId="AD" clId="Web-{E141B5CD-466B-0529-E5BC-24EFEAB9BC2F}" dt="2020-07-12T14:04:35.820" v="1404" actId="20577"/>
      <pc:docMkLst>
        <pc:docMk/>
      </pc:docMkLst>
      <pc:sldChg chg="modSp">
        <pc:chgData name="内田 陽子" userId="S::yoko_uchida@jpfgojp.onmicrosoft.com::3ba88787-b8da-4fc8-a417-83f627a88c5e" providerId="AD" clId="Web-{E141B5CD-466B-0529-E5BC-24EFEAB9BC2F}" dt="2020-07-12T09:58:50.218" v="700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141B5CD-466B-0529-E5BC-24EFEAB9BC2F}" dt="2020-07-12T09:58:50.218" v="700" actId="20577"/>
          <ac:spMkLst>
            <pc:docMk/>
            <pc:sldMk cId="3225434964" sldId="365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E141B5CD-466B-0529-E5BC-24EFEAB9BC2F}" dt="2020-07-12T09:28:19.839" v="8" actId="20577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E141B5CD-466B-0529-E5BC-24EFEAB9BC2F}" dt="2020-07-12T09:28:19.839" v="8" actId="20577"/>
          <ac:spMkLst>
            <pc:docMk/>
            <pc:sldMk cId="1736354933" sldId="36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13:55:08.757" v="1176"/>
        <pc:sldMkLst>
          <pc:docMk/>
          <pc:sldMk cId="465409923" sldId="375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9:06.499" v="706" actId="20577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E141B5CD-466B-0529-E5BC-24EFEAB9BC2F}" dt="2020-07-12T09:59:06.499" v="706" actId="20577"/>
          <ac:spMkLst>
            <pc:docMk/>
            <pc:sldMk cId="2793208187" sldId="40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13:51:15.835" v="1128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E141B5CD-466B-0529-E5BC-24EFEAB9BC2F}" dt="2020-07-12T13:51:15.820" v="1125" actId="1076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0:00.007" v="1078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8:59.476" v="1040" actId="1076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8:05.351" v="1023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20" v="112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35" v="112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1:15.835" v="112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">
        <pc:chgData name="内田 陽子" userId="S::yoko_uchida@jpfgojp.onmicrosoft.com::3ba88787-b8da-4fc8-a417-83f627a88c5e" providerId="AD" clId="Web-{E141B5CD-466B-0529-E5BC-24EFEAB9BC2F}" dt="2020-07-12T09:57:20.828" v="681" actId="1076"/>
        <pc:sldMkLst>
          <pc:docMk/>
          <pc:sldMk cId="3578036019" sldId="403"/>
        </pc:sldMkLst>
        <pc:spChg chg="del">
          <ac:chgData name="内田 陽子" userId="S::yoko_uchida@jpfgojp.onmicrosoft.com::3ba88787-b8da-4fc8-a417-83f627a88c5e" providerId="AD" clId="Web-{E141B5CD-466B-0529-E5BC-24EFEAB9BC2F}" dt="2020-07-12T09:56:02.516" v="659"/>
          <ac:spMkLst>
            <pc:docMk/>
            <pc:sldMk cId="357803601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5:53.656" v="655" actId="20577"/>
          <ac:spMkLst>
            <pc:docMk/>
            <pc:sldMk cId="357803601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7:20.828" v="681" actId="1076"/>
          <ac:spMkLst>
            <pc:docMk/>
            <pc:sldMk cId="3578036019" sldId="403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8"/>
          <ac:spMkLst>
            <pc:docMk/>
            <pc:sldMk cId="3578036019" sldId="40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7"/>
          <ac:spMkLst>
            <pc:docMk/>
            <pc:sldMk cId="3578036019" sldId="40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56:02.516" v="656"/>
          <ac:spMkLst>
            <pc:docMk/>
            <pc:sldMk cId="3578036019" sldId="40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09:45:54.657" v="406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09:45:54.657" v="405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09:45:54.657" v="404"/>
        <pc:sldMkLst>
          <pc:docMk/>
          <pc:sldMk cId="4034055592" sldId="411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8:38.499" v="698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141B5CD-466B-0529-E5BC-24EFEAB9BC2F}" dt="2020-07-12T09:58:38.499" v="698" actId="20577"/>
          <ac:spMkLst>
            <pc:docMk/>
            <pc:sldMk cId="97403742" sldId="412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141B5CD-466B-0529-E5BC-24EFEAB9BC2F}" dt="2020-07-12T09:45:57.454" v="407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13:55:08.757" v="1178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E141B5CD-466B-0529-E5BC-24EFEAB9BC2F}" dt="2020-07-12T13:55:08.757" v="1177"/>
        <pc:sldMkLst>
          <pc:docMk/>
          <pc:sldMk cId="977269450" sldId="418"/>
        </pc:sldMkLst>
      </pc:sldChg>
      <pc:sldChg chg="modSp">
        <pc:chgData name="内田 陽子" userId="S::yoko_uchida@jpfgojp.onmicrosoft.com::3ba88787-b8da-4fc8-a417-83f627a88c5e" providerId="AD" clId="Web-{E141B5CD-466B-0529-E5BC-24EFEAB9BC2F}" dt="2020-07-12T09:57:43.265" v="686" actId="2057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E141B5CD-466B-0529-E5BC-24EFEAB9BC2F}" dt="2020-07-12T09:57:43.265" v="686" actId="20577"/>
          <ac:spMkLst>
            <pc:docMk/>
            <pc:sldMk cId="3361015407" sldId="420"/>
            <ac:spMk id="4" creationId="{00000000-0000-0000-0000-000000000000}"/>
          </ac:spMkLst>
        </pc:spChg>
      </pc:sldChg>
      <pc:sldChg chg="delSp modSp ord">
        <pc:chgData name="内田 陽子" userId="S::yoko_uchida@jpfgojp.onmicrosoft.com::3ba88787-b8da-4fc8-a417-83f627a88c5e" providerId="AD" clId="Web-{E141B5CD-466B-0529-E5BC-24EFEAB9BC2F}" dt="2020-07-12T13:59:48.164" v="1282" actId="20577"/>
        <pc:sldMkLst>
          <pc:docMk/>
          <pc:sldMk cId="533143676" sldId="421"/>
        </pc:sldMkLst>
        <pc:spChg chg="mod">
          <ac:chgData name="内田 陽子" userId="S::yoko_uchida@jpfgojp.onmicrosoft.com::3ba88787-b8da-4fc8-a417-83f627a88c5e" providerId="AD" clId="Web-{E141B5CD-466B-0529-E5BC-24EFEAB9BC2F}" dt="2020-07-12T13:56:48.601" v="1249" actId="1076"/>
          <ac:spMkLst>
            <pc:docMk/>
            <pc:sldMk cId="533143676" sldId="4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00.617" v="1200" actId="20577"/>
          <ac:spMkLst>
            <pc:docMk/>
            <pc:sldMk cId="533143676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9:48.164" v="1282" actId="20577"/>
          <ac:spMkLst>
            <pc:docMk/>
            <pc:sldMk cId="533143676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48.601" v="1250" actId="1076"/>
          <ac:spMkLst>
            <pc:docMk/>
            <pc:sldMk cId="533143676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6:39.289" v="1245" actId="1076"/>
          <ac:spMkLst>
            <pc:docMk/>
            <pc:sldMk cId="533143676" sldId="42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13:56:03.210" v="1201"/>
          <ac:spMkLst>
            <pc:docMk/>
            <pc:sldMk cId="533143676" sldId="42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09:58:12.905" v="692" actId="20577"/>
        <pc:sldMkLst>
          <pc:docMk/>
          <pc:sldMk cId="4186624381" sldId="438"/>
        </pc:sldMkLst>
        <pc:spChg chg="mod">
          <ac:chgData name="内田 陽子" userId="S::yoko_uchida@jpfgojp.onmicrosoft.com::3ba88787-b8da-4fc8-a417-83f627a88c5e" providerId="AD" clId="Web-{E141B5CD-466B-0529-E5BC-24EFEAB9BC2F}" dt="2020-07-12T09:58:12.905" v="692" actId="20577"/>
          <ac:spMkLst>
            <pc:docMk/>
            <pc:sldMk cId="4186624381" sldId="43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E141B5CD-466B-0529-E5BC-24EFEAB9BC2F}" dt="2020-07-12T09:58:08.359" v="689" actId="20577"/>
        <pc:sldMkLst>
          <pc:docMk/>
          <pc:sldMk cId="2789420071" sldId="440"/>
        </pc:sldMkLst>
        <pc:spChg chg="mod">
          <ac:chgData name="内田 陽子" userId="S::yoko_uchida@jpfgojp.onmicrosoft.com::3ba88787-b8da-4fc8-a417-83f627a88c5e" providerId="AD" clId="Web-{E141B5CD-466B-0529-E5BC-24EFEAB9BC2F}" dt="2020-07-12T09:58:08.359" v="689" actId="20577"/>
          <ac:spMkLst>
            <pc:docMk/>
            <pc:sldMk cId="2789420071" sldId="440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09:31:32.627" v="119" actId="1076"/>
        <pc:sldMkLst>
          <pc:docMk/>
          <pc:sldMk cId="1747056851" sldId="442"/>
        </pc:sldMkLst>
        <pc:spChg chg="mod">
          <ac:chgData name="内田 陽子" userId="S::yoko_uchida@jpfgojp.onmicrosoft.com::3ba88787-b8da-4fc8-a417-83f627a88c5e" providerId="AD" clId="Web-{E141B5CD-466B-0529-E5BC-24EFEAB9BC2F}" dt="2020-07-12T09:31:17.612" v="114" actId="1076"/>
          <ac:spMkLst>
            <pc:docMk/>
            <pc:sldMk cId="1747056851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29:12.870" v="29" actId="20577"/>
          <ac:spMkLst>
            <pc:docMk/>
            <pc:sldMk cId="1747056851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32.627" v="119" actId="1076"/>
          <ac:spMkLst>
            <pc:docMk/>
            <pc:sldMk cId="1747056851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29:23.417" v="30" actId="1076"/>
          <ac:spMkLst>
            <pc:docMk/>
            <pc:sldMk cId="1747056851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5" actId="1076"/>
          <ac:spMkLst>
            <pc:docMk/>
            <pc:sldMk cId="1747056851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6" actId="1076"/>
          <ac:spMkLst>
            <pc:docMk/>
            <pc:sldMk cId="1747056851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1:17.627" v="117" actId="1076"/>
          <ac:spMkLst>
            <pc:docMk/>
            <pc:sldMk cId="1747056851" sldId="44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09:34:53.938" v="247" actId="1076"/>
        <pc:sldMkLst>
          <pc:docMk/>
          <pc:sldMk cId="2335540916" sldId="443"/>
        </pc:sldMkLst>
        <pc:spChg chg="mod">
          <ac:chgData name="内田 陽子" userId="S::yoko_uchida@jpfgojp.onmicrosoft.com::3ba88787-b8da-4fc8-a417-83f627a88c5e" providerId="AD" clId="Web-{E141B5CD-466B-0529-E5BC-24EFEAB9BC2F}" dt="2020-07-12T09:34:17.126" v="207" actId="20577"/>
          <ac:spMkLst>
            <pc:docMk/>
            <pc:sldMk cId="2335540916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2:37.955" v="143" actId="20577"/>
          <ac:spMkLst>
            <pc:docMk/>
            <pc:sldMk cId="2335540916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3:30.189" v="173" actId="20577"/>
          <ac:spMkLst>
            <pc:docMk/>
            <pc:sldMk cId="2335540916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53.938" v="247" actId="1076"/>
          <ac:spMkLst>
            <pc:docMk/>
            <pc:sldMk cId="2335540916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19.751" v="209" actId="20577"/>
          <ac:spMkLst>
            <pc:docMk/>
            <pc:sldMk cId="2335540916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30.001" v="230" actId="20577"/>
          <ac:spMkLst>
            <pc:docMk/>
            <pc:sldMk cId="2335540916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4:48.923" v="245" actId="20577"/>
          <ac:spMkLst>
            <pc:docMk/>
            <pc:sldMk cId="2335540916" sldId="443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E141B5CD-466B-0529-E5BC-24EFEAB9BC2F}" dt="2020-07-12T09:59:40.327" v="713" actId="20577"/>
        <pc:sldMkLst>
          <pc:docMk/>
          <pc:sldMk cId="3056348950" sldId="444"/>
        </pc:sldMkLst>
        <pc:spChg chg="del">
          <ac:chgData name="内田 陽子" userId="S::yoko_uchida@jpfgojp.onmicrosoft.com::3ba88787-b8da-4fc8-a417-83f627a88c5e" providerId="AD" clId="Web-{E141B5CD-466B-0529-E5BC-24EFEAB9BC2F}" dt="2020-07-12T09:36:01.739" v="274"/>
          <ac:spMkLst>
            <pc:docMk/>
            <pc:sldMk cId="305634895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5:52.020" v="270" actId="20577"/>
          <ac:spMkLst>
            <pc:docMk/>
            <pc:sldMk cId="305634895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9:40.327" v="713" actId="20577"/>
          <ac:spMkLst>
            <pc:docMk/>
            <pc:sldMk cId="305634895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36:08.286" v="275" actId="1076"/>
          <ac:spMkLst>
            <pc:docMk/>
            <pc:sldMk cId="3056348950" sldId="44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3"/>
          <ac:spMkLst>
            <pc:docMk/>
            <pc:sldMk cId="3056348950" sldId="44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2"/>
          <ac:spMkLst>
            <pc:docMk/>
            <pc:sldMk cId="3056348950" sldId="44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36:01.739" v="271"/>
          <ac:spMkLst>
            <pc:docMk/>
            <pc:sldMk cId="305634895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09:59:55.342" v="717" actId="20577"/>
        <pc:sldMkLst>
          <pc:docMk/>
          <pc:sldMk cId="1503822405" sldId="445"/>
        </pc:sldMkLst>
        <pc:spChg chg="mod">
          <ac:chgData name="内田 陽子" userId="S::yoko_uchida@jpfgojp.onmicrosoft.com::3ba88787-b8da-4fc8-a417-83f627a88c5e" providerId="AD" clId="Web-{E141B5CD-466B-0529-E5BC-24EFEAB9BC2F}" dt="2020-07-12T09:49:34.893" v="461" actId="20577"/>
          <ac:spMkLst>
            <pc:docMk/>
            <pc:sldMk cId="1503822405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8:51.831" v="444" actId="20577"/>
          <ac:spMkLst>
            <pc:docMk/>
            <pc:sldMk cId="1503822405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9:55.342" v="717" actId="20577"/>
          <ac:spMkLst>
            <pc:docMk/>
            <pc:sldMk cId="1503822405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8:57.175" v="445" actId="1076"/>
          <ac:spMkLst>
            <pc:docMk/>
            <pc:sldMk cId="1503822405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9:48.112" v="479" actId="20577"/>
          <ac:spMkLst>
            <pc:docMk/>
            <pc:sldMk cId="1503822405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9:55.081" v="493" actId="20577"/>
          <ac:spMkLst>
            <pc:docMk/>
            <pc:sldMk cId="1503822405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0:41.377" v="516" actId="20577"/>
          <ac:spMkLst>
            <pc:docMk/>
            <pc:sldMk cId="1503822405" sldId="445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E141B5CD-466B-0529-E5BC-24EFEAB9BC2F}" dt="2020-07-12T09:45:25.329" v="403" actId="20577"/>
        <pc:sldMkLst>
          <pc:docMk/>
          <pc:sldMk cId="3635645160" sldId="446"/>
        </pc:sldMkLst>
        <pc:spChg chg="del">
          <ac:chgData name="内田 陽子" userId="S::yoko_uchida@jpfgojp.onmicrosoft.com::3ba88787-b8da-4fc8-a417-83f627a88c5e" providerId="AD" clId="Web-{E141B5CD-466B-0529-E5BC-24EFEAB9BC2F}" dt="2020-07-12T09:40:53.050" v="345"/>
          <ac:spMkLst>
            <pc:docMk/>
            <pc:sldMk cId="3635645160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0:48.550" v="342" actId="20577"/>
          <ac:spMkLst>
            <pc:docMk/>
            <pc:sldMk cId="3635645160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5:25.329" v="403" actId="20577"/>
          <ac:spMkLst>
            <pc:docMk/>
            <pc:sldMk cId="3635645160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0:57.987" v="346" actId="1076"/>
          <ac:spMkLst>
            <pc:docMk/>
            <pc:sldMk cId="3635645160" sldId="44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41:05.674" v="355" actId="20577"/>
          <ac:spMkLst>
            <pc:docMk/>
            <pc:sldMk cId="3635645160" sldId="446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40:53.050" v="344"/>
          <ac:spMkLst>
            <pc:docMk/>
            <pc:sldMk cId="3635645160" sldId="446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E141B5CD-466B-0529-E5BC-24EFEAB9BC2F}" dt="2020-07-12T09:40:53.034" v="343"/>
          <ac:spMkLst>
            <pc:docMk/>
            <pc:sldMk cId="3635645160" sldId="446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10:00:15.717" v="725" actId="20577"/>
        <pc:sldMkLst>
          <pc:docMk/>
          <pc:sldMk cId="3738933278" sldId="447"/>
        </pc:sldMkLst>
        <pc:spChg chg="mod">
          <ac:chgData name="内田 陽子" userId="S::yoko_uchida@jpfgojp.onmicrosoft.com::3ba88787-b8da-4fc8-a417-83f627a88c5e" providerId="AD" clId="Web-{E141B5CD-466B-0529-E5BC-24EFEAB9BC2F}" dt="2020-07-12T09:53:56.173" v="585" actId="20577"/>
          <ac:spMkLst>
            <pc:docMk/>
            <pc:sldMk cId="3738933278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1:56.845" v="540" actId="20577"/>
          <ac:spMkLst>
            <pc:docMk/>
            <pc:sldMk cId="3738933278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0:00:15.717" v="725" actId="20577"/>
          <ac:spMkLst>
            <pc:docMk/>
            <pc:sldMk cId="3738933278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2:06.720" v="541" actId="1076"/>
          <ac:spMkLst>
            <pc:docMk/>
            <pc:sldMk cId="3738933278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09.266" v="598" actId="20577"/>
          <ac:spMkLst>
            <pc:docMk/>
            <pc:sldMk cId="3738933278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21.923" v="607" actId="20577"/>
          <ac:spMkLst>
            <pc:docMk/>
            <pc:sldMk cId="3738933278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09:54:34.048" v="630" actId="20577"/>
          <ac:spMkLst>
            <pc:docMk/>
            <pc:sldMk cId="3738933278" sldId="44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37:52.147" v="851" actId="20577"/>
        <pc:sldMkLst>
          <pc:docMk/>
          <pc:sldMk cId="1254917070" sldId="448"/>
        </pc:sldMkLst>
        <pc:spChg chg="mod">
          <ac:chgData name="内田 陽子" userId="S::yoko_uchida@jpfgojp.onmicrosoft.com::3ba88787-b8da-4fc8-a417-83f627a88c5e" providerId="AD" clId="Web-{E141B5CD-466B-0529-E5BC-24EFEAB9BC2F}" dt="2020-07-12T13:35:44.679" v="781" actId="20577"/>
          <ac:spMkLst>
            <pc:docMk/>
            <pc:sldMk cId="1254917070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5:30.319" v="753" actId="20577"/>
          <ac:spMkLst>
            <pc:docMk/>
            <pc:sldMk cId="1254917070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7:52.147" v="851" actId="20577"/>
          <ac:spMkLst>
            <pc:docMk/>
            <pc:sldMk cId="1254917070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5:52.694" v="788" actId="20577"/>
          <ac:spMkLst>
            <pc:docMk/>
            <pc:sldMk cId="1254917070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6:07.554" v="795" actId="20577"/>
          <ac:spMkLst>
            <pc:docMk/>
            <pc:sldMk cId="1254917070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36:26.647" v="809" actId="20577"/>
          <ac:spMkLst>
            <pc:docMk/>
            <pc:sldMk cId="1254917070" sldId="44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41:59.632" v="915" actId="20577"/>
        <pc:sldMkLst>
          <pc:docMk/>
          <pc:sldMk cId="1696602506" sldId="449"/>
        </pc:sldMkLst>
        <pc:spChg chg="mod">
          <ac:chgData name="内田 陽子" userId="S::yoko_uchida@jpfgojp.onmicrosoft.com::3ba88787-b8da-4fc8-a417-83f627a88c5e" providerId="AD" clId="Web-{E141B5CD-466B-0529-E5BC-24EFEAB9BC2F}" dt="2020-07-12T13:40:21.882" v="878" actId="20577"/>
          <ac:spMkLst>
            <pc:docMk/>
            <pc:sldMk cId="169660250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1:59.632" v="915" actId="20577"/>
          <ac:spMkLst>
            <pc:docMk/>
            <pc:sldMk cId="169660250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0:27.460" v="879" actId="1076"/>
          <ac:spMkLst>
            <pc:docMk/>
            <pc:sldMk cId="1696602506" sldId="44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E141B5CD-466B-0529-E5BC-24EFEAB9BC2F}" dt="2020-07-12T13:46:22.304" v="996" actId="20577"/>
        <pc:sldMkLst>
          <pc:docMk/>
          <pc:sldMk cId="2808322252" sldId="450"/>
        </pc:sldMkLst>
        <pc:spChg chg="mod">
          <ac:chgData name="内田 陽子" userId="S::yoko_uchida@jpfgojp.onmicrosoft.com::3ba88787-b8da-4fc8-a417-83f627a88c5e" providerId="AD" clId="Web-{E141B5CD-466B-0529-E5BC-24EFEAB9BC2F}" dt="2020-07-12T13:43:19.163" v="941" actId="20577"/>
          <ac:spMkLst>
            <pc:docMk/>
            <pc:sldMk cId="2808322252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46:22.304" v="996" actId="20577"/>
          <ac:spMkLst>
            <pc:docMk/>
            <pc:sldMk cId="2808322252" sldId="45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E141B5CD-466B-0529-E5BC-24EFEAB9BC2F}" dt="2020-07-12T13:59:05.945" v="1279" actId="20577"/>
        <pc:sldMkLst>
          <pc:docMk/>
          <pc:sldMk cId="2329909163" sldId="451"/>
        </pc:sldMkLst>
        <pc:spChg chg="mod">
          <ac:chgData name="内田 陽子" userId="S::yoko_uchida@jpfgojp.onmicrosoft.com::3ba88787-b8da-4fc8-a417-83f627a88c5e" providerId="AD" clId="Web-{E141B5CD-466B-0529-E5BC-24EFEAB9BC2F}" dt="2020-07-12T13:53:05.929" v="1148" actId="20577"/>
          <ac:spMkLst>
            <pc:docMk/>
            <pc:sldMk cId="2329909163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9:05.945" v="1279" actId="20577"/>
          <ac:spMkLst>
            <pc:docMk/>
            <pc:sldMk cId="2329909163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3:53:22.070" v="1149" actId="1076"/>
          <ac:spMkLst>
            <pc:docMk/>
            <pc:sldMk cId="2329909163" sldId="45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E141B5CD-466B-0529-E5BC-24EFEAB9BC2F}" dt="2020-07-12T14:04:35.820" v="1404" actId="20577"/>
        <pc:sldMkLst>
          <pc:docMk/>
          <pc:sldMk cId="3935543060" sldId="452"/>
        </pc:sldMkLst>
        <pc:spChg chg="mod">
          <ac:chgData name="内田 陽子" userId="S::yoko_uchida@jpfgojp.onmicrosoft.com::3ba88787-b8da-4fc8-a417-83f627a88c5e" providerId="AD" clId="Web-{E141B5CD-466B-0529-E5BC-24EFEAB9BC2F}" dt="2020-07-12T14:01:31.758" v="1315" actId="20577"/>
          <ac:spMkLst>
            <pc:docMk/>
            <pc:sldMk cId="3935543060" sldId="4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4:35.820" v="1404" actId="20577"/>
          <ac:spMkLst>
            <pc:docMk/>
            <pc:sldMk cId="3935543060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4:09.773" v="1403" actId="14100"/>
          <ac:spMkLst>
            <pc:docMk/>
            <pc:sldMk cId="3935543060" sldId="4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20.679" v="1310" actId="1076"/>
          <ac:spMkLst>
            <pc:docMk/>
            <pc:sldMk cId="3935543060" sldId="45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141B5CD-466B-0529-E5BC-24EFEAB9BC2F}" dt="2020-07-12T14:02:32.898" v="1369" actId="1076"/>
          <ac:spMkLst>
            <pc:docMk/>
            <pc:sldMk cId="3935543060" sldId="452"/>
            <ac:spMk id="8" creationId="{8BC162F3-A2B3-4A6E-83C6-1120782C3804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42.601" v="1325" actId="20577"/>
          <ac:spMkLst>
            <pc:docMk/>
            <pc:sldMk cId="3935543060" sldId="4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141B5CD-466B-0529-E5BC-24EFEAB9BC2F}" dt="2020-07-12T14:01:55.320" v="1347" actId="20577"/>
          <ac:spMkLst>
            <pc:docMk/>
            <pc:sldMk cId="3935543060" sldId="452"/>
            <ac:spMk id="10" creationId="{9A12C887-F2A3-44AE-B14D-889C875FFA4A}"/>
          </ac:spMkLst>
        </pc:spChg>
      </pc:sldChg>
    </pc:docChg>
  </pc:docChgLst>
  <pc:docChgLst>
    <pc:chgData name="内田 陽子" userId="S::yoko_uchida@jpfgojp.onmicrosoft.com::3ba88787-b8da-4fc8-a417-83f627a88c5e" providerId="AD" clId="Web-{94812AA2-2A96-8809-BE04-E0B4AC9706EF}"/>
    <pc:docChg chg="modSld">
      <pc:chgData name="内田 陽子" userId="S::yoko_uchida@jpfgojp.onmicrosoft.com::3ba88787-b8da-4fc8-a417-83f627a88c5e" providerId="AD" clId="Web-{94812AA2-2A96-8809-BE04-E0B4AC9706EF}" dt="2020-07-18T07:06:29.533" v="45" actId="20577"/>
      <pc:docMkLst>
        <pc:docMk/>
      </pc:docMkLst>
      <pc:sldChg chg="modSp">
        <pc:chgData name="内田 陽子" userId="S::yoko_uchida@jpfgojp.onmicrosoft.com::3ba88787-b8da-4fc8-a417-83f627a88c5e" providerId="AD" clId="Web-{94812AA2-2A96-8809-BE04-E0B4AC9706EF}" dt="2020-07-18T07:06:26.627" v="43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94812AA2-2A96-8809-BE04-E0B4AC9706EF}" dt="2020-07-18T07:06:26.627" v="43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4812AA2-2A96-8809-BE04-E0B4AC9706EF}" dt="2020-07-18T07:05:53.907" v="23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4812AA2-2A96-8809-BE04-E0B4AC9706EF}" dt="2020-07-18T07:06:09.470" v="26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4812AA2-2A96-8809-BE04-E0B4AC9706EF}" dt="2020-07-18T07:06:06.626" v="24" actId="20577"/>
          <ac:spMkLst>
            <pc:docMk/>
            <pc:sldMk cId="1239041308" sldId="323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2022/3/30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2022/3/30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アニメ＆マンガ</a:t>
            </a:r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drawing&#10;&#10;説明は自動で生成されたものです">
            <a:extLst>
              <a:ext uri="{FF2B5EF4-FFF2-40B4-BE49-F238E27FC236}">
                <a16:creationId xmlns:a16="http://schemas.microsoft.com/office/drawing/2014/main" id="{CDED6750-F557-4E3C-88B7-973D8CB2B3D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67" t="20231" r="7111" b="-578"/>
          <a:stretch/>
        </p:blipFill>
        <p:spPr>
          <a:xfrm>
            <a:off x="3191227" y="3043049"/>
            <a:ext cx="2596281" cy="186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295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『となりのトトロ』に出てくる、ネコの形の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                                                       で                                            かたち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乗り物は何ですか？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の        もの         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ネコ電車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ネコタクシー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ネコバス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ネコモノ</a:t>
            </a:r>
            <a:r>
              <a:rPr lang="ja-JP" altLang="en-US">
                <a:latin typeface="MS PGothic"/>
                <a:ea typeface="MS PGothic"/>
                <a:cs typeface="+mn-lt"/>
              </a:rPr>
              <a:t>レール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895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でん    しゃ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245" y="891267"/>
            <a:ext cx="71216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となりのトトロ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の主人公の姉妹の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しゅじんこう              しまい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名前は何ですか？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なまえ            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ちひろとメイ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さつきとセン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ちひ</a:t>
            </a:r>
            <a:r>
              <a:rPr lang="ja-JP" dirty="0">
                <a:latin typeface="MS PGothic"/>
                <a:ea typeface="MS PGothic"/>
                <a:cs typeface="+mn-lt"/>
              </a:rPr>
              <a:t>ろとセン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さつき</a:t>
            </a:r>
            <a:r>
              <a:rPr lang="ja-JP" dirty="0">
                <a:latin typeface="MS PGothic"/>
                <a:ea typeface="MS PGothic"/>
                <a:cs typeface="+mn-lt"/>
              </a:rPr>
              <a:t>とメイ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107" y="49610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662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8543" y="634413"/>
            <a:ext cx="8154410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en-US" sz="3200" dirty="0" err="1">
                <a:latin typeface="MS PGothic"/>
                <a:ea typeface="+mj-lt"/>
                <a:cs typeface="+mj-lt"/>
              </a:rPr>
              <a:t>千と千尋の神隠し』で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千尋のお父さんと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せん           ちひろ            かみかく                                    ちひろ                   とう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お母さんはどんな動物になってしまいますか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かあ                                           どうぶつ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サル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ブタ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パンダ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ネズミ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0714" y="36629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49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138" y="634413"/>
            <a:ext cx="7899059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en-US" sz="3200" dirty="0" err="1">
                <a:latin typeface="MS PGothic"/>
                <a:ea typeface="+mj-lt"/>
                <a:cs typeface="+mj-lt"/>
              </a:rPr>
              <a:t>千と千尋の神隠し</a:t>
            </a:r>
            <a:r>
              <a:rPr lang="en-US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に出てくる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なんでも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     せん           ちひろ            かみかく                            で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飲み込んでしまうキャラクターは何ですか？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の             こ                                                                                なん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カオナシ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アシナシ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ク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チナ</a:t>
            </a:r>
            <a:r>
              <a:rPr lang="ja-JP" dirty="0">
                <a:latin typeface="MS PGothic"/>
                <a:ea typeface="MS PGothic"/>
                <a:cs typeface="+mn-lt"/>
              </a:rPr>
              <a:t>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ミ</a:t>
            </a:r>
            <a:r>
              <a:rPr lang="ja-JP" dirty="0">
                <a:latin typeface="MS PGothic"/>
                <a:ea typeface="MS PGothic"/>
                <a:cs typeface="+mn-lt"/>
              </a:rPr>
              <a:t>ミナシ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859" y="30101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942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575" y="891267"/>
            <a:ext cx="769097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機動戦士ガンダム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のシャア少佐は、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きどう      せんし                                                                   しょうさ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どんなニックネームでしたか？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赤い彗星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青</a:t>
            </a:r>
            <a:r>
              <a:rPr lang="ja-JP" altLang="en-US">
                <a:latin typeface="MS PGothic"/>
                <a:ea typeface="MS PGothic"/>
                <a:cs typeface="+mn-lt"/>
              </a:rPr>
              <a:t>い稲妻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黒い三</a:t>
            </a:r>
            <a:r>
              <a:rPr lang="ja-JP" altLang="en-US">
                <a:latin typeface="MS PGothic"/>
                <a:ea typeface="MS PGothic"/>
                <a:cs typeface="+mn-lt"/>
              </a:rPr>
              <a:t>連星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白</a:t>
            </a:r>
            <a:r>
              <a:rPr lang="ja-JP">
                <a:latin typeface="MS PGothic"/>
                <a:ea typeface="MS PGothic"/>
                <a:cs typeface="+mn-lt"/>
              </a:rPr>
              <a:t>い木</a:t>
            </a:r>
            <a:r>
              <a:rPr lang="ja-JP" altLang="en-US">
                <a:latin typeface="MS PGothic"/>
                <a:ea typeface="MS PGothic"/>
                <a:cs typeface="+mn-lt"/>
              </a:rPr>
              <a:t>馬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71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              すい   せい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あお              いな    づま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くろ                 さん   れん   せい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41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しろ                もく      ば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34413"/>
            <a:ext cx="7199025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『</a:t>
            </a:r>
            <a:r>
              <a:rPr lang="ja-JP" sz="3200" dirty="0">
                <a:latin typeface="MS PGothic"/>
                <a:ea typeface="MS PGothic"/>
                <a:cs typeface="+mj-lt"/>
              </a:rPr>
              <a:t>機動戦士ガンダム』で、ガルマが死んだ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 きどう       せんし                                                                              し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とき、テレビを見ながらシャアが言った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み                                                    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ことばは何ですか？ 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                         なん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2982086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子どもだからさ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坊やだからさ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若いからさ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赤ちゃんだからさ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018" y="35978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4747" y="34529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24747" y="40992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ぼう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24747" y="4737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わか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24747" y="54031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891267"/>
            <a:ext cx="731402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『新世紀エヴァンゲリオン』では、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しんせいき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人類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敵は何と呼ばれていますか？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じんるい         てき          なん        よ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悪</a:t>
            </a:r>
            <a:r>
              <a:rPr lang="ja-JP" altLang="en-US">
                <a:latin typeface="MS PGothic"/>
                <a:ea typeface="MS PGothic"/>
                <a:cs typeface="+mn-lt"/>
              </a:rPr>
              <a:t>魔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星人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超獣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使</a:t>
            </a:r>
            <a:r>
              <a:rPr lang="ja-JP" dirty="0">
                <a:latin typeface="MS PGothic"/>
                <a:ea typeface="MS PGothic"/>
                <a:cs typeface="+mn-lt"/>
              </a:rPr>
              <a:t>徒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9535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あく       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じん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ちょう じゅう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223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し         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705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891267"/>
            <a:ext cx="73140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Calibri"/>
                <a:ea typeface="MS PGothic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新世紀エヴァンゲリオン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で、綾波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しんせいき                                                                          あやなみ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レイが乗るのは何号機ですか？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 の                           なんごうき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２号機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３</a:t>
            </a:r>
            <a:r>
              <a:rPr lang="ja-JP">
                <a:latin typeface="MS PGothic"/>
                <a:ea typeface="MS PGothic"/>
                <a:cs typeface="+mn-lt"/>
              </a:rPr>
              <a:t>号機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零</a:t>
            </a:r>
            <a:r>
              <a:rPr lang="ja-JP">
                <a:latin typeface="MS PGothic"/>
                <a:ea typeface="MS PGothic"/>
                <a:cs typeface="+mn-lt"/>
              </a:rPr>
              <a:t>号</a:t>
            </a:r>
            <a:r>
              <a:rPr lang="ja-JP" altLang="en-US">
                <a:latin typeface="MS PGothic"/>
                <a:ea typeface="MS PGothic"/>
                <a:cs typeface="+mn-lt"/>
              </a:rPr>
              <a:t>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初号</a:t>
            </a:r>
            <a:r>
              <a:rPr lang="ja-JP" altLang="en-US">
                <a:latin typeface="MS PGothic"/>
                <a:ea typeface="MS PGothic"/>
                <a:cs typeface="+mn-lt"/>
              </a:rPr>
              <a:t>機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3090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6955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に   ごう       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6955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さん</a:t>
            </a:r>
            <a:r>
              <a:rPr lang="ja-JP" sz="1200">
                <a:ea typeface="ＭＳ Ｐゴシック"/>
                <a:cs typeface="Calibri"/>
              </a:rPr>
              <a:t>   ごう     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64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ぜろ    ごう      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9266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しょ</a:t>
            </a:r>
            <a:r>
              <a:rPr lang="ja-JP" sz="1200">
                <a:ea typeface="ＭＳ Ｐゴシック"/>
                <a:cs typeface="Calibri"/>
              </a:rPr>
              <a:t>    ごう      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554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2133" y="891267"/>
            <a:ext cx="759369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sz="3600" dirty="0">
                <a:latin typeface="MS PGothic"/>
                <a:ea typeface="MS PGothic"/>
                <a:cs typeface="+mj-lt"/>
              </a:rPr>
              <a:t>宇宙戦艦ヤマト』で、ヤマトがめざす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 うち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せんかん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星の名前は何ですか？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ほし           なまえ           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アナトリア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トロイア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ガリポ</a:t>
            </a:r>
            <a:r>
              <a:rPr lang="ja-JP" dirty="0">
                <a:latin typeface="MS PGothic"/>
                <a:ea typeface="MS PGothic"/>
                <a:cs typeface="+mn-lt"/>
              </a:rPr>
              <a:t>リ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イスカ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ンダ</a:t>
            </a:r>
            <a:r>
              <a:rPr lang="ja-JP" dirty="0">
                <a:latin typeface="MS PGothic"/>
                <a:ea typeface="MS PGothic"/>
                <a:cs typeface="+mn-lt"/>
              </a:rPr>
              <a:t>ル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9657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634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34413"/>
            <a:ext cx="7199025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『</a:t>
            </a:r>
            <a:r>
              <a:rPr lang="en-US" sz="3200" dirty="0">
                <a:latin typeface="MS PGothic"/>
                <a:ea typeface="MS PGothic"/>
                <a:cs typeface="+mj-lt"/>
              </a:rPr>
              <a:t>銀河鉄道999』で、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主人公鉄郎といっしょ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  ぎんが   てつどう  スリーナイン               しゅじんこう     てつろう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に旅をする女性の名前は何ですか</a:t>
            </a:r>
            <a:r>
              <a:rPr lang="en-US" sz="3200" dirty="0">
                <a:latin typeface="MS PGothic"/>
                <a:ea typeface="+mj-lt"/>
                <a:cs typeface="+mj-lt"/>
              </a:rPr>
              <a:t>？</a:t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たび                      じょせい             なまえ   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クレア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森雪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メーテル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エメラルダス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en-US" altLang="ja-JP" dirty="0">
              <a:latin typeface="MS PGothic"/>
              <a:ea typeface="+mn-lt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858" y="4332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53028" y="41235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もり     ゆき</a:t>
            </a:r>
          </a:p>
        </p:txBody>
      </p:sp>
    </p:spTree>
    <p:extLst>
      <p:ext uri="{BB962C8B-B14F-4D97-AF65-F5344CB8AC3E}">
        <p14:creationId xmlns:p14="http://schemas.microsoft.com/office/powerpoint/2010/main" val="363564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064" y="891267"/>
            <a:ext cx="821184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ドラえもんが生まれたのは、何年ですか？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う                                             なんねん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２０１２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ja-JP" altLang="en-US">
                <a:latin typeface="MS PGothic"/>
                <a:ea typeface="MS PGothic"/>
                <a:cs typeface="+mn-lt"/>
              </a:rPr>
              <a:t>２</a:t>
            </a:r>
            <a:r>
              <a:rPr lang="ja-JP">
                <a:latin typeface="MS PGothic"/>
                <a:ea typeface="MS PGothic"/>
                <a:cs typeface="+mn-lt"/>
              </a:rPr>
              <a:t>１１２年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２２１２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 ２３１２年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727" y="36479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6955" y="5435776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にせんさんびゃくじゅうにねん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8AD0C27-DC70-42BF-91B4-F6D50A1B2D90}"/>
              </a:ext>
            </a:extLst>
          </p:cNvPr>
          <p:cNvSpPr txBox="1"/>
          <p:nvPr/>
        </p:nvSpPr>
        <p:spPr>
          <a:xfrm>
            <a:off x="3286955" y="3480458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>
                <a:ea typeface="ＭＳ Ｐゴシック"/>
                <a:cs typeface="Calibri"/>
              </a:rPr>
              <a:t>      にせんじゅうに         ねん</a:t>
            </a: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14C04026-C1E1-49DE-AD25-FF0E2E36F57B}"/>
              </a:ext>
            </a:extLst>
          </p:cNvPr>
          <p:cNvSpPr txBox="1"/>
          <p:nvPr/>
        </p:nvSpPr>
        <p:spPr>
          <a:xfrm>
            <a:off x="3286955" y="4784003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000">
                <a:ea typeface="ＭＳ Ｐゴシック"/>
                <a:cs typeface="Calibri"/>
              </a:rPr>
              <a:t>にせん</a:t>
            </a:r>
            <a:r>
              <a:rPr lang="ja-JP" altLang="en-US" sz="1000">
                <a:ea typeface="ＭＳ Ｐゴシック"/>
                <a:cs typeface="Calibri"/>
              </a:rPr>
              <a:t>に</a:t>
            </a:r>
            <a:r>
              <a:rPr lang="ja-JP" sz="1000">
                <a:ea typeface="ＭＳ Ｐゴシック"/>
                <a:cs typeface="Calibri"/>
              </a:rPr>
              <a:t>ひゃくじゅうに</a:t>
            </a:r>
            <a:r>
              <a:rPr lang="ja-JP" altLang="en-US" sz="1000">
                <a:ea typeface="ＭＳ Ｐゴシック"/>
                <a:cs typeface="Calibri"/>
              </a:rPr>
              <a:t> </a:t>
            </a:r>
            <a:r>
              <a:rPr lang="ja-JP" sz="1000">
                <a:ea typeface="ＭＳ Ｐゴシック"/>
                <a:cs typeface="Calibri"/>
              </a:rPr>
              <a:t>ねん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7575B951-E084-4869-95A1-3C14E726A9AF}"/>
              </a:ext>
            </a:extLst>
          </p:cNvPr>
          <p:cNvSpPr txBox="1"/>
          <p:nvPr/>
        </p:nvSpPr>
        <p:spPr>
          <a:xfrm>
            <a:off x="3293650" y="4119388"/>
            <a:ext cx="2743200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000">
                <a:ea typeface="ＭＳ Ｐゴシック"/>
                <a:cs typeface="Calibri"/>
              </a:rPr>
              <a:t>にせん</a:t>
            </a:r>
            <a:r>
              <a:rPr lang="ja-JP" altLang="en-US" sz="1000">
                <a:ea typeface="ＭＳ Ｐゴシック"/>
                <a:cs typeface="Calibri"/>
              </a:rPr>
              <a:t>ひゃく</a:t>
            </a:r>
            <a:r>
              <a:rPr lang="ja-JP" sz="1000">
                <a:ea typeface="ＭＳ Ｐゴシック"/>
                <a:cs typeface="Calibri"/>
              </a:rPr>
              <a:t>じゅうに</a:t>
            </a:r>
            <a:r>
              <a:rPr lang="ja-JP" altLang="en-US" sz="1000">
                <a:ea typeface="ＭＳ Ｐゴシック"/>
                <a:cs typeface="Calibri"/>
              </a:rPr>
              <a:t>    </a:t>
            </a:r>
            <a:r>
              <a:rPr lang="ja-JP" sz="1000">
                <a:ea typeface="ＭＳ Ｐゴシック"/>
                <a:cs typeface="Calibri"/>
              </a:rPr>
              <a:t>ねん</a:t>
            </a:r>
            <a:endParaRPr lang="en-US" sz="1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891267"/>
            <a:ext cx="7922006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『NARUTO』で、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主人公ナルトの体に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ナ  ル  ト                                   しゅじんこう                             からだ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封印されている妖怪はどれですか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ふういん                                     ようかい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竜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巨人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火の鳥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九尾の狐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13" y="49508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6955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りゅう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6955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きょ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じん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64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ひ                 とり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9266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きゅう</a:t>
            </a:r>
            <a:r>
              <a:rPr lang="ja-JP" altLang="en-US" sz="1200" dirty="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び      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きつね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8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891267"/>
            <a:ext cx="7922006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『BLEACH』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で、主人公黒崎一護は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ブリーチ                               しゅじんこう      くろさき      いちご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何の力を与えられますか</a:t>
            </a:r>
            <a:r>
              <a:rPr lang="ja-JP" altLang="en-US" sz="3600" dirty="0">
                <a:latin typeface="MS PGothic"/>
                <a:ea typeface="+mj-lt"/>
                <a:cs typeface="+mj-lt"/>
              </a:rPr>
              <a:t>？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ちから      あた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死神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悪魔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忍</a:t>
            </a:r>
            <a:r>
              <a:rPr lang="ja-JP" dirty="0">
                <a:latin typeface="MS PGothic"/>
                <a:ea typeface="MS PGothic"/>
                <a:cs typeface="+mn-lt"/>
              </a:rPr>
              <a:t>者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魔</a:t>
            </a:r>
            <a:r>
              <a:rPr lang="ja-JP" dirty="0">
                <a:latin typeface="MS PGothic"/>
                <a:ea typeface="MS PGothic"/>
                <a:cs typeface="+mn-lt"/>
              </a:rPr>
              <a:t>法使い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30080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6955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しに    がみ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6955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あく</a:t>
            </a:r>
            <a:r>
              <a:rPr lang="ja-JP" altLang="en-US" sz="1200" dirty="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ま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64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にん    じゃ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9266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ま      ほう    つか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89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0" y="879107"/>
            <a:ext cx="74558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『SLAM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DUNK』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は何のスポーツの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スラム           ダンク                       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マンガですか？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endParaRPr lang="ja-JP" sz="360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バスケットボール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ボクシン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グ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サ</a:t>
            </a:r>
            <a:r>
              <a:rPr lang="ja-JP" dirty="0">
                <a:latin typeface="MS PGothic"/>
                <a:ea typeface="MS PGothic"/>
                <a:cs typeface="+mn-lt"/>
              </a:rPr>
              <a:t>ッ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カー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テニス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0022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803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0208" y="891267"/>
            <a:ext cx="7277548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『ONE PIECE』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</a:t>
            </a:r>
            <a:r>
              <a:rPr lang="en-US" sz="36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主人公ルフィの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ワン            ピース                              しゅじんこう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食べた実は</a:t>
            </a:r>
            <a:r>
              <a:rPr lang="ja-JP" altLang="en-US" sz="3600" dirty="0">
                <a:ea typeface="+mj-lt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何の実でしたか</a:t>
            </a:r>
            <a:r>
              <a:rPr lang="ja-JP" altLang="en-US" sz="3600" dirty="0">
                <a:ea typeface="+mj-lt"/>
                <a:cs typeface="+mj-lt"/>
              </a:rPr>
              <a:t>？</a:t>
            </a:r>
            <a:r>
              <a:rPr lang="en-US" altLang="ja-JP" sz="3600" dirty="0">
                <a:ea typeface="+mj-lt"/>
                <a:cs typeface="+mj-lt"/>
              </a:rPr>
              <a:t/>
            </a:r>
            <a:br>
              <a:rPr lang="en-US" altLang="ja-JP" sz="3600" dirty="0"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た                  み                  なん          み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バラバラの実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アツアツの実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ピカ</a:t>
            </a:r>
            <a:r>
              <a:rPr lang="ja-JP" dirty="0">
                <a:latin typeface="MS PGothic"/>
                <a:ea typeface="MS PGothic"/>
                <a:cs typeface="+mn-lt"/>
              </a:rPr>
              <a:t>ピカの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実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ゴム</a:t>
            </a:r>
            <a:r>
              <a:rPr lang="ja-JP" dirty="0">
                <a:latin typeface="MS PGothic"/>
                <a:ea typeface="MS PGothic"/>
                <a:cs typeface="+mn-lt"/>
              </a:rPr>
              <a:t>ゴ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ムの実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140" y="49486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11539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6955" y="41079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   </a:t>
            </a:r>
            <a:r>
              <a:rPr lang="ja-JP" sz="1200" dirty="0">
                <a:ea typeface="ＭＳ Ｐゴシック"/>
                <a:cs typeface="Calibri"/>
              </a:rPr>
              <a:t>     み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1595" y="4775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                     み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39839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                                     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み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491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0" y="879107"/>
            <a:ext cx="7686926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『のだめカンタービレ』で、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主人公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 しゅじんこう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のだめの演奏する楽器は何ですか？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+mj-lt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えんそう                  がっき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フルート</a:t>
            </a:r>
            <a:endParaRPr lang="en-US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ハープ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ピアノ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バイオリン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43032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66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79107"/>
            <a:ext cx="7772043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サザエさん</a:t>
            </a:r>
            <a:r>
              <a:rPr lang="en-US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で、サザエさんの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子ども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                                                 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</a:t>
            </a:r>
            <a:r>
              <a:rPr lang="ja-JP" sz="3600" dirty="0">
                <a:latin typeface="MS PGothic"/>
                <a:ea typeface="MS PGothic"/>
                <a:cs typeface="+mj-lt"/>
              </a:rPr>
              <a:t>名前は何ですか</a:t>
            </a:r>
            <a:r>
              <a:rPr lang="ja-JP" altLang="en-US" sz="3600" dirty="0">
                <a:latin typeface="Calibri"/>
                <a:ea typeface="MS PGothic"/>
                <a:cs typeface="+mj-lt"/>
              </a:rPr>
              <a:t>？</a:t>
            </a:r>
            <a:r>
              <a:rPr lang="en-US" altLang="ja-JP" sz="3600" dirty="0">
                <a:ea typeface="+mj-lt"/>
                <a:cs typeface="+mj-lt"/>
              </a:rPr>
              <a:t/>
            </a:r>
            <a:br>
              <a:rPr lang="en-US" altLang="ja-JP" sz="3600" dirty="0"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なまえ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ワカメ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カ</a:t>
            </a:r>
            <a:r>
              <a:rPr lang="ja-JP" dirty="0">
                <a:latin typeface="MS PGothic"/>
                <a:ea typeface="MS PGothic"/>
                <a:cs typeface="+mn-lt"/>
              </a:rPr>
              <a:t>ツオ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タラオ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イクラ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43032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832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846" y="891267"/>
            <a:ext cx="719057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新聞で、まんがの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サザエさん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しんぶん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始まったのは、いつですか？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はじ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１９２０</a:t>
            </a:r>
            <a:r>
              <a:rPr lang="ja-JP" dirty="0">
                <a:latin typeface="MS PGothic"/>
                <a:ea typeface="MS PGothic"/>
                <a:cs typeface="+mn-lt"/>
              </a:rPr>
              <a:t>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１９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４６</a:t>
            </a:r>
            <a:r>
              <a:rPr lang="ja-JP" dirty="0">
                <a:latin typeface="MS PGothic"/>
                <a:ea typeface="MS PGothic"/>
                <a:cs typeface="+mn-lt"/>
              </a:rPr>
              <a:t>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１９６８年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１９８７</a:t>
            </a:r>
            <a:r>
              <a:rPr lang="ja-JP" dirty="0">
                <a:latin typeface="MS PGothic"/>
                <a:ea typeface="MS PGothic"/>
                <a:cs typeface="+mn-lt"/>
              </a:rPr>
              <a:t>年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123" y="3672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38434" y="345741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せんきゅうひゃくにじゅう ねん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250926" y="4093827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せんきゅうひゃくよんじゅう</a:t>
            </a:r>
            <a:r>
              <a:rPr lang="ja-JP" altLang="en-US" sz="1000">
                <a:ea typeface="ＭＳ Ｐゴシック"/>
                <a:cs typeface="Calibri"/>
              </a:rPr>
              <a:t>ろく</a:t>
            </a:r>
            <a:r>
              <a:rPr lang="ja-JP" sz="1000">
                <a:ea typeface="ＭＳ Ｐゴシック"/>
                <a:cs typeface="Calibri"/>
              </a:rPr>
              <a:t> ねん</a:t>
            </a:r>
            <a:endParaRPr lang="ja-JP" sz="10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250926" y="4771682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せんきゅうひゃく</a:t>
            </a:r>
            <a:r>
              <a:rPr lang="ja-JP" altLang="en-US" sz="1000">
                <a:ea typeface="ＭＳ Ｐゴシック"/>
                <a:cs typeface="Calibri"/>
              </a:rPr>
              <a:t>ろくじゅうはち</a:t>
            </a:r>
            <a:r>
              <a:rPr lang="ja-JP" sz="1000">
                <a:ea typeface="ＭＳ Ｐゴシック"/>
                <a:cs typeface="Calibri"/>
              </a:rPr>
              <a:t> ねん</a:t>
            </a:r>
            <a:endParaRPr lang="ja-JP" sz="10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250926" y="5417958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ea typeface="ＭＳ Ｐゴシック"/>
                <a:cs typeface="Calibri"/>
              </a:rPr>
              <a:t>せんきゅうひゃくは</a:t>
            </a:r>
            <a:r>
              <a:rPr lang="ja-JP" altLang="en-US" sz="1000">
                <a:ea typeface="ＭＳ Ｐゴシック"/>
                <a:cs typeface="Calibri"/>
              </a:rPr>
              <a:t>ちじゅうなな</a:t>
            </a:r>
            <a:r>
              <a:rPr lang="ja-JP" sz="1000">
                <a:ea typeface="ＭＳ Ｐゴシック"/>
                <a:cs typeface="Calibri"/>
              </a:rPr>
              <a:t> ねん</a:t>
            </a:r>
            <a:endParaRPr lang="ja-JP" sz="10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79107"/>
            <a:ext cx="77720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ポケモン</a:t>
            </a:r>
            <a:r>
              <a:rPr lang="en-US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で、ポケモンを育てて、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そだ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戦わせる人のことを何と言いますか？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+mj-lt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たた                       ひと                           なん        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ポケモントレーナー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ポケモンファイ</a:t>
            </a:r>
            <a:r>
              <a:rPr lang="ja-JP" dirty="0">
                <a:latin typeface="MS PGothic"/>
                <a:ea typeface="MS PGothic"/>
                <a:cs typeface="+mn-lt"/>
              </a:rPr>
              <a:t>タ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 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ポケモンコーチ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ポケモンバト</a:t>
            </a:r>
            <a:r>
              <a:rPr lang="ja-JP" dirty="0">
                <a:latin typeface="MS PGothic"/>
                <a:ea typeface="MS PGothic"/>
                <a:cs typeface="+mn-lt"/>
              </a:rPr>
              <a:t>ラ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0265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990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4761" y="891267"/>
            <a:ext cx="68940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Calibri"/>
                <a:ea typeface="MS PGothic"/>
                <a:cs typeface="+mj-lt"/>
              </a:rPr>
              <a:t>『</a:t>
            </a:r>
            <a:r>
              <a:rPr lang="ja-JP" sz="3600" dirty="0">
                <a:latin typeface="MS PGothic"/>
                <a:ea typeface="MS PGothic"/>
                <a:cs typeface="+mj-lt"/>
              </a:rPr>
              <a:t>ポケモン</a:t>
            </a:r>
            <a:r>
              <a:rPr lang="en-US" altLang="ja-JP" sz="3600" dirty="0">
                <a:ea typeface="+mj-lt"/>
                <a:cs typeface="+mj-lt"/>
              </a:rPr>
              <a:t>』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のピカチュウの武器は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   ぶき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 氷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火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電</a:t>
            </a:r>
            <a:r>
              <a:rPr lang="ja-JP" dirty="0">
                <a:latin typeface="MS PGothic"/>
                <a:ea typeface="MS PGothic"/>
                <a:cs typeface="+mn-lt"/>
              </a:rPr>
              <a:t>気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サイ</a:t>
            </a:r>
            <a:r>
              <a:rPr lang="ja-JP" dirty="0">
                <a:latin typeface="MS PGothic"/>
                <a:ea typeface="MS PGothic"/>
                <a:cs typeface="+mn-lt"/>
              </a:rPr>
              <a:t>ル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269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3434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こおり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3433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8099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でん     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31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24761" y="891267"/>
            <a:ext cx="69061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Calibri"/>
                <a:ea typeface="MS PGothic"/>
                <a:cs typeface="+mj-lt"/>
              </a:rPr>
              <a:t>『</a:t>
            </a:r>
            <a:r>
              <a:rPr lang="en-US" sz="3600" dirty="0">
                <a:latin typeface="MS PGothic"/>
                <a:ea typeface="+mj-lt"/>
                <a:cs typeface="+mj-lt"/>
              </a:rPr>
              <a:t>ルパン三世』で、</a:t>
            </a:r>
            <a:r>
              <a:rPr lang="ja-JP" altLang="en-US" sz="3600" dirty="0">
                <a:latin typeface="MS PGothic"/>
                <a:ea typeface="+mj-lt"/>
                <a:cs typeface="+mj-lt"/>
              </a:rPr>
              <a:t>ルパンを追う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さんせい                                                        お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刑事の名前は何ですか</a:t>
            </a:r>
            <a:r>
              <a:rPr lang="ja-JP" altLang="en-US" sz="3600" dirty="0">
                <a:latin typeface="MS PGothic"/>
                <a:ea typeface="+mj-lt"/>
                <a:cs typeface="+mj-lt"/>
              </a:rPr>
              <a:t>？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けいじ               なまえ           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銭形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明智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金田一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鬼平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30297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3434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ぜに    がた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3433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あけ      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8099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きん     だ       いち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C162F3-A2B3-4A6E-83C6-1120782C3804}"/>
              </a:ext>
            </a:extLst>
          </p:cNvPr>
          <p:cNvSpPr txBox="1"/>
          <p:nvPr/>
        </p:nvSpPr>
        <p:spPr>
          <a:xfrm>
            <a:off x="3323101" y="5430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おに   へい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554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ドラえもんは、何型ロボットですか？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なにがた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ネコ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タヌキ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だ</a:t>
            </a:r>
            <a:r>
              <a:rPr lang="ja-JP" dirty="0">
                <a:latin typeface="MS PGothic"/>
                <a:ea typeface="MS PGothic"/>
                <a:cs typeface="+mn-lt"/>
              </a:rPr>
              <a:t>るま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634413"/>
            <a:ext cx="772188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映画</a:t>
            </a:r>
            <a:r>
              <a:rPr lang="en-US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マトリックス</a:t>
            </a:r>
            <a:r>
              <a:rPr lang="en-US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がヒントにしたと言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えいが    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われている日本のアニメは何ですか？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にほん                       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938" y="3006405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AKIRA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攻殻機動隊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新世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紀</a:t>
            </a:r>
            <a:r>
              <a:rPr lang="ja-JP" dirty="0">
                <a:latin typeface="MS PGothic"/>
                <a:ea typeface="MS PGothic"/>
                <a:cs typeface="+mn-lt"/>
              </a:rPr>
              <a:t>エヴァンゲリオン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機動戦士ガンダム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768" y="36981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24747" y="41235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かく       き      どう     たい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4F0D94-3BEC-470E-8F37-398B19338F2D}"/>
              </a:ext>
            </a:extLst>
          </p:cNvPr>
          <p:cNvSpPr txBox="1"/>
          <p:nvPr/>
        </p:nvSpPr>
        <p:spPr>
          <a:xfrm>
            <a:off x="3320627" y="47952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  せい    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A0DAC9-C0AC-4BFB-9F94-5C1A3D90B4AA}"/>
              </a:ext>
            </a:extLst>
          </p:cNvPr>
          <p:cNvSpPr txBox="1"/>
          <p:nvPr/>
        </p:nvSpPr>
        <p:spPr>
          <a:xfrm>
            <a:off x="3320627" y="54470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どう    せん     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02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34413"/>
            <a:ext cx="739357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『</a:t>
            </a:r>
            <a:r>
              <a:rPr lang="en-US" sz="3200" dirty="0" err="1">
                <a:latin typeface="MS PGothic"/>
                <a:ea typeface="+mj-lt"/>
                <a:cs typeface="+mj-lt"/>
              </a:rPr>
              <a:t>美少女戦士セーラームーン』で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びしょう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じょ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    せんし                                                              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セーラームーンが敵とたたかうときに言う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                                                      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セイフは何ですか？ 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 なん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99757" y="3140161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月にかわっておしおきよ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月はあなたをゆるさない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月の力をうけてみろ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月といっしょにたたかうわ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83837" y="31409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777566" y="36110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つき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2777566" y="42573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つき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2777566" y="48960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つき     </a:t>
            </a:r>
            <a:r>
              <a:rPr lang="ja-JP" altLang="en-US" sz="1200">
                <a:ea typeface="ＭＳ Ｐゴシック"/>
                <a:cs typeface="Calibri"/>
              </a:rPr>
              <a:t>          ちから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2777566" y="55611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つき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3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『ONE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PIECE』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の登場人物チョッパー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ワン            ピース                      とうじょう    じんぶつ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は、もともとどんな動物でしたか？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                                     どうぶつ         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牛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ネコ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羊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トナ</a:t>
            </a:r>
            <a:r>
              <a:rPr lang="ja-JP" dirty="0">
                <a:latin typeface="MS PGothic"/>
                <a:ea typeface="MS PGothic"/>
                <a:cs typeface="+mn-lt"/>
              </a:rPr>
              <a:t>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イ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49812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7538" y="4773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ひつじ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4383" y="34602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16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</a:t>
            </a:r>
            <a:r>
              <a:rPr lang="en-US" sz="3600" dirty="0" err="1">
                <a:latin typeface="MS PGothic"/>
                <a:ea typeface="+mj-lt"/>
                <a:cs typeface="+mj-lt"/>
              </a:rPr>
              <a:t>鋼の錬金術師』は</a:t>
            </a:r>
            <a:r>
              <a:rPr lang="en-US" sz="36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略して何と</a:t>
            </a:r>
            <a:r>
              <a:rPr lang="en-US" sz="3600" dirty="0">
                <a:latin typeface="MS PGothic"/>
                <a:ea typeface="+mj-lt"/>
                <a:cs typeface="+mj-lt"/>
              </a:rPr>
              <a:t/>
            </a:r>
            <a:br>
              <a:rPr lang="en-US" sz="3600" dirty="0">
                <a:latin typeface="MS PGothic"/>
                <a:ea typeface="+mj-lt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はがね           れんきんじゅつし                        りゃく               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呼ばれていますか？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+mj-lt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よ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ハガレン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ハガキン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ハネレン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ハネキン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30235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67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692" y="891267"/>
            <a:ext cx="7574963" cy="1815724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+mj-lt"/>
                <a:cs typeface="+mj-lt"/>
              </a:rPr>
              <a:t>『DEATH NOTE』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の主人公の名前は、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デス                ノート     　　　             しゅじんこう                なまえ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「月」と書いて何と読みますか</a:t>
            </a:r>
            <a:r>
              <a:rPr lang="ja-JP" altLang="en-US" sz="3600" dirty="0">
                <a:ea typeface="+mj-lt"/>
                <a:cs typeface="+mj-lt"/>
              </a:rPr>
              <a:t>？</a:t>
            </a:r>
            <a:r>
              <a:rPr lang="en-US" altLang="ja-JP" sz="3600" dirty="0">
                <a:ea typeface="+mj-lt"/>
                <a:cs typeface="+mj-lt"/>
              </a:rPr>
              <a:t/>
            </a:r>
            <a:br>
              <a:rPr lang="en-US" altLang="ja-JP" sz="3600" dirty="0">
                <a:ea typeface="+mj-lt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つき             か                 なん        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ルナ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ムーン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ライト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ツキ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01" y="43125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511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1742" y="634413"/>
            <a:ext cx="8205943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『DEATH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NOTE』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のノートは、どんな力を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デス                 ノート                                                                        ちから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持っていますか？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も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31829" y="2983913"/>
            <a:ext cx="6515978" cy="262749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ノートに</a:t>
            </a:r>
            <a:r>
              <a:rPr lang="ja-JP">
                <a:latin typeface="MS PGothic"/>
                <a:ea typeface="MS PGothic"/>
                <a:cs typeface="+mn-lt"/>
              </a:rPr>
              <a:t>名前を書かれた人が死ぬ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ノートを読んだ人が死ぬ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ノートに触った人が死ぬ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ノートを買</a:t>
            </a:r>
            <a:r>
              <a:rPr lang="ja-JP" altLang="en-US">
                <a:latin typeface="MS PGothic"/>
                <a:ea typeface="MS PGothic"/>
                <a:cs typeface="+mn-lt"/>
              </a:rPr>
              <a:t>った人が死ぬ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82981" y="29750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186795" y="3432625"/>
            <a:ext cx="563804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な     まえ                か                                        ひと                  し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B4C93F-CEED-4106-948A-9116668C453C}"/>
              </a:ext>
            </a:extLst>
          </p:cNvPr>
          <p:cNvSpPr txBox="1"/>
          <p:nvPr/>
        </p:nvSpPr>
        <p:spPr>
          <a:xfrm>
            <a:off x="2186794" y="4732337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さわ                </a:t>
            </a:r>
            <a:r>
              <a:rPr lang="ja-JP" altLang="en-US" sz="1200">
                <a:ea typeface="ＭＳ Ｐゴシック"/>
                <a:cs typeface="Calibri"/>
              </a:rPr>
              <a:t>         ひ</a:t>
            </a:r>
            <a:r>
              <a:rPr lang="ja-JP" sz="1200">
                <a:ea typeface="ＭＳ Ｐゴシック"/>
                <a:cs typeface="Calibri"/>
              </a:rPr>
              <a:t>と                し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03AACB-EE26-499C-9160-606DE3E5F59F}"/>
              </a:ext>
            </a:extLst>
          </p:cNvPr>
          <p:cNvSpPr txBox="1"/>
          <p:nvPr/>
        </p:nvSpPr>
        <p:spPr>
          <a:xfrm>
            <a:off x="2186793" y="5381910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か                          ひと          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0C319E-2E7F-4E13-B5AE-0E3D9CAD61C4}"/>
              </a:ext>
            </a:extLst>
          </p:cNvPr>
          <p:cNvSpPr txBox="1"/>
          <p:nvPr/>
        </p:nvSpPr>
        <p:spPr>
          <a:xfrm>
            <a:off x="2186792" y="4082529"/>
            <a:ext cx="46044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よ                             ひと                し</a:t>
            </a: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名探偵コナン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の主人公、</a:t>
            </a:r>
            <a:r>
              <a:rPr lang="ja-JP" altLang="en-US" sz="3600" dirty="0" smtClean="0">
                <a:latin typeface="MS PGothic"/>
                <a:ea typeface="MS PGothic"/>
                <a:cs typeface="+mj-lt"/>
              </a:rPr>
              <a:t>工藤新一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めい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たんてい                                       しゅじんこう             くどう      しんいち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は、どうして小学生になりましたか？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しょうがくせい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魔法をかけられた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タイムスリップした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改造人間にされた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薬を飲まされた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714" y="49535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536" y="3481728"/>
            <a:ext cx="272882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ま      ほう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かい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ぞう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にん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げん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733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くすり              の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1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3261" y="891267"/>
            <a:ext cx="803610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中学校のテニス部を舞台にした、許斐剛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 ちゅうがっこう                               ぶ           ぶたい                             このみ   たけし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のマンガは、次のうちどれですか？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つぎ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ja-JP" dirty="0">
                <a:latin typeface="+mj-ea"/>
                <a:ea typeface="+mj-ea"/>
                <a:cs typeface="+mn-lt"/>
              </a:rPr>
              <a:t>テニスの王様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</a:t>
            </a:r>
            <a:r>
              <a:rPr lang="ja-JP" dirty="0">
                <a:latin typeface="+mj-ea"/>
                <a:ea typeface="+mj-ea"/>
                <a:cs typeface="+mn-lt"/>
              </a:rPr>
              <a:t>テニスの王子様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</a:t>
            </a:r>
            <a:r>
              <a:rPr lang="ja-JP" dirty="0">
                <a:latin typeface="+mj-ea"/>
                <a:ea typeface="+mj-ea"/>
                <a:cs typeface="+mn-lt"/>
              </a:rPr>
              <a:t>テニスの神様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ja-JP" dirty="0">
                <a:latin typeface="+mj-ea"/>
                <a:ea typeface="+mj-ea"/>
                <a:cs typeface="+mn-lt"/>
              </a:rPr>
              <a:t>テニスの</a:t>
            </a:r>
            <a:r>
              <a:rPr lang="ja-JP">
                <a:latin typeface="+mj-ea"/>
                <a:ea typeface="+mj-ea"/>
                <a:cs typeface="+mn-lt"/>
              </a:rPr>
              <a:t>仏様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874" y="36524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536" y="3481728"/>
            <a:ext cx="272882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 おう     さま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</a:t>
            </a:r>
            <a:r>
              <a:rPr lang="ja-JP" sz="1200" dirty="0">
                <a:ea typeface="ＭＳ Ｐゴシック"/>
                <a:cs typeface="+mn-lt"/>
              </a:rPr>
              <a:t>   </a:t>
            </a:r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かみ    </a:t>
            </a:r>
            <a:r>
              <a:rPr lang="ja-JP" sz="1200">
                <a:ea typeface="ＭＳ Ｐゴシック"/>
                <a:cs typeface="+mn-lt"/>
              </a:rPr>
              <a:t>さ</a:t>
            </a:r>
            <a:r>
              <a:rPr lang="ja-JP" altLang="en-US" sz="1200">
                <a:ea typeface="ＭＳ Ｐゴシック"/>
                <a:cs typeface="+mn-lt"/>
              </a:rPr>
              <a:t>ま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733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ほとけ さま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1104C1-B130-467A-B7AB-AF922A6962C6}"/>
              </a:ext>
            </a:extLst>
          </p:cNvPr>
          <p:cNvSpPr txBox="1"/>
          <p:nvPr/>
        </p:nvSpPr>
        <p:spPr>
          <a:xfrm>
            <a:off x="3345536" y="4126185"/>
            <a:ext cx="285041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 おう      じ       さま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857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891267"/>
            <a:ext cx="771995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次のマンガ雑誌の中で、実際には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ざっし             なか              じっさい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のはどれですか？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少年ジャンプ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少年マガジン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少年サンデー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少年プリン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874" y="49657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536" y="3481728"/>
            <a:ext cx="272882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しょう  ねん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しょう  ね</a:t>
            </a:r>
            <a:r>
              <a:rPr lang="ja-JP" altLang="en-US" sz="1200">
                <a:ea typeface="ＭＳ Ｐゴシック"/>
                <a:cs typeface="+mn-lt"/>
              </a:rPr>
              <a:t>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796" y="54733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しょう  ねん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1104C1-B130-467A-B7AB-AF922A6962C6}"/>
              </a:ext>
            </a:extLst>
          </p:cNvPr>
          <p:cNvSpPr txBox="1"/>
          <p:nvPr/>
        </p:nvSpPr>
        <p:spPr>
          <a:xfrm>
            <a:off x="3345536" y="4126185"/>
            <a:ext cx="285041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しょう  ねん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293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9739" y="879107"/>
            <a:ext cx="796692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鉄腕アトム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などの作者で、日本で「マンガ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      てつわん                                                     さくしゃ                にほん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の神様」と言われている人は誰ですか？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かみさま              い                                       ひと         だれ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手塚治虫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藤子不二雄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宮﨑駿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高橋</a:t>
            </a:r>
            <a:r>
              <a:rPr lang="ja-JP">
                <a:latin typeface="MS PGothic"/>
                <a:ea typeface="MS PGothic"/>
                <a:cs typeface="+mn-lt"/>
              </a:rPr>
              <a:t>留美</a:t>
            </a:r>
            <a:r>
              <a:rPr lang="ja-JP" altLang="en-US">
                <a:latin typeface="MS PGothic"/>
                <a:ea typeface="MS PGothic"/>
                <a:cs typeface="+mn-lt"/>
              </a:rPr>
              <a:t>子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80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て     づか    おさ      む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ふじ     こ        ふ         じ       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みや   ざき  はやお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たか    はし     る        み      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372" y="891267"/>
            <a:ext cx="75552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ドラゴンボール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の主人公、孫悟空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しゅじんこう          そん    ごくう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の必殺技はどれですか？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ひっさつわざ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波動拳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かめはめ波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スペシ</a:t>
            </a:r>
            <a:r>
              <a:rPr lang="ja-JP" altLang="en-US">
                <a:latin typeface="MS PGothic"/>
                <a:ea typeface="MS PGothic"/>
                <a:cs typeface="+mn-lt"/>
              </a:rPr>
              <a:t>ウ</a:t>
            </a:r>
            <a:r>
              <a:rPr lang="ja-JP">
                <a:latin typeface="MS PGothic"/>
                <a:ea typeface="MS PGothic"/>
                <a:cs typeface="+mn-lt"/>
              </a:rPr>
              <a:t>ム光線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キン肉バ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r>
              <a:rPr lang="ja-JP" altLang="en-US">
                <a:latin typeface="MS PGothic"/>
                <a:ea typeface="MS PGothic"/>
                <a:cs typeface="+mn-lt"/>
              </a:rPr>
              <a:t>ター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06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      どう     けん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92200"/>
            <a:ext cx="29742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こう  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にく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0911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は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6617" y="891267"/>
            <a:ext cx="783503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『クレヨンしんちゃん』の主人公、野原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                                                            しゅじんこう           のはら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しんのすけは、どこに住んでいますか？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    す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埼玉県春日部市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愛知県名古屋</a:t>
            </a:r>
            <a:r>
              <a:rPr lang="ja-JP">
                <a:latin typeface="MS PGothic"/>
                <a:ea typeface="MS PGothic"/>
                <a:cs typeface="+mn-lt"/>
              </a:rPr>
              <a:t>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兵庫県神戸市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群馬県前橋市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30029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106" y="3474096"/>
            <a:ext cx="296207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さい   たま    けん        かすか        </a:t>
            </a:r>
            <a:r>
              <a:rPr lang="ja-JP" altLang="en-US" sz="1200" dirty="0" err="1">
                <a:ea typeface="ＭＳ Ｐゴシック"/>
                <a:cs typeface="Calibri"/>
              </a:rPr>
              <a:t>べ       </a:t>
            </a:r>
            <a:r>
              <a:rPr lang="ja-JP" altLang="en-US" sz="1200" dirty="0">
                <a:ea typeface="ＭＳ Ｐゴシック"/>
                <a:cs typeface="Calibri"/>
              </a:rPr>
              <a:t> 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106" y="4777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ひょう    ご    けん    こう       べ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106" y="54294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ぐん      ま     けん    まえ    ばし     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106" y="4138009"/>
            <a:ext cx="296207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あい    ち      けん      な        ご       や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920" y="891267"/>
            <a:ext cx="686213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宮﨑駿のアニメーションスタジオの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みやざきはやお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名前は何ですか？</a:t>
            </a:r>
            <a:r>
              <a:rPr 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なまえ           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スタジオ・ポロリ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スタジオ・パクリ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スタジオ・ザク</a:t>
            </a:r>
            <a:r>
              <a:rPr lang="ja-JP">
                <a:latin typeface="MS PGothic"/>
                <a:ea typeface="MS PGothic"/>
                <a:cs typeface="+mn-lt"/>
              </a:rPr>
              <a:t>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r>
              <a:rPr lang="ja-JP" altLang="en-US">
                <a:latin typeface="MS PGothic"/>
                <a:ea typeface="MS PGothic"/>
                <a:cs typeface="+mn-lt"/>
              </a:rPr>
              <a:t>タジオ・</a:t>
            </a:r>
            <a:r>
              <a:rPr lang="ja-JP">
                <a:latin typeface="MS PGothic"/>
                <a:ea typeface="MS PGothic"/>
                <a:cs typeface="+mn-lt"/>
              </a:rPr>
              <a:t>ジブリ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848" y="49701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388" y="891267"/>
            <a:ext cx="821164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風の谷のナウシカ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で、毒のある森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かぜ         たに                                                       どく                       もり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「腐海」に住んでいる生き物は何ですか？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 ふかい                す                                い         もの         なん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蟲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精霊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トトロ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も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のけ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29914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むし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0128" y="4128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れい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972018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天空の城ラピュタ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で、ラピュタの城を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てん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くう            しろ                                                                              しろ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全てこわす「ほろびのことば」は何ですか？ 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すべ                                                               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ゼ</a:t>
            </a:r>
            <a:r>
              <a:rPr lang="ja-JP">
                <a:latin typeface="MS PGothic"/>
                <a:ea typeface="MS PGothic"/>
                <a:cs typeface="+mn-lt"/>
              </a:rPr>
              <a:t>ッド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バルス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フィニート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パルプン</a:t>
            </a:r>
            <a:r>
              <a:rPr lang="ja-JP" altLang="en-US">
                <a:latin typeface="MS PGothic"/>
                <a:ea typeface="MS PGothic"/>
                <a:cs typeface="+mn-lt"/>
              </a:rPr>
              <a:t>テ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057" y="36397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6F96F234288544AAA254C96E9D3BED9" ma:contentTypeVersion="10" ma:contentTypeDescription="新しいドキュメントを作成します。" ma:contentTypeScope="" ma:versionID="858a3bba4d581d1e21ccc8a03e0cb837">
  <xsd:schema xmlns:xsd="http://www.w3.org/2001/XMLSchema" xmlns:xs="http://www.w3.org/2001/XMLSchema" xmlns:p="http://schemas.microsoft.com/office/2006/metadata/properties" xmlns:ns2="85a084a7-5f88-495c-9389-3aaf0d5f3a46" targetNamespace="http://schemas.microsoft.com/office/2006/metadata/properties" ma:root="true" ma:fieldsID="9f86ac1a3a80fb9e70eb0004fb52b6b7" ns2:_="">
    <xsd:import namespace="85a084a7-5f88-495c-9389-3aaf0d5f3a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084a7-5f88-495c-9389-3aaf0d5f3a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34DF192-8963-40E4-9176-F5651C2A21CA}"/>
</file>

<file path=customXml/itemProps2.xml><?xml version="1.0" encoding="utf-8"?>
<ds:datastoreItem xmlns:ds="http://schemas.openxmlformats.org/officeDocument/2006/customXml" ds:itemID="{309BD147-EB81-499E-974B-88D4D1E401EC}"/>
</file>

<file path=customXml/itemProps3.xml><?xml version="1.0" encoding="utf-8"?>
<ds:datastoreItem xmlns:ds="http://schemas.openxmlformats.org/officeDocument/2006/customXml" ds:itemID="{9AC1C959-1D79-4D7B-993C-1D8FD1A1DD99}"/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7293</Words>
  <Application>Microsoft Office PowerPoint</Application>
  <PresentationFormat>画面に合わせる (4:3)</PresentationFormat>
  <Paragraphs>270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0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ドラえもんが生まれたのは、何年ですか？                                          う                                             なんねん</vt:lpstr>
      <vt:lpstr>ドラえもんは、何型ロボットですか？                                             なにがた</vt:lpstr>
      <vt:lpstr>『鉄腕アトム』などの作者で、日本で「マンガ 　      てつわん                                                     さくしゃ                にほん の神様」と言われている人は誰ですか？         かみさま              い                                       ひと         だれ</vt:lpstr>
      <vt:lpstr>『ドラゴンボール』の主人公、孫悟空                                                                       しゅじんこう          そん    ごくう の必殺技はどれですか？           ひっさつわざ</vt:lpstr>
      <vt:lpstr>『クレヨンしんちゃん』の主人公、野原                                                                            しゅじんこう           のはら しんのすけは、どこに住んでいますか？                                                                     す</vt:lpstr>
      <vt:lpstr>宮﨑駿のアニメーションスタジオの みやざきはやお 名前は何ですか？    なまえ            なん</vt:lpstr>
      <vt:lpstr>『風の谷のナウシカ』で、毒のある森        かぜ         たに                                                       どく                       もり 「腐海」に住んでいる生き物は何ですか？       ふかい                す                                い         もの         なん </vt:lpstr>
      <vt:lpstr>『天空の城ラピュタ』で、ラピュタの城を          てんくう            しろ                                                                              しろ 全てこわす「ほろびのことば」は何ですか？     すべ                                                                                          なん</vt:lpstr>
      <vt:lpstr>『となりのトトロ』に出てくる、ネコの形の                                                           で                                            かたち 乗り物は何ですか？   の        もの         なん</vt:lpstr>
      <vt:lpstr>『となりのトトロ』の主人公の姉妹の                                                               しゅじんこう              しまい 名前は何ですか？   なまえ            なん</vt:lpstr>
      <vt:lpstr>『千と千尋の神隠し』で、千尋のお父さんと         せん           ちひろ            かみかく                                    ちひろ                   とう お母さんはどんな動物になってしまいますか？         かあ                                           どうぶつ</vt:lpstr>
      <vt:lpstr>『千と千尋の神隠し』に出てくる、なんでも         せん           ちひろ            かみかく                            で 飲み込んでしまうキャラクターは何ですか？   の             こ                                                                                なん</vt:lpstr>
      <vt:lpstr>『機動戦士ガンダム』のシャア少佐は、            きどう      せんし                                                                   しょうさ どんなニックネームでしたか？  </vt:lpstr>
      <vt:lpstr>『機動戦士ガンダム』で、ガルマが死んだ        きどう       せんし                                                                              し とき、テレビを見ながらシャアが言った                                              み                                                    い ことばは何ですか？                                 なん</vt:lpstr>
      <vt:lpstr>『新世紀エヴァンゲリオン』では、        しんせいき 人類の敵は何と呼ばれていますか？   じんるい         てき          なん        よ</vt:lpstr>
      <vt:lpstr>『新世紀エヴァンゲリオン』で、綾波        しんせいき                                                                          あやなみ レイが乗るのは何号機ですか？                       の                           なんごうき</vt:lpstr>
      <vt:lpstr>『宇宙戦艦ヤマト』で、ヤマトがめざす          うちゅう    せんかん 星の名前は何ですか？  ほし           なまえ           なん</vt:lpstr>
      <vt:lpstr>『銀河鉄道999』で、主人公鉄郎といっしょ      ぎんが   てつどう  スリーナイン               しゅじんこう     てつろう に旅をする女性の名前は何ですか？         たび                      じょせい             なまえ           なん</vt:lpstr>
      <vt:lpstr>『NARUTO』で、主人公ナルトの体に              ナ  ル  ト                                   しゅじんこう                             からだ 封印されている妖怪はどれですか？   ふういん                                     ようかい</vt:lpstr>
      <vt:lpstr>『BLEACH』で、主人公黒崎一護は               ブリーチ                               しゅじんこう      くろさき      いちご 何の力を与えられますか？  なん       ちから      あた</vt:lpstr>
      <vt:lpstr>『SLAM DUNK』は何のスポーツの             スラム           ダンク                       なん マンガですか？ </vt:lpstr>
      <vt:lpstr>『ONE PIECE』で、主人公ルフィの           ワン            ピース                              しゅじんこう  食べた実は、何の実でしたか？    た                  み                  なん          み</vt:lpstr>
      <vt:lpstr>『のだめカンタービレ』で、主人公                                                                                                   しゅじんこう のだめの演奏する楽器は何ですか？                                えんそう                  がっき            なん</vt:lpstr>
      <vt:lpstr>『サザエさん』で、サザエさんの子ども                                                                                                       こ の名前は何ですか？           なまえ            なん</vt:lpstr>
      <vt:lpstr>新聞で、まんがの『サザエさん』が  しんぶん 始まったのは、いつですか？      はじ</vt:lpstr>
      <vt:lpstr>『ポケモン』で、ポケモンを育てて、                                                                                        そだ 戦わせる人のことを何と言いますか？  たた                       ひと                           なん        い</vt:lpstr>
      <vt:lpstr>『ポケモン』のピカチュウの武器は                                                                                          ぶき 何ですか？   なん</vt:lpstr>
      <vt:lpstr>『ルパン三世』で、ルパンを追う                            さんせい                                                        お 刑事の名前は何ですか？   けいじ               なまえ           なん</vt:lpstr>
      <vt:lpstr>映画『マトリックス』がヒントにしたと言   えいが                                                                                                        い われている日本のアニメは何ですか？                                        にほん                                    なん</vt:lpstr>
      <vt:lpstr>『美少女戦士セーラームーン』で、       びしょうじょ        せんし                                                               セーラームーンが敵とたたかうときに言う                                                          てき                                                       い セイフは何ですか？                                なん</vt:lpstr>
      <vt:lpstr>『ONE PIECE』の登場人物チョッパー           ワン            ピース                      とうじょう    じんぶつ は、もともとどんな動物でしたか？                                                           どうぶつ          </vt:lpstr>
      <vt:lpstr>『鋼の錬金術師』は、略して何と       はがね           れんきんじゅつし                        りゃく               なん 呼ばれていますか？   よ</vt:lpstr>
      <vt:lpstr>『DEATH NOTE』の主人公の名前は、               デス                ノート     　　　             しゅじんこう                なまえ 「月」と書いて何と読みますか？     つき             か                 なん        よ</vt:lpstr>
      <vt:lpstr>『DEATH NOTE』のノートは、どんな力を              デス                 ノート                                                                        ちから 持っていますか？    も</vt:lpstr>
      <vt:lpstr>『名探偵コナン』の主人公、工藤新一         めいたんてい                                       しゅじんこう             くどう      しんいち は、どうして小学生になりましたか？                                         しょうがくせい</vt:lpstr>
      <vt:lpstr>中学校のテニス部を舞台にした、許斐剛   ちゅうがっこう                               ぶ           ぶたい                             このみ   たけし のマンガは、次のうちどれですか？                                           つぎ</vt:lpstr>
      <vt:lpstr>次のマンガ雑誌の中で、実際にはない  つぎ                               ざっし             なか              じっさい のはどれですか？            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2020-07-22T12:53:52Z</dcterms:created>
  <dcterms:modified xsi:type="dcterms:W3CDTF">2022-03-30T06:23:27Z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0x01010046F96F234288544AAA254C96E9D3BED9</vt:lpwstr>
  </property>
</Properties>
</file>