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460" r:id="rId6"/>
    <p:sldId id="323" r:id="rId7"/>
    <p:sldId id="399" r:id="rId8"/>
    <p:sldId id="419" r:id="rId9"/>
    <p:sldId id="400" r:id="rId10"/>
    <p:sldId id="365" r:id="rId11"/>
    <p:sldId id="401" r:id="rId12"/>
    <p:sldId id="412" r:id="rId13"/>
    <p:sldId id="368" r:id="rId14"/>
    <p:sldId id="413" r:id="rId15"/>
    <p:sldId id="438" r:id="rId16"/>
    <p:sldId id="439" r:id="rId17"/>
    <p:sldId id="440" r:id="rId18"/>
    <p:sldId id="420" r:id="rId19"/>
    <p:sldId id="369" r:id="rId20"/>
    <p:sldId id="442" r:id="rId21"/>
    <p:sldId id="443" r:id="rId22"/>
    <p:sldId id="444" r:id="rId23"/>
    <p:sldId id="446" r:id="rId24"/>
    <p:sldId id="445" r:id="rId25"/>
    <p:sldId id="447" r:id="rId26"/>
    <p:sldId id="403" r:id="rId27"/>
    <p:sldId id="448" r:id="rId28"/>
    <p:sldId id="449" r:id="rId29"/>
    <p:sldId id="450" r:id="rId30"/>
    <p:sldId id="402" r:id="rId31"/>
    <p:sldId id="451" r:id="rId32"/>
    <p:sldId id="421" r:id="rId33"/>
    <p:sldId id="452" r:id="rId34"/>
    <p:sldId id="453" r:id="rId35"/>
    <p:sldId id="455" r:id="rId36"/>
    <p:sldId id="424" r:id="rId37"/>
    <p:sldId id="456" r:id="rId38"/>
    <p:sldId id="457" r:id="rId39"/>
    <p:sldId id="366" r:id="rId40"/>
    <p:sldId id="427" r:id="rId41"/>
    <p:sldId id="458" r:id="rId42"/>
    <p:sldId id="459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974ED1-173C-B72B-BFFF-1DA3398F28E6}" v="1719" dt="2020-07-11T06:34:36.783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72757F9-D7D2-5654-FCAC-EFD449E81889}" v="2" dt="2020-07-28T03:18:17.407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DB3A9CE-B7D7-ECD0-E52C-1D2F7711D4A5}" v="1237" dt="2020-07-12T16:13:32.44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9DA20916-9D5D-8366-895F-F2DA53BE33B0}" v="71" dt="2020-07-19T12:56:06.177"/>
    <p1510:client id="{A31E48B3-71D9-A315-DAA5-B2029F5ED324}" v="235" dt="2020-05-14T11:18:43.305"/>
    <p1510:client id="{B4ABD71A-71B3-02DE-99ED-174E5BC2DD24}" v="2" dt="2020-07-17T01:31:44.632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DCD12499-947B-2651-882C-AEE657800901}" v="239" dt="2020-07-28T04:57:14.100"/>
    <p1510:client id="{E141B5CD-466B-0529-E5BC-24EFEAB9BC2F}" v="1403" dt="2020-07-12T14:04:35.8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DCD12499-947B-2651-882C-AEE657800901}"/>
    <pc:docChg chg="modSld">
      <pc:chgData name="内田 陽子" userId="S::yoko_uchida@jpfgojp.onmicrosoft.com::3ba88787-b8da-4fc8-a417-83f627a88c5e" providerId="AD" clId="Web-{DCD12499-947B-2651-882C-AEE657800901}" dt="2020-07-28T04:57:14.100" v="235" actId="1076"/>
      <pc:docMkLst>
        <pc:docMk/>
      </pc:docMkLst>
      <pc:sldChg chg="modSp">
        <pc:chgData name="内田 陽子" userId="S::yoko_uchida@jpfgojp.onmicrosoft.com::3ba88787-b8da-4fc8-a417-83f627a88c5e" providerId="AD" clId="Web-{DCD12499-947B-2651-882C-AEE657800901}" dt="2020-07-28T04:52:20.398" v="215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DCD12499-947B-2651-882C-AEE657800901}" dt="2020-07-28T04:52:20.398" v="215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29:45.170" v="23" actId="1076"/>
        <pc:sldMkLst>
          <pc:docMk/>
          <pc:sldMk cId="3225434964" sldId="365"/>
        </pc:sldMkLst>
        <pc:spChg chg="add del">
          <ac:chgData name="内田 陽子" userId="S::yoko_uchida@jpfgojp.onmicrosoft.com::3ba88787-b8da-4fc8-a417-83f627a88c5e" providerId="AD" clId="Web-{DCD12499-947B-2651-882C-AEE657800901}" dt="2020-07-28T04:28:11.155" v="16"/>
          <ac:spMkLst>
            <pc:docMk/>
            <pc:sldMk cId="3225434964" sldId="365"/>
            <ac:spMk id="2" creationId="{C1280EF7-99C1-4329-948D-A49B49E2DB7B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27:11.296" v="6" actId="14100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27:23.249" v="7" actId="1076"/>
          <ac:spMkLst>
            <pc:docMk/>
            <pc:sldMk cId="3225434964" sldId="36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CD12499-947B-2651-882C-AEE657800901}" dt="2020-07-28T04:28:45.592" v="18"/>
          <ac:spMkLst>
            <pc:docMk/>
            <pc:sldMk cId="3225434964" sldId="365"/>
            <ac:spMk id="6" creationId="{197D291F-B87F-4252-AED0-FF6721FCFB84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29:45.170" v="23" actId="1076"/>
          <ac:spMkLst>
            <pc:docMk/>
            <pc:sldMk cId="3225434964" sldId="36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DCD12499-947B-2651-882C-AEE657800901}" dt="2020-07-28T04:28:50.389" v="20"/>
          <ac:spMkLst>
            <pc:docMk/>
            <pc:sldMk cId="3225434964" sldId="365"/>
            <ac:spMk id="10" creationId="{6DDE802D-35FA-488A-AFEE-543FBB87E0F4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47:27.292" v="193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DCD12499-947B-2651-882C-AEE657800901}" dt="2020-07-28T04:47:27.292" v="192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6:13.587" v="176" actId="1076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7:27.292" v="193" actId="1076"/>
          <ac:spMkLst>
            <pc:docMk/>
            <pc:sldMk cId="1269142455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0:37.014" v="31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DCD12499-947B-2651-882C-AEE657800901}" dt="2020-07-28T04:30:36.998" v="30" actId="1076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0:25.279" v="28" actId="1076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0:37.014" v="31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2:51.888" v="48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DCD12499-947B-2651-882C-AEE657800901}" dt="2020-07-28T04:32:51.888" v="47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2:30.435" v="45" actId="1076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2:51.888" v="48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26:30.656" v="2" actId="1076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DCD12499-947B-2651-882C-AEE657800901}" dt="2020-07-28T04:26:30.656" v="2" actId="1076"/>
          <ac:spMkLst>
            <pc:docMk/>
            <pc:sldMk cId="3798892302" sldId="399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52:31.320" v="217" actId="1076"/>
        <pc:sldMkLst>
          <pc:docMk/>
          <pc:sldMk cId="2793208187" sldId="400"/>
        </pc:sldMkLst>
        <pc:spChg chg="add del">
          <ac:chgData name="内田 陽子" userId="S::yoko_uchida@jpfgojp.onmicrosoft.com::3ba88787-b8da-4fc8-a417-83f627a88c5e" providerId="AD" clId="Web-{DCD12499-947B-2651-882C-AEE657800901}" dt="2020-07-28T04:28:04.218" v="14"/>
          <ac:spMkLst>
            <pc:docMk/>
            <pc:sldMk cId="2793208187" sldId="400"/>
            <ac:spMk id="2" creationId="{116429BE-F363-4EC1-BDE5-0AFB823F8C68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2:31.320" v="217" actId="1076"/>
          <ac:spMkLst>
            <pc:docMk/>
            <pc:sldMk cId="2793208187" sldId="40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29:19.483" v="22" actId="1076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DCD12499-947B-2651-882C-AEE657800901}" dt="2020-07-28T04:27:48.686" v="11" actId="1076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27:36.437" v="9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29:19.483" v="22" actId="1076"/>
          <ac:spMkLst>
            <pc:docMk/>
            <pc:sldMk cId="136655555" sldId="40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8:35.418" v="92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DCD12499-947B-2651-882C-AEE657800901}" dt="2020-07-28T04:38:35.418" v="92" actId="1076"/>
          <ac:spMkLst>
            <pc:docMk/>
            <pc:sldMk cId="3865722586" sldId="40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6:52.934" v="76" actId="1076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DCD12499-947B-2651-882C-AEE657800901}" dt="2020-07-28T04:36:49.074" v="75" actId="1076"/>
          <ac:spMkLst>
            <pc:docMk/>
            <pc:sldMk cId="357803601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6:52.934" v="76" actId="1076"/>
          <ac:spMkLst>
            <pc:docMk/>
            <pc:sldMk cId="3578036019" sldId="40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53:37.445" v="225" actId="20577"/>
        <pc:sldMkLst>
          <pc:docMk/>
          <pc:sldMk cId="97403742" sldId="412"/>
        </pc:sldMkLst>
        <pc:spChg chg="add del">
          <ac:chgData name="内田 陽子" userId="S::yoko_uchida@jpfgojp.onmicrosoft.com::3ba88787-b8da-4fc8-a417-83f627a88c5e" providerId="AD" clId="Web-{DCD12499-947B-2651-882C-AEE657800901}" dt="2020-07-28T04:53:10.992" v="221"/>
          <ac:spMkLst>
            <pc:docMk/>
            <pc:sldMk cId="97403742" sldId="412"/>
            <ac:spMk id="2" creationId="{C7A11476-3FC8-4424-9FA6-71752518887D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3:37.445" v="225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3:15.851" v="222" actId="14100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3:27.539" v="224" actId="1076"/>
          <ac:spMkLst>
            <pc:docMk/>
            <pc:sldMk cId="97403742" sldId="41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1:25.451" v="38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DCD12499-947B-2651-882C-AEE657800901}" dt="2020-07-28T04:31:16.607" v="36" actId="14100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1:25.451" v="38" actId="1076"/>
          <ac:spMkLst>
            <pc:docMk/>
            <pc:sldMk cId="4023686586" sldId="41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44:14.979" v="160" actId="1076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DCD12499-947B-2651-882C-AEE657800901}" dt="2020-07-28T04:44:14.979" v="160" actId="1076"/>
          <ac:spMkLst>
            <pc:docMk/>
            <pc:sldMk cId="781615676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4:07.338" v="159" actId="1076"/>
          <ac:spMkLst>
            <pc:docMk/>
            <pc:sldMk cId="781615676" sldId="424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57:03.928" v="233" actId="1076"/>
        <pc:sldMkLst>
          <pc:docMk/>
          <pc:sldMk cId="1652159729" sldId="427"/>
        </pc:sldMkLst>
        <pc:spChg chg="add del">
          <ac:chgData name="内田 陽子" userId="S::yoko_uchida@jpfgojp.onmicrosoft.com::3ba88787-b8da-4fc8-a417-83f627a88c5e" providerId="AD" clId="Web-{DCD12499-947B-2651-882C-AEE657800901}" dt="2020-07-28T04:48:08.603" v="200"/>
          <ac:spMkLst>
            <pc:docMk/>
            <pc:sldMk cId="1652159729" sldId="427"/>
            <ac:spMk id="2" creationId="{CEBA4EA4-B199-4DB4-9CA4-442CEDE8AD22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8:05.728" v="198" actId="1076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7:03.928" v="233" actId="1076"/>
          <ac:spMkLst>
            <pc:docMk/>
            <pc:sldMk cId="1652159729" sldId="4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1:48.670" v="41" actId="1076"/>
        <pc:sldMkLst>
          <pc:docMk/>
          <pc:sldMk cId="3174496948" sldId="439"/>
        </pc:sldMkLst>
        <pc:spChg chg="mod">
          <ac:chgData name="内田 陽子" userId="S::yoko_uchida@jpfgojp.onmicrosoft.com::3ba88787-b8da-4fc8-a417-83f627a88c5e" providerId="AD" clId="Web-{DCD12499-947B-2651-882C-AEE657800901}" dt="2020-07-28T04:31:44.763" v="40" actId="1076"/>
          <ac:spMkLst>
            <pc:docMk/>
            <pc:sldMk cId="317449694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1:48.670" v="41" actId="1076"/>
          <ac:spMkLst>
            <pc:docMk/>
            <pc:sldMk cId="3174496948" sldId="43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2:12.513" v="44" actId="1076"/>
        <pc:sldMkLst>
          <pc:docMk/>
          <pc:sldMk cId="2789420071" sldId="440"/>
        </pc:sldMkLst>
        <pc:spChg chg="mod">
          <ac:chgData name="内田 陽子" userId="S::yoko_uchida@jpfgojp.onmicrosoft.com::3ba88787-b8da-4fc8-a417-83f627a88c5e" providerId="AD" clId="Web-{DCD12499-947B-2651-882C-AEE657800901}" dt="2020-07-28T04:32:04.951" v="43" actId="1076"/>
          <ac:spMkLst>
            <pc:docMk/>
            <pc:sldMk cId="2789420071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2:12.513" v="44" actId="1076"/>
          <ac:spMkLst>
            <pc:docMk/>
            <pc:sldMk cId="2789420071" sldId="44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3:45.560" v="55" actId="1076"/>
        <pc:sldMkLst>
          <pc:docMk/>
          <pc:sldMk cId="1747056851" sldId="442"/>
        </pc:sldMkLst>
        <pc:spChg chg="mod">
          <ac:chgData name="内田 陽子" userId="S::yoko_uchida@jpfgojp.onmicrosoft.com::3ba88787-b8da-4fc8-a417-83f627a88c5e" providerId="AD" clId="Web-{DCD12499-947B-2651-882C-AEE657800901}" dt="2020-07-28T04:33:26.200" v="51" actId="1076"/>
          <ac:spMkLst>
            <pc:docMk/>
            <pc:sldMk cId="1747056851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3:36.419" v="54" actId="14100"/>
          <ac:spMkLst>
            <pc:docMk/>
            <pc:sldMk cId="1747056851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3:45.560" v="55" actId="1076"/>
          <ac:spMkLst>
            <pc:docMk/>
            <pc:sldMk cId="1747056851" sldId="44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4:10.810" v="60" actId="1076"/>
        <pc:sldMkLst>
          <pc:docMk/>
          <pc:sldMk cId="2335540916" sldId="443"/>
        </pc:sldMkLst>
        <pc:spChg chg="mod">
          <ac:chgData name="内田 陽子" userId="S::yoko_uchida@jpfgojp.onmicrosoft.com::3ba88787-b8da-4fc8-a417-83f627a88c5e" providerId="AD" clId="Web-{DCD12499-947B-2651-882C-AEE657800901}" dt="2020-07-28T04:34:05.185" v="58" actId="14100"/>
          <ac:spMkLst>
            <pc:docMk/>
            <pc:sldMk cId="2335540916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4:10.810" v="60" actId="1076"/>
          <ac:spMkLst>
            <pc:docMk/>
            <pc:sldMk cId="2335540916" sldId="44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4:35.669" v="61" actId="14100"/>
        <pc:sldMkLst>
          <pc:docMk/>
          <pc:sldMk cId="3056348950" sldId="444"/>
        </pc:sldMkLst>
        <pc:spChg chg="mod">
          <ac:chgData name="内田 陽子" userId="S::yoko_uchida@jpfgojp.onmicrosoft.com::3ba88787-b8da-4fc8-a417-83f627a88c5e" providerId="AD" clId="Web-{DCD12499-947B-2651-882C-AEE657800901}" dt="2020-07-28T04:34:35.669" v="61" actId="14100"/>
          <ac:spMkLst>
            <pc:docMk/>
            <pc:sldMk cId="3056348950" sldId="4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5:20.747" v="66" actId="1076"/>
        <pc:sldMkLst>
          <pc:docMk/>
          <pc:sldMk cId="1503822405" sldId="445"/>
        </pc:sldMkLst>
        <pc:spChg chg="mod">
          <ac:chgData name="内田 陽子" userId="S::yoko_uchida@jpfgojp.onmicrosoft.com::3ba88787-b8da-4fc8-a417-83f627a88c5e" providerId="AD" clId="Web-{DCD12499-947B-2651-882C-AEE657800901}" dt="2020-07-28T04:35:20.747" v="66" actId="1076"/>
          <ac:spMkLst>
            <pc:docMk/>
            <pc:sldMk cId="1503822405" sldId="44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4:45.294" v="62" actId="1076"/>
        <pc:sldMkLst>
          <pc:docMk/>
          <pc:sldMk cId="3635645160" sldId="446"/>
        </pc:sldMkLst>
        <pc:spChg chg="mod">
          <ac:chgData name="内田 陽子" userId="S::yoko_uchida@jpfgojp.onmicrosoft.com::3ba88787-b8da-4fc8-a417-83f627a88c5e" providerId="AD" clId="Web-{DCD12499-947B-2651-882C-AEE657800901}" dt="2020-07-28T04:34:45.294" v="62" actId="1076"/>
          <ac:spMkLst>
            <pc:docMk/>
            <pc:sldMk cId="3635645160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6:32.340" v="73" actId="1076"/>
        <pc:sldMkLst>
          <pc:docMk/>
          <pc:sldMk cId="3738933278" sldId="447"/>
        </pc:sldMkLst>
        <pc:spChg chg="mod">
          <ac:chgData name="内田 陽子" userId="S::yoko_uchida@jpfgojp.onmicrosoft.com::3ba88787-b8da-4fc8-a417-83f627a88c5e" providerId="AD" clId="Web-{DCD12499-947B-2651-882C-AEE657800901}" dt="2020-07-28T04:36:07.637" v="71" actId="20577"/>
          <ac:spMkLst>
            <pc:docMk/>
            <pc:sldMk cId="3738933278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6:17.715" v="72" actId="14100"/>
          <ac:spMkLst>
            <pc:docMk/>
            <pc:sldMk cId="3738933278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6:32.340" v="73" actId="1076"/>
          <ac:spMkLst>
            <pc:docMk/>
            <pc:sldMk cId="3738933278" sldId="44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7:20.262" v="80" actId="1076"/>
        <pc:sldMkLst>
          <pc:docMk/>
          <pc:sldMk cId="1254917070" sldId="448"/>
        </pc:sldMkLst>
        <pc:spChg chg="mod">
          <ac:chgData name="内田 陽子" userId="S::yoko_uchida@jpfgojp.onmicrosoft.com::3ba88787-b8da-4fc8-a417-83f627a88c5e" providerId="AD" clId="Web-{DCD12499-947B-2651-882C-AEE657800901}" dt="2020-07-28T04:37:14.293" v="79" actId="1076"/>
          <ac:spMkLst>
            <pc:docMk/>
            <pc:sldMk cId="1254917070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7:20.262" v="80" actId="1076"/>
          <ac:spMkLst>
            <pc:docMk/>
            <pc:sldMk cId="1254917070" sldId="44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54:26.304" v="226" actId="1076"/>
        <pc:sldMkLst>
          <pc:docMk/>
          <pc:sldMk cId="1696602506" sldId="449"/>
        </pc:sldMkLst>
        <pc:spChg chg="mod">
          <ac:chgData name="内田 陽子" userId="S::yoko_uchida@jpfgojp.onmicrosoft.com::3ba88787-b8da-4fc8-a417-83f627a88c5e" providerId="AD" clId="Web-{DCD12499-947B-2651-882C-AEE657800901}" dt="2020-07-28T04:37:42.684" v="84" actId="1076"/>
          <ac:spMkLst>
            <pc:docMk/>
            <pc:sldMk cId="169660250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4:26.304" v="226" actId="1076"/>
          <ac:spMkLst>
            <pc:docMk/>
            <pc:sldMk cId="1696602506" sldId="4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8:24.637" v="90" actId="1076"/>
        <pc:sldMkLst>
          <pc:docMk/>
          <pc:sldMk cId="2808322252" sldId="450"/>
        </pc:sldMkLst>
        <pc:spChg chg="mod">
          <ac:chgData name="内田 陽子" userId="S::yoko_uchida@jpfgojp.onmicrosoft.com::3ba88787-b8da-4fc8-a417-83f627a88c5e" providerId="AD" clId="Web-{DCD12499-947B-2651-882C-AEE657800901}" dt="2020-07-28T04:38:24.637" v="90" actId="1076"/>
          <ac:spMkLst>
            <pc:docMk/>
            <pc:sldMk cId="2808322252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8:09.215" v="87" actId="1076"/>
          <ac:spMkLst>
            <pc:docMk/>
            <pc:sldMk cId="2808322252" sldId="45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39:00.168" v="94" actId="1076"/>
        <pc:sldMkLst>
          <pc:docMk/>
          <pc:sldMk cId="2329909163" sldId="451"/>
        </pc:sldMkLst>
        <pc:spChg chg="mod">
          <ac:chgData name="内田 陽子" userId="S::yoko_uchida@jpfgojp.onmicrosoft.com::3ba88787-b8da-4fc8-a417-83f627a88c5e" providerId="AD" clId="Web-{DCD12499-947B-2651-882C-AEE657800901}" dt="2020-07-28T04:39:00.168" v="94" actId="1076"/>
          <ac:spMkLst>
            <pc:docMk/>
            <pc:sldMk cId="2329909163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8:54.011" v="93" actId="1076"/>
          <ac:spMkLst>
            <pc:docMk/>
            <pc:sldMk cId="2329909163" sldId="45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55:09.476" v="228" actId="20577"/>
        <pc:sldMkLst>
          <pc:docMk/>
          <pc:sldMk cId="3935543060" sldId="452"/>
        </pc:sldMkLst>
        <pc:spChg chg="mod">
          <ac:chgData name="内田 陽子" userId="S::yoko_uchida@jpfgojp.onmicrosoft.com::3ba88787-b8da-4fc8-a417-83f627a88c5e" providerId="AD" clId="Web-{DCD12499-947B-2651-882C-AEE657800901}" dt="2020-07-28T04:55:09.476" v="228" actId="20577"/>
          <ac:spMkLst>
            <pc:docMk/>
            <pc:sldMk cId="3935543060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9:28.511" v="97" actId="1076"/>
          <ac:spMkLst>
            <pc:docMk/>
            <pc:sldMk cId="3935543060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39:33.121" v="98" actId="1076"/>
          <ac:spMkLst>
            <pc:docMk/>
            <pc:sldMk cId="3935543060" sldId="45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55:25.507" v="229" actId="20577"/>
        <pc:sldMkLst>
          <pc:docMk/>
          <pc:sldMk cId="1070204325" sldId="453"/>
        </pc:sldMkLst>
        <pc:spChg chg="mod">
          <ac:chgData name="内田 陽子" userId="S::yoko_uchida@jpfgojp.onmicrosoft.com::3ba88787-b8da-4fc8-a417-83f627a88c5e" providerId="AD" clId="Web-{DCD12499-947B-2651-882C-AEE657800901}" dt="2020-07-28T04:40:46.058" v="116" actId="1076"/>
          <ac:spMkLst>
            <pc:docMk/>
            <pc:sldMk cId="1070204325" sldId="4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1:33.276" v="129" actId="1076"/>
          <ac:spMkLst>
            <pc:docMk/>
            <pc:sldMk cId="1070204325" sldId="453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DCD12499-947B-2651-882C-AEE657800901}" dt="2020-07-28T04:55:25.507" v="229" actId="20577"/>
          <ac:spMkLst>
            <pc:docMk/>
            <pc:sldMk cId="1070204325" sldId="453"/>
            <ac:spMk id="8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55:48.475" v="231" actId="20577"/>
        <pc:sldMkLst>
          <pc:docMk/>
          <pc:sldMk cId="633988678" sldId="455"/>
        </pc:sldMkLst>
        <pc:spChg chg="mod">
          <ac:chgData name="内田 陽子" userId="S::yoko_uchida@jpfgojp.onmicrosoft.com::3ba88787-b8da-4fc8-a417-83f627a88c5e" providerId="AD" clId="Web-{DCD12499-947B-2651-882C-AEE657800901}" dt="2020-07-28T04:55:48.475" v="231" actId="20577"/>
          <ac:spMkLst>
            <pc:docMk/>
            <pc:sldMk cId="63398867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3:46.979" v="156" actId="14100"/>
          <ac:spMkLst>
            <pc:docMk/>
            <pc:sldMk cId="633988678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3:59.729" v="158" actId="1076"/>
          <ac:spMkLst>
            <pc:docMk/>
            <pc:sldMk cId="633988678" sldId="45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45:02.822" v="166" actId="14100"/>
        <pc:sldMkLst>
          <pc:docMk/>
          <pc:sldMk cId="407672208" sldId="456"/>
        </pc:sldMkLst>
        <pc:spChg chg="mod">
          <ac:chgData name="内田 陽子" userId="S::yoko_uchida@jpfgojp.onmicrosoft.com::3ba88787-b8da-4fc8-a417-83f627a88c5e" providerId="AD" clId="Web-{DCD12499-947B-2651-882C-AEE657800901}" dt="2020-07-28T04:45:02.822" v="166" actId="14100"/>
          <ac:spMkLst>
            <pc:docMk/>
            <pc:sldMk cId="407672208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4:50.697" v="165" actId="1076"/>
          <ac:spMkLst>
            <pc:docMk/>
            <pc:sldMk cId="407672208" sldId="45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45:55.369" v="174"/>
        <pc:sldMkLst>
          <pc:docMk/>
          <pc:sldMk cId="2585111836" sldId="457"/>
        </pc:sldMkLst>
        <pc:spChg chg="add del">
          <ac:chgData name="内田 陽子" userId="S::yoko_uchida@jpfgojp.onmicrosoft.com::3ba88787-b8da-4fc8-a417-83f627a88c5e" providerId="AD" clId="Web-{DCD12499-947B-2651-882C-AEE657800901}" dt="2020-07-28T04:45:55.369" v="174"/>
          <ac:spMkLst>
            <pc:docMk/>
            <pc:sldMk cId="2585111836" sldId="457"/>
            <ac:spMk id="2" creationId="{CF506BD4-B3C6-4A6E-958B-1C11B76CA7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5:50.806" v="172" actId="1076"/>
          <ac:spMkLst>
            <pc:docMk/>
            <pc:sldMk cId="2585111836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5:25.197" v="169" actId="1076"/>
          <ac:spMkLst>
            <pc:docMk/>
            <pc:sldMk cId="2585111836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5:50.822" v="173" actId="1076"/>
          <ac:spMkLst>
            <pc:docMk/>
            <pc:sldMk cId="2585111836" sldId="45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DCD12499-947B-2651-882C-AEE657800901}" dt="2020-07-28T04:57:14.100" v="235" actId="1076"/>
        <pc:sldMkLst>
          <pc:docMk/>
          <pc:sldMk cId="1738571310" sldId="458"/>
        </pc:sldMkLst>
        <pc:spChg chg="add del">
          <ac:chgData name="内田 陽子" userId="S::yoko_uchida@jpfgojp.onmicrosoft.com::3ba88787-b8da-4fc8-a417-83f627a88c5e" providerId="AD" clId="Web-{DCD12499-947B-2651-882C-AEE657800901}" dt="2020-07-28T04:47:53.478" v="196"/>
          <ac:spMkLst>
            <pc:docMk/>
            <pc:sldMk cId="1738571310" sldId="458"/>
            <ac:spMk id="2" creationId="{B66549CF-08AB-49D9-A105-A6580AD5F9D5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8:54.524" v="209" actId="14100"/>
          <ac:spMkLst>
            <pc:docMk/>
            <pc:sldMk cId="173857131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8:28.306" v="203" actId="1076"/>
          <ac:spMkLst>
            <pc:docMk/>
            <pc:sldMk cId="1738571310" sldId="458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CD12499-947B-2651-882C-AEE657800901}" dt="2020-07-28T04:48:50.650" v="208"/>
          <ac:spMkLst>
            <pc:docMk/>
            <pc:sldMk cId="1738571310" sldId="458"/>
            <ac:spMk id="6" creationId="{F1F23BFC-A1F1-4589-8553-22E333A0FDBB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57:14.100" v="235" actId="1076"/>
          <ac:spMkLst>
            <pc:docMk/>
            <pc:sldMk cId="1738571310" sldId="45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CD12499-947B-2651-882C-AEE657800901}" dt="2020-07-28T04:49:19.930" v="213" actId="1076"/>
        <pc:sldMkLst>
          <pc:docMk/>
          <pc:sldMk cId="2072930379" sldId="459"/>
        </pc:sldMkLst>
        <pc:spChg chg="mod">
          <ac:chgData name="内田 陽子" userId="S::yoko_uchida@jpfgojp.onmicrosoft.com::3ba88787-b8da-4fc8-a417-83f627a88c5e" providerId="AD" clId="Web-{DCD12499-947B-2651-882C-AEE657800901}" dt="2020-07-28T04:49:15.243" v="212" actId="1076"/>
          <ac:spMkLst>
            <pc:docMk/>
            <pc:sldMk cId="2072930379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CD12499-947B-2651-882C-AEE657800901}" dt="2020-07-28T04:49:19.930" v="213" actId="1076"/>
          <ac:spMkLst>
            <pc:docMk/>
            <pc:sldMk cId="2072930379" sldId="459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18974ED1-173C-B72B-BFFF-1DA3398F28E6}"/>
    <pc:docChg chg="addSld modSld sldOrd">
      <pc:chgData name="内田 陽子" userId="S::yoko_uchida@jpfgojp.onmicrosoft.com::3ba88787-b8da-4fc8-a417-83f627a88c5e" providerId="AD" clId="Web-{18974ED1-173C-B72B-BFFF-1DA3398F28E6}" dt="2020-07-11T06:34:36.783" v="1703" actId="20577"/>
      <pc:docMkLst>
        <pc:docMk/>
      </pc:docMkLst>
      <pc:sldChg chg="addSp delSp modSp">
        <pc:chgData name="内田 陽子" userId="S::yoko_uchida@jpfgojp.onmicrosoft.com::3ba88787-b8da-4fc8-a417-83f627a88c5e" providerId="AD" clId="Web-{18974ED1-173C-B72B-BFFF-1DA3398F28E6}" dt="2020-07-11T05:12:03.252" v="25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8974ED1-173C-B72B-BFFF-1DA3398F28E6}" dt="2020-07-11T05:08:25.586" v="12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18974ED1-173C-B72B-BFFF-1DA3398F28E6}" dt="2020-07-11T05:12:03.252" v="25" actId="1076"/>
          <ac:picMkLst>
            <pc:docMk/>
            <pc:sldMk cId="2010396247" sldId="258"/>
            <ac:picMk id="5" creationId="{CDED6750-F557-4E3C-88B7-973D8CB2B3D4}"/>
          </ac:picMkLst>
        </pc:picChg>
        <pc:picChg chg="del">
          <ac:chgData name="内田 陽子" userId="S::yoko_uchida@jpfgojp.onmicrosoft.com::3ba88787-b8da-4fc8-a417-83f627a88c5e" providerId="AD" clId="Web-{18974ED1-173C-B72B-BFFF-1DA3398F28E6}" dt="2020-07-11T05:11:13.646" v="21"/>
          <ac:picMkLst>
            <pc:docMk/>
            <pc:sldMk cId="2010396247" sldId="258"/>
            <ac:picMk id="10" creationId="{24D65E80-15BC-48C7-BF38-2F6831FE31D1}"/>
          </ac:picMkLst>
        </pc:picChg>
      </pc:sldChg>
      <pc:sldChg chg="modSp">
        <pc:chgData name="内田 陽子" userId="S::yoko_uchida@jpfgojp.onmicrosoft.com::3ba88787-b8da-4fc8-a417-83f627a88c5e" providerId="AD" clId="Web-{18974ED1-173C-B72B-BFFF-1DA3398F28E6}" dt="2020-07-11T05:20:05.324" v="142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8974ED1-173C-B72B-BFFF-1DA3398F28E6}" dt="2020-07-11T05:19:49.683" v="138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3:23.307" v="4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4:56.737" v="64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0:05.324" v="142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46" v="135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46" v="136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61" v="137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5:47:10.963" v="840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18974ED1-173C-B72B-BFFF-1DA3398F28E6}" dt="2020-07-11T05:44:30.944" v="708" actId="14100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1:42.362" v="606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6:06.069" v="773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1:55.222" v="607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6:20.682" v="790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7:10.963" v="840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4:48.929" v="744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03:51.288" v="1089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18974ED1-173C-B72B-BFFF-1DA3398F28E6}" dt="2020-07-11T06:00:30.540" v="102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03:16.382" v="1088" actId="14100"/>
          <ac:spMkLst>
            <pc:docMk/>
            <pc:sldMk cId="3220057753" sldId="368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34:36.783" v="1703" actId="20577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8974ED1-173C-B72B-BFFF-1DA3398F28E6}" dt="2020-07-11T06:31:19.378" v="161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13.315" v="1607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4:36.783" v="1703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45.190" v="1628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24.081" v="1615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30.253" v="1621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37.846" v="1624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Sp modSp">
        <pc:chgData name="内田 陽子" userId="S::yoko_uchida@jpfgojp.onmicrosoft.com::3ba88787-b8da-4fc8-a417-83f627a88c5e" providerId="AD" clId="Web-{18974ED1-173C-B72B-BFFF-1DA3398F28E6}" dt="2020-07-11T05:21:51.167" v="188" actId="20577"/>
        <pc:sldMkLst>
          <pc:docMk/>
          <pc:sldMk cId="3798892302" sldId="399"/>
        </pc:sldMkLst>
        <pc:spChg chg="del">
          <ac:chgData name="内田 陽子" userId="S::yoko_uchida@jpfgojp.onmicrosoft.com::3ba88787-b8da-4fc8-a417-83f627a88c5e" providerId="AD" clId="Web-{18974ED1-173C-B72B-BFFF-1DA3398F28E6}" dt="2020-07-11T05:21:17.104" v="168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1:05.292" v="164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1:51.167" v="188" actId="20577"/>
          <ac:spMkLst>
            <pc:docMk/>
            <pc:sldMk cId="3798892302" sldId="39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7"/>
          <ac:spMkLst>
            <pc:docMk/>
            <pc:sldMk cId="3798892302" sldId="39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6"/>
          <ac:spMkLst>
            <pc:docMk/>
            <pc:sldMk cId="3798892302" sldId="39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5"/>
          <ac:spMkLst>
            <pc:docMk/>
            <pc:sldMk cId="3798892302" sldId="3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18974ED1-173C-B72B-BFFF-1DA3398F28E6}" dt="2020-07-11T05:40:14.332" v="585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18974ED1-173C-B72B-BFFF-1DA3398F28E6}" dt="2020-07-11T05:39:00.942" v="523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6:59.224" v="458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8:48.738" v="509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0:14.332" v="585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40.707" v="573" actId="14100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52.160" v="582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12.238" v="546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18974ED1-173C-B72B-BFFF-1DA3398F28E6}" dt="2020-07-11T05:49:34.509" v="899" actId="1076"/>
        <pc:sldMkLst>
          <pc:docMk/>
          <pc:sldMk cId="136655555" sldId="401"/>
        </pc:sldMkLst>
        <pc:spChg chg="del">
          <ac:chgData name="内田 陽子" userId="S::yoko_uchida@jpfgojp.onmicrosoft.com::3ba88787-b8da-4fc8-a417-83f627a88c5e" providerId="AD" clId="Web-{18974ED1-173C-B72B-BFFF-1DA3398F28E6}" dt="2020-07-11T05:48:24.572" v="870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8:14.087" v="866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9:34.509" v="899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9:23.556" v="897" actId="1076"/>
          <ac:spMkLst>
            <pc:docMk/>
            <pc:sldMk cId="136655555" sldId="40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9"/>
          <ac:spMkLst>
            <pc:docMk/>
            <pc:sldMk cId="136655555" sldId="40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8"/>
          <ac:spMkLst>
            <pc:docMk/>
            <pc:sldMk cId="136655555" sldId="40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7"/>
          <ac:spMkLst>
            <pc:docMk/>
            <pc:sldMk cId="136655555" sldId="401"/>
            <ac:spMk id="11" creationId="{9557DDCB-0AF4-4AFF-A705-E5DBBE957561}"/>
          </ac:spMkLst>
        </pc:spChg>
      </pc:sldChg>
      <pc:sldChg chg="ord">
        <pc:chgData name="内田 陽子" userId="S::yoko_uchida@jpfgojp.onmicrosoft.com::3ba88787-b8da-4fc8-a417-83f627a88c5e" providerId="AD" clId="Web-{18974ED1-173C-B72B-BFFF-1DA3398F28E6}" dt="2020-07-11T06:09:57.368" v="1196"/>
        <pc:sldMkLst>
          <pc:docMk/>
          <pc:sldMk cId="3578036019" sldId="403"/>
        </pc:sldMkLst>
      </pc:sldChg>
      <pc:sldChg chg="delSp modSp ord">
        <pc:chgData name="内田 陽子" userId="S::yoko_uchida@jpfgojp.onmicrosoft.com::3ba88787-b8da-4fc8-a417-83f627a88c5e" providerId="AD" clId="Web-{18974ED1-173C-B72B-BFFF-1DA3398F28E6}" dt="2020-07-11T05:58:54.009" v="1009" actId="20577"/>
        <pc:sldMkLst>
          <pc:docMk/>
          <pc:sldMk cId="97403742" sldId="412"/>
        </pc:sldMkLst>
        <pc:spChg chg="del">
          <ac:chgData name="内田 陽子" userId="S::yoko_uchida@jpfgojp.onmicrosoft.com::3ba88787-b8da-4fc8-a417-83f627a88c5e" providerId="AD" clId="Web-{18974ED1-173C-B72B-BFFF-1DA3398F28E6}" dt="2020-07-11T05:51:51.087" v="934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17.680" v="918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8:54.009" v="1009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56.993" v="935" actId="1076"/>
          <ac:spMkLst>
            <pc:docMk/>
            <pc:sldMk cId="97403742" sldId="4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24.570" v="919" actId="20577"/>
          <ac:spMkLst>
            <pc:docMk/>
            <pc:sldMk cId="97403742" sldId="41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51:51.087" v="933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44.743" v="932" actId="1076"/>
          <ac:spMkLst>
            <pc:docMk/>
            <pc:sldMk cId="97403742" sldId="412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18974ED1-173C-B72B-BFFF-1DA3398F28E6}" dt="2020-07-11T06:09:49.852" v="1195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18974ED1-173C-B72B-BFFF-1DA3398F28E6}" dt="2020-07-11T06:06:24.570" v="1137" actId="20577"/>
          <ac:spMkLst>
            <pc:docMk/>
            <pc:sldMk cId="4023686586" sldId="413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18974ED1-173C-B72B-BFFF-1DA3398F28E6}" dt="2020-07-11T06:06:03.506" v="1120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09:21.477" v="1194" actId="1076"/>
          <ac:spMkLst>
            <pc:docMk/>
            <pc:sldMk cId="4023686586" sldId="41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8974ED1-173C-B72B-BFFF-1DA3398F28E6}" dt="2020-07-11T06:06:03.506" v="1120"/>
          <ac:spMkLst>
            <pc:docMk/>
            <pc:sldMk cId="4023686586" sldId="413"/>
            <ac:spMk id="6" creationId="{D22BB1C6-C91D-4E56-BE27-A5BDD0C181BD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6"/>
          <ac:spMkLst>
            <pc:docMk/>
            <pc:sldMk cId="4023686586" sldId="413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5"/>
          <ac:spMkLst>
            <pc:docMk/>
            <pc:sldMk cId="4023686586" sldId="413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4"/>
          <ac:spMkLst>
            <pc:docMk/>
            <pc:sldMk cId="4023686586" sldId="41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5:32:03.351" v="43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8974ED1-173C-B72B-BFFF-1DA3398F28E6}" dt="2020-07-11T05:30:21.789" v="316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4:00.244" v="214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9:27.070" v="279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0:41.867" v="3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0:52.179" v="386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1:33.819" v="433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28:03.223" v="1580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18974ED1-173C-B72B-BFFF-1DA3398F28E6}" dt="2020-07-11T06:26:42.848" v="1491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5:30.458" v="1445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8:03.223" v="1580" actId="1076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6:59.286" v="1519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7:18.567" v="1548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7:33.192" v="1572" actId="20577"/>
          <ac:spMkLst>
            <pc:docMk/>
            <pc:sldMk cId="3361015407" sldId="42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18974ED1-173C-B72B-BFFF-1DA3398F28E6}" dt="2020-07-11T06:13:28.352" v="1252" actId="20577"/>
        <pc:sldMkLst>
          <pc:docMk/>
          <pc:sldMk cId="4186624381" sldId="438"/>
        </pc:sldMkLst>
        <pc:spChg chg="del">
          <ac:chgData name="内田 陽子" userId="S::yoko_uchida@jpfgojp.onmicrosoft.com::3ba88787-b8da-4fc8-a417-83f627a88c5e" providerId="AD" clId="Web-{18974ED1-173C-B72B-BFFF-1DA3398F28E6}" dt="2020-07-11T06:12:43.243" v="1242"/>
          <ac:spMkLst>
            <pc:docMk/>
            <pc:sldMk cId="4186624381" sldId="4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1:27.181" v="1221" actId="20577"/>
          <ac:spMkLst>
            <pc:docMk/>
            <pc:sldMk cId="4186624381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3:28.352" v="1252" actId="20577"/>
          <ac:spMkLst>
            <pc:docMk/>
            <pc:sldMk cId="4186624381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1:35.056" v="1222" actId="1076"/>
          <ac:spMkLst>
            <pc:docMk/>
            <pc:sldMk cId="4186624381" sldId="43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8974ED1-173C-B72B-BFFF-1DA3398F28E6}" dt="2020-07-11T06:19:15.241" v="1351" actId="20577"/>
        <pc:sldMkLst>
          <pc:docMk/>
          <pc:sldMk cId="3174496948" sldId="439"/>
        </pc:sldMkLst>
        <pc:spChg chg="mod">
          <ac:chgData name="内田 陽子" userId="S::yoko_uchida@jpfgojp.onmicrosoft.com::3ba88787-b8da-4fc8-a417-83f627a88c5e" providerId="AD" clId="Web-{18974ED1-173C-B72B-BFFF-1DA3398F28E6}" dt="2020-07-11T06:14:52.539" v="1276" actId="20577"/>
          <ac:spMkLst>
            <pc:docMk/>
            <pc:sldMk cId="317449694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9:15.241" v="1351" actId="20577"/>
          <ac:spMkLst>
            <pc:docMk/>
            <pc:sldMk cId="317449694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4:59.507" v="1278" actId="1076"/>
          <ac:spMkLst>
            <pc:docMk/>
            <pc:sldMk cId="3174496948" sldId="43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8974ED1-173C-B72B-BFFF-1DA3398F28E6}" dt="2020-07-11T06:23:40.083" v="1417" actId="1076"/>
        <pc:sldMkLst>
          <pc:docMk/>
          <pc:sldMk cId="2789420071" sldId="440"/>
        </pc:sldMkLst>
        <pc:spChg chg="mod">
          <ac:chgData name="内田 陽子" userId="S::yoko_uchida@jpfgojp.onmicrosoft.com::3ba88787-b8da-4fc8-a417-83f627a88c5e" providerId="AD" clId="Web-{18974ED1-173C-B72B-BFFF-1DA3398F28E6}" dt="2020-07-11T06:21:27.897" v="1378" actId="20577"/>
          <ac:spMkLst>
            <pc:docMk/>
            <pc:sldMk cId="2789420071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3:40.083" v="1417" actId="1076"/>
          <ac:spMkLst>
            <pc:docMk/>
            <pc:sldMk cId="2789420071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1:41.772" v="1380" actId="1076"/>
          <ac:spMkLst>
            <pc:docMk/>
            <pc:sldMk cId="2789420071" sldId="440"/>
            <ac:spMk id="7" creationId="{1AF68CEC-B70C-4DFA-9973-E5B8A12ED17D}"/>
          </ac:spMkLst>
        </pc:spChg>
      </pc:sldChg>
      <pc:sldChg chg="add replId">
        <pc:chgData name="内田 陽子" userId="S::yoko_uchida@jpfgojp.onmicrosoft.com::3ba88787-b8da-4fc8-a417-83f627a88c5e" providerId="AD" clId="Web-{18974ED1-173C-B72B-BFFF-1DA3398F28E6}" dt="2020-07-11T06:29:25.566" v="1581"/>
        <pc:sldMkLst>
          <pc:docMk/>
          <pc:sldMk cId="2650286911" sldId="441"/>
        </pc:sldMkLst>
      </pc:sldChg>
    </pc:docChg>
  </pc:docChgLst>
  <pc:docChgLst>
    <pc:chgData name="佐藤 琴乃" userId="S::kotono_sato@jpfgojp.onmicrosoft.com::2230d9ee-5755-4738-bed6-b68085c1b120" providerId="AD" clId="Web-{B4ABD71A-71B3-02DE-99ED-174E5BC2DD24}"/>
    <pc:docChg chg="addSld delSld">
      <pc:chgData name="佐藤 琴乃" userId="S::kotono_sato@jpfgojp.onmicrosoft.com::2230d9ee-5755-4738-bed6-b68085c1b120" providerId="AD" clId="Web-{B4ABD71A-71B3-02DE-99ED-174E5BC2DD24}" dt="2020-07-17T01:31:44.632" v="1"/>
      <pc:docMkLst>
        <pc:docMk/>
      </pc:docMkLst>
      <pc:sldChg chg="del">
        <pc:chgData name="佐藤 琴乃" userId="S::kotono_sato@jpfgojp.onmicrosoft.com::2230d9ee-5755-4738-bed6-b68085c1b120" providerId="AD" clId="Web-{B4ABD71A-71B3-02DE-99ED-174E5BC2DD24}" dt="2020-07-17T01:31:44.632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B4ABD71A-71B3-02DE-99ED-174E5BC2DD24}" dt="2020-07-17T01:31:41.476" v="0"/>
        <pc:sldMkLst>
          <pc:docMk/>
          <pc:sldMk cId="908193313" sldId="460"/>
        </pc:sldMkLst>
      </pc:sldChg>
    </pc:docChg>
  </pc:docChgLst>
  <pc:docChgLst>
    <pc:chgData name="内田 陽子" userId="S::yoko_uchida@jpfgojp.onmicrosoft.com::3ba88787-b8da-4fc8-a417-83f627a88c5e" providerId="AD" clId="Web-{372757F9-D7D2-5654-FCAC-EFD449E81889}"/>
    <pc:docChg chg="modSld">
      <pc:chgData name="内田 陽子" userId="S::yoko_uchida@jpfgojp.onmicrosoft.com::3ba88787-b8da-4fc8-a417-83f627a88c5e" providerId="AD" clId="Web-{372757F9-D7D2-5654-FCAC-EFD449E81889}" dt="2020-07-28T03:18:17.407" v="1" actId="20577"/>
      <pc:docMkLst>
        <pc:docMk/>
      </pc:docMkLst>
      <pc:sldChg chg="modSp">
        <pc:chgData name="内田 陽子" userId="S::yoko_uchida@jpfgojp.onmicrosoft.com::3ba88787-b8da-4fc8-a417-83f627a88c5e" providerId="AD" clId="Web-{372757F9-D7D2-5654-FCAC-EFD449E81889}" dt="2020-07-28T03:18:17.407" v="0" actId="20577"/>
        <pc:sldMkLst>
          <pc:docMk/>
          <pc:sldMk cId="908193313" sldId="460"/>
        </pc:sldMkLst>
        <pc:spChg chg="mod">
          <ac:chgData name="内田 陽子" userId="S::yoko_uchida@jpfgojp.onmicrosoft.com::3ba88787-b8da-4fc8-a417-83f627a88c5e" providerId="AD" clId="Web-{372757F9-D7D2-5654-FCAC-EFD449E81889}" dt="2020-07-28T03:18:17.407" v="0" actId="20577"/>
          <ac:spMkLst>
            <pc:docMk/>
            <pc:sldMk cId="908193313" sldId="460"/>
            <ac:spMk id="3" creationId="{E0222A54-0EEB-4AA0-83C1-3E319CDEEA14}"/>
          </ac:spMkLst>
        </pc:spChg>
      </pc:sldChg>
    </pc:docChg>
  </pc:docChgLst>
  <pc:docChgLst>
    <pc:chgData clId="Web-{18974ED1-173C-B72B-BFFF-1DA3398F28E6}"/>
    <pc:docChg chg="modSld">
      <pc:chgData name="" userId="" providerId="" clId="Web-{18974ED1-173C-B72B-BFFF-1DA3398F28E6}" dt="2020-07-11T05:08:00.255" v="0"/>
      <pc:docMkLst>
        <pc:docMk/>
      </pc:docMkLst>
      <pc:sldChg chg="delSp">
        <pc:chgData name="" userId="" providerId="" clId="Web-{18974ED1-173C-B72B-BFFF-1DA3398F28E6}" dt="2020-07-11T05:08:00.255" v="0"/>
        <pc:sldMkLst>
          <pc:docMk/>
          <pc:sldMk cId="2010396247" sldId="258"/>
        </pc:sldMkLst>
        <pc:spChg chg="del">
          <ac:chgData name="" userId="" providerId="" clId="Web-{18974ED1-173C-B72B-BFFF-1DA3398F28E6}" dt="2020-07-11T05:08:00.255" v="0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佐藤 琴乃" userId="S::kotono_sato@jpfgojp.onmicrosoft.com::2230d9ee-5755-4738-bed6-b68085c1b120" providerId="AD" clId="Web-{9DA20916-9D5D-8366-895F-F2DA53BE33B0}"/>
    <pc:docChg chg="modSld">
      <pc:chgData name="佐藤 琴乃" userId="S::kotono_sato@jpfgojp.onmicrosoft.com::2230d9ee-5755-4738-bed6-b68085c1b120" providerId="AD" clId="Web-{9DA20916-9D5D-8366-895F-F2DA53BE33B0}" dt="2020-07-19T12:56:06.177" v="68" actId="20577"/>
      <pc:docMkLst>
        <pc:docMk/>
      </pc:docMkLst>
      <pc:sldChg chg="modSp">
        <pc:chgData name="佐藤 琴乃" userId="S::kotono_sato@jpfgojp.onmicrosoft.com::2230d9ee-5755-4738-bed6-b68085c1b120" providerId="AD" clId="Web-{9DA20916-9D5D-8366-895F-F2DA53BE33B0}" dt="2020-07-19T12:51:20.427" v="0" actId="1076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9DA20916-9D5D-8366-895F-F2DA53BE33B0}" dt="2020-07-19T12:51:20.427" v="0" actId="1076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1:35.099" v="3" actId="14100"/>
        <pc:sldMkLst>
          <pc:docMk/>
          <pc:sldMk cId="3225434964" sldId="365"/>
        </pc:sldMkLst>
        <pc:spChg chg="mod">
          <ac:chgData name="佐藤 琴乃" userId="S::kotono_sato@jpfgojp.onmicrosoft.com::2230d9ee-5755-4738-bed6-b68085c1b120" providerId="AD" clId="Web-{9DA20916-9D5D-8366-895F-F2DA53BE33B0}" dt="2020-07-19T12:51:35.099" v="3" actId="14100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5:44.568" v="62" actId="1076"/>
        <pc:sldMkLst>
          <pc:docMk/>
          <pc:sldMk cId="1269142455" sldId="366"/>
        </pc:sldMkLst>
        <pc:spChg chg="mod">
          <ac:chgData name="佐藤 琴乃" userId="S::kotono_sato@jpfgojp.onmicrosoft.com::2230d9ee-5755-4738-bed6-b68085c1b120" providerId="AD" clId="Web-{9DA20916-9D5D-8366-895F-F2DA53BE33B0}" dt="2020-07-19T12:55:44.568" v="62" actId="1076"/>
          <ac:spMkLst>
            <pc:docMk/>
            <pc:sldMk cId="1269142455" sldId="36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1:48.255" v="6" actId="14100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9DA20916-9D5D-8366-895F-F2DA53BE33B0}" dt="2020-07-19T12:51:48.255" v="6" actId="14100"/>
          <ac:spMkLst>
            <pc:docMk/>
            <pc:sldMk cId="3220057753" sldId="3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2:34.224" v="18" actId="14100"/>
        <pc:sldMkLst>
          <pc:docMk/>
          <pc:sldMk cId="1736354933" sldId="369"/>
        </pc:sldMkLst>
        <pc:spChg chg="mod">
          <ac:chgData name="佐藤 琴乃" userId="S::kotono_sato@jpfgojp.onmicrosoft.com::2230d9ee-5755-4738-bed6-b68085c1b120" providerId="AD" clId="Web-{9DA20916-9D5D-8366-895F-F2DA53BE33B0}" dt="2020-07-19T12:52:34.224" v="18" actId="14100"/>
          <ac:spMkLst>
            <pc:docMk/>
            <pc:sldMk cId="1736354933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55.974" v="39" actId="1076"/>
        <pc:sldMkLst>
          <pc:docMk/>
          <pc:sldMk cId="3578036019" sldId="403"/>
        </pc:sldMkLst>
        <pc:spChg chg="mod">
          <ac:chgData name="佐藤 琴乃" userId="S::kotono_sato@jpfgojp.onmicrosoft.com::2230d9ee-5755-4738-bed6-b68085c1b120" providerId="AD" clId="Web-{9DA20916-9D5D-8366-895F-F2DA53BE33B0}" dt="2020-07-19T12:53:55.974" v="39" actId="1076"/>
          <ac:spMkLst>
            <pc:docMk/>
            <pc:sldMk cId="3578036019" sldId="4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1:41.536" v="4"/>
        <pc:sldMkLst>
          <pc:docMk/>
          <pc:sldMk cId="97403742" sldId="412"/>
        </pc:sldMkLst>
        <pc:spChg chg="mod">
          <ac:chgData name="佐藤 琴乃" userId="S::kotono_sato@jpfgojp.onmicrosoft.com::2230d9ee-5755-4738-bed6-b68085c1b120" providerId="AD" clId="Web-{9DA20916-9D5D-8366-895F-F2DA53BE33B0}" dt="2020-07-19T12:51:41.536" v="4"/>
          <ac:spMkLst>
            <pc:docMk/>
            <pc:sldMk cId="97403742" sldId="41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1:55.739" v="8" actId="14100"/>
        <pc:sldMkLst>
          <pc:docMk/>
          <pc:sldMk cId="4023686586" sldId="413"/>
        </pc:sldMkLst>
        <pc:spChg chg="mod">
          <ac:chgData name="佐藤 琴乃" userId="S::kotono_sato@jpfgojp.onmicrosoft.com::2230d9ee-5755-4738-bed6-b68085c1b120" providerId="AD" clId="Web-{9DA20916-9D5D-8366-895F-F2DA53BE33B0}" dt="2020-07-19T12:51:55.739" v="8" actId="14100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1:28.255" v="2" actId="14100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9DA20916-9D5D-8366-895F-F2DA53BE33B0}" dt="2020-07-19T12:51:28.255" v="2" actId="14100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2:22.130" v="15"/>
        <pc:sldMkLst>
          <pc:docMk/>
          <pc:sldMk cId="3361015407" sldId="420"/>
        </pc:sldMkLst>
        <pc:spChg chg="mod">
          <ac:chgData name="佐藤 琴乃" userId="S::kotono_sato@jpfgojp.onmicrosoft.com::2230d9ee-5755-4738-bed6-b68085c1b120" providerId="AD" clId="Web-{9DA20916-9D5D-8366-895F-F2DA53BE33B0}" dt="2020-07-19T12:52:22.130" v="15"/>
          <ac:spMkLst>
            <pc:docMk/>
            <pc:sldMk cId="3361015407" sldId="42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5:48.896" v="63"/>
        <pc:sldMkLst>
          <pc:docMk/>
          <pc:sldMk cId="1652159729" sldId="427"/>
        </pc:sldMkLst>
        <pc:spChg chg="mod">
          <ac:chgData name="佐藤 琴乃" userId="S::kotono_sato@jpfgojp.onmicrosoft.com::2230d9ee-5755-4738-bed6-b68085c1b120" providerId="AD" clId="Web-{9DA20916-9D5D-8366-895F-F2DA53BE33B0}" dt="2020-07-19T12:55:48.896" v="63"/>
          <ac:spMkLst>
            <pc:docMk/>
            <pc:sldMk cId="1652159729" sldId="4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2:14.692" v="14" actId="1076"/>
        <pc:sldMkLst>
          <pc:docMk/>
          <pc:sldMk cId="4186624381" sldId="438"/>
        </pc:sldMkLst>
        <pc:spChg chg="mod">
          <ac:chgData name="佐藤 琴乃" userId="S::kotono_sato@jpfgojp.onmicrosoft.com::2230d9ee-5755-4738-bed6-b68085c1b120" providerId="AD" clId="Web-{9DA20916-9D5D-8366-895F-F2DA53BE33B0}" dt="2020-07-19T12:52:14.692" v="14" actId="1076"/>
          <ac:spMkLst>
            <pc:docMk/>
            <pc:sldMk cId="4186624381" sldId="4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2:55.568" v="23" actId="1076"/>
        <pc:sldMkLst>
          <pc:docMk/>
          <pc:sldMk cId="1747056851" sldId="442"/>
        </pc:sldMkLst>
        <pc:spChg chg="mod">
          <ac:chgData name="佐藤 琴乃" userId="S::kotono_sato@jpfgojp.onmicrosoft.com::2230d9ee-5755-4738-bed6-b68085c1b120" providerId="AD" clId="Web-{9DA20916-9D5D-8366-895F-F2DA53BE33B0}" dt="2020-07-19T12:52:55.568" v="23" actId="1076"/>
          <ac:spMkLst>
            <pc:docMk/>
            <pc:sldMk cId="1747056851" sldId="44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24.958" v="30"/>
        <pc:sldMkLst>
          <pc:docMk/>
          <pc:sldMk cId="2335540916" sldId="443"/>
        </pc:sldMkLst>
        <pc:spChg chg="mod">
          <ac:chgData name="佐藤 琴乃" userId="S::kotono_sato@jpfgojp.onmicrosoft.com::2230d9ee-5755-4738-bed6-b68085c1b120" providerId="AD" clId="Web-{9DA20916-9D5D-8366-895F-F2DA53BE33B0}" dt="2020-07-19T12:53:24.958" v="30"/>
          <ac:spMkLst>
            <pc:docMk/>
            <pc:sldMk cId="2335540916" sldId="44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34.505" v="33"/>
        <pc:sldMkLst>
          <pc:docMk/>
          <pc:sldMk cId="3056348950" sldId="444"/>
        </pc:sldMkLst>
        <pc:spChg chg="mod">
          <ac:chgData name="佐藤 琴乃" userId="S::kotono_sato@jpfgojp.onmicrosoft.com::2230d9ee-5755-4738-bed6-b68085c1b120" providerId="AD" clId="Web-{9DA20916-9D5D-8366-895F-F2DA53BE33B0}" dt="2020-07-19T12:53:34.505" v="33"/>
          <ac:spMkLst>
            <pc:docMk/>
            <pc:sldMk cId="3056348950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41.536" v="35" actId="14100"/>
        <pc:sldMkLst>
          <pc:docMk/>
          <pc:sldMk cId="1503822405" sldId="445"/>
        </pc:sldMkLst>
        <pc:spChg chg="mod">
          <ac:chgData name="佐藤 琴乃" userId="S::kotono_sato@jpfgojp.onmicrosoft.com::2230d9ee-5755-4738-bed6-b68085c1b120" providerId="AD" clId="Web-{9DA20916-9D5D-8366-895F-F2DA53BE33B0}" dt="2020-07-19T12:53:41.536" v="35" actId="14100"/>
          <ac:spMkLst>
            <pc:docMk/>
            <pc:sldMk cId="1503822405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38.693" v="34" actId="14100"/>
        <pc:sldMkLst>
          <pc:docMk/>
          <pc:sldMk cId="3635645160" sldId="446"/>
        </pc:sldMkLst>
        <pc:spChg chg="mod">
          <ac:chgData name="佐藤 琴乃" userId="S::kotono_sato@jpfgojp.onmicrosoft.com::2230d9ee-5755-4738-bed6-b68085c1b120" providerId="AD" clId="Web-{9DA20916-9D5D-8366-895F-F2DA53BE33B0}" dt="2020-07-19T12:53:38.693" v="34" actId="14100"/>
          <ac:spMkLst>
            <pc:docMk/>
            <pc:sldMk cId="3635645160" sldId="44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3:45.333" v="36" actId="14100"/>
        <pc:sldMkLst>
          <pc:docMk/>
          <pc:sldMk cId="3738933278" sldId="447"/>
        </pc:sldMkLst>
        <pc:spChg chg="mod">
          <ac:chgData name="佐藤 琴乃" userId="S::kotono_sato@jpfgojp.onmicrosoft.com::2230d9ee-5755-4738-bed6-b68085c1b120" providerId="AD" clId="Web-{9DA20916-9D5D-8366-895F-F2DA53BE33B0}" dt="2020-07-19T12:53:45.333" v="36" actId="14100"/>
          <ac:spMkLst>
            <pc:docMk/>
            <pc:sldMk cId="3738933278" sldId="4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4:03.396" v="40" actId="14100"/>
        <pc:sldMkLst>
          <pc:docMk/>
          <pc:sldMk cId="1696602506" sldId="449"/>
        </pc:sldMkLst>
        <pc:spChg chg="mod">
          <ac:chgData name="佐藤 琴乃" userId="S::kotono_sato@jpfgojp.onmicrosoft.com::2230d9ee-5755-4738-bed6-b68085c1b120" providerId="AD" clId="Web-{9DA20916-9D5D-8366-895F-F2DA53BE33B0}" dt="2020-07-19T12:54:03.396" v="40" actId="14100"/>
          <ac:spMkLst>
            <pc:docMk/>
            <pc:sldMk cId="169660250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4:18.318" v="42" actId="14100"/>
        <pc:sldMkLst>
          <pc:docMk/>
          <pc:sldMk cId="3935543060" sldId="452"/>
        </pc:sldMkLst>
        <pc:spChg chg="mod">
          <ac:chgData name="佐藤 琴乃" userId="S::kotono_sato@jpfgojp.onmicrosoft.com::2230d9ee-5755-4738-bed6-b68085c1b120" providerId="AD" clId="Web-{9DA20916-9D5D-8366-895F-F2DA53BE33B0}" dt="2020-07-19T12:54:18.318" v="42" actId="14100"/>
          <ac:spMkLst>
            <pc:docMk/>
            <pc:sldMk cId="3935543060" sldId="4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4:24.083" v="44" actId="1076"/>
        <pc:sldMkLst>
          <pc:docMk/>
          <pc:sldMk cId="1070204325" sldId="453"/>
        </pc:sldMkLst>
        <pc:spChg chg="mod">
          <ac:chgData name="佐藤 琴乃" userId="S::kotono_sato@jpfgojp.onmicrosoft.com::2230d9ee-5755-4738-bed6-b68085c1b120" providerId="AD" clId="Web-{9DA20916-9D5D-8366-895F-F2DA53BE33B0}" dt="2020-07-19T12:54:24.083" v="44" actId="1076"/>
          <ac:spMkLst>
            <pc:docMk/>
            <pc:sldMk cId="1070204325" sldId="45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5:29.083" v="58" actId="20577"/>
        <pc:sldMkLst>
          <pc:docMk/>
          <pc:sldMk cId="407672208" sldId="456"/>
        </pc:sldMkLst>
        <pc:spChg chg="mod">
          <ac:chgData name="佐藤 琴乃" userId="S::kotono_sato@jpfgojp.onmicrosoft.com::2230d9ee-5755-4738-bed6-b68085c1b120" providerId="AD" clId="Web-{9DA20916-9D5D-8366-895F-F2DA53BE33B0}" dt="2020-07-19T12:55:29.083" v="58" actId="20577"/>
          <ac:spMkLst>
            <pc:docMk/>
            <pc:sldMk cId="407672208" sldId="45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5:38.724" v="60" actId="14100"/>
        <pc:sldMkLst>
          <pc:docMk/>
          <pc:sldMk cId="2585111836" sldId="457"/>
        </pc:sldMkLst>
        <pc:spChg chg="mod">
          <ac:chgData name="佐藤 琴乃" userId="S::kotono_sato@jpfgojp.onmicrosoft.com::2230d9ee-5755-4738-bed6-b68085c1b120" providerId="AD" clId="Web-{9DA20916-9D5D-8366-895F-F2DA53BE33B0}" dt="2020-07-19T12:55:38.724" v="60" actId="14100"/>
          <ac:spMkLst>
            <pc:docMk/>
            <pc:sldMk cId="2585111836" sldId="45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6:00.193" v="67" actId="14100"/>
        <pc:sldMkLst>
          <pc:docMk/>
          <pc:sldMk cId="1738571310" sldId="458"/>
        </pc:sldMkLst>
        <pc:spChg chg="mod">
          <ac:chgData name="佐藤 琴乃" userId="S::kotono_sato@jpfgojp.onmicrosoft.com::2230d9ee-5755-4738-bed6-b68085c1b120" providerId="AD" clId="Web-{9DA20916-9D5D-8366-895F-F2DA53BE33B0}" dt="2020-07-19T12:56:00.193" v="67" actId="14100"/>
          <ac:spMkLst>
            <pc:docMk/>
            <pc:sldMk cId="1738571310" sldId="45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DA20916-9D5D-8366-895F-F2DA53BE33B0}" dt="2020-07-19T12:56:06.177" v="68" actId="20577"/>
        <pc:sldMkLst>
          <pc:docMk/>
          <pc:sldMk cId="2072930379" sldId="459"/>
        </pc:sldMkLst>
        <pc:spChg chg="mod">
          <ac:chgData name="佐藤 琴乃" userId="S::kotono_sato@jpfgojp.onmicrosoft.com::2230d9ee-5755-4738-bed6-b68085c1b120" providerId="AD" clId="Web-{9DA20916-9D5D-8366-895F-F2DA53BE33B0}" dt="2020-07-19T12:56:06.177" v="68" actId="20577"/>
          <ac:spMkLst>
            <pc:docMk/>
            <pc:sldMk cId="2072930379" sldId="459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4DB3A9CE-B7D7-ECD0-E52C-1D2F7711D4A5}"/>
    <pc:docChg chg="addSld delSld modSld sldOrd">
      <pc:chgData name="内田 陽子" userId="S::yoko_uchida@jpfgojp.onmicrosoft.com::3ba88787-b8da-4fc8-a417-83f627a88c5e" providerId="AD" clId="Web-{4DB3A9CE-B7D7-ECD0-E52C-1D2F7711D4A5}" dt="2020-07-12T16:13:32.448" v="1227"/>
      <pc:docMkLst>
        <pc:docMk/>
      </pc:docMkLst>
      <pc:sldChg chg="del">
        <pc:chgData name="内田 陽子" userId="S::yoko_uchida@jpfgojp.onmicrosoft.com::3ba88787-b8da-4fc8-a417-83f627a88c5e" providerId="AD" clId="Web-{4DB3A9CE-B7D7-ECD0-E52C-1D2F7711D4A5}" dt="2020-07-12T16:13:32.432" v="1212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0"/>
        <pc:sldMkLst>
          <pc:docMk/>
          <pc:sldMk cId="993028233" sldId="321"/>
        </pc:sldMkLst>
      </pc:sldChg>
      <pc:sldChg chg="modSp ord">
        <pc:chgData name="内田 陽子" userId="S::yoko_uchida@jpfgojp.onmicrosoft.com::3ba88787-b8da-4fc8-a417-83f627a88c5e" providerId="AD" clId="Web-{4DB3A9CE-B7D7-ECD0-E52C-1D2F7711D4A5}" dt="2020-07-12T15:58:31.290" v="847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DB3A9CE-B7D7-ECD0-E52C-1D2F7711D4A5}" dt="2020-07-12T15:58:00.931" v="841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15" v="840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4:47.930" v="624" actId="20577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47" v="842" actId="1076"/>
          <ac:spMkLst>
            <pc:docMk/>
            <pc:sldMk cId="1269142455" sldId="366"/>
            <ac:spMk id="6" creationId="{1AB4C93F-CEED-4106-948A-9116668C453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9.509" v="846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47" v="843" actId="1076"/>
          <ac:spMkLst>
            <pc:docMk/>
            <pc:sldMk cId="1269142455" sldId="366"/>
            <ac:spMk id="8" creationId="{BD03AACB-EE26-499C-9160-606DE3E5F59F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62" v="844" actId="1076"/>
          <ac:spMkLst>
            <pc:docMk/>
            <pc:sldMk cId="1269142455" sldId="366"/>
            <ac:spMk id="9" creationId="{BA0C319E-2E7F-4E13-B5AE-0E3D9CAD61C4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19"/>
        <pc:sldMkLst>
          <pc:docMk/>
          <pc:sldMk cId="2833551238" sldId="367"/>
        </pc:sldMkLst>
      </pc:sldChg>
      <pc:sldChg chg="addSp delSp modSp">
        <pc:chgData name="内田 陽子" userId="S::yoko_uchida@jpfgojp.onmicrosoft.com::3ba88787-b8da-4fc8-a417-83f627a88c5e" providerId="AD" clId="Web-{4DB3A9CE-B7D7-ECD0-E52C-1D2F7711D4A5}" dt="2020-07-12T15:27:09.122" v="142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4DB3A9CE-B7D7-ECD0-E52C-1D2F7711D4A5}" dt="2020-07-12T15:27:04.872" v="138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57" v="136" actId="1076"/>
          <ac:spMkLst>
            <pc:docMk/>
            <pc:sldMk cId="1736354933" sldId="36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4DB3A9CE-B7D7-ECD0-E52C-1D2F7711D4A5}" dt="2020-07-12T15:27:09.122" v="142"/>
          <ac:spMkLst>
            <pc:docMk/>
            <pc:sldMk cId="1736354933" sldId="369"/>
            <ac:spMk id="5" creationId="{0E7EB198-30E7-4036-86CA-C48B19B0D714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72" v="137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39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40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41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32" v="121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3"/>
        <pc:sldMkLst>
          <pc:docMk/>
          <pc:sldMk cId="3377572367" sldId="374"/>
        </pc:sldMkLst>
      </pc:sldChg>
      <pc:sldChg chg="modSp">
        <pc:chgData name="内田 陽子" userId="S::yoko_uchida@jpfgojp.onmicrosoft.com::3ba88787-b8da-4fc8-a417-83f627a88c5e" providerId="AD" clId="Web-{4DB3A9CE-B7D7-ECD0-E52C-1D2F7711D4A5}" dt="2020-07-12T15:49:16.664" v="553" actId="20577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4DB3A9CE-B7D7-ECD0-E52C-1D2F7711D4A5}" dt="2020-07-12T15:49:16.664" v="553" actId="20577"/>
          <ac:spMkLst>
            <pc:docMk/>
            <pc:sldMk cId="3578036019" sldId="403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27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6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5"/>
        <pc:sldMkLst>
          <pc:docMk/>
          <pc:sldMk cId="1866535682" sldId="406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4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3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5:35:53.306" v="290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5:35:53.306" v="289"/>
        <pc:sldMkLst>
          <pc:docMk/>
          <pc:sldMk cId="3455790550" sldId="423"/>
        </pc:sldMkLst>
      </pc:sldChg>
      <pc:sldChg chg="modSp ord">
        <pc:chgData name="内田 陽子" userId="S::yoko_uchida@jpfgojp.onmicrosoft.com::3ba88787-b8da-4fc8-a417-83f627a88c5e" providerId="AD" clId="Web-{4DB3A9CE-B7D7-ECD0-E52C-1D2F7711D4A5}" dt="2020-07-12T15:47:43.461" v="520" actId="20577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4DB3A9CE-B7D7-ECD0-E52C-1D2F7711D4A5}" dt="2020-07-12T15:36:58.275" v="310" actId="20577"/>
          <ac:spMkLst>
            <pc:docMk/>
            <pc:sldMk cId="781615676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7:43.461" v="520" actId="20577"/>
          <ac:spMkLst>
            <pc:docMk/>
            <pc:sldMk cId="781615676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37.323" v="323" actId="1076"/>
          <ac:spMkLst>
            <pc:docMk/>
            <pc:sldMk cId="781615676" sldId="4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06.165" v="315" actId="1076"/>
          <ac:spMkLst>
            <pc:docMk/>
            <pc:sldMk cId="781615676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25.948" v="321" actId="20577"/>
          <ac:spMkLst>
            <pc:docMk/>
            <pc:sldMk cId="781615676" sldId="42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22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1"/>
        <pc:sldMkLst>
          <pc:docMk/>
          <pc:sldMk cId="394096754" sldId="426"/>
        </pc:sldMkLst>
      </pc:sldChg>
      <pc:sldChg chg="delSp modSp ord">
        <pc:chgData name="内田 陽子" userId="S::yoko_uchida@jpfgojp.onmicrosoft.com::3ba88787-b8da-4fc8-a417-83f627a88c5e" providerId="AD" clId="Web-{4DB3A9CE-B7D7-ECD0-E52C-1D2F7711D4A5}" dt="2020-07-12T16:03:01.828" v="958" actId="20577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4DB3A9CE-B7D7-ECD0-E52C-1D2F7711D4A5}" dt="2020-07-12T16:00:26.963" v="88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03.009" v="868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3:01.828" v="958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07.916" v="870" actId="1076"/>
          <ac:spMkLst>
            <pc:docMk/>
            <pc:sldMk cId="1652159729" sldId="427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4DB3A9CE-B7D7-ECD0-E52C-1D2F7711D4A5}" dt="2020-07-12T16:00:30.884" v="888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47.369" v="925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1:01.760" v="930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32" v="121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5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4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1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0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9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8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7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16" v="1206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16" v="1205"/>
        <pc:sldMkLst>
          <pc:docMk/>
          <pc:sldMk cId="4257144580" sldId="437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8"/>
        <pc:sldMkLst>
          <pc:docMk/>
          <pc:sldMk cId="2650286911" sldId="441"/>
        </pc:sldMkLst>
      </pc:sldChg>
      <pc:sldChg chg="modSp">
        <pc:chgData name="内田 陽子" userId="S::yoko_uchida@jpfgojp.onmicrosoft.com::3ba88787-b8da-4fc8-a417-83f627a88c5e" providerId="AD" clId="Web-{4DB3A9CE-B7D7-ECD0-E52C-1D2F7711D4A5}" dt="2020-07-12T15:51:05.899" v="571" actId="20577"/>
        <pc:sldMkLst>
          <pc:docMk/>
          <pc:sldMk cId="1503822405" sldId="445"/>
        </pc:sldMkLst>
        <pc:spChg chg="mod">
          <ac:chgData name="内田 陽子" userId="S::yoko_uchida@jpfgojp.onmicrosoft.com::3ba88787-b8da-4fc8-a417-83f627a88c5e" providerId="AD" clId="Web-{4DB3A9CE-B7D7-ECD0-E52C-1D2F7711D4A5}" dt="2020-07-12T15:51:05.899" v="571" actId="20577"/>
          <ac:spMkLst>
            <pc:docMk/>
            <pc:sldMk cId="1503822405" sldId="44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DB3A9CE-B7D7-ECD0-E52C-1D2F7711D4A5}" dt="2020-07-12T15:30:08.394" v="155"/>
        <pc:sldMkLst>
          <pc:docMk/>
          <pc:sldMk cId="3635645160" sldId="446"/>
        </pc:sldMkLst>
        <pc:spChg chg="add del">
          <ac:chgData name="内田 陽子" userId="S::yoko_uchida@jpfgojp.onmicrosoft.com::3ba88787-b8da-4fc8-a417-83f627a88c5e" providerId="AD" clId="Web-{4DB3A9CE-B7D7-ECD0-E52C-1D2F7711D4A5}" dt="2020-07-12T15:30:08.394" v="155"/>
          <ac:spMkLst>
            <pc:docMk/>
            <pc:sldMk cId="3635645160" sldId="446"/>
            <ac:spMk id="2" creationId="{44C433E5-9DE1-418B-9D8C-01A51FA3AC6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16" v="152" actId="1076"/>
          <ac:spMkLst>
            <pc:docMk/>
            <pc:sldMk cId="3635645160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32" v="153" actId="1076"/>
          <ac:spMkLst>
            <pc:docMk/>
            <pc:sldMk cId="3635645160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32" v="154" actId="1076"/>
          <ac:spMkLst>
            <pc:docMk/>
            <pc:sldMk cId="3635645160" sldId="446"/>
            <ac:spMk id="12" creationId="{FDF45B26-2467-4FFE-B55D-7C61FBE78DDD}"/>
          </ac:spMkLst>
        </pc:spChg>
      </pc:sldChg>
      <pc:sldChg chg="modSp">
        <pc:chgData name="内田 陽子" userId="S::yoko_uchida@jpfgojp.onmicrosoft.com::3ba88787-b8da-4fc8-a417-83f627a88c5e" providerId="AD" clId="Web-{4DB3A9CE-B7D7-ECD0-E52C-1D2F7711D4A5}" dt="2020-07-12T15:49:38.695" v="557" actId="20577"/>
        <pc:sldMkLst>
          <pc:docMk/>
          <pc:sldMk cId="3738933278" sldId="447"/>
        </pc:sldMkLst>
        <pc:spChg chg="mod">
          <ac:chgData name="内田 陽子" userId="S::yoko_uchida@jpfgojp.onmicrosoft.com::3ba88787-b8da-4fc8-a417-83f627a88c5e" providerId="AD" clId="Web-{4DB3A9CE-B7D7-ECD0-E52C-1D2F7711D4A5}" dt="2020-07-12T15:49:38.695" v="557" actId="20577"/>
          <ac:spMkLst>
            <pc:docMk/>
            <pc:sldMk cId="3738933278" sldId="44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DB3A9CE-B7D7-ECD0-E52C-1D2F7711D4A5}" dt="2020-07-12T15:48:25.836" v="530" actId="20577"/>
        <pc:sldMkLst>
          <pc:docMk/>
          <pc:sldMk cId="1254917070" sldId="448"/>
        </pc:sldMkLst>
        <pc:spChg chg="mod">
          <ac:chgData name="内田 陽子" userId="S::yoko_uchida@jpfgojp.onmicrosoft.com::3ba88787-b8da-4fc8-a417-83f627a88c5e" providerId="AD" clId="Web-{4DB3A9CE-B7D7-ECD0-E52C-1D2F7711D4A5}" dt="2020-07-12T15:48:25.836" v="530" actId="20577"/>
          <ac:spMkLst>
            <pc:docMk/>
            <pc:sldMk cId="1254917070" sldId="448"/>
            <ac:spMk id="4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DB3A9CE-B7D7-ECD0-E52C-1D2F7711D4A5}" dt="2020-07-12T15:28:19.457" v="150"/>
        <pc:sldMkLst>
          <pc:docMk/>
          <pc:sldMk cId="1070204325" sldId="453"/>
        </pc:sldMkLst>
        <pc:spChg chg="add mod">
          <ac:chgData name="内田 陽子" userId="S::yoko_uchida@jpfgojp.onmicrosoft.com::3ba88787-b8da-4fc8-a417-83f627a88c5e" providerId="AD" clId="Web-{4DB3A9CE-B7D7-ECD0-E52C-1D2F7711D4A5}" dt="2020-07-12T15:28:16.316" v="148" actId="1076"/>
          <ac:spMkLst>
            <pc:docMk/>
            <pc:sldMk cId="1070204325" sldId="453"/>
            <ac:spMk id="2" creationId="{724F0D94-3BEC-470E-8F37-398B19338F2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00" v="145" actId="1076"/>
          <ac:spMkLst>
            <pc:docMk/>
            <pc:sldMk cId="1070204325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19:48.879" v="73" actId="1076"/>
          <ac:spMkLst>
            <pc:docMk/>
            <pc:sldMk cId="1070204325" sldId="45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4DB3A9CE-B7D7-ECD0-E52C-1D2F7711D4A5}" dt="2020-07-12T15:28:16.332" v="149" actId="1076"/>
          <ac:spMkLst>
            <pc:docMk/>
            <pc:sldMk cId="1070204325" sldId="453"/>
            <ac:spMk id="5" creationId="{7AA0DAC9-C0AC-4BFB-9F94-5C1A3D90B4A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00" v="146" actId="1076"/>
          <ac:spMkLst>
            <pc:docMk/>
            <pc:sldMk cId="1070204325" sldId="45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4DB3A9CE-B7D7-ECD0-E52C-1D2F7711D4A5}" dt="2020-07-12T15:28:19.457" v="150"/>
          <ac:spMkLst>
            <pc:docMk/>
            <pc:sldMk cId="1070204325" sldId="453"/>
            <ac:spMk id="9" creationId="{71579804-FD61-467D-A820-646DF5BDF149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16" v="147" actId="1076"/>
          <ac:spMkLst>
            <pc:docMk/>
            <pc:sldMk cId="1070204325" sldId="453"/>
            <ac:spMk id="12" creationId="{FDF45B26-2467-4FFE-B55D-7C61FBE78DDD}"/>
          </ac:spMkLst>
        </pc:spChg>
      </pc:sldChg>
      <pc:sldChg chg="add ord">
        <pc:chgData name="内田 陽子" userId="S::yoko_uchida@jpfgojp.onmicrosoft.com::3ba88787-b8da-4fc8-a417-83f627a88c5e" providerId="AD" clId="Web-{4DB3A9CE-B7D7-ECD0-E52C-1D2F7711D4A5}" dt="2020-07-12T15:27:43.472" v="143"/>
        <pc:sldMkLst>
          <pc:docMk/>
          <pc:sldMk cId="509186358" sldId="454"/>
        </pc:sldMkLst>
      </pc:sldChg>
      <pc:sldChg chg="modSp add ord replId">
        <pc:chgData name="内田 陽子" userId="S::yoko_uchida@jpfgojp.onmicrosoft.com::3ba88787-b8da-4fc8-a417-83f627a88c5e" providerId="AD" clId="Web-{4DB3A9CE-B7D7-ECD0-E52C-1D2F7711D4A5}" dt="2020-07-12T15:35:21.977" v="288" actId="1076"/>
        <pc:sldMkLst>
          <pc:docMk/>
          <pc:sldMk cId="633988678" sldId="455"/>
        </pc:sldMkLst>
        <pc:spChg chg="mod">
          <ac:chgData name="内田 陽子" userId="S::yoko_uchida@jpfgojp.onmicrosoft.com::3ba88787-b8da-4fc8-a417-83f627a88c5e" providerId="AD" clId="Web-{4DB3A9CE-B7D7-ECD0-E52C-1D2F7711D4A5}" dt="2020-07-12T15:35:21.962" v="285" actId="1076"/>
          <ac:spMkLst>
            <pc:docMk/>
            <pc:sldMk cId="633988678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46" v="283" actId="1076"/>
          <ac:spMkLst>
            <pc:docMk/>
            <pc:sldMk cId="63398867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4:24.759" v="270" actId="20577"/>
          <ac:spMkLst>
            <pc:docMk/>
            <pc:sldMk cId="633988678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46" v="284" actId="1076"/>
          <ac:spMkLst>
            <pc:docMk/>
            <pc:sldMk cId="633988678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62" v="286" actId="1076"/>
          <ac:spMkLst>
            <pc:docMk/>
            <pc:sldMk cId="633988678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77" v="287" actId="1076"/>
          <ac:spMkLst>
            <pc:docMk/>
            <pc:sldMk cId="633988678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77" v="288" actId="1076"/>
          <ac:spMkLst>
            <pc:docMk/>
            <pc:sldMk cId="633988678" sldId="455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4DB3A9CE-B7D7-ECD0-E52C-1D2F7711D4A5}" dt="2020-07-12T15:41:26.241" v="416" actId="20577"/>
        <pc:sldMkLst>
          <pc:docMk/>
          <pc:sldMk cId="407672208" sldId="456"/>
        </pc:sldMkLst>
        <pc:spChg chg="mod">
          <ac:chgData name="内田 陽子" userId="S::yoko_uchida@jpfgojp.onmicrosoft.com::3ba88787-b8da-4fc8-a417-83f627a88c5e" providerId="AD" clId="Web-{4DB3A9CE-B7D7-ECD0-E52C-1D2F7711D4A5}" dt="2020-07-12T15:40:01.019" v="383" actId="20577"/>
          <ac:spMkLst>
            <pc:docMk/>
            <pc:sldMk cId="407672208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1:26.241" v="416" actId="20577"/>
          <ac:spMkLst>
            <pc:docMk/>
            <pc:sldMk cId="407672208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0:14.551" v="386" actId="1076"/>
          <ac:spMkLst>
            <pc:docMk/>
            <pc:sldMk cId="407672208" sldId="45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DB3A9CE-B7D7-ECD0-E52C-1D2F7711D4A5}" dt="2020-07-12T15:40:03.097" v="385"/>
          <ac:spMkLst>
            <pc:docMk/>
            <pc:sldMk cId="407672208" sldId="45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DB3A9CE-B7D7-ECD0-E52C-1D2F7711D4A5}" dt="2020-07-12T15:40:03.097" v="384"/>
          <ac:spMkLst>
            <pc:docMk/>
            <pc:sldMk cId="407672208" sldId="45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DB3A9CE-B7D7-ECD0-E52C-1D2F7711D4A5}" dt="2020-07-12T15:47:00.632" v="507" actId="20577"/>
        <pc:sldMkLst>
          <pc:docMk/>
          <pc:sldMk cId="2585111836" sldId="457"/>
        </pc:sldMkLst>
        <pc:spChg chg="mod">
          <ac:chgData name="内田 陽子" userId="S::yoko_uchida@jpfgojp.onmicrosoft.com::3ba88787-b8da-4fc8-a417-83f627a88c5e" providerId="AD" clId="Web-{4DB3A9CE-B7D7-ECD0-E52C-1D2F7711D4A5}" dt="2020-07-12T15:42:50.882" v="444" actId="20577"/>
          <ac:spMkLst>
            <pc:docMk/>
            <pc:sldMk cId="2585111836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7:00.632" v="507" actId="20577"/>
          <ac:spMkLst>
            <pc:docMk/>
            <pc:sldMk cId="2585111836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2:59.491" v="445" actId="1076"/>
          <ac:spMkLst>
            <pc:docMk/>
            <pc:sldMk cId="2585111836" sldId="457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4DB3A9CE-B7D7-ECD0-E52C-1D2F7711D4A5}" dt="2020-07-12T16:09:50.521" v="1127" actId="1076"/>
        <pc:sldMkLst>
          <pc:docMk/>
          <pc:sldMk cId="1738571310" sldId="458"/>
        </pc:sldMkLst>
        <pc:spChg chg="mod">
          <ac:chgData name="内田 陽子" userId="S::yoko_uchida@jpfgojp.onmicrosoft.com::3ba88787-b8da-4fc8-a417-83f627a88c5e" providerId="AD" clId="Web-{4DB3A9CE-B7D7-ECD0-E52C-1D2F7711D4A5}" dt="2020-07-12T16:04:59.453" v="1032" actId="20577"/>
          <ac:spMkLst>
            <pc:docMk/>
            <pc:sldMk cId="1738571310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4:21.750" v="980" actId="20577"/>
          <ac:spMkLst>
            <pc:docMk/>
            <pc:sldMk cId="173857131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9:50.521" v="1127" actId="1076"/>
          <ac:spMkLst>
            <pc:docMk/>
            <pc:sldMk cId="1738571310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15.828" v="1076" actId="1076"/>
          <ac:spMkLst>
            <pc:docMk/>
            <pc:sldMk cId="1738571310" sldId="45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4DB3A9CE-B7D7-ECD0-E52C-1D2F7711D4A5}" dt="2020-07-12T16:05:40.688" v="1051" actId="20577"/>
          <ac:spMkLst>
            <pc:docMk/>
            <pc:sldMk cId="1738571310" sldId="458"/>
            <ac:spMk id="8" creationId="{271104C1-B130-467A-B7AB-AF922A6962C6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00.625" v="1060" actId="20577"/>
          <ac:spMkLst>
            <pc:docMk/>
            <pc:sldMk cId="1738571310" sldId="45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09.422" v="1073" actId="20577"/>
          <ac:spMkLst>
            <pc:docMk/>
            <pc:sldMk cId="1738571310" sldId="45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DB3A9CE-B7D7-ECD0-E52C-1D2F7711D4A5}" dt="2020-07-12T16:13:00.073" v="1204" actId="1076"/>
        <pc:sldMkLst>
          <pc:docMk/>
          <pc:sldMk cId="2072930379" sldId="459"/>
        </pc:sldMkLst>
        <pc:spChg chg="mod">
          <ac:chgData name="内田 陽子" userId="S::yoko_uchida@jpfgojp.onmicrosoft.com::3ba88787-b8da-4fc8-a417-83f627a88c5e" providerId="AD" clId="Web-{4DB3A9CE-B7D7-ECD0-E52C-1D2F7711D4A5}" dt="2020-07-12T16:12:12.463" v="1185" actId="20577"/>
          <ac:spMkLst>
            <pc:docMk/>
            <pc:sldMk cId="2072930379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1:02.568" v="1151" actId="20577"/>
          <ac:spMkLst>
            <pc:docMk/>
            <pc:sldMk cId="2072930379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04.978" v="1180" actId="1076"/>
          <ac:spMkLst>
            <pc:docMk/>
            <pc:sldMk cId="2072930379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3:00.073" v="1204" actId="1076"/>
          <ac:spMkLst>
            <pc:docMk/>
            <pc:sldMk cId="2072930379" sldId="45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20.728" v="1191" actId="20577"/>
          <ac:spMkLst>
            <pc:docMk/>
            <pc:sldMk cId="2072930379" sldId="459"/>
            <ac:spMk id="8" creationId="{271104C1-B130-467A-B7AB-AF922A6962C6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28.963" v="1196" actId="20577"/>
          <ac:spMkLst>
            <pc:docMk/>
            <pc:sldMk cId="2072930379" sldId="45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47.588" v="1201" actId="20577"/>
          <ac:spMkLst>
            <pc:docMk/>
            <pc:sldMk cId="2072930379" sldId="45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E141B5CD-466B-0529-E5BC-24EFEAB9BC2F}"/>
    <pc:docChg chg="addSld delSld modSld sldOrd">
      <pc:chgData name="内田 陽子" userId="S::yoko_uchida@jpfgojp.onmicrosoft.com::3ba88787-b8da-4fc8-a417-83f627a88c5e" providerId="AD" clId="Web-{E141B5CD-466B-0529-E5BC-24EFEAB9BC2F}" dt="2020-07-12T14:04:35.820" v="1404" actId="20577"/>
      <pc:docMkLst>
        <pc:docMk/>
      </pc:docMkLst>
      <pc:sldChg chg="modSp">
        <pc:chgData name="内田 陽子" userId="S::yoko_uchida@jpfgojp.onmicrosoft.com::3ba88787-b8da-4fc8-a417-83f627a88c5e" providerId="AD" clId="Web-{E141B5CD-466B-0529-E5BC-24EFEAB9BC2F}" dt="2020-07-12T09:58:50.218" v="700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141B5CD-466B-0529-E5BC-24EFEAB9BC2F}" dt="2020-07-12T09:58:50.218" v="700" actId="20577"/>
          <ac:spMkLst>
            <pc:docMk/>
            <pc:sldMk cId="3225434964" sldId="365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E141B5CD-466B-0529-E5BC-24EFEAB9BC2F}" dt="2020-07-12T09:28:19.839" v="8" actId="20577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E141B5CD-466B-0529-E5BC-24EFEAB9BC2F}" dt="2020-07-12T09:28:19.839" v="8" actId="20577"/>
          <ac:spMkLst>
            <pc:docMk/>
            <pc:sldMk cId="1736354933" sldId="36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13:55:08.757" v="1176"/>
        <pc:sldMkLst>
          <pc:docMk/>
          <pc:sldMk cId="465409923" sldId="375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9:06.499" v="706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E141B5CD-466B-0529-E5BC-24EFEAB9BC2F}" dt="2020-07-12T09:59:06.499" v="706" actId="20577"/>
          <ac:spMkLst>
            <pc:docMk/>
            <pc:sldMk cId="2793208187" sldId="40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13:51:15.835" v="1128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E141B5CD-466B-0529-E5BC-24EFEAB9BC2F}" dt="2020-07-12T13:51:15.820" v="1125" actId="1076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0:00.007" v="1078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8:59.476" v="1040" actId="1076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8:05.351" v="1023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20" v="112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35" v="112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35" v="112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">
        <pc:chgData name="内田 陽子" userId="S::yoko_uchida@jpfgojp.onmicrosoft.com::3ba88787-b8da-4fc8-a417-83f627a88c5e" providerId="AD" clId="Web-{E141B5CD-466B-0529-E5BC-24EFEAB9BC2F}" dt="2020-07-12T09:57:20.828" v="681" actId="1076"/>
        <pc:sldMkLst>
          <pc:docMk/>
          <pc:sldMk cId="3578036019" sldId="403"/>
        </pc:sldMkLst>
        <pc:spChg chg="del">
          <ac:chgData name="内田 陽子" userId="S::yoko_uchida@jpfgojp.onmicrosoft.com::3ba88787-b8da-4fc8-a417-83f627a88c5e" providerId="AD" clId="Web-{E141B5CD-466B-0529-E5BC-24EFEAB9BC2F}" dt="2020-07-12T09:56:02.516" v="659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5:53.656" v="655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7:20.828" v="681" actId="1076"/>
          <ac:spMkLst>
            <pc:docMk/>
            <pc:sldMk cId="3578036019" sldId="403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8"/>
          <ac:spMkLst>
            <pc:docMk/>
            <pc:sldMk cId="3578036019" sldId="40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7"/>
          <ac:spMkLst>
            <pc:docMk/>
            <pc:sldMk cId="3578036019" sldId="40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6"/>
          <ac:spMkLst>
            <pc:docMk/>
            <pc:sldMk cId="3578036019" sldId="40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09:45:54.657" v="406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09:45:54.657" v="405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09:45:54.657" v="404"/>
        <pc:sldMkLst>
          <pc:docMk/>
          <pc:sldMk cId="4034055592" sldId="411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8:38.499" v="698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141B5CD-466B-0529-E5BC-24EFEAB9BC2F}" dt="2020-07-12T09:58:38.499" v="698" actId="20577"/>
          <ac:spMkLst>
            <pc:docMk/>
            <pc:sldMk cId="97403742" sldId="412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09:45:57.454" v="407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13:55:08.757" v="1178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13:55:08.757" v="1177"/>
        <pc:sldMkLst>
          <pc:docMk/>
          <pc:sldMk cId="977269450" sldId="418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7:43.265" v="686" actId="2057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E141B5CD-466B-0529-E5BC-24EFEAB9BC2F}" dt="2020-07-12T09:57:43.265" v="686" actId="20577"/>
          <ac:spMkLst>
            <pc:docMk/>
            <pc:sldMk cId="3361015407" sldId="420"/>
            <ac:spMk id="4" creationId="{00000000-0000-0000-0000-000000000000}"/>
          </ac:spMkLst>
        </pc:spChg>
      </pc:sldChg>
      <pc:sldChg chg="delSp modSp ord">
        <pc:chgData name="内田 陽子" userId="S::yoko_uchida@jpfgojp.onmicrosoft.com::3ba88787-b8da-4fc8-a417-83f627a88c5e" providerId="AD" clId="Web-{E141B5CD-466B-0529-E5BC-24EFEAB9BC2F}" dt="2020-07-12T13:59:48.164" v="1282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E141B5CD-466B-0529-E5BC-24EFEAB9BC2F}" dt="2020-07-12T13:56:48.601" v="1249" actId="1076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00.617" v="1200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9:48.164" v="1282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48.601" v="1250" actId="1076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39.289" v="1245" actId="1076"/>
          <ac:spMkLst>
            <pc:docMk/>
            <pc:sldMk cId="533143676" sldId="42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13:56:03.210" v="1201"/>
          <ac:spMkLst>
            <pc:docMk/>
            <pc:sldMk cId="533143676" sldId="42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09:58:12.905" v="692" actId="20577"/>
        <pc:sldMkLst>
          <pc:docMk/>
          <pc:sldMk cId="4186624381" sldId="438"/>
        </pc:sldMkLst>
        <pc:spChg chg="mod">
          <ac:chgData name="内田 陽子" userId="S::yoko_uchida@jpfgojp.onmicrosoft.com::3ba88787-b8da-4fc8-a417-83f627a88c5e" providerId="AD" clId="Web-{E141B5CD-466B-0529-E5BC-24EFEAB9BC2F}" dt="2020-07-12T09:58:12.905" v="692" actId="20577"/>
          <ac:spMkLst>
            <pc:docMk/>
            <pc:sldMk cId="4186624381" sldId="43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09:58:08.359" v="689" actId="20577"/>
        <pc:sldMkLst>
          <pc:docMk/>
          <pc:sldMk cId="2789420071" sldId="440"/>
        </pc:sldMkLst>
        <pc:spChg chg="mod">
          <ac:chgData name="内田 陽子" userId="S::yoko_uchida@jpfgojp.onmicrosoft.com::3ba88787-b8da-4fc8-a417-83f627a88c5e" providerId="AD" clId="Web-{E141B5CD-466B-0529-E5BC-24EFEAB9BC2F}" dt="2020-07-12T09:58:08.359" v="689" actId="20577"/>
          <ac:spMkLst>
            <pc:docMk/>
            <pc:sldMk cId="2789420071" sldId="440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09:31:32.627" v="119" actId="1076"/>
        <pc:sldMkLst>
          <pc:docMk/>
          <pc:sldMk cId="1747056851" sldId="442"/>
        </pc:sldMkLst>
        <pc:spChg chg="mod">
          <ac:chgData name="内田 陽子" userId="S::yoko_uchida@jpfgojp.onmicrosoft.com::3ba88787-b8da-4fc8-a417-83f627a88c5e" providerId="AD" clId="Web-{E141B5CD-466B-0529-E5BC-24EFEAB9BC2F}" dt="2020-07-12T09:31:17.612" v="114" actId="1076"/>
          <ac:spMkLst>
            <pc:docMk/>
            <pc:sldMk cId="1747056851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29:12.870" v="29" actId="20577"/>
          <ac:spMkLst>
            <pc:docMk/>
            <pc:sldMk cId="1747056851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32.627" v="119" actId="1076"/>
          <ac:spMkLst>
            <pc:docMk/>
            <pc:sldMk cId="1747056851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29:23.417" v="30" actId="1076"/>
          <ac:spMkLst>
            <pc:docMk/>
            <pc:sldMk cId="1747056851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5" actId="1076"/>
          <ac:spMkLst>
            <pc:docMk/>
            <pc:sldMk cId="1747056851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6" actId="1076"/>
          <ac:spMkLst>
            <pc:docMk/>
            <pc:sldMk cId="1747056851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7" actId="1076"/>
          <ac:spMkLst>
            <pc:docMk/>
            <pc:sldMk cId="1747056851" sldId="44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09:34:53.938" v="247" actId="1076"/>
        <pc:sldMkLst>
          <pc:docMk/>
          <pc:sldMk cId="2335540916" sldId="443"/>
        </pc:sldMkLst>
        <pc:spChg chg="mod">
          <ac:chgData name="内田 陽子" userId="S::yoko_uchida@jpfgojp.onmicrosoft.com::3ba88787-b8da-4fc8-a417-83f627a88c5e" providerId="AD" clId="Web-{E141B5CD-466B-0529-E5BC-24EFEAB9BC2F}" dt="2020-07-12T09:34:17.126" v="207" actId="20577"/>
          <ac:spMkLst>
            <pc:docMk/>
            <pc:sldMk cId="2335540916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2:37.955" v="143" actId="20577"/>
          <ac:spMkLst>
            <pc:docMk/>
            <pc:sldMk cId="2335540916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3:30.189" v="173" actId="20577"/>
          <ac:spMkLst>
            <pc:docMk/>
            <pc:sldMk cId="2335540916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53.938" v="247" actId="1076"/>
          <ac:spMkLst>
            <pc:docMk/>
            <pc:sldMk cId="2335540916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19.751" v="209" actId="20577"/>
          <ac:spMkLst>
            <pc:docMk/>
            <pc:sldMk cId="2335540916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30.001" v="230" actId="20577"/>
          <ac:spMkLst>
            <pc:docMk/>
            <pc:sldMk cId="2335540916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48.923" v="245" actId="20577"/>
          <ac:spMkLst>
            <pc:docMk/>
            <pc:sldMk cId="2335540916" sldId="443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E141B5CD-466B-0529-E5BC-24EFEAB9BC2F}" dt="2020-07-12T09:59:40.327" v="713" actId="20577"/>
        <pc:sldMkLst>
          <pc:docMk/>
          <pc:sldMk cId="3056348950" sldId="444"/>
        </pc:sldMkLst>
        <pc:spChg chg="del">
          <ac:chgData name="内田 陽子" userId="S::yoko_uchida@jpfgojp.onmicrosoft.com::3ba88787-b8da-4fc8-a417-83f627a88c5e" providerId="AD" clId="Web-{E141B5CD-466B-0529-E5BC-24EFEAB9BC2F}" dt="2020-07-12T09:36:01.739" v="274"/>
          <ac:spMkLst>
            <pc:docMk/>
            <pc:sldMk cId="305634895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5:52.020" v="270" actId="20577"/>
          <ac:spMkLst>
            <pc:docMk/>
            <pc:sldMk cId="305634895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9:40.327" v="713" actId="20577"/>
          <ac:spMkLst>
            <pc:docMk/>
            <pc:sldMk cId="305634895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6:08.286" v="275" actId="1076"/>
          <ac:spMkLst>
            <pc:docMk/>
            <pc:sldMk cId="3056348950" sldId="44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3"/>
          <ac:spMkLst>
            <pc:docMk/>
            <pc:sldMk cId="3056348950" sldId="44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2"/>
          <ac:spMkLst>
            <pc:docMk/>
            <pc:sldMk cId="3056348950" sldId="44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1"/>
          <ac:spMkLst>
            <pc:docMk/>
            <pc:sldMk cId="305634895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09:59:55.342" v="717" actId="20577"/>
        <pc:sldMkLst>
          <pc:docMk/>
          <pc:sldMk cId="1503822405" sldId="445"/>
        </pc:sldMkLst>
        <pc:spChg chg="mod">
          <ac:chgData name="内田 陽子" userId="S::yoko_uchida@jpfgojp.onmicrosoft.com::3ba88787-b8da-4fc8-a417-83f627a88c5e" providerId="AD" clId="Web-{E141B5CD-466B-0529-E5BC-24EFEAB9BC2F}" dt="2020-07-12T09:49:34.893" v="461" actId="20577"/>
          <ac:spMkLst>
            <pc:docMk/>
            <pc:sldMk cId="1503822405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8:51.831" v="444" actId="20577"/>
          <ac:spMkLst>
            <pc:docMk/>
            <pc:sldMk cId="1503822405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9:55.342" v="717" actId="20577"/>
          <ac:spMkLst>
            <pc:docMk/>
            <pc:sldMk cId="1503822405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8:57.175" v="445" actId="1076"/>
          <ac:spMkLst>
            <pc:docMk/>
            <pc:sldMk cId="1503822405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9:48.112" v="479" actId="20577"/>
          <ac:spMkLst>
            <pc:docMk/>
            <pc:sldMk cId="1503822405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9:55.081" v="493" actId="20577"/>
          <ac:spMkLst>
            <pc:docMk/>
            <pc:sldMk cId="1503822405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0:41.377" v="516" actId="20577"/>
          <ac:spMkLst>
            <pc:docMk/>
            <pc:sldMk cId="1503822405" sldId="445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E141B5CD-466B-0529-E5BC-24EFEAB9BC2F}" dt="2020-07-12T09:45:25.329" v="403" actId="20577"/>
        <pc:sldMkLst>
          <pc:docMk/>
          <pc:sldMk cId="3635645160" sldId="446"/>
        </pc:sldMkLst>
        <pc:spChg chg="del">
          <ac:chgData name="内田 陽子" userId="S::yoko_uchida@jpfgojp.onmicrosoft.com::3ba88787-b8da-4fc8-a417-83f627a88c5e" providerId="AD" clId="Web-{E141B5CD-466B-0529-E5BC-24EFEAB9BC2F}" dt="2020-07-12T09:40:53.050" v="345"/>
          <ac:spMkLst>
            <pc:docMk/>
            <pc:sldMk cId="3635645160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0:48.550" v="342" actId="20577"/>
          <ac:spMkLst>
            <pc:docMk/>
            <pc:sldMk cId="3635645160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5:25.329" v="403" actId="20577"/>
          <ac:spMkLst>
            <pc:docMk/>
            <pc:sldMk cId="3635645160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0:57.987" v="346" actId="1076"/>
          <ac:spMkLst>
            <pc:docMk/>
            <pc:sldMk cId="3635645160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1:05.674" v="355" actId="20577"/>
          <ac:spMkLst>
            <pc:docMk/>
            <pc:sldMk cId="3635645160" sldId="446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40:53.050" v="344"/>
          <ac:spMkLst>
            <pc:docMk/>
            <pc:sldMk cId="3635645160" sldId="446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40:53.034" v="343"/>
          <ac:spMkLst>
            <pc:docMk/>
            <pc:sldMk cId="3635645160" sldId="446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10:00:15.717" v="725" actId="20577"/>
        <pc:sldMkLst>
          <pc:docMk/>
          <pc:sldMk cId="3738933278" sldId="447"/>
        </pc:sldMkLst>
        <pc:spChg chg="mod">
          <ac:chgData name="内田 陽子" userId="S::yoko_uchida@jpfgojp.onmicrosoft.com::3ba88787-b8da-4fc8-a417-83f627a88c5e" providerId="AD" clId="Web-{E141B5CD-466B-0529-E5BC-24EFEAB9BC2F}" dt="2020-07-12T09:53:56.173" v="585" actId="20577"/>
          <ac:spMkLst>
            <pc:docMk/>
            <pc:sldMk cId="3738933278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1:56.845" v="540" actId="20577"/>
          <ac:spMkLst>
            <pc:docMk/>
            <pc:sldMk cId="3738933278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0:00:15.717" v="725" actId="20577"/>
          <ac:spMkLst>
            <pc:docMk/>
            <pc:sldMk cId="3738933278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2:06.720" v="541" actId="1076"/>
          <ac:spMkLst>
            <pc:docMk/>
            <pc:sldMk cId="3738933278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09.266" v="598" actId="20577"/>
          <ac:spMkLst>
            <pc:docMk/>
            <pc:sldMk cId="3738933278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21.923" v="607" actId="20577"/>
          <ac:spMkLst>
            <pc:docMk/>
            <pc:sldMk cId="3738933278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34.048" v="630" actId="20577"/>
          <ac:spMkLst>
            <pc:docMk/>
            <pc:sldMk cId="3738933278" sldId="44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37:52.147" v="851" actId="20577"/>
        <pc:sldMkLst>
          <pc:docMk/>
          <pc:sldMk cId="1254917070" sldId="448"/>
        </pc:sldMkLst>
        <pc:spChg chg="mod">
          <ac:chgData name="内田 陽子" userId="S::yoko_uchida@jpfgojp.onmicrosoft.com::3ba88787-b8da-4fc8-a417-83f627a88c5e" providerId="AD" clId="Web-{E141B5CD-466B-0529-E5BC-24EFEAB9BC2F}" dt="2020-07-12T13:35:44.679" v="781" actId="20577"/>
          <ac:spMkLst>
            <pc:docMk/>
            <pc:sldMk cId="1254917070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5:30.319" v="753" actId="20577"/>
          <ac:spMkLst>
            <pc:docMk/>
            <pc:sldMk cId="1254917070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7:52.147" v="851" actId="20577"/>
          <ac:spMkLst>
            <pc:docMk/>
            <pc:sldMk cId="1254917070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5:52.694" v="788" actId="20577"/>
          <ac:spMkLst>
            <pc:docMk/>
            <pc:sldMk cId="1254917070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6:07.554" v="795" actId="20577"/>
          <ac:spMkLst>
            <pc:docMk/>
            <pc:sldMk cId="1254917070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6:26.647" v="809" actId="20577"/>
          <ac:spMkLst>
            <pc:docMk/>
            <pc:sldMk cId="1254917070" sldId="44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41:59.632" v="915" actId="20577"/>
        <pc:sldMkLst>
          <pc:docMk/>
          <pc:sldMk cId="1696602506" sldId="449"/>
        </pc:sldMkLst>
        <pc:spChg chg="mod">
          <ac:chgData name="内田 陽子" userId="S::yoko_uchida@jpfgojp.onmicrosoft.com::3ba88787-b8da-4fc8-a417-83f627a88c5e" providerId="AD" clId="Web-{E141B5CD-466B-0529-E5BC-24EFEAB9BC2F}" dt="2020-07-12T13:40:21.882" v="878" actId="20577"/>
          <ac:spMkLst>
            <pc:docMk/>
            <pc:sldMk cId="169660250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1:59.632" v="915" actId="20577"/>
          <ac:spMkLst>
            <pc:docMk/>
            <pc:sldMk cId="169660250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0:27.460" v="879" actId="1076"/>
          <ac:spMkLst>
            <pc:docMk/>
            <pc:sldMk cId="1696602506" sldId="44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13:46:22.304" v="996" actId="20577"/>
        <pc:sldMkLst>
          <pc:docMk/>
          <pc:sldMk cId="2808322252" sldId="450"/>
        </pc:sldMkLst>
        <pc:spChg chg="mod">
          <ac:chgData name="内田 陽子" userId="S::yoko_uchida@jpfgojp.onmicrosoft.com::3ba88787-b8da-4fc8-a417-83f627a88c5e" providerId="AD" clId="Web-{E141B5CD-466B-0529-E5BC-24EFEAB9BC2F}" dt="2020-07-12T13:43:19.163" v="941" actId="20577"/>
          <ac:spMkLst>
            <pc:docMk/>
            <pc:sldMk cId="2808322252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6:22.304" v="996" actId="20577"/>
          <ac:spMkLst>
            <pc:docMk/>
            <pc:sldMk cId="2808322252" sldId="45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59:05.945" v="1279" actId="20577"/>
        <pc:sldMkLst>
          <pc:docMk/>
          <pc:sldMk cId="2329909163" sldId="451"/>
        </pc:sldMkLst>
        <pc:spChg chg="mod">
          <ac:chgData name="内田 陽子" userId="S::yoko_uchida@jpfgojp.onmicrosoft.com::3ba88787-b8da-4fc8-a417-83f627a88c5e" providerId="AD" clId="Web-{E141B5CD-466B-0529-E5BC-24EFEAB9BC2F}" dt="2020-07-12T13:53:05.929" v="1148" actId="20577"/>
          <ac:spMkLst>
            <pc:docMk/>
            <pc:sldMk cId="2329909163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9:05.945" v="1279" actId="20577"/>
          <ac:spMkLst>
            <pc:docMk/>
            <pc:sldMk cId="2329909163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3:22.070" v="1149" actId="1076"/>
          <ac:spMkLst>
            <pc:docMk/>
            <pc:sldMk cId="2329909163" sldId="45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E141B5CD-466B-0529-E5BC-24EFEAB9BC2F}" dt="2020-07-12T14:04:35.820" v="1404" actId="20577"/>
        <pc:sldMkLst>
          <pc:docMk/>
          <pc:sldMk cId="3935543060" sldId="452"/>
        </pc:sldMkLst>
        <pc:spChg chg="mod">
          <ac:chgData name="内田 陽子" userId="S::yoko_uchida@jpfgojp.onmicrosoft.com::3ba88787-b8da-4fc8-a417-83f627a88c5e" providerId="AD" clId="Web-{E141B5CD-466B-0529-E5BC-24EFEAB9BC2F}" dt="2020-07-12T14:01:31.758" v="1315" actId="20577"/>
          <ac:spMkLst>
            <pc:docMk/>
            <pc:sldMk cId="3935543060" sldId="4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4:35.820" v="1404" actId="20577"/>
          <ac:spMkLst>
            <pc:docMk/>
            <pc:sldMk cId="3935543060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4:09.773" v="1403" actId="14100"/>
          <ac:spMkLst>
            <pc:docMk/>
            <pc:sldMk cId="3935543060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20.679" v="1310" actId="1076"/>
          <ac:spMkLst>
            <pc:docMk/>
            <pc:sldMk cId="3935543060" sldId="45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141B5CD-466B-0529-E5BC-24EFEAB9BC2F}" dt="2020-07-12T14:02:32.898" v="1369" actId="1076"/>
          <ac:spMkLst>
            <pc:docMk/>
            <pc:sldMk cId="3935543060" sldId="452"/>
            <ac:spMk id="8" creationId="{8BC162F3-A2B3-4A6E-83C6-1120782C3804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42.601" v="1325" actId="20577"/>
          <ac:spMkLst>
            <pc:docMk/>
            <pc:sldMk cId="3935543060" sldId="4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55.320" v="1347" actId="20577"/>
          <ac:spMkLst>
            <pc:docMk/>
            <pc:sldMk cId="3935543060" sldId="452"/>
            <ac:spMk id="10" creationId="{9A12C887-F2A3-44AE-B14D-889C875FFA4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Anime &amp; Manga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drawing&#10;&#10;説明は自動で生成されたものです">
            <a:extLst>
              <a:ext uri="{FF2B5EF4-FFF2-40B4-BE49-F238E27FC236}">
                <a16:creationId xmlns:a16="http://schemas.microsoft.com/office/drawing/2014/main" id="{CDED6750-F557-4E3C-88B7-973D8CB2B3D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67" t="20231" r="7111" b="-578"/>
          <a:stretch/>
        </p:blipFill>
        <p:spPr>
          <a:xfrm>
            <a:off x="3191227" y="3043049"/>
            <a:ext cx="2596281" cy="186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93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4895" y="747018"/>
            <a:ext cx="7959465" cy="213656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name of the cat-shape vehicle in "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Tonari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no Totoro [My Neighbor Totoro]"?</a:t>
            </a:r>
            <a:endParaRPr lang="ja-JP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56696" y="3131449"/>
            <a:ext cx="618296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nekodensha</a:t>
            </a:r>
            <a:r>
              <a:rPr lang="en-US" altLang="ja-JP" dirty="0">
                <a:latin typeface="+mj-ea"/>
                <a:ea typeface="+mj-ea"/>
                <a:cs typeface="+mn-lt"/>
              </a:rPr>
              <a:t> [cat-train]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nekotaxi</a:t>
            </a:r>
            <a:r>
              <a:rPr lang="en-US" altLang="ja-JP" dirty="0">
                <a:latin typeface="+mj-ea"/>
                <a:ea typeface="+mj-ea"/>
                <a:cs typeface="+mn-lt"/>
              </a:rPr>
              <a:t> [cat-taxi]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nekobus</a:t>
            </a:r>
            <a:r>
              <a:rPr lang="en-US" altLang="ja-JP" dirty="0">
                <a:latin typeface="+mj-ea"/>
                <a:ea typeface="+mj-ea"/>
                <a:cs typeface="+mn-lt"/>
              </a:rPr>
              <a:t> [cat-bus]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nekomonorail</a:t>
            </a:r>
            <a:r>
              <a:rPr lang="en-US" altLang="ja-JP" dirty="0">
                <a:latin typeface="+mj-ea"/>
                <a:ea typeface="+mj-ea"/>
                <a:cs typeface="+mn-lt"/>
              </a:rPr>
              <a:t> [cat-monorail]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17208" y="4397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8614" y="909777"/>
            <a:ext cx="77139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are the names of the sisters who are the leading characters of "</a:t>
            </a:r>
            <a:r>
              <a:rPr lang="en-US" altLang="ja-JP" sz="3200" dirty="0" err="1">
                <a:latin typeface="+mj-ea"/>
                <a:cs typeface="+mj-lt"/>
              </a:rPr>
              <a:t>Tonari</a:t>
            </a:r>
            <a:r>
              <a:rPr lang="en-US" altLang="ja-JP" sz="3200" dirty="0">
                <a:latin typeface="+mj-ea"/>
                <a:cs typeface="+mj-lt"/>
              </a:rPr>
              <a:t> no Totoro [My Neighbor Totoro]"?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Chihiro</a:t>
            </a:r>
            <a:r>
              <a:rPr lang="en-US" altLang="ja-JP" dirty="0">
                <a:latin typeface="+mj-ea"/>
                <a:ea typeface="+mj-ea"/>
                <a:cs typeface="+mn-lt"/>
              </a:rPr>
              <a:t> and Mei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Satsuki and Sen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Chihiro</a:t>
            </a:r>
            <a:r>
              <a:rPr lang="en-US" altLang="ja-JP" dirty="0">
                <a:latin typeface="+mj-ea"/>
                <a:ea typeface="+mj-ea"/>
                <a:cs typeface="+mn-lt"/>
              </a:rPr>
              <a:t> and Sen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Satsuki and Mei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7" y="49610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662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1790" y="634413"/>
            <a:ext cx="7780095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kind of animal do </a:t>
            </a:r>
            <a:r>
              <a:rPr lang="en-US" altLang="ja-JP" sz="3200" dirty="0" err="1">
                <a:latin typeface="+mj-ea"/>
                <a:cs typeface="+mj-lt"/>
              </a:rPr>
              <a:t>Chihiro's</a:t>
            </a:r>
            <a:r>
              <a:rPr lang="en-US" altLang="ja-JP" sz="3200" dirty="0">
                <a:latin typeface="+mj-ea"/>
                <a:cs typeface="+mj-lt"/>
              </a:rPr>
              <a:t> father and mother turn into in "Sen to </a:t>
            </a:r>
            <a:r>
              <a:rPr lang="en-US" altLang="ja-JP" sz="3200" dirty="0" err="1">
                <a:latin typeface="+mj-ea"/>
                <a:cs typeface="+mj-lt"/>
              </a:rPr>
              <a:t>Chihiro</a:t>
            </a:r>
            <a:r>
              <a:rPr lang="en-US" altLang="ja-JP" sz="3200" dirty="0">
                <a:latin typeface="+mj-ea"/>
                <a:cs typeface="+mj-lt"/>
              </a:rPr>
              <a:t> no Kami </a:t>
            </a:r>
            <a:r>
              <a:rPr lang="en-US" altLang="ja-JP" sz="3200" dirty="0" err="1">
                <a:latin typeface="+mj-ea"/>
                <a:cs typeface="+mj-lt"/>
              </a:rPr>
              <a:t>Kakushi</a:t>
            </a:r>
            <a:r>
              <a:rPr lang="en-US" altLang="ja-JP" sz="3200" dirty="0">
                <a:latin typeface="+mj-ea"/>
                <a:cs typeface="+mj-lt"/>
              </a:rPr>
              <a:t> [Spirited Away]"?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monkey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pig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panda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mouse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06" y="36228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449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2842" y="634413"/>
            <a:ext cx="697663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character that gulps down everything in "Sen to </a:t>
            </a:r>
            <a:r>
              <a:rPr lang="en-US" altLang="ja-JP" sz="3200" dirty="0" err="1">
                <a:latin typeface="+mj-ea"/>
                <a:cs typeface="+mj-lt"/>
              </a:rPr>
              <a:t>Chihiro</a:t>
            </a:r>
            <a:r>
              <a:rPr lang="en-US" altLang="ja-JP" sz="3200" dirty="0">
                <a:latin typeface="+mj-ea"/>
                <a:cs typeface="+mj-lt"/>
              </a:rPr>
              <a:t> no Kami </a:t>
            </a:r>
            <a:r>
              <a:rPr lang="en-US" altLang="ja-JP" sz="3200" dirty="0" err="1">
                <a:latin typeface="+mj-ea"/>
                <a:cs typeface="+mj-lt"/>
              </a:rPr>
              <a:t>Kakushi</a:t>
            </a:r>
            <a:r>
              <a:rPr lang="en-US" altLang="ja-JP" sz="3200" dirty="0">
                <a:latin typeface="+mj-ea"/>
                <a:cs typeface="+mj-lt"/>
              </a:rPr>
              <a:t> [Spirited Away]"?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Kaonashi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Ashinashi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Kuchinashi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Miminashi</a:t>
            </a:r>
            <a:endParaRPr lang="en-US" alt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859" y="29566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942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91267"/>
            <a:ext cx="769097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was the nickname of Lieutenant Commander Char in "</a:t>
            </a:r>
            <a:r>
              <a:rPr lang="en-US" altLang="ja-JP" sz="3200" dirty="0" err="1">
                <a:latin typeface="+mj-ea"/>
                <a:cs typeface="+mj-lt"/>
              </a:rPr>
              <a:t>Kidō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Senshi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Gundam</a:t>
            </a:r>
            <a:r>
              <a:rPr lang="en-US" altLang="ja-JP" sz="3200" dirty="0">
                <a:latin typeface="+mj-ea"/>
                <a:cs typeface="+mj-lt"/>
              </a:rPr>
              <a:t> [Mobile Suit </a:t>
            </a:r>
            <a:r>
              <a:rPr lang="en-US" altLang="ja-JP" sz="3200" dirty="0" err="1">
                <a:latin typeface="+mj-ea"/>
                <a:cs typeface="+mj-lt"/>
              </a:rPr>
              <a:t>Gundam</a:t>
            </a:r>
            <a:r>
              <a:rPr lang="en-US" altLang="ja-JP" sz="3200" dirty="0">
                <a:latin typeface="+mj-ea"/>
                <a:cs typeface="+mj-lt"/>
              </a:rPr>
              <a:t>]"?</a:t>
            </a:r>
            <a:endParaRPr lang="ja-JP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red comet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>
                <a:latin typeface="+mj-ea"/>
                <a:ea typeface="+mj-ea"/>
                <a:cs typeface="+mn-lt"/>
              </a:rPr>
              <a:t>blue lightning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>
                <a:latin typeface="+mj-ea"/>
                <a:ea typeface="+mj-ea"/>
                <a:cs typeface="+mn-lt"/>
              </a:rPr>
              <a:t>black tertiary star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white wooden horse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71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8526" y="634413"/>
            <a:ext cx="7726563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did Char say while watching television, when Garma died in "</a:t>
            </a:r>
            <a:r>
              <a:rPr lang="en-US" altLang="ja-JP" sz="3200" dirty="0" err="1">
                <a:latin typeface="+mj-ea"/>
                <a:cs typeface="+mj-lt"/>
              </a:rPr>
              <a:t>Kidō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Senshi</a:t>
            </a:r>
            <a:r>
              <a:rPr lang="en-US" altLang="ja-JP" sz="3200" dirty="0">
                <a:latin typeface="+mj-ea"/>
                <a:cs typeface="+mj-lt"/>
              </a:rPr>
              <a:t> Gundam [Mobile Suit Gundam]"?</a:t>
            </a:r>
            <a:endParaRPr lang="ja-JP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7134" y="3174548"/>
            <a:ext cx="8650919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kodomo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dakara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</a:t>
            </a:r>
            <a:r>
              <a:rPr lang="en-US" altLang="ja-JP" dirty="0">
                <a:latin typeface="+mj-ea"/>
                <a:ea typeface="+mj-ea"/>
                <a:cs typeface="+mn-lt"/>
              </a:rPr>
              <a:t> [because you are a kid]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boya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dakara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</a:t>
            </a:r>
            <a:r>
              <a:rPr lang="en-US" altLang="ja-JP" dirty="0">
                <a:latin typeface="+mj-ea"/>
                <a:ea typeface="+mj-ea"/>
                <a:cs typeface="+mn-lt"/>
              </a:rPr>
              <a:t> [because you are a young boy]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wakai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kara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</a:t>
            </a:r>
            <a:r>
              <a:rPr lang="en-US" altLang="ja-JP" dirty="0">
                <a:latin typeface="+mj-ea"/>
                <a:ea typeface="+mj-ea"/>
                <a:cs typeface="+mn-lt"/>
              </a:rPr>
              <a:t> [because you are young]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akachan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dakara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</a:t>
            </a:r>
            <a:r>
              <a:rPr lang="en-US" altLang="ja-JP" dirty="0">
                <a:latin typeface="+mj-ea"/>
                <a:ea typeface="+mj-ea"/>
                <a:cs typeface="+mn-lt"/>
              </a:rPr>
              <a:t> [because you are a baby]</a:t>
            </a:r>
            <a:endParaRPr lang="ja-JP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06631" y="37991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5684" y="694855"/>
            <a:ext cx="7355732" cy="1989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enemy of human beings in "Shin-Seiki Evangelion [Neon Genesis Evangelion]" called?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47993" y="298316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akuma</a:t>
            </a:r>
            <a:r>
              <a:rPr lang="en-US" altLang="ja-JP" dirty="0">
                <a:latin typeface="+mj-ea"/>
                <a:ea typeface="+mj-ea"/>
                <a:cs typeface="+mn-lt"/>
              </a:rPr>
              <a:t> [devil]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seijin</a:t>
            </a:r>
            <a:r>
              <a:rPr lang="en-US" altLang="ja-JP" dirty="0">
                <a:latin typeface="+mj-ea"/>
                <a:ea typeface="+mj-ea"/>
                <a:cs typeface="+mn-lt"/>
              </a:rPr>
              <a:t> [alien]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cyōjū</a:t>
            </a:r>
            <a:r>
              <a:rPr lang="en-US" altLang="ja-JP" dirty="0">
                <a:latin typeface="+mj-ea"/>
                <a:ea typeface="+mj-ea"/>
                <a:cs typeface="+mn-lt"/>
              </a:rPr>
              <a:t> [super beast]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shito</a:t>
            </a:r>
            <a:r>
              <a:rPr lang="en-US" altLang="ja-JP" dirty="0">
                <a:latin typeface="+mj-ea"/>
                <a:ea typeface="+mj-ea"/>
                <a:cs typeface="+mn-lt"/>
              </a:rPr>
              <a:t> [apostle]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831451" y="49268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705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9105" y="806944"/>
            <a:ext cx="7285161" cy="190930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Which EVA model does </a:t>
            </a:r>
            <a:r>
              <a:rPr lang="en-US" altLang="ja-JP" sz="3200" dirty="0" err="1">
                <a:latin typeface="+mj-ea"/>
                <a:cs typeface="+mj-lt"/>
              </a:rPr>
              <a:t>Ayanami</a:t>
            </a:r>
            <a:r>
              <a:rPr lang="en-US" altLang="ja-JP" sz="3200" dirty="0">
                <a:latin typeface="+mj-ea"/>
                <a:cs typeface="+mj-lt"/>
              </a:rPr>
              <a:t> Rei ride in "Shin-Seiki Evangelion [Neon Genesis Evangelion]"?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second model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third model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zero model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first model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72" y="42689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554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2133" y="891267"/>
            <a:ext cx="73139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the planet that is the Yamato's destination in "</a:t>
            </a:r>
            <a:r>
              <a:rPr lang="en-US" altLang="ja-JP" sz="3200" dirty="0" err="1">
                <a:latin typeface="+mj-ea"/>
                <a:cs typeface="+mj-lt"/>
              </a:rPr>
              <a:t>Uchū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Senkan</a:t>
            </a:r>
            <a:r>
              <a:rPr lang="en-US" altLang="ja-JP" sz="3200" dirty="0">
                <a:latin typeface="+mj-ea"/>
                <a:cs typeface="+mj-lt"/>
              </a:rPr>
              <a:t> Yamato [Space Battleship Yamato]"?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Anatolia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Troia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Gallipoli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Iskandar 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9657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5634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135" y="634413"/>
            <a:ext cx="7809437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the woman who travels with </a:t>
            </a:r>
            <a:r>
              <a:rPr lang="en-US" altLang="ja-JP" sz="3200" dirty="0" err="1">
                <a:latin typeface="+mj-ea"/>
                <a:cs typeface="+mj-lt"/>
              </a:rPr>
              <a:t>Tetsuro</a:t>
            </a:r>
            <a:r>
              <a:rPr lang="en-US" altLang="ja-JP" sz="3200" dirty="0">
                <a:latin typeface="+mj-ea"/>
                <a:cs typeface="+mj-lt"/>
              </a:rPr>
              <a:t>, the main character in "</a:t>
            </a:r>
            <a:r>
              <a:rPr lang="en-US" altLang="ja-JP" sz="3200" dirty="0" err="1">
                <a:latin typeface="+mj-ea"/>
                <a:cs typeface="+mj-lt"/>
              </a:rPr>
              <a:t>Ginga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Tetsudō</a:t>
            </a:r>
            <a:r>
              <a:rPr lang="en-US" altLang="ja-JP" sz="3200" dirty="0">
                <a:latin typeface="+mj-ea"/>
                <a:cs typeface="+mj-lt"/>
              </a:rPr>
              <a:t> 999 [Galaxy Express 999]"?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Clea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Mori Yuki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Maetel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Emeraldas</a:t>
            </a:r>
            <a:endParaRPr lang="en-US" altLang="ja-JP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858" y="4279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564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13530" y="807971"/>
            <a:ext cx="821184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year was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Doraemon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born? </a:t>
            </a:r>
            <a:endParaRPr lang="ja-JP" altLang="en-US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51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2012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2112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2212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2312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1433" y="36079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4316" y="891267"/>
            <a:ext cx="8399332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Which specter is sealed in the body of Naruto, the main character of "NARUTO"?</a:t>
            </a:r>
            <a:endParaRPr lang="ja-JP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dragon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giant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phoenix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nine-tail fox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9413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38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07211" y="852305"/>
            <a:ext cx="8726340" cy="1949408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What power has been given to </a:t>
            </a:r>
            <a:r>
              <a:rPr lang="en-US" sz="3600" dirty="0" err="1">
                <a:latin typeface="MS PGothic"/>
                <a:ea typeface="MS PGothic"/>
                <a:cs typeface="+mj-lt"/>
              </a:rPr>
              <a:t>Ichigo</a:t>
            </a:r>
            <a:r>
              <a:rPr lang="en-US" sz="3600" dirty="0">
                <a:latin typeface="MS PGothic"/>
                <a:ea typeface="MS PGothic"/>
                <a:cs typeface="+mj-lt"/>
              </a:rPr>
              <a:t> Kurosaki, the main character of "BLEACH"?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Death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ＭＳ Ｐゴシック"/>
                <a:cs typeface="+mn-lt"/>
              </a:rPr>
              <a:t>② devil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ＭＳ Ｐゴシック"/>
                <a:cs typeface="+mn-lt"/>
              </a:rPr>
              <a:t>③</a:t>
            </a:r>
            <a:r>
              <a:rPr 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ninja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ＭＳ Ｐゴシック"/>
                <a:cs typeface="+mn-lt"/>
              </a:rPr>
              <a:t>④</a:t>
            </a:r>
            <a:r>
              <a:rPr 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wizard</a:t>
            </a:r>
            <a:endParaRPr lang="ja-JP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812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9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1632" y="832832"/>
            <a:ext cx="790429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sport is the comic "SLAM DUNK" about?</a:t>
            </a:r>
            <a:endParaRPr lang="ja-JP" sz="3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basketball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boxing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soccer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tennis</a:t>
            </a:r>
            <a:r>
              <a:rPr lang="ja-JP" altLang="en-US" dirty="0">
                <a:latin typeface="+mj-ea"/>
                <a:ea typeface="+mj-ea"/>
                <a:cs typeface="+mn-lt"/>
              </a:rPr>
              <a:t/>
            </a:r>
            <a:br>
              <a:rPr lang="ja-JP" altLang="en-US" dirty="0">
                <a:latin typeface="+mj-ea"/>
                <a:ea typeface="+mj-ea"/>
                <a:cs typeface="+mn-lt"/>
              </a:rPr>
            </a:br>
            <a:endParaRPr lang="ja-JP" alt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516" y="29621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6632" y="891267"/>
            <a:ext cx="6635864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What fruit did Luffy, the main character of "ONE PIECE," eat?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9116" y="3008021"/>
            <a:ext cx="748822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it-IT" altLang="ja-JP" dirty="0">
                <a:latin typeface="+mj-ea"/>
                <a:ea typeface="+mj-ea"/>
                <a:cs typeface="+mn-lt"/>
              </a:rPr>
              <a:t>Bara Bara no Mi [Chop Chop Fruit]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Atsu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Atsu</a:t>
            </a:r>
            <a:r>
              <a:rPr lang="en-US" altLang="ja-JP" dirty="0">
                <a:latin typeface="+mj-ea"/>
                <a:ea typeface="+mj-ea"/>
                <a:cs typeface="+mn-lt"/>
              </a:rPr>
              <a:t>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Mi</a:t>
            </a:r>
            <a:r>
              <a:rPr lang="en-US" altLang="ja-JP" dirty="0">
                <a:latin typeface="+mj-ea"/>
                <a:ea typeface="+mj-ea"/>
                <a:cs typeface="+mn-lt"/>
              </a:rPr>
              <a:t> [Burn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burn</a:t>
            </a:r>
            <a:r>
              <a:rPr lang="en-US" altLang="ja-JP" dirty="0">
                <a:latin typeface="+mj-ea"/>
                <a:ea typeface="+mj-ea"/>
                <a:cs typeface="+mn-lt"/>
              </a:rPr>
              <a:t> Fruit]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Pika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Pika</a:t>
            </a:r>
            <a:r>
              <a:rPr lang="en-US" altLang="ja-JP" dirty="0">
                <a:latin typeface="+mj-ea"/>
                <a:ea typeface="+mj-ea"/>
                <a:cs typeface="+mn-lt"/>
              </a:rPr>
              <a:t>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Mi</a:t>
            </a:r>
            <a:r>
              <a:rPr lang="en-US" altLang="ja-JP" dirty="0">
                <a:latin typeface="+mj-ea"/>
                <a:ea typeface="+mj-ea"/>
                <a:cs typeface="+mn-lt"/>
              </a:rPr>
              <a:t> [Glint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Glint</a:t>
            </a:r>
            <a:r>
              <a:rPr lang="en-US" altLang="ja-JP" dirty="0">
                <a:latin typeface="+mj-ea"/>
                <a:ea typeface="+mj-ea"/>
                <a:cs typeface="+mn-lt"/>
              </a:rPr>
              <a:t> Fruit]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pt-BR" altLang="ja-JP" dirty="0">
                <a:latin typeface="+mj-ea"/>
                <a:ea typeface="+mj-ea"/>
                <a:cs typeface="+mn-lt"/>
              </a:rPr>
              <a:t>Gomu Gomu no Mi [Gum Gum Fruit]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20835" y="48976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491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1526" y="879107"/>
            <a:ext cx="7970912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What instrument does </a:t>
            </a:r>
            <a:r>
              <a:rPr lang="en-US" sz="3600" err="1">
                <a:latin typeface="MS PGothic"/>
                <a:ea typeface="MS PGothic"/>
                <a:cs typeface="+mj-lt"/>
              </a:rPr>
              <a:t>Nodame</a:t>
            </a:r>
            <a:r>
              <a:rPr lang="en-US" sz="3600" dirty="0">
                <a:latin typeface="MS PGothic"/>
                <a:ea typeface="MS PGothic"/>
                <a:cs typeface="+mj-lt"/>
              </a:rPr>
              <a:t>, the main character of "</a:t>
            </a:r>
            <a:r>
              <a:rPr lang="en-US" sz="3600" err="1">
                <a:latin typeface="MS PGothic"/>
                <a:ea typeface="MS PGothic"/>
                <a:cs typeface="+mj-lt"/>
              </a:rPr>
              <a:t>Nodame</a:t>
            </a:r>
            <a:r>
              <a:rPr lang="en-US" sz="3600" dirty="0">
                <a:latin typeface="MS PGothic"/>
                <a:ea typeface="MS PGothic"/>
                <a:cs typeface="+mj-lt"/>
              </a:rPr>
              <a:t> Cantabile," play?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flute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② harp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③ piano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④ violin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516" y="43032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66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6263" y="879107"/>
            <a:ext cx="6916465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What is the name of </a:t>
            </a:r>
            <a:r>
              <a:rPr lang="en-US" sz="3600" dirty="0" err="1">
                <a:latin typeface="MS PGothic"/>
                <a:ea typeface="MS PGothic"/>
                <a:cs typeface="+mj-lt"/>
              </a:rPr>
              <a:t>Sazae's</a:t>
            </a:r>
            <a:r>
              <a:rPr lang="en-US" sz="3600" dirty="0">
                <a:latin typeface="MS PGothic"/>
                <a:ea typeface="MS PGothic"/>
                <a:cs typeface="+mj-lt"/>
              </a:rPr>
              <a:t> child in "</a:t>
            </a:r>
            <a:r>
              <a:rPr lang="en-US" sz="3600" dirty="0" err="1">
                <a:latin typeface="MS PGothic"/>
                <a:ea typeface="MS PGothic"/>
                <a:cs typeface="+mj-lt"/>
              </a:rPr>
              <a:t>Sazae</a:t>
            </a:r>
            <a:r>
              <a:rPr lang="en-US" sz="3600" dirty="0">
                <a:latin typeface="MS PGothic"/>
                <a:ea typeface="MS PGothic"/>
                <a:cs typeface="+mj-lt"/>
              </a:rPr>
              <a:t>-san"?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Wakame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②</a:t>
            </a:r>
            <a:r>
              <a:rPr lang="en-US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Katsuo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③</a:t>
            </a:r>
            <a:r>
              <a:rPr lang="en-US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Tarao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Ikura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885" y="42765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832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846" y="891267"/>
            <a:ext cx="719057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When was the comic series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Sazae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-san" first published in a newspaper?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1920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1946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1968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1987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755" y="36188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1263" y="879107"/>
            <a:ext cx="81833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the person who raises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Pokemon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to fight in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Pokemon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[Pokémon]" called? 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Pokemon</a:t>
            </a:r>
            <a:r>
              <a:rPr lang="en-US" altLang="ja-JP" dirty="0">
                <a:latin typeface="+mn-ea"/>
                <a:cs typeface="+mn-lt"/>
              </a:rPr>
              <a:t> trainer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Pokemon</a:t>
            </a:r>
            <a:r>
              <a:rPr lang="en-US" altLang="ja-JP" dirty="0">
                <a:latin typeface="+mn-ea"/>
                <a:cs typeface="+mn-lt"/>
              </a:rPr>
              <a:t> fighter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Pokemon</a:t>
            </a:r>
            <a:r>
              <a:rPr lang="en-US" altLang="ja-JP" dirty="0">
                <a:latin typeface="+mn-ea"/>
                <a:cs typeface="+mn-lt"/>
              </a:rPr>
              <a:t> coach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Pokemon</a:t>
            </a:r>
            <a:r>
              <a:rPr lang="en-US" altLang="ja-JP" dirty="0">
                <a:latin typeface="+mn-ea"/>
                <a:cs typeface="+mn-lt"/>
              </a:rPr>
              <a:t> battler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885" y="29596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990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4761" y="891267"/>
            <a:ext cx="68940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weapon of Pikachu in "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Pokemon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 [Pokémon]"?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</a:t>
            </a:r>
            <a:r>
              <a:rPr lang="ja-JP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ice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② </a:t>
            </a:r>
            <a:r>
              <a:rPr lang="en-US" altLang="ja-JP" dirty="0">
                <a:latin typeface="ＭＳ Ｐゴシック 本文"/>
                <a:cs typeface="+mn-lt"/>
              </a:rPr>
              <a:t>fire 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③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electricity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④</a:t>
            </a:r>
            <a:r>
              <a:rPr lang="ja-JP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missile</a:t>
            </a:r>
            <a:r>
              <a:rPr lang="ja-JP" dirty="0">
                <a:latin typeface="ＭＳ Ｐゴシック 本文"/>
                <a:cs typeface="+mn-lt"/>
              </a:rPr>
              <a:t/>
            </a:r>
            <a:br>
              <a:rPr lang="ja-JP" dirty="0">
                <a:latin typeface="ＭＳ Ｐゴシック 本文"/>
                <a:cs typeface="+mn-lt"/>
              </a:rPr>
            </a:br>
            <a:endParaRPr lang="ja-JP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269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4474" y="891267"/>
            <a:ext cx="827910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What is the name of the detective chasing Lupin in "Lupin Sansei [Lupin III]"?</a:t>
            </a:r>
            <a:endParaRPr lang="ja-JP" sz="1600">
              <a:latin typeface="MS PGothic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Zenigata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Akechi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Kindaichi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Onihei</a:t>
            </a:r>
            <a:endParaRPr lang="ja-JP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72" y="29628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554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1963" y="891267"/>
            <a:ext cx="690816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type of robot is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Doraemon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ja-JP" altLang="en-US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cat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panda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raccoon dog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daruma</a:t>
            </a:r>
            <a:r>
              <a:rPr lang="en-US" altLang="ja-JP" dirty="0">
                <a:latin typeface="+mn-ea"/>
                <a:cs typeface="+mn-lt"/>
              </a:rPr>
              <a:t> doll 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83437" y="2517193"/>
            <a:ext cx="6939043" cy="370946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AKIRA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Kōkaku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Kidōtai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[Ghost in the Shell]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de-DE" altLang="ja-JP" dirty="0">
                <a:latin typeface="MS PGothic"/>
                <a:ea typeface="ＭＳ Ｐゴシック"/>
                <a:cs typeface="+mn-lt"/>
              </a:rPr>
              <a:t>Shin-Seiki Evangelion </a:t>
            </a:r>
            <a:br>
              <a:rPr lang="de-DE" altLang="ja-JP" dirty="0">
                <a:latin typeface="MS PGothic"/>
                <a:ea typeface="ＭＳ Ｐゴシック"/>
                <a:cs typeface="+mn-lt"/>
              </a:rPr>
            </a:br>
            <a:r>
              <a:rPr lang="de-DE" altLang="ja-JP" dirty="0">
                <a:latin typeface="MS PGothic"/>
                <a:ea typeface="ＭＳ Ｐゴシック"/>
                <a:cs typeface="+mn-lt"/>
              </a:rPr>
              <a:t>     [Neon Genesis Evangelion]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Kidō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Senshi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Gundam </a:t>
            </a:r>
            <a:br>
              <a:rPr lang="en-US" altLang="ja-JP" dirty="0">
                <a:latin typeface="MS PGothic"/>
                <a:ea typeface="ＭＳ Ｐゴシック"/>
                <a:cs typeface="+mn-lt"/>
              </a:rPr>
            </a:br>
            <a:r>
              <a:rPr lang="en-US" altLang="ja-JP" dirty="0">
                <a:latin typeface="MS PGothic"/>
                <a:ea typeface="ＭＳ Ｐゴシック"/>
                <a:cs typeface="+mn-lt"/>
              </a:rPr>
              <a:t>     [Mobile Suit Gundam]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033" y="449311"/>
            <a:ext cx="8405390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Which Japanese anime is said to have provided the film "The Matrix" with a hint?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43790" y="31505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02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579" y="407150"/>
            <a:ext cx="7687684" cy="245395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does Sailor Moon say when she fights with enemies in "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Bishōjo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Senshi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Sailor Moon [Sailor Moon]"?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18872" y="2670978"/>
            <a:ext cx="5814869" cy="365511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40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Tsuki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ni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kawatte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oshioki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yo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/>
            </a:r>
            <a:br>
              <a:rPr lang="en-US" altLang="ja-JP" sz="2400" dirty="0">
                <a:latin typeface="MS PGothic"/>
                <a:ea typeface="ＭＳ Ｐゴシック"/>
                <a:cs typeface="+mn-lt"/>
              </a:rPr>
            </a:b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     (I'll punish you on behalf of the moon!)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② 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Tsuki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wa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anata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o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yurusanai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/>
            </a:r>
            <a:br>
              <a:rPr lang="en-US" altLang="ja-JP" sz="2400" dirty="0">
                <a:latin typeface="MS PGothic"/>
                <a:ea typeface="ＭＳ Ｐゴシック"/>
                <a:cs typeface="+mn-lt"/>
              </a:rPr>
            </a:b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     (The moon does not forgive you.)</a:t>
            </a:r>
            <a:endParaRPr lang="en-US" sz="2400">
              <a:latin typeface="MS PGothic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③ 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Tsuki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no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chikara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o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ukete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miro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/>
            </a:r>
            <a:br>
              <a:rPr lang="en-US" altLang="ja-JP" sz="2400" dirty="0">
                <a:latin typeface="MS PGothic"/>
                <a:ea typeface="ＭＳ Ｐゴシック"/>
                <a:cs typeface="+mn-lt"/>
              </a:rPr>
            </a:b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     (Receive the moon's force!)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④ 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Tsuki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to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issho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ni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tatakau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sz="2400" dirty="0" err="1">
                <a:latin typeface="MS PGothic"/>
                <a:ea typeface="ＭＳ Ｐゴシック"/>
                <a:cs typeface="+mn-lt"/>
              </a:rPr>
              <a:t>wa</a:t>
            </a: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/>
            </a:r>
            <a:br>
              <a:rPr lang="en-US" altLang="ja-JP" sz="2400" dirty="0">
                <a:latin typeface="MS PGothic"/>
                <a:ea typeface="ＭＳ Ｐゴシック"/>
                <a:cs typeface="+mn-lt"/>
              </a:rPr>
            </a:br>
            <a:r>
              <a:rPr lang="en-US" altLang="ja-JP" sz="2400" dirty="0">
                <a:latin typeface="MS PGothic"/>
                <a:ea typeface="ＭＳ Ｐゴシック"/>
                <a:cs typeface="+mn-lt"/>
              </a:rPr>
              <a:t>     (I'll fight together with the moon.)</a:t>
            </a:r>
            <a:endParaRPr lang="ja-JP" sz="24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45627" y="2635573"/>
            <a:ext cx="587413" cy="55299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3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158" y="950070"/>
            <a:ext cx="801241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In "One Piece," what kind of animal was the character "Chopper" originally?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47764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>
                <a:latin typeface="ＭＳ Ｐゴシック 本文"/>
                <a:cs typeface="+mn-lt"/>
              </a:rPr>
              <a:t>a cow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② </a:t>
            </a:r>
            <a:r>
              <a:rPr lang="en-US" altLang="ja-JP" dirty="0">
                <a:latin typeface="ＭＳ Ｐゴシック 本文"/>
                <a:cs typeface="+mn-lt"/>
              </a:rPr>
              <a:t>a cat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③ </a:t>
            </a:r>
            <a:r>
              <a:rPr lang="en-US" altLang="ja-JP" dirty="0">
                <a:latin typeface="ＭＳ Ｐゴシック 本文"/>
                <a:cs typeface="+mn-lt"/>
              </a:rPr>
              <a:t>a sheep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④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a reindeer</a:t>
            </a:r>
            <a:r>
              <a:rPr lang="ja-JP" altLang="en-US" dirty="0">
                <a:latin typeface="ＭＳ Ｐゴシック 本文"/>
                <a:cs typeface="+mn-lt"/>
              </a:rPr>
              <a:t/>
            </a:r>
            <a:br>
              <a:rPr lang="ja-JP" altLang="en-US" dirty="0">
                <a:latin typeface="ＭＳ Ｐゴシック 本文"/>
                <a:cs typeface="+mn-lt"/>
              </a:rPr>
            </a:br>
            <a:endParaRPr lang="ja-JP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48712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16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10105" y="840889"/>
            <a:ext cx="6574375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What is the common abbreviation for </a:t>
            </a:r>
            <a:r>
              <a:rPr lang="en-US" sz="3200" dirty="0">
                <a:latin typeface="MS PGothic"/>
                <a:ea typeface="+mn-ea"/>
                <a:cs typeface="+mj-lt"/>
              </a:rPr>
              <a:t/>
            </a:r>
            <a:br>
              <a:rPr lang="en-US" sz="3200" dirty="0">
                <a:latin typeface="MS PGothic"/>
                <a:ea typeface="+mn-ea"/>
                <a:cs typeface="+mj-lt"/>
              </a:rPr>
            </a:br>
            <a:r>
              <a:rPr lang="en-US" sz="3200" dirty="0">
                <a:latin typeface="MS PGothic"/>
                <a:ea typeface="MS PGothic"/>
                <a:cs typeface="+mj-lt"/>
              </a:rPr>
              <a:t>"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Fullmetal</a:t>
            </a:r>
            <a:r>
              <a:rPr lang="en-US" sz="3200" dirty="0">
                <a:latin typeface="MS PGothic"/>
                <a:ea typeface="MS PGothic"/>
                <a:cs typeface="+mj-lt"/>
              </a:rPr>
              <a:t> Alchemist (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Hagane</a:t>
            </a:r>
            <a:r>
              <a:rPr lang="en-US" sz="3200" dirty="0">
                <a:latin typeface="MS PGothic"/>
                <a:ea typeface="MS PGothic"/>
                <a:cs typeface="+mj-lt"/>
              </a:rPr>
              <a:t> no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Renkinjutsushi</a:t>
            </a:r>
            <a:r>
              <a:rPr lang="en-US" sz="3200" dirty="0">
                <a:latin typeface="MS PGothic"/>
                <a:ea typeface="MS PGothic"/>
                <a:cs typeface="+mj-lt"/>
              </a:rPr>
              <a:t>"?</a:t>
            </a:r>
            <a:endParaRPr lang="ja-JP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 err="1">
                <a:latin typeface="ＭＳ Ｐゴシック 本文"/>
                <a:cs typeface="+mn-lt"/>
              </a:rPr>
              <a:t>Hagaren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② </a:t>
            </a:r>
            <a:r>
              <a:rPr lang="en-US" altLang="ja-JP" dirty="0" err="1">
                <a:latin typeface="ＭＳ Ｐゴシック 本文"/>
                <a:cs typeface="+mn-lt"/>
              </a:rPr>
              <a:t>Hagakin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③ </a:t>
            </a:r>
            <a:r>
              <a:rPr lang="en-US" altLang="ja-JP" dirty="0" err="1">
                <a:latin typeface="ＭＳ Ｐゴシック 本文"/>
                <a:cs typeface="+mn-lt"/>
              </a:rPr>
              <a:t>Haneren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④ </a:t>
            </a:r>
            <a:r>
              <a:rPr lang="en-US" altLang="ja-JP" dirty="0" err="1">
                <a:latin typeface="ＭＳ Ｐゴシック 本文"/>
                <a:cs typeface="+mn-lt"/>
              </a:rPr>
              <a:t>Hanekin</a:t>
            </a:r>
            <a:endParaRPr lang="en-US" altLang="ja-JP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29701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67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4474" y="891267"/>
            <a:ext cx="8278072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The kanji used for the name of the main character in "Death Note" is "月." What is the reading given to this character in the manga?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325" y="3015008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>
                <a:latin typeface="ＭＳ Ｐゴシック 本文"/>
                <a:cs typeface="+mn-lt"/>
              </a:rPr>
              <a:t>Runa (Luna)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② </a:t>
            </a:r>
            <a:r>
              <a:rPr lang="en-US" altLang="ja-JP" dirty="0" err="1">
                <a:latin typeface="ＭＳ Ｐゴシック 本文"/>
                <a:cs typeface="+mn-lt"/>
              </a:rPr>
              <a:t>Mūn</a:t>
            </a:r>
            <a:r>
              <a:rPr lang="en-US" altLang="ja-JP" dirty="0">
                <a:latin typeface="ＭＳ Ｐゴシック 本文"/>
                <a:cs typeface="+mn-lt"/>
              </a:rPr>
              <a:t> (Moon)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③ Raito (Light)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 本文"/>
                <a:cs typeface="+mn-lt"/>
              </a:rPr>
              <a:t>④ </a:t>
            </a:r>
            <a:r>
              <a:rPr lang="en-US" altLang="ja-JP" dirty="0" err="1">
                <a:latin typeface="ＭＳ Ｐゴシック 本文"/>
                <a:cs typeface="+mn-lt"/>
              </a:rPr>
              <a:t>Tsuki</a:t>
            </a:r>
            <a:r>
              <a:rPr lang="ja-JP" dirty="0">
                <a:latin typeface="ＭＳ Ｐゴシック 本文"/>
                <a:cs typeface="+mn-lt"/>
              </a:rPr>
              <a:t/>
            </a:r>
            <a:br>
              <a:rPr lang="ja-JP" dirty="0">
                <a:latin typeface="ＭＳ Ｐゴシック 本文"/>
                <a:cs typeface="+mn-lt"/>
              </a:rPr>
            </a:br>
            <a:endParaRPr lang="ja-JP" altLang="en-US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588" y="42681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511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9579" y="607090"/>
            <a:ext cx="6926570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power does the notebooks in "Death Note" have?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88014" y="2862891"/>
            <a:ext cx="8051515" cy="29082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 本文"/>
                <a:ea typeface="ＭＳ Ｐゴシック"/>
                <a:cs typeface="+mn-lt"/>
              </a:rPr>
              <a:t>① </a:t>
            </a:r>
            <a:r>
              <a:rPr lang="en-US" altLang="ja-JP" sz="2800" dirty="0">
                <a:latin typeface="ＭＳ Ｐゴシック 本文"/>
                <a:ea typeface="ＭＳ Ｐゴシック"/>
                <a:cs typeface="+mn-lt"/>
              </a:rPr>
              <a:t>The person whose name has been written</a:t>
            </a:r>
            <a:br>
              <a:rPr lang="en-US" altLang="ja-JP" sz="2800" dirty="0">
                <a:latin typeface="ＭＳ Ｐゴシック 本文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 本文"/>
                <a:ea typeface="ＭＳ Ｐゴシック"/>
                <a:cs typeface="+mn-lt"/>
              </a:rPr>
              <a:t>     in the notebook dies.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 本文"/>
                <a:ea typeface="ＭＳ Ｐゴシック"/>
                <a:cs typeface="+mn-lt"/>
              </a:rPr>
              <a:t>②</a:t>
            </a:r>
            <a:r>
              <a:rPr lang="ja-JP" altLang="en-US" sz="2800" dirty="0">
                <a:latin typeface="ＭＳ Ｐゴシック 本文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 本文"/>
                <a:ea typeface="ＭＳ Ｐゴシック"/>
                <a:cs typeface="+mn-lt"/>
              </a:rPr>
              <a:t>The person who has read the notebooks dies.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 本文"/>
                <a:ea typeface="ＭＳ Ｐゴシック"/>
                <a:cs typeface="+mn-lt"/>
              </a:rPr>
              <a:t>③ </a:t>
            </a:r>
            <a:r>
              <a:rPr lang="en-US" altLang="ja-JP" sz="2800" dirty="0">
                <a:latin typeface="ＭＳ Ｐゴシック 本文"/>
                <a:ea typeface="ＭＳ Ｐゴシック"/>
                <a:cs typeface="+mn-lt"/>
              </a:rPr>
              <a:t>The person who has touched the notebooks dies.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 本文"/>
                <a:ea typeface="ＭＳ Ｐゴシック"/>
                <a:cs typeface="+mn-lt"/>
              </a:rPr>
              <a:t>④ </a:t>
            </a:r>
            <a:r>
              <a:rPr lang="en-US" altLang="ja-JP" sz="2800" dirty="0">
                <a:latin typeface="ＭＳ Ｐゴシック 本文"/>
                <a:ea typeface="ＭＳ Ｐゴシック"/>
                <a:cs typeface="+mn-lt"/>
              </a:rPr>
              <a:t>The person who has bought the notebooks dies.</a:t>
            </a:r>
            <a:r>
              <a:rPr lang="ja-JP" sz="2800" dirty="0">
                <a:latin typeface="ＭＳ Ｐゴシック 本文"/>
                <a:cs typeface="+mn-lt"/>
              </a:rPr>
              <a:t/>
            </a:r>
            <a:br>
              <a:rPr lang="ja-JP" sz="2800" dirty="0">
                <a:latin typeface="ＭＳ Ｐゴシック 本文"/>
                <a:cs typeface="+mn-lt"/>
              </a:rPr>
            </a:br>
            <a:endParaRPr lang="ja-JP" sz="2800" dirty="0">
              <a:latin typeface="ＭＳ Ｐゴシック 本文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814214" y="27970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How does Kudo Shinichi, the main character of "Case Closed," become an elementary school student?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22442" y="3020863"/>
            <a:ext cx="694044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>
                <a:latin typeface="ＭＳ Ｐゴシック 本文"/>
                <a:cs typeface="+mn-lt"/>
              </a:rPr>
              <a:t>He has a spell cast on him.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② </a:t>
            </a:r>
            <a:r>
              <a:rPr lang="en-US" altLang="ja-JP" dirty="0">
                <a:latin typeface="ＭＳ Ｐゴシック 本文"/>
                <a:cs typeface="+mn-lt"/>
              </a:rPr>
              <a:t>He is transported back in time.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③ </a:t>
            </a:r>
            <a:r>
              <a:rPr lang="en-US" altLang="ja-JP" dirty="0">
                <a:latin typeface="ＭＳ Ｐゴシック 本文"/>
                <a:cs typeface="+mn-lt"/>
              </a:rPr>
              <a:t>He is made a cyborg.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④ </a:t>
            </a:r>
            <a:r>
              <a:rPr lang="en-US" altLang="ja-JP" dirty="0">
                <a:latin typeface="ＭＳ Ｐゴシック 本文"/>
                <a:cs typeface="+mn-lt"/>
              </a:rPr>
              <a:t>He is forced to swallow a chemical.</a:t>
            </a:r>
            <a:endParaRPr lang="ja-JP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94161" y="49349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1105" y="1025894"/>
            <a:ext cx="830831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ＭＳ Ｐゴシック"/>
                <a:cs typeface="+mj-lt"/>
              </a:rPr>
              <a:t>Which of the following is the manga by Konomi Takeshi about a junior high school tennis club?</a:t>
            </a:r>
            <a:endParaRPr lang="ja-JP" sz="3200">
              <a:latin typeface="ＭＳ Ｐゴシック 本文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00330" y="3174008"/>
            <a:ext cx="767176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 本文"/>
                <a:cs typeface="+mn-lt"/>
              </a:rPr>
              <a:t>① </a:t>
            </a:r>
            <a:r>
              <a:rPr lang="en-US" altLang="ja-JP" sz="2800" dirty="0" err="1">
                <a:latin typeface="ＭＳ Ｐゴシック 本文"/>
                <a:cs typeface="+mn-lt"/>
              </a:rPr>
              <a:t>Tenisu</a:t>
            </a:r>
            <a:r>
              <a:rPr lang="en-US" altLang="ja-JP" sz="2800" dirty="0">
                <a:latin typeface="ＭＳ Ｐゴシック 本文"/>
                <a:cs typeface="+mn-lt"/>
              </a:rPr>
              <a:t> no </a:t>
            </a:r>
            <a:r>
              <a:rPr lang="en-US" altLang="ja-JP" sz="2800" dirty="0" err="1">
                <a:latin typeface="ＭＳ Ｐゴシック 本文"/>
                <a:cs typeface="+mn-lt"/>
              </a:rPr>
              <a:t>Ōsama</a:t>
            </a:r>
            <a:r>
              <a:rPr lang="en-US" altLang="ja-JP" sz="2800" dirty="0">
                <a:latin typeface="ＭＳ Ｐゴシック 本文"/>
                <a:cs typeface="+mn-lt"/>
              </a:rPr>
              <a:t> (The King of Tennis)</a:t>
            </a:r>
            <a:endParaRPr lang="ja-JP" altLang="en-US" sz="2800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ＭＳ Ｐゴシック 本文"/>
                <a:cs typeface="+mn-lt"/>
              </a:rPr>
              <a:t>② </a:t>
            </a:r>
            <a:r>
              <a:rPr lang="en-US" altLang="ja-JP" sz="2800" dirty="0" err="1">
                <a:latin typeface="ＭＳ Ｐゴシック 本文"/>
                <a:cs typeface="+mn-lt"/>
              </a:rPr>
              <a:t>Tenisu</a:t>
            </a:r>
            <a:r>
              <a:rPr lang="en-US" altLang="ja-JP" sz="2800" dirty="0">
                <a:latin typeface="ＭＳ Ｐゴシック 本文"/>
                <a:cs typeface="+mn-lt"/>
              </a:rPr>
              <a:t> no </a:t>
            </a:r>
            <a:r>
              <a:rPr lang="en-US" altLang="ja-JP" sz="2800" dirty="0" err="1">
                <a:latin typeface="ＭＳ Ｐゴシック 本文"/>
                <a:cs typeface="+mn-lt"/>
              </a:rPr>
              <a:t>Ōjisama</a:t>
            </a:r>
            <a:r>
              <a:rPr lang="en-US" altLang="ja-JP" sz="2800" dirty="0">
                <a:latin typeface="ＭＳ Ｐゴシック 本文"/>
                <a:cs typeface="+mn-lt"/>
              </a:rPr>
              <a:t> (The Prince of Tennis)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ＭＳ Ｐゴシック 本文"/>
                <a:cs typeface="+mn-lt"/>
              </a:rPr>
              <a:t>③ </a:t>
            </a:r>
            <a:r>
              <a:rPr lang="en-US" altLang="ja-JP" sz="2800" dirty="0" err="1">
                <a:latin typeface="ＭＳ Ｐゴシック 本文"/>
                <a:cs typeface="+mn-lt"/>
              </a:rPr>
              <a:t>Tenisu</a:t>
            </a:r>
            <a:r>
              <a:rPr lang="en-US" altLang="ja-JP" sz="2800" dirty="0">
                <a:latin typeface="ＭＳ Ｐゴシック 本文"/>
                <a:cs typeface="+mn-lt"/>
              </a:rPr>
              <a:t> no </a:t>
            </a:r>
            <a:r>
              <a:rPr lang="en-US" altLang="ja-JP" sz="2800" dirty="0" err="1">
                <a:latin typeface="ＭＳ Ｐゴシック 本文"/>
                <a:cs typeface="+mn-lt"/>
              </a:rPr>
              <a:t>Kamisama</a:t>
            </a:r>
            <a:r>
              <a:rPr lang="en-US" altLang="ja-JP" sz="2800" dirty="0">
                <a:latin typeface="ＭＳ Ｐゴシック 本文"/>
                <a:cs typeface="+mn-lt"/>
              </a:rPr>
              <a:t>  (The God of Tennis)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800" dirty="0">
                <a:latin typeface="ＭＳ Ｐゴシック 本文"/>
                <a:cs typeface="+mn-lt"/>
              </a:rPr>
              <a:t>④ </a:t>
            </a:r>
            <a:r>
              <a:rPr lang="en-US" altLang="ja-JP" sz="2800" dirty="0" err="1">
                <a:latin typeface="ＭＳ Ｐゴシック 本文"/>
                <a:cs typeface="+mn-lt"/>
              </a:rPr>
              <a:t>Tenisu</a:t>
            </a:r>
            <a:r>
              <a:rPr lang="en-US" altLang="ja-JP" sz="2800" dirty="0">
                <a:latin typeface="ＭＳ Ｐゴシック 本文"/>
                <a:cs typeface="+mn-lt"/>
              </a:rPr>
              <a:t> no </a:t>
            </a:r>
            <a:r>
              <a:rPr lang="en-US" altLang="ja-JP" sz="2800" dirty="0" err="1">
                <a:latin typeface="ＭＳ Ｐゴシック 本文"/>
                <a:cs typeface="+mn-lt"/>
              </a:rPr>
              <a:t>Hotokesama</a:t>
            </a:r>
            <a:r>
              <a:rPr lang="en-US" altLang="ja-JP" sz="2800" dirty="0">
                <a:latin typeface="ＭＳ Ｐゴシック 本文"/>
                <a:cs typeface="+mn-lt"/>
              </a:rPr>
              <a:t> (The Buddha of Tennis)</a:t>
            </a:r>
            <a:endParaRPr lang="ja-JP" sz="2800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038281" y="3699904"/>
            <a:ext cx="587413" cy="57973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857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7947" y="891267"/>
            <a:ext cx="81744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Which of the following manga anthologies </a:t>
            </a:r>
            <a:r>
              <a:rPr lang="en-US" altLang="ja-JP" sz="3600" u="sng" dirty="0">
                <a:latin typeface="MS PGothic"/>
                <a:ea typeface="ＭＳ Ｐゴシック"/>
                <a:cs typeface="+mj-lt"/>
              </a:rPr>
              <a:t>dose not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 exist?</a:t>
            </a:r>
            <a:endParaRPr lang="ja-JP" sz="1600">
              <a:latin typeface="MS PGothic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 err="1">
                <a:latin typeface="ＭＳ Ｐゴシック 本文"/>
                <a:cs typeface="+mn-lt"/>
              </a:rPr>
              <a:t>Shōnen</a:t>
            </a:r>
            <a:r>
              <a:rPr lang="en-US" altLang="ja-JP" dirty="0">
                <a:latin typeface="ＭＳ Ｐゴシック 本文"/>
                <a:cs typeface="+mn-lt"/>
              </a:rPr>
              <a:t> Jump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② </a:t>
            </a:r>
            <a:r>
              <a:rPr lang="en-US" altLang="ja-JP" dirty="0" err="1">
                <a:latin typeface="ＭＳ Ｐゴシック 本文"/>
                <a:cs typeface="+mn-lt"/>
              </a:rPr>
              <a:t>Shōnen</a:t>
            </a:r>
            <a:r>
              <a:rPr lang="en-US" altLang="ja-JP" dirty="0">
                <a:latin typeface="ＭＳ Ｐゴシック 本文"/>
                <a:cs typeface="+mn-lt"/>
              </a:rPr>
              <a:t> Magazine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③ </a:t>
            </a:r>
            <a:r>
              <a:rPr lang="en-US" altLang="ja-JP" dirty="0" err="1">
                <a:latin typeface="ＭＳ Ｐゴシック 本文"/>
                <a:cs typeface="+mn-lt"/>
              </a:rPr>
              <a:t>Shōnen</a:t>
            </a:r>
            <a:r>
              <a:rPr lang="en-US" altLang="ja-JP" dirty="0">
                <a:latin typeface="ＭＳ Ｐゴシック 本文"/>
                <a:cs typeface="+mn-lt"/>
              </a:rPr>
              <a:t> Sunday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④ </a:t>
            </a:r>
            <a:r>
              <a:rPr lang="en-US" altLang="ja-JP" dirty="0" err="1">
                <a:latin typeface="ＭＳ Ｐゴシック 本文"/>
                <a:cs typeface="+mn-lt"/>
              </a:rPr>
              <a:t>Shōnen</a:t>
            </a:r>
            <a:r>
              <a:rPr lang="en-US" altLang="ja-JP" dirty="0">
                <a:latin typeface="ＭＳ Ｐゴシック 本文"/>
                <a:cs typeface="+mn-lt"/>
              </a:rPr>
              <a:t> Prince</a:t>
            </a:r>
            <a:r>
              <a:rPr lang="ja-JP" dirty="0">
                <a:latin typeface="ＭＳ Ｐゴシック 本文"/>
                <a:cs typeface="+mn-lt"/>
              </a:rPr>
              <a:t/>
            </a:r>
            <a:br>
              <a:rPr lang="ja-JP" dirty="0">
                <a:latin typeface="ＭＳ Ｐゴシック 本文"/>
                <a:cs typeface="+mn-lt"/>
              </a:rPr>
            </a:br>
            <a:endParaRPr lang="ja-JP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506" y="49256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293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7615" y="846834"/>
            <a:ext cx="84466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Who wrote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Tetsuwan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Atom [Astro Boy]" and is called "the god of manga" in Japan?</a:t>
            </a:r>
            <a:endParaRPr lang="ja-JP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Osamu </a:t>
            </a:r>
            <a:r>
              <a:rPr lang="en-US" altLang="ja-JP" dirty="0" err="1">
                <a:latin typeface="+mn-ea"/>
                <a:cs typeface="+mn-lt"/>
              </a:rPr>
              <a:t>Tezuka</a:t>
            </a:r>
            <a:r>
              <a:rPr lang="en-US" altLang="ja-JP" dirty="0">
                <a:latin typeface="+mn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Fujiko Fujio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Hayao</a:t>
            </a:r>
            <a:r>
              <a:rPr lang="en-US" altLang="ja-JP" dirty="0">
                <a:latin typeface="+mn-ea"/>
                <a:cs typeface="+mn-lt"/>
              </a:rPr>
              <a:t> Miyazaki 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Rumiko Takahashi 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80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372" y="891267"/>
            <a:ext cx="75552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special weapon of 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Goku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, the main character of "Dragon Ball"?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 err="1">
                <a:latin typeface="ＭＳ Ｐゴシック 本文"/>
                <a:cs typeface="+mn-lt"/>
              </a:rPr>
              <a:t>Hado</a:t>
            </a:r>
            <a:r>
              <a:rPr lang="en-US" altLang="ja-JP" dirty="0">
                <a:latin typeface="ＭＳ Ｐゴシック 本文"/>
                <a:cs typeface="+mn-lt"/>
              </a:rPr>
              <a:t> 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② </a:t>
            </a:r>
            <a:r>
              <a:rPr lang="en-US" altLang="ja-JP" dirty="0">
                <a:latin typeface="ＭＳ Ｐゴシック 本文"/>
                <a:cs typeface="+mn-lt"/>
              </a:rPr>
              <a:t>Kamehameha wave</a:t>
            </a:r>
            <a:endParaRPr lang="ja-JP" altLang="en-US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③ </a:t>
            </a:r>
            <a:r>
              <a:rPr lang="en-US" altLang="ja-JP" dirty="0" err="1">
                <a:latin typeface="ＭＳ Ｐゴシック 本文"/>
                <a:cs typeface="+mn-lt"/>
              </a:rPr>
              <a:t>Spacium</a:t>
            </a:r>
            <a:r>
              <a:rPr lang="en-US" altLang="ja-JP" dirty="0">
                <a:latin typeface="ＭＳ Ｐゴシック 本文"/>
                <a:cs typeface="+mn-lt"/>
              </a:rPr>
              <a:t> Ray </a:t>
            </a:r>
            <a:endParaRPr lang="ja-JP" altLang="en-US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④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 err="1">
                <a:latin typeface="ＭＳ Ｐゴシック 本文"/>
                <a:cs typeface="+mn-lt"/>
              </a:rPr>
              <a:t>Kinniku</a:t>
            </a:r>
            <a:r>
              <a:rPr lang="en-US" altLang="ja-JP" dirty="0">
                <a:latin typeface="ＭＳ Ｐゴシック 本文"/>
                <a:cs typeface="+mn-lt"/>
              </a:rPr>
              <a:t> Buster</a:t>
            </a:r>
            <a:r>
              <a:rPr lang="ja-JP" altLang="en-US" dirty="0">
                <a:latin typeface="ＭＳ Ｐゴシック 本文"/>
                <a:cs typeface="+mn-lt"/>
              </a:rPr>
              <a:t/>
            </a:r>
            <a:br>
              <a:rPr lang="ja-JP" altLang="en-US" dirty="0">
                <a:latin typeface="ＭＳ Ｐゴシック 本文"/>
                <a:cs typeface="+mn-lt"/>
              </a:rPr>
            </a:br>
            <a:endParaRPr lang="ja-JP" altLang="en-US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36333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6834" y="891267"/>
            <a:ext cx="81959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Where does 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Nohara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Shinnosuke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, the main character of "Crayon Shin-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chan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," live?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81026" y="2987473"/>
            <a:ext cx="6851379" cy="261193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 err="1">
                <a:latin typeface="ＭＳ Ｐゴシック 本文"/>
                <a:cs typeface="+mn-lt"/>
              </a:rPr>
              <a:t>Kasukabe</a:t>
            </a:r>
            <a:r>
              <a:rPr lang="en-US" altLang="ja-JP" dirty="0">
                <a:latin typeface="ＭＳ Ｐゴシック 本文"/>
                <a:cs typeface="+mn-lt"/>
              </a:rPr>
              <a:t> City, Saitama Prefecture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② </a:t>
            </a:r>
            <a:r>
              <a:rPr lang="en-US" altLang="ja-JP" dirty="0">
                <a:latin typeface="ＭＳ Ｐゴシック 本文"/>
                <a:cs typeface="+mn-lt"/>
              </a:rPr>
              <a:t>Nagoya City, Aichi Prefecture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③ </a:t>
            </a:r>
            <a:r>
              <a:rPr lang="en-US" altLang="ja-JP" dirty="0">
                <a:latin typeface="ＭＳ Ｐゴシック 本文"/>
                <a:cs typeface="+mn-lt"/>
              </a:rPr>
              <a:t>Kobe City, Hyogo Prefecture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④</a:t>
            </a:r>
            <a:r>
              <a:rPr lang="ja-JP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Maebashi City, Gunma Prefecture</a:t>
            </a:r>
            <a:endParaRPr lang="en-US" altLang="ja-JP" dirty="0">
              <a:latin typeface="ＭＳ Ｐゴシック 本文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49440" y="29525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2387" y="891267"/>
            <a:ext cx="756336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name of Miyazaki 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Hayao's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 anime studio?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78616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 </a:t>
            </a:r>
            <a:r>
              <a:rPr lang="en-US" altLang="ja-JP" dirty="0">
                <a:latin typeface="ＭＳ Ｐゴシック 本文"/>
                <a:cs typeface="+mn-lt"/>
              </a:rPr>
              <a:t>Studio </a:t>
            </a:r>
            <a:r>
              <a:rPr lang="en-US" altLang="ja-JP" dirty="0" err="1">
                <a:latin typeface="ＭＳ Ｐゴシック 本文"/>
                <a:cs typeface="+mn-lt"/>
              </a:rPr>
              <a:t>Poroli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② </a:t>
            </a:r>
            <a:r>
              <a:rPr lang="en-US" altLang="ja-JP" dirty="0">
                <a:latin typeface="ＭＳ Ｐゴシック 本文"/>
                <a:cs typeface="+mn-lt"/>
              </a:rPr>
              <a:t>Studio </a:t>
            </a:r>
            <a:r>
              <a:rPr lang="en-US" altLang="ja-JP" dirty="0" err="1">
                <a:latin typeface="ＭＳ Ｐゴシック 本文"/>
                <a:cs typeface="+mn-lt"/>
              </a:rPr>
              <a:t>Pakuli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③ </a:t>
            </a:r>
            <a:r>
              <a:rPr lang="en-US" altLang="ja-JP" dirty="0">
                <a:latin typeface="ＭＳ Ｐゴシック 本文"/>
                <a:cs typeface="+mn-lt"/>
              </a:rPr>
              <a:t>Studio </a:t>
            </a:r>
            <a:r>
              <a:rPr lang="en-US" altLang="ja-JP" dirty="0" err="1">
                <a:latin typeface="ＭＳ Ｐゴシック 本文"/>
                <a:cs typeface="+mn-lt"/>
              </a:rPr>
              <a:t>Zakuli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④ </a:t>
            </a:r>
            <a:r>
              <a:rPr lang="en-US" altLang="ja-JP" dirty="0">
                <a:latin typeface="ＭＳ Ｐゴシック 本文"/>
                <a:cs typeface="+mn-lt"/>
              </a:rPr>
              <a:t>Studio </a:t>
            </a:r>
            <a:r>
              <a:rPr lang="en-US" altLang="ja-JP" dirty="0" err="1">
                <a:latin typeface="ＭＳ Ｐゴシック 本文"/>
                <a:cs typeface="+mn-lt"/>
              </a:rPr>
              <a:t>Ghibli</a:t>
            </a:r>
            <a:endParaRPr lang="ja-JP" altLang="en-US" dirty="0">
              <a:latin typeface="ＭＳ Ｐゴシック 本文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136" y="47242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1211" y="784320"/>
            <a:ext cx="8211644" cy="192267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creature lives in the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fukai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toxic jungle in "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Kaze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no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Tani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no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Naushika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[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Nausicaä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of the Valley of the Wind]"?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21850" y="2907002"/>
            <a:ext cx="538848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mushi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[insects]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seirei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[spirits]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totoro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mononoke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[monsters]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93569" y="29004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421" y="798128"/>
            <a:ext cx="8066690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is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horobi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no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kotoba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[the Spell of Destruction]" that totally destroys the castle of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Laputa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in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Tenkū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no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Shiro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Rapyuta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[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Laputa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: Castle in the Sky]"?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319860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zed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barusu</a:t>
            </a:r>
            <a:r>
              <a:rPr lang="en-US" altLang="ja-JP" dirty="0">
                <a:latin typeface="+mn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finite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parupunte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203" y="38260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1385</Words>
  <Application>Microsoft Office PowerPoint</Application>
  <PresentationFormat>画面に合わせる (4:3)</PresentationFormat>
  <Paragraphs>186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1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year was Doraemon born? </vt:lpstr>
      <vt:lpstr>What type of robot is Doraemon?</vt:lpstr>
      <vt:lpstr>Who wrote "Tetsuwan Atom [Astro Boy]" and is called "the god of manga" in Japan?</vt:lpstr>
      <vt:lpstr>What is the special weapon of Goku, the main character of "Dragon Ball"?</vt:lpstr>
      <vt:lpstr>Where does Nohara Shinnosuke, the main character of "Crayon Shin-chan," live?</vt:lpstr>
      <vt:lpstr>What is the name of Miyazaki Hayao's anime studio?</vt:lpstr>
      <vt:lpstr>What creature lives in the fukai toxic jungle in "Kaze no Tani no Naushika [Nausicaä of the Valley of the Wind]"?</vt:lpstr>
      <vt:lpstr>What is "horobi no kotoba [the Spell of Destruction]" that totally destroys the castle of Laputa in "Tenkū no Shiro Rapyuta [Laputa: Castle in the Sky]"?</vt:lpstr>
      <vt:lpstr>What is the name of the cat-shape vehicle in "Tonari no Totoro [My Neighbor Totoro]"?</vt:lpstr>
      <vt:lpstr>What are the names of the sisters who are the leading characters of "Tonari no Totoro [My Neighbor Totoro]"?</vt:lpstr>
      <vt:lpstr>What kind of animal do Chihiro's father and mother turn into in "Sen to Chihiro no Kami Kakushi [Spirited Away]"?</vt:lpstr>
      <vt:lpstr>What is the character that gulps down everything in "Sen to Chihiro no Kami Kakushi [Spirited Away]"?</vt:lpstr>
      <vt:lpstr>What was the nickname of Lieutenant Commander Char in "Kidō Senshi Gundam [Mobile Suit Gundam]"?</vt:lpstr>
      <vt:lpstr>What did Char say while watching television, when Garma died in "Kidō Senshi Gundam [Mobile Suit Gundam]"?</vt:lpstr>
      <vt:lpstr>What is the enemy of human beings in "Shin-Seiki Evangelion [Neon Genesis Evangelion]" called?</vt:lpstr>
      <vt:lpstr>Which EVA model does Ayanami Rei ride in "Shin-Seiki Evangelion [Neon Genesis Evangelion]"?</vt:lpstr>
      <vt:lpstr>What is the name of the planet that is the Yamato's destination in "Uchū Senkan Yamato [Space Battleship Yamato]"?</vt:lpstr>
      <vt:lpstr>What is the name of the woman who travels with Tetsuro, the main character in "Ginga Tetsudō 999 [Galaxy Express 999]"?</vt:lpstr>
      <vt:lpstr>Which specter is sealed in the body of Naruto, the main character of "NARUTO"?</vt:lpstr>
      <vt:lpstr>What power has been given to Ichigo Kurosaki, the main character of "BLEACH"?</vt:lpstr>
      <vt:lpstr>What sport is the comic "SLAM DUNK" about?</vt:lpstr>
      <vt:lpstr>What fruit did Luffy, the main character of "ONE PIECE," eat?</vt:lpstr>
      <vt:lpstr>What instrument does Nodame, the main character of "Nodame Cantabile," play?</vt:lpstr>
      <vt:lpstr>What is the name of Sazae's child in "Sazae-san"?</vt:lpstr>
      <vt:lpstr>When was the comic series "Sazae-san" first published in a newspaper?</vt:lpstr>
      <vt:lpstr>What is the person who raises Pokemon to fight in "Pokemon [Pokémon]" called? </vt:lpstr>
      <vt:lpstr>What is the weapon of Pikachu in "Pokemon [Pokémon]"?</vt:lpstr>
      <vt:lpstr>What is the name of the detective chasing Lupin in "Lupin Sansei [Lupin III]"?</vt:lpstr>
      <vt:lpstr>Which Japanese anime is said to have provided the film "The Matrix" with a hint?</vt:lpstr>
      <vt:lpstr>What does Sailor Moon say when she fights with enemies in "Bishōjo Senshi Sailor Moon [Sailor Moon]"?</vt:lpstr>
      <vt:lpstr>In "One Piece," what kind of animal was the character "Chopper" originally?</vt:lpstr>
      <vt:lpstr>What is the common abbreviation for  "Fullmetal Alchemist (Hagane no Renkinjutsushi"?</vt:lpstr>
      <vt:lpstr>The kanji used for the name of the main character in "Death Note" is "月." What is the reading given to this character in the manga?</vt:lpstr>
      <vt:lpstr>What power does the notebooks in "Death Note" have?</vt:lpstr>
      <vt:lpstr>How does Kudo Shinichi, the main character of "Case Closed," become an elementary school student?</vt:lpstr>
      <vt:lpstr>Which of the following is the manga by Konomi Takeshi about a junior high school tennis club?</vt:lpstr>
      <vt:lpstr>Which of the following manga anthologies dose not exist?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2020-07-28T10:32:48Z</dcterms:created>
  <dcterms:modified xsi:type="dcterms:W3CDTF">2020-07-28T10:32:53Z</dcterms:modified>
</cp:coreProperties>
</file>