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62"/>
  </p:notesMasterIdLst>
  <p:sldIdLst>
    <p:sldId id="524" r:id="rId6"/>
    <p:sldId id="487" r:id="rId7"/>
    <p:sldId id="323" r:id="rId8"/>
    <p:sldId id="488" r:id="rId9"/>
    <p:sldId id="489" r:id="rId10"/>
    <p:sldId id="490" r:id="rId11"/>
    <p:sldId id="450" r:id="rId12"/>
    <p:sldId id="448" r:id="rId13"/>
    <p:sldId id="440" r:id="rId14"/>
    <p:sldId id="472" r:id="rId15"/>
    <p:sldId id="491" r:id="rId16"/>
    <p:sldId id="492" r:id="rId17"/>
    <p:sldId id="467" r:id="rId18"/>
    <p:sldId id="443" r:id="rId19"/>
    <p:sldId id="444" r:id="rId20"/>
    <p:sldId id="447" r:id="rId21"/>
    <p:sldId id="493" r:id="rId22"/>
    <p:sldId id="494" r:id="rId23"/>
    <p:sldId id="495" r:id="rId24"/>
    <p:sldId id="441" r:id="rId25"/>
    <p:sldId id="470" r:id="rId26"/>
    <p:sldId id="496" r:id="rId27"/>
    <p:sldId id="497" r:id="rId28"/>
    <p:sldId id="478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402" r:id="rId37"/>
    <p:sldId id="505" r:id="rId38"/>
    <p:sldId id="506" r:id="rId39"/>
    <p:sldId id="479" r:id="rId40"/>
    <p:sldId id="507" r:id="rId41"/>
    <p:sldId id="508" r:id="rId42"/>
    <p:sldId id="481" r:id="rId43"/>
    <p:sldId id="509" r:id="rId44"/>
    <p:sldId id="510" r:id="rId45"/>
    <p:sldId id="482" r:id="rId46"/>
    <p:sldId id="484" r:id="rId47"/>
    <p:sldId id="511" r:id="rId48"/>
    <p:sldId id="483" r:id="rId49"/>
    <p:sldId id="512" r:id="rId50"/>
    <p:sldId id="513" r:id="rId51"/>
    <p:sldId id="514" r:id="rId52"/>
    <p:sldId id="515" r:id="rId53"/>
    <p:sldId id="516" r:id="rId54"/>
    <p:sldId id="517" r:id="rId55"/>
    <p:sldId id="518" r:id="rId56"/>
    <p:sldId id="519" r:id="rId57"/>
    <p:sldId id="520" r:id="rId58"/>
    <p:sldId id="521" r:id="rId59"/>
    <p:sldId id="522" r:id="rId60"/>
    <p:sldId id="523" r:id="rId6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0AD28-B52F-8115-947E-A675FBB2FB11}" v="1" dt="2020-07-12T15:26:27.922"/>
    <p1510:client id="{18FC11BF-5F81-254E-06F1-ADB7BEF56D2E}" v="58" dt="2020-05-14T06:07:49.719"/>
    <p1510:client id="{1AB52516-095D-1710-4D35-391716C1E324}" v="2261" dt="2020-07-08T07:15:58.660"/>
    <p1510:client id="{2A792B84-C7AE-02D5-4742-6FC1AC7FF964}" v="61" dt="2020-04-30T07:36:27.487"/>
    <p1510:client id="{32560E3F-6E7F-989F-0582-AAD10195E349}" v="10" dt="2020-04-24T05:06:32.766"/>
    <p1510:client id="{3B5F0050-BA5C-59CE-305A-183C80FED001}" v="204" dt="2020-05-29T13:18:19.687"/>
    <p1510:client id="{3B92FBB3-D84A-8913-CBD3-09AD687D99B4}" v="3103" dt="2020-06-18T08:57:09.727"/>
    <p1510:client id="{3D6B481C-B2F3-8C35-83B9-69CEAEA65BAE}" v="781" dt="2020-06-17T13:47:55.846"/>
    <p1510:client id="{44FE115C-AC6F-1321-9BE7-D656D1425CF7}" v="59" dt="2020-06-17T08:35:45.076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4FF3B657-7633-02DB-E2FB-1B3AC4B5FDA6}" v="1341" dt="2020-05-29T09:15:14.387"/>
    <p1510:client id="{5AC5794C-E254-BFF7-D1E2-055C48670DF6}" v="1243" dt="2020-07-10T06:45:58.577"/>
    <p1510:client id="{60B580F9-2B26-5179-C2BB-1D78BE199225}" v="4" dt="2020-04-24T06:30:42.413"/>
    <p1510:client id="{6ECE0081-082F-DE2F-3239-FE187C06C761}" v="28" dt="2020-04-24T05:04:27.421"/>
    <p1510:client id="{6F8C31B4-DE10-959B-C9A9-D5108A0AC4FE}" v="3" dt="2020-06-30T13:26:45.008"/>
    <p1510:client id="{7632208D-0537-683C-7FEA-921A4093C287}" v="1453" dt="2020-07-10T00:45:06.142"/>
    <p1510:client id="{77770521-1096-65D8-8608-C791C93E3435}" v="166" dt="2020-04-24T05:00:35.723"/>
    <p1510:client id="{7882B68A-FB7A-2EA1-6E3F-90C07E8164DF}" v="3723" dt="2020-07-10T03:13:33.485"/>
    <p1510:client id="{86E6FCAB-DDD2-562A-3E53-5F8720C5BEC7}" v="1" dt="2020-05-20T05:41:57.905"/>
    <p1510:client id="{8C047144-D68F-9E1D-CD39-89F70FECDDDF}" v="190" dt="2020-07-06T13:26:07.508"/>
    <p1510:client id="{8F88FA85-2F77-3E61-F58E-4B16F309DAB5}" v="1" dt="2020-05-19T11:53:32.595"/>
    <p1510:client id="{9184EF7D-16A8-1321-E2CE-97F957F14E7B}" v="5279" dt="2020-06-02T09:00:54.607"/>
    <p1510:client id="{91C24CC8-AAAC-2C2D-4D30-088659C7AD80}" v="3789" dt="2020-05-19T08:54:52.822"/>
    <p1510:client id="{93B99C9D-EC9F-FEA2-2902-5BB730A5A7C5}" v="2331" dt="2020-06-14T13:26:14.984"/>
    <p1510:client id="{98CA3BA5-CB3E-9B4E-9F79-CE8C4D0014E2}" v="182" dt="2020-05-15T00:54:24.539"/>
    <p1510:client id="{A31E48B3-71D9-A315-DAA5-B2029F5ED324}" v="235" dt="2020-05-14T11:18:43.305"/>
    <p1510:client id="{AE009B20-981D-51BF-7332-440EF74741FC}" v="6" dt="2020-07-19T16:20:23.403"/>
    <p1510:client id="{BA90E12B-9006-16FD-BAF8-1D3002BE205A}" v="2716" dt="2020-06-29T09:24:14.075"/>
    <p1510:client id="{BCE0132B-ADFA-1311-42B8-CECB19F91CC1}" v="180" dt="2020-04-30T08:30:26.746"/>
    <p1510:client id="{CA18398E-DD4B-1074-263C-734FBC3AA9C0}" v="5252" dt="2020-05-29T06:38:14.701"/>
    <p1510:client id="{D2547D75-557D-17A7-131E-77694D3B722D}" v="34" dt="2020-05-15T00:30:17.220"/>
    <p1510:client id="{D8A1BEA4-29E2-187B-1985-119DC5AC9544}" v="311" dt="2020-07-10T15:08:30.758"/>
    <p1510:client id="{DD064CBB-3ED5-8971-17C6-26820BFD8AC3}" v="4700" dt="2020-06-30T13:18:27.838"/>
    <p1510:client id="{E9809917-C7AD-9CFE-B7D2-681E7DD7514C}" v="405" dt="2020-05-19T04:34:35.133"/>
    <p1510:client id="{EB400AA0-BC51-A510-448C-CDF64F5C6662}" v="53" dt="2020-06-10T02:22:29.972"/>
    <p1510:client id="{F49D7B01-71BF-5687-DF6F-3D8072ACE0B9}" v="337" dt="2020-05-21T06:27:04.251"/>
    <p1510:client id="{FABFAEDD-D384-493F-E26A-15BDF56D23F0}" v="2136" dt="2020-06-29T00:38:4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1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BA90E12B-9006-16FD-BAF8-1D3002BE205A}"/>
    <pc:docChg chg="addSld delSld modSld sldOrd">
      <pc:chgData name="内田 陽子" userId="S::yoko_uchida@jpfgojp.onmicrosoft.com::3ba88787-b8da-4fc8-a417-83f627a88c5e" providerId="AD" clId="Web-{BA90E12B-9006-16FD-BAF8-1D3002BE205A}" dt="2020-06-29T09:24:14.075" v="2714"/>
      <pc:docMkLst>
        <pc:docMk/>
      </pc:docMkLst>
      <pc:sldChg chg="delSp">
        <pc:chgData name="内田 陽子" userId="S::yoko_uchida@jpfgojp.onmicrosoft.com::3ba88787-b8da-4fc8-a417-83f627a88c5e" providerId="AD" clId="Web-{BA90E12B-9006-16FD-BAF8-1D3002BE205A}" dt="2020-06-29T01:46:22.938" v="0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BA90E12B-9006-16FD-BAF8-1D3002BE205A}" dt="2020-06-29T01:46:22.938" v="0"/>
          <ac:spMkLst>
            <pc:docMk/>
            <pc:sldMk cId="2010396247" sldId="258"/>
            <ac:spMk id="6" creationId="{DD586B3A-10B6-457E-9E5C-9AEAFD03FCC8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3"/>
        <pc:sldMkLst>
          <pc:docMk/>
          <pc:sldMk cId="2847997097" sldId="28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9"/>
        <pc:sldMkLst>
          <pc:docMk/>
          <pc:sldMk cId="993028233" sldId="321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702"/>
        <pc:sldMkLst>
          <pc:docMk/>
          <pc:sldMk cId="1269142455" sldId="366"/>
        </pc:sldMkLst>
        <pc:spChg chg="mod">
          <ac:chgData name="内田 陽子" userId="S::yoko_uchida@jpfgojp.onmicrosoft.com::3ba88787-b8da-4fc8-a417-83f627a88c5e" providerId="AD" clId="Web-{BA90E12B-9006-16FD-BAF8-1D3002BE205A}" dt="2020-06-29T08:48:16.519" v="2196" actId="20577"/>
          <ac:spMkLst>
            <pc:docMk/>
            <pc:sldMk cId="1269142455" sldId="366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8"/>
        <pc:sldMkLst>
          <pc:docMk/>
          <pc:sldMk cId="2833551238" sldId="36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2"/>
        <pc:sldMkLst>
          <pc:docMk/>
          <pc:sldMk cId="3220057753" sldId="368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4:33:28.660" v="709" actId="1076"/>
        <pc:sldMkLst>
          <pc:docMk/>
          <pc:sldMk cId="1736354933" sldId="369"/>
        </pc:sldMkLst>
        <pc:spChg chg="mod">
          <ac:chgData name="内田 陽子" userId="S::yoko_uchida@jpfgojp.onmicrosoft.com::3ba88787-b8da-4fc8-a417-83f627a88c5e" providerId="AD" clId="Web-{BA90E12B-9006-16FD-BAF8-1D3002BE205A}" dt="2020-06-29T04:32:14.066" v="632" actId="20577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0:47.999" v="446" actId="20577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52:58.372" v="520" actId="20577"/>
          <ac:spMkLst>
            <pc:docMk/>
            <pc:sldMk cId="1736354933" sldId="3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8.660" v="709" actId="1076"/>
          <ac:spMkLst>
            <pc:docMk/>
            <pc:sldMk cId="1736354933" sldId="36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32.660" v="661" actId="20577"/>
          <ac:spMkLst>
            <pc:docMk/>
            <pc:sldMk cId="1736354933" sldId="36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2:58.144" v="689" actId="20577"/>
          <ac:spMkLst>
            <pc:docMk/>
            <pc:sldMk cId="1736354933" sldId="36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3:20.207" v="706" actId="20577"/>
          <ac:spMkLst>
            <pc:docMk/>
            <pc:sldMk cId="1736354933" sldId="369"/>
            <ac:spMk id="14" creationId="{B9E01242-A798-4AF3-A0A2-7C59DE02D6B1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7"/>
        <pc:sldMkLst>
          <pc:docMk/>
          <pc:sldMk cId="625840254" sldId="37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4"/>
        <pc:sldMkLst>
          <pc:docMk/>
          <pc:sldMk cId="3377572367" sldId="37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9"/>
        <pc:sldMkLst>
          <pc:docMk/>
          <pc:sldMk cId="465409923" sldId="37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4"/>
        <pc:sldMkLst>
          <pc:docMk/>
          <pc:sldMk cId="3798892302" sldId="39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3"/>
        <pc:sldMkLst>
          <pc:docMk/>
          <pc:sldMk cId="2793208187" sldId="40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2"/>
        <pc:sldMkLst>
          <pc:docMk/>
          <pc:sldMk cId="136655555" sldId="401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8:39:34.395" v="2022" actId="20577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BA90E12B-9006-16FD-BAF8-1D3002BE205A}" dt="2020-06-29T08:38:08.614" v="1972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3:10.988" v="1916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9:34.395" v="2022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6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27" v="2017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38:49.442" v="2018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11"/>
        <pc:sldMkLst>
          <pc:docMk/>
          <pc:sldMk cId="3578036019" sldId="40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10"/>
        <pc:sldMkLst>
          <pc:docMk/>
          <pc:sldMk cId="686275088" sldId="404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26:39.123" v="1630"/>
        <pc:sldMkLst>
          <pc:docMk/>
          <pc:sldMk cId="3200399028" sldId="405"/>
        </pc:sldMkLst>
        <pc:spChg chg="mod">
          <ac:chgData name="内田 陽子" userId="S::yoko_uchida@jpfgojp.onmicrosoft.com::3ba88787-b8da-4fc8-a417-83f627a88c5e" providerId="AD" clId="Web-{BA90E12B-9006-16FD-BAF8-1D3002BE205A}" dt="2020-06-29T05:25:45.045" v="1594" actId="2057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3:52.937" v="153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11.639" v="1579" actId="20577"/>
          <ac:spMkLst>
            <pc:docMk/>
            <pc:sldMk cId="3200399028" sldId="4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4:02.015" v="1536" actId="1076"/>
          <ac:spMkLst>
            <pc:docMk/>
            <pc:sldMk cId="3200399028" sldId="4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5:55.155" v="1605" actId="20577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07.842" v="1612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6:21.936" v="1629" actId="1076"/>
          <ac:spMkLst>
            <pc:docMk/>
            <pc:sldMk cId="3200399028" sldId="405"/>
            <ac:spMk id="14" creationId="{8335A247-BD9C-4A5A-9D96-6CDB89C0F48A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9"/>
        <pc:sldMkLst>
          <pc:docMk/>
          <pc:sldMk cId="1866535682" sldId="406"/>
        </pc:sldMkLst>
      </pc:sldChg>
      <pc:sldChg chg="addSp delSp modSp ord">
        <pc:chgData name="内田 陽子" userId="S::yoko_uchida@jpfgojp.onmicrosoft.com::3ba88787-b8da-4fc8-a417-83f627a88c5e" providerId="AD" clId="Web-{BA90E12B-9006-16FD-BAF8-1D3002BE205A}" dt="2020-06-29T05:01:12.633" v="1253"/>
        <pc:sldMkLst>
          <pc:docMk/>
          <pc:sldMk cId="2292691927" sldId="408"/>
        </pc:sldMkLst>
        <pc:spChg chg="mod">
          <ac:chgData name="内田 陽子" userId="S::yoko_uchida@jpfgojp.onmicrosoft.com::3ba88787-b8da-4fc8-a417-83f627a88c5e" providerId="AD" clId="Web-{BA90E12B-9006-16FD-BAF8-1D3002BE205A}" dt="2020-06-29T05:00:00.649" v="1202" actId="20577"/>
          <ac:spMkLst>
            <pc:docMk/>
            <pc:sldMk cId="2292691927" sldId="4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5:59.588" v="1129" actId="20577"/>
          <ac:spMkLst>
            <pc:docMk/>
            <pc:sldMk cId="2292691927" sldId="4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8:16.962" v="1179" actId="20577"/>
          <ac:spMkLst>
            <pc:docMk/>
            <pc:sldMk cId="2292691927" sldId="4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6:06.745" v="1130" actId="1076"/>
          <ac:spMkLst>
            <pc:docMk/>
            <pc:sldMk cId="2292691927" sldId="4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32.962" v="1226" actId="20577"/>
          <ac:spMkLst>
            <pc:docMk/>
            <pc:sldMk cId="2292691927" sldId="4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51.290" v="1250" actId="20577"/>
          <ac:spMkLst>
            <pc:docMk/>
            <pc:sldMk cId="2292691927" sldId="4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0:20.087" v="1213" actId="20577"/>
          <ac:spMkLst>
            <pc:docMk/>
            <pc:sldMk cId="2292691927" sldId="40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BA90E12B-9006-16FD-BAF8-1D3002BE205A}" dt="2020-06-29T04:59:03.228" v="1183"/>
          <ac:picMkLst>
            <pc:docMk/>
            <pc:sldMk cId="2292691927" sldId="408"/>
            <ac:picMk id="5" creationId="{6EB3EBFE-C967-4F80-9841-5CBB3CAB59FE}"/>
          </ac:picMkLst>
        </pc:picChg>
        <pc:picChg chg="del">
          <ac:chgData name="内田 陽子" userId="S::yoko_uchida@jpfgojp.onmicrosoft.com::3ba88787-b8da-4fc8-a417-83f627a88c5e" providerId="AD" clId="Web-{BA90E12B-9006-16FD-BAF8-1D3002BE205A}" dt="2020-06-29T04:59:07.243" v="1184"/>
          <ac:picMkLst>
            <pc:docMk/>
            <pc:sldMk cId="2292691927" sldId="408"/>
            <ac:picMk id="6" creationId="{FC3EFD14-5F0F-458F-ABA7-0E4DB0445AE9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8"/>
        <pc:sldMkLst>
          <pc:docMk/>
          <pc:sldMk cId="3672275379" sldId="41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7"/>
        <pc:sldMkLst>
          <pc:docMk/>
          <pc:sldMk cId="4034055592" sldId="41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6"/>
        <pc:sldMkLst>
          <pc:docMk/>
          <pc:sldMk cId="97403742" sldId="412"/>
        </pc:sldMkLst>
      </pc:sldChg>
      <pc:sldChg chg="addSp delSp modSp ord addAnim delAnim">
        <pc:chgData name="内田 陽子" userId="S::yoko_uchida@jpfgojp.onmicrosoft.com::3ba88787-b8da-4fc8-a417-83f627a88c5e" providerId="AD" clId="Web-{BA90E12B-9006-16FD-BAF8-1D3002BE205A}" dt="2020-06-29T03:04:05.989" v="571" actId="1076"/>
        <pc:sldMkLst>
          <pc:docMk/>
          <pc:sldMk cId="4023686586" sldId="413"/>
        </pc:sldMkLst>
        <pc:spChg chg="del mod">
          <ac:chgData name="内田 陽子" userId="S::yoko_uchida@jpfgojp.onmicrosoft.com::3ba88787-b8da-4fc8-a417-83f627a88c5e" providerId="AD" clId="Web-{BA90E12B-9006-16FD-BAF8-1D3002BE205A}" dt="2020-06-29T03:03:40.380" v="566"/>
          <ac:spMkLst>
            <pc:docMk/>
            <pc:sldMk cId="4023686586" sldId="41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1:55.132" v="553"/>
          <ac:spMkLst>
            <pc:docMk/>
            <pc:sldMk cId="4023686586" sldId="4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2:46.614" v="243" actId="20577"/>
          <ac:spMkLst>
            <pc:docMk/>
            <pc:sldMk cId="4023686586" sldId="413"/>
            <ac:spMk id="4" creationId="{00000000-0000-0000-0000-000000000000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1:48.163" v="551"/>
          <ac:spMkLst>
            <pc:docMk/>
            <pc:sldMk cId="4023686586" sldId="413"/>
            <ac:spMk id="6" creationId="{C26BD30C-7734-4240-83F0-2551AACA9332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3:43.224" v="567"/>
          <ac:spMkLst>
            <pc:docMk/>
            <pc:sldMk cId="4023686586" sldId="41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4:05.989" v="571" actId="1076"/>
          <ac:spMkLst>
            <pc:docMk/>
            <pc:sldMk cId="4023686586" sldId="413"/>
            <ac:spMk id="8" creationId="{09336035-D0B3-4294-93CD-B0D1779E1361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3:40.380" v="565"/>
          <ac:spMkLst>
            <pc:docMk/>
            <pc:sldMk cId="4023686586" sldId="41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4"/>
          <ac:spMkLst>
            <pc:docMk/>
            <pc:sldMk cId="4023686586" sldId="41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42:03.677" v="203"/>
          <ac:spMkLst>
            <pc:docMk/>
            <pc:sldMk cId="4023686586" sldId="413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2:13.709" v="557"/>
          <ac:spMkLst>
            <pc:docMk/>
            <pc:sldMk cId="4023686586" sldId="413"/>
            <ac:spMk id="16" creationId="{C549375F-A4A7-4944-A8B9-1AE99336240E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3:35.052" v="564"/>
          <ac:picMkLst>
            <pc:docMk/>
            <pc:sldMk cId="4023686586" sldId="413"/>
            <ac:picMk id="5" creationId="{FA0DDF14-B8AD-4F11-A5B9-D83C0A246D7B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3:31.912" v="563"/>
          <ac:picMkLst>
            <pc:docMk/>
            <pc:sldMk cId="4023686586" sldId="413"/>
            <ac:picMk id="17" creationId="{8C3FF992-89FB-4C13-B32E-47D42E28E47A}"/>
          </ac:picMkLst>
        </pc:picChg>
      </pc:sldChg>
      <pc:sldChg chg="del">
        <pc:chgData name="内田 陽子" userId="S::yoko_uchida@jpfgojp.onmicrosoft.com::3ba88787-b8da-4fc8-a417-83f627a88c5e" providerId="AD" clId="Web-{BA90E12B-9006-16FD-BAF8-1D3002BE205A}" dt="2020-06-29T09:24:14.075" v="2705"/>
        <pc:sldMkLst>
          <pc:docMk/>
          <pc:sldMk cId="2241989345" sldId="41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4"/>
        <pc:sldMkLst>
          <pc:docMk/>
          <pc:sldMk cId="856468901" sldId="41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75" v="2703"/>
        <pc:sldMkLst>
          <pc:docMk/>
          <pc:sldMk cId="289439930" sldId="41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1"/>
        <pc:sldMkLst>
          <pc:docMk/>
          <pc:sldMk cId="2325278938" sldId="417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700"/>
        <pc:sldMkLst>
          <pc:docMk/>
          <pc:sldMk cId="977269450" sldId="418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8"/>
        <pc:sldMkLst>
          <pc:docMk/>
          <pc:sldMk cId="3361015407" sldId="42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7"/>
        <pc:sldMkLst>
          <pc:docMk/>
          <pc:sldMk cId="533143676" sldId="42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6"/>
        <pc:sldMkLst>
          <pc:docMk/>
          <pc:sldMk cId="2818862306" sldId="42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60" v="2695"/>
        <pc:sldMkLst>
          <pc:docMk/>
          <pc:sldMk cId="3455790550" sldId="423"/>
        </pc:sldMkLst>
      </pc:sldChg>
      <pc:sldChg chg="modSp del">
        <pc:chgData name="内田 陽子" userId="S::yoko_uchida@jpfgojp.onmicrosoft.com::3ba88787-b8da-4fc8-a417-83f627a88c5e" providerId="AD" clId="Web-{BA90E12B-9006-16FD-BAF8-1D3002BE205A}" dt="2020-06-29T09:24:14.060" v="2694"/>
        <pc:sldMkLst>
          <pc:docMk/>
          <pc:sldMk cId="781615676" sldId="424"/>
        </pc:sldMkLst>
        <pc:spChg chg="mod">
          <ac:chgData name="内田 陽子" userId="S::yoko_uchida@jpfgojp.onmicrosoft.com::3ba88787-b8da-4fc8-a417-83f627a88c5e" providerId="AD" clId="Web-{BA90E12B-9006-16FD-BAF8-1D3002BE205A}" dt="2020-06-29T08:47:09.847" v="2189" actId="20577"/>
          <ac:spMkLst>
            <pc:docMk/>
            <pc:sldMk cId="781615676" sldId="42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60" v="2693"/>
        <pc:sldMkLst>
          <pc:docMk/>
          <pc:sldMk cId="1130609394" sldId="42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1"/>
        <pc:sldMkLst>
          <pc:docMk/>
          <pc:sldMk cId="394096754" sldId="42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90"/>
        <pc:sldMkLst>
          <pc:docMk/>
          <pc:sldMk cId="1652159729" sldId="427"/>
        </pc:sldMkLst>
      </pc:sldChg>
      <pc:sldChg chg="modSp ord">
        <pc:chgData name="内田 陽子" userId="S::yoko_uchida@jpfgojp.onmicrosoft.com::3ba88787-b8da-4fc8-a417-83f627a88c5e" providerId="AD" clId="Web-{BA90E12B-9006-16FD-BAF8-1D3002BE205A}" dt="2020-06-29T05:45:28.382" v="1814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BA90E12B-9006-16FD-BAF8-1D3002BE205A}" dt="2020-06-29T05:44:11.101" v="1786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5:16.272" v="1813" actId="20577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4:22.523" v="1787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BA90E12B-9006-16FD-BAF8-1D3002BE205A}" dt="2020-06-29T09:24:14.044" v="2686"/>
        <pc:sldMkLst>
          <pc:docMk/>
          <pc:sldMk cId="745387863" sldId="429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5"/>
        <pc:sldMkLst>
          <pc:docMk/>
          <pc:sldMk cId="270996168" sldId="430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2"/>
        <pc:sldMkLst>
          <pc:docMk/>
          <pc:sldMk cId="1236574533" sldId="431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44" v="2681"/>
        <pc:sldMkLst>
          <pc:docMk/>
          <pc:sldMk cId="3129039018" sldId="432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80"/>
        <pc:sldMkLst>
          <pc:docMk/>
          <pc:sldMk cId="1073822947" sldId="433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9"/>
        <pc:sldMkLst>
          <pc:docMk/>
          <pc:sldMk cId="1433539015" sldId="434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8"/>
        <pc:sldMkLst>
          <pc:docMk/>
          <pc:sldMk cId="1031942134" sldId="435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7"/>
        <pc:sldMkLst>
          <pc:docMk/>
          <pc:sldMk cId="875156054" sldId="436"/>
        </pc:sldMkLst>
      </pc:sldChg>
      <pc:sldChg chg="del">
        <pc:chgData name="内田 陽子" userId="S::yoko_uchida@jpfgojp.onmicrosoft.com::3ba88787-b8da-4fc8-a417-83f627a88c5e" providerId="AD" clId="Web-{BA90E12B-9006-16FD-BAF8-1D3002BE205A}" dt="2020-06-29T09:24:14.029" v="2676"/>
        <pc:sldMkLst>
          <pc:docMk/>
          <pc:sldMk cId="4257144580" sldId="437"/>
        </pc:sldMkLst>
      </pc:sldChg>
      <pc:sldChg chg="addSp delSp modSp addAnim delAnim">
        <pc:chgData name="内田 陽子" userId="S::yoko_uchida@jpfgojp.onmicrosoft.com::3ba88787-b8da-4fc8-a417-83f627a88c5e" providerId="AD" clId="Web-{BA90E12B-9006-16FD-BAF8-1D3002BE205A}" dt="2020-06-29T02:57:21.479" v="536"/>
        <pc:sldMkLst>
          <pc:docMk/>
          <pc:sldMk cId="336248084" sldId="451"/>
        </pc:sldMkLst>
        <pc:spChg chg="add del">
          <ac:chgData name="内田 陽子" userId="S::yoko_uchida@jpfgojp.onmicrosoft.com::3ba88787-b8da-4fc8-a417-83f627a88c5e" providerId="AD" clId="Web-{BA90E12B-9006-16FD-BAF8-1D3002BE205A}" dt="2020-06-29T01:52:20.613" v="8"/>
          <ac:spMkLst>
            <pc:docMk/>
            <pc:sldMk cId="336248084" sldId="451"/>
            <ac:spMk id="2" creationId="{33E26DFC-C7A9-48BA-8351-B9BF6EF60ECA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26.511" v="522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1:55:22.818" v="77" actId="20577"/>
          <ac:spMkLst>
            <pc:docMk/>
            <pc:sldMk cId="336248084" sldId="451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5:30.652" v="523"/>
          <ac:spMkLst>
            <pc:docMk/>
            <pc:sldMk cId="336248084" sldId="451"/>
            <ac:spMk id="5" creationId="{2A826336-FD59-428B-981F-AFA77B5B18E9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5:33.449" v="525"/>
          <ac:spMkLst>
            <pc:docMk/>
            <pc:sldMk cId="336248084" sldId="451"/>
            <ac:spMk id="6" creationId="{F8270C5B-771E-4466-9DB5-781CC173B6C5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2:55:32.839" v="524"/>
          <ac:spMkLst>
            <pc:docMk/>
            <pc:sldMk cId="336248084" sldId="451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2:56:54.151" v="534" actId="1076"/>
          <ac:spMkLst>
            <pc:docMk/>
            <pc:sldMk cId="336248084" sldId="451"/>
            <ac:spMk id="10" creationId="{0D754CA9-DC6B-471C-9432-73772AAC0801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2:57:21.479" v="536"/>
          <ac:picMkLst>
            <pc:docMk/>
            <pc:sldMk cId="336248084" sldId="451"/>
            <ac:picMk id="12" creationId="{CC6B01EA-266B-40B8-BA9B-75D126C50D50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2:57:18.463" v="535"/>
          <ac:picMkLst>
            <pc:docMk/>
            <pc:sldMk cId="336248084" sldId="451"/>
            <ac:picMk id="13" creationId="{8352931E-F840-444F-BB18-DD9FE297217A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3:20.896" v="562"/>
        <pc:sldMkLst>
          <pc:docMk/>
          <pc:sldMk cId="281834022" sldId="452"/>
        </pc:sldMkLst>
        <pc:spChg chg="add del mod">
          <ac:chgData name="内田 陽子" userId="S::yoko_uchida@jpfgojp.onmicrosoft.com::3ba88787-b8da-4fc8-a417-83f627a88c5e" providerId="AD" clId="Web-{BA90E12B-9006-16FD-BAF8-1D3002BE205A}" dt="2020-06-29T03:03:20.896" v="562"/>
          <ac:spMkLst>
            <pc:docMk/>
            <pc:sldMk cId="281834022" sldId="452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260" v="539"/>
          <ac:spMkLst>
            <pc:docMk/>
            <pc:sldMk cId="281834022" sldId="4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09:01.685" v="125" actId="20577"/>
          <ac:spMkLst>
            <pc:docMk/>
            <pc:sldMk cId="281834022" sldId="452"/>
            <ac:spMk id="4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2:57:34.150" v="538"/>
          <ac:spMkLst>
            <pc:docMk/>
            <pc:sldMk cId="281834022" sldId="45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2:57:46.369" v="542"/>
          <ac:spMkLst>
            <pc:docMk/>
            <pc:sldMk cId="281834022" sldId="452"/>
            <ac:spMk id="9" creationId="{A878D78E-36FC-4581-AA37-FFACE390FDE7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2:57:43.885" v="540"/>
          <ac:spMkLst>
            <pc:docMk/>
            <pc:sldMk cId="281834022" sldId="452"/>
            <ac:spMk id="11" creationId="{855072FF-6901-4EEA-BCDE-010584452EDC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3:02:04.960" v="556" actId="1076"/>
          <ac:spMkLst>
            <pc:docMk/>
            <pc:sldMk cId="281834022" sldId="452"/>
            <ac:spMk id="13" creationId="{288176C6-B37E-4384-9A6C-5F9406B3C818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0:47.929" v="548"/>
          <ac:picMkLst>
            <pc:docMk/>
            <pc:sldMk cId="281834022" sldId="452"/>
            <ac:picMk id="5" creationId="{D944D895-60FA-4C19-AB06-70CFC86089CA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0:45.179" v="547"/>
          <ac:picMkLst>
            <pc:docMk/>
            <pc:sldMk cId="281834022" sldId="452"/>
            <ac:picMk id="14" creationId="{B6F90BAF-F0EA-4EF1-8320-16DC955028DE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BA90E12B-9006-16FD-BAF8-1D3002BE205A}" dt="2020-06-29T03:05:38.348" v="596" actId="1076"/>
        <pc:sldMkLst>
          <pc:docMk/>
          <pc:sldMk cId="1885356720" sldId="453"/>
        </pc:sldMkLst>
        <pc:spChg chg="del mod">
          <ac:chgData name="内田 陽子" userId="S::yoko_uchida@jpfgojp.onmicrosoft.com::3ba88787-b8da-4fc8-a417-83f627a88c5e" providerId="AD" clId="Web-{BA90E12B-9006-16FD-BAF8-1D3002BE205A}" dt="2020-06-29T03:04:42.036" v="587"/>
          <ac:spMkLst>
            <pc:docMk/>
            <pc:sldMk cId="1885356720" sldId="453"/>
            <ac:spMk id="2" creationId="{9F693A7D-E8A1-4B5F-AD9D-F60CEF9E762C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161" v="589"/>
          <ac:spMkLst>
            <pc:docMk/>
            <pc:sldMk cId="1885356720" sldId="4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5:38.690" v="317" actId="20577"/>
          <ac:spMkLst>
            <pc:docMk/>
            <pc:sldMk cId="1885356720" sldId="453"/>
            <ac:spMk id="4" creationId="{00000000-0000-0000-0000-000000000000}"/>
          </ac:spMkLst>
        </pc:spChg>
        <pc:spChg chg="add ord">
          <ac:chgData name="内田 陽子" userId="S::yoko_uchida@jpfgojp.onmicrosoft.com::3ba88787-b8da-4fc8-a417-83f627a88c5e" providerId="AD" clId="Web-{BA90E12B-9006-16FD-BAF8-1D3002BE205A}" dt="2020-06-29T03:04:25.739" v="580"/>
          <ac:spMkLst>
            <pc:docMk/>
            <pc:sldMk cId="1885356720" sldId="453"/>
            <ac:spMk id="6" creationId="{EFC47919-3FA6-42FF-9F09-900B0305897F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8"/>
          <ac:spMkLst>
            <pc:docMk/>
            <pc:sldMk cId="1885356720" sldId="453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4:42.036" v="586"/>
          <ac:spMkLst>
            <pc:docMk/>
            <pc:sldMk cId="1885356720" sldId="453"/>
            <ac:spMk id="9" creationId="{48920A6D-E990-4345-B2E9-6CEDA0026157}"/>
          </ac:spMkLst>
        </pc:spChg>
        <pc:spChg chg="add mod ord">
          <ac:chgData name="内田 陽子" userId="S::yoko_uchida@jpfgojp.onmicrosoft.com::3ba88787-b8da-4fc8-a417-83f627a88c5e" providerId="AD" clId="Web-{BA90E12B-9006-16FD-BAF8-1D3002BE205A}" dt="2020-06-29T03:05:38.348" v="596" actId="1076"/>
          <ac:spMkLst>
            <pc:docMk/>
            <pc:sldMk cId="1885356720" sldId="453"/>
            <ac:spMk id="12" creationId="{ECAF0C4D-5A0B-453B-A3E6-B93DBD51185C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5:00.114" v="590"/>
          <ac:spMkLst>
            <pc:docMk/>
            <pc:sldMk cId="1885356720" sldId="453"/>
            <ac:spMk id="14" creationId="{FCB5D5D2-813A-4CA0-8956-5368CDD2AAFA}"/>
          </ac:spMkLst>
        </pc:spChg>
        <pc:picChg chg="add del ord">
          <ac:chgData name="内田 陽子" userId="S::yoko_uchida@jpfgojp.onmicrosoft.com::3ba88787-b8da-4fc8-a417-83f627a88c5e" providerId="AD" clId="Web-{BA90E12B-9006-16FD-BAF8-1D3002BE205A}" dt="2020-06-29T03:05:29.395" v="595"/>
          <ac:picMkLst>
            <pc:docMk/>
            <pc:sldMk cId="1885356720" sldId="453"/>
            <ac:picMk id="5" creationId="{E03F0B4E-8C4C-45E2-AE17-FDC8BF577B2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5:25.457" v="594"/>
          <ac:picMkLst>
            <pc:docMk/>
            <pc:sldMk cId="1885356720" sldId="453"/>
            <ac:picMk id="15" creationId="{AD9FEBE7-11FB-4B57-BC9F-69D1FEDC6746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BA90E12B-9006-16FD-BAF8-1D3002BE205A}" dt="2020-06-29T03:06:50.503" v="609"/>
        <pc:sldMkLst>
          <pc:docMk/>
          <pc:sldMk cId="1548145931" sldId="454"/>
        </pc:sldMkLst>
        <pc:spChg chg="del mod">
          <ac:chgData name="内田 陽子" userId="S::yoko_uchida@jpfgojp.onmicrosoft.com::3ba88787-b8da-4fc8-a417-83f627a88c5e" providerId="AD" clId="Web-{BA90E12B-9006-16FD-BAF8-1D3002BE205A}" dt="2020-06-29T03:05:59.691" v="597"/>
          <ac:spMkLst>
            <pc:docMk/>
            <pc:sldMk cId="1548145931" sldId="454"/>
            <ac:spMk id="2" creationId="{3D077F60-A5C7-4F35-99B3-317D6907A51B}"/>
          </ac:spMkLst>
        </pc:spChg>
        <pc:spChg chg="del mod">
          <ac:chgData name="内田 陽子" userId="S::yoko_uchida@jpfgojp.onmicrosoft.com::3ba88787-b8da-4fc8-a417-83f627a88c5e" providerId="AD" clId="Web-{BA90E12B-9006-16FD-BAF8-1D3002BE205A}" dt="2020-06-29T03:05:59.769" v="599"/>
          <ac:spMkLst>
            <pc:docMk/>
            <pc:sldMk cId="1548145931" sldId="4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2:49:13.875" v="420" actId="20577"/>
          <ac:spMkLst>
            <pc:docMk/>
            <pc:sldMk cId="1548145931" sldId="454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BA90E12B-9006-16FD-BAF8-1D3002BE205A}" dt="2020-06-29T03:06:04.629" v="603"/>
          <ac:spMkLst>
            <pc:docMk/>
            <pc:sldMk cId="1548145931" sldId="454"/>
            <ac:spMk id="6" creationId="{9C9E02BE-0308-46A2-84E9-B83BA2FFD90B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3:05:59.691" v="598"/>
          <ac:spMkLst>
            <pc:docMk/>
            <pc:sldMk cId="1548145931" sldId="454"/>
            <ac:spMk id="7" creationId="{1AF68CEC-B70C-4DFA-9973-E5B8A12ED1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79" v="601"/>
          <ac:spMkLst>
            <pc:docMk/>
            <pc:sldMk cId="1548145931" sldId="454"/>
            <ac:spMk id="11" creationId="{2448F9D4-984B-4C6A-B636-EC8F29AF5D7D}"/>
          </ac:spMkLst>
        </pc:spChg>
        <pc:spChg chg="add">
          <ac:chgData name="内田 陽子" userId="S::yoko_uchida@jpfgojp.onmicrosoft.com::3ba88787-b8da-4fc8-a417-83f627a88c5e" providerId="AD" clId="Web-{BA90E12B-9006-16FD-BAF8-1D3002BE205A}" dt="2020-06-29T03:06:00.394" v="602"/>
          <ac:spMkLst>
            <pc:docMk/>
            <pc:sldMk cId="1548145931" sldId="454"/>
            <ac:spMk id="13" creationId="{1688FEB2-BFBC-4612-9E19-EDA5F3A576B3}"/>
          </ac:spMkLst>
        </pc:spChg>
        <pc:picChg chg="add del">
          <ac:chgData name="内田 陽子" userId="S::yoko_uchida@jpfgojp.onmicrosoft.com::3ba88787-b8da-4fc8-a417-83f627a88c5e" providerId="AD" clId="Web-{BA90E12B-9006-16FD-BAF8-1D3002BE205A}" dt="2020-06-29T03:06:50.503" v="609"/>
          <ac:picMkLst>
            <pc:docMk/>
            <pc:sldMk cId="1548145931" sldId="454"/>
            <ac:picMk id="9" creationId="{3FC819B0-4B1E-450C-AF3B-D10713280472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3:06:48.316" v="608"/>
          <ac:picMkLst>
            <pc:docMk/>
            <pc:sldMk cId="1548145931" sldId="454"/>
            <ac:picMk id="14" creationId="{8C92708E-91FB-4DDD-9F87-E30109A9029F}"/>
          </ac:picMkLst>
        </pc:picChg>
      </pc:sldChg>
      <pc:sldChg chg="modSp add replId">
        <pc:chgData name="内田 陽子" userId="S::yoko_uchida@jpfgojp.onmicrosoft.com::3ba88787-b8da-4fc8-a417-83f627a88c5e" providerId="AD" clId="Web-{BA90E12B-9006-16FD-BAF8-1D3002BE205A}" dt="2020-06-29T04:49:54.872" v="956" actId="1076"/>
        <pc:sldMkLst>
          <pc:docMk/>
          <pc:sldMk cId="3416712067" sldId="455"/>
        </pc:sldMkLst>
        <pc:spChg chg="mod">
          <ac:chgData name="内田 陽子" userId="S::yoko_uchida@jpfgojp.onmicrosoft.com::3ba88787-b8da-4fc8-a417-83f627a88c5e" providerId="AD" clId="Web-{BA90E12B-9006-16FD-BAF8-1D3002BE205A}" dt="2020-06-29T04:35:45.627" v="755" actId="20577"/>
          <ac:spMkLst>
            <pc:docMk/>
            <pc:sldMk cId="3416712067" sldId="4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24.190" v="727" actId="20577"/>
          <ac:spMkLst>
            <pc:docMk/>
            <pc:sldMk cId="3416712067" sldId="45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9:54.872" v="956" actId="1076"/>
          <ac:spMkLst>
            <pc:docMk/>
            <pc:sldMk cId="3416712067" sldId="4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10.221" v="786" actId="1076"/>
          <ac:spMkLst>
            <pc:docMk/>
            <pc:sldMk cId="3416712067" sldId="4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5:59.956" v="782" actId="20577"/>
          <ac:spMkLst>
            <pc:docMk/>
            <pc:sldMk cId="3416712067" sldId="45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35.315" v="806" actId="20577"/>
          <ac:spMkLst>
            <pc:docMk/>
            <pc:sldMk cId="3416712067" sldId="45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36:55.846" v="819" actId="20577"/>
          <ac:spMkLst>
            <pc:docMk/>
            <pc:sldMk cId="3416712067" sldId="455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4:54:15.448" v="1114" actId="20577"/>
        <pc:sldMkLst>
          <pc:docMk/>
          <pc:sldMk cId="3182985493" sldId="456"/>
        </pc:sldMkLst>
        <pc:spChg chg="mod">
          <ac:chgData name="内田 陽子" userId="S::yoko_uchida@jpfgojp.onmicrosoft.com::3ba88787-b8da-4fc8-a417-83f627a88c5e" providerId="AD" clId="Web-{BA90E12B-9006-16FD-BAF8-1D3002BE205A}" dt="2020-06-29T04:50:51.590" v="982" actId="20577"/>
          <ac:spMkLst>
            <pc:docMk/>
            <pc:sldMk cId="3182985493" sldId="45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48:46.544" v="942" actId="20577"/>
          <ac:spMkLst>
            <pc:docMk/>
            <pc:sldMk cId="3182985493" sldId="4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4:15.448" v="1114" actId="20577"/>
          <ac:spMkLst>
            <pc:docMk/>
            <pc:sldMk cId="3182985493" sldId="45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0:09.669" v="957" actId="1076"/>
          <ac:spMkLst>
            <pc:docMk/>
            <pc:sldMk cId="3182985493" sldId="4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15.606" v="1015" actId="20577"/>
          <ac:spMkLst>
            <pc:docMk/>
            <pc:sldMk cId="3182985493" sldId="456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42.965" v="1040" actId="20577"/>
          <ac:spMkLst>
            <pc:docMk/>
            <pc:sldMk cId="3182985493" sldId="456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4:51:55.356" v="1057" actId="20577"/>
          <ac:spMkLst>
            <pc:docMk/>
            <pc:sldMk cId="3182985493" sldId="456"/>
            <ac:spMk id="14" creationId="{B9E01242-A798-4AF3-A0A2-7C59DE02D6B1}"/>
          </ac:spMkLst>
        </pc:spChg>
      </pc:sldChg>
      <pc:sldChg chg="addSp delSp modSp add replId">
        <pc:chgData name="内田 陽子" userId="S::yoko_uchida@jpfgojp.onmicrosoft.com::3ba88787-b8da-4fc8-a417-83f627a88c5e" providerId="AD" clId="Web-{BA90E12B-9006-16FD-BAF8-1D3002BE205A}" dt="2020-06-29T05:04:56.788" v="1359" actId="20577"/>
        <pc:sldMkLst>
          <pc:docMk/>
          <pc:sldMk cId="571041173" sldId="457"/>
        </pc:sldMkLst>
        <pc:spChg chg="mod">
          <ac:chgData name="内田 陽子" userId="S::yoko_uchida@jpfgojp.onmicrosoft.com::3ba88787-b8da-4fc8-a417-83f627a88c5e" providerId="AD" clId="Web-{BA90E12B-9006-16FD-BAF8-1D3002BE205A}" dt="2020-06-29T05:04:33.429" v="1330" actId="20577"/>
          <ac:spMkLst>
            <pc:docMk/>
            <pc:sldMk cId="571041173" sldId="4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2:58.257" v="1277" actId="20577"/>
          <ac:spMkLst>
            <pc:docMk/>
            <pc:sldMk cId="571041173" sldId="4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17.882" v="1316" actId="20577"/>
          <ac:spMkLst>
            <pc:docMk/>
            <pc:sldMk cId="571041173" sldId="4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8.741" v="1346" actId="20577"/>
          <ac:spMkLst>
            <pc:docMk/>
            <pc:sldMk cId="571041173" sldId="4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56.788" v="1359" actId="20577"/>
          <ac:spMkLst>
            <pc:docMk/>
            <pc:sldMk cId="571041173" sldId="45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4:41.319" v="1339" actId="20577"/>
          <ac:spMkLst>
            <pc:docMk/>
            <pc:sldMk cId="571041173" sldId="457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BA90E12B-9006-16FD-BAF8-1D3002BE205A}" dt="2020-06-29T05:02:23.289" v="1264"/>
          <ac:picMkLst>
            <pc:docMk/>
            <pc:sldMk cId="571041173" sldId="457"/>
            <ac:picMk id="5" creationId="{6EB3EBFE-C967-4F80-9841-5CBB3CAB59FE}"/>
          </ac:picMkLst>
        </pc:picChg>
        <pc:picChg chg="add mod ord">
          <ac:chgData name="内田 陽子" userId="S::yoko_uchida@jpfgojp.onmicrosoft.com::3ba88787-b8da-4fc8-a417-83f627a88c5e" providerId="AD" clId="Web-{BA90E12B-9006-16FD-BAF8-1D3002BE205A}" dt="2020-06-29T05:02:20.539" v="1263"/>
          <ac:picMkLst>
            <pc:docMk/>
            <pc:sldMk cId="571041173" sldId="457"/>
            <ac:picMk id="6" creationId="{7A2220FB-CD06-41D4-BB47-4CE461786C44}"/>
          </ac:picMkLst>
        </pc:pic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15:59.987" v="1516" actId="20577"/>
        <pc:sldMkLst>
          <pc:docMk/>
          <pc:sldMk cId="4056125493" sldId="458"/>
        </pc:sldMkLst>
        <pc:spChg chg="mod">
          <ac:chgData name="内田 陽子" userId="S::yoko_uchida@jpfgojp.onmicrosoft.com::3ba88787-b8da-4fc8-a417-83f627a88c5e" providerId="AD" clId="Web-{BA90E12B-9006-16FD-BAF8-1D3002BE205A}" dt="2020-06-29T05:10:23.083" v="1412" actId="20577"/>
          <ac:spMkLst>
            <pc:docMk/>
            <pc:sldMk cId="4056125493" sldId="4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09:41.755" v="1384" actId="20577"/>
          <ac:spMkLst>
            <pc:docMk/>
            <pc:sldMk cId="4056125493" sldId="4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5:59.987" v="1516" actId="20577"/>
          <ac:spMkLst>
            <pc:docMk/>
            <pc:sldMk cId="4056125493" sldId="4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28.379" v="1445" actId="20577"/>
          <ac:spMkLst>
            <pc:docMk/>
            <pc:sldMk cId="4056125493" sldId="458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09.614" v="1433" actId="20577"/>
          <ac:spMkLst>
            <pc:docMk/>
            <pc:sldMk cId="4056125493" sldId="458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11:51.098" v="1462" actId="20577"/>
          <ac:spMkLst>
            <pc:docMk/>
            <pc:sldMk cId="4056125493" sldId="458"/>
            <ac:spMk id="14" creationId="{B9E01242-A798-4AF3-A0A2-7C59DE02D6B1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5:43:30.867" v="1769" actId="20577"/>
        <pc:sldMkLst>
          <pc:docMk/>
          <pc:sldMk cId="2919547932" sldId="459"/>
        </pc:sldMkLst>
        <pc:spChg chg="mod">
          <ac:chgData name="内田 陽子" userId="S::yoko_uchida@jpfgojp.onmicrosoft.com::3ba88787-b8da-4fc8-a417-83f627a88c5e" providerId="AD" clId="Web-{BA90E12B-9006-16FD-BAF8-1D3002BE205A}" dt="2020-06-29T05:30:51.590" v="1718" actId="20577"/>
          <ac:spMkLst>
            <pc:docMk/>
            <pc:sldMk cId="2919547932" sldId="45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28:01.404" v="1647" actId="20577"/>
          <ac:spMkLst>
            <pc:docMk/>
            <pc:sldMk cId="2919547932" sldId="4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3:30.867" v="1769" actId="20577"/>
          <ac:spMkLst>
            <pc:docMk/>
            <pc:sldMk cId="2919547932" sldId="4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56.840" v="1721" actId="20577"/>
          <ac:spMkLst>
            <pc:docMk/>
            <pc:sldMk cId="2919547932" sldId="459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8.637" v="1715" actId="20577"/>
          <ac:spMkLst>
            <pc:docMk/>
            <pc:sldMk cId="2919547932" sldId="459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30:41.903" v="1711" actId="20577"/>
          <ac:spMkLst>
            <pc:docMk/>
            <pc:sldMk cId="2919547932" sldId="459"/>
            <ac:spMk id="14" creationId="{B9E01242-A798-4AF3-A0A2-7C59DE02D6B1}"/>
          </ac:spMkLst>
        </pc:spChg>
      </pc:sldChg>
      <pc:sldChg chg="modSp add replId">
        <pc:chgData name="内田 陽子" userId="S::yoko_uchida@jpfgojp.onmicrosoft.com::3ba88787-b8da-4fc8-a417-83f627a88c5e" providerId="AD" clId="Web-{BA90E12B-9006-16FD-BAF8-1D3002BE205A}" dt="2020-06-29T05:51:40.239" v="1892" actId="20577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BA90E12B-9006-16FD-BAF8-1D3002BE205A}" dt="2020-06-29T05:46:44.334" v="1831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51:40.239" v="1892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5:46:51.834" v="1832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add ord">
        <pc:chgData name="内田 陽子" userId="S::yoko_uchida@jpfgojp.onmicrosoft.com::3ba88787-b8da-4fc8-a417-83f627a88c5e" providerId="AD" clId="Web-{BA90E12B-9006-16FD-BAF8-1D3002BE205A}" dt="2020-06-29T05:51:51.457" v="1894"/>
        <pc:sldMkLst>
          <pc:docMk/>
          <pc:sldMk cId="494679441" sldId="461"/>
        </pc:sldMkLst>
      </pc:sldChg>
      <pc:sldChg chg="modSp add ord replId">
        <pc:chgData name="内田 陽子" userId="S::yoko_uchida@jpfgojp.onmicrosoft.com::3ba88787-b8da-4fc8-a417-83f627a88c5e" providerId="AD" clId="Web-{BA90E12B-9006-16FD-BAF8-1D3002BE205A}" dt="2020-06-29T08:46:22.972" v="2184" actId="1076"/>
        <pc:sldMkLst>
          <pc:docMk/>
          <pc:sldMk cId="2503653533" sldId="462"/>
        </pc:sldMkLst>
        <pc:spChg chg="mod">
          <ac:chgData name="内田 陽子" userId="S::yoko_uchida@jpfgojp.onmicrosoft.com::3ba88787-b8da-4fc8-a417-83f627a88c5e" providerId="AD" clId="Web-{BA90E12B-9006-16FD-BAF8-1D3002BE205A}" dt="2020-06-29T08:44:08.520" v="2119" actId="20577"/>
          <ac:spMkLst>
            <pc:docMk/>
            <pc:sldMk cId="2503653533" sldId="46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0:53.223" v="2040" actId="20577"/>
          <ac:spMkLst>
            <pc:docMk/>
            <pc:sldMk cId="2503653533" sldId="46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3:54.113" v="2105" actId="20577"/>
          <ac:spMkLst>
            <pc:docMk/>
            <pc:sldMk cId="2503653533" sldId="4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6:22.972" v="2184" actId="1076"/>
          <ac:spMkLst>
            <pc:docMk/>
            <pc:sldMk cId="2503653533" sldId="46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22.941" v="2147" actId="20577"/>
          <ac:spMkLst>
            <pc:docMk/>
            <pc:sldMk cId="2503653533" sldId="462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35.926" v="2162" actId="20577"/>
          <ac:spMkLst>
            <pc:docMk/>
            <pc:sldMk cId="2503653533" sldId="462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4:51.113" v="2181" actId="20577"/>
          <ac:spMkLst>
            <pc:docMk/>
            <pc:sldMk cId="2503653533" sldId="462"/>
            <ac:spMk id="14" creationId="{B9E01242-A798-4AF3-A0A2-7C59DE02D6B1}"/>
          </ac:spMkLst>
        </pc:spChg>
      </pc:sldChg>
      <pc:sldChg chg="delSp modSp add replId">
        <pc:chgData name="内田 陽子" userId="S::yoko_uchida@jpfgojp.onmicrosoft.com::3ba88787-b8da-4fc8-a417-83f627a88c5e" providerId="AD" clId="Web-{BA90E12B-9006-16FD-BAF8-1D3002BE205A}" dt="2020-06-29T08:52:05.893" v="2283" actId="20577"/>
        <pc:sldMkLst>
          <pc:docMk/>
          <pc:sldMk cId="629953174" sldId="463"/>
        </pc:sldMkLst>
        <pc:spChg chg="mod">
          <ac:chgData name="内田 陽子" userId="S::yoko_uchida@jpfgojp.onmicrosoft.com::3ba88787-b8da-4fc8-a417-83f627a88c5e" providerId="AD" clId="Web-{BA90E12B-9006-16FD-BAF8-1D3002BE205A}" dt="2020-06-29T08:50:20.659" v="2230" actId="20577"/>
          <ac:spMkLst>
            <pc:docMk/>
            <pc:sldMk cId="629953174" sldId="4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16.128" v="2214" actId="20577"/>
          <ac:spMkLst>
            <pc:docMk/>
            <pc:sldMk cId="629953174" sldId="4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2:05.893" v="2283" actId="20577"/>
          <ac:spMkLst>
            <pc:docMk/>
            <pc:sldMk cId="629953174" sldId="4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49:31.300" v="2217" actId="1076"/>
          <ac:spMkLst>
            <pc:docMk/>
            <pc:sldMk cId="629953174" sldId="4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0:35.378" v="2240" actId="20577"/>
          <ac:spMkLst>
            <pc:docMk/>
            <pc:sldMk cId="629953174" sldId="463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6"/>
          <ac:spMkLst>
            <pc:docMk/>
            <pc:sldMk cId="629953174" sldId="463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8:49:20.191" v="2215"/>
          <ac:spMkLst>
            <pc:docMk/>
            <pc:sldMk cId="629953174" sldId="463"/>
            <ac:spMk id="14" creationId="{B9E01242-A798-4AF3-A0A2-7C59DE02D6B1}"/>
          </ac:spMkLst>
        </pc:spChg>
      </pc:sldChg>
      <pc:sldChg chg="delSp modSp add ord replId">
        <pc:chgData name="内田 陽子" userId="S::yoko_uchida@jpfgojp.onmicrosoft.com::3ba88787-b8da-4fc8-a417-83f627a88c5e" providerId="AD" clId="Web-{BA90E12B-9006-16FD-BAF8-1D3002BE205A}" dt="2020-06-29T09:02:56.876" v="2443" actId="20577"/>
        <pc:sldMkLst>
          <pc:docMk/>
          <pc:sldMk cId="3016805703" sldId="464"/>
        </pc:sldMkLst>
        <pc:spChg chg="mod">
          <ac:chgData name="内田 陽子" userId="S::yoko_uchida@jpfgojp.onmicrosoft.com::3ba88787-b8da-4fc8-a417-83f627a88c5e" providerId="AD" clId="Web-{BA90E12B-9006-16FD-BAF8-1D3002BE205A}" dt="2020-06-29T09:01:47.439" v="2371" actId="2057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3:23.909" v="2304" actId="14100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8:54:14.424" v="2335" actId="20577"/>
          <ac:spMkLst>
            <pc:docMk/>
            <pc:sldMk cId="3016805703" sldId="46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BA90E12B-9006-16FD-BAF8-1D3002BE205A}" dt="2020-06-29T09:01:55.860" v="2374"/>
          <ac:spMkLst>
            <pc:docMk/>
            <pc:sldMk cId="3016805703" sldId="464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10.563" v="2394" actId="20577"/>
          <ac:spMkLst>
            <pc:docMk/>
            <pc:sldMk cId="3016805703" sldId="464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2:56.876" v="2443" actId="20577"/>
          <ac:spMkLst>
            <pc:docMk/>
            <pc:sldMk cId="3016805703" sldId="464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BA90E12B-9006-16FD-BAF8-1D3002BE205A}" dt="2020-06-29T09:16:37.639" v="2556" actId="1076"/>
        <pc:sldMkLst>
          <pc:docMk/>
          <pc:sldMk cId="2755551451" sldId="465"/>
        </pc:sldMkLst>
        <pc:spChg chg="mod">
          <ac:chgData name="内田 陽子" userId="S::yoko_uchida@jpfgojp.onmicrosoft.com::3ba88787-b8da-4fc8-a417-83f627a88c5e" providerId="AD" clId="Web-{BA90E12B-9006-16FD-BAF8-1D3002BE205A}" dt="2020-06-29T09:15:38.921" v="2514" actId="20577"/>
          <ac:spMkLst>
            <pc:docMk/>
            <pc:sldMk cId="2755551451" sldId="4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06:56.141" v="2473" actId="20577"/>
          <ac:spMkLst>
            <pc:docMk/>
            <pc:sldMk cId="2755551451" sldId="4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29.217" v="2505" actId="20577"/>
          <ac:spMkLst>
            <pc:docMk/>
            <pc:sldMk cId="2755551451" sldId="4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37.639" v="2556" actId="1076"/>
          <ac:spMkLst>
            <pc:docMk/>
            <pc:sldMk cId="2755551451" sldId="4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5:49.061" v="2524" actId="20577"/>
          <ac:spMkLst>
            <pc:docMk/>
            <pc:sldMk cId="2755551451" sldId="465"/>
            <ac:spMk id="12" creationId="{FDF45B26-2467-4FFE-B55D-7C61FBE78DDD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00.186" v="2533" actId="20577"/>
          <ac:spMkLst>
            <pc:docMk/>
            <pc:sldMk cId="2755551451" sldId="465"/>
            <ac:spMk id="13" creationId="{EF6F3857-3E56-471E-869C-FDB52DA51237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6:11.811" v="2548" actId="20577"/>
          <ac:spMkLst>
            <pc:docMk/>
            <pc:sldMk cId="2755551451" sldId="465"/>
            <ac:spMk id="14" creationId="{B9E01242-A798-4AF3-A0A2-7C59DE02D6B1}"/>
          </ac:spMkLst>
        </pc:spChg>
      </pc:sldChg>
      <pc:sldChg chg="addSp modSp add ord replId">
        <pc:chgData name="内田 陽子" userId="S::yoko_uchida@jpfgojp.onmicrosoft.com::3ba88787-b8da-4fc8-a417-83f627a88c5e" providerId="AD" clId="Web-{BA90E12B-9006-16FD-BAF8-1D3002BE205A}" dt="2020-06-29T09:23:52.419" v="2675" actId="1076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BA90E12B-9006-16FD-BAF8-1D3002BE205A}" dt="2020-06-29T09:22:12.998" v="263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19:04.498" v="258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52.419" v="2675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17.372" v="2659" actId="1076"/>
          <ac:spMkLst>
            <pc:docMk/>
            <pc:sldMk cId="2184320532" sldId="466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BA90E12B-9006-16FD-BAF8-1D3002BE205A}" dt="2020-06-29T09:22:30.451" v="2644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05.216" v="2655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BA90E12B-9006-16FD-BAF8-1D3002BE205A}" dt="2020-06-29T09:23:29.357" v="2670" actId="20577"/>
          <ac:spMkLst>
            <pc:docMk/>
            <pc:sldMk cId="2184320532" sldId="466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1AB52516-095D-1710-4D35-391716C1E324}"/>
    <pc:docChg chg="addSld delSld modSld sldOrd">
      <pc:chgData name="内田 陽子" userId="S::yoko_uchida@jpfgojp.onmicrosoft.com::3ba88787-b8da-4fc8-a417-83f627a88c5e" providerId="AD" clId="Web-{1AB52516-095D-1710-4D35-391716C1E324}" dt="2020-07-08T07:15:58.660" v="2262" actId="1076"/>
      <pc:docMkLst>
        <pc:docMk/>
      </pc:docMkLst>
      <pc:sldChg chg="addSp modSp ord">
        <pc:chgData name="内田 陽子" userId="S::yoko_uchida@jpfgojp.onmicrosoft.com::3ba88787-b8da-4fc8-a417-83f627a88c5e" providerId="AD" clId="Web-{1AB52516-095D-1710-4D35-391716C1E324}" dt="2020-07-07T09:10:05.785" v="95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1AB52516-095D-1710-4D35-391716C1E324}" dt="2020-07-07T09:06:37.830" v="28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7:32.549" v="59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10:05.785" v="95" actId="1076"/>
          <ac:spMkLst>
            <pc:docMk/>
            <pc:sldMk cId="1239041308" sldId="323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09:09:59.800" v="94" actId="1076"/>
          <ac:spMkLst>
            <pc:docMk/>
            <pc:sldMk cId="1239041308" sldId="323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26.394" v="76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37.113" v="84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09:09:12.862" v="67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5:00:27.117" v="1298"/>
        <pc:sldMkLst>
          <pc:docMk/>
          <pc:sldMk cId="3225434964" sldId="36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32.897" v="994"/>
        <pc:sldMkLst>
          <pc:docMk/>
          <pc:sldMk cId="1736354933" sldId="36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5:01:37.852" v="1321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1AB52516-095D-1710-4D35-391716C1E324}" dt="2020-07-07T15:01:11.836" v="1315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1:29.695" v="1320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1:19.133" v="1316" actId="1076"/>
          <ac:spMkLst>
            <pc:docMk/>
            <pc:sldMk cId="3865722586" sldId="402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6:49.508" v="1260"/>
        <pc:sldMkLst>
          <pc:docMk/>
          <pc:sldMk cId="3200399028" sldId="40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5:43:06.534" v="1855"/>
        <pc:sldMkLst>
          <pc:docMk/>
          <pc:sldMk cId="4023686586" sldId="413"/>
        </pc:sldMkLst>
      </pc:sldChg>
      <pc:sldChg chg="modSp del">
        <pc:chgData name="内田 陽子" userId="S::yoko_uchida@jpfgojp.onmicrosoft.com::3ba88787-b8da-4fc8-a417-83f627a88c5e" providerId="AD" clId="Web-{1AB52516-095D-1710-4D35-391716C1E324}" dt="2020-07-07T15:10:23.727" v="1412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1AB52516-095D-1710-4D35-391716C1E324}" dt="2020-07-07T15:07:20.055" v="1372" actId="20577"/>
          <ac:spMkLst>
            <pc:docMk/>
            <pc:sldMk cId="219858601" sldId="419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2:53.319" v="1026"/>
        <pc:sldMkLst>
          <pc:docMk/>
          <pc:sldMk cId="1353421165" sldId="428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27.086" v="1266"/>
        <pc:sldMkLst>
          <pc:docMk/>
          <pc:sldMk cId="3549227618" sldId="43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41:42.903" v="436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1AB52516-095D-1710-4D35-391716C1E324}" dt="2020-07-07T13:31:14.937" v="305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1:42.903" v="436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1:24.718" v="306" actId="1076"/>
          <ac:spMkLst>
            <pc:docMk/>
            <pc:sldMk cId="2850448850" sldId="44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4:14:07.121" v="853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1AB52516-095D-1710-4D35-391716C1E324}" dt="2020-07-07T14:13:36.277" v="849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3:58.293" v="852" actId="1076"/>
          <ac:spMkLst>
            <pc:docMk/>
            <pc:sldMk cId="3994304355" sldId="441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28.305" v="1267"/>
        <pc:sldMkLst>
          <pc:docMk/>
          <pc:sldMk cId="2134300188" sldId="442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52:08.351" v="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1AB52516-095D-1710-4D35-391716C1E324}" dt="2020-07-07T13:50:47.178" v="558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1:55.601" v="576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0:59.850" v="559" actId="1076"/>
          <ac:spMkLst>
            <pc:docMk/>
            <pc:sldMk cId="2624926469" sldId="443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3:54:03.149" v="610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1AB52516-095D-1710-4D35-391716C1E324}" dt="2020-07-07T13:53:39.477" v="604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3:57.930" v="609" actId="20577"/>
          <ac:spMkLst>
            <pc:docMk/>
            <pc:sldMk cId="1821118130" sldId="444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04.430" v="1262"/>
        <pc:sldMkLst>
          <pc:docMk/>
          <pc:sldMk cId="1506209741" sldId="44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08.898" v="1263"/>
        <pc:sldMkLst>
          <pc:docMk/>
          <pc:sldMk cId="3757872599" sldId="446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58:06.511" v="645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1AB52516-095D-1710-4D35-391716C1E324}" dt="2020-07-07T13:55:12.321" v="626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7:54.073" v="644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56:47.119" v="627" actId="1076"/>
          <ac:spMkLst>
            <pc:docMk/>
            <pc:sldMk cId="2547884084" sldId="447"/>
            <ac:spMk id="7" creationId="{1AF68CEC-B70C-4DFA-9973-E5B8A12ED17D}"/>
          </ac:spMkLst>
        </pc:spChg>
      </pc:sldChg>
      <pc:sldChg chg="addSp delSp modSp ord">
        <pc:chgData name="内田 陽子" userId="S::yoko_uchida@jpfgojp.onmicrosoft.com::3ba88787-b8da-4fc8-a417-83f627a88c5e" providerId="AD" clId="Web-{1AB52516-095D-1710-4D35-391716C1E324}" dt="2020-07-07T13:41:19.496" v="433" actId="1076"/>
        <pc:sldMkLst>
          <pc:docMk/>
          <pc:sldMk cId="3989000421" sldId="448"/>
        </pc:sldMkLst>
        <pc:spChg chg="add del mod ord">
          <ac:chgData name="内田 陽子" userId="S::yoko_uchida@jpfgojp.onmicrosoft.com::3ba88787-b8da-4fc8-a417-83f627a88c5e" providerId="AD" clId="Web-{1AB52516-095D-1710-4D35-391716C1E324}" dt="2020-07-07T13:39:39.773" v="421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9:50.483" v="284" actId="1076"/>
          <ac:spMkLst>
            <pc:docMk/>
            <pc:sldMk cId="3989000421" sldId="448"/>
            <ac:spMk id="4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1AB52516-095D-1710-4D35-391716C1E324}" dt="2020-07-07T13:39:53.492" v="423"/>
          <ac:spMkLst>
            <pc:docMk/>
            <pc:sldMk cId="3989000421" sldId="448"/>
            <ac:spMk id="6" creationId="{010EBCF1-FA78-4EF0-BF0F-5AE1D0A5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9:49.023" v="422" actId="1076"/>
          <ac:spMkLst>
            <pc:docMk/>
            <pc:sldMk cId="3989000421" sldId="448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39:33.694" v="420"/>
          <ac:spMkLst>
            <pc:docMk/>
            <pc:sldMk cId="3989000421" sldId="448"/>
            <ac:spMk id="10" creationId="{301F87E1-C138-4543-87FD-FC05DE20BADC}"/>
          </ac:spMkLst>
        </pc:spChg>
        <pc:picChg chg="add del">
          <ac:chgData name="内田 陽子" userId="S::yoko_uchida@jpfgojp.onmicrosoft.com::3ba88787-b8da-4fc8-a417-83f627a88c5e" providerId="AD" clId="Web-{1AB52516-095D-1710-4D35-391716C1E324}" dt="2020-07-07T13:40:22.308" v="426"/>
          <ac:picMkLst>
            <pc:docMk/>
            <pc:sldMk cId="3989000421" sldId="448"/>
            <ac:picMk id="2" creationId="{E088DAFF-D332-4080-8421-ACCDE3FA0809}"/>
          </ac:picMkLst>
        </pc:picChg>
        <pc:picChg chg="add mod">
          <ac:chgData name="内田 陽子" userId="S::yoko_uchida@jpfgojp.onmicrosoft.com::3ba88787-b8da-4fc8-a417-83f627a88c5e" providerId="AD" clId="Web-{1AB52516-095D-1710-4D35-391716C1E324}" dt="2020-07-07T13:41:19.496" v="433" actId="1076"/>
          <ac:picMkLst>
            <pc:docMk/>
            <pc:sldMk cId="3989000421" sldId="448"/>
            <ac:picMk id="11" creationId="{BE3E0A6C-6750-4DD0-A8C7-757687124B70}"/>
          </ac:picMkLst>
        </pc:picChg>
      </pc:sldChg>
      <pc:sldChg chg="del">
        <pc:chgData name="内田 陽子" userId="S::yoko_uchida@jpfgojp.onmicrosoft.com::3ba88787-b8da-4fc8-a417-83f627a88c5e" providerId="AD" clId="Web-{1AB52516-095D-1710-4D35-391716C1E324}" dt="2020-07-07T14:41:29.584" v="993"/>
        <pc:sldMkLst>
          <pc:docMk/>
          <pc:sldMk cId="2043561076" sldId="449"/>
        </pc:sldMkLst>
      </pc:sldChg>
      <pc:sldChg chg="addSp delSp modSp ord">
        <pc:chgData name="内田 陽子" userId="S::yoko_uchida@jpfgojp.onmicrosoft.com::3ba88787-b8da-4fc8-a417-83f627a88c5e" providerId="AD" clId="Web-{1AB52516-095D-1710-4D35-391716C1E324}" dt="2020-07-07T13:28:14.029" v="255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1AB52516-095D-1710-4D35-391716C1E324}" dt="2020-07-07T13:26:28.606" v="226" actId="20577"/>
          <ac:spMkLst>
            <pc:docMk/>
            <pc:sldMk cId="312432115" sldId="45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3:25:24.527" v="195"/>
          <ac:spMkLst>
            <pc:docMk/>
            <pc:sldMk cId="312432115" sldId="450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25:35.074" v="196"/>
          <ac:spMkLst>
            <pc:docMk/>
            <pc:sldMk cId="312432115" sldId="450"/>
            <ac:spMk id="5" creationId="{6302C998-26A9-45BA-A633-85275A0D0CD2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6:54.575" v="233" actId="1076"/>
          <ac:spMkLst>
            <pc:docMk/>
            <pc:sldMk cId="312432115" sldId="450"/>
            <ac:spMk id="6" creationId="{325B3D51-14DD-40A9-A29C-6495828FC487}"/>
          </ac:spMkLst>
        </pc:spChg>
        <pc:spChg chg="add del">
          <ac:chgData name="内田 陽子" userId="S::yoko_uchida@jpfgojp.onmicrosoft.com::3ba88787-b8da-4fc8-a417-83f627a88c5e" providerId="AD" clId="Web-{1AB52516-095D-1710-4D35-391716C1E324}" dt="2020-07-07T13:25:41.277" v="199"/>
          <ac:spMkLst>
            <pc:docMk/>
            <pc:sldMk cId="312432115" sldId="450"/>
            <ac:spMk id="11" creationId="{0D9636B3-2453-4925-897D-B9640F2BCFB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7" actId="1076"/>
          <ac:spMkLst>
            <pc:docMk/>
            <pc:sldMk cId="312432115" sldId="450"/>
            <ac:spMk id="13" creationId="{DDCC1B98-1CEE-4353-BB87-BF8ABCA6F6BD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8" actId="1076"/>
          <ac:spMkLst>
            <pc:docMk/>
            <pc:sldMk cId="312432115" sldId="450"/>
            <ac:spMk id="15" creationId="{C2BFC9D2-8797-4DDC-9492-E1DC0FB87D00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16" v="249" actId="1076"/>
          <ac:spMkLst>
            <pc:docMk/>
            <pc:sldMk cId="312432115" sldId="450"/>
            <ac:spMk id="17" creationId="{A622FEB2-7D0F-4632-ABEB-8E34F8BC6363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7T13:27:35.731" v="250" actId="1076"/>
          <ac:spMkLst>
            <pc:docMk/>
            <pc:sldMk cId="312432115" sldId="450"/>
            <ac:spMk id="19" creationId="{A4AD8F21-F7BB-4569-997E-3050B8AE4A2B}"/>
          </ac:spMkLst>
        </pc:spChg>
        <pc:picChg chg="del">
          <ac:chgData name="内田 陽子" userId="S::yoko_uchida@jpfgojp.onmicrosoft.com::3ba88787-b8da-4fc8-a417-83f627a88c5e" providerId="AD" clId="Web-{1AB52516-095D-1710-4D35-391716C1E324}" dt="2020-07-07T13:28:14.029" v="255"/>
          <ac:picMkLst>
            <pc:docMk/>
            <pc:sldMk cId="312432115" sldId="450"/>
            <ac:picMk id="8" creationId="{A842D17D-37FF-4FA7-845A-A512818F1CA4}"/>
          </ac:picMkLst>
        </pc:picChg>
        <pc:picChg chg="add mod ord">
          <ac:chgData name="内田 陽子" userId="S::yoko_uchida@jpfgojp.onmicrosoft.com::3ba88787-b8da-4fc8-a417-83f627a88c5e" providerId="AD" clId="Web-{1AB52516-095D-1710-4D35-391716C1E324}" dt="2020-07-07T13:28:12.138" v="254"/>
          <ac:picMkLst>
            <pc:docMk/>
            <pc:sldMk cId="312432115" sldId="450"/>
            <ac:picMk id="20" creationId="{DCE44C83-3CD9-469B-BA03-D95128C55B3B}"/>
          </ac:picMkLst>
        </pc:picChg>
      </pc:sldChg>
      <pc:sldChg chg="modSp del">
        <pc:chgData name="内田 陽子" userId="S::yoko_uchida@jpfgojp.onmicrosoft.com::3ba88787-b8da-4fc8-a417-83f627a88c5e" providerId="AD" clId="Web-{1AB52516-095D-1710-4D35-391716C1E324}" dt="2020-07-07T15:34:04.766" v="1735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1AB52516-095D-1710-4D35-391716C1E324}" dt="2020-07-07T15:33:58.969" v="1734" actId="20577"/>
          <ac:spMkLst>
            <pc:docMk/>
            <pc:sldMk cId="699807025" sldId="460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1:35.881" v="995"/>
        <pc:sldMkLst>
          <pc:docMk/>
          <pc:sldMk cId="494679441" sldId="461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5:34:10.828" v="1736"/>
        <pc:sldMkLst>
          <pc:docMk/>
          <pc:sldMk cId="3016805703" sldId="464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39.444" v="996"/>
        <pc:sldMkLst>
          <pc:docMk/>
          <pc:sldMk cId="2184320532" sldId="466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3:48:48.333" v="534"/>
        <pc:sldMkLst>
          <pc:docMk/>
          <pc:sldMk cId="1328337835" sldId="467"/>
        </pc:sldMkLst>
        <pc:spChg chg="mod">
          <ac:chgData name="内田 陽子" userId="S::yoko_uchida@jpfgojp.onmicrosoft.com::3ba88787-b8da-4fc8-a417-83f627a88c5e" providerId="AD" clId="Web-{1AB52516-095D-1710-4D35-391716C1E324}" dt="2020-07-07T13:48:14.395" v="522" actId="20577"/>
          <ac:spMkLst>
            <pc:docMk/>
            <pc:sldMk cId="1328337835" sldId="46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8:43.005" v="533" actId="1076"/>
          <ac:spMkLst>
            <pc:docMk/>
            <pc:sldMk cId="1328337835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8:21.395" v="523" actId="1076"/>
          <ac:spMkLst>
            <pc:docMk/>
            <pc:sldMk cId="1328337835" sldId="467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16.930" v="1264"/>
        <pc:sldMkLst>
          <pc:docMk/>
          <pc:sldMk cId="1908573501" sldId="468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57:18.742" v="1265"/>
        <pc:sldMkLst>
          <pc:docMk/>
          <pc:sldMk cId="4038006860" sldId="469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4:16:15.355" v="898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1AB52516-095D-1710-4D35-391716C1E324}" dt="2020-07-07T14:15:20.168" v="881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6:08.449" v="897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5:29.043" v="882" actId="1076"/>
          <ac:spMkLst>
            <pc:docMk/>
            <pc:sldMk cId="2124680580" sldId="470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57:00.680" v="1261"/>
        <pc:sldMkLst>
          <pc:docMk/>
          <pc:sldMk cId="3533735513" sldId="471"/>
        </pc:sldMkLst>
      </pc:sldChg>
      <pc:sldChg chg="addSp delSp modSp ord">
        <pc:chgData name="内田 陽子" userId="S::yoko_uchida@jpfgojp.onmicrosoft.com::3ba88787-b8da-4fc8-a417-83f627a88c5e" providerId="AD" clId="Web-{1AB52516-095D-1710-4D35-391716C1E324}" dt="2020-07-07T13:43:11.888" v="450" actId="1076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1AB52516-095D-1710-4D35-391716C1E324}" dt="2020-07-07T13:42:05.559" v="439" actId="1076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44" v="437" actId="1076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36:33.551" v="378" actId="20577"/>
          <ac:spMkLst>
            <pc:docMk/>
            <pc:sldMk cId="1260018034" sldId="472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1AB52516-095D-1710-4D35-391716C1E324}" dt="2020-07-07T13:42:09.481" v="443"/>
          <ac:spMkLst>
            <pc:docMk/>
            <pc:sldMk cId="1260018034" sldId="472"/>
            <ac:spMk id="5" creationId="{441E0836-C618-4F15-89A4-54910F5C5F0E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75" v="440" actId="1076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44" v="438" actId="1076"/>
          <ac:spMkLst>
            <pc:docMk/>
            <pc:sldMk cId="1260018034" sldId="47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90" v="441" actId="1076"/>
          <ac:spMkLst>
            <pc:docMk/>
            <pc:sldMk cId="1260018034" sldId="47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2:05.590" v="442" actId="1076"/>
          <ac:spMkLst>
            <pc:docMk/>
            <pc:sldMk cId="1260018034" sldId="472"/>
            <ac:spMk id="12" creationId="{6F9486AC-C8D6-46B8-ACD3-50E1D63D8040}"/>
          </ac:spMkLst>
        </pc:spChg>
        <pc:picChg chg="add del">
          <ac:chgData name="内田 陽子" userId="S::yoko_uchida@jpfgojp.onmicrosoft.com::3ba88787-b8da-4fc8-a417-83f627a88c5e" providerId="AD" clId="Web-{1AB52516-095D-1710-4D35-391716C1E324}" dt="2020-07-07T13:42:49.013" v="449"/>
          <ac:picMkLst>
            <pc:docMk/>
            <pc:sldMk cId="1260018034" sldId="472"/>
            <ac:picMk id="8" creationId="{E94F69FA-06A4-456F-98CA-8DC1F30F6E14}"/>
          </ac:picMkLst>
        </pc:picChg>
        <pc:picChg chg="add mod ord">
          <ac:chgData name="内田 陽子" userId="S::yoko_uchida@jpfgojp.onmicrosoft.com::3ba88787-b8da-4fc8-a417-83f627a88c5e" providerId="AD" clId="Web-{1AB52516-095D-1710-4D35-391716C1E324}" dt="2020-07-07T13:43:11.888" v="450" actId="1076"/>
          <ac:picMkLst>
            <pc:docMk/>
            <pc:sldMk cId="1260018034" sldId="472"/>
            <ac:picMk id="13" creationId="{3DBC37BE-C5CC-4F99-B9E4-97A238AAE96E}"/>
          </ac:picMkLst>
        </pc:picChg>
      </pc:sldChg>
      <pc:sldChg chg="del">
        <pc:chgData name="内田 陽子" userId="S::yoko_uchida@jpfgojp.onmicrosoft.com::3ba88787-b8da-4fc8-a417-83f627a88c5e" providerId="AD" clId="Web-{1AB52516-095D-1710-4D35-391716C1E324}" dt="2020-07-07T15:10:27.586" v="1413"/>
        <pc:sldMkLst>
          <pc:docMk/>
          <pc:sldMk cId="152332637" sldId="473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0.084" v="990"/>
        <pc:sldMkLst>
          <pc:docMk/>
          <pc:sldMk cId="1696252452" sldId="474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3.475" v="991"/>
        <pc:sldMkLst>
          <pc:docMk/>
          <pc:sldMk cId="651600643" sldId="475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25.772" v="992"/>
        <pc:sldMkLst>
          <pc:docMk/>
          <pc:sldMk cId="2636624194" sldId="476"/>
        </pc:sldMkLst>
      </pc:sldChg>
      <pc:sldChg chg="del">
        <pc:chgData name="内田 陽子" userId="S::yoko_uchida@jpfgojp.onmicrosoft.com::3ba88787-b8da-4fc8-a417-83f627a88c5e" providerId="AD" clId="Web-{1AB52516-095D-1710-4D35-391716C1E324}" dt="2020-07-07T14:41:12.194" v="989"/>
        <pc:sldMkLst>
          <pc:docMk/>
          <pc:sldMk cId="1259971709" sldId="477"/>
        </pc:sldMkLst>
      </pc:sldChg>
      <pc:sldChg chg="modSp ord">
        <pc:chgData name="内田 陽子" userId="S::yoko_uchida@jpfgojp.onmicrosoft.com::3ba88787-b8da-4fc8-a417-83f627a88c5e" providerId="AD" clId="Web-{1AB52516-095D-1710-4D35-391716C1E324}" dt="2020-07-07T14:43:08.522" v="1028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1AB52516-095D-1710-4D35-391716C1E324}" dt="2020-07-07T14:42:25.084" v="1016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2:48.334" v="1025" actId="1076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2:31.444" v="1017" actId="1076"/>
          <ac:spMkLst>
            <pc:docMk/>
            <pc:sldMk cId="2703400881" sldId="478"/>
            <ac:spMk id="7" creationId="{1AF68CEC-B70C-4DFA-9973-E5B8A12ED17D}"/>
          </ac:spMkLst>
        </pc:spChg>
      </pc:sldChg>
      <pc:sldChg chg="modSp add del ord">
        <pc:chgData name="内田 陽子" userId="S::yoko_uchida@jpfgojp.onmicrosoft.com::3ba88787-b8da-4fc8-a417-83f627a88c5e" providerId="AD" clId="Web-{1AB52516-095D-1710-4D35-391716C1E324}" dt="2020-07-07T15:12:28.009" v="144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1AB52516-095D-1710-4D35-391716C1E324}" dt="2020-07-07T15:11:56.524" v="1438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2:26.477" v="1445" actId="20577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2:03.290" v="1439" actId="1076"/>
          <ac:spMkLst>
            <pc:docMk/>
            <pc:sldMk cId="1268427414" sldId="479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4:42:54.413" v="1027"/>
        <pc:sldMkLst>
          <pc:docMk/>
          <pc:sldMk cId="1817773447" sldId="480"/>
        </pc:sldMkLst>
      </pc:sldChg>
      <pc:sldChg chg="delSp modSp">
        <pc:chgData name="内田 陽子" userId="S::yoko_uchida@jpfgojp.onmicrosoft.com::3ba88787-b8da-4fc8-a417-83f627a88c5e" providerId="AD" clId="Web-{1AB52516-095D-1710-4D35-391716C1E324}" dt="2020-07-07T15:20:57.493" v="1572" actId="14100"/>
        <pc:sldMkLst>
          <pc:docMk/>
          <pc:sldMk cId="572155710" sldId="481"/>
        </pc:sldMkLst>
        <pc:spChg chg="del">
          <ac:chgData name="内田 陽子" userId="S::yoko_uchida@jpfgojp.onmicrosoft.com::3ba88787-b8da-4fc8-a417-83f627a88c5e" providerId="AD" clId="Web-{1AB52516-095D-1710-4D35-391716C1E324}" dt="2020-07-07T15:19:03.321" v="154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8:48.149" v="1541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0:57.493" v="1572" actId="14100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8:56.431" v="1542" actId="1076"/>
          <ac:spMkLst>
            <pc:docMk/>
            <pc:sldMk cId="572155710" sldId="48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3"/>
          <ac:spMkLst>
            <pc:docMk/>
            <pc:sldMk cId="572155710" sldId="481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5"/>
          <ac:spMkLst>
            <pc:docMk/>
            <pc:sldMk cId="572155710" sldId="481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9:03.321" v="1544"/>
          <ac:spMkLst>
            <pc:docMk/>
            <pc:sldMk cId="572155710" sldId="481"/>
            <ac:spMk id="14" creationId="{E81F51A5-8175-464B-A1AE-19542C1F9BA4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0:40.103" v="1704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1AB52516-095D-1710-4D35-391716C1E324}" dt="2020-07-07T15:29:19.275" v="1693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0:40.103" v="1704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9:53.088" v="1702" actId="1076"/>
          <ac:spMkLst>
            <pc:docMk/>
            <pc:sldMk cId="218639800" sldId="482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9:20.173" v="1810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1AB52516-095D-1710-4D35-391716C1E324}" dt="2020-07-07T15:38:53.736" v="1803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9:16.189" v="1809" actId="1076"/>
          <ac:spMkLst>
            <pc:docMk/>
            <pc:sldMk cId="4143443174" sldId="483"/>
            <ac:spMk id="4" creationId="{00000000-0000-0000-0000-000000000000}"/>
          </ac:spMkLst>
        </pc:spChg>
      </pc:sldChg>
      <pc:sldChg chg="modSp ord">
        <pc:chgData name="内田 陽子" userId="S::yoko_uchida@jpfgojp.onmicrosoft.com::3ba88787-b8da-4fc8-a417-83f627a88c5e" providerId="AD" clId="Web-{1AB52516-095D-1710-4D35-391716C1E324}" dt="2020-07-07T15:33:37.156" v="1733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1AB52516-095D-1710-4D35-391716C1E324}" dt="2020-07-07T15:32:36.250" v="1726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2:53.937" v="1732" actId="14100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2:41.312" v="1727" actId="1076"/>
          <ac:spMkLst>
            <pc:docMk/>
            <pc:sldMk cId="3154766018" sldId="484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1AB52516-095D-1710-4D35-391716C1E324}" dt="2020-07-07T15:34:14.438" v="1737"/>
        <pc:sldMkLst>
          <pc:docMk/>
          <pc:sldMk cId="2939034604" sldId="485"/>
        </pc:sldMkLst>
      </pc:sldChg>
      <pc:sldChg chg="ord">
        <pc:chgData name="内田 陽子" userId="S::yoko_uchida@jpfgojp.onmicrosoft.com::3ba88787-b8da-4fc8-a417-83f627a88c5e" providerId="AD" clId="Web-{1AB52516-095D-1710-4D35-391716C1E324}" dt="2020-07-07T15:24:17.040" v="1628"/>
        <pc:sldMkLst>
          <pc:docMk/>
          <pc:sldMk cId="1254927004" sldId="486"/>
        </pc:sldMkLst>
      </pc:sldChg>
      <pc:sldChg chg="modSp add del replId">
        <pc:chgData name="内田 陽子" userId="S::yoko_uchida@jpfgojp.onmicrosoft.com::3ba88787-b8da-4fc8-a417-83f627a88c5e" providerId="AD" clId="Web-{1AB52516-095D-1710-4D35-391716C1E324}" dt="2020-07-07T13:20:48.056" v="133"/>
        <pc:sldMkLst>
          <pc:docMk/>
          <pc:sldMk cId="1807715053" sldId="488"/>
        </pc:sldMkLst>
        <pc:spChg chg="mod">
          <ac:chgData name="内田 陽子" userId="S::yoko_uchida@jpfgojp.onmicrosoft.com::3ba88787-b8da-4fc8-a417-83f627a88c5e" providerId="AD" clId="Web-{1AB52516-095D-1710-4D35-391716C1E324}" dt="2020-07-07T13:19:49.383" v="120" actId="14100"/>
          <ac:spMkLst>
            <pc:docMk/>
            <pc:sldMk cId="1807715053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0:23.415" v="131" actId="1076"/>
          <ac:spMkLst>
            <pc:docMk/>
            <pc:sldMk cId="1807715053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19:55.102" v="121" actId="1076"/>
          <ac:spMkLst>
            <pc:docMk/>
            <pc:sldMk cId="1807715053" sldId="48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3:22:20.228" v="162" actId="20577"/>
        <pc:sldMkLst>
          <pc:docMk/>
          <pc:sldMk cId="783456098" sldId="489"/>
        </pc:sldMkLst>
        <pc:spChg chg="mod">
          <ac:chgData name="内田 陽子" userId="S::yoko_uchida@jpfgojp.onmicrosoft.com::3ba88787-b8da-4fc8-a417-83f627a88c5e" providerId="AD" clId="Web-{1AB52516-095D-1710-4D35-391716C1E324}" dt="2020-07-07T13:21:59.650" v="154" actId="20577"/>
          <ac:spMkLst>
            <pc:docMk/>
            <pc:sldMk cId="783456098" sldId="4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2:20.228" v="162" actId="20577"/>
          <ac:spMkLst>
            <pc:docMk/>
            <pc:sldMk cId="783456098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2:04.822" v="155" actId="1076"/>
          <ac:spMkLst>
            <pc:docMk/>
            <pc:sldMk cId="783456098" sldId="48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3:27:12.403" v="234" actId="1076"/>
        <pc:sldMkLst>
          <pc:docMk/>
          <pc:sldMk cId="1961695828" sldId="490"/>
        </pc:sldMkLst>
        <pc:spChg chg="mod">
          <ac:chgData name="内田 陽子" userId="S::yoko_uchida@jpfgojp.onmicrosoft.com::3ba88787-b8da-4fc8-a417-83f627a88c5e" providerId="AD" clId="Web-{1AB52516-095D-1710-4D35-391716C1E324}" dt="2020-07-07T13:23:41.823" v="185" actId="20577"/>
          <ac:spMkLst>
            <pc:docMk/>
            <pc:sldMk cId="1961695828" sldId="4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4:16.620" v="193" actId="20577"/>
          <ac:spMkLst>
            <pc:docMk/>
            <pc:sldMk cId="1961695828" sldId="4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27:12.403" v="234" actId="1076"/>
          <ac:spMkLst>
            <pc:docMk/>
            <pc:sldMk cId="1961695828" sldId="490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3:44:54.717" v="466"/>
        <pc:sldMkLst>
          <pc:docMk/>
          <pc:sldMk cId="3262701066" sldId="491"/>
        </pc:sldMkLst>
        <pc:spChg chg="mod">
          <ac:chgData name="内田 陽子" userId="S::yoko_uchida@jpfgojp.onmicrosoft.com::3ba88787-b8da-4fc8-a417-83f627a88c5e" providerId="AD" clId="Web-{1AB52516-095D-1710-4D35-391716C1E324}" dt="2020-07-07T13:44:06.873" v="456" actId="1076"/>
          <ac:spMkLst>
            <pc:docMk/>
            <pc:sldMk cId="3262701066" sldId="491"/>
            <ac:spMk id="2" creationId="{C4309556-5879-4BBF-93EC-D0CF5C590297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35.967" v="463"/>
          <ac:spMkLst>
            <pc:docMk/>
            <pc:sldMk cId="3262701066" sldId="4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3:40.638" v="453" actId="20577"/>
          <ac:spMkLst>
            <pc:docMk/>
            <pc:sldMk cId="3262701066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888" v="457" actId="1076"/>
          <ac:spMkLst>
            <pc:docMk/>
            <pc:sldMk cId="3262701066" sldId="491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873" v="455" actId="1076"/>
          <ac:spMkLst>
            <pc:docMk/>
            <pc:sldMk cId="3262701066" sldId="491"/>
            <ac:spMk id="7" creationId="{1AF68CEC-B70C-4DFA-9973-E5B8A12ED17D}"/>
          </ac:spMkLst>
        </pc:spChg>
        <pc:spChg chg="add del ord">
          <ac:chgData name="内田 陽子" userId="S::yoko_uchida@jpfgojp.onmicrosoft.com::3ba88787-b8da-4fc8-a417-83f627a88c5e" providerId="AD" clId="Web-{1AB52516-095D-1710-4D35-391716C1E324}" dt="2020-07-07T13:44:54.045" v="465"/>
          <ac:spMkLst>
            <pc:docMk/>
            <pc:sldMk cId="3262701066" sldId="491"/>
            <ac:spMk id="8" creationId="{5D1260B9-71B1-47EC-AABE-0844AC2D0995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904" v="458" actId="1076"/>
          <ac:spMkLst>
            <pc:docMk/>
            <pc:sldMk cId="3262701066" sldId="491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4:06.904" v="459" actId="1076"/>
          <ac:spMkLst>
            <pc:docMk/>
            <pc:sldMk cId="3262701066" sldId="491"/>
            <ac:spMk id="12" creationId="{6F9486AC-C8D6-46B8-ACD3-50E1D63D804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23.326" v="462"/>
          <ac:spMkLst>
            <pc:docMk/>
            <pc:sldMk cId="3262701066" sldId="491"/>
            <ac:spMk id="14" creationId="{8AA497AE-38F5-4977-A1E3-1B6E95B355AE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3:44:47.717" v="464"/>
          <ac:spMkLst>
            <pc:docMk/>
            <pc:sldMk cId="3262701066" sldId="491"/>
            <ac:spMk id="16" creationId="{D5B35D67-6C29-4523-97E8-99D2FE90A46F}"/>
          </ac:spMkLst>
        </pc:spChg>
        <pc:spChg chg="add">
          <ac:chgData name="内田 陽子" userId="S::yoko_uchida@jpfgojp.onmicrosoft.com::3ba88787-b8da-4fc8-a417-83f627a88c5e" providerId="AD" clId="Web-{1AB52516-095D-1710-4D35-391716C1E324}" dt="2020-07-07T13:44:54.717" v="466"/>
          <ac:spMkLst>
            <pc:docMk/>
            <pc:sldMk cId="3262701066" sldId="491"/>
            <ac:spMk id="17" creationId="{0E77CCE6-116B-48B3-B6EA-52311E7610A4}"/>
          </ac:spMkLst>
        </pc:spChg>
        <pc:picChg chg="add">
          <ac:chgData name="内田 陽子" userId="S::yoko_uchida@jpfgojp.onmicrosoft.com::3ba88787-b8da-4fc8-a417-83f627a88c5e" providerId="AD" clId="Web-{1AB52516-095D-1710-4D35-391716C1E324}" dt="2020-07-07T13:43:33.373" v="451"/>
          <ac:picMkLst>
            <pc:docMk/>
            <pc:sldMk cId="3262701066" sldId="491"/>
            <ac:picMk id="5" creationId="{54194879-5B76-472A-98D7-C4C44B4635C7}"/>
          </ac:picMkLst>
        </pc:pic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3:47:19.265" v="498"/>
        <pc:sldMkLst>
          <pc:docMk/>
          <pc:sldMk cId="3044175289" sldId="492"/>
        </pc:sldMkLst>
        <pc:spChg chg="mod">
          <ac:chgData name="内田 陽子" userId="S::yoko_uchida@jpfgojp.onmicrosoft.com::3ba88787-b8da-4fc8-a417-83f627a88c5e" providerId="AD" clId="Web-{1AB52516-095D-1710-4D35-391716C1E324}" dt="2020-07-07T13:46:18.327" v="489" actId="20577"/>
          <ac:spMkLst>
            <pc:docMk/>
            <pc:sldMk cId="3044175289" sldId="4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3:46:10.468" v="485" actId="20577"/>
          <ac:spMkLst>
            <pc:docMk/>
            <pc:sldMk cId="3044175289" sldId="492"/>
            <ac:spMk id="17" creationId="{0E77CCE6-116B-48B3-B6EA-52311E7610A4}"/>
          </ac:spMkLst>
        </pc:spChg>
        <pc:picChg chg="add mod ord">
          <ac:chgData name="内田 陽子" userId="S::yoko_uchida@jpfgojp.onmicrosoft.com::3ba88787-b8da-4fc8-a417-83f627a88c5e" providerId="AD" clId="Web-{1AB52516-095D-1710-4D35-391716C1E324}" dt="2020-07-07T13:47:17" v="497"/>
          <ac:picMkLst>
            <pc:docMk/>
            <pc:sldMk cId="3044175289" sldId="492"/>
            <ac:picMk id="3" creationId="{F39123CF-B283-421A-9FCA-CD196847B589}"/>
          </ac:picMkLst>
        </pc:picChg>
        <pc:picChg chg="del">
          <ac:chgData name="内田 陽子" userId="S::yoko_uchida@jpfgojp.onmicrosoft.com::3ba88787-b8da-4fc8-a417-83f627a88c5e" providerId="AD" clId="Web-{1AB52516-095D-1710-4D35-391716C1E324}" dt="2020-07-07T13:46:45.375" v="492"/>
          <ac:picMkLst>
            <pc:docMk/>
            <pc:sldMk cId="3044175289" sldId="492"/>
            <ac:picMk id="5" creationId="{54194879-5B76-472A-98D7-C4C44B4635C7}"/>
          </ac:picMkLst>
        </pc:picChg>
        <pc:picChg chg="add del ord">
          <ac:chgData name="内田 陽子" userId="S::yoko_uchida@jpfgojp.onmicrosoft.com::3ba88787-b8da-4fc8-a417-83f627a88c5e" providerId="AD" clId="Web-{1AB52516-095D-1710-4D35-391716C1E324}" dt="2020-07-07T13:47:19.265" v="498"/>
          <ac:picMkLst>
            <pc:docMk/>
            <pc:sldMk cId="3044175289" sldId="492"/>
            <ac:picMk id="8" creationId="{1893A62C-555B-4F34-AD1C-A379E284197C}"/>
          </ac:picMkLst>
        </pc:pic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07:50.058" v="766" actId="1076"/>
        <pc:sldMkLst>
          <pc:docMk/>
          <pc:sldMk cId="2465895991" sldId="493"/>
        </pc:sldMkLst>
        <pc:spChg chg="mod">
          <ac:chgData name="内田 陽子" userId="S::yoko_uchida@jpfgojp.onmicrosoft.com::3ba88787-b8da-4fc8-a417-83f627a88c5e" providerId="AD" clId="Web-{1AB52516-095D-1710-4D35-391716C1E324}" dt="2020-07-07T14:01:52.295" v="705" actId="1076"/>
          <ac:spMkLst>
            <pc:docMk/>
            <pc:sldMk cId="2465895991" sldId="4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279" v="703" actId="1076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7:50.058" v="766" actId="1076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5:42.792" v="713" actId="1076"/>
          <ac:spMkLst>
            <pc:docMk/>
            <pc:sldMk cId="2465895991" sldId="4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295" v="706" actId="1076"/>
          <ac:spMkLst>
            <pc:docMk/>
            <pc:sldMk cId="2465895991" sldId="4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311" v="707" actId="1076"/>
          <ac:spMkLst>
            <pc:docMk/>
            <pc:sldMk cId="2465895991" sldId="4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1:52.311" v="708" actId="1076"/>
          <ac:spMkLst>
            <pc:docMk/>
            <pc:sldMk cId="2465895991" sldId="4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08:53.449" v="778" actId="1076"/>
        <pc:sldMkLst>
          <pc:docMk/>
          <pc:sldMk cId="1087555167" sldId="494"/>
        </pc:sldMkLst>
        <pc:spChg chg="mod">
          <ac:chgData name="内田 陽子" userId="S::yoko_uchida@jpfgojp.onmicrosoft.com::3ba88787-b8da-4fc8-a417-83f627a88c5e" providerId="AD" clId="Web-{1AB52516-095D-1710-4D35-391716C1E324}" dt="2020-07-07T14:06:26.558" v="743" actId="20577"/>
          <ac:spMkLst>
            <pc:docMk/>
            <pc:sldMk cId="1087555167" sldId="4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8:53.449" v="778" actId="1076"/>
          <ac:spMkLst>
            <pc:docMk/>
            <pc:sldMk cId="1087555167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06:32.386" v="744" actId="1076"/>
          <ac:spMkLst>
            <pc:docMk/>
            <pc:sldMk cId="1087555167" sldId="49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18:53.558" v="940" actId="1076"/>
        <pc:sldMkLst>
          <pc:docMk/>
          <pc:sldMk cId="1771957023" sldId="495"/>
        </pc:sldMkLst>
        <pc:spChg chg="mod">
          <ac:chgData name="内田 陽子" userId="S::yoko_uchida@jpfgojp.onmicrosoft.com::3ba88787-b8da-4fc8-a417-83f627a88c5e" providerId="AD" clId="Web-{1AB52516-095D-1710-4D35-391716C1E324}" dt="2020-07-07T14:10:53.839" v="805" actId="20577"/>
          <ac:spMkLst>
            <pc:docMk/>
            <pc:sldMk cId="1771957023" sldId="4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8:53.558" v="940" actId="1076"/>
          <ac:spMkLst>
            <pc:docMk/>
            <pc:sldMk cId="1771957023" sldId="4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1:02.995" v="807" actId="1076"/>
          <ac:spMkLst>
            <pc:docMk/>
            <pc:sldMk cId="1771957023" sldId="495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0:41.506" v="988" actId="20577"/>
        <pc:sldMkLst>
          <pc:docMk/>
          <pc:sldMk cId="1507704013" sldId="496"/>
        </pc:sldMkLst>
        <pc:spChg chg="mod">
          <ac:chgData name="内田 陽子" userId="S::yoko_uchida@jpfgojp.onmicrosoft.com::3ba88787-b8da-4fc8-a417-83f627a88c5e" providerId="AD" clId="Web-{1AB52516-095D-1710-4D35-391716C1E324}" dt="2020-07-07T14:17:59.121" v="926" actId="20577"/>
          <ac:spMkLst>
            <pc:docMk/>
            <pc:sldMk cId="1507704013" sldId="49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0:41.506" v="988" actId="20577"/>
          <ac:spMkLst>
            <pc:docMk/>
            <pc:sldMk cId="1507704013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18:07.027" v="927" actId="1076"/>
          <ac:spMkLst>
            <pc:docMk/>
            <pc:sldMk cId="1507704013" sldId="49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39:41.270" v="978" actId="1076"/>
        <pc:sldMkLst>
          <pc:docMk/>
          <pc:sldMk cId="381974039" sldId="497"/>
        </pc:sldMkLst>
        <pc:spChg chg="mod">
          <ac:chgData name="内田 陽子" userId="S::yoko_uchida@jpfgojp.onmicrosoft.com::3ba88787-b8da-4fc8-a417-83f627a88c5e" providerId="AD" clId="Web-{1AB52516-095D-1710-4D35-391716C1E324}" dt="2020-07-07T14:38:57.520" v="962" actId="1076"/>
          <ac:spMkLst>
            <pc:docMk/>
            <pc:sldMk cId="381974039" sldId="4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67" v="966" actId="1076"/>
          <ac:spMkLst>
            <pc:docMk/>
            <pc:sldMk cId="381974039" sldId="49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9:41.270" v="978" actId="1076"/>
          <ac:spMkLst>
            <pc:docMk/>
            <pc:sldMk cId="381974039" sldId="4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20" v="961" actId="1076"/>
          <ac:spMkLst>
            <pc:docMk/>
            <pc:sldMk cId="381974039" sldId="49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35" v="963" actId="1076"/>
          <ac:spMkLst>
            <pc:docMk/>
            <pc:sldMk cId="381974039" sldId="4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35" v="964" actId="1076"/>
          <ac:spMkLst>
            <pc:docMk/>
            <pc:sldMk cId="381974039" sldId="4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38:57.551" v="965" actId="1076"/>
          <ac:spMkLst>
            <pc:docMk/>
            <pc:sldMk cId="381974039" sldId="49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5:22.538" v="1061" actId="1076"/>
        <pc:sldMkLst>
          <pc:docMk/>
          <pc:sldMk cId="147985983" sldId="498"/>
        </pc:sldMkLst>
        <pc:spChg chg="mod">
          <ac:chgData name="内田 陽子" userId="S::yoko_uchida@jpfgojp.onmicrosoft.com::3ba88787-b8da-4fc8-a417-83f627a88c5e" providerId="AD" clId="Web-{1AB52516-095D-1710-4D35-391716C1E324}" dt="2020-07-07T14:44:47.647" v="1053" actId="20577"/>
          <ac:spMkLst>
            <pc:docMk/>
            <pc:sldMk cId="147985983" sldId="49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5:09.569" v="1060" actId="1076"/>
          <ac:spMkLst>
            <pc:docMk/>
            <pc:sldMk cId="147985983" sldId="4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5:22.538" v="1061" actId="1076"/>
          <ac:spMkLst>
            <pc:docMk/>
            <pc:sldMk cId="147985983" sldId="498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46:48.491" v="1090" actId="20577"/>
        <pc:sldMkLst>
          <pc:docMk/>
          <pc:sldMk cId="1738341347" sldId="499"/>
        </pc:sldMkLst>
        <pc:spChg chg="mod">
          <ac:chgData name="内田 陽子" userId="S::yoko_uchida@jpfgojp.onmicrosoft.com::3ba88787-b8da-4fc8-a417-83f627a88c5e" providerId="AD" clId="Web-{1AB52516-095D-1710-4D35-391716C1E324}" dt="2020-07-07T14:46:27.803" v="1081" actId="20577"/>
          <ac:spMkLst>
            <pc:docMk/>
            <pc:sldMk cId="1738341347" sldId="4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6:48.491" v="1090" actId="20577"/>
          <ac:spMkLst>
            <pc:docMk/>
            <pc:sldMk cId="1738341347" sldId="499"/>
            <ac:spMk id="4" creationId="{00000000-0000-0000-0000-000000000000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4:48:17.898" v="1122" actId="1076"/>
        <pc:sldMkLst>
          <pc:docMk/>
          <pc:sldMk cId="3963062903" sldId="500"/>
        </pc:sldMkLst>
        <pc:spChg chg="mod">
          <ac:chgData name="内田 陽子" userId="S::yoko_uchida@jpfgojp.onmicrosoft.com::3ba88787-b8da-4fc8-a417-83f627a88c5e" providerId="AD" clId="Web-{1AB52516-095D-1710-4D35-391716C1E324}" dt="2020-07-07T14:47:50.351" v="1112" actId="20577"/>
          <ac:spMkLst>
            <pc:docMk/>
            <pc:sldMk cId="3963062903" sldId="50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8:17.898" v="1122" actId="1076"/>
          <ac:spMkLst>
            <pc:docMk/>
            <pc:sldMk cId="3963062903" sldId="500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4:47:55.179" v="1113"/>
          <ac:spMkLst>
            <pc:docMk/>
            <pc:sldMk cId="3963062903" sldId="500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4:47:55.179" v="1114"/>
          <ac:spMkLst>
            <pc:docMk/>
            <pc:sldMk cId="3963062903" sldId="500"/>
            <ac:spMk id="14" creationId="{E81F51A5-8175-464B-A1AE-19542C1F9BA4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0:04.148" v="1157" actId="1076"/>
        <pc:sldMkLst>
          <pc:docMk/>
          <pc:sldMk cId="2226512744" sldId="501"/>
        </pc:sldMkLst>
        <pc:spChg chg="mod">
          <ac:chgData name="内田 陽子" userId="S::yoko_uchida@jpfgojp.onmicrosoft.com::3ba88787-b8da-4fc8-a417-83f627a88c5e" providerId="AD" clId="Web-{1AB52516-095D-1710-4D35-391716C1E324}" dt="2020-07-07T14:49:32.242" v="1146" actId="20577"/>
          <ac:spMkLst>
            <pc:docMk/>
            <pc:sldMk cId="2226512744" sldId="50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0:04.148" v="1157" actId="1076"/>
          <ac:spMkLst>
            <pc:docMk/>
            <pc:sldMk cId="2226512744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49:38.351" v="1147" actId="1076"/>
          <ac:spMkLst>
            <pc:docMk/>
            <pc:sldMk cId="2226512744" sldId="50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1:48.429" v="1187" actId="1076"/>
        <pc:sldMkLst>
          <pc:docMk/>
          <pc:sldMk cId="2069856398" sldId="502"/>
        </pc:sldMkLst>
        <pc:spChg chg="mod">
          <ac:chgData name="内田 陽子" userId="S::yoko_uchida@jpfgojp.onmicrosoft.com::3ba88787-b8da-4fc8-a417-83f627a88c5e" providerId="AD" clId="Web-{1AB52516-095D-1710-4D35-391716C1E324}" dt="2020-07-07T14:51:07.726" v="1176" actId="20577"/>
          <ac:spMkLst>
            <pc:docMk/>
            <pc:sldMk cId="2069856398" sldId="5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1:48.429" v="1187" actId="1076"/>
          <ac:spMkLst>
            <pc:docMk/>
            <pc:sldMk cId="2069856398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1:24.601" v="1179" actId="1076"/>
          <ac:spMkLst>
            <pc:docMk/>
            <pc:sldMk cId="2069856398" sldId="50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4:56:37.351" v="1259" actId="20577"/>
        <pc:sldMkLst>
          <pc:docMk/>
          <pc:sldMk cId="4257952194" sldId="503"/>
        </pc:sldMkLst>
        <pc:spChg chg="mod">
          <ac:chgData name="内田 陽子" userId="S::yoko_uchida@jpfgojp.onmicrosoft.com::3ba88787-b8da-4fc8-a417-83f627a88c5e" providerId="AD" clId="Web-{1AB52516-095D-1710-4D35-391716C1E324}" dt="2020-07-07T14:56:37.351" v="1259" actId="20577"/>
          <ac:spMkLst>
            <pc:docMk/>
            <pc:sldMk cId="4257952194" sldId="5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4:57.164" v="1244" actId="1076"/>
          <ac:spMkLst>
            <pc:docMk/>
            <pc:sldMk cId="4257952194" sldId="503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4:59:57.898" v="1297" actId="20577"/>
        <pc:sldMkLst>
          <pc:docMk/>
          <pc:sldMk cId="1585177658" sldId="504"/>
        </pc:sldMkLst>
        <pc:spChg chg="mod">
          <ac:chgData name="内田 陽子" userId="S::yoko_uchida@jpfgojp.onmicrosoft.com::3ba88787-b8da-4fc8-a417-83f627a88c5e" providerId="AD" clId="Web-{1AB52516-095D-1710-4D35-391716C1E324}" dt="2020-07-07T14:58:03.664" v="1276" actId="20577"/>
          <ac:spMkLst>
            <pc:docMk/>
            <pc:sldMk cId="1585177658" sldId="5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9:57.898" v="1297" actId="20577"/>
          <ac:spMkLst>
            <pc:docMk/>
            <pc:sldMk cId="1585177658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4:58:16.695" v="1277" actId="1076"/>
          <ac:spMkLst>
            <pc:docMk/>
            <pc:sldMk cId="1585177658" sldId="504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05:12.352" v="1367" actId="20577"/>
        <pc:sldMkLst>
          <pc:docMk/>
          <pc:sldMk cId="2929022217" sldId="505"/>
        </pc:sldMkLst>
        <pc:spChg chg="mod">
          <ac:chgData name="内田 陽子" userId="S::yoko_uchida@jpfgojp.onmicrosoft.com::3ba88787-b8da-4fc8-a417-83f627a88c5e" providerId="AD" clId="Web-{1AB52516-095D-1710-4D35-391716C1E324}" dt="2020-07-07T15:03:41.289" v="1353" actId="20577"/>
          <ac:spMkLst>
            <pc:docMk/>
            <pc:sldMk cId="2929022217" sldId="5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5:12.352" v="1367" actId="20577"/>
          <ac:spMkLst>
            <pc:docMk/>
            <pc:sldMk cId="2929022217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3:48.305" v="1354" actId="1076"/>
          <ac:spMkLst>
            <pc:docMk/>
            <pc:sldMk cId="2929022217" sldId="505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5:10:08.508" v="1411" actId="1076"/>
        <pc:sldMkLst>
          <pc:docMk/>
          <pc:sldMk cId="3393547365" sldId="506"/>
        </pc:sldMkLst>
        <pc:spChg chg="mod">
          <ac:chgData name="内田 陽子" userId="S::yoko_uchida@jpfgojp.onmicrosoft.com::3ba88787-b8da-4fc8-a417-83f627a88c5e" providerId="AD" clId="Web-{1AB52516-095D-1710-4D35-391716C1E324}" dt="2020-07-07T15:10:08.493" v="1408" actId="1076"/>
          <ac:spMkLst>
            <pc:docMk/>
            <pc:sldMk cId="3393547365" sldId="5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77" v="1406" actId="1076"/>
          <ac:spMkLst>
            <pc:docMk/>
            <pc:sldMk cId="3393547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09:41.571" v="1405" actId="20577"/>
          <ac:spMkLst>
            <pc:docMk/>
            <pc:sldMk cId="3393547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77" v="1407" actId="1076"/>
          <ac:spMkLst>
            <pc:docMk/>
            <pc:sldMk cId="3393547365" sldId="5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93" v="1409" actId="1076"/>
          <ac:spMkLst>
            <pc:docMk/>
            <pc:sldMk cId="3393547365" sldId="5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493" v="1410" actId="1076"/>
          <ac:spMkLst>
            <pc:docMk/>
            <pc:sldMk cId="3393547365" sldId="5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0:08.508" v="1411" actId="1076"/>
          <ac:spMkLst>
            <pc:docMk/>
            <pc:sldMk cId="3393547365" sldId="506"/>
            <ac:spMk id="11" creationId="{9557DDCB-0AF4-4AFF-A705-E5DBBE957561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5:14:55.774" v="1484" actId="20577"/>
        <pc:sldMkLst>
          <pc:docMk/>
          <pc:sldMk cId="970785233" sldId="507"/>
        </pc:sldMkLst>
        <pc:spChg chg="del">
          <ac:chgData name="内田 陽子" userId="S::yoko_uchida@jpfgojp.onmicrosoft.com::3ba88787-b8da-4fc8-a417-83f627a88c5e" providerId="AD" clId="Web-{1AB52516-095D-1710-4D35-391716C1E324}" dt="2020-07-07T15:14:34.962" v="1479"/>
          <ac:spMkLst>
            <pc:docMk/>
            <pc:sldMk cId="970785233" sldId="5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15.118" v="1474" actId="20577"/>
          <ac:spMkLst>
            <pc:docMk/>
            <pc:sldMk cId="970785233" sldId="5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55.774" v="1484" actId="20577"/>
          <ac:spMkLst>
            <pc:docMk/>
            <pc:sldMk cId="970785233" sldId="5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4:27.259" v="1475" actId="1076"/>
          <ac:spMkLst>
            <pc:docMk/>
            <pc:sldMk cId="970785233" sldId="507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8"/>
          <ac:spMkLst>
            <pc:docMk/>
            <pc:sldMk cId="970785233" sldId="50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7"/>
          <ac:spMkLst>
            <pc:docMk/>
            <pc:sldMk cId="970785233" sldId="507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14:34.962" v="1476"/>
          <ac:spMkLst>
            <pc:docMk/>
            <pc:sldMk cId="970785233" sldId="50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17:10.759" v="1519" actId="1076"/>
        <pc:sldMkLst>
          <pc:docMk/>
          <pc:sldMk cId="184348599" sldId="508"/>
        </pc:sldMkLst>
        <pc:spChg chg="mod">
          <ac:chgData name="内田 陽子" userId="S::yoko_uchida@jpfgojp.onmicrosoft.com::3ba88787-b8da-4fc8-a417-83f627a88c5e" providerId="AD" clId="Web-{1AB52516-095D-1710-4D35-391716C1E324}" dt="2020-07-07T15:16:27.837" v="1505" actId="20577"/>
          <ac:spMkLst>
            <pc:docMk/>
            <pc:sldMk cId="184348599" sldId="5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17:10.759" v="1519" actId="1076"/>
          <ac:spMkLst>
            <pc:docMk/>
            <pc:sldMk cId="184348599" sldId="508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23:50.150" v="1627" actId="20577"/>
        <pc:sldMkLst>
          <pc:docMk/>
          <pc:sldMk cId="1749362494" sldId="509"/>
        </pc:sldMkLst>
        <pc:spChg chg="mod">
          <ac:chgData name="内田 陽子" userId="S::yoko_uchida@jpfgojp.onmicrosoft.com::3ba88787-b8da-4fc8-a417-83f627a88c5e" providerId="AD" clId="Web-{1AB52516-095D-1710-4D35-391716C1E324}" dt="2020-07-07T15:22:26.462" v="1599" actId="20577"/>
          <ac:spMkLst>
            <pc:docMk/>
            <pc:sldMk cId="1749362494" sldId="50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3:50.150" v="1627" actId="20577"/>
          <ac:spMkLst>
            <pc:docMk/>
            <pc:sldMk cId="1749362494" sldId="509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5:27:52.665" v="1674" actId="1076"/>
        <pc:sldMkLst>
          <pc:docMk/>
          <pc:sldMk cId="569630594" sldId="510"/>
        </pc:sldMkLst>
        <pc:spChg chg="mod">
          <ac:chgData name="内田 陽子" userId="S::yoko_uchida@jpfgojp.onmicrosoft.com::3ba88787-b8da-4fc8-a417-83f627a88c5e" providerId="AD" clId="Web-{1AB52516-095D-1710-4D35-391716C1E324}" dt="2020-07-07T15:25:13.322" v="1648" actId="20577"/>
          <ac:spMkLst>
            <pc:docMk/>
            <pc:sldMk cId="569630594" sldId="5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7:52.665" v="1674" actId="1076"/>
          <ac:spMkLst>
            <pc:docMk/>
            <pc:sldMk cId="569630594" sldId="5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27:25.494" v="1671" actId="1076"/>
          <ac:spMkLst>
            <pc:docMk/>
            <pc:sldMk cId="569630594" sldId="51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5:37:19.328" v="1780" actId="20577"/>
        <pc:sldMkLst>
          <pc:docMk/>
          <pc:sldMk cId="4029662931" sldId="511"/>
        </pc:sldMkLst>
        <pc:spChg chg="mod">
          <ac:chgData name="内田 陽子" userId="S::yoko_uchida@jpfgojp.onmicrosoft.com::3ba88787-b8da-4fc8-a417-83f627a88c5e" providerId="AD" clId="Web-{1AB52516-095D-1710-4D35-391716C1E324}" dt="2020-07-07T15:36:30.297" v="1766" actId="20577"/>
          <ac:spMkLst>
            <pc:docMk/>
            <pc:sldMk cId="4029662931" sldId="5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7:19.328" v="1780" actId="20577"/>
          <ac:spMkLst>
            <pc:docMk/>
            <pc:sldMk cId="4029662931" sldId="5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36:37.875" v="1767" actId="1076"/>
          <ac:spMkLst>
            <pc:docMk/>
            <pc:sldMk cId="4029662931" sldId="511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7T15:42:19.752" v="1854" actId="1076"/>
        <pc:sldMkLst>
          <pc:docMk/>
          <pc:sldMk cId="2207993264" sldId="512"/>
        </pc:sldMkLst>
        <pc:spChg chg="del">
          <ac:chgData name="内田 陽子" userId="S::yoko_uchida@jpfgojp.onmicrosoft.com::3ba88787-b8da-4fc8-a417-83f627a88c5e" providerId="AD" clId="Web-{1AB52516-095D-1710-4D35-391716C1E324}" dt="2020-07-07T15:40:40.954" v="1838"/>
          <ac:spMkLst>
            <pc:docMk/>
            <pc:sldMk cId="2207993264" sldId="5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0:37.548" v="1835" actId="20577"/>
          <ac:spMkLst>
            <pc:docMk/>
            <pc:sldMk cId="2207993264" sldId="5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2:19.752" v="1854" actId="1076"/>
          <ac:spMkLst>
            <pc:docMk/>
            <pc:sldMk cId="2207993264" sldId="5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5:41:23.783" v="1842" actId="1076"/>
          <ac:spMkLst>
            <pc:docMk/>
            <pc:sldMk cId="2207993264" sldId="512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40:40.954" v="1837"/>
          <ac:spMkLst>
            <pc:docMk/>
            <pc:sldMk cId="2207993264" sldId="51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7T15:40:40.939" v="1836"/>
          <ac:spMkLst>
            <pc:docMk/>
            <pc:sldMk cId="2207993264" sldId="512"/>
            <ac:spMk id="10" creationId="{9A12C887-F2A3-44AE-B14D-889C875FFA4A}"/>
          </ac:spMkLst>
        </pc:spChg>
      </pc:sldChg>
      <pc:sldChg chg="addSp delSp modSp add replId">
        <pc:chgData name="内田 陽子" userId="S::yoko_uchida@jpfgojp.onmicrosoft.com::3ba88787-b8da-4fc8-a417-83f627a88c5e" providerId="AD" clId="Web-{1AB52516-095D-1710-4D35-391716C1E324}" dt="2020-07-07T16:19:59.878" v="1893" actId="14100"/>
        <pc:sldMkLst>
          <pc:docMk/>
          <pc:sldMk cId="2906542013" sldId="513"/>
        </pc:sldMkLst>
        <pc:spChg chg="add mod ord">
          <ac:chgData name="内田 陽子" userId="S::yoko_uchida@jpfgojp.onmicrosoft.com::3ba88787-b8da-4fc8-a417-83f627a88c5e" providerId="AD" clId="Web-{1AB52516-095D-1710-4D35-391716C1E324}" dt="2020-07-07T16:19:59.878" v="1893" actId="14100"/>
          <ac:spMkLst>
            <pc:docMk/>
            <pc:sldMk cId="2906542013" sldId="513"/>
            <ac:spMk id="2" creationId="{BFB5EEFE-EB88-4741-B223-8DB19E82DFCF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18:22.768" v="1874" actId="20577"/>
          <ac:spMkLst>
            <pc:docMk/>
            <pc:sldMk cId="2906542013" sldId="513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1AB52516-095D-1710-4D35-391716C1E324}" dt="2020-07-07T16:19:18.549" v="1882"/>
          <ac:spMkLst>
            <pc:docMk/>
            <pc:sldMk cId="2906542013" sldId="51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1AB52516-095D-1710-4D35-391716C1E324}" dt="2020-07-07T16:19:23.878" v="1883"/>
          <ac:spMkLst>
            <pc:docMk/>
            <pc:sldMk cId="2906542013" sldId="513"/>
            <ac:spMk id="8" creationId="{8B72F4E0-70EF-4E3A-B34C-8A6A0CD1BD09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7T16:22:23.940" v="1933" actId="1076"/>
        <pc:sldMkLst>
          <pc:docMk/>
          <pc:sldMk cId="2679752153" sldId="514"/>
        </pc:sldMkLst>
        <pc:spChg chg="mod">
          <ac:chgData name="内田 陽子" userId="S::yoko_uchida@jpfgojp.onmicrosoft.com::3ba88787-b8da-4fc8-a417-83f627a88c5e" providerId="AD" clId="Web-{1AB52516-095D-1710-4D35-391716C1E324}" dt="2020-07-07T16:21:18.409" v="1921" actId="20577"/>
          <ac:spMkLst>
            <pc:docMk/>
            <pc:sldMk cId="2679752153" sldId="5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2:23.940" v="1933" actId="1076"/>
          <ac:spMkLst>
            <pc:docMk/>
            <pc:sldMk cId="2679752153" sldId="51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7T16:24:24.758" v="1960" actId="20577"/>
        <pc:sldMkLst>
          <pc:docMk/>
          <pc:sldMk cId="2397076330" sldId="515"/>
        </pc:sldMkLst>
        <pc:spChg chg="mod">
          <ac:chgData name="内田 陽子" userId="S::yoko_uchida@jpfgojp.onmicrosoft.com::3ba88787-b8da-4fc8-a417-83f627a88c5e" providerId="AD" clId="Web-{1AB52516-095D-1710-4D35-391716C1E324}" dt="2020-07-07T16:23:39.585" v="1954" actId="20577"/>
          <ac:spMkLst>
            <pc:docMk/>
            <pc:sldMk cId="2397076330" sldId="5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4:24.758" v="1960" actId="20577"/>
          <ac:spMkLst>
            <pc:docMk/>
            <pc:sldMk cId="2397076330" sldId="5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7T16:23:50.680" v="1955" actId="1076"/>
          <ac:spMkLst>
            <pc:docMk/>
            <pc:sldMk cId="2397076330" sldId="515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1AB52516-095D-1710-4D35-391716C1E324}" dt="2020-07-08T06:55:16.722" v="2072" actId="1076"/>
        <pc:sldMkLst>
          <pc:docMk/>
          <pc:sldMk cId="2405926161" sldId="516"/>
        </pc:sldMkLst>
        <pc:spChg chg="mod">
          <ac:chgData name="内田 陽子" userId="S::yoko_uchida@jpfgojp.onmicrosoft.com::3ba88787-b8da-4fc8-a417-83f627a88c5e" providerId="AD" clId="Web-{1AB52516-095D-1710-4D35-391716C1E324}" dt="2020-07-08T06:19:23.933" v="1985" actId="20577"/>
          <ac:spMkLst>
            <pc:docMk/>
            <pc:sldMk cId="2405926161" sldId="5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20:03.496" v="1996" actId="20577"/>
          <ac:spMkLst>
            <pc:docMk/>
            <pc:sldMk cId="2405926161" sldId="5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5:16.722" v="2072" actId="1076"/>
          <ac:spMkLst>
            <pc:docMk/>
            <pc:sldMk cId="2405926161" sldId="51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1AB52516-095D-1710-4D35-391716C1E324}" dt="2020-07-08T06:19:25.027" v="1986"/>
          <ac:spMkLst>
            <pc:docMk/>
            <pc:sldMk cId="2405926161" sldId="516"/>
            <ac:spMk id="11" creationId="{9557DDCB-0AF4-4AFF-A705-E5DBBE957561}"/>
          </ac:spMkLst>
        </pc:spChg>
      </pc:sldChg>
      <pc:sldChg chg="addSp modSp add replId">
        <pc:chgData name="内田 陽子" userId="S::yoko_uchida@jpfgojp.onmicrosoft.com::3ba88787-b8da-4fc8-a417-83f627a88c5e" providerId="AD" clId="Web-{1AB52516-095D-1710-4D35-391716C1E324}" dt="2020-07-08T06:52:25.894" v="2038" actId="1076"/>
        <pc:sldMkLst>
          <pc:docMk/>
          <pc:sldMk cId="2197259818" sldId="517"/>
        </pc:sldMkLst>
        <pc:spChg chg="add mod">
          <ac:chgData name="内田 陽子" userId="S::yoko_uchida@jpfgojp.onmicrosoft.com::3ba88787-b8da-4fc8-a417-83f627a88c5e" providerId="AD" clId="Web-{1AB52516-095D-1710-4D35-391716C1E324}" dt="2020-07-08T06:52:25.863" v="2035" actId="1076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1:21.628" v="2016" actId="20577"/>
          <ac:spMkLst>
            <pc:docMk/>
            <pc:sldMk cId="2197259818" sldId="5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2:04.472" v="2030" actId="1076"/>
          <ac:spMkLst>
            <pc:docMk/>
            <pc:sldMk cId="2197259818" sldId="517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78" v="2036" actId="1076"/>
          <ac:spMkLst>
            <pc:docMk/>
            <pc:sldMk cId="2197259818" sldId="517"/>
            <ac:spMk id="6" creationId="{37F30964-1894-49AA-A8B7-31D72F2DBC18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78" v="2037" actId="1076"/>
          <ac:spMkLst>
            <pc:docMk/>
            <pc:sldMk cId="2197259818" sldId="517"/>
            <ac:spMk id="10" creationId="{E2AEB4D0-8607-4589-82FE-F93FAED6206F}"/>
          </ac:spMkLst>
        </pc:spChg>
        <pc:spChg chg="add mod">
          <ac:chgData name="内田 陽子" userId="S::yoko_uchida@jpfgojp.onmicrosoft.com::3ba88787-b8da-4fc8-a417-83f627a88c5e" providerId="AD" clId="Web-{1AB52516-095D-1710-4D35-391716C1E324}" dt="2020-07-08T06:52:25.894" v="2038" actId="1076"/>
          <ac:spMkLst>
            <pc:docMk/>
            <pc:sldMk cId="2197259818" sldId="517"/>
            <ac:spMk id="12" creationId="{0BFC1268-18A7-40CE-840C-88393BC0C836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6:56:03.644" v="2079" actId="1076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1AB52516-095D-1710-4D35-391716C1E324}" dt="2020-07-08T06:54:09.769" v="2059" actId="20577"/>
          <ac:spMkLst>
            <pc:docMk/>
            <pc:sldMk cId="2569951232" sldId="5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6:03.644" v="2079" actId="1076"/>
          <ac:spMkLst>
            <pc:docMk/>
            <pc:sldMk cId="2569951232" sldId="5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5:40.644" v="2073" actId="1076"/>
          <ac:spMkLst>
            <pc:docMk/>
            <pc:sldMk cId="2569951232" sldId="518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1AB52516-095D-1710-4D35-391716C1E324}" dt="2020-07-08T06:56:27.910" v="2081"/>
        <pc:sldMkLst>
          <pc:docMk/>
          <pc:sldMk cId="308085060" sldId="519"/>
        </pc:sldMkLst>
      </pc:sldChg>
      <pc:sldChg chg="modSp add ord replId">
        <pc:chgData name="内田 陽子" userId="S::yoko_uchida@jpfgojp.onmicrosoft.com::3ba88787-b8da-4fc8-a417-83f627a88c5e" providerId="AD" clId="Web-{1AB52516-095D-1710-4D35-391716C1E324}" dt="2020-07-08T06:58:42.300" v="2123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1AB52516-095D-1710-4D35-391716C1E324}" dt="2020-07-08T06:57:40.847" v="2105" actId="20577"/>
          <ac:spMkLst>
            <pc:docMk/>
            <pc:sldMk cId="2778646626" sldId="5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8:42.300" v="2123" actId="20577"/>
          <ac:spMkLst>
            <pc:docMk/>
            <pc:sldMk cId="2778646626" sldId="5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7:45.769" v="2106" actId="1076"/>
          <ac:spMkLst>
            <pc:docMk/>
            <pc:sldMk cId="2778646626" sldId="51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1AB52516-095D-1710-4D35-391716C1E324}" dt="2020-07-08T07:00:24.097" v="2153" actId="20577"/>
        <pc:sldMkLst>
          <pc:docMk/>
          <pc:sldMk cId="3118264403" sldId="520"/>
        </pc:sldMkLst>
        <pc:spChg chg="mod">
          <ac:chgData name="内田 陽子" userId="S::yoko_uchida@jpfgojp.onmicrosoft.com::3ba88787-b8da-4fc8-a417-83f627a88c5e" providerId="AD" clId="Web-{1AB52516-095D-1710-4D35-391716C1E324}" dt="2020-07-08T06:59:43.691" v="2140" actId="20577"/>
          <ac:spMkLst>
            <pc:docMk/>
            <pc:sldMk cId="3118264403" sldId="5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00:24.097" v="2153" actId="20577"/>
          <ac:spMkLst>
            <pc:docMk/>
            <pc:sldMk cId="3118264403" sldId="5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6:59:51.175" v="2141" actId="1076"/>
          <ac:spMkLst>
            <pc:docMk/>
            <pc:sldMk cId="3118264403" sldId="520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0:54.863" v="2179" actId="1076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1AB52516-095D-1710-4D35-391716C1E324}" dt="2020-07-08T07:08:58.832" v="2172" actId="20577"/>
          <ac:spMkLst>
            <pc:docMk/>
            <pc:sldMk cId="1305536401" sldId="52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0:44.161" v="2178" actId="20577"/>
          <ac:spMkLst>
            <pc:docMk/>
            <pc:sldMk cId="1305536401" sldId="5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0:54.863" v="2179" actId="1076"/>
          <ac:spMkLst>
            <pc:docMk/>
            <pc:sldMk cId="1305536401" sldId="521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3:52.457" v="2229" actId="1076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1AB52516-095D-1710-4D35-391716C1E324}" dt="2020-07-08T07:12:24.676" v="2206" actId="20577"/>
          <ac:spMkLst>
            <pc:docMk/>
            <pc:sldMk cId="2818279838" sldId="52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3:52.457" v="2229" actId="1076"/>
          <ac:spMkLst>
            <pc:docMk/>
            <pc:sldMk cId="2818279838" sldId="5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2:31.004" v="2207" actId="1076"/>
          <ac:spMkLst>
            <pc:docMk/>
            <pc:sldMk cId="2818279838" sldId="522"/>
            <ac:spMk id="7" creationId="{1AF68CEC-B70C-4DFA-9973-E5B8A12ED17D}"/>
          </ac:spMkLst>
        </pc:spChg>
      </pc:sldChg>
      <pc:sldChg chg="modSp add ord replId">
        <pc:chgData name="内田 陽子" userId="S::yoko_uchida@jpfgojp.onmicrosoft.com::3ba88787-b8da-4fc8-a417-83f627a88c5e" providerId="AD" clId="Web-{1AB52516-095D-1710-4D35-391716C1E324}" dt="2020-07-08T07:15:58.660" v="2262" actId="1076"/>
        <pc:sldMkLst>
          <pc:docMk/>
          <pc:sldMk cId="264311217" sldId="523"/>
        </pc:sldMkLst>
        <pc:spChg chg="mod">
          <ac:chgData name="内田 陽子" userId="S::yoko_uchida@jpfgojp.onmicrosoft.com::3ba88787-b8da-4fc8-a417-83f627a88c5e" providerId="AD" clId="Web-{1AB52516-095D-1710-4D35-391716C1E324}" dt="2020-07-08T07:15:38.254" v="2260" actId="20577"/>
          <ac:spMkLst>
            <pc:docMk/>
            <pc:sldMk cId="264311217" sldId="5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5:58.660" v="2262" actId="1076"/>
          <ac:spMkLst>
            <pc:docMk/>
            <pc:sldMk cId="264311217" sldId="5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1AB52516-095D-1710-4D35-391716C1E324}" dt="2020-07-08T07:15:47.144" v="2261" actId="1076"/>
          <ac:spMkLst>
            <pc:docMk/>
            <pc:sldMk cId="264311217" sldId="523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D8A1BEA4-29E2-187B-1985-119DC5AC9544}"/>
    <pc:docChg chg="modSld">
      <pc:chgData name="内田 陽子" userId="S::yoko_uchida@jpfgojp.onmicrosoft.com::3ba88787-b8da-4fc8-a417-83f627a88c5e" providerId="AD" clId="Web-{D8A1BEA4-29E2-187B-1985-119DC5AC9544}" dt="2020-07-10T15:08:30.758" v="310" actId="20577"/>
      <pc:docMkLst>
        <pc:docMk/>
      </pc:docMkLst>
      <pc:sldChg chg="modSp">
        <pc:chgData name="内田 陽子" userId="S::yoko_uchida@jpfgojp.onmicrosoft.com::3ba88787-b8da-4fc8-a417-83f627a88c5e" providerId="AD" clId="Web-{D8A1BEA4-29E2-187B-1985-119DC5AC9544}" dt="2020-07-10T14:57:50.098" v="146" actId="20577"/>
        <pc:sldMkLst>
          <pc:docMk/>
          <pc:sldMk cId="2197259818" sldId="517"/>
        </pc:sldMkLst>
        <pc:spChg chg="mod">
          <ac:chgData name="内田 陽子" userId="S::yoko_uchida@jpfgojp.onmicrosoft.com::3ba88787-b8da-4fc8-a417-83f627a88c5e" providerId="AD" clId="Web-{D8A1BEA4-29E2-187B-1985-119DC5AC9544}" dt="2020-07-10T14:56:43.502" v="105" actId="20577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3:03.353" v="6" actId="20577"/>
          <ac:spMkLst>
            <pc:docMk/>
            <pc:sldMk cId="2197259818" sldId="517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7:50.098" v="146" actId="20577"/>
          <ac:spMkLst>
            <pc:docMk/>
            <pc:sldMk cId="2197259818" sldId="517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6:26.033" v="90" actId="20577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D8A1BEA4-29E2-187B-1985-119DC5AC9544}" dt="2020-07-10T14:56:07.142" v="75" actId="20577"/>
          <ac:spMkLst>
            <pc:docMk/>
            <pc:sldMk cId="2569951232" sldId="5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15.407" v="83" actId="20577"/>
          <ac:spMkLst>
            <pc:docMk/>
            <pc:sldMk cId="2569951232" sldId="51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19.361" v="87" actId="20577"/>
          <ac:spMkLst>
            <pc:docMk/>
            <pc:sldMk cId="2569951232" sldId="518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6:26.033" v="90" actId="20577"/>
          <ac:spMkLst>
            <pc:docMk/>
            <pc:sldMk cId="2569951232" sldId="518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4:16.433" v="25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D8A1BEA4-29E2-187B-1985-119DC5AC9544}" dt="2020-07-10T14:53:59.667" v="16" actId="20577"/>
          <ac:spMkLst>
            <pc:docMk/>
            <pc:sldMk cId="2778646626" sldId="519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3:45.417" v="11" actId="20577"/>
          <ac:spMkLst>
            <pc:docMk/>
            <pc:sldMk cId="2778646626" sldId="5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05.199" v="19" actId="20577"/>
          <ac:spMkLst>
            <pc:docMk/>
            <pc:sldMk cId="2778646626" sldId="519"/>
            <ac:spMk id="9" creationId="{EBC23AE2-5AEB-4B8C-B035-BAF5F4AE603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10.699" v="22" actId="20577"/>
          <ac:spMkLst>
            <pc:docMk/>
            <pc:sldMk cId="2778646626" sldId="519"/>
            <ac:spMk id="11" creationId="{FDDCEAB4-15FD-4C7C-AC8B-95FB4E49A3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16.433" v="25" actId="20577"/>
          <ac:spMkLst>
            <pc:docMk/>
            <pc:sldMk cId="2778646626" sldId="519"/>
            <ac:spMk id="13" creationId="{C36A71DB-907D-4A63-B9C3-7E78AB0EF7EB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5:34.859" v="64" actId="1076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D8A1BEA4-29E2-187B-1985-119DC5AC9544}" dt="2020-07-10T14:55:00.013" v="37" actId="20577"/>
          <ac:spMkLst>
            <pc:docMk/>
            <pc:sldMk cId="1305536401" sldId="5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4:56.419" v="32" actId="20577"/>
          <ac:spMkLst>
            <pc:docMk/>
            <pc:sldMk cId="1305536401" sldId="52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5:18.467" v="52" actId="20577"/>
          <ac:spMkLst>
            <pc:docMk/>
            <pc:sldMk cId="1305536401" sldId="521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5:34.859" v="64" actId="1076"/>
          <ac:spMkLst>
            <pc:docMk/>
            <pc:sldMk cId="1305536401" sldId="521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4:59:32.445" v="194" actId="1076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D8A1BEA4-29E2-187B-1985-119DC5AC9544}" dt="2020-07-10T14:58:42.959" v="161" actId="20577"/>
          <ac:spMkLst>
            <pc:docMk/>
            <pc:sldMk cId="2818279838" sldId="522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8:24.599" v="150" actId="20577"/>
          <ac:spMkLst>
            <pc:docMk/>
            <pc:sldMk cId="2818279838" sldId="52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9:32.445" v="194" actId="1076"/>
          <ac:spMkLst>
            <pc:docMk/>
            <pc:sldMk cId="2818279838" sldId="522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8:55.475" v="172" actId="20577"/>
          <ac:spMkLst>
            <pc:docMk/>
            <pc:sldMk cId="2818279838" sldId="522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4:59:29.038" v="193" actId="1076"/>
          <ac:spMkLst>
            <pc:docMk/>
            <pc:sldMk cId="2818279838" sldId="522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D8A1BEA4-29E2-187B-1985-119DC5AC9544}" dt="2020-07-10T15:08:30.758" v="310" actId="20577"/>
        <pc:sldMkLst>
          <pc:docMk/>
          <pc:sldMk cId="264311217" sldId="523"/>
        </pc:sldMkLst>
        <pc:spChg chg="mod">
          <ac:chgData name="内田 陽子" userId="S::yoko_uchida@jpfgojp.onmicrosoft.com::3ba88787-b8da-4fc8-a417-83f627a88c5e" providerId="AD" clId="Web-{D8A1BEA4-29E2-187B-1985-119DC5AC9544}" dt="2020-07-10T15:07:39.616" v="294" actId="20577"/>
          <ac:spMkLst>
            <pc:docMk/>
            <pc:sldMk cId="264311217" sldId="523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8:30.758" v="310" actId="20577"/>
          <ac:spMkLst>
            <pc:docMk/>
            <pc:sldMk cId="264311217" sldId="5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9.054" v="302" actId="20577"/>
          <ac:spMkLst>
            <pc:docMk/>
            <pc:sldMk cId="264311217" sldId="523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0.772" v="296" actId="20577"/>
          <ac:spMkLst>
            <pc:docMk/>
            <pc:sldMk cId="264311217" sldId="523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D8A1BEA4-29E2-187B-1985-119DC5AC9544}" dt="2020-07-10T15:07:45.132" v="299" actId="20577"/>
          <ac:spMkLst>
            <pc:docMk/>
            <pc:sldMk cId="264311217" sldId="523"/>
            <ac:spMk id="12" creationId="{0BFC1268-18A7-40CE-840C-88393BC0C836}"/>
          </ac:spMkLst>
        </pc:spChg>
      </pc:sldChg>
    </pc:docChg>
  </pc:docChgLst>
  <pc:docChgLst>
    <pc:chgData name="内田 陽子" userId="S::yoko_uchida@jpfgojp.onmicrosoft.com::3ba88787-b8da-4fc8-a417-83f627a88c5e" providerId="AD" clId="Web-{DD064CBB-3ED5-8971-17C6-26820BFD8AC3}"/>
    <pc:docChg chg="addSld delSld modSld sldOrd">
      <pc:chgData name="内田 陽子" userId="S::yoko_uchida@jpfgojp.onmicrosoft.com::3ba88787-b8da-4fc8-a417-83f627a88c5e" providerId="AD" clId="Web-{DD064CBB-3ED5-8971-17C6-26820BFD8AC3}" dt="2020-06-30T13:18:27.838" v="4702"/>
      <pc:docMkLst>
        <pc:docMk/>
      </pc:docMkLst>
      <pc:sldChg chg="addSp delSp modSp">
        <pc:chgData name="内田 陽子" userId="S::yoko_uchida@jpfgojp.onmicrosoft.com::3ba88787-b8da-4fc8-a417-83f627a88c5e" providerId="AD" clId="Web-{DD064CBB-3ED5-8971-17C6-26820BFD8AC3}" dt="2020-06-30T05:27:59.412" v="77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DD064CBB-3ED5-8971-17C6-26820BFD8AC3}" dt="2020-06-30T05:27:52.365" v="75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25:36.125" v="51" actId="1076"/>
          <ac:spMkLst>
            <pc:docMk/>
            <pc:sldMk cId="2010396247" sldId="258"/>
            <ac:spMk id="3" creationId="{E0222A54-0EEB-4AA0-83C1-3E319CDEEA14}"/>
          </ac:spMkLst>
        </pc:spChg>
        <pc:spChg chg="ord">
          <ac:chgData name="内田 陽子" userId="S::yoko_uchida@jpfgojp.onmicrosoft.com::3ba88787-b8da-4fc8-a417-83f627a88c5e" providerId="AD" clId="Web-{DD064CBB-3ED5-8971-17C6-26820BFD8AC3}" dt="2020-06-30T05:27:35.567" v="73"/>
          <ac:spMkLst>
            <pc:docMk/>
            <pc:sldMk cId="2010396247" sldId="258"/>
            <ac:spMk id="9" creationId="{8569A724-CB2E-4772-A152-24415101F15E}"/>
          </ac:spMkLst>
        </pc:spChg>
        <pc:picChg chg="del">
          <ac:chgData name="内田 陽子" userId="S::yoko_uchida@jpfgojp.onmicrosoft.com::3ba88787-b8da-4fc8-a417-83f627a88c5e" providerId="AD" clId="Web-{DD064CBB-3ED5-8971-17C6-26820BFD8AC3}" dt="2020-06-30T05:27:29.473" v="72"/>
          <ac:picMkLst>
            <pc:docMk/>
            <pc:sldMk cId="2010396247" sldId="258"/>
            <ac:picMk id="5" creationId="{A3BCFB24-1DBD-4C64-820A-C01C8D94424C}"/>
          </ac:picMkLst>
        </pc:picChg>
        <pc:picChg chg="add mod ord modCrop">
          <ac:chgData name="内田 陽子" userId="S::yoko_uchida@jpfgojp.onmicrosoft.com::3ba88787-b8da-4fc8-a417-83f627a88c5e" providerId="AD" clId="Web-{DD064CBB-3ED5-8971-17C6-26820BFD8AC3}" dt="2020-06-30T05:27:59.412" v="77" actId="1076"/>
          <ac:picMkLst>
            <pc:docMk/>
            <pc:sldMk cId="2010396247" sldId="258"/>
            <ac:picMk id="6" creationId="{79204CDD-91D0-4D1A-98C7-102EE3D35DB4}"/>
          </ac:picMkLst>
        </pc:picChg>
      </pc:sldChg>
      <pc:sldChg chg="delSp modSp">
        <pc:chgData name="内田 陽子" userId="S::yoko_uchida@jpfgojp.onmicrosoft.com::3ba88787-b8da-4fc8-a417-83f627a88c5e" providerId="AD" clId="Web-{DD064CBB-3ED5-8971-17C6-26820BFD8AC3}" dt="2020-06-30T05:32:31.546" v="210" actId="1076"/>
        <pc:sldMkLst>
          <pc:docMk/>
          <pc:sldMk cId="1239041308" sldId="323"/>
        </pc:sldMkLst>
        <pc:spChg chg="del">
          <ac:chgData name="内田 陽子" userId="S::yoko_uchida@jpfgojp.onmicrosoft.com::3ba88787-b8da-4fc8-a417-83f627a88c5e" providerId="AD" clId="Web-{DD064CBB-3ED5-8971-17C6-26820BFD8AC3}" dt="2020-06-30T05:31:40.560" v="13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1.479" v="9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1:34.200" v="136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0:28.964" v="97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06.499" v="164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18.046" v="207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2:31.546" v="210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7:16:19.408" v="1958"/>
        <pc:sldMkLst>
          <pc:docMk/>
          <pc:sldMk cId="3225434964" sldId="365"/>
        </pc:sldMkLst>
        <pc:spChg chg="del mod">
          <ac:chgData name="内田 陽子" userId="S::yoko_uchida@jpfgojp.onmicrosoft.com::3ba88787-b8da-4fc8-a417-83f627a88c5e" providerId="AD" clId="Web-{DD064CBB-3ED5-8971-17C6-26820BFD8AC3}" dt="2020-06-30T07:14:56.202" v="1931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4:50.640" v="1928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31.422" v="1956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5:51.563" v="1957" actId="1076"/>
          <ac:spMkLst>
            <pc:docMk/>
            <pc:sldMk cId="3225434964" sldId="365"/>
            <ac:spMk id="7" creationId="{1AF68CEC-B70C-4DFA-9973-E5B8A12ED17D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30"/>
          <ac:spMkLst>
            <pc:docMk/>
            <pc:sldMk cId="3225434964" sldId="365"/>
            <ac:spMk id="9" creationId="{48920A6D-E990-4345-B2E9-6CEDA0026157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07:14:56.202" v="1929"/>
          <ac:spMkLst>
            <pc:docMk/>
            <pc:sldMk cId="3225434964" sldId="36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36:28.764" v="1905"/>
          <ac:spMkLst>
            <pc:docMk/>
            <pc:sldMk cId="3225434964" sldId="365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9:29:39.578" v="3086" actId="1076"/>
        <pc:sldMkLst>
          <pc:docMk/>
          <pc:sldMk cId="1736354933" sldId="369"/>
        </pc:sldMkLst>
        <pc:spChg chg="del">
          <ac:chgData name="内田 陽子" userId="S::yoko_uchida@jpfgojp.onmicrosoft.com::3ba88787-b8da-4fc8-a417-83f627a88c5e" providerId="AD" clId="Web-{DD064CBB-3ED5-8971-17C6-26820BFD8AC3}" dt="2020-06-30T09:11:01.435" v="3046"/>
          <ac:spMkLst>
            <pc:docMk/>
            <pc:sldMk cId="1736354933" sldId="36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1" actId="1076"/>
          <ac:spMkLst>
            <pc:docMk/>
            <pc:sldMk cId="1736354933" sldId="3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29:39.578" v="3086" actId="1076"/>
          <ac:spMkLst>
            <pc:docMk/>
            <pc:sldMk cId="1736354933" sldId="36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9:13:51.945" v="3083"/>
          <ac:spMkLst>
            <pc:docMk/>
            <pc:sldMk cId="1736354933" sldId="369"/>
            <ac:spMk id="5" creationId="{AACC913D-743C-4914-B6A2-9D1ED7294D6F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13:49.210" v="3082" actId="1076"/>
          <ac:spMkLst>
            <pc:docMk/>
            <pc:sldMk cId="1736354933" sldId="36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5"/>
          <ac:spMkLst>
            <pc:docMk/>
            <pc:sldMk cId="1736354933" sldId="369"/>
            <ac:spMk id="12" creationId="{FDF45B26-2467-4FFE-B55D-7C61FBE78DD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35" v="3044"/>
          <ac:spMkLst>
            <pc:docMk/>
            <pc:sldMk cId="1736354933" sldId="369"/>
            <ac:spMk id="13" creationId="{EF6F3857-3E56-471E-869C-FDB52DA5123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9:11:01.419" v="3043"/>
          <ac:spMkLst>
            <pc:docMk/>
            <pc:sldMk cId="1736354933" sldId="369"/>
            <ac:spMk id="14" creationId="{B9E01242-A798-4AF3-A0A2-7C59DE02D6B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8:59:08.033" v="2975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DD064CBB-3ED5-8971-17C6-26820BFD8AC3}" dt="2020-06-30T08:57:02.057" v="2810" actId="20577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54.904" v="2874" actId="20577"/>
          <ac:spMkLst>
            <pc:docMk/>
            <pc:sldMk cId="3865722586" sldId="4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6:48.353" v="2794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9:08.033" v="2975" actId="1076"/>
          <ac:spMkLst>
            <pc:docMk/>
            <pc:sldMk cId="3865722586" sldId="4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7:26.105" v="2865" actId="20577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13.358" v="2905" actId="20577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8:30.344" v="2970" actId="20577"/>
          <ac:spMkLst>
            <pc:docMk/>
            <pc:sldMk cId="3865722586" sldId="402"/>
            <ac:spMk id="14" creationId="{E81F51A5-8175-464B-A1AE-19542C1F9BA4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12:38:32.697" v="3955"/>
        <pc:sldMkLst>
          <pc:docMk/>
          <pc:sldMk cId="3200399028" sldId="405"/>
        </pc:sldMkLst>
        <pc:spChg chg="del">
          <ac:chgData name="内田 陽子" userId="S::yoko_uchida@jpfgojp.onmicrosoft.com::3ba88787-b8da-4fc8-a417-83f627a88c5e" providerId="AD" clId="Web-{DD064CBB-3ED5-8971-17C6-26820BFD8AC3}" dt="2020-06-30T12:36:27.808" v="3907"/>
          <ac:spMkLst>
            <pc:docMk/>
            <pc:sldMk cId="3200399028" sldId="4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20.855" v="3905" actId="20577"/>
          <ac:spMkLst>
            <pc:docMk/>
            <pc:sldMk cId="3200399028" sldId="4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8:11.854" v="3954" actId="20577"/>
          <ac:spMkLst>
            <pc:docMk/>
            <pc:sldMk cId="3200399028" sldId="40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2:36:27.808" v="3906"/>
          <ac:spMkLst>
            <pc:docMk/>
            <pc:sldMk cId="3200399028" sldId="405"/>
            <ac:spMk id="12" creationId="{6F3A0298-66E6-4944-98E3-AFEC4CD74146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2.229" v="3910" actId="20577"/>
          <ac:spMkLst>
            <pc:docMk/>
            <pc:sldMk cId="3200399028" sldId="405"/>
            <ac:spMk id="13" creationId="{65159E38-5508-45DB-9331-9F13758B9F04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6:37.683" v="3916" actId="20577"/>
          <ac:spMkLst>
            <pc:docMk/>
            <pc:sldMk cId="3200399028" sldId="405"/>
            <ac:spMk id="14" creationId="{8335A247-BD9C-4A5A-9D96-6CDB89C0F48A}"/>
          </ac:spMkLst>
        </pc:spChg>
      </pc:sldChg>
      <pc:sldChg chg="del ord">
        <pc:chgData name="内田 陽子" userId="S::yoko_uchida@jpfgojp.onmicrosoft.com::3ba88787-b8da-4fc8-a417-83f627a88c5e" providerId="AD" clId="Web-{DD064CBB-3ED5-8971-17C6-26820BFD8AC3}" dt="2020-06-30T13:12:49.090" v="4611"/>
        <pc:sldMkLst>
          <pc:docMk/>
          <pc:sldMk cId="2292691927" sldId="408"/>
        </pc:sldMkLst>
      </pc:sldChg>
      <pc:sldChg chg="addSp delSp modSp ord">
        <pc:chgData name="内田 陽子" userId="S::yoko_uchida@jpfgojp.onmicrosoft.com::3ba88787-b8da-4fc8-a417-83f627a88c5e" providerId="AD" clId="Web-{DD064CBB-3ED5-8971-17C6-26820BFD8AC3}" dt="2020-06-30T13:12:36.449" v="461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DD064CBB-3ED5-8971-17C6-26820BFD8AC3}" dt="2020-06-30T13:06:20.122" v="4530" actId="1076"/>
          <ac:spMkLst>
            <pc:docMk/>
            <pc:sldMk cId="4023686586" sldId="4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5:11.779" v="4518" actId="20577"/>
          <ac:spMkLst>
            <pc:docMk/>
            <pc:sldMk cId="4023686586" sldId="413"/>
            <ac:spMk id="6" creationId="{C26BD30C-7734-4240-83F0-2551AACA9332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6:43.279" v="4533" actId="1076"/>
          <ac:spMkLst>
            <pc:docMk/>
            <pc:sldMk cId="4023686586" sldId="413"/>
            <ac:spMk id="8" creationId="{09336035-D0B3-4294-93CD-B0D1779E1361}"/>
          </ac:spMkLst>
        </pc:spChg>
        <pc:picChg chg="add mod ord">
          <ac:chgData name="内田 陽子" userId="S::yoko_uchida@jpfgojp.onmicrosoft.com::3ba88787-b8da-4fc8-a417-83f627a88c5e" providerId="AD" clId="Web-{DD064CBB-3ED5-8971-17C6-26820BFD8AC3}" dt="2020-06-30T13:03:15.608" v="4502" actId="14100"/>
          <ac:picMkLst>
            <pc:docMk/>
            <pc:sldMk cId="4023686586" sldId="413"/>
            <ac:picMk id="2" creationId="{CEA53FE4-8130-4E7C-8F72-ADA9CE47C99B}"/>
          </ac:picMkLst>
        </pc:picChg>
        <pc:picChg chg="del">
          <ac:chgData name="内田 陽子" userId="S::yoko_uchida@jpfgojp.onmicrosoft.com::3ba88787-b8da-4fc8-a417-83f627a88c5e" providerId="AD" clId="Web-{DD064CBB-3ED5-8971-17C6-26820BFD8AC3}" dt="2020-06-30T13:02:44.436" v="4497"/>
          <ac:picMkLst>
            <pc:docMk/>
            <pc:sldMk cId="4023686586" sldId="413"/>
            <ac:picMk id="17" creationId="{8C3FF992-89FB-4C13-B32E-47D42E28E47A}"/>
          </ac:picMkLst>
        </pc:picChg>
      </pc:sldChg>
      <pc:sldChg chg="modSp ord">
        <pc:chgData name="内田 陽子" userId="S::yoko_uchida@jpfgojp.onmicrosoft.com::3ba88787-b8da-4fc8-a417-83f627a88c5e" providerId="AD" clId="Web-{DD064CBB-3ED5-8971-17C6-26820BFD8AC3}" dt="2020-06-30T06:07:25.768" v="1255" actId="1076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DD064CBB-3ED5-8971-17C6-26820BFD8AC3}" dt="2020-06-30T06:03:20.282" v="1153" actId="20577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1:44.954" v="1098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5:04.142" v="1202" actId="1076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25.768" v="1255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27.220" v="1162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3.032" v="1173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3:39.720" v="1186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33:36.059" v="3876"/>
        <pc:sldMkLst>
          <pc:docMk/>
          <pc:sldMk cId="1353421165" sldId="428"/>
        </pc:sldMkLst>
        <pc:spChg chg="mod">
          <ac:chgData name="内田 陽子" userId="S::yoko_uchida@jpfgojp.onmicrosoft.com::3ba88787-b8da-4fc8-a417-83f627a88c5e" providerId="AD" clId="Web-{DD064CBB-3ED5-8971-17C6-26820BFD8AC3}" dt="2020-06-30T12:28:07.029" v="3800" actId="20577"/>
          <ac:spMkLst>
            <pc:docMk/>
            <pc:sldMk cId="1353421165" sldId="4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0:13.622" v="3832" actId="1076"/>
          <ac:spMkLst>
            <pc:docMk/>
            <pc:sldMk cId="1353421165" sldId="4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8:14.529" v="3802" actId="1076"/>
          <ac:spMkLst>
            <pc:docMk/>
            <pc:sldMk cId="1353421165" sldId="428"/>
            <ac:spMk id="7" creationId="{1AF68CEC-B70C-4DFA-9973-E5B8A12ED17D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8:27.838" v="4702"/>
        <pc:sldMkLst>
          <pc:docMk/>
          <pc:sldMk cId="1737716498" sldId="438"/>
        </pc:sldMkLst>
      </pc:sldChg>
      <pc:sldChg chg="delSp modSp ord">
        <pc:chgData name="内田 陽子" userId="S::yoko_uchida@jpfgojp.onmicrosoft.com::3ba88787-b8da-4fc8-a417-83f627a88c5e" providerId="AD" clId="Web-{DD064CBB-3ED5-8971-17C6-26820BFD8AC3}" dt="2020-06-30T05:34:26.967" v="254"/>
        <pc:sldMkLst>
          <pc:docMk/>
          <pc:sldMk cId="3549227618" sldId="439"/>
        </pc:sldMkLst>
        <pc:spChg chg="del">
          <ac:chgData name="内田 陽子" userId="S::yoko_uchida@jpfgojp.onmicrosoft.com::3ba88787-b8da-4fc8-a417-83f627a88c5e" providerId="AD" clId="Web-{DD064CBB-3ED5-8971-17C6-26820BFD8AC3}" dt="2020-06-30T05:33:35.752" v="231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29.736" v="228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4:21.962" v="253" actId="20577"/>
          <ac:spMkLst>
            <pc:docMk/>
            <pc:sldMk cId="3549227618" sldId="43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30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3:42.034" v="236" actId="20577"/>
          <ac:spMkLst>
            <pc:docMk/>
            <pc:sldMk cId="3549227618" sldId="43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5:33:35.752" v="229"/>
          <ac:spMkLst>
            <pc:docMk/>
            <pc:sldMk cId="3549227618" sldId="43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5:42:12.743" v="423" actId="1076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DD064CBB-3ED5-8971-17C6-26820BFD8AC3}" dt="2020-06-30T05:41:27.913" v="3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7:17.113" v="276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38:22.404" v="323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12.743" v="423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49.970" v="402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2:06.055" v="420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1:20.897" v="369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48:28.839" v="692" actId="1076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DD064CBB-3ED5-8971-17C6-26820BFD8AC3}" dt="2020-06-30T05:47:17.104" v="568" actId="14100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4:04.165" v="45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5:26.041" v="471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28.839" v="692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5.433" v="689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8:11.573" v="686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47:33.729" v="615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5:50:40.481" v="781" actId="20577"/>
        <pc:sldMkLst>
          <pc:docMk/>
          <pc:sldMk cId="2134300188" sldId="442"/>
        </pc:sldMkLst>
        <pc:spChg chg="add del">
          <ac:chgData name="内田 陽子" userId="S::yoko_uchida@jpfgojp.onmicrosoft.com::3ba88787-b8da-4fc8-a417-83f627a88c5e" providerId="AD" clId="Web-{DD064CBB-3ED5-8971-17C6-26820BFD8AC3}" dt="2020-06-30T05:49:47.886" v="722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0:02.480" v="741" actId="20577"/>
          <ac:spMkLst>
            <pc:docMk/>
            <pc:sldMk cId="2134300188" sldId="442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50:40.481" v="781" actId="20577"/>
          <ac:spMkLst>
            <pc:docMk/>
            <pc:sldMk cId="2134300188" sldId="442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DD064CBB-3ED5-8971-17C6-26820BFD8AC3}" dt="2020-06-30T05:49:43.668" v="714"/>
          <ac:spMkLst>
            <pc:docMk/>
            <pc:sldMk cId="2134300188" sldId="442"/>
            <ac:spMk id="6" creationId="{A97DD074-6874-4279-9558-781518AF30B3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1"/>
          <ac:spMkLst>
            <pc:docMk/>
            <pc:sldMk cId="2134300188" sldId="442"/>
            <ac:spMk id="9" creationId="{48920A6D-E990-4345-B2E9-6CEDA0026157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20"/>
          <ac:spMkLst>
            <pc:docMk/>
            <pc:sldMk cId="2134300188" sldId="442"/>
            <ac:spMk id="10" creationId="{9A12C887-F2A3-44AE-B14D-889C875FFA4A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5:49:47.886" v="719"/>
          <ac:spMkLst>
            <pc:docMk/>
            <pc:sldMk cId="2134300188" sldId="44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21:54.621" v="2174" actId="1076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DD064CBB-3ED5-8971-17C6-26820BFD8AC3}" dt="2020-06-30T07:19:46.758" v="2041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17:12.285" v="1975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54.621" v="2174" actId="1076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40.074" v="2172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06.368" v="2062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0:50.104" v="2101" actId="14100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1:26.011" v="2169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5:53:38.310" v="961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DD064CBB-3ED5-8971-17C6-26820BFD8AC3}" dt="2020-06-30T05:53:07.653" v="866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48.809" v="802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2:59.106" v="861" actId="1076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1:57.872" v="803" actId="1076"/>
          <ac:spMkLst>
            <pc:docMk/>
            <pc:sldMk cId="1821118130" sldId="4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28.888" v="932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38.310" v="961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3:17.450" v="905" actId="20577"/>
          <ac:spMkLst>
            <pc:docMk/>
            <pc:sldMk cId="1821118130" sldId="444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DD064CBB-3ED5-8971-17C6-26820BFD8AC3}" dt="2020-06-30T06:19:12.898" v="1385" actId="20577"/>
        <pc:sldMkLst>
          <pc:docMk/>
          <pc:sldMk cId="1506209741" sldId="445"/>
        </pc:sldMkLst>
        <pc:spChg chg="del">
          <ac:chgData name="内田 陽子" userId="S::yoko_uchida@jpfgojp.onmicrosoft.com::3ba88787-b8da-4fc8-a417-83f627a88c5e" providerId="AD" clId="Web-{DD064CBB-3ED5-8971-17C6-26820BFD8AC3}" dt="2020-06-30T06:16:51.506" v="1308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7:13.006" v="1321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9:12.898" v="1385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16:31.772" v="1304" actId="1076"/>
          <ac:spMkLst>
            <pc:docMk/>
            <pc:sldMk cId="1506209741" sldId="44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7"/>
          <ac:spMkLst>
            <pc:docMk/>
            <pc:sldMk cId="1506209741" sldId="44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6"/>
          <ac:spMkLst>
            <pc:docMk/>
            <pc:sldMk cId="1506209741" sldId="44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6:16:51.491" v="1305"/>
          <ac:spMkLst>
            <pc:docMk/>
            <pc:sldMk cId="1506209741" sldId="445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28:00.382" v="2292" actId="20577"/>
        <pc:sldMkLst>
          <pc:docMk/>
          <pc:sldMk cId="3757872599" sldId="446"/>
        </pc:sldMkLst>
        <pc:spChg chg="del">
          <ac:chgData name="内田 陽子" userId="S::yoko_uchida@jpfgojp.onmicrosoft.com::3ba88787-b8da-4fc8-a417-83f627a88c5e" providerId="AD" clId="Web-{DD064CBB-3ED5-8971-17C6-26820BFD8AC3}" dt="2020-06-30T07:27:19.897" v="2285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00.382" v="2292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7:09.053" v="2281" actId="20577"/>
          <ac:spMkLst>
            <pc:docMk/>
            <pc:sldMk cId="3757872599" sldId="446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97" v="2284"/>
          <ac:spMkLst>
            <pc:docMk/>
            <pc:sldMk cId="3757872599" sldId="4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3"/>
          <ac:spMkLst>
            <pc:docMk/>
            <pc:sldMk cId="3757872599" sldId="4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27:19.881" v="2282"/>
          <ac:spMkLst>
            <pc:docMk/>
            <pc:sldMk cId="3757872599" sldId="44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DD064CBB-3ED5-8971-17C6-26820BFD8AC3}" dt="2020-06-30T07:32:54.844" v="2402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DD064CBB-3ED5-8971-17C6-26820BFD8AC3}" dt="2020-06-30T07:30:04.495" v="2335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28:44.728" v="2312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2:54.844" v="2402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0.324" v="2341" actId="20577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15.558" v="2346" actId="20577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0:23.324" v="2357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DD064CBB-3ED5-8971-17C6-26820BFD8AC3}" dt="2020-06-30T07:35:22.630" v="2446" actId="1076"/>
        <pc:sldMkLst>
          <pc:docMk/>
          <pc:sldMk cId="3989000421" sldId="448"/>
        </pc:sldMkLst>
        <pc:spChg chg="del">
          <ac:chgData name="内田 陽子" userId="S::yoko_uchida@jpfgojp.onmicrosoft.com::3ba88787-b8da-4fc8-a417-83f627a88c5e" providerId="AD" clId="Web-{DD064CBB-3ED5-8971-17C6-26820BFD8AC3}" dt="2020-06-30T07:34:17.488" v="2427"/>
          <ac:spMkLst>
            <pc:docMk/>
            <pc:sldMk cId="3989000421" sldId="4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4:09.050" v="2423" actId="20577"/>
          <ac:spMkLst>
            <pc:docMk/>
            <pc:sldMk cId="3989000421" sldId="4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12.489" v="2444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5:22.630" v="2446" actId="1076"/>
          <ac:spMkLst>
            <pc:docMk/>
            <pc:sldMk cId="3989000421" sldId="4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6"/>
          <ac:spMkLst>
            <pc:docMk/>
            <pc:sldMk cId="3989000421" sldId="4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5"/>
          <ac:spMkLst>
            <pc:docMk/>
            <pc:sldMk cId="3989000421" sldId="44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7:34:17.488" v="2424"/>
          <ac:spMkLst>
            <pc:docMk/>
            <pc:sldMk cId="3989000421" sldId="448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09:01:37.245" v="3026" actId="20577"/>
        <pc:sldMkLst>
          <pc:docMk/>
          <pc:sldMk cId="2043561076" sldId="449"/>
        </pc:sldMkLst>
        <pc:spChg chg="mod">
          <ac:chgData name="内田 陽子" userId="S::yoko_uchida@jpfgojp.onmicrosoft.com::3ba88787-b8da-4fc8-a417-83f627a88c5e" providerId="AD" clId="Web-{DD064CBB-3ED5-8971-17C6-26820BFD8AC3}" dt="2020-06-30T09:00:17.975" v="299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9:01:37.245" v="3026" actId="20577"/>
          <ac:spMkLst>
            <pc:docMk/>
            <pc:sldMk cId="2043561076" sldId="449"/>
            <ac:spMk id="4" creationId="{00000000-0000-0000-0000-000000000000}"/>
          </ac:spMkLst>
        </pc:spChg>
      </pc:sldChg>
      <pc:sldChg chg="addSp delSp modSp ord">
        <pc:chgData name="内田 陽子" userId="S::yoko_uchida@jpfgojp.onmicrosoft.com::3ba88787-b8da-4fc8-a417-83f627a88c5e" providerId="AD" clId="Web-{DD064CBB-3ED5-8971-17C6-26820BFD8AC3}" dt="2020-06-30T08:53:41.374" v="2755"/>
        <pc:sldMkLst>
          <pc:docMk/>
          <pc:sldMk cId="312432115" sldId="450"/>
        </pc:sldMkLst>
        <pc:spChg chg="del">
          <ac:chgData name="内田 陽子" userId="S::yoko_uchida@jpfgojp.onmicrosoft.com::3ba88787-b8da-4fc8-a417-83f627a88c5e" providerId="AD" clId="Web-{DD064CBB-3ED5-8971-17C6-26820BFD8AC3}" dt="2020-06-30T08:48:59.357" v="2702"/>
          <ac:spMkLst>
            <pc:docMk/>
            <pc:sldMk cId="312432115" sldId="450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DD064CBB-3ED5-8971-17C6-26820BFD8AC3}" dt="2020-06-30T08:52:19.525" v="2745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1:08.755" v="2739" actId="20577"/>
          <ac:spMkLst>
            <pc:docMk/>
            <pc:sldMk cId="312432115" sldId="450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DD064CBB-3ED5-8971-17C6-26820BFD8AC3}" dt="2020-06-30T08:52:24.213" v="2746"/>
          <ac:spMkLst>
            <pc:docMk/>
            <pc:sldMk cId="312432115" sldId="450"/>
            <ac:spMk id="6" creationId="{FB0387CF-AD17-4AC7-8EBB-C79AC4FB2458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52:30.963" v="2747" actId="1076"/>
          <ac:spMkLst>
            <pc:docMk/>
            <pc:sldMk cId="312432115" sldId="450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1"/>
          <ac:spMkLst>
            <pc:docMk/>
            <pc:sldMk cId="312432115" sldId="45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700"/>
          <ac:spMkLst>
            <pc:docMk/>
            <pc:sldMk cId="312432115" sldId="45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08:48:59.357" v="2699"/>
          <ac:spMkLst>
            <pc:docMk/>
            <pc:sldMk cId="312432115" sldId="450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DD064CBB-3ED5-8971-17C6-26820BFD8AC3}" dt="2020-06-30T08:53:41.374" v="2755"/>
          <ac:picMkLst>
            <pc:docMk/>
            <pc:sldMk cId="312432115" sldId="450"/>
            <ac:picMk id="5" creationId="{E7D3B334-F4DF-4BCF-A704-995778EFE00B}"/>
          </ac:picMkLst>
        </pc:picChg>
        <pc:picChg chg="add mod ord">
          <ac:chgData name="内田 陽子" userId="S::yoko_uchida@jpfgojp.onmicrosoft.com::3ba88787-b8da-4fc8-a417-83f627a88c5e" providerId="AD" clId="Web-{DD064CBB-3ED5-8971-17C6-26820BFD8AC3}" dt="2020-06-30T08:53:38.889" v="2754"/>
          <ac:picMkLst>
            <pc:docMk/>
            <pc:sldMk cId="312432115" sldId="450"/>
            <ac:picMk id="8" creationId="{A842D17D-37FF-4FA7-845A-A512818F1CA4}"/>
          </ac:picMkLst>
        </pc:picChg>
      </pc:sldChg>
      <pc:sldChg chg="del">
        <pc:chgData name="内田 陽子" userId="S::yoko_uchida@jpfgojp.onmicrosoft.com::3ba88787-b8da-4fc8-a417-83f627a88c5e" providerId="AD" clId="Web-{DD064CBB-3ED5-8971-17C6-26820BFD8AC3}" dt="2020-06-30T13:02:28.014" v="4493"/>
        <pc:sldMkLst>
          <pc:docMk/>
          <pc:sldMk cId="336248084" sldId="451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2:29.733" v="4494"/>
        <pc:sldMkLst>
          <pc:docMk/>
          <pc:sldMk cId="281834022" sldId="45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2"/>
        <pc:sldMkLst>
          <pc:docMk/>
          <pc:sldMk cId="1885356720" sldId="453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34.075" v="4531"/>
        <pc:sldMkLst>
          <pc:docMk/>
          <pc:sldMk cId="1548145931" sldId="454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19" v="4535"/>
        <pc:sldMkLst>
          <pc:docMk/>
          <pc:sldMk cId="3416712067" sldId="455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49.903" v="4534"/>
        <pc:sldMkLst>
          <pc:docMk/>
          <pc:sldMk cId="3182985493" sldId="456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3.465" v="4612"/>
        <pc:sldMkLst>
          <pc:docMk/>
          <pc:sldMk cId="571041173" sldId="457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7"/>
        <pc:sldMkLst>
          <pc:docMk/>
          <pc:sldMk cId="4056125493" sldId="458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06:55.325" v="4536"/>
        <pc:sldMkLst>
          <pc:docMk/>
          <pc:sldMk cId="2919547932" sldId="459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3:12:29.949" v="4609"/>
        <pc:sldMkLst>
          <pc:docMk/>
          <pc:sldMk cId="699807025" sldId="460"/>
        </pc:sldMkLst>
        <pc:spChg chg="mod">
          <ac:chgData name="内田 陽子" userId="S::yoko_uchida@jpfgojp.onmicrosoft.com::3ba88787-b8da-4fc8-a417-83f627a88c5e" providerId="AD" clId="Web-{DD064CBB-3ED5-8971-17C6-26820BFD8AC3}" dt="2020-06-30T13:09:34.341" v="4553" actId="20577"/>
          <ac:spMkLst>
            <pc:docMk/>
            <pc:sldMk cId="699807025" sldId="4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2:18.090" v="4608" actId="20577"/>
          <ac:spMkLst>
            <pc:docMk/>
            <pc:sldMk cId="699807025" sldId="4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9:43.232" v="4554" actId="1076"/>
          <ac:spMkLst>
            <pc:docMk/>
            <pc:sldMk cId="699807025" sldId="460"/>
            <ac:spMk id="7" creationId="{1AF68CEC-B70C-4DFA-9973-E5B8A12ED17D}"/>
          </ac:spMkLst>
        </pc:spChg>
      </pc:sldChg>
      <pc:sldChg chg="modSp ord">
        <pc:chgData name="内田 陽子" userId="S::yoko_uchida@jpfgojp.onmicrosoft.com::3ba88787-b8da-4fc8-a417-83f627a88c5e" providerId="AD" clId="Web-{DD064CBB-3ED5-8971-17C6-26820BFD8AC3}" dt="2020-06-30T12:08:59.563" v="3414" actId="1076"/>
        <pc:sldMkLst>
          <pc:docMk/>
          <pc:sldMk cId="494679441" sldId="461"/>
        </pc:sldMkLst>
        <pc:spChg chg="mod">
          <ac:chgData name="内田 陽子" userId="S::yoko_uchida@jpfgojp.onmicrosoft.com::3ba88787-b8da-4fc8-a417-83f627a88c5e" providerId="AD" clId="Web-{DD064CBB-3ED5-8971-17C6-26820BFD8AC3}" dt="2020-06-30T12:07:34.204" v="3230" actId="20577"/>
          <ac:spMkLst>
            <pc:docMk/>
            <pc:sldMk cId="494679441" sldId="4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4:48.393" v="3120" actId="1076"/>
          <ac:spMkLst>
            <pc:docMk/>
            <pc:sldMk cId="494679441" sldId="4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6:17.689" v="3162" actId="20577"/>
          <ac:spMkLst>
            <pc:docMk/>
            <pc:sldMk cId="494679441" sldId="4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59.563" v="3414" actId="1076"/>
          <ac:spMkLst>
            <pc:docMk/>
            <pc:sldMk cId="494679441" sldId="46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56.485" v="3280" actId="20577"/>
          <ac:spMkLst>
            <pc:docMk/>
            <pc:sldMk cId="494679441" sldId="46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8:39.641" v="3411" actId="20577"/>
          <ac:spMkLst>
            <pc:docMk/>
            <pc:sldMk cId="494679441" sldId="46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07:43.470" v="3237" actId="20577"/>
          <ac:spMkLst>
            <pc:docMk/>
            <pc:sldMk cId="494679441" sldId="461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2:55.371" v="4613"/>
        <pc:sldMkLst>
          <pc:docMk/>
          <pc:sldMk cId="2503653533" sldId="462"/>
        </pc:sldMkLst>
      </pc:sldChg>
      <pc:sldChg chg="del">
        <pc:chgData name="内田 陽子" userId="S::yoko_uchida@jpfgojp.onmicrosoft.com::3ba88787-b8da-4fc8-a417-83f627a88c5e" providerId="AD" clId="Web-{DD064CBB-3ED5-8971-17C6-26820BFD8AC3}" dt="2020-06-30T13:12:57.355" v="4614"/>
        <pc:sldMkLst>
          <pc:docMk/>
          <pc:sldMk cId="629953174" sldId="463"/>
        </pc:sldMkLst>
      </pc:sldChg>
      <pc:sldChg chg="delSp modSp">
        <pc:chgData name="内田 陽子" userId="S::yoko_uchida@jpfgojp.onmicrosoft.com::3ba88787-b8da-4fc8-a417-83f627a88c5e" providerId="AD" clId="Web-{DD064CBB-3ED5-8971-17C6-26820BFD8AC3}" dt="2020-06-30T13:16:00.745" v="4667" actId="1076"/>
        <pc:sldMkLst>
          <pc:docMk/>
          <pc:sldMk cId="3016805703" sldId="464"/>
        </pc:sldMkLst>
        <pc:spChg chg="del">
          <ac:chgData name="内田 陽子" userId="S::yoko_uchida@jpfgojp.onmicrosoft.com::3ba88787-b8da-4fc8-a417-83f627a88c5e" providerId="AD" clId="Web-{DD064CBB-3ED5-8971-17C6-26820BFD8AC3}" dt="2020-06-30T13:14:40.433" v="4637"/>
          <ac:spMkLst>
            <pc:docMk/>
            <pc:sldMk cId="3016805703" sldId="4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32.934" v="4634" actId="20577"/>
          <ac:spMkLst>
            <pc:docMk/>
            <pc:sldMk cId="3016805703" sldId="4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6:00.745" v="4667" actId="1076"/>
          <ac:spMkLst>
            <pc:docMk/>
            <pc:sldMk cId="3016805703" sldId="4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4:49.433" v="4638" actId="1076"/>
          <ac:spMkLst>
            <pc:docMk/>
            <pc:sldMk cId="3016805703" sldId="464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6"/>
          <ac:spMkLst>
            <pc:docMk/>
            <pc:sldMk cId="3016805703" sldId="464"/>
            <ac:spMk id="13" creationId="{1F3CC64E-63E7-4FD9-B6B5-46AD8E2AA81A}"/>
          </ac:spMkLst>
        </pc:spChg>
        <pc:spChg chg="del">
          <ac:chgData name="内田 陽子" userId="S::yoko_uchida@jpfgojp.onmicrosoft.com::3ba88787-b8da-4fc8-a417-83f627a88c5e" providerId="AD" clId="Web-{DD064CBB-3ED5-8971-17C6-26820BFD8AC3}" dt="2020-06-30T13:14:40.433" v="4635"/>
          <ac:spMkLst>
            <pc:docMk/>
            <pc:sldMk cId="3016805703" sldId="464"/>
            <ac:spMk id="14" creationId="{E81F51A5-8175-464B-A1AE-19542C1F9BA4}"/>
          </ac:spMkLst>
        </pc:spChg>
      </pc:sldChg>
      <pc:sldChg chg="del">
        <pc:chgData name="内田 陽子" userId="S::yoko_uchida@jpfgojp.onmicrosoft.com::3ba88787-b8da-4fc8-a417-83f627a88c5e" providerId="AD" clId="Web-{DD064CBB-3ED5-8971-17C6-26820BFD8AC3}" dt="2020-06-30T13:16:14.901" v="4668"/>
        <pc:sldMkLst>
          <pc:docMk/>
          <pc:sldMk cId="2755551451" sldId="465"/>
        </pc:sldMkLst>
      </pc:sldChg>
      <pc:sldChg chg="modSp ord">
        <pc:chgData name="内田 陽子" userId="S::yoko_uchida@jpfgojp.onmicrosoft.com::3ba88787-b8da-4fc8-a417-83f627a88c5e" providerId="AD" clId="Web-{DD064CBB-3ED5-8971-17C6-26820BFD8AC3}" dt="2020-06-30T12:13:41.858" v="3531"/>
        <pc:sldMkLst>
          <pc:docMk/>
          <pc:sldMk cId="2184320532" sldId="466"/>
        </pc:sldMkLst>
        <pc:spChg chg="mod">
          <ac:chgData name="内田 陽子" userId="S::yoko_uchida@jpfgojp.onmicrosoft.com::3ba88787-b8da-4fc8-a417-83f627a88c5e" providerId="AD" clId="Web-{DD064CBB-3ED5-8971-17C6-26820BFD8AC3}" dt="2020-06-30T12:11:46.468" v="3467" actId="20577"/>
          <ac:spMkLst>
            <pc:docMk/>
            <pc:sldMk cId="2184320532" sldId="46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1:33.093" v="3430" actId="20577"/>
          <ac:spMkLst>
            <pc:docMk/>
            <pc:sldMk cId="2184320532" sldId="46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3:28.624" v="3530" actId="1076"/>
          <ac:spMkLst>
            <pc:docMk/>
            <pc:sldMk cId="2184320532" sldId="46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04.218" v="3482" actId="20577"/>
          <ac:spMkLst>
            <pc:docMk/>
            <pc:sldMk cId="2184320532" sldId="466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12.234" v="3493" actId="20577"/>
          <ac:spMkLst>
            <pc:docMk/>
            <pc:sldMk cId="2184320532" sldId="466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2:24.359" v="3500" actId="20577"/>
          <ac:spMkLst>
            <pc:docMk/>
            <pc:sldMk cId="2184320532" sldId="466"/>
            <ac:spMk id="14" creationId="{E81F51A5-8175-464B-A1AE-19542C1F9BA4}"/>
          </ac:spMkLst>
        </pc:spChg>
      </pc:sldChg>
      <pc:sldChg chg="add">
        <pc:chgData name="内田 陽子" userId="S::yoko_uchida@jpfgojp.onmicrosoft.com::3ba88787-b8da-4fc8-a417-83f627a88c5e" providerId="AD" clId="Web-{DD064CBB-3ED5-8971-17C6-26820BFD8AC3}" dt="2020-06-30T05:40:58.030" v="342"/>
        <pc:sldMkLst>
          <pc:docMk/>
          <pc:sldMk cId="1328337835" sldId="467"/>
        </pc:sldMkLst>
      </pc:sldChg>
      <pc:sldChg chg="modSp add ord replId">
        <pc:chgData name="内田 陽子" userId="S::yoko_uchida@jpfgojp.onmicrosoft.com::3ba88787-b8da-4fc8-a417-83f627a88c5e" providerId="AD" clId="Web-{DD064CBB-3ED5-8971-17C6-26820BFD8AC3}" dt="2020-06-30T05:59:47.234" v="1057" actId="20577"/>
        <pc:sldMkLst>
          <pc:docMk/>
          <pc:sldMk cId="1908573501" sldId="468"/>
        </pc:sldMkLst>
        <pc:spChg chg="mod">
          <ac:chgData name="内田 陽子" userId="S::yoko_uchida@jpfgojp.onmicrosoft.com::3ba88787-b8da-4fc8-a417-83f627a88c5e" providerId="AD" clId="Web-{DD064CBB-3ED5-8971-17C6-26820BFD8AC3}" dt="2020-06-30T05:56:15.061" v="989" actId="20577"/>
          <ac:spMkLst>
            <pc:docMk/>
            <pc:sldMk cId="1908573501" sldId="46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47.234" v="1057" actId="20577"/>
          <ac:spMkLst>
            <pc:docMk/>
            <pc:sldMk cId="1908573501" sldId="46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7:45.936" v="1012" actId="1076"/>
          <ac:spMkLst>
            <pc:docMk/>
            <pc:sldMk cId="1908573501" sldId="468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0:13.219" v="1058" actId="1076"/>
        <pc:sldMkLst>
          <pc:docMk/>
          <pc:sldMk cId="4038006860" sldId="469"/>
        </pc:sldMkLst>
        <pc:spChg chg="mod">
          <ac:chgData name="内田 陽子" userId="S::yoko_uchida@jpfgojp.onmicrosoft.com::3ba88787-b8da-4fc8-a417-83f627a88c5e" providerId="AD" clId="Web-{DD064CBB-3ED5-8971-17C6-26820BFD8AC3}" dt="2020-06-30T05:58:53.265" v="1036" actId="20577"/>
          <ac:spMkLst>
            <pc:docMk/>
            <pc:sldMk cId="4038006860" sldId="46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5:59:39.328" v="1056" actId="20577"/>
          <ac:spMkLst>
            <pc:docMk/>
            <pc:sldMk cId="4038006860" sldId="46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0:13.219" v="1058" actId="1076"/>
          <ac:spMkLst>
            <pc:docMk/>
            <pc:sldMk cId="4038006860" sldId="469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07:57.628" v="1280" actId="20577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DD064CBB-3ED5-8971-17C6-26820BFD8AC3}" dt="2020-06-30T06:07:43.597" v="1260" actId="20577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55.409" v="1254" actId="20577"/>
          <ac:spMkLst>
            <pc:docMk/>
            <pc:sldMk cId="2124680580" sldId="47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6:15.627" v="1246" actId="1076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45.847" v="1266" actId="20577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2.112" v="1271" actId="20577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07:57.628" v="1280" actId="20577"/>
          <ac:spMkLst>
            <pc:docMk/>
            <pc:sldMk cId="2124680580" sldId="47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6:23:19.993" v="1515" actId="20577"/>
        <pc:sldMkLst>
          <pc:docMk/>
          <pc:sldMk cId="3533735513" sldId="471"/>
        </pc:sldMkLst>
        <pc:spChg chg="mod">
          <ac:chgData name="内田 陽子" userId="S::yoko_uchida@jpfgojp.onmicrosoft.com::3ba88787-b8da-4fc8-a417-83f627a88c5e" providerId="AD" clId="Web-{DD064CBB-3ED5-8971-17C6-26820BFD8AC3}" dt="2020-06-30T06:20:12.976" v="1414" actId="20577"/>
          <ac:spMkLst>
            <pc:docMk/>
            <pc:sldMk cId="3533735513" sldId="4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3:19.993" v="1515" actId="20577"/>
          <ac:spMkLst>
            <pc:docMk/>
            <pc:sldMk cId="3533735513" sldId="4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1:04.508" v="1428" actId="1076"/>
          <ac:spMkLst>
            <pc:docMk/>
            <pc:sldMk cId="3533735513" sldId="471"/>
            <ac:spMk id="7" creationId="{1AF68CEC-B70C-4DFA-9973-E5B8A12ED17D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06:33:56.388" v="1857" actId="1076"/>
        <pc:sldMkLst>
          <pc:docMk/>
          <pc:sldMk cId="1260018034" sldId="472"/>
        </pc:sldMkLst>
        <pc:spChg chg="add mod">
          <ac:chgData name="内田 陽子" userId="S::yoko_uchida@jpfgojp.onmicrosoft.com::3ba88787-b8da-4fc8-a417-83f627a88c5e" providerId="AD" clId="Web-{DD064CBB-3ED5-8971-17C6-26820BFD8AC3}" dt="2020-06-30T06:32:28.465" v="1745" actId="20577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24:52.588" v="1542" actId="20577"/>
          <ac:spMkLst>
            <pc:docMk/>
            <pc:sldMk cId="1260018034" sldId="47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56.388" v="1857" actId="1076"/>
          <ac:spMkLst>
            <pc:docMk/>
            <pc:sldMk cId="1260018034" sldId="472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2:43.825" v="1774" actId="20577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6:33:27.981" v="1822" actId="1076"/>
          <ac:spMkLst>
            <pc:docMk/>
            <pc:sldMk cId="1260018034" sldId="472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24.122" v="1820" actId="20577"/>
          <ac:spMkLst>
            <pc:docMk/>
            <pc:sldMk cId="1260018034" sldId="472"/>
            <ac:spMk id="10" creationId="{02A04B54-4DBF-44EB-8218-469D12A85F3C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06:33:49.997" v="1855" actId="20577"/>
          <ac:spMkLst>
            <pc:docMk/>
            <pc:sldMk cId="1260018034" sldId="472"/>
            <ac:spMk id="12" creationId="{6F9486AC-C8D6-46B8-ACD3-50E1D63D8040}"/>
          </ac:spMkLst>
        </pc:spChg>
      </pc:sldChg>
      <pc:sldChg chg="add replId">
        <pc:chgData name="内田 陽子" userId="S::yoko_uchida@jpfgojp.onmicrosoft.com::3ba88787-b8da-4fc8-a417-83f627a88c5e" providerId="AD" clId="Web-{DD064CBB-3ED5-8971-17C6-26820BFD8AC3}" dt="2020-06-30T07:13:07.027" v="1912"/>
        <pc:sldMkLst>
          <pc:docMk/>
          <pc:sldMk cId="152332637" sldId="473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7:37:44.947" v="2529" actId="20577"/>
        <pc:sldMkLst>
          <pc:docMk/>
          <pc:sldMk cId="1696252452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36:10.054" v="2462" actId="20577"/>
          <ac:spMkLst>
            <pc:docMk/>
            <pc:sldMk cId="1696252452" sldId="47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7:44.947" v="2529" actId="20577"/>
          <ac:spMkLst>
            <pc:docMk/>
            <pc:sldMk cId="1696252452" sldId="47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7:36:18.991" v="2463" actId="1076"/>
          <ac:spMkLst>
            <pc:docMk/>
            <pc:sldMk cId="1696252452" sldId="474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07:22:33.388" v="2181"/>
        <pc:sldMkLst>
          <pc:docMk/>
          <pc:sldMk cId="3797340981" sldId="474"/>
        </pc:sldMkLst>
        <pc:spChg chg="mod">
          <ac:chgData name="内田 陽子" userId="S::yoko_uchida@jpfgojp.onmicrosoft.com::3ba88787-b8da-4fc8-a417-83f627a88c5e" providerId="AD" clId="Web-{DD064CBB-3ED5-8971-17C6-26820BFD8AC3}" dt="2020-06-30T07:22:23.060" v="2178" actId="1076"/>
          <ac:spMkLst>
            <pc:docMk/>
            <pc:sldMk cId="3797340981" sldId="474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38:29.132" v="2577" actId="1076"/>
        <pc:sldMkLst>
          <pc:docMk/>
          <pc:sldMk cId="651600643" sldId="475"/>
        </pc:sldMkLst>
        <pc:spChg chg="mod">
          <ac:chgData name="内田 陽子" userId="S::yoko_uchida@jpfgojp.onmicrosoft.com::3ba88787-b8da-4fc8-a417-83f627a88c5e" providerId="AD" clId="Web-{DD064CBB-3ED5-8971-17C6-26820BFD8AC3}" dt="2020-06-30T08:37:22.410" v="2559" actId="20577"/>
          <ac:spMkLst>
            <pc:docMk/>
            <pc:sldMk cId="651600643" sldId="4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8:29.132" v="2577" actId="1076"/>
          <ac:spMkLst>
            <pc:docMk/>
            <pc:sldMk cId="651600643" sldId="4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7:32.332" v="2560" actId="1076"/>
          <ac:spMkLst>
            <pc:docMk/>
            <pc:sldMk cId="651600643" sldId="475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DD064CBB-3ED5-8971-17C6-26820BFD8AC3}" dt="2020-06-30T07:22:33.388" v="2180"/>
        <pc:sldMkLst>
          <pc:docMk/>
          <pc:sldMk cId="3962229846" sldId="475"/>
        </pc:sldMkLst>
      </pc:sldChg>
      <pc:sldChg chg="modSp add replId">
        <pc:chgData name="内田 陽子" userId="S::yoko_uchida@jpfgojp.onmicrosoft.com::3ba88787-b8da-4fc8-a417-83f627a88c5e" providerId="AD" clId="Web-{DD064CBB-3ED5-8971-17C6-26820BFD8AC3}" dt="2020-06-30T08:40:33.358" v="2623" actId="20577"/>
        <pc:sldMkLst>
          <pc:docMk/>
          <pc:sldMk cId="2636624194" sldId="476"/>
        </pc:sldMkLst>
        <pc:spChg chg="mod">
          <ac:chgData name="内田 陽子" userId="S::yoko_uchida@jpfgojp.onmicrosoft.com::3ba88787-b8da-4fc8-a417-83f627a88c5e" providerId="AD" clId="Web-{DD064CBB-3ED5-8971-17C6-26820BFD8AC3}" dt="2020-06-30T08:39:30.089" v="2598" actId="20577"/>
          <ac:spMkLst>
            <pc:docMk/>
            <pc:sldMk cId="2636624194" sldId="47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0:33.358" v="2623" actId="20577"/>
          <ac:spMkLst>
            <pc:docMk/>
            <pc:sldMk cId="2636624194" sldId="47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39:41.777" v="2599" actId="1076"/>
          <ac:spMkLst>
            <pc:docMk/>
            <pc:sldMk cId="2636624194" sldId="476"/>
            <ac:spMk id="7" creationId="{1AF68CEC-B70C-4DFA-9973-E5B8A12ED17D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08:46:03.909" v="2681" actId="1076"/>
        <pc:sldMkLst>
          <pc:docMk/>
          <pc:sldMk cId="1259971709" sldId="477"/>
        </pc:sldMkLst>
        <pc:spChg chg="mod">
          <ac:chgData name="内田 陽子" userId="S::yoko_uchida@jpfgojp.onmicrosoft.com::3ba88787-b8da-4fc8-a417-83f627a88c5e" providerId="AD" clId="Web-{DD064CBB-3ED5-8971-17C6-26820BFD8AC3}" dt="2020-06-30T08:43:16.618" v="2638" actId="20577"/>
          <ac:spMkLst>
            <pc:docMk/>
            <pc:sldMk cId="1259971709" sldId="4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6:03.909" v="2681" actId="1076"/>
          <ac:spMkLst>
            <pc:docMk/>
            <pc:sldMk cId="1259971709" sldId="4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08:45:56.409" v="2680" actId="1076"/>
          <ac:spMkLst>
            <pc:docMk/>
            <pc:sldMk cId="1259971709" sldId="477"/>
            <ac:spMk id="7" creationId="{1AF68CEC-B70C-4DFA-9973-E5B8A12ED17D}"/>
          </ac:spMkLst>
        </pc:spChg>
      </pc:sldChg>
      <pc:sldChg chg="modSp add del replId">
        <pc:chgData name="内田 陽子" userId="S::yoko_uchida@jpfgojp.onmicrosoft.com::3ba88787-b8da-4fc8-a417-83f627a88c5e" providerId="AD" clId="Web-{DD064CBB-3ED5-8971-17C6-26820BFD8AC3}" dt="2020-06-30T12:09:21" v="3415"/>
        <pc:sldMkLst>
          <pc:docMk/>
          <pc:sldMk cId="2534958888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01:01.309" v="3094" actId="20577"/>
          <ac:spMkLst>
            <pc:docMk/>
            <pc:sldMk cId="2534958888" sldId="478"/>
            <ac:spMk id="4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1:20.468" v="3678" actId="1076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DD064CBB-3ED5-8971-17C6-26820BFD8AC3}" dt="2020-06-30T12:21:20.453" v="3676" actId="1076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04.217" v="3553" actId="20577"/>
          <ac:spMkLst>
            <pc:docMk/>
            <pc:sldMk cId="2703400881" sldId="4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07.871" v="3675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13.748" v="3554" actId="1076"/>
          <ac:spMkLst>
            <pc:docMk/>
            <pc:sldMk cId="2703400881" sldId="4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8" actId="1076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1:20.468" v="3677" actId="1076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15:56.451" v="3635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2:24:54.452" v="3779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DD064CBB-3ED5-8971-17C6-26820BFD8AC3}" dt="2020-06-30T12:23:02.374" v="3742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31.140" v="3700" actId="20577"/>
          <ac:spMkLst>
            <pc:docMk/>
            <pc:sldMk cId="1268427414" sldId="47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34.014" v="3776" actId="1076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4:54.452" v="3779" actId="1076"/>
          <ac:spMkLst>
            <pc:docMk/>
            <pc:sldMk cId="1268427414" sldId="47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22:53.999" v="3719" actId="20577"/>
          <ac:spMkLst>
            <pc:docMk/>
            <pc:sldMk cId="1268427414" sldId="479"/>
            <ac:spMk id="8" creationId="{4E6C4CF5-8F44-4710-8003-FD8972147E8B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33:36.059" v="3875"/>
        <pc:sldMkLst>
          <pc:docMk/>
          <pc:sldMk cId="1817773447" sldId="480"/>
        </pc:sldMkLst>
        <pc:spChg chg="mod">
          <ac:chgData name="内田 陽子" userId="S::yoko_uchida@jpfgojp.onmicrosoft.com::3ba88787-b8da-4fc8-a417-83f627a88c5e" providerId="AD" clId="Web-{DD064CBB-3ED5-8971-17C6-26820BFD8AC3}" dt="2020-06-30T12:33:17.840" v="3874" actId="20577"/>
          <ac:spMkLst>
            <pc:docMk/>
            <pc:sldMk cId="1817773447" sldId="48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31:51.418" v="3852" actId="20577"/>
          <ac:spMkLst>
            <pc:docMk/>
            <pc:sldMk cId="1817773447" sldId="480"/>
            <ac:spMk id="4" creationId="{00000000-0000-0000-0000-000000000000}"/>
          </ac:spMkLst>
        </pc:spChg>
      </pc:sldChg>
      <pc:sldChg chg="modSp add ord replId">
        <pc:chgData name="内田 陽子" userId="S::yoko_uchida@jpfgojp.onmicrosoft.com::3ba88787-b8da-4fc8-a417-83f627a88c5e" providerId="AD" clId="Web-{DD064CBB-3ED5-8971-17C6-26820BFD8AC3}" dt="2020-06-30T12:45:19.898" v="4093" actId="1076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43:55.102" v="4046" actId="1076"/>
          <ac:spMkLst>
            <pc:docMk/>
            <pc:sldMk cId="572155710" sldId="48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2:00.649" v="3976" actId="20577"/>
          <ac:spMkLst>
            <pc:docMk/>
            <pc:sldMk cId="572155710" sldId="48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5:19.898" v="4093" actId="1076"/>
          <ac:spMkLst>
            <pc:docMk/>
            <pc:sldMk cId="572155710" sldId="48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31.164" v="4074" actId="20577"/>
          <ac:spMkLst>
            <pc:docMk/>
            <pc:sldMk cId="572155710" sldId="48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10.164" v="4057" actId="20577"/>
          <ac:spMkLst>
            <pc:docMk/>
            <pc:sldMk cId="572155710" sldId="481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4:28.430" v="4072" actId="20577"/>
          <ac:spMkLst>
            <pc:docMk/>
            <pc:sldMk cId="572155710" sldId="481"/>
            <ac:spMk id="14" creationId="{E81F51A5-8175-464B-A1AE-19542C1F9BA4}"/>
          </ac:spMkLst>
        </pc:spChg>
      </pc:sldChg>
      <pc:sldChg chg="modSp add del ord replId">
        <pc:chgData name="内田 陽子" userId="S::yoko_uchida@jpfgojp.onmicrosoft.com::3ba88787-b8da-4fc8-a417-83f627a88c5e" providerId="AD" clId="Web-{DD064CBB-3ED5-8971-17C6-26820BFD8AC3}" dt="2020-06-30T12:38:50.213" v="3956"/>
        <pc:sldMkLst>
          <pc:docMk/>
          <pc:sldMk cId="1930055067" sldId="481"/>
        </pc:sldMkLst>
        <pc:spChg chg="mod">
          <ac:chgData name="内田 陽子" userId="S::yoko_uchida@jpfgojp.onmicrosoft.com::3ba88787-b8da-4fc8-a417-83f627a88c5e" providerId="AD" clId="Web-{DD064CBB-3ED5-8971-17C6-26820BFD8AC3}" dt="2020-06-30T12:34:59.074" v="3882" actId="20577"/>
          <ac:spMkLst>
            <pc:docMk/>
            <pc:sldMk cId="1930055067" sldId="481"/>
            <ac:spMk id="4" creationId="{00000000-0000-0000-0000-000000000000}"/>
          </ac:spMkLst>
        </pc:spChg>
      </pc:sldChg>
      <pc:sldChg chg="delSp modSp add replId">
        <pc:chgData name="内田 陽子" userId="S::yoko_uchida@jpfgojp.onmicrosoft.com::3ba88787-b8da-4fc8-a417-83f627a88c5e" providerId="AD" clId="Web-{DD064CBB-3ED5-8971-17C6-26820BFD8AC3}" dt="2020-06-30T12:53:37.512" v="4282" actId="1076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DD064CBB-3ED5-8971-17C6-26820BFD8AC3}" dt="2020-06-30T12:48:44.959" v="4180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7:10.226" v="4120" actId="20577"/>
          <ac:spMkLst>
            <pc:docMk/>
            <pc:sldMk cId="218639800" sldId="4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37.512" v="4282" actId="1076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24.240" v="4221" actId="1076"/>
          <ac:spMkLst>
            <pc:docMk/>
            <pc:sldMk cId="218639800" sldId="4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00.412" v="4205" actId="20577"/>
          <ac:spMkLst>
            <pc:docMk/>
            <pc:sldMk cId="218639800" sldId="482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DD064CBB-3ED5-8971-17C6-26820BFD8AC3}" dt="2020-06-30T12:49:06.928" v="4210"/>
          <ac:spMkLst>
            <pc:docMk/>
            <pc:sldMk cId="218639800" sldId="48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49:13.303" v="4217" actId="20577"/>
          <ac:spMkLst>
            <pc:docMk/>
            <pc:sldMk cId="218639800" sldId="482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2:58:01" v="4403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DD064CBB-3ED5-8971-17C6-26820BFD8AC3}" dt="2020-06-30T12:57:05.829" v="4350" actId="20577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0:50.247" v="4240" actId="20577"/>
          <ac:spMkLst>
            <pc:docMk/>
            <pc:sldMk cId="4143443174" sldId="4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3:09.012" v="4274" actId="1076"/>
          <ac:spMkLst>
            <pc:docMk/>
            <pc:sldMk cId="4143443174" sldId="4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8:01" v="4403" actId="1076"/>
          <ac:spMkLst>
            <pc:docMk/>
            <pc:sldMk cId="4143443174" sldId="4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26.079" v="4384" actId="20577"/>
          <ac:spMkLst>
            <pc:docMk/>
            <pc:sldMk cId="4143443174" sldId="483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2:56:57.251" v="4345" actId="1076"/>
          <ac:spMkLst>
            <pc:docMk/>
            <pc:sldMk cId="4143443174" sldId="483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7:51.438" v="4401" actId="20577"/>
          <ac:spMkLst>
            <pc:docMk/>
            <pc:sldMk cId="4143443174" sldId="483"/>
            <ac:spMk id="14" creationId="{E81F51A5-8175-464B-A1AE-19542C1F9BA4}"/>
          </ac:spMkLst>
        </pc:spChg>
      </pc:sldChg>
      <pc:sldChg chg="addSp modSp add replId">
        <pc:chgData name="内田 陽子" userId="S::yoko_uchida@jpfgojp.onmicrosoft.com::3ba88787-b8da-4fc8-a417-83f627a88c5e" providerId="AD" clId="Web-{DD064CBB-3ED5-8971-17C6-26820BFD8AC3}" dt="2020-06-30T13:00:26.624" v="4475" actId="1076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DD064CBB-3ED5-8971-17C6-26820BFD8AC3}" dt="2020-06-30T12:59:38.672" v="4444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5:33.861" v="4304" actId="20577"/>
          <ac:spMkLst>
            <pc:docMk/>
            <pc:sldMk cId="3154766018" sldId="48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30.812" v="4441" actId="20577"/>
          <ac:spMkLst>
            <pc:docMk/>
            <pc:sldMk cId="3154766018" sldId="4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26.624" v="4475" actId="1076"/>
          <ac:spMkLst>
            <pc:docMk/>
            <pc:sldMk cId="3154766018" sldId="48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2:59:50.969" v="4453" actId="20577"/>
          <ac:spMkLst>
            <pc:docMk/>
            <pc:sldMk cId="3154766018" sldId="484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DD064CBB-3ED5-8971-17C6-26820BFD8AC3}" dt="2020-06-30T13:00:08.453" v="4460" actId="20577"/>
          <ac:spMkLst>
            <pc:docMk/>
            <pc:sldMk cId="3154766018" sldId="484"/>
            <ac:spMk id="9" creationId="{2C5D4838-9C55-4BF2-B98F-B361B84D061A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00:16.750" v="4472" actId="20577"/>
          <ac:spMkLst>
            <pc:docMk/>
            <pc:sldMk cId="3154766018" sldId="484"/>
            <ac:spMk id="14" creationId="{E81F51A5-8175-464B-A1AE-19542C1F9BA4}"/>
          </ac:spMkLst>
        </pc:spChg>
      </pc:sldChg>
      <pc:sldChg chg="modSp add replId">
        <pc:chgData name="内田 陽子" userId="S::yoko_uchida@jpfgojp.onmicrosoft.com::3ba88787-b8da-4fc8-a417-83f627a88c5e" providerId="AD" clId="Web-{DD064CBB-3ED5-8971-17C6-26820BFD8AC3}" dt="2020-06-30T13:18:17.119" v="4701" actId="1076"/>
        <pc:sldMkLst>
          <pc:docMk/>
          <pc:sldMk cId="2939034604" sldId="485"/>
        </pc:sldMkLst>
        <pc:spChg chg="mod">
          <ac:chgData name="内田 陽子" userId="S::yoko_uchida@jpfgojp.onmicrosoft.com::3ba88787-b8da-4fc8-a417-83f627a88c5e" providerId="AD" clId="Web-{DD064CBB-3ED5-8971-17C6-26820BFD8AC3}" dt="2020-06-30T13:18:05.166" v="4699" actId="20577"/>
          <ac:spMkLst>
            <pc:docMk/>
            <pc:sldMk cId="2939034604" sldId="4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7:33.682" v="4688" actId="20577"/>
          <ac:spMkLst>
            <pc:docMk/>
            <pc:sldMk cId="2939034604" sldId="4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DD064CBB-3ED5-8971-17C6-26820BFD8AC3}" dt="2020-06-30T13:18:17.119" v="4701" actId="1076"/>
          <ac:spMkLst>
            <pc:docMk/>
            <pc:sldMk cId="2939034604" sldId="485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6F8C31B4-DE10-959B-C9A9-D5108A0AC4FE}"/>
    <pc:docChg chg="modSld">
      <pc:chgData name="内田 陽子" userId="S::yoko_uchida@jpfgojp.onmicrosoft.com::3ba88787-b8da-4fc8-a417-83f627a88c5e" providerId="AD" clId="Web-{6F8C31B4-DE10-959B-C9A9-D5108A0AC4FE}" dt="2020-06-30T13:26:45.008" v="2" actId="14100"/>
      <pc:docMkLst>
        <pc:docMk/>
      </pc:docMkLst>
      <pc:sldChg chg="modSp">
        <pc:chgData name="内田 陽子" userId="S::yoko_uchida@jpfgojp.onmicrosoft.com::3ba88787-b8da-4fc8-a417-83f627a88c5e" providerId="AD" clId="Web-{6F8C31B4-DE10-959B-C9A9-D5108A0AC4FE}" dt="2020-06-30T13:26:32.711" v="1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6F8C31B4-DE10-959B-C9A9-D5108A0AC4FE}" dt="2020-06-30T13:26:32.711" v="1" actId="1076"/>
          <ac:spMkLst>
            <pc:docMk/>
            <pc:sldMk cId="2010396247" sldId="258"/>
            <ac:spMk id="2" creationId="{B9C0A46A-4820-4DF2-A167-C43BF6946E8B}"/>
          </ac:spMkLst>
        </pc:spChg>
      </pc:sldChg>
      <pc:sldChg chg="modSp">
        <pc:chgData name="内田 陽子" userId="S::yoko_uchida@jpfgojp.onmicrosoft.com::3ba88787-b8da-4fc8-a417-83f627a88c5e" providerId="AD" clId="Web-{6F8C31B4-DE10-959B-C9A9-D5108A0AC4FE}" dt="2020-06-30T13:26:45.008" v="2" actId="14100"/>
        <pc:sldMkLst>
          <pc:docMk/>
          <pc:sldMk cId="4023686586" sldId="413"/>
        </pc:sldMkLst>
        <pc:spChg chg="mod">
          <ac:chgData name="内田 陽子" userId="S::yoko_uchida@jpfgojp.onmicrosoft.com::3ba88787-b8da-4fc8-a417-83f627a88c5e" providerId="AD" clId="Web-{6F8C31B4-DE10-959B-C9A9-D5108A0AC4FE}" dt="2020-06-30T13:26:45.008" v="2" actId="14100"/>
          <ac:spMkLst>
            <pc:docMk/>
            <pc:sldMk cId="4023686586" sldId="413"/>
            <ac:spMk id="6" creationId="{C26BD30C-7734-4240-83F0-2551AACA9332}"/>
          </ac:spMkLst>
        </pc:spChg>
      </pc:sldChg>
    </pc:docChg>
  </pc:docChgLst>
  <pc:docChgLst>
    <pc:chgData name="内田 陽子" userId="S::yoko_uchida@jpfgojp.onmicrosoft.com::3ba88787-b8da-4fc8-a417-83f627a88c5e" providerId="AD" clId="Web-{AE009B20-981D-51BF-7332-440EF74741FC}"/>
    <pc:docChg chg="modSld">
      <pc:chgData name="内田 陽子" userId="S::yoko_uchida@jpfgojp.onmicrosoft.com::3ba88787-b8da-4fc8-a417-83f627a88c5e" providerId="AD" clId="Web-{AE009B20-981D-51BF-7332-440EF74741FC}" dt="2020-07-19T16:20:23.403" v="5" actId="20577"/>
      <pc:docMkLst>
        <pc:docMk/>
      </pc:docMkLst>
      <pc:sldChg chg="modSp">
        <pc:chgData name="内田 陽子" userId="S::yoko_uchida@jpfgojp.onmicrosoft.com::3ba88787-b8da-4fc8-a417-83f627a88c5e" providerId="AD" clId="Web-{AE009B20-981D-51BF-7332-440EF74741FC}" dt="2020-07-19T16:20:23.403" v="5" actId="20577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AE009B20-981D-51BF-7332-440EF74741FC}" dt="2020-07-19T16:20:23.403" v="5" actId="20577"/>
          <ac:spMkLst>
            <pc:docMk/>
            <pc:sldMk cId="2818279838" sldId="52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0F40AD28-B52F-8115-947E-A675FBB2FB11}"/>
    <pc:docChg chg="delSld">
      <pc:chgData name="内田 陽子" userId="S::yoko_uchida@jpfgojp.onmicrosoft.com::3ba88787-b8da-4fc8-a417-83f627a88c5e" providerId="AD" clId="Web-{0F40AD28-B52F-8115-947E-A675FBB2FB11}" dt="2020-07-12T15:26:27.922" v="0"/>
      <pc:docMkLst>
        <pc:docMk/>
      </pc:docMkLst>
      <pc:sldChg chg="del">
        <pc:chgData name="内田 陽子" userId="S::yoko_uchida@jpfgojp.onmicrosoft.com::3ba88787-b8da-4fc8-a417-83f627a88c5e" providerId="AD" clId="Web-{0F40AD28-B52F-8115-947E-A675FBB2FB11}" dt="2020-07-12T15:26:27.922" v="0"/>
        <pc:sldMkLst>
          <pc:docMk/>
          <pc:sldMk cId="1254927004" sldId="486"/>
        </pc:sldMkLst>
      </pc:sldChg>
    </pc:docChg>
  </pc:docChgLst>
  <pc:docChgLst>
    <pc:chgData name="内田 陽子" userId="S::yoko_uchida@jpfgojp.onmicrosoft.com::3ba88787-b8da-4fc8-a417-83f627a88c5e" providerId="AD" clId="Web-{5AC5794C-E254-BFF7-D1E2-055C48670DF6}"/>
    <pc:docChg chg="modSld">
      <pc:chgData name="内田 陽子" userId="S::yoko_uchida@jpfgojp.onmicrosoft.com::3ba88787-b8da-4fc8-a417-83f627a88c5e" providerId="AD" clId="Web-{5AC5794C-E254-BFF7-D1E2-055C48670DF6}" dt="2020-07-10T06:45:58.577" v="1242" actId="20577"/>
      <pc:docMkLst>
        <pc:docMk/>
      </pc:docMkLst>
      <pc:sldChg chg="modSp">
        <pc:chgData name="内田 陽子" userId="S::yoko_uchida@jpfgojp.onmicrosoft.com::3ba88787-b8da-4fc8-a417-83f627a88c5e" providerId="AD" clId="Web-{5AC5794C-E254-BFF7-D1E2-055C48670DF6}" dt="2020-07-10T06:06:16.454" v="149" actId="20577"/>
        <pc:sldMkLst>
          <pc:docMk/>
          <pc:sldMk cId="2405926161" sldId="516"/>
        </pc:sldMkLst>
        <pc:spChg chg="mod">
          <ac:chgData name="内田 陽子" userId="S::yoko_uchida@jpfgojp.onmicrosoft.com::3ba88787-b8da-4fc8-a417-83f627a88c5e" providerId="AD" clId="Web-{5AC5794C-E254-BFF7-D1E2-055C48670DF6}" dt="2020-07-10T06:06:16.454" v="149" actId="20577"/>
          <ac:spMkLst>
            <pc:docMk/>
            <pc:sldMk cId="2405926161" sldId="5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13:30.800" v="419" actId="1076"/>
        <pc:sldMkLst>
          <pc:docMk/>
          <pc:sldMk cId="2197259818" sldId="517"/>
        </pc:sldMkLst>
        <pc:spChg chg="mod">
          <ac:chgData name="内田 陽子" userId="S::yoko_uchida@jpfgojp.onmicrosoft.com::3ba88787-b8da-4fc8-a417-83f627a88c5e" providerId="AD" clId="Web-{5AC5794C-E254-BFF7-D1E2-055C48670DF6}" dt="2020-07-10T06:10:58.674" v="318" actId="20577"/>
          <ac:spMkLst>
            <pc:docMk/>
            <pc:sldMk cId="2197259818" sldId="517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0:19.987" v="277" actId="20577"/>
          <ac:spMkLst>
            <pc:docMk/>
            <pc:sldMk cId="2197259818" sldId="5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3:17.597" v="417" actId="20577"/>
          <ac:spMkLst>
            <pc:docMk/>
            <pc:sldMk cId="2197259818" sldId="517"/>
            <ac:spMk id="6" creationId="{37F30964-1894-49AA-A8B7-31D72F2DBC18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3:30.800" v="419" actId="1076"/>
          <ac:spMkLst>
            <pc:docMk/>
            <pc:sldMk cId="2197259818" sldId="5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1:30.362" v="335" actId="20577"/>
          <ac:spMkLst>
            <pc:docMk/>
            <pc:sldMk cId="2197259818" sldId="517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2:04.253" v="369" actId="20577"/>
          <ac:spMkLst>
            <pc:docMk/>
            <pc:sldMk cId="2197259818" sldId="517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20:14.678" v="527" actId="20577"/>
        <pc:sldMkLst>
          <pc:docMk/>
          <pc:sldMk cId="2569951232" sldId="518"/>
        </pc:sldMkLst>
        <pc:spChg chg="mod">
          <ac:chgData name="内田 陽子" userId="S::yoko_uchida@jpfgojp.onmicrosoft.com::3ba88787-b8da-4fc8-a417-83f627a88c5e" providerId="AD" clId="Web-{5AC5794C-E254-BFF7-D1E2-055C48670DF6}" dt="2020-07-10T06:15:39.395" v="479" actId="20577"/>
          <ac:spMkLst>
            <pc:docMk/>
            <pc:sldMk cId="2569951232" sldId="5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5:07.942" v="462" actId="20577"/>
          <ac:spMkLst>
            <pc:docMk/>
            <pc:sldMk cId="2569951232" sldId="5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9:47.146" v="500" actId="20577"/>
          <ac:spMkLst>
            <pc:docMk/>
            <pc:sldMk cId="2569951232" sldId="51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19:45.037" v="497" actId="20577"/>
          <ac:spMkLst>
            <pc:docMk/>
            <pc:sldMk cId="2569951232" sldId="518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0:14.678" v="527" actId="20577"/>
          <ac:spMkLst>
            <pc:docMk/>
            <pc:sldMk cId="2569951232" sldId="518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5AC5794C-E254-BFF7-D1E2-055C48670DF6}" dt="2020-07-10T06:31:41.666" v="798" actId="20577"/>
        <pc:sldMkLst>
          <pc:docMk/>
          <pc:sldMk cId="2778646626" sldId="519"/>
        </pc:sldMkLst>
        <pc:spChg chg="mod">
          <ac:chgData name="内田 陽子" userId="S::yoko_uchida@jpfgojp.onmicrosoft.com::3ba88787-b8da-4fc8-a417-83f627a88c5e" providerId="AD" clId="Web-{5AC5794C-E254-BFF7-D1E2-055C48670DF6}" dt="2020-07-10T06:31:36.650" v="785" actId="1076"/>
          <ac:spMkLst>
            <pc:docMk/>
            <pc:sldMk cId="2778646626" sldId="519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8:05.196" v="709" actId="14100"/>
          <ac:spMkLst>
            <pc:docMk/>
            <pc:sldMk cId="2778646626" sldId="5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23:29.788" v="636" actId="20577"/>
          <ac:spMkLst>
            <pc:docMk/>
            <pc:sldMk cId="2778646626" sldId="51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30:49.181" v="773"/>
          <ac:spMkLst>
            <pc:docMk/>
            <pc:sldMk cId="2778646626" sldId="519"/>
            <ac:spMk id="6" creationId="{37F30964-1894-49AA-A8B7-31D72F2DBC18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14.588" v="780" actId="20577"/>
          <ac:spMkLst>
            <pc:docMk/>
            <pc:sldMk cId="2778646626" sldId="519"/>
            <ac:spMk id="9" creationId="{EBC23AE2-5AEB-4B8C-B035-BAF5F4AE603D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29:06.946" v="735"/>
          <ac:spMkLst>
            <pc:docMk/>
            <pc:sldMk cId="2778646626" sldId="519"/>
            <ac:spMk id="10" creationId="{E2AEB4D0-8607-4589-82FE-F93FAED6206F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36.666" v="786" actId="1076"/>
          <ac:spMkLst>
            <pc:docMk/>
            <pc:sldMk cId="2778646626" sldId="519"/>
            <ac:spMk id="11" creationId="{FDDCEAB4-15FD-4C7C-AC8B-95FB4E49A38B}"/>
          </ac:spMkLst>
        </pc:spChg>
        <pc:spChg chg="del">
          <ac:chgData name="内田 陽子" userId="S::yoko_uchida@jpfgojp.onmicrosoft.com::3ba88787-b8da-4fc8-a417-83f627a88c5e" providerId="AD" clId="Web-{5AC5794C-E254-BFF7-D1E2-055C48670DF6}" dt="2020-07-10T06:30:10.541" v="756"/>
          <ac:spMkLst>
            <pc:docMk/>
            <pc:sldMk cId="2778646626" sldId="519"/>
            <ac:spMk id="12" creationId="{0BFC1268-18A7-40CE-840C-88393BC0C836}"/>
          </ac:spMkLst>
        </pc:spChg>
        <pc:spChg chg="add mod">
          <ac:chgData name="内田 陽子" userId="S::yoko_uchida@jpfgojp.onmicrosoft.com::3ba88787-b8da-4fc8-a417-83f627a88c5e" providerId="AD" clId="Web-{5AC5794C-E254-BFF7-D1E2-055C48670DF6}" dt="2020-07-10T06:31:41.666" v="798" actId="20577"/>
          <ac:spMkLst>
            <pc:docMk/>
            <pc:sldMk cId="2778646626" sldId="519"/>
            <ac:spMk id="13" creationId="{C36A71DB-907D-4A63-B9C3-7E78AB0EF7EB}"/>
          </ac:spMkLst>
        </pc:spChg>
      </pc:sldChg>
      <pc:sldChg chg="delSp modSp">
        <pc:chgData name="内田 陽子" userId="S::yoko_uchida@jpfgojp.onmicrosoft.com::3ba88787-b8da-4fc8-a417-83f627a88c5e" providerId="AD" clId="Web-{5AC5794C-E254-BFF7-D1E2-055C48670DF6}" dt="2020-07-10T06:35:45.339" v="947" actId="20577"/>
        <pc:sldMkLst>
          <pc:docMk/>
          <pc:sldMk cId="3118264403" sldId="520"/>
        </pc:sldMkLst>
        <pc:spChg chg="mod">
          <ac:chgData name="内田 陽子" userId="S::yoko_uchida@jpfgojp.onmicrosoft.com::3ba88787-b8da-4fc8-a417-83f627a88c5e" providerId="AD" clId="Web-{5AC5794C-E254-BFF7-D1E2-055C48670DF6}" dt="2020-07-10T06:34:52.573" v="889" actId="20577"/>
          <ac:spMkLst>
            <pc:docMk/>
            <pc:sldMk cId="3118264403" sldId="520"/>
            <ac:spMk id="2" creationId="{F4E331C3-8D51-4687-B69E-21682B6F347D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4:32.730" v="878" actId="20577"/>
          <ac:spMkLst>
            <pc:docMk/>
            <pc:sldMk cId="3118264403" sldId="5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5:45.339" v="947" actId="20577"/>
          <ac:spMkLst>
            <pc:docMk/>
            <pc:sldMk cId="3118264403" sldId="520"/>
            <ac:spMk id="6" creationId="{37F30964-1894-49AA-A8B7-31D72F2DBC18}"/>
          </ac:spMkLst>
        </pc:spChg>
        <pc:spChg chg="del mod">
          <ac:chgData name="内田 陽子" userId="S::yoko_uchida@jpfgojp.onmicrosoft.com::3ba88787-b8da-4fc8-a417-83f627a88c5e" providerId="AD" clId="Web-{5AC5794C-E254-BFF7-D1E2-055C48670DF6}" dt="2020-07-10T06:34:58.949" v="895"/>
          <ac:spMkLst>
            <pc:docMk/>
            <pc:sldMk cId="3118264403" sldId="520"/>
            <ac:spMk id="10" creationId="{E2AEB4D0-8607-4589-82FE-F93FAED6206F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5:24.386" v="930" actId="20577"/>
          <ac:spMkLst>
            <pc:docMk/>
            <pc:sldMk cId="3118264403" sldId="520"/>
            <ac:spMk id="12" creationId="{0BFC1268-18A7-40CE-840C-88393BC0C836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40:55.951" v="1142" actId="20577"/>
        <pc:sldMkLst>
          <pc:docMk/>
          <pc:sldMk cId="1305536401" sldId="521"/>
        </pc:sldMkLst>
        <pc:spChg chg="mod">
          <ac:chgData name="内田 陽子" userId="S::yoko_uchida@jpfgojp.onmicrosoft.com::3ba88787-b8da-4fc8-a417-83f627a88c5e" providerId="AD" clId="Web-{5AC5794C-E254-BFF7-D1E2-055C48670DF6}" dt="2020-07-10T06:38:56.059" v="1035" actId="20577"/>
          <ac:spMkLst>
            <pc:docMk/>
            <pc:sldMk cId="1305536401" sldId="52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8:34.669" v="1018" actId="20577"/>
          <ac:spMkLst>
            <pc:docMk/>
            <pc:sldMk cId="1305536401" sldId="52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39:47.419" v="1070" actId="20577"/>
          <ac:spMkLst>
            <pc:docMk/>
            <pc:sldMk cId="1305536401" sldId="521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40:17.716" v="1101" actId="20577"/>
          <ac:spMkLst>
            <pc:docMk/>
            <pc:sldMk cId="1305536401" sldId="521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5AC5794C-E254-BFF7-D1E2-055C48670DF6}" dt="2020-07-10T06:40:55.951" v="1142" actId="20577"/>
          <ac:spMkLst>
            <pc:docMk/>
            <pc:sldMk cId="1305536401" sldId="521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5AC5794C-E254-BFF7-D1E2-055C48670DF6}" dt="2020-07-10T06:45:58.577" v="1242" actId="20577"/>
        <pc:sldMkLst>
          <pc:docMk/>
          <pc:sldMk cId="2818279838" sldId="522"/>
        </pc:sldMkLst>
        <pc:spChg chg="mod">
          <ac:chgData name="内田 陽子" userId="S::yoko_uchida@jpfgojp.onmicrosoft.com::3ba88787-b8da-4fc8-a417-83f627a88c5e" providerId="AD" clId="Web-{5AC5794C-E254-BFF7-D1E2-055C48670DF6}" dt="2020-07-10T06:45:58.577" v="1242" actId="20577"/>
          <ac:spMkLst>
            <pc:docMk/>
            <pc:sldMk cId="2818279838" sldId="522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C047144-D68F-9E1D-CD39-89F70FECDDDF}"/>
    <pc:docChg chg="addSld modSld sldOrd">
      <pc:chgData name="内田 陽子" userId="S::yoko_uchida@jpfgojp.onmicrosoft.com::3ba88787-b8da-4fc8-a417-83f627a88c5e" providerId="AD" clId="Web-{8C047144-D68F-9E1D-CD39-89F70FECDDDF}" dt="2020-07-06T13:26:07.508" v="189" actId="20577"/>
      <pc:docMkLst>
        <pc:docMk/>
      </pc:docMkLst>
      <pc:sldChg chg="addSp delSp modSp">
        <pc:chgData name="内田 陽子" userId="S::yoko_uchida@jpfgojp.onmicrosoft.com::3ba88787-b8da-4fc8-a417-83f627a88c5e" providerId="AD" clId="Web-{8C047144-D68F-9E1D-CD39-89F70FECDDDF}" dt="2020-07-06T13:19:25.083" v="34" actId="1076"/>
        <pc:sldMkLst>
          <pc:docMk/>
          <pc:sldMk cId="2010396247" sldId="258"/>
        </pc:sldMkLst>
        <pc:spChg chg="del">
          <ac:chgData name="内田 陽子" userId="S::yoko_uchida@jpfgojp.onmicrosoft.com::3ba88787-b8da-4fc8-a417-83f627a88c5e" providerId="AD" clId="Web-{8C047144-D68F-9E1D-CD39-89F70FECDDDF}" dt="2020-07-06T12:54:19.703" v="4"/>
          <ac:spMkLst>
            <pc:docMk/>
            <pc:sldMk cId="2010396247" sldId="258"/>
            <ac:spMk id="2" creationId="{B9C0A46A-4820-4DF2-A167-C43BF6946E8B}"/>
          </ac:spMkLst>
        </pc:spChg>
        <pc:spChg chg="del mod">
          <ac:chgData name="内田 陽子" userId="S::yoko_uchida@jpfgojp.onmicrosoft.com::3ba88787-b8da-4fc8-a417-83f627a88c5e" providerId="AD" clId="Web-{8C047144-D68F-9E1D-CD39-89F70FECDDDF}" dt="2020-07-06T12:54:19.703" v="5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8C047144-D68F-9E1D-CD39-89F70FECDDDF}" dt="2020-07-06T12:54:47.687" v="14" actId="20577"/>
          <ac:spMkLst>
            <pc:docMk/>
            <pc:sldMk cId="2010396247" sldId="258"/>
            <ac:spMk id="10" creationId="{055014A5-BB65-48A0-98E4-CDE3E97AD0EC}"/>
          </ac:spMkLst>
        </pc:spChg>
        <pc:spChg chg="add mod">
          <ac:chgData name="内田 陽子" userId="S::yoko_uchida@jpfgojp.onmicrosoft.com::3ba88787-b8da-4fc8-a417-83f627a88c5e" providerId="AD" clId="Web-{8C047144-D68F-9E1D-CD39-89F70FECDDDF}" dt="2020-07-06T13:19:25.067" v="33" actId="1076"/>
          <ac:spMkLst>
            <pc:docMk/>
            <pc:sldMk cId="2010396247" sldId="258"/>
            <ac:spMk id="11" creationId="{8AE22E8B-F66D-49C5-83C4-662A4F65A3D2}"/>
          </ac:spMkLst>
        </pc:spChg>
        <pc:picChg chg="add mod modCrop">
          <ac:chgData name="内田 陽子" userId="S::yoko_uchida@jpfgojp.onmicrosoft.com::3ba88787-b8da-4fc8-a417-83f627a88c5e" providerId="AD" clId="Web-{8C047144-D68F-9E1D-CD39-89F70FECDDDF}" dt="2020-07-06T13:19:25.083" v="34" actId="1076"/>
          <ac:picMkLst>
            <pc:docMk/>
            <pc:sldMk cId="2010396247" sldId="258"/>
            <ac:picMk id="5" creationId="{39A50AE2-E5B3-4F18-AE0A-9DD037D5CA19}"/>
          </ac:picMkLst>
        </pc:picChg>
      </pc:sldChg>
      <pc:sldChg chg="modSp">
        <pc:chgData name="内田 陽子" userId="S::yoko_uchida@jpfgojp.onmicrosoft.com::3ba88787-b8da-4fc8-a417-83f627a88c5e" providerId="AD" clId="Web-{8C047144-D68F-9E1D-CD39-89F70FECDDDF}" dt="2020-07-06T13:19:39.989" v="3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8C047144-D68F-9E1D-CD39-89F70FECDDDF}" dt="2020-07-06T13:19:39.989" v="36" actId="20577"/>
          <ac:spMkLst>
            <pc:docMk/>
            <pc:sldMk cId="1239041308" sldId="323"/>
            <ac:spMk id="4" creationId="{00000000-0000-0000-0000-000000000000}"/>
          </ac:spMkLst>
        </pc:spChg>
      </pc:sldChg>
      <pc:sldChg chg="add">
        <pc:chgData name="内田 陽子" userId="S::yoko_uchida@jpfgojp.onmicrosoft.com::3ba88787-b8da-4fc8-a417-83f627a88c5e" providerId="AD" clId="Web-{8C047144-D68F-9E1D-CD39-89F70FECDDDF}" dt="2020-07-06T12:52:39.015" v="0"/>
        <pc:sldMkLst>
          <pc:docMk/>
          <pc:sldMk cId="1254927004" sldId="486"/>
        </pc:sldMkLst>
      </pc:sldChg>
      <pc:sldChg chg="modSp add ord replId">
        <pc:chgData name="内田 陽子" userId="S::yoko_uchida@jpfgojp.onmicrosoft.com::3ba88787-b8da-4fc8-a417-83f627a88c5e" providerId="AD" clId="Web-{8C047144-D68F-9E1D-CD39-89F70FECDDDF}" dt="2020-07-06T13:26:07.508" v="189" actId="20577"/>
        <pc:sldMkLst>
          <pc:docMk/>
          <pc:sldMk cId="3835137978" sldId="487"/>
        </pc:sldMkLst>
        <pc:spChg chg="mod">
          <ac:chgData name="内田 陽子" userId="S::yoko_uchida@jpfgojp.onmicrosoft.com::3ba88787-b8da-4fc8-a417-83f627a88c5e" providerId="AD" clId="Web-{8C047144-D68F-9E1D-CD39-89F70FECDDDF}" dt="2020-07-06T13:25:26.883" v="151" actId="20577"/>
          <ac:spMkLst>
            <pc:docMk/>
            <pc:sldMk cId="3835137978" sldId="487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2:05.601" v="66" actId="20577"/>
          <ac:spMkLst>
            <pc:docMk/>
            <pc:sldMk cId="3835137978" sldId="4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4:57.430" v="131" actId="20577"/>
          <ac:spMkLst>
            <pc:docMk/>
            <pc:sldMk cId="3835137978" sldId="4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5:39.648" v="162" actId="20577"/>
          <ac:spMkLst>
            <pc:docMk/>
            <pc:sldMk cId="3835137978" sldId="487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5:50.633" v="179" actId="20577"/>
          <ac:spMkLst>
            <pc:docMk/>
            <pc:sldMk cId="3835137978" sldId="487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8C047144-D68F-9E1D-CD39-89F70FECDDDF}" dt="2020-07-06T13:26:07.508" v="189" actId="20577"/>
          <ac:spMkLst>
            <pc:docMk/>
            <pc:sldMk cId="3835137978" sldId="487"/>
            <ac:spMk id="12" creationId="{6F9486AC-C8D6-46B8-ACD3-50E1D63D8040}"/>
          </ac:spMkLst>
        </pc:spChg>
      </pc:sldChg>
    </pc:docChg>
  </pc:docChgLst>
  <pc:docChgLst>
    <pc:chgData name="内田 陽子" userId="S::yoko_uchida@jpfgojp.onmicrosoft.com::3ba88787-b8da-4fc8-a417-83f627a88c5e" providerId="AD" clId="Web-{7882B68A-FB7A-2EA1-6E3F-90C07E8164DF}"/>
    <pc:docChg chg="modSld">
      <pc:chgData name="内田 陽子" userId="S::yoko_uchida@jpfgojp.onmicrosoft.com::3ba88787-b8da-4fc8-a417-83f627a88c5e" providerId="AD" clId="Web-{7882B68A-FB7A-2EA1-6E3F-90C07E8164DF}" dt="2020-07-10T03:13:33.485" v="3718" actId="1076"/>
      <pc:docMkLst>
        <pc:docMk/>
      </pc:docMkLst>
      <pc:sldChg chg="modSp">
        <pc:chgData name="内田 陽子" userId="S::yoko_uchida@jpfgojp.onmicrosoft.com::3ba88787-b8da-4fc8-a417-83f627a88c5e" providerId="AD" clId="Web-{7882B68A-FB7A-2EA1-6E3F-90C07E8164DF}" dt="2020-07-10T02:22:14.866" v="2030" actId="1076"/>
        <pc:sldMkLst>
          <pc:docMk/>
          <pc:sldMk cId="3865722586" sldId="402"/>
        </pc:sldMkLst>
        <pc:spChg chg="mod">
          <ac:chgData name="内田 陽子" userId="S::yoko_uchida@jpfgojp.onmicrosoft.com::3ba88787-b8da-4fc8-a417-83f627a88c5e" providerId="AD" clId="Web-{7882B68A-FB7A-2EA1-6E3F-90C07E8164DF}" dt="2020-07-10T02:22:14.835" v="2027" actId="1076"/>
          <ac:spMkLst>
            <pc:docMk/>
            <pc:sldMk cId="3865722586" sldId="4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5:52.427" v="1875" actId="20577"/>
          <ac:spMkLst>
            <pc:docMk/>
            <pc:sldMk cId="3865722586" sldId="4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50" v="2028" actId="1076"/>
          <ac:spMkLst>
            <pc:docMk/>
            <pc:sldMk cId="3865722586" sldId="402"/>
            <ac:spMk id="12" creationId="{B56575D4-765F-4956-A373-F79DD7F9F5B3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50" v="2029" actId="1076"/>
          <ac:spMkLst>
            <pc:docMk/>
            <pc:sldMk cId="3865722586" sldId="4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2:14.866" v="2030" actId="1076"/>
          <ac:spMkLst>
            <pc:docMk/>
            <pc:sldMk cId="3865722586" sldId="4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0:21.201" v="527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7882B68A-FB7A-2EA1-6E3F-90C07E8164DF}" dt="2020-07-10T01:39:02.389" v="452" actId="1076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42.623" v="440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0:06.967" v="506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0:21.201" v="527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9:47.389" v="469" actId="1076"/>
          <ac:spMkLst>
            <pc:docMk/>
            <pc:sldMk cId="3994304355" sldId="44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7:37.615" v="1922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7882B68A-FB7A-2EA1-6E3F-90C07E8164DF}" dt="2020-07-10T02:17:37.584" v="1919" actId="1076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599" v="1920" actId="1076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599" v="1921" actId="1076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7:37.615" v="1922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25:40.777" v="30" actId="20577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7882B68A-FB7A-2EA1-6E3F-90C07E8164DF}" dt="2020-07-10T01:25:13.199" v="0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13.214" v="1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13.214" v="2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5:40.777" v="30" actId="20577"/>
          <ac:spMkLst>
            <pc:docMk/>
            <pc:sldMk cId="2547884084" sldId="44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1:56.092" v="595" actId="1076"/>
        <pc:sldMkLst>
          <pc:docMk/>
          <pc:sldMk cId="2124680580" sldId="470"/>
        </pc:sldMkLst>
        <pc:spChg chg="mod">
          <ac:chgData name="内田 陽子" userId="S::yoko_uchida@jpfgojp.onmicrosoft.com::3ba88787-b8da-4fc8-a417-83f627a88c5e" providerId="AD" clId="Web-{7882B68A-FB7A-2EA1-6E3F-90C07E8164DF}" dt="2020-07-10T01:41:56.061" v="592" actId="1076"/>
          <ac:spMkLst>
            <pc:docMk/>
            <pc:sldMk cId="2124680580" sldId="47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00.108" v="547" actId="20577"/>
          <ac:spMkLst>
            <pc:docMk/>
            <pc:sldMk cId="2124680580" sldId="47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77" v="593" actId="1076"/>
          <ac:spMkLst>
            <pc:docMk/>
            <pc:sldMk cId="2124680580" sldId="47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77" v="594" actId="1076"/>
          <ac:spMkLst>
            <pc:docMk/>
            <pc:sldMk cId="2124680580" sldId="47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1:56.092" v="595" actId="1076"/>
          <ac:spMkLst>
            <pc:docMk/>
            <pc:sldMk cId="2124680580" sldId="47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9:20.896" v="1948" actId="20577"/>
        <pc:sldMkLst>
          <pc:docMk/>
          <pc:sldMk cId="2703400881" sldId="478"/>
        </pc:sldMkLst>
        <pc:spChg chg="mod">
          <ac:chgData name="内田 陽子" userId="S::yoko_uchida@jpfgojp.onmicrosoft.com::3ba88787-b8da-4fc8-a417-83f627a88c5e" providerId="AD" clId="Web-{7882B68A-FB7A-2EA1-6E3F-90C07E8164DF}" dt="2020-07-10T02:19:03.178" v="1935" actId="20577"/>
          <ac:spMkLst>
            <pc:docMk/>
            <pc:sldMk cId="2703400881" sldId="4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9:08" v="856" actId="20577"/>
          <ac:spMkLst>
            <pc:docMk/>
            <pc:sldMk cId="2703400881" sldId="4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08.193" v="1938" actId="20577"/>
          <ac:spMkLst>
            <pc:docMk/>
            <pc:sldMk cId="2703400881" sldId="478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13.615" v="1943" actId="20577"/>
          <ac:spMkLst>
            <pc:docMk/>
            <pc:sldMk cId="2703400881" sldId="478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20.896" v="1948" actId="20577"/>
          <ac:spMkLst>
            <pc:docMk/>
            <pc:sldMk cId="2703400881" sldId="478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1:59.399" v="2521" actId="1076"/>
        <pc:sldMkLst>
          <pc:docMk/>
          <pc:sldMk cId="1268427414" sldId="479"/>
        </pc:sldMkLst>
        <pc:spChg chg="mod">
          <ac:chgData name="内田 陽子" userId="S::yoko_uchida@jpfgojp.onmicrosoft.com::3ba88787-b8da-4fc8-a417-83f627a88c5e" providerId="AD" clId="Web-{7882B68A-FB7A-2EA1-6E3F-90C07E8164DF}" dt="2020-07-10T02:30:57.133" v="2461" actId="20577"/>
          <ac:spMkLst>
            <pc:docMk/>
            <pc:sldMk cId="1268427414" sldId="47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0:36.836" v="2443" actId="20577"/>
          <ac:spMkLst>
            <pc:docMk/>
            <pc:sldMk cId="1268427414" sldId="47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1.915" v="2519" actId="1076"/>
          <ac:spMkLst>
            <pc:docMk/>
            <pc:sldMk cId="1268427414" sldId="479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9.399" v="2520" actId="1076"/>
          <ac:spMkLst>
            <pc:docMk/>
            <pc:sldMk cId="1268427414" sldId="479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1:59.399" v="2521" actId="1076"/>
          <ac:spMkLst>
            <pc:docMk/>
            <pc:sldMk cId="1268427414" sldId="479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8:26.525" v="2753" actId="20577"/>
        <pc:sldMkLst>
          <pc:docMk/>
          <pc:sldMk cId="572155710" sldId="481"/>
        </pc:sldMkLst>
        <pc:spChg chg="mod">
          <ac:chgData name="内田 陽子" userId="S::yoko_uchida@jpfgojp.onmicrosoft.com::3ba88787-b8da-4fc8-a417-83f627a88c5e" providerId="AD" clId="Web-{7882B68A-FB7A-2EA1-6E3F-90C07E8164DF}" dt="2020-07-10T02:38:26.525" v="2753" actId="20577"/>
          <ac:spMkLst>
            <pc:docMk/>
            <pc:sldMk cId="572155710" sldId="481"/>
            <ac:spMk id="4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2:48:08.668" v="3052" actId="20577"/>
        <pc:sldMkLst>
          <pc:docMk/>
          <pc:sldMk cId="218639800" sldId="482"/>
        </pc:sldMkLst>
        <pc:spChg chg="mod">
          <ac:chgData name="内田 陽子" userId="S::yoko_uchida@jpfgojp.onmicrosoft.com::3ba88787-b8da-4fc8-a417-83f627a88c5e" providerId="AD" clId="Web-{7882B68A-FB7A-2EA1-6E3F-90C07E8164DF}" dt="2020-07-10T02:46:34.699" v="3012" actId="20577"/>
          <ac:spMkLst>
            <pc:docMk/>
            <pc:sldMk cId="218639800" sldId="4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6:17.168" v="3000" actId="20577"/>
          <ac:spMkLst>
            <pc:docMk/>
            <pc:sldMk cId="218639800" sldId="4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7:24.668" v="3028" actId="20577"/>
          <ac:spMkLst>
            <pc:docMk/>
            <pc:sldMk cId="218639800" sldId="482"/>
            <ac:spMk id="8" creationId="{4E6C4CF5-8F44-4710-8003-FD8972147E8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47:43.387" v="3039" actId="20577"/>
          <ac:spMkLst>
            <pc:docMk/>
            <pc:sldMk cId="218639800" sldId="482"/>
            <ac:spMk id="9" creationId="{3D412050-87A6-4132-BC6C-4C5C74F6A905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48:08.668" v="3052" actId="20577"/>
          <ac:spMkLst>
            <pc:docMk/>
            <pc:sldMk cId="218639800" sldId="482"/>
            <ac:spMk id="10" creationId="{14306F67-FD55-462F-B673-1B332999DD4C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7:54.371" v="3044"/>
          <ac:spMkLst>
            <pc:docMk/>
            <pc:sldMk cId="218639800" sldId="482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3:02:37.983" v="3468" actId="1076"/>
        <pc:sldMkLst>
          <pc:docMk/>
          <pc:sldMk cId="4143443174" sldId="483"/>
        </pc:sldMkLst>
        <pc:spChg chg="mod">
          <ac:chgData name="内田 陽子" userId="S::yoko_uchida@jpfgojp.onmicrosoft.com::3ba88787-b8da-4fc8-a417-83f627a88c5e" providerId="AD" clId="Web-{7882B68A-FB7A-2EA1-6E3F-90C07E8164DF}" dt="2020-07-10T03:02:37.969" v="3465" actId="1076"/>
          <ac:spMkLst>
            <pc:docMk/>
            <pc:sldMk cId="4143443174" sldId="4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9:04.358" v="3353" actId="20577"/>
          <ac:spMkLst>
            <pc:docMk/>
            <pc:sldMk cId="4143443174" sldId="483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3:00:19.702" v="3386"/>
          <ac:spMkLst>
            <pc:docMk/>
            <pc:sldMk cId="4143443174" sldId="483"/>
            <ac:spMk id="5" creationId="{B483B60B-B118-43C0-B39A-D83D908D0803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0.608" v="3364"/>
          <ac:spMkLst>
            <pc:docMk/>
            <pc:sldMk cId="4143443174" sldId="483"/>
            <ac:spMk id="8" creationId="{4E6C4CF5-8F44-4710-8003-FD8972147E8B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2.952" v="3365"/>
          <ac:spMkLst>
            <pc:docMk/>
            <pc:sldMk cId="4143443174" sldId="483"/>
            <ac:spMk id="9" creationId="{3A6EF556-7C27-4DBC-B46A-69B1ACD19B6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69" v="3466" actId="1076"/>
          <ac:spMkLst>
            <pc:docMk/>
            <pc:sldMk cId="4143443174" sldId="483"/>
            <ac:spMk id="11" creationId="{F5AB3EB4-8CED-46FC-8BE0-D369BA0E8750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83" v="3467" actId="1076"/>
          <ac:spMkLst>
            <pc:docMk/>
            <pc:sldMk cId="4143443174" sldId="483"/>
            <ac:spMk id="12" creationId="{56CA5A2E-B7F4-4FF8-8E41-B0B0CD9C0507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02:37.983" v="3468" actId="1076"/>
          <ac:spMkLst>
            <pc:docMk/>
            <pc:sldMk cId="4143443174" sldId="483"/>
            <ac:spMk id="13" creationId="{04C923B7-6B73-457F-A21D-E2EFF3C717EC}"/>
          </ac:spMkLst>
        </pc:spChg>
        <pc:spChg chg="del mod">
          <ac:chgData name="内田 陽子" userId="S::yoko_uchida@jpfgojp.onmicrosoft.com::3ba88787-b8da-4fc8-a417-83f627a88c5e" providerId="AD" clId="Web-{7882B68A-FB7A-2EA1-6E3F-90C07E8164DF}" dt="2020-07-10T02:59:55.452" v="3366"/>
          <ac:spMkLst>
            <pc:docMk/>
            <pc:sldMk cId="4143443174" sldId="483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2:51:33.919" v="3156" actId="20577"/>
        <pc:sldMkLst>
          <pc:docMk/>
          <pc:sldMk cId="3154766018" sldId="484"/>
        </pc:sldMkLst>
        <pc:spChg chg="mod">
          <ac:chgData name="内田 陽子" userId="S::yoko_uchida@jpfgojp.onmicrosoft.com::3ba88787-b8da-4fc8-a417-83f627a88c5e" providerId="AD" clId="Web-{7882B68A-FB7A-2EA1-6E3F-90C07E8164DF}" dt="2020-07-10T02:50:24.715" v="3125" actId="20577"/>
          <ac:spMkLst>
            <pc:docMk/>
            <pc:sldMk cId="3154766018" sldId="48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8:44.731" v="3069" actId="20577"/>
          <ac:spMkLst>
            <pc:docMk/>
            <pc:sldMk cId="3154766018" sldId="484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4"/>
          <ac:spMkLst>
            <pc:docMk/>
            <pc:sldMk cId="3154766018" sldId="484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3"/>
          <ac:spMkLst>
            <pc:docMk/>
            <pc:sldMk cId="3154766018" sldId="484"/>
            <ac:spMk id="9" creationId="{2C5D4838-9C55-4BF2-B98F-B361B84D061A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0:33.622" v="3129" actId="20577"/>
          <ac:spMkLst>
            <pc:docMk/>
            <pc:sldMk cId="3154766018" sldId="484"/>
            <ac:spMk id="10" creationId="{1C6675D0-531E-469D-BF38-6C6B28222819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2:50:00.606" v="3117"/>
          <ac:spMkLst>
            <pc:docMk/>
            <pc:sldMk cId="3154766018" sldId="484"/>
            <ac:spMk id="11" creationId="{B2C5CCA3-F6B6-4B39-8E50-525B1DADC152}"/>
          </ac:spMkLst>
        </pc:spChg>
        <pc:spChg chg="add del">
          <ac:chgData name="内田 陽子" userId="S::yoko_uchida@jpfgojp.onmicrosoft.com::3ba88787-b8da-4fc8-a417-83f627a88c5e" providerId="AD" clId="Web-{7882B68A-FB7A-2EA1-6E3F-90C07E8164DF}" dt="2020-07-10T02:49:57.715" v="3116"/>
          <ac:spMkLst>
            <pc:docMk/>
            <pc:sldMk cId="3154766018" sldId="484"/>
            <ac:spMk id="12" creationId="{EE504956-167F-40AF-8734-436D8FD32F30}"/>
          </ac:spMkLst>
        </pc:spChg>
        <pc:spChg chg="add del mod">
          <ac:chgData name="内田 陽子" userId="S::yoko_uchida@jpfgojp.onmicrosoft.com::3ba88787-b8da-4fc8-a417-83f627a88c5e" providerId="AD" clId="Web-{7882B68A-FB7A-2EA1-6E3F-90C07E8164DF}" dt="2020-07-10T02:50:44.872" v="3134"/>
          <ac:spMkLst>
            <pc:docMk/>
            <pc:sldMk cId="3154766018" sldId="484"/>
            <ac:spMk id="13" creationId="{E9AA3CA8-3405-4385-85A8-690EA6ED4D66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2:49:01.637" v="3075"/>
          <ac:spMkLst>
            <pc:docMk/>
            <pc:sldMk cId="3154766018" sldId="484"/>
            <ac:spMk id="14" creationId="{E81F51A5-8175-464B-A1AE-19542C1F9BA4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1:15.184" v="3143" actId="1076"/>
          <ac:spMkLst>
            <pc:docMk/>
            <pc:sldMk cId="3154766018" sldId="484"/>
            <ac:spMk id="15" creationId="{171D0802-F215-420E-A6C7-314FD3885C39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2:51:33.919" v="3156" actId="20577"/>
          <ac:spMkLst>
            <pc:docMk/>
            <pc:sldMk cId="3154766018" sldId="484"/>
            <ac:spMk id="16" creationId="{6CBD0FF0-6FA3-4547-8388-D4C747C11258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6:45.638" v="360" actId="20577"/>
        <pc:sldMkLst>
          <pc:docMk/>
          <pc:sldMk cId="2465895991" sldId="493"/>
        </pc:sldMkLst>
        <pc:spChg chg="mod">
          <ac:chgData name="内田 陽子" userId="S::yoko_uchida@jpfgojp.onmicrosoft.com::3ba88787-b8da-4fc8-a417-83f627a88c5e" providerId="AD" clId="Web-{7882B68A-FB7A-2EA1-6E3F-90C07E8164DF}" dt="2020-07-10T01:35:59.154" v="329" actId="20577"/>
          <ac:spMkLst>
            <pc:docMk/>
            <pc:sldMk cId="2465895991" sldId="4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5:11.216" v="298" actId="20577"/>
          <ac:spMkLst>
            <pc:docMk/>
            <pc:sldMk cId="2465895991" sldId="4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28:14.809" v="77" actId="20577"/>
          <ac:spMkLst>
            <pc:docMk/>
            <pc:sldMk cId="2465895991" sldId="4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14.513" v="334" actId="20577"/>
          <ac:spMkLst>
            <pc:docMk/>
            <pc:sldMk cId="2465895991" sldId="4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27.435" v="344" actId="20577"/>
          <ac:spMkLst>
            <pc:docMk/>
            <pc:sldMk cId="2465895991" sldId="4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6:45.638" v="360" actId="20577"/>
          <ac:spMkLst>
            <pc:docMk/>
            <pc:sldMk cId="2465895991" sldId="4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2:04.247" v="246" actId="1076"/>
        <pc:sldMkLst>
          <pc:docMk/>
          <pc:sldMk cId="1087555167" sldId="494"/>
        </pc:sldMkLst>
        <pc:spChg chg="mod">
          <ac:chgData name="内田 陽子" userId="S::yoko_uchida@jpfgojp.onmicrosoft.com::3ba88787-b8da-4fc8-a417-83f627a88c5e" providerId="AD" clId="Web-{7882B68A-FB7A-2EA1-6E3F-90C07E8164DF}" dt="2020-07-10T01:31:28.044" v="193" actId="20577"/>
          <ac:spMkLst>
            <pc:docMk/>
            <pc:sldMk cId="1087555167" sldId="4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1:09.450" v="187" actId="20577"/>
          <ac:spMkLst>
            <pc:docMk/>
            <pc:sldMk cId="1087555167" sldId="4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31" v="244" actId="1076"/>
          <ac:spMkLst>
            <pc:docMk/>
            <pc:sldMk cId="1087555167" sldId="4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31" v="245" actId="1076"/>
          <ac:spMkLst>
            <pc:docMk/>
            <pc:sldMk cId="1087555167" sldId="4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2:04.247" v="246" actId="1076"/>
          <ac:spMkLst>
            <pc:docMk/>
            <pc:sldMk cId="1087555167" sldId="4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38:10.670" v="417" actId="1076"/>
        <pc:sldMkLst>
          <pc:docMk/>
          <pc:sldMk cId="1771957023" sldId="495"/>
        </pc:sldMkLst>
        <pc:spChg chg="mod">
          <ac:chgData name="内田 陽子" userId="S::yoko_uchida@jpfgojp.onmicrosoft.com::3ba88787-b8da-4fc8-a417-83f627a88c5e" providerId="AD" clId="Web-{7882B68A-FB7A-2EA1-6E3F-90C07E8164DF}" dt="2020-07-10T01:38:10.639" v="414" actId="1076"/>
          <ac:spMkLst>
            <pc:docMk/>
            <pc:sldMk cId="1771957023" sldId="4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7:20.076" v="367" actId="20577"/>
          <ac:spMkLst>
            <pc:docMk/>
            <pc:sldMk cId="1771957023" sldId="4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54" v="415" actId="1076"/>
          <ac:spMkLst>
            <pc:docMk/>
            <pc:sldMk cId="1771957023" sldId="4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54" v="416" actId="1076"/>
          <ac:spMkLst>
            <pc:docMk/>
            <pc:sldMk cId="1771957023" sldId="4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38:10.670" v="417" actId="1076"/>
          <ac:spMkLst>
            <pc:docMk/>
            <pc:sldMk cId="1771957023" sldId="4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6:24.828" v="724" actId="1076"/>
        <pc:sldMkLst>
          <pc:docMk/>
          <pc:sldMk cId="1507704013" sldId="496"/>
        </pc:sldMkLst>
        <pc:spChg chg="mod">
          <ac:chgData name="内田 陽子" userId="S::yoko_uchida@jpfgojp.onmicrosoft.com::3ba88787-b8da-4fc8-a417-83f627a88c5e" providerId="AD" clId="Web-{7882B68A-FB7A-2EA1-6E3F-90C07E8164DF}" dt="2020-07-10T01:46:24.797" v="721" actId="1076"/>
          <ac:spMkLst>
            <pc:docMk/>
            <pc:sldMk cId="1507704013" sldId="49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5:19.859" v="660" actId="20577"/>
          <ac:spMkLst>
            <pc:docMk/>
            <pc:sldMk cId="1507704013" sldId="49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797" v="722" actId="1076"/>
          <ac:spMkLst>
            <pc:docMk/>
            <pc:sldMk cId="1507704013" sldId="49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812" v="723" actId="1076"/>
          <ac:spMkLst>
            <pc:docMk/>
            <pc:sldMk cId="1507704013" sldId="49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6:24.828" v="724" actId="1076"/>
          <ac:spMkLst>
            <pc:docMk/>
            <pc:sldMk cId="1507704013" sldId="49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48:32.016" v="832" actId="20577"/>
        <pc:sldMkLst>
          <pc:docMk/>
          <pc:sldMk cId="381974039" sldId="497"/>
        </pc:sldMkLst>
        <pc:spChg chg="mod">
          <ac:chgData name="内田 陽子" userId="S::yoko_uchida@jpfgojp.onmicrosoft.com::3ba88787-b8da-4fc8-a417-83f627a88c5e" providerId="AD" clId="Web-{7882B68A-FB7A-2EA1-6E3F-90C07E8164DF}" dt="2020-07-10T01:47:56.422" v="779" actId="20577"/>
          <ac:spMkLst>
            <pc:docMk/>
            <pc:sldMk cId="381974039" sldId="49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7:36.515" v="755" actId="20577"/>
          <ac:spMkLst>
            <pc:docMk/>
            <pc:sldMk cId="381974039" sldId="49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12.156" v="803" actId="20577"/>
          <ac:spMkLst>
            <pc:docMk/>
            <pc:sldMk cId="381974039" sldId="49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22.984" v="819" actId="20577"/>
          <ac:spMkLst>
            <pc:docMk/>
            <pc:sldMk cId="381974039" sldId="49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48:32.016" v="832" actId="20577"/>
          <ac:spMkLst>
            <pc:docMk/>
            <pc:sldMk cId="381974039" sldId="49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54:28.720" v="1113" actId="20577"/>
        <pc:sldMkLst>
          <pc:docMk/>
          <pc:sldMk cId="147985983" sldId="498"/>
        </pc:sldMkLst>
        <pc:spChg chg="mod">
          <ac:chgData name="内田 陽子" userId="S::yoko_uchida@jpfgojp.onmicrosoft.com::3ba88787-b8da-4fc8-a417-83f627a88c5e" providerId="AD" clId="Web-{7882B68A-FB7A-2EA1-6E3F-90C07E8164DF}" dt="2020-07-10T01:53:15.313" v="1014" actId="1076"/>
          <ac:spMkLst>
            <pc:docMk/>
            <pc:sldMk cId="147985983" sldId="49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2:47.188" v="978" actId="20577"/>
          <ac:spMkLst>
            <pc:docMk/>
            <pc:sldMk cId="147985983" sldId="4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3:44.704" v="1051" actId="20577"/>
          <ac:spMkLst>
            <pc:docMk/>
            <pc:sldMk cId="147985983" sldId="49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4:00.564" v="1074" actId="20577"/>
          <ac:spMkLst>
            <pc:docMk/>
            <pc:sldMk cId="147985983" sldId="49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4:28.720" v="1113" actId="20577"/>
          <ac:spMkLst>
            <pc:docMk/>
            <pc:sldMk cId="147985983" sldId="49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1:58:27.517" v="1264" actId="20577"/>
        <pc:sldMkLst>
          <pc:docMk/>
          <pc:sldMk cId="1738341347" sldId="499"/>
        </pc:sldMkLst>
        <pc:spChg chg="mod">
          <ac:chgData name="内田 陽子" userId="S::yoko_uchida@jpfgojp.onmicrosoft.com::3ba88787-b8da-4fc8-a417-83f627a88c5e" providerId="AD" clId="Web-{7882B68A-FB7A-2EA1-6E3F-90C07E8164DF}" dt="2020-07-10T01:57:42.408" v="1208" actId="20577"/>
          <ac:spMkLst>
            <pc:docMk/>
            <pc:sldMk cId="1738341347" sldId="4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7:09.658" v="1193" actId="20577"/>
          <ac:spMkLst>
            <pc:docMk/>
            <pc:sldMk cId="1738341347" sldId="4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7:53.595" v="1220" actId="20577"/>
          <ac:spMkLst>
            <pc:docMk/>
            <pc:sldMk cId="1738341347" sldId="4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8:06.908" v="1237" actId="20577"/>
          <ac:spMkLst>
            <pc:docMk/>
            <pc:sldMk cId="1738341347" sldId="4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8:27.517" v="1264" actId="20577"/>
          <ac:spMkLst>
            <pc:docMk/>
            <pc:sldMk cId="1738341347" sldId="4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9:45.022" v="1955" actId="20577"/>
        <pc:sldMkLst>
          <pc:docMk/>
          <pc:sldMk cId="3963062903" sldId="500"/>
        </pc:sldMkLst>
        <pc:spChg chg="mod">
          <ac:chgData name="内田 陽子" userId="S::yoko_uchida@jpfgojp.onmicrosoft.com::3ba88787-b8da-4fc8-a417-83f627a88c5e" providerId="AD" clId="Web-{7882B68A-FB7A-2EA1-6E3F-90C07E8164DF}" dt="2020-07-10T02:19:36.631" v="1952" actId="20577"/>
          <ac:spMkLst>
            <pc:docMk/>
            <pc:sldMk cId="3963062903" sldId="50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1:59:32.377" v="1301" actId="20577"/>
          <ac:spMkLst>
            <pc:docMk/>
            <pc:sldMk cId="3963062903" sldId="50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9:45.022" v="1955" actId="20577"/>
          <ac:spMkLst>
            <pc:docMk/>
            <pc:sldMk cId="3963062903" sldId="500"/>
            <ac:spMk id="13" creationId="{1F3CC64E-63E7-4FD9-B6B5-46AD8E2AA81A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04:03.847" v="1480" actId="20577"/>
        <pc:sldMkLst>
          <pc:docMk/>
          <pc:sldMk cId="2226512744" sldId="501"/>
        </pc:sldMkLst>
        <pc:spChg chg="mod">
          <ac:chgData name="内田 陽子" userId="S::yoko_uchida@jpfgojp.onmicrosoft.com::3ba88787-b8da-4fc8-a417-83f627a88c5e" providerId="AD" clId="Web-{7882B68A-FB7A-2EA1-6E3F-90C07E8164DF}" dt="2020-07-10T02:03:09.018" v="1392" actId="1076"/>
          <ac:spMkLst>
            <pc:docMk/>
            <pc:sldMk cId="2226512744" sldId="50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2:37.096" v="1365" actId="20577"/>
          <ac:spMkLst>
            <pc:docMk/>
            <pc:sldMk cId="2226512744" sldId="50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3:27.175" v="1419" actId="20577"/>
          <ac:spMkLst>
            <pc:docMk/>
            <pc:sldMk cId="2226512744" sldId="50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3:42.394" v="1443" actId="20577"/>
          <ac:spMkLst>
            <pc:docMk/>
            <pc:sldMk cId="2226512744" sldId="50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4:03.847" v="1480" actId="20577"/>
          <ac:spMkLst>
            <pc:docMk/>
            <pc:sldMk cId="2226512744" sldId="50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4:58.281" v="3514" actId="20577"/>
        <pc:sldMkLst>
          <pc:docMk/>
          <pc:sldMk cId="2069856398" sldId="502"/>
        </pc:sldMkLst>
        <pc:spChg chg="mod">
          <ac:chgData name="内田 陽子" userId="S::yoko_uchida@jpfgojp.onmicrosoft.com::3ba88787-b8da-4fc8-a417-83f627a88c5e" providerId="AD" clId="Web-{7882B68A-FB7A-2EA1-6E3F-90C07E8164DF}" dt="2020-07-10T02:20:08.303" v="1965" actId="20577"/>
          <ac:spMkLst>
            <pc:docMk/>
            <pc:sldMk cId="2069856398" sldId="5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4:58.281" v="3514" actId="20577"/>
          <ac:spMkLst>
            <pc:docMk/>
            <pc:sldMk cId="2069856398" sldId="5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0:25.162" v="1972" actId="20577"/>
          <ac:spMkLst>
            <pc:docMk/>
            <pc:sldMk cId="2069856398" sldId="502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0:40.022" v="1982" actId="20577"/>
          <ac:spMkLst>
            <pc:docMk/>
            <pc:sldMk cId="2069856398" sldId="502"/>
            <ac:spMk id="13" creationId="{1F3CC64E-63E7-4FD9-B6B5-46AD8E2AA81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1:00.147" v="2002" actId="20577"/>
          <ac:spMkLst>
            <pc:docMk/>
            <pc:sldMk cId="2069856398" sldId="502"/>
            <ac:spMk id="14" creationId="{E81F51A5-8175-464B-A1AE-19542C1F9BA4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0:41.473" v="1680" actId="20577"/>
        <pc:sldMkLst>
          <pc:docMk/>
          <pc:sldMk cId="4257952194" sldId="503"/>
        </pc:sldMkLst>
        <pc:spChg chg="mod">
          <ac:chgData name="内田 陽子" userId="S::yoko_uchida@jpfgojp.onmicrosoft.com::3ba88787-b8da-4fc8-a417-83f627a88c5e" providerId="AD" clId="Web-{7882B68A-FB7A-2EA1-6E3F-90C07E8164DF}" dt="2020-07-10T02:10:04.348" v="1629" actId="20577"/>
          <ac:spMkLst>
            <pc:docMk/>
            <pc:sldMk cId="4257952194" sldId="5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9:29.332" v="1613" actId="20577"/>
          <ac:spMkLst>
            <pc:docMk/>
            <pc:sldMk cId="4257952194" sldId="5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09:52.426" v="1618" actId="1076"/>
          <ac:spMkLst>
            <pc:docMk/>
            <pc:sldMk cId="4257952194" sldId="5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17.582" v="1653" actId="20577"/>
          <ac:spMkLst>
            <pc:docMk/>
            <pc:sldMk cId="4257952194" sldId="5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28.770" v="1669" actId="20577"/>
          <ac:spMkLst>
            <pc:docMk/>
            <pc:sldMk cId="4257952194" sldId="5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0:41.473" v="1680" actId="20577"/>
          <ac:spMkLst>
            <pc:docMk/>
            <pc:sldMk cId="4257952194" sldId="5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14:41.771" v="1823" actId="1076"/>
        <pc:sldMkLst>
          <pc:docMk/>
          <pc:sldMk cId="1585177658" sldId="504"/>
        </pc:sldMkLst>
        <pc:spChg chg="mod">
          <ac:chgData name="内田 陽子" userId="S::yoko_uchida@jpfgojp.onmicrosoft.com::3ba88787-b8da-4fc8-a417-83f627a88c5e" providerId="AD" clId="Web-{7882B68A-FB7A-2EA1-6E3F-90C07E8164DF}" dt="2020-07-10T02:14:41.739" v="1820" actId="1076"/>
          <ac:spMkLst>
            <pc:docMk/>
            <pc:sldMk cId="1585177658" sldId="5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3:11.473" v="1722" actId="20577"/>
          <ac:spMkLst>
            <pc:docMk/>
            <pc:sldMk cId="1585177658" sldId="5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55" v="1821" actId="1076"/>
          <ac:spMkLst>
            <pc:docMk/>
            <pc:sldMk cId="1585177658" sldId="5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55" v="1822" actId="1076"/>
          <ac:spMkLst>
            <pc:docMk/>
            <pc:sldMk cId="1585177658" sldId="5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14:41.771" v="1823" actId="1076"/>
          <ac:spMkLst>
            <pc:docMk/>
            <pc:sldMk cId="1585177658" sldId="5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25:38.991" v="2138" actId="1076"/>
        <pc:sldMkLst>
          <pc:docMk/>
          <pc:sldMk cId="2929022217" sldId="505"/>
        </pc:sldMkLst>
        <pc:spChg chg="mod">
          <ac:chgData name="内田 陽子" userId="S::yoko_uchida@jpfgojp.onmicrosoft.com::3ba88787-b8da-4fc8-a417-83f627a88c5e" providerId="AD" clId="Web-{7882B68A-FB7A-2EA1-6E3F-90C07E8164DF}" dt="2020-07-10T02:25:38.960" v="2135" actId="1076"/>
          <ac:spMkLst>
            <pc:docMk/>
            <pc:sldMk cId="2929022217" sldId="5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4:31.429" v="2085" actId="20577"/>
          <ac:spMkLst>
            <pc:docMk/>
            <pc:sldMk cId="2929022217" sldId="5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76" v="2136" actId="1076"/>
          <ac:spMkLst>
            <pc:docMk/>
            <pc:sldMk cId="2929022217" sldId="5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76" v="2137" actId="1076"/>
          <ac:spMkLst>
            <pc:docMk/>
            <pc:sldMk cId="2929022217" sldId="5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5:38.991" v="2138" actId="1076"/>
          <ac:spMkLst>
            <pc:docMk/>
            <pc:sldMk cId="2929022217" sldId="5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28:58.148" v="2385" actId="20577"/>
        <pc:sldMkLst>
          <pc:docMk/>
          <pc:sldMk cId="3393547365" sldId="506"/>
        </pc:sldMkLst>
        <pc:spChg chg="mod">
          <ac:chgData name="内田 陽子" userId="S::yoko_uchida@jpfgojp.onmicrosoft.com::3ba88787-b8da-4fc8-a417-83f627a88c5e" providerId="AD" clId="Web-{7882B68A-FB7A-2EA1-6E3F-90C07E8164DF}" dt="2020-07-10T02:27:37.398" v="2225" actId="20577"/>
          <ac:spMkLst>
            <pc:docMk/>
            <pc:sldMk cId="3393547365" sldId="5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58.148" v="2385" actId="20577"/>
          <ac:spMkLst>
            <pc:docMk/>
            <pc:sldMk cId="3393547365" sldId="5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6:51.804" v="2174" actId="20577"/>
          <ac:spMkLst>
            <pc:docMk/>
            <pc:sldMk cId="3393547365" sldId="5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7:58.804" v="2282" actId="20577"/>
          <ac:spMkLst>
            <pc:docMk/>
            <pc:sldMk cId="3393547365" sldId="5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17.445" v="2334" actId="20577"/>
          <ac:spMkLst>
            <pc:docMk/>
            <pc:sldMk cId="3393547365" sldId="5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28:44.977" v="2381" actId="20577"/>
          <ac:spMkLst>
            <pc:docMk/>
            <pc:sldMk cId="3393547365" sldId="5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2:58.930" v="2548" actId="20577"/>
        <pc:sldMkLst>
          <pc:docMk/>
          <pc:sldMk cId="970785233" sldId="507"/>
        </pc:sldMkLst>
        <pc:spChg chg="mod">
          <ac:chgData name="内田 陽子" userId="S::yoko_uchida@jpfgojp.onmicrosoft.com::3ba88787-b8da-4fc8-a417-83f627a88c5e" providerId="AD" clId="Web-{7882B68A-FB7A-2EA1-6E3F-90C07E8164DF}" dt="2020-07-10T02:32:58.930" v="2548" actId="20577"/>
          <ac:spMkLst>
            <pc:docMk/>
            <pc:sldMk cId="970785233" sldId="50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36:33.916" v="2709" actId="20577"/>
        <pc:sldMkLst>
          <pc:docMk/>
          <pc:sldMk cId="184348599" sldId="508"/>
        </pc:sldMkLst>
        <pc:spChg chg="mod">
          <ac:chgData name="内田 陽子" userId="S::yoko_uchida@jpfgojp.onmicrosoft.com::3ba88787-b8da-4fc8-a417-83f627a88c5e" providerId="AD" clId="Web-{7882B68A-FB7A-2EA1-6E3F-90C07E8164DF}" dt="2020-07-10T02:35:32.431" v="2626" actId="20577"/>
          <ac:spMkLst>
            <pc:docMk/>
            <pc:sldMk cId="184348599" sldId="5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5:09.134" v="2601" actId="20577"/>
          <ac:spMkLst>
            <pc:docMk/>
            <pc:sldMk cId="184348599" sldId="5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5:46.962" v="2635" actId="20577"/>
          <ac:spMkLst>
            <pc:docMk/>
            <pc:sldMk cId="184348599" sldId="5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6:06.056" v="2665" actId="20577"/>
          <ac:spMkLst>
            <pc:docMk/>
            <pc:sldMk cId="184348599" sldId="5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36:33.916" v="2709" actId="20577"/>
          <ac:spMkLst>
            <pc:docMk/>
            <pc:sldMk cId="184348599" sldId="50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42:06.214" v="2856" actId="1076"/>
        <pc:sldMkLst>
          <pc:docMk/>
          <pc:sldMk cId="1749362494" sldId="509"/>
        </pc:sldMkLst>
        <pc:spChg chg="mod">
          <ac:chgData name="内田 陽子" userId="S::yoko_uchida@jpfgojp.onmicrosoft.com::3ba88787-b8da-4fc8-a417-83f627a88c5e" providerId="AD" clId="Web-{7882B68A-FB7A-2EA1-6E3F-90C07E8164DF}" dt="2020-07-10T02:42:06.198" v="2853" actId="1076"/>
          <ac:spMkLst>
            <pc:docMk/>
            <pc:sldMk cId="1749362494" sldId="50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0:55.432" v="2814" actId="20577"/>
          <ac:spMkLst>
            <pc:docMk/>
            <pc:sldMk cId="1749362494" sldId="50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198" v="2854" actId="1076"/>
          <ac:spMkLst>
            <pc:docMk/>
            <pc:sldMk cId="1749362494" sldId="50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214" v="2855" actId="1076"/>
          <ac:spMkLst>
            <pc:docMk/>
            <pc:sldMk cId="1749362494" sldId="50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2:06.214" v="2856" actId="1076"/>
          <ac:spMkLst>
            <pc:docMk/>
            <pc:sldMk cId="1749362494" sldId="50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2:45:11.246" v="2969" actId="20577"/>
        <pc:sldMkLst>
          <pc:docMk/>
          <pc:sldMk cId="569630594" sldId="510"/>
        </pc:sldMkLst>
        <pc:spChg chg="mod">
          <ac:chgData name="内田 陽子" userId="S::yoko_uchida@jpfgojp.onmicrosoft.com::3ba88787-b8da-4fc8-a417-83f627a88c5e" providerId="AD" clId="Web-{7882B68A-FB7A-2EA1-6E3F-90C07E8164DF}" dt="2020-07-10T02:44:36.745" v="2927" actId="20577"/>
          <ac:spMkLst>
            <pc:docMk/>
            <pc:sldMk cId="569630594" sldId="5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13.339" v="2912" actId="20577"/>
          <ac:spMkLst>
            <pc:docMk/>
            <pc:sldMk cId="569630594" sldId="5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47.589" v="2936" actId="20577"/>
          <ac:spMkLst>
            <pc:docMk/>
            <pc:sldMk cId="569630594" sldId="5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4:59.667" v="2957" actId="20577"/>
          <ac:spMkLst>
            <pc:docMk/>
            <pc:sldMk cId="569630594" sldId="5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45:11.246" v="2969" actId="20577"/>
          <ac:spMkLst>
            <pc:docMk/>
            <pc:sldMk cId="569630594" sldId="51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4:08.031" v="3513" actId="20577"/>
        <pc:sldMkLst>
          <pc:docMk/>
          <pc:sldMk cId="4029662931" sldId="511"/>
        </pc:sldMkLst>
        <pc:spChg chg="mod">
          <ac:chgData name="内田 陽子" userId="S::yoko_uchida@jpfgojp.onmicrosoft.com::3ba88787-b8da-4fc8-a417-83f627a88c5e" providerId="AD" clId="Web-{7882B68A-FB7A-2EA1-6E3F-90C07E8164DF}" dt="2020-07-10T02:57:07.826" v="3249" actId="20577"/>
          <ac:spMkLst>
            <pc:docMk/>
            <pc:sldMk cId="4029662931" sldId="5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4:08.031" v="3513" actId="20577"/>
          <ac:spMkLst>
            <pc:docMk/>
            <pc:sldMk cId="4029662931" sldId="5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7:34.529" v="3275" actId="20577"/>
          <ac:spMkLst>
            <pc:docMk/>
            <pc:sldMk cId="4029662931" sldId="5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7:52.482" v="3304" actId="20577"/>
          <ac:spMkLst>
            <pc:docMk/>
            <pc:sldMk cId="4029662931" sldId="5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2:58:04.639" v="3316" actId="20577"/>
          <ac:spMkLst>
            <pc:docMk/>
            <pc:sldMk cId="4029662931" sldId="51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06:44.437" v="3540" actId="20577"/>
        <pc:sldMkLst>
          <pc:docMk/>
          <pc:sldMk cId="2207993264" sldId="512"/>
        </pc:sldMkLst>
        <pc:spChg chg="mod">
          <ac:chgData name="内田 陽子" userId="S::yoko_uchida@jpfgojp.onmicrosoft.com::3ba88787-b8da-4fc8-a417-83f627a88c5e" providerId="AD" clId="Web-{7882B68A-FB7A-2EA1-6E3F-90C07E8164DF}" dt="2020-07-10T03:06:19.500" v="3530" actId="20577"/>
          <ac:spMkLst>
            <pc:docMk/>
            <pc:sldMk cId="2207993264" sldId="5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6:44.437" v="3540" actId="20577"/>
          <ac:spMkLst>
            <pc:docMk/>
            <pc:sldMk cId="2207993264" sldId="512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7882B68A-FB7A-2EA1-6E3F-90C07E8164DF}" dt="2020-07-10T03:08:03.813" v="3575" actId="1076"/>
        <pc:sldMkLst>
          <pc:docMk/>
          <pc:sldMk cId="2906542013" sldId="513"/>
        </pc:sldMkLst>
        <pc:spChg chg="mod">
          <ac:chgData name="内田 陽子" userId="S::yoko_uchida@jpfgojp.onmicrosoft.com::3ba88787-b8da-4fc8-a417-83f627a88c5e" providerId="AD" clId="Web-{7882B68A-FB7A-2EA1-6E3F-90C07E8164DF}" dt="2020-07-10T03:07:46.125" v="3573" actId="20577"/>
          <ac:spMkLst>
            <pc:docMk/>
            <pc:sldMk cId="2906542013" sldId="513"/>
            <ac:spMk id="2" creationId="{BFB5EEFE-EB88-4741-B223-8DB19E82DFCF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8:03.813" v="3575" actId="1076"/>
          <ac:spMkLst>
            <pc:docMk/>
            <pc:sldMk cId="2906542013" sldId="51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07:51.719" v="3574"/>
          <ac:spMkLst>
            <pc:docMk/>
            <pc:sldMk cId="2906542013" sldId="5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882B68A-FB7A-2EA1-6E3F-90C07E8164DF}" dt="2020-07-10T03:11:05.219" v="3655" actId="1076"/>
        <pc:sldMkLst>
          <pc:docMk/>
          <pc:sldMk cId="2679752153" sldId="514"/>
        </pc:sldMkLst>
        <pc:spChg chg="mod">
          <ac:chgData name="内田 陽子" userId="S::yoko_uchida@jpfgojp.onmicrosoft.com::3ba88787-b8da-4fc8-a417-83f627a88c5e" providerId="AD" clId="Web-{7882B68A-FB7A-2EA1-6E3F-90C07E8164DF}" dt="2020-07-10T03:09:05.828" v="3603" actId="20577"/>
          <ac:spMkLst>
            <pc:docMk/>
            <pc:sldMk cId="2679752153" sldId="5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8:45.750" v="3594" actId="20577"/>
          <ac:spMkLst>
            <pc:docMk/>
            <pc:sldMk cId="2679752153" sldId="5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1:05.219" v="3655" actId="1076"/>
          <ac:spMkLst>
            <pc:docMk/>
            <pc:sldMk cId="2679752153" sldId="5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09:45.094" v="3620" actId="20577"/>
          <ac:spMkLst>
            <pc:docMk/>
            <pc:sldMk cId="2679752153" sldId="514"/>
            <ac:spMk id="8" creationId="{4E6C4CF5-8F44-4710-8003-FD8972147E8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0:23.094" v="3637" actId="1076"/>
          <ac:spMkLst>
            <pc:docMk/>
            <pc:sldMk cId="2679752153" sldId="514"/>
            <ac:spMk id="9" creationId="{3A6EF556-7C27-4DBC-B46A-69B1ACD19B6B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0:50.360" v="3650" actId="20577"/>
          <ac:spMkLst>
            <pc:docMk/>
            <pc:sldMk cId="2679752153" sldId="514"/>
            <ac:spMk id="14" creationId="{E81F51A5-8175-464B-A1AE-19542C1F9BA4}"/>
          </ac:spMkLst>
        </pc:spChg>
      </pc:sldChg>
      <pc:sldChg chg="addSp delSp modSp">
        <pc:chgData name="内田 陽子" userId="S::yoko_uchida@jpfgojp.onmicrosoft.com::3ba88787-b8da-4fc8-a417-83f627a88c5e" providerId="AD" clId="Web-{7882B68A-FB7A-2EA1-6E3F-90C07E8164DF}" dt="2020-07-10T03:13:33.485" v="3718" actId="1076"/>
        <pc:sldMkLst>
          <pc:docMk/>
          <pc:sldMk cId="2397076330" sldId="515"/>
        </pc:sldMkLst>
        <pc:spChg chg="mod">
          <ac:chgData name="内田 陽子" userId="S::yoko_uchida@jpfgojp.onmicrosoft.com::3ba88787-b8da-4fc8-a417-83f627a88c5e" providerId="AD" clId="Web-{7882B68A-FB7A-2EA1-6E3F-90C07E8164DF}" dt="2020-07-10T03:13:02.313" v="3711" actId="1076"/>
          <ac:spMkLst>
            <pc:docMk/>
            <pc:sldMk cId="2397076330" sldId="5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882B68A-FB7A-2EA1-6E3F-90C07E8164DF}" dt="2020-07-10T03:12:24.735" v="3687" actId="20577"/>
          <ac:spMkLst>
            <pc:docMk/>
            <pc:sldMk cId="2397076330" sldId="51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7"/>
          <ac:spMkLst>
            <pc:docMk/>
            <pc:sldMk cId="2397076330" sldId="515"/>
            <ac:spMk id="8" creationId="{4E6C4CF5-8F44-4710-8003-FD8972147E8B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6"/>
          <ac:spMkLst>
            <pc:docMk/>
            <pc:sldMk cId="2397076330" sldId="515"/>
            <ac:spMk id="9" creationId="{3A6EF556-7C27-4DBC-B46A-69B1ACD19B6B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14.298" v="3713" actId="1076"/>
          <ac:spMkLst>
            <pc:docMk/>
            <pc:sldMk cId="2397076330" sldId="515"/>
            <ac:spMk id="10" creationId="{C3B26586-B12A-40D3-847A-90AE20AD6CE3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24.142" v="3716" actId="1076"/>
          <ac:spMkLst>
            <pc:docMk/>
            <pc:sldMk cId="2397076330" sldId="515"/>
            <ac:spMk id="11" creationId="{1AC8B190-4F8C-4134-A9B2-53FB51B7E6B6}"/>
          </ac:spMkLst>
        </pc:spChg>
        <pc:spChg chg="add mod">
          <ac:chgData name="内田 陽子" userId="S::yoko_uchida@jpfgojp.onmicrosoft.com::3ba88787-b8da-4fc8-a417-83f627a88c5e" providerId="AD" clId="Web-{7882B68A-FB7A-2EA1-6E3F-90C07E8164DF}" dt="2020-07-10T03:13:33.485" v="3718" actId="1076"/>
          <ac:spMkLst>
            <pc:docMk/>
            <pc:sldMk cId="2397076330" sldId="515"/>
            <ac:spMk id="12" creationId="{08FF313D-8C69-4E89-B57D-AD1A65857DA3}"/>
          </ac:spMkLst>
        </pc:spChg>
        <pc:spChg chg="del">
          <ac:chgData name="内田 陽子" userId="S::yoko_uchida@jpfgojp.onmicrosoft.com::3ba88787-b8da-4fc8-a417-83f627a88c5e" providerId="AD" clId="Web-{7882B68A-FB7A-2EA1-6E3F-90C07E8164DF}" dt="2020-07-10T03:11:26.454" v="3658"/>
          <ac:spMkLst>
            <pc:docMk/>
            <pc:sldMk cId="2397076330" sldId="515"/>
            <ac:spMk id="14" creationId="{E81F51A5-8175-464B-A1AE-19542C1F9BA4}"/>
          </ac:spMkLst>
        </pc:spChg>
      </pc:sldChg>
    </pc:docChg>
  </pc:docChgLst>
  <pc:docChgLst>
    <pc:chgData name="内田 陽子" userId="S::yoko_uchida@jpfgojp.onmicrosoft.com::3ba88787-b8da-4fc8-a417-83f627a88c5e" providerId="AD" clId="Web-{7632208D-0537-683C-7FEA-921A4093C287}"/>
    <pc:docChg chg="addSld delSld modSld">
      <pc:chgData name="内田 陽子" userId="S::yoko_uchida@jpfgojp.onmicrosoft.com::3ba88787-b8da-4fc8-a417-83f627a88c5e" providerId="AD" clId="Web-{7632208D-0537-683C-7FEA-921A4093C287}" dt="2020-07-10T00:45:06.142" v="1452" actId="20577"/>
      <pc:docMkLst>
        <pc:docMk/>
      </pc:docMkLst>
      <pc:sldChg chg="modSp">
        <pc:chgData name="内田 陽子" userId="S::yoko_uchida@jpfgojp.onmicrosoft.com::3ba88787-b8da-4fc8-a417-83f627a88c5e" providerId="AD" clId="Web-{7632208D-0537-683C-7FEA-921A4093C287}" dt="2020-07-08T15:38:29.423" v="866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7632208D-0537-683C-7FEA-921A4093C287}" dt="2020-07-08T15:37:58.188" v="833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7:33.078" v="820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20.329" v="858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29.423" v="866" actId="20577"/>
          <ac:spMkLst>
            <pc:docMk/>
            <pc:sldMk cId="2850448850" sldId="4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38:07.063" v="847" actId="20577"/>
          <ac:spMkLst>
            <pc:docMk/>
            <pc:sldMk cId="2850448850" sldId="44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45:06.142" v="1451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7632208D-0537-683C-7FEA-921A4093C287}" dt="2020-07-10T00:44:37.973" v="1429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28.065" v="1421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4:59.630" v="1444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4:53.900" v="1441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45:06.142" v="1451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15.127" v="1420" actId="20577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7632208D-0537-683C-7FEA-921A4093C287}" dt="2020-07-10T00:28:15.127" v="1420" actId="20577"/>
          <ac:spMkLst>
            <pc:docMk/>
            <pc:sldMk cId="1821118130" sldId="44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7:21.928" v="781" actId="20577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7632208D-0537-683C-7FEA-921A4093C287}" dt="2020-07-08T15:17:21.928" v="781" actId="20577"/>
          <ac:spMkLst>
            <pc:docMk/>
            <pc:sldMk cId="3989000421" sldId="44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4:57.724" v="741" actId="20577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7632208D-0537-683C-7FEA-921A4093C287}" dt="2020-07-08T15:13:32.615" v="663" actId="20577"/>
          <ac:spMkLst>
            <pc:docMk/>
            <pc:sldMk cId="312432115" sldId="450"/>
            <ac:spMk id="6" creationId="{325B3D51-14DD-40A9-A29C-6495828FC48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49.490" v="734" actId="20577"/>
          <ac:spMkLst>
            <pc:docMk/>
            <pc:sldMk cId="312432115" sldId="450"/>
            <ac:spMk id="13" creationId="{DDCC1B98-1CEE-4353-BB87-BF8ABCA6F6B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57.724" v="741" actId="20577"/>
          <ac:spMkLst>
            <pc:docMk/>
            <pc:sldMk cId="312432115" sldId="450"/>
            <ac:spMk id="15" creationId="{C2BFC9D2-8797-4DDC-9492-E1DC0FB87D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4:07.912" v="703" actId="20577"/>
          <ac:spMkLst>
            <pc:docMk/>
            <pc:sldMk cId="312432115" sldId="450"/>
            <ac:spMk id="17" creationId="{A622FEB2-7D0F-4632-ABEB-8E34F8BC6363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3:55.990" v="692" actId="20577"/>
          <ac:spMkLst>
            <pc:docMk/>
            <pc:sldMk cId="312432115" sldId="450"/>
            <ac:spMk id="19" creationId="{A4AD8F21-F7BB-4569-997E-3050B8AE4A2B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42.971" v="1423" actId="20577"/>
        <pc:sldMkLst>
          <pc:docMk/>
          <pc:sldMk cId="1328337835" sldId="467"/>
        </pc:sldMkLst>
        <pc:spChg chg="mod">
          <ac:chgData name="内田 陽子" userId="S::yoko_uchida@jpfgojp.onmicrosoft.com::3ba88787-b8da-4fc8-a417-83f627a88c5e" providerId="AD" clId="Web-{7632208D-0537-683C-7FEA-921A4093C287}" dt="2020-07-10T00:20:30.316" v="1248" actId="20577"/>
          <ac:spMkLst>
            <pc:docMk/>
            <pc:sldMk cId="1328337835" sldId="46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42.971" v="1423" actId="20577"/>
          <ac:spMkLst>
            <pc:docMk/>
            <pc:sldMk cId="1328337835" sldId="46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0:55.332" v="1281" actId="20577"/>
          <ac:spMkLst>
            <pc:docMk/>
            <pc:sldMk cId="1328337835" sldId="46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1:10.348" v="1303" actId="20577"/>
          <ac:spMkLst>
            <pc:docMk/>
            <pc:sldMk cId="1328337835" sldId="46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0:40.270" v="1262" actId="20577"/>
          <ac:spMkLst>
            <pc:docMk/>
            <pc:sldMk cId="1328337835" sldId="46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28:58.393" v="1424" actId="20577"/>
        <pc:sldMkLst>
          <pc:docMk/>
          <pc:sldMk cId="1260018034" sldId="472"/>
        </pc:sldMkLst>
        <pc:spChg chg="mod">
          <ac:chgData name="内田 陽子" userId="S::yoko_uchida@jpfgojp.onmicrosoft.com::3ba88787-b8da-4fc8-a417-83f627a88c5e" providerId="AD" clId="Web-{7632208D-0537-683C-7FEA-921A4093C287}" dt="2020-07-08T15:42:20.082" v="973" actId="1076"/>
          <ac:spMkLst>
            <pc:docMk/>
            <pc:sldMk cId="1260018034" sldId="47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28:58.393" v="1424" actId="20577"/>
          <ac:spMkLst>
            <pc:docMk/>
            <pc:sldMk cId="1260018034" sldId="47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5.988" v="970" actId="1076"/>
          <ac:spMkLst>
            <pc:docMk/>
            <pc:sldMk cId="1260018034" sldId="47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6.004" v="971" actId="1076"/>
          <ac:spMkLst>
            <pc:docMk/>
            <pc:sldMk cId="1260018034" sldId="47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2:16.004" v="972" actId="1076"/>
          <ac:spMkLst>
            <pc:docMk/>
            <pc:sldMk cId="1260018034" sldId="472"/>
            <ac:spMk id="12" creationId="{6F9486AC-C8D6-46B8-ACD3-50E1D63D8040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4:59:38.514" v="277" actId="20577"/>
        <pc:sldMkLst>
          <pc:docMk/>
          <pc:sldMk cId="1807715053" sldId="488"/>
        </pc:sldMkLst>
        <pc:spChg chg="mod">
          <ac:chgData name="内田 陽子" userId="S::yoko_uchida@jpfgojp.onmicrosoft.com::3ba88787-b8da-4fc8-a417-83f627a88c5e" providerId="AD" clId="Web-{7632208D-0537-683C-7FEA-921A4093C287}" dt="2020-07-08T13:22:36.062" v="24" actId="1076"/>
          <ac:spMkLst>
            <pc:docMk/>
            <pc:sldMk cId="1807715053" sldId="4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7:26.123" v="53" actId="20577"/>
          <ac:spMkLst>
            <pc:docMk/>
            <pc:sldMk cId="1807715053" sldId="4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3:22:36.062" v="25" actId="1076"/>
          <ac:spMkLst>
            <pc:docMk/>
            <pc:sldMk cId="1807715053" sldId="4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8:23.670" v="118" actId="20577"/>
          <ac:spMkLst>
            <pc:docMk/>
            <pc:sldMk cId="1807715053" sldId="488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9:12.420" v="231" actId="14100"/>
          <ac:spMkLst>
            <pc:docMk/>
            <pc:sldMk cId="1807715053" sldId="4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9:38.514" v="277" actId="20577"/>
          <ac:spMkLst>
            <pc:docMk/>
            <pc:sldMk cId="1807715053" sldId="4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4:58:39.326" v="162" actId="20577"/>
          <ac:spMkLst>
            <pc:docMk/>
            <pc:sldMk cId="1807715053" sldId="4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07:50.563" v="470" actId="20577"/>
        <pc:sldMkLst>
          <pc:docMk/>
          <pc:sldMk cId="783456098" sldId="489"/>
        </pc:sldMkLst>
        <pc:spChg chg="mod">
          <ac:chgData name="内田 陽子" userId="S::yoko_uchida@jpfgojp.onmicrosoft.com::3ba88787-b8da-4fc8-a417-83f627a88c5e" providerId="AD" clId="Web-{7632208D-0537-683C-7FEA-921A4093C287}" dt="2020-07-08T15:01:32.546" v="354" actId="20577"/>
          <ac:spMkLst>
            <pc:docMk/>
            <pc:sldMk cId="783456098" sldId="4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1:46.061" v="372" actId="20577"/>
          <ac:spMkLst>
            <pc:docMk/>
            <pc:sldMk cId="783456098" sldId="489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7:50.563" v="470" actId="20577"/>
          <ac:spMkLst>
            <pc:docMk/>
            <pc:sldMk cId="783456098" sldId="4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7:32.125" v="465" actId="20577"/>
          <ac:spMkLst>
            <pc:docMk/>
            <pc:sldMk cId="783456098" sldId="4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02:03.186" v="394" actId="20577"/>
          <ac:spMkLst>
            <pc:docMk/>
            <pc:sldMk cId="783456098" sldId="4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08T15:11:29.552" v="614" actId="20577"/>
        <pc:sldMkLst>
          <pc:docMk/>
          <pc:sldMk cId="1961695828" sldId="490"/>
        </pc:sldMkLst>
        <pc:spChg chg="mod">
          <ac:chgData name="内田 陽子" userId="S::yoko_uchida@jpfgojp.onmicrosoft.com::3ba88787-b8da-4fc8-a417-83f627a88c5e" providerId="AD" clId="Web-{7632208D-0537-683C-7FEA-921A4093C287}" dt="2020-07-08T15:09:11.207" v="507" actId="20577"/>
          <ac:spMkLst>
            <pc:docMk/>
            <pc:sldMk cId="1961695828" sldId="4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0:03.723" v="524" actId="20577"/>
          <ac:spMkLst>
            <pc:docMk/>
            <pc:sldMk cId="1961695828" sldId="490"/>
            <ac:spMk id="8" creationId="{DF9B83B6-6680-445A-A236-7318B33A27B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1:17.958" v="592" actId="20577"/>
          <ac:spMkLst>
            <pc:docMk/>
            <pc:sldMk cId="1961695828" sldId="4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1:29.552" v="614" actId="20577"/>
          <ac:spMkLst>
            <pc:docMk/>
            <pc:sldMk cId="1961695828" sldId="4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10:40.598" v="549" actId="20577"/>
          <ac:spMkLst>
            <pc:docMk/>
            <pc:sldMk cId="1961695828" sldId="49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13:42.537" v="1198" actId="1076"/>
        <pc:sldMkLst>
          <pc:docMk/>
          <pc:sldMk cId="3262701066" sldId="491"/>
        </pc:sldMkLst>
        <pc:spChg chg="mod">
          <ac:chgData name="内田 陽子" userId="S::yoko_uchida@jpfgojp.onmicrosoft.com::3ba88787-b8da-4fc8-a417-83f627a88c5e" providerId="AD" clId="Web-{7632208D-0537-683C-7FEA-921A4093C287}" dt="2020-07-10T00:13:42.522" v="1195" actId="1076"/>
          <ac:spMkLst>
            <pc:docMk/>
            <pc:sldMk cId="3262701066" sldId="491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4:25.692" v="1023" actId="20577"/>
          <ac:spMkLst>
            <pc:docMk/>
            <pc:sldMk cId="3262701066" sldId="4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22" v="1196" actId="1076"/>
          <ac:spMkLst>
            <pc:docMk/>
            <pc:sldMk cId="3262701066" sldId="491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08T15:44:44.629" v="1024" actId="1076"/>
          <ac:spMkLst>
            <pc:docMk/>
            <pc:sldMk cId="3262701066" sldId="49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37" v="1197" actId="1076"/>
          <ac:spMkLst>
            <pc:docMk/>
            <pc:sldMk cId="3262701066" sldId="491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42.537" v="1198" actId="1076"/>
          <ac:spMkLst>
            <pc:docMk/>
            <pc:sldMk cId="3262701066" sldId="491"/>
            <ac:spMk id="12" creationId="{6F9486AC-C8D6-46B8-ACD3-50E1D63D8040}"/>
          </ac:spMkLst>
        </pc:spChg>
        <pc:spChg chg="ord">
          <ac:chgData name="内田 陽子" userId="S::yoko_uchida@jpfgojp.onmicrosoft.com::3ba88787-b8da-4fc8-a417-83f627a88c5e" providerId="AD" clId="Web-{7632208D-0537-683C-7FEA-921A4093C287}" dt="2020-07-08T15:48:25.552" v="1060"/>
          <ac:spMkLst>
            <pc:docMk/>
            <pc:sldMk cId="3262701066" sldId="491"/>
            <ac:spMk id="17" creationId="{0E77CCE6-116B-48B3-B6EA-52311E7610A4}"/>
          </ac:spMkLst>
        </pc:spChg>
      </pc:sldChg>
      <pc:sldChg chg="modSp">
        <pc:chgData name="内田 陽子" userId="S::yoko_uchida@jpfgojp.onmicrosoft.com::3ba88787-b8da-4fc8-a417-83f627a88c5e" providerId="AD" clId="Web-{7632208D-0537-683C-7FEA-921A4093C287}" dt="2020-07-10T00:13:23.788" v="1186" actId="1076"/>
        <pc:sldMkLst>
          <pc:docMk/>
          <pc:sldMk cId="3044175289" sldId="492"/>
        </pc:sldMkLst>
        <pc:spChg chg="mod">
          <ac:chgData name="内田 陽子" userId="S::yoko_uchida@jpfgojp.onmicrosoft.com::3ba88787-b8da-4fc8-a417-83f627a88c5e" providerId="AD" clId="Web-{7632208D-0537-683C-7FEA-921A4093C287}" dt="2020-07-10T00:13:23.788" v="1186" actId="1076"/>
          <ac:spMkLst>
            <pc:docMk/>
            <pc:sldMk cId="3044175289" sldId="492"/>
            <ac:spMk id="2" creationId="{C4309556-5879-4BBF-93EC-D0CF5C590297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1:21.100" v="1110" actId="20577"/>
          <ac:spMkLst>
            <pc:docMk/>
            <pc:sldMk cId="3044175289" sldId="4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38" v="1183" actId="1076"/>
          <ac:spMkLst>
            <pc:docMk/>
            <pc:sldMk cId="3044175289" sldId="492"/>
            <ac:spMk id="6" creationId="{51501AE1-9846-404E-802D-3FE9FF64E0E9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38" v="1184" actId="1076"/>
          <ac:spMkLst>
            <pc:docMk/>
            <pc:sldMk cId="3044175289" sldId="492"/>
            <ac:spMk id="10" creationId="{02A04B54-4DBF-44EB-8218-469D12A85F3C}"/>
          </ac:spMkLst>
        </pc:spChg>
        <pc:spChg chg="mod">
          <ac:chgData name="内田 陽子" userId="S::yoko_uchida@jpfgojp.onmicrosoft.com::3ba88787-b8da-4fc8-a417-83f627a88c5e" providerId="AD" clId="Web-{7632208D-0537-683C-7FEA-921A4093C287}" dt="2020-07-10T00:13:12.553" v="1185" actId="1076"/>
          <ac:spMkLst>
            <pc:docMk/>
            <pc:sldMk cId="3044175289" sldId="492"/>
            <ac:spMk id="12" creationId="{6F9486AC-C8D6-46B8-ACD3-50E1D63D8040}"/>
          </ac:spMkLst>
        </pc:spChg>
        <pc:spChg chg="ord">
          <ac:chgData name="内田 陽子" userId="S::yoko_uchida@jpfgojp.onmicrosoft.com::3ba88787-b8da-4fc8-a417-83f627a88c5e" providerId="AD" clId="Web-{7632208D-0537-683C-7FEA-921A4093C287}" dt="2020-07-10T00:12:42.164" v="1143"/>
          <ac:spMkLst>
            <pc:docMk/>
            <pc:sldMk cId="3044175289" sldId="492"/>
            <ac:spMk id="17" creationId="{0E77CCE6-116B-48B3-B6EA-52311E7610A4}"/>
          </ac:spMkLst>
        </pc:spChg>
      </pc:sldChg>
      <pc:sldChg chg="new del">
        <pc:chgData name="内田 陽子" userId="S::yoko_uchida@jpfgojp.onmicrosoft.com::3ba88787-b8da-4fc8-a417-83f627a88c5e" providerId="AD" clId="Web-{7632208D-0537-683C-7FEA-921A4093C287}" dt="2020-07-08T15:30:24.810" v="783"/>
        <pc:sldMkLst>
          <pc:docMk/>
          <pc:sldMk cId="1902719592" sldId="524"/>
        </pc:sldMkLst>
      </pc:sldChg>
    </pc:docChg>
  </pc:docChgLst>
  <pc:docChgLst>
    <pc:chgData name="内田 陽子" userId="S::yoko_uchida@jpfgojp.onmicrosoft.com::3ba88787-b8da-4fc8-a417-83f627a88c5e" providerId="AD" clId="Web-{FABFAEDD-D384-493F-E26A-15BDF56D23F0}"/>
    <pc:docChg chg="addSld modSld sldOrd">
      <pc:chgData name="内田 陽子" userId="S::yoko_uchida@jpfgojp.onmicrosoft.com::3ba88787-b8da-4fc8-a417-83f627a88c5e" providerId="AD" clId="Web-{FABFAEDD-D384-493F-E26A-15BDF56D23F0}" dt="2020-06-29T00:38:45.858" v="2107" actId="1076"/>
      <pc:docMkLst>
        <pc:docMk/>
      </pc:docMkLst>
      <pc:sldChg chg="addSp delSp modSp">
        <pc:chgData name="内田 陽子" userId="S::yoko_uchida@jpfgojp.onmicrosoft.com::3ba88787-b8da-4fc8-a417-83f627a88c5e" providerId="AD" clId="Web-{FABFAEDD-D384-493F-E26A-15BDF56D23F0}" dt="2020-06-27T14:58:00.306" v="91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FABFAEDD-D384-493F-E26A-15BDF56D23F0}" dt="2020-06-27T14:57:37.478" v="87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7T14:56:29.712" v="45" actId="20577"/>
          <ac:spMkLst>
            <pc:docMk/>
            <pc:sldMk cId="2010396247" sldId="258"/>
            <ac:spMk id="3" creationId="{E0222A54-0EEB-4AA0-83C1-3E319CDEEA14}"/>
          </ac:spMkLst>
        </pc:spChg>
        <pc:spChg chg="add mod">
          <ac:chgData name="内田 陽子" userId="S::yoko_uchida@jpfgojp.onmicrosoft.com::3ba88787-b8da-4fc8-a417-83f627a88c5e" providerId="AD" clId="Web-{FABFAEDD-D384-493F-E26A-15BDF56D23F0}" dt="2020-06-27T14:58:00.306" v="91"/>
          <ac:spMkLst>
            <pc:docMk/>
            <pc:sldMk cId="2010396247" sldId="258"/>
            <ac:spMk id="6" creationId="{DD586B3A-10B6-457E-9E5C-9AEAFD03FCC8}"/>
          </ac:spMkLst>
        </pc:spChg>
        <pc:picChg chg="add mod modCrop">
          <ac:chgData name="内田 陽子" userId="S::yoko_uchida@jpfgojp.onmicrosoft.com::3ba88787-b8da-4fc8-a417-83f627a88c5e" providerId="AD" clId="Web-{FABFAEDD-D384-493F-E26A-15BDF56D23F0}" dt="2020-06-27T14:55:55.665" v="7" actId="1076"/>
          <ac:picMkLst>
            <pc:docMk/>
            <pc:sldMk cId="2010396247" sldId="258"/>
            <ac:picMk id="5" creationId="{A3BCFB24-1DBD-4C64-820A-C01C8D94424C}"/>
          </ac:picMkLst>
        </pc:picChg>
        <pc:picChg chg="del">
          <ac:chgData name="内田 陽子" userId="S::yoko_uchida@jpfgojp.onmicrosoft.com::3ba88787-b8da-4fc8-a417-83f627a88c5e" providerId="AD" clId="Web-{FABFAEDD-D384-493F-E26A-15BDF56D23F0}" dt="2020-06-27T14:56:00.352" v="8"/>
          <ac:picMkLst>
            <pc:docMk/>
            <pc:sldMk cId="2010396247" sldId="258"/>
            <ac:picMk id="10" creationId="{24D65E80-15BC-48C7-BF38-2F6831FE31D1}"/>
          </ac:picMkLst>
        </pc:picChg>
      </pc:sldChg>
      <pc:sldChg chg="addSp delSp modSp">
        <pc:chgData name="内田 陽子" userId="S::yoko_uchida@jpfgojp.onmicrosoft.com::3ba88787-b8da-4fc8-a417-83f627a88c5e" providerId="AD" clId="Web-{FABFAEDD-D384-493F-E26A-15BDF56D23F0}" dt="2020-06-28T09:17:07.454" v="246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FABFAEDD-D384-493F-E26A-15BDF56D23F0}" dt="2020-06-28T09:16:41.875" v="215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47.976" v="199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09:42.977" v="175" actId="20577"/>
          <ac:spMkLst>
            <pc:docMk/>
            <pc:sldMk cId="1239041308" sldId="323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FABFAEDD-D384-493F-E26A-15BDF56D23F0}" dt="2020-06-27T14:58:26.322" v="95"/>
          <ac:spMkLst>
            <pc:docMk/>
            <pc:sldMk cId="1239041308" sldId="323"/>
            <ac:spMk id="5" creationId="{290FC848-67B5-4996-A7D2-26EBC0B86D78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5:54.897" v="200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9.235" v="230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7:07.454" v="246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6:51.985" v="219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9T00:20:39.298" v="1841"/>
        <pc:sldMkLst>
          <pc:docMk/>
          <pc:sldMk cId="3225434964" sldId="365"/>
        </pc:sldMkLst>
        <pc:spChg chg="mod">
          <ac:chgData name="内田 陽子" userId="S::yoko_uchida@jpfgojp.onmicrosoft.com::3ba88787-b8da-4fc8-a417-83f627a88c5e" providerId="AD" clId="Web-{FABFAEDD-D384-493F-E26A-15BDF56D23F0}" dt="2020-06-29T00:19:13.846" v="1763" actId="20577"/>
          <ac:spMkLst>
            <pc:docMk/>
            <pc:sldMk cId="3225434964" sldId="36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7:35.768" v="1705" actId="20577"/>
          <ac:spMkLst>
            <pc:docMk/>
            <pc:sldMk cId="3225434964" sldId="36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8:59.267" v="1751" actId="20577"/>
          <ac:spMkLst>
            <pc:docMk/>
            <pc:sldMk cId="3225434964" sldId="36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26.720" v="1840" actId="1076"/>
          <ac:spMkLst>
            <pc:docMk/>
            <pc:sldMk cId="3225434964" sldId="36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37.986" v="1805" actId="20577"/>
          <ac:spMkLst>
            <pc:docMk/>
            <pc:sldMk cId="3225434964" sldId="36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0:02.299" v="1836" actId="20577"/>
          <ac:spMkLst>
            <pc:docMk/>
            <pc:sldMk cId="3225434964" sldId="36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19:27.424" v="1793" actId="20577"/>
          <ac:spMkLst>
            <pc:docMk/>
            <pc:sldMk cId="3225434964" sldId="365"/>
            <ac:spMk id="11" creationId="{9557DDCB-0AF4-4AFF-A705-E5DBBE957561}"/>
          </ac:spMkLst>
        </pc:spChg>
      </pc:sldChg>
      <pc:sldChg chg="modSp ord">
        <pc:chgData name="内田 陽子" userId="S::yoko_uchida@jpfgojp.onmicrosoft.com::3ba88787-b8da-4fc8-a417-83f627a88c5e" providerId="AD" clId="Web-{FABFAEDD-D384-493F-E26A-15BDF56D23F0}" dt="2020-06-28T09:33:53.296" v="722" actId="20577"/>
        <pc:sldMkLst>
          <pc:docMk/>
          <pc:sldMk cId="219858601" sldId="419"/>
        </pc:sldMkLst>
        <pc:spChg chg="mod">
          <ac:chgData name="内田 陽子" userId="S::yoko_uchida@jpfgojp.onmicrosoft.com::3ba88787-b8da-4fc8-a417-83f627a88c5e" providerId="AD" clId="Web-{FABFAEDD-D384-493F-E26A-15BDF56D23F0}" dt="2020-06-28T09:20:34.187" v="361" actId="1076"/>
          <ac:spMkLst>
            <pc:docMk/>
            <pc:sldMk cId="219858601" sldId="4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18:29.547" v="266" actId="20577"/>
          <ac:spMkLst>
            <pc:docMk/>
            <pc:sldMk cId="219858601" sldId="4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3:53.296" v="722" actId="20577"/>
          <ac:spMkLst>
            <pc:docMk/>
            <pc:sldMk cId="219858601" sldId="4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1:03.968" v="387" actId="1076"/>
          <ac:spMkLst>
            <pc:docMk/>
            <pc:sldMk cId="219858601" sldId="41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13.874" v="329" actId="20577"/>
          <ac:spMkLst>
            <pc:docMk/>
            <pc:sldMk cId="219858601" sldId="4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29.609" v="358" actId="20577"/>
          <ac:spMkLst>
            <pc:docMk/>
            <pc:sldMk cId="219858601" sldId="4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0:54.515" v="384" actId="20577"/>
          <ac:spMkLst>
            <pc:docMk/>
            <pc:sldMk cId="219858601" sldId="419"/>
            <ac:spMk id="11" creationId="{9557DDCB-0AF4-4AFF-A705-E5DBBE957561}"/>
          </ac:spMkLst>
        </pc:spChg>
      </pc:sldChg>
      <pc:sldChg chg="add">
        <pc:chgData name="内田 陽子" userId="S::yoko_uchida@jpfgojp.onmicrosoft.com::3ba88787-b8da-4fc8-a417-83f627a88c5e" providerId="AD" clId="Web-{FABFAEDD-D384-493F-E26A-15BDF56D23F0}" dt="2020-06-27T14:58:45.759" v="96"/>
        <pc:sldMkLst>
          <pc:docMk/>
          <pc:sldMk cId="1737716498" sldId="438"/>
        </pc:sldMkLst>
      </pc:sldChg>
      <pc:sldChg chg="modSp add ord replId">
        <pc:chgData name="内田 陽子" userId="S::yoko_uchida@jpfgojp.onmicrosoft.com::3ba88787-b8da-4fc8-a417-83f627a88c5e" providerId="AD" clId="Web-{FABFAEDD-D384-493F-E26A-15BDF56D23F0}" dt="2020-06-28T09:25:00.171" v="498" actId="20577"/>
        <pc:sldMkLst>
          <pc:docMk/>
          <pc:sldMk cId="3549227618" sldId="439"/>
        </pc:sldMkLst>
        <pc:spChg chg="mod">
          <ac:chgData name="内田 陽子" userId="S::yoko_uchida@jpfgojp.onmicrosoft.com::3ba88787-b8da-4fc8-a417-83f627a88c5e" providerId="AD" clId="Web-{FABFAEDD-D384-493F-E26A-15BDF56D23F0}" dt="2020-06-28T09:24:25.202" v="449" actId="20577"/>
          <ac:spMkLst>
            <pc:docMk/>
            <pc:sldMk cId="3549227618" sldId="4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47.030" v="417" actId="20577"/>
          <ac:spMkLst>
            <pc:docMk/>
            <pc:sldMk cId="3549227618" sldId="4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17.655" v="443" actId="20577"/>
          <ac:spMkLst>
            <pc:docMk/>
            <pc:sldMk cId="3549227618" sldId="4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2:54.217" v="418" actId="1076"/>
          <ac:spMkLst>
            <pc:docMk/>
            <pc:sldMk cId="3549227618" sldId="43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46.733" v="473" actId="20577"/>
          <ac:spMkLst>
            <pc:docMk/>
            <pc:sldMk cId="3549227618" sldId="43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5:00.171" v="498" actId="20577"/>
          <ac:spMkLst>
            <pc:docMk/>
            <pc:sldMk cId="3549227618" sldId="43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4:37.967" v="462" actId="20577"/>
          <ac:spMkLst>
            <pc:docMk/>
            <pc:sldMk cId="3549227618" sldId="43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27:49.920" v="617" actId="20577"/>
        <pc:sldMkLst>
          <pc:docMk/>
          <pc:sldMk cId="2850448850" sldId="440"/>
        </pc:sldMkLst>
        <pc:spChg chg="mod">
          <ac:chgData name="内田 陽子" userId="S::yoko_uchida@jpfgojp.onmicrosoft.com::3ba88787-b8da-4fc8-a417-83f627a88c5e" providerId="AD" clId="Web-{FABFAEDD-D384-493F-E26A-15BDF56D23F0}" dt="2020-06-28T09:27:20.420" v="576" actId="20577"/>
          <ac:spMkLst>
            <pc:docMk/>
            <pc:sldMk cId="2850448850" sldId="4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1.702" v="548" actId="20577"/>
          <ac:spMkLst>
            <pc:docMk/>
            <pc:sldMk cId="2850448850" sldId="4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11.171" v="522" actId="20577"/>
          <ac:spMkLst>
            <pc:docMk/>
            <pc:sldMk cId="2850448850" sldId="4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6:59.108" v="549" actId="1076"/>
          <ac:spMkLst>
            <pc:docMk/>
            <pc:sldMk cId="2850448850" sldId="4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35.639" v="595" actId="20577"/>
          <ac:spMkLst>
            <pc:docMk/>
            <pc:sldMk cId="2850448850" sldId="4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27:49.920" v="617" actId="20577"/>
          <ac:spMkLst>
            <pc:docMk/>
            <pc:sldMk cId="2850448850" sldId="440"/>
            <ac:spMk id="10" creationId="{9A12C887-F2A3-44AE-B14D-889C875FFA4A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09:37:33.248" v="774" actId="20577"/>
        <pc:sldMkLst>
          <pc:docMk/>
          <pc:sldMk cId="3994304355" sldId="441"/>
        </pc:sldMkLst>
        <pc:spChg chg="mod">
          <ac:chgData name="内田 陽子" userId="S::yoko_uchida@jpfgojp.onmicrosoft.com::3ba88787-b8da-4fc8-a417-83f627a88c5e" providerId="AD" clId="Web-{FABFAEDD-D384-493F-E26A-15BDF56D23F0}" dt="2020-06-28T09:36:52.577" v="733" actId="20577"/>
          <ac:spMkLst>
            <pc:docMk/>
            <pc:sldMk cId="3994304355" sldId="4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05.872" v="714" actId="20577"/>
          <ac:spMkLst>
            <pc:docMk/>
            <pc:sldMk cId="3994304355" sldId="4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0:24.045" v="693" actId="20577"/>
          <ac:spMkLst>
            <pc:docMk/>
            <pc:sldMk cId="3994304355" sldId="4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1:12.560" v="715" actId="1076"/>
          <ac:spMkLst>
            <pc:docMk/>
            <pc:sldMk cId="3994304355" sldId="4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18.639" v="765" actId="20577"/>
          <ac:spMkLst>
            <pc:docMk/>
            <pc:sldMk cId="3994304355" sldId="44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33.248" v="774" actId="20577"/>
          <ac:spMkLst>
            <pc:docMk/>
            <pc:sldMk cId="3994304355" sldId="44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09:37:03.639" v="744" actId="20577"/>
          <ac:spMkLst>
            <pc:docMk/>
            <pc:sldMk cId="3994304355" sldId="441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16:19.660" v="910" actId="1076"/>
        <pc:sldMkLst>
          <pc:docMk/>
          <pc:sldMk cId="2134300188" sldId="442"/>
        </pc:sldMkLst>
        <pc:spChg chg="mod">
          <ac:chgData name="内田 陽子" userId="S::yoko_uchida@jpfgojp.onmicrosoft.com::3ba88787-b8da-4fc8-a417-83f627a88c5e" providerId="AD" clId="Web-{FABFAEDD-D384-493F-E26A-15BDF56D23F0}" dt="2020-06-28T12:10:37.939" v="845" actId="20577"/>
          <ac:spMkLst>
            <pc:docMk/>
            <pc:sldMk cId="2134300188" sldId="44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09.156" v="795" actId="20577"/>
          <ac:spMkLst>
            <pc:docMk/>
            <pc:sldMk cId="2134300188" sldId="44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6:19.660" v="910" actId="1076"/>
          <ac:spMkLst>
            <pc:docMk/>
            <pc:sldMk cId="2134300188" sldId="44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1:46:18.827" v="796" actId="1076"/>
          <ac:spMkLst>
            <pc:docMk/>
            <pc:sldMk cId="2134300188" sldId="44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15.955" v="882" actId="20577"/>
          <ac:spMkLst>
            <pc:docMk/>
            <pc:sldMk cId="2134300188" sldId="44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30.158" v="906" actId="20577"/>
          <ac:spMkLst>
            <pc:docMk/>
            <pc:sldMk cId="2134300188" sldId="44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1:02.892" v="862" actId="20577"/>
          <ac:spMkLst>
            <pc:docMk/>
            <pc:sldMk cId="2134300188" sldId="44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23:30.097" v="1087" actId="20577"/>
        <pc:sldMkLst>
          <pc:docMk/>
          <pc:sldMk cId="2624926469" sldId="443"/>
        </pc:sldMkLst>
        <pc:spChg chg="mod">
          <ac:chgData name="内田 陽子" userId="S::yoko_uchida@jpfgojp.onmicrosoft.com::3ba88787-b8da-4fc8-a417-83f627a88c5e" providerId="AD" clId="Web-{FABFAEDD-D384-493F-E26A-15BDF56D23F0}" dt="2020-06-28T12:22:20.612" v="1035" actId="20577"/>
          <ac:spMkLst>
            <pc:docMk/>
            <pc:sldMk cId="2624926469" sldId="4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03.598" v="934" actId="20577"/>
          <ac:spMkLst>
            <pc:docMk/>
            <pc:sldMk cId="2624926469" sldId="4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1:52.441" v="982" actId="20577"/>
          <ac:spMkLst>
            <pc:docMk/>
            <pc:sldMk cId="2624926469" sldId="4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18:10.848" v="935" actId="1076"/>
          <ac:spMkLst>
            <pc:docMk/>
            <pc:sldMk cId="2624926469" sldId="44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30.722" v="1046" actId="20577"/>
          <ac:spMkLst>
            <pc:docMk/>
            <pc:sldMk cId="2624926469" sldId="44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2:56.253" v="1073" actId="20577"/>
          <ac:spMkLst>
            <pc:docMk/>
            <pc:sldMk cId="2624926469" sldId="44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3:30.097" v="1087" actId="20577"/>
          <ac:spMkLst>
            <pc:docMk/>
            <pc:sldMk cId="2624926469" sldId="44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30:32.924" v="1257" actId="1076"/>
        <pc:sldMkLst>
          <pc:docMk/>
          <pc:sldMk cId="1821118130" sldId="444"/>
        </pc:sldMkLst>
        <pc:spChg chg="mod">
          <ac:chgData name="内田 陽子" userId="S::yoko_uchida@jpfgojp.onmicrosoft.com::3ba88787-b8da-4fc8-a417-83f627a88c5e" providerId="AD" clId="Web-{FABFAEDD-D384-493F-E26A-15BDF56D23F0}" dt="2020-06-28T12:28:40.487" v="1201" actId="20577"/>
          <ac:spMkLst>
            <pc:docMk/>
            <pc:sldMk cId="1821118130" sldId="4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5:52.425" v="1109" actId="20577"/>
          <ac:spMkLst>
            <pc:docMk/>
            <pc:sldMk cId="1821118130" sldId="4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26.159" v="1190" actId="20577"/>
          <ac:spMkLst>
            <pc:docMk/>
            <pc:sldMk cId="1821118130" sldId="4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0.784" v="1218" actId="20577"/>
          <ac:spMkLst>
            <pc:docMk/>
            <pc:sldMk cId="1821118130" sldId="4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28:59.268" v="1224" actId="20577"/>
          <ac:spMkLst>
            <pc:docMk/>
            <pc:sldMk cId="1821118130" sldId="4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0:32.924" v="1257" actId="1076"/>
          <ac:spMkLst>
            <pc:docMk/>
            <pc:sldMk cId="1821118130" sldId="44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8T12:40:58.284" v="1478" actId="20577"/>
        <pc:sldMkLst>
          <pc:docMk/>
          <pc:sldMk cId="1506209741" sldId="445"/>
        </pc:sldMkLst>
        <pc:spChg chg="mod">
          <ac:chgData name="内田 陽子" userId="S::yoko_uchida@jpfgojp.onmicrosoft.com::3ba88787-b8da-4fc8-a417-83f627a88c5e" providerId="AD" clId="Web-{FABFAEDD-D384-493F-E26A-15BDF56D23F0}" dt="2020-06-28T12:39:48.972" v="1401" actId="20577"/>
          <ac:spMkLst>
            <pc:docMk/>
            <pc:sldMk cId="1506209741" sldId="44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3:39.376" v="1280" actId="20577"/>
          <ac:spMkLst>
            <pc:docMk/>
            <pc:sldMk cId="1506209741" sldId="4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22.285" v="1383" actId="20577"/>
          <ac:spMkLst>
            <pc:docMk/>
            <pc:sldMk cId="1506209741" sldId="4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39:35.832" v="1384" actId="1076"/>
          <ac:spMkLst>
            <pc:docMk/>
            <pc:sldMk cId="1506209741" sldId="44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36.816" v="1434" actId="20577"/>
          <ac:spMkLst>
            <pc:docMk/>
            <pc:sldMk cId="1506209741" sldId="44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43.597" v="1442" actId="20577"/>
          <ac:spMkLst>
            <pc:docMk/>
            <pc:sldMk cId="1506209741" sldId="44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0:58.284" v="1478" actId="20577"/>
          <ac:spMkLst>
            <pc:docMk/>
            <pc:sldMk cId="1506209741" sldId="44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48:28.658" v="1609" actId="20577"/>
        <pc:sldMkLst>
          <pc:docMk/>
          <pc:sldMk cId="3757872599" sldId="446"/>
        </pc:sldMkLst>
        <pc:spChg chg="mod">
          <ac:chgData name="内田 陽子" userId="S::yoko_uchida@jpfgojp.onmicrosoft.com::3ba88787-b8da-4fc8-a417-83f627a88c5e" providerId="AD" clId="Web-{FABFAEDD-D384-493F-E26A-15BDF56D23F0}" dt="2020-06-28T12:47:54.752" v="1590" actId="1076"/>
          <ac:spMkLst>
            <pc:docMk/>
            <pc:sldMk cId="3757872599" sldId="4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16.533" v="1551" actId="20577"/>
          <ac:spMkLst>
            <pc:docMk/>
            <pc:sldMk cId="3757872599" sldId="4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6:56.752" v="1543" actId="20577"/>
          <ac:spMkLst>
            <pc:docMk/>
            <pc:sldMk cId="3757872599" sldId="4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7:54.767" v="1591" actId="1076"/>
          <ac:spMkLst>
            <pc:docMk/>
            <pc:sldMk cId="3757872599" sldId="44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14.455" v="1598" actId="20577"/>
          <ac:spMkLst>
            <pc:docMk/>
            <pc:sldMk cId="3757872599" sldId="44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48:28.658" v="1609" actId="20577"/>
          <ac:spMkLst>
            <pc:docMk/>
            <pc:sldMk cId="3757872599" sldId="44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8T12:52:45.047" v="1688" actId="1076"/>
        <pc:sldMkLst>
          <pc:docMk/>
          <pc:sldMk cId="2547884084" sldId="447"/>
        </pc:sldMkLst>
        <pc:spChg chg="mod">
          <ac:chgData name="内田 陽子" userId="S::yoko_uchida@jpfgojp.onmicrosoft.com::3ba88787-b8da-4fc8-a417-83f627a88c5e" providerId="AD" clId="Web-{FABFAEDD-D384-493F-E26A-15BDF56D23F0}" dt="2020-06-28T12:52:45.032" v="1686" actId="1076"/>
          <ac:spMkLst>
            <pc:docMk/>
            <pc:sldMk cId="2547884084" sldId="4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13.532" v="1627" actId="20577"/>
          <ac:spMkLst>
            <pc:docMk/>
            <pc:sldMk cId="2547884084" sldId="4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0:48.048" v="1617" actId="20577"/>
          <ac:spMkLst>
            <pc:docMk/>
            <pc:sldMk cId="2547884084" sldId="4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1:31.360" v="1629" actId="1076"/>
          <ac:spMkLst>
            <pc:docMk/>
            <pc:sldMk cId="2547884084" sldId="4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32" v="1687" actId="1076"/>
          <ac:spMkLst>
            <pc:docMk/>
            <pc:sldMk cId="2547884084" sldId="4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45.047" v="1688" actId="1076"/>
          <ac:spMkLst>
            <pc:docMk/>
            <pc:sldMk cId="2547884084" sldId="4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8T12:52:32.923" v="1682" actId="1076"/>
          <ac:spMkLst>
            <pc:docMk/>
            <pc:sldMk cId="2547884084" sldId="44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FABFAEDD-D384-493F-E26A-15BDF56D23F0}" dt="2020-06-29T00:22:22.282" v="1864" actId="1076"/>
        <pc:sldMkLst>
          <pc:docMk/>
          <pc:sldMk cId="3989000421" sldId="448"/>
        </pc:sldMkLst>
        <pc:spChg chg="mod">
          <ac:chgData name="内田 陽子" userId="S::yoko_uchida@jpfgojp.onmicrosoft.com::3ba88787-b8da-4fc8-a417-83f627a88c5e" providerId="AD" clId="Web-{FABFAEDD-D384-493F-E26A-15BDF56D23F0}" dt="2020-06-29T00:22:08.923" v="1863" actId="20577"/>
          <ac:spMkLst>
            <pc:docMk/>
            <pc:sldMk cId="3989000421" sldId="4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2:22.282" v="1864" actId="1076"/>
          <ac:spMkLst>
            <pc:docMk/>
            <pc:sldMk cId="3989000421" sldId="448"/>
            <ac:spMk id="7" creationId="{1AF68CEC-B70C-4DFA-9973-E5B8A12ED17D}"/>
          </ac:spMkLst>
        </pc:spChg>
      </pc:sldChg>
      <pc:sldChg chg="delSp modSp add replId">
        <pc:chgData name="内田 陽子" userId="S::yoko_uchida@jpfgojp.onmicrosoft.com::3ba88787-b8da-4fc8-a417-83f627a88c5e" providerId="AD" clId="Web-{FABFAEDD-D384-493F-E26A-15BDF56D23F0}" dt="2020-06-29T00:26:26.657" v="1927" actId="1076"/>
        <pc:sldMkLst>
          <pc:docMk/>
          <pc:sldMk cId="2043561076" sldId="449"/>
        </pc:sldMkLst>
        <pc:spChg chg="del">
          <ac:chgData name="内田 陽子" userId="S::yoko_uchida@jpfgojp.onmicrosoft.com::3ba88787-b8da-4fc8-a417-83f627a88c5e" providerId="AD" clId="Web-{FABFAEDD-D384-493F-E26A-15BDF56D23F0}" dt="2020-06-29T00:26:08.985" v="1926"/>
          <ac:spMkLst>
            <pc:docMk/>
            <pc:sldMk cId="2043561076" sldId="44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57.626" v="1922" actId="20577"/>
          <ac:spMkLst>
            <pc:docMk/>
            <pc:sldMk cId="2043561076" sldId="4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5:11.141" v="1908" actId="20577"/>
          <ac:spMkLst>
            <pc:docMk/>
            <pc:sldMk cId="2043561076" sldId="4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26:26.657" v="1927" actId="1076"/>
          <ac:spMkLst>
            <pc:docMk/>
            <pc:sldMk cId="2043561076" sldId="44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5"/>
          <ac:spMkLst>
            <pc:docMk/>
            <pc:sldMk cId="2043561076" sldId="44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4"/>
          <ac:spMkLst>
            <pc:docMk/>
            <pc:sldMk cId="2043561076" sldId="44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ABFAEDD-D384-493F-E26A-15BDF56D23F0}" dt="2020-06-29T00:26:08.969" v="1923"/>
          <ac:spMkLst>
            <pc:docMk/>
            <pc:sldMk cId="2043561076" sldId="44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6:55.764" v="2081" actId="1076"/>
        <pc:sldMkLst>
          <pc:docMk/>
          <pc:sldMk cId="312432115" sldId="450"/>
        </pc:sldMkLst>
        <pc:spChg chg="mod">
          <ac:chgData name="内田 陽子" userId="S::yoko_uchida@jpfgojp.onmicrosoft.com::3ba88787-b8da-4fc8-a417-83f627a88c5e" providerId="AD" clId="Web-{FABFAEDD-D384-493F-E26A-15BDF56D23F0}" dt="2020-06-29T00:36:17.390" v="2041" actId="20577"/>
          <ac:spMkLst>
            <pc:docMk/>
            <pc:sldMk cId="312432115" sldId="45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2:50.968" v="1948" actId="20577"/>
          <ac:spMkLst>
            <pc:docMk/>
            <pc:sldMk cId="312432115" sldId="4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5:52.421" v="2026" actId="20577"/>
          <ac:spMkLst>
            <pc:docMk/>
            <pc:sldMk cId="312432115" sldId="4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55.764" v="2081" actId="1076"/>
          <ac:spMkLst>
            <pc:docMk/>
            <pc:sldMk cId="312432115" sldId="45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26.874" v="2058" actId="20577"/>
          <ac:spMkLst>
            <pc:docMk/>
            <pc:sldMk cId="312432115" sldId="45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35.077" v="2067" actId="20577"/>
          <ac:spMkLst>
            <pc:docMk/>
            <pc:sldMk cId="312432115" sldId="45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6:47.952" v="2079" actId="20577"/>
          <ac:spMkLst>
            <pc:docMk/>
            <pc:sldMk cId="312432115" sldId="450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FABFAEDD-D384-493F-E26A-15BDF56D23F0}" dt="2020-06-29T00:38:45.858" v="2107" actId="1076"/>
        <pc:sldMkLst>
          <pc:docMk/>
          <pc:sldMk cId="336248084" sldId="451"/>
        </pc:sldMkLst>
        <pc:spChg chg="mod">
          <ac:chgData name="内田 陽子" userId="S::yoko_uchida@jpfgojp.onmicrosoft.com::3ba88787-b8da-4fc8-a417-83f627a88c5e" providerId="AD" clId="Web-{FABFAEDD-D384-493F-E26A-15BDF56D23F0}" dt="2020-06-29T00:38:33.874" v="2106" actId="20577"/>
          <ac:spMkLst>
            <pc:docMk/>
            <pc:sldMk cId="336248084" sldId="4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05.264" v="2088" actId="20577"/>
          <ac:spMkLst>
            <pc:docMk/>
            <pc:sldMk cId="336248084" sldId="4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ABFAEDD-D384-493F-E26A-15BDF56D23F0}" dt="2020-06-29T00:38:45.858" v="2107" actId="1076"/>
          <ac:spMkLst>
            <pc:docMk/>
            <pc:sldMk cId="336248084" sldId="451"/>
            <ac:spMk id="7" creationId="{1AF68CEC-B70C-4DFA-9973-E5B8A12ED17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7/27/2020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9204CDD-91D0-4D1A-98C7-102EE3D35D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24" r="-913" b="13513"/>
          <a:stretch/>
        </p:blipFill>
        <p:spPr>
          <a:xfrm>
            <a:off x="2692584" y="2937253"/>
            <a:ext cx="3592703" cy="1859201"/>
          </a:xfrm>
          <a:prstGeom prst="rect">
            <a:avLst/>
          </a:prstGeom>
        </p:spPr>
      </p:pic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055014A5-BB65-48A0-98E4-CDE3E97AD0EC}"/>
              </a:ext>
            </a:extLst>
          </p:cNvPr>
          <p:cNvSpPr txBox="1"/>
          <p:nvPr/>
        </p:nvSpPr>
        <p:spPr>
          <a:xfrm>
            <a:off x="2467732" y="1643682"/>
            <a:ext cx="4048065" cy="132343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日本の歴史</a:t>
            </a:r>
            <a:endParaRPr lang="en-US" altLang="ja-JP" sz="4000">
              <a:solidFill>
                <a:srgbClr val="000000"/>
              </a:solidFill>
              <a:latin typeface="Calibri"/>
              <a:ea typeface="MS Gothic"/>
              <a:cs typeface="Calibri"/>
            </a:endParaRPr>
          </a:p>
          <a:p>
            <a:pPr algn="ctr"/>
            <a:r>
              <a:rPr lang="ja-JP" altLang="en-US" sz="4000" b="1">
                <a:solidFill>
                  <a:srgbClr val="002060"/>
                </a:solidFill>
                <a:latin typeface="MS Gothic"/>
                <a:ea typeface="MS Gothic"/>
                <a:cs typeface="Calibri"/>
              </a:rPr>
              <a:t>クイズ</a:t>
            </a:r>
            <a:endParaRPr lang="en-US" sz="4000">
              <a:ea typeface="+mn-lt"/>
              <a:cs typeface="+mn-lt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AE22E8B-F66D-49C5-83C4-662A4F65A3D2}"/>
              </a:ext>
            </a:extLst>
          </p:cNvPr>
          <p:cNvSpPr txBox="1"/>
          <p:nvPr/>
        </p:nvSpPr>
        <p:spPr>
          <a:xfrm>
            <a:off x="3112189" y="1468030"/>
            <a:ext cx="2764008" cy="338554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600" b="1" dirty="0">
                <a:solidFill>
                  <a:srgbClr val="002060"/>
                </a:solidFill>
                <a:ea typeface="ＭＳ Ｐゴシック"/>
                <a:cs typeface="Calibri"/>
              </a:rPr>
              <a:t>    に  ほ ん　            れ  き   し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39A50AE2-E5B3-4F18-AE0A-9DD037D5CA1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4576" r="-333" b="6792"/>
          <a:stretch/>
        </p:blipFill>
        <p:spPr>
          <a:xfrm>
            <a:off x="2759562" y="2965560"/>
            <a:ext cx="3460642" cy="185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01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>
            <a:extLst>
              <a:ext uri="{FF2B5EF4-FFF2-40B4-BE49-F238E27FC236}">
                <a16:creationId xmlns:a16="http://schemas.microsoft.com/office/drawing/2014/main" id="{3DBC37BE-C5CC-4F99-B9E4-97A238AAE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03" y="3108697"/>
            <a:ext cx="2007343" cy="254966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903759"/>
            <a:ext cx="7779348" cy="1815724"/>
          </a:xfrm>
        </p:spPr>
        <p:txBody>
          <a:bodyPr>
            <a:noAutofit/>
          </a:bodyPr>
          <a:lstStyle/>
          <a:p>
            <a:pPr algn="l"/>
            <a:r>
              <a:rPr lang="en-US" sz="3100" dirty="0">
                <a:latin typeface="MS PGothic"/>
                <a:ea typeface="+mj-lt"/>
                <a:cs typeface="+mj-lt"/>
              </a:rPr>
              <a:t>604</a:t>
            </a:r>
            <a:r>
              <a:rPr lang="ja-JP" altLang="en-US" sz="3100" dirty="0">
                <a:latin typeface="MS PGothic"/>
                <a:ea typeface="MS PGothic"/>
                <a:cs typeface="+mj-lt"/>
              </a:rPr>
              <a:t>年に聖徳太子によって定められた、日本</a:t>
            </a:r>
            <a:br>
              <a:rPr lang="ja-JP" altLang="en-US" sz="31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>
                <a:latin typeface="MS PGothic"/>
                <a:ea typeface="MS PGothic"/>
                <a:cs typeface="+mj-lt"/>
              </a:rPr>
              <a:t>ろっぴゃくよねん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しょうとく    たいし                              さだ                                    にほん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で</a:t>
            </a:r>
            <a:r>
              <a:rPr lang="ja-JP" sz="3200" dirty="0">
                <a:latin typeface="MS PGothic"/>
                <a:ea typeface="MS PGothic"/>
                <a:cs typeface="+mj-lt"/>
              </a:rPr>
              <a:t>最初の法律と言われているのは、何という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 さいしょ            ほうりつ         い                                                           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法律ですか？</a:t>
            </a:r>
            <a:r>
              <a:rPr lang="en-US" altLang="ja-JP" sz="3200" dirty="0">
                <a:ea typeface="+mj-lt"/>
                <a:cs typeface="+mj-lt"/>
              </a:rPr>
              <a:t/>
            </a:r>
            <a:br>
              <a:rPr lang="en-US" altLang="ja-JP" sz="3200" dirty="0"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ほうりつ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779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十五条憲法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</a:t>
            </a:r>
            <a:r>
              <a:rPr lang="ja-JP" dirty="0">
                <a:latin typeface="MS PGothic"/>
                <a:ea typeface="MS PGothic"/>
                <a:cs typeface="+mn-lt"/>
              </a:rPr>
              <a:t>十六条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憲法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十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七条</a:t>
            </a:r>
            <a:r>
              <a:rPr lang="ja-JP" dirty="0">
                <a:latin typeface="MS PGothic"/>
                <a:ea typeface="MS PGothic"/>
                <a:cs typeface="+mn-lt"/>
              </a:rPr>
              <a:t>憲法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十</a:t>
            </a:r>
            <a:r>
              <a:rPr lang="ja-JP" dirty="0">
                <a:latin typeface="MS PGothic"/>
                <a:ea typeface="MS PGothic"/>
                <a:cs typeface="+mn-lt"/>
              </a:rPr>
              <a:t>八条憲法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64641" y="430808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309556-5879-4BBF-93EC-D0CF5C590297}"/>
              </a:ext>
            </a:extLst>
          </p:cNvPr>
          <p:cNvSpPr txBox="1"/>
          <p:nvPr/>
        </p:nvSpPr>
        <p:spPr>
          <a:xfrm>
            <a:off x="3979055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    ご     じょう  けん    ぽう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01AE1-9846-404E-802D-3FE9FF64E0E9}"/>
              </a:ext>
            </a:extLst>
          </p:cNvPr>
          <p:cNvSpPr txBox="1"/>
          <p:nvPr/>
        </p:nvSpPr>
        <p:spPr>
          <a:xfrm>
            <a:off x="3979054" y="41335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じゅう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  ろく</a:t>
            </a:r>
            <a:r>
              <a:rPr lang="ja-JP" altLang="en-US" sz="1200" dirty="0">
                <a:ea typeface="ＭＳ Ｐゴシック"/>
                <a:cs typeface="Calibri"/>
              </a:rPr>
              <a:t>    じ</a:t>
            </a:r>
            <a:r>
              <a:rPr lang="ja-JP" sz="1200" dirty="0">
                <a:ea typeface="ＭＳ Ｐゴシック"/>
                <a:cs typeface="Calibri"/>
              </a:rPr>
              <a:t>ょう </a:t>
            </a:r>
            <a:r>
              <a:rPr lang="ja-JP" altLang="en-US" sz="1200" dirty="0">
                <a:ea typeface="ＭＳ Ｐゴシック"/>
                <a:cs typeface="Calibri"/>
              </a:rPr>
              <a:t> け</a:t>
            </a:r>
            <a:r>
              <a:rPr lang="ja-JP" sz="1200" dirty="0">
                <a:ea typeface="ＭＳ Ｐゴシック"/>
                <a:cs typeface="Calibri"/>
              </a:rPr>
              <a:t>ん   </a:t>
            </a:r>
            <a:r>
              <a:rPr lang="ja-JP" altLang="en-US" sz="1200" dirty="0">
                <a:ea typeface="ＭＳ Ｐゴシック"/>
                <a:cs typeface="Calibri"/>
              </a:rPr>
              <a:t> ぽ</a:t>
            </a:r>
            <a:r>
              <a:rPr lang="ja-JP" sz="1200" dirty="0">
                <a:ea typeface="ＭＳ Ｐゴシック"/>
                <a:cs typeface="Calibri"/>
              </a:rPr>
              <a:t>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04B54-4DBF-44EB-8218-469D12A85F3C}"/>
              </a:ext>
            </a:extLst>
          </p:cNvPr>
          <p:cNvSpPr txBox="1"/>
          <p:nvPr/>
        </p:nvSpPr>
        <p:spPr>
          <a:xfrm>
            <a:off x="4004038" y="47977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じゅう  なな</a:t>
            </a:r>
            <a:r>
              <a:rPr lang="ja-JP" altLang="en-US" sz="1200" dirty="0">
                <a:ea typeface="ＭＳ Ｐゴシック"/>
                <a:cs typeface="Calibri"/>
              </a:rPr>
              <a:t>  じょう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けん</a:t>
            </a:r>
            <a:r>
              <a:rPr lang="ja-JP" altLang="en-US" sz="1200" dirty="0">
                <a:ea typeface="ＭＳ Ｐゴシック"/>
                <a:cs typeface="Calibri"/>
              </a:rPr>
              <a:t>    ぽう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9486AC-C8D6-46B8-ACD3-50E1D63D8040}"/>
              </a:ext>
            </a:extLst>
          </p:cNvPr>
          <p:cNvSpPr txBox="1"/>
          <p:nvPr/>
        </p:nvSpPr>
        <p:spPr>
          <a:xfrm>
            <a:off x="3951264" y="5430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じ</a:t>
            </a:r>
            <a:r>
              <a:rPr lang="ja-JP" sz="1200" dirty="0">
                <a:ea typeface="ＭＳ Ｐゴシック"/>
                <a:cs typeface="Calibri"/>
              </a:rPr>
              <a:t>ゅう   </a:t>
            </a:r>
            <a:r>
              <a:rPr lang="ja-JP" altLang="en-US" sz="1200" dirty="0">
                <a:ea typeface="ＭＳ Ｐゴシック"/>
                <a:cs typeface="Calibri"/>
              </a:rPr>
              <a:t>は</a:t>
            </a:r>
            <a:r>
              <a:rPr lang="ja-JP" altLang="en-US" sz="1200" dirty="0" err="1">
                <a:ea typeface="ＭＳ Ｐゴシック"/>
                <a:cs typeface="Calibri"/>
              </a:rPr>
              <a:t>ち</a:t>
            </a:r>
            <a:r>
              <a:rPr lang="ja-JP" sz="1200" dirty="0" err="1">
                <a:ea typeface="ＭＳ Ｐゴシック"/>
                <a:cs typeface="Calibri"/>
              </a:rPr>
              <a:t> </a:t>
            </a:r>
            <a:r>
              <a:rPr lang="ja-JP" altLang="en-US" sz="1200" dirty="0" err="1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じょう  けん    ぽう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00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0E77CCE6-116B-48B3-B6EA-52311E7610A4}"/>
              </a:ext>
            </a:extLst>
          </p:cNvPr>
          <p:cNvSpPr>
            <a:spLocks noGrp="1"/>
          </p:cNvSpPr>
          <p:nvPr/>
        </p:nvSpPr>
        <p:spPr>
          <a:xfrm>
            <a:off x="340779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小野妹子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小野</a:t>
            </a:r>
            <a:r>
              <a:rPr lang="ja-JP" dirty="0">
                <a:latin typeface="MS PGothic"/>
                <a:ea typeface="MS PGothic"/>
                <a:cs typeface="+mn-lt"/>
              </a:rPr>
              <a:t>姉子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</a:t>
            </a:r>
            <a:r>
              <a:rPr lang="ja-JP" dirty="0">
                <a:latin typeface="MS PGothic"/>
                <a:ea typeface="MS PGothic"/>
                <a:cs typeface="+mn-lt"/>
              </a:rPr>
              <a:t>小野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妹夫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小野姉夫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903759"/>
            <a:ext cx="77793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100" dirty="0">
                <a:latin typeface="MS PGothic"/>
                <a:ea typeface="MS PGothic"/>
                <a:cs typeface="+mj-lt"/>
              </a:rPr>
              <a:t>聖徳太子によって、「遣隋使」として隋（中国）</a:t>
            </a:r>
            <a:br>
              <a:rPr lang="ja-JP" altLang="en-US" sz="31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しょうとく  たいし                                          けんずいし                         ずい      ちゅうごく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に派遣された人は、何という人ですか？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はけん                        ひと              なん                  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6801" y="30434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309556-5879-4BBF-93EC-D0CF5C590297}"/>
              </a:ext>
            </a:extLst>
          </p:cNvPr>
          <p:cNvSpPr txBox="1"/>
          <p:nvPr/>
        </p:nvSpPr>
        <p:spPr>
          <a:xfrm>
            <a:off x="3951264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お     のの   いも      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01AE1-9846-404E-802D-3FE9FF64E0E9}"/>
              </a:ext>
            </a:extLst>
          </p:cNvPr>
          <p:cNvSpPr txBox="1"/>
          <p:nvPr/>
        </p:nvSpPr>
        <p:spPr>
          <a:xfrm>
            <a:off x="3951264" y="413353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お  </a:t>
            </a:r>
            <a:r>
              <a:rPr lang="ja-JP" altLang="en-US" sz="1200" dirty="0">
                <a:ea typeface="ＭＳ Ｐゴシック"/>
                <a:cs typeface="Calibri"/>
              </a:rPr>
              <a:t>   のの</a:t>
            </a:r>
            <a:r>
              <a:rPr lang="ja-JP" sz="1200">
                <a:ea typeface="ＭＳ Ｐゴシック"/>
                <a:cs typeface="Calibri"/>
              </a:rPr>
              <a:t>   あね</a:t>
            </a:r>
            <a:r>
              <a:rPr lang="ja-JP" altLang="en-US" sz="1200">
                <a:ea typeface="ＭＳ Ｐゴシック"/>
                <a:cs typeface="Calibri"/>
              </a:rPr>
              <a:t>      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04B54-4DBF-44EB-8218-469D12A85F3C}"/>
              </a:ext>
            </a:extLst>
          </p:cNvPr>
          <p:cNvSpPr txBox="1"/>
          <p:nvPr/>
        </p:nvSpPr>
        <p:spPr>
          <a:xfrm>
            <a:off x="3951264" y="47977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 お </a:t>
            </a:r>
            <a:r>
              <a:rPr 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  のの 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い</a:t>
            </a:r>
            <a:r>
              <a:rPr lang="ja-JP" sz="1200" dirty="0">
                <a:ea typeface="ＭＳ Ｐゴシック"/>
                <a:cs typeface="Calibri"/>
              </a:rPr>
              <a:t>も </a:t>
            </a:r>
            <a:r>
              <a:rPr lang="ja-JP" altLang="en-US" sz="1200">
                <a:ea typeface="ＭＳ Ｐゴシック"/>
                <a:cs typeface="Calibri"/>
              </a:rPr>
              <a:t>     お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9486AC-C8D6-46B8-ACD3-50E1D63D8040}"/>
              </a:ext>
            </a:extLst>
          </p:cNvPr>
          <p:cNvSpPr txBox="1"/>
          <p:nvPr/>
        </p:nvSpPr>
        <p:spPr>
          <a:xfrm>
            <a:off x="3951264" y="5430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 お  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 </a:t>
            </a:r>
            <a:r>
              <a:rPr lang="ja-JP" altLang="en-US" sz="1200" dirty="0">
                <a:ea typeface="ＭＳ Ｐゴシック"/>
                <a:cs typeface="Calibri"/>
              </a:rPr>
              <a:t> の</a:t>
            </a:r>
            <a:r>
              <a:rPr lang="ja-JP" sz="1200" dirty="0">
                <a:ea typeface="ＭＳ Ｐゴシック"/>
                <a:cs typeface="Calibri"/>
              </a:rPr>
              <a:t>の  </a:t>
            </a:r>
            <a:r>
              <a:rPr lang="en-US" altLang="ja-JP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あね     お</a:t>
            </a:r>
            <a:endParaRPr lang="ja-JP" sz="1200" dirty="0">
              <a:ea typeface="ＭＳ Ｐゴシック"/>
              <a:cs typeface="+mn-lt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54194879-5B76-472A-98D7-C4C44B463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03" y="3108697"/>
            <a:ext cx="2007343" cy="25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0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コンテンツ プレースホルダー 2">
            <a:extLst>
              <a:ext uri="{FF2B5EF4-FFF2-40B4-BE49-F238E27FC236}">
                <a16:creationId xmlns:a16="http://schemas.microsoft.com/office/drawing/2014/main" id="{0E77CCE6-116B-48B3-B6EA-52311E7610A4}"/>
              </a:ext>
            </a:extLst>
          </p:cNvPr>
          <p:cNvSpPr>
            <a:spLocks noGrp="1"/>
          </p:cNvSpPr>
          <p:nvPr/>
        </p:nvSpPr>
        <p:spPr>
          <a:xfrm>
            <a:off x="340779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東大寺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金閣</a:t>
            </a:r>
            <a:r>
              <a:rPr lang="ja-JP" altLang="en-US">
                <a:latin typeface="MS PGothic"/>
                <a:ea typeface="MS PGothic"/>
                <a:cs typeface="+mn-lt"/>
              </a:rPr>
              <a:t>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法隆</a:t>
            </a:r>
            <a:r>
              <a:rPr lang="ja-JP">
                <a:latin typeface="MS PGothic"/>
                <a:ea typeface="MS PGothic"/>
                <a:cs typeface="+mn-lt"/>
              </a:rPr>
              <a:t>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唐招提寺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F39123CF-B283-421A-9FCA-CD196847B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63" y="3279640"/>
            <a:ext cx="2742794" cy="204969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903759"/>
            <a:ext cx="7779348" cy="1815724"/>
          </a:xfrm>
        </p:spPr>
        <p:txBody>
          <a:bodyPr>
            <a:noAutofit/>
          </a:bodyPr>
          <a:lstStyle/>
          <a:p>
            <a:pPr algn="l"/>
            <a:r>
              <a:rPr lang="ja-JP" sz="3100" dirty="0">
                <a:latin typeface="MS PGothic"/>
                <a:ea typeface="MS PGothic"/>
                <a:cs typeface="+mj-lt"/>
              </a:rPr>
              <a:t>世界で最も古い木造建築（木でできた建物）と</a:t>
            </a:r>
            <a:r>
              <a:rPr lang="ja-JP" altLang="en-US" sz="31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1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せ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かい        　 もっと      ふる        もくぞう     けんちく       き                               けんちく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いわれる奈良のお寺は、何と言いますか？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   なら                     てら              なん         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3495" y="42798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309556-5879-4BBF-93EC-D0CF5C590297}"/>
              </a:ext>
            </a:extLst>
          </p:cNvPr>
          <p:cNvSpPr txBox="1"/>
          <p:nvPr/>
        </p:nvSpPr>
        <p:spPr>
          <a:xfrm>
            <a:off x="3979055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とう    だい     じ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01AE1-9846-404E-802D-3FE9FF64E0E9}"/>
              </a:ext>
            </a:extLst>
          </p:cNvPr>
          <p:cNvSpPr txBox="1"/>
          <p:nvPr/>
        </p:nvSpPr>
        <p:spPr>
          <a:xfrm>
            <a:off x="3979054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きん    かく      じ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04B54-4DBF-44EB-8218-469D12A85F3C}"/>
              </a:ext>
            </a:extLst>
          </p:cNvPr>
          <p:cNvSpPr txBox="1"/>
          <p:nvPr/>
        </p:nvSpPr>
        <p:spPr>
          <a:xfrm>
            <a:off x="4004038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ほう   りゅう    じ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9486AC-C8D6-46B8-ACD3-50E1D63D8040}"/>
              </a:ext>
            </a:extLst>
          </p:cNvPr>
          <p:cNvSpPr txBox="1"/>
          <p:nvPr/>
        </p:nvSpPr>
        <p:spPr>
          <a:xfrm>
            <a:off x="3941837" y="54450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とう    </a:t>
            </a:r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 dirty="0">
                <a:ea typeface="ＭＳ Ｐゴシック"/>
                <a:cs typeface="Calibri"/>
              </a:rPr>
              <a:t>しょう</a:t>
            </a:r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 dirty="0">
                <a:ea typeface="ＭＳ Ｐゴシック"/>
                <a:cs typeface="Calibri"/>
              </a:rPr>
              <a:t>だい </a:t>
            </a:r>
            <a:r>
              <a:rPr lang="ja-JP" altLang="en-US" sz="1200" dirty="0">
                <a:ea typeface="ＭＳ Ｐゴシック"/>
                <a:cs typeface="Calibri"/>
              </a:rPr>
              <a:t>  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じ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41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7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 </a:t>
            </a:r>
            <a:r>
              <a:rPr lang="ja-JP">
                <a:latin typeface="MS PGothic"/>
                <a:ea typeface="MS PGothic"/>
                <a:cs typeface="+mn-lt"/>
              </a:rPr>
              <a:t>キ</a:t>
            </a:r>
            <a:r>
              <a:rPr lang="ja-JP" altLang="en-US">
                <a:latin typeface="MS PGothic"/>
                <a:ea typeface="MS PGothic"/>
                <a:cs typeface="+mn-lt"/>
              </a:rPr>
              <a:t>リスト教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仏教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神道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儒教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sz="3200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3787" y="36428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74434" y="344425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きょう</a:t>
            </a:r>
            <a:endParaRPr lang="ja-JP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274434" y="4747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しん   </a:t>
            </a:r>
            <a:r>
              <a:rPr lang="ja-JP" altLang="en-US" sz="1200" dirty="0">
                <a:ea typeface="ＭＳ Ｐゴシック"/>
                <a:cs typeface="Calibri"/>
              </a:rPr>
              <a:t>  </a:t>
            </a:r>
            <a:r>
              <a:rPr lang="ja-JP" sz="1200">
                <a:ea typeface="ＭＳ Ｐゴシック"/>
                <a:cs typeface="Calibri"/>
              </a:rPr>
              <a:t>とう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274434" y="53995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じゅ</a:t>
            </a:r>
            <a:r>
              <a:rPr lang="ja-JP" altLang="en-US" sz="1200">
                <a:ea typeface="ＭＳ Ｐゴシック"/>
                <a:cs typeface="+mn-lt"/>
              </a:rPr>
              <a:t>   き</a:t>
            </a:r>
            <a:r>
              <a:rPr lang="ja-JP" sz="1200">
                <a:ea typeface="ＭＳ Ｐゴシック"/>
                <a:cs typeface="+mn-lt"/>
              </a:rPr>
              <a:t>ょう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74434" y="40960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ぶっ   きょう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686731"/>
            <a:ext cx="7624030" cy="2236828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  </a:t>
            </a:r>
            <a:r>
              <a:rPr lang="ja-JP" sz="3600" dirty="0">
                <a:latin typeface="MS PGothic"/>
                <a:ea typeface="MS PGothic"/>
                <a:cs typeface="+mj-lt"/>
              </a:rPr>
              <a:t>538年に日本に伝わってきた宗教は、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ごひゃくさんじゅうは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ちねん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 にほん             つた                                  しゅうきょう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どれですか？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32833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4856" y="891267"/>
            <a:ext cx="77895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 </a:t>
            </a:r>
            <a:r>
              <a:rPr lang="ja-JP" sz="3200" dirty="0">
                <a:latin typeface="MS PGothic"/>
                <a:ea typeface="MS PGothic"/>
                <a:cs typeface="+mj-lt"/>
              </a:rPr>
              <a:t>645年の政治改革、「大化の改新」のときに、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100" dirty="0">
                <a:latin typeface="MS PGothic"/>
                <a:ea typeface="MS PGothic"/>
                <a:cs typeface="+mj-lt"/>
              </a:rPr>
              <a:t>ろっぴゃくよんじゅうごねん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せいじ    かいかく              たいか            かいしん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中大兄皇子に殺された権力者は、何という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1400" dirty="0">
                <a:latin typeface="MS PGothic"/>
                <a:ea typeface="MS PGothic"/>
                <a:cs typeface="+mj-lt"/>
              </a:rPr>
              <a:t> なかのおおえのおう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じ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ころ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       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sz="1400" dirty="0">
                <a:latin typeface="MS PGothic"/>
                <a:ea typeface="MS PGothic"/>
                <a:cs typeface="+mj-lt"/>
              </a:rPr>
              <a:t>け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んりょくしゃ</a:t>
            </a:r>
            <a:r>
              <a:rPr lang="ja-JP" sz="1400" dirty="0">
                <a:latin typeface="MS PGothic"/>
                <a:ea typeface="MS PGothic"/>
                <a:cs typeface="+mj-lt"/>
              </a:rPr>
              <a:t>              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>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名前ですか？ 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なまえ</a:t>
            </a:r>
            <a:endParaRPr lang="ja-JP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蘇我くじら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蘇我いるか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蘇我まぐろ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蘇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我う</a:t>
            </a:r>
            <a:r>
              <a:rPr lang="ja-JP" dirty="0">
                <a:latin typeface="MS PGothic"/>
                <a:ea typeface="MS PGothic"/>
                <a:cs typeface="+mn-lt"/>
              </a:rPr>
              <a:t>なぎ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363341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そ      がの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</a:t>
            </a:r>
            <a:r>
              <a:rPr lang="ja-JP" altLang="en-US" sz="1200" dirty="0">
                <a:ea typeface="ＭＳ Ｐゴシック"/>
                <a:cs typeface="Calibri"/>
              </a:rPr>
              <a:t>そ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  </a:t>
            </a:r>
            <a:r>
              <a:rPr lang="ja-JP" sz="1200">
                <a:ea typeface="ＭＳ Ｐゴシック"/>
                <a:cs typeface="Calibri"/>
              </a:rPr>
              <a:t>   がの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8" y="4762822"/>
            <a:ext cx="335529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そ       がの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19630" y="5395156"/>
            <a:ext cx="309297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 そ       がの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49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7569" y="891267"/>
            <a:ext cx="729256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710年から日本の首都になった、奈良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200" dirty="0" err="1">
                <a:latin typeface="MS PGothic"/>
                <a:ea typeface="MS PGothic"/>
                <a:cs typeface="+mj-lt"/>
              </a:rPr>
              <a:t>ななひゃ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くじゅうねん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にほん              しゅと                                       なら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の都の名前は、何と言いますか？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    みやこ          なまえ                なん       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平安京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平城</a:t>
            </a:r>
            <a:r>
              <a:rPr lang="ja-JP" altLang="en-US">
                <a:latin typeface="MS PGothic"/>
                <a:ea typeface="MS PGothic"/>
                <a:cs typeface="+mn-lt"/>
              </a:rPr>
              <a:t>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平成京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平和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京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99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5641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へい   あん  きょう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599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へい   せい  きょう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17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へ</a:t>
            </a:r>
            <a:r>
              <a:rPr lang="ja-JP" altLang="en-US" sz="1200" dirty="0" err="1">
                <a:ea typeface="ＭＳ Ｐゴシック"/>
                <a:cs typeface="Calibri"/>
              </a:rPr>
              <a:t>い</a:t>
            </a:r>
            <a:r>
              <a:rPr lang="ja-JP" altLang="en-US" sz="1200" dirty="0">
                <a:ea typeface="ＭＳ Ｐゴシック"/>
                <a:cs typeface="Calibri"/>
              </a:rPr>
              <a:t>     わ  きょう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2032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 へい  じょう きょう</a:t>
            </a:r>
          </a:p>
        </p:txBody>
      </p:sp>
    </p:spTree>
    <p:extLst>
      <p:ext uri="{BB962C8B-B14F-4D97-AF65-F5344CB8AC3E}">
        <p14:creationId xmlns:p14="http://schemas.microsoft.com/office/powerpoint/2010/main" val="182111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58930" y="891267"/>
            <a:ext cx="773961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奈良時代、聖武天皇が大仏を作らせたとき、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  なら     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しょうむ   てんのう           だいぶつ         つく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全部でだいたい何人ぐらいが働いたと言わ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ぜんぶ                                        なんにん                           はたら                     い</a:t>
            </a:r>
            <a:r>
              <a:rPr lang="en-US" altLang="ja-JP" sz="1400" dirty="0">
                <a:latin typeface="MS PGothic"/>
                <a:ea typeface="MS PGothic"/>
                <a:cs typeface="+mj-lt"/>
              </a:rPr>
              <a:t/>
            </a:r>
            <a:br>
              <a:rPr lang="en-US" altLang="ja-JP" sz="1400" dirty="0">
                <a:latin typeface="MS PGothic"/>
                <a:ea typeface="MS PGothic"/>
                <a:cs typeface="+mj-lt"/>
              </a:rPr>
            </a:br>
            <a:r>
              <a:rPr lang="ja-JP" sz="3200" dirty="0" err="1">
                <a:latin typeface="MS PGothic"/>
                <a:ea typeface="MS PGothic"/>
                <a:cs typeface="+mj-lt"/>
              </a:rPr>
              <a:t>れて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いますか？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約</a:t>
            </a:r>
            <a:r>
              <a:rPr lang="en-US" altLang="ja-JP">
                <a:latin typeface="MS PGothic"/>
                <a:ea typeface="MS PGothic"/>
                <a:cs typeface="+mn-lt"/>
              </a:rPr>
              <a:t>2,600</a:t>
            </a:r>
            <a:r>
              <a:rPr lang="ja-JP" altLang="en-US">
                <a:latin typeface="MS PGothic"/>
                <a:ea typeface="MS PGothic"/>
                <a:cs typeface="+mn-lt"/>
              </a:rPr>
              <a:t>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約</a:t>
            </a:r>
            <a:r>
              <a:rPr lang="en-US" altLang="ja-JP">
                <a:latin typeface="MS PGothic"/>
                <a:ea typeface="MS PGothic"/>
                <a:cs typeface="+mn-lt"/>
              </a:rPr>
              <a:t>26,000</a:t>
            </a:r>
            <a:r>
              <a:rPr lang="ja-JP" altLang="en-US">
                <a:latin typeface="MS PGothic"/>
                <a:ea typeface="MS PGothic"/>
                <a:cs typeface="+mn-lt"/>
              </a:rPr>
              <a:t>人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約</a:t>
            </a:r>
            <a:r>
              <a:rPr lang="en-US" altLang="ja-JP">
                <a:latin typeface="MS PGothic"/>
                <a:ea typeface="MS PGothic"/>
                <a:cs typeface="+mn-lt"/>
              </a:rPr>
              <a:t>260,000</a:t>
            </a:r>
            <a:r>
              <a:rPr lang="ja-JP">
                <a:latin typeface="MS PGothic"/>
                <a:ea typeface="MS PGothic"/>
                <a:cs typeface="+mn-lt"/>
              </a:rPr>
              <a:t>人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約</a:t>
            </a:r>
            <a:r>
              <a:rPr lang="en-US" altLang="ja-JP">
                <a:latin typeface="MS PGothic"/>
                <a:ea typeface="MS PGothic"/>
                <a:cs typeface="+mn-lt"/>
              </a:rPr>
              <a:t>2,600,000</a:t>
            </a:r>
            <a:r>
              <a:rPr lang="ja-JP">
                <a:latin typeface="MS PGothic"/>
                <a:ea typeface="MS PGothic"/>
                <a:cs typeface="+mn-lt"/>
              </a:rPr>
              <a:t>人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9705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やく  にせん</a:t>
            </a:r>
            <a:r>
              <a:rPr lang="ja-JP" altLang="en-US" sz="1200" dirty="0" err="1">
                <a:ea typeface="ＭＳ Ｐゴシック"/>
                <a:cs typeface="Calibri"/>
              </a:rPr>
              <a:t>ろっぴゃく</a:t>
            </a:r>
            <a:r>
              <a:rPr lang="ja-JP" altLang="en-US" sz="1200" dirty="0">
                <a:ea typeface="ＭＳ Ｐゴシック"/>
                <a:cs typeface="Calibri"/>
              </a:rPr>
              <a:t> にん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やく    に</a:t>
            </a:r>
            <a:r>
              <a:rPr lang="ja-JP" altLang="en-US" sz="1200" dirty="0" err="1">
                <a:ea typeface="ＭＳ Ｐゴシック"/>
                <a:cs typeface="Calibri"/>
              </a:rPr>
              <a:t>まん</a:t>
            </a:r>
            <a:r>
              <a:rPr lang="ja-JP" altLang="en-US" sz="1200" dirty="0">
                <a:ea typeface="ＭＳ Ｐゴシック"/>
                <a:cs typeface="Calibri"/>
              </a:rPr>
              <a:t>ろくせん     にん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やく     に</a:t>
            </a:r>
            <a:r>
              <a:rPr lang="ja-JP" altLang="en-US" sz="1200" dirty="0" err="1">
                <a:ea typeface="ＭＳ Ｐゴシック"/>
                <a:cs typeface="Calibri"/>
              </a:rPr>
              <a:t>じゅうろ</a:t>
            </a:r>
            <a:r>
              <a:rPr lang="ja-JP" altLang="en-US" sz="1200" dirty="0">
                <a:ea typeface="ＭＳ Ｐゴシック"/>
                <a:cs typeface="Calibri"/>
              </a:rPr>
              <a:t>くまん       にん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3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やく    にひゃくろくじゅうまん      にん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8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16782" y="891267"/>
            <a:ext cx="811655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京都の平安京に都が移ったのは、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794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年です。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きょうと            へいあんきょう        みやこ      うつ                               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ななひゃく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きゅうじゅうよねん</a:t>
            </a:r>
            <a:br>
              <a:rPr lang="ja-JP" altLang="en-US" sz="11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この年を、日本人はどうやっておぼ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えますか？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とし                にほんじん   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60802" y="2996537"/>
            <a:ext cx="5447997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 u="sng">
                <a:latin typeface="MS PGothic"/>
                <a:ea typeface="MS PGothic"/>
                <a:cs typeface="+mn-lt"/>
              </a:rPr>
              <a:t>なくよ</a:t>
            </a:r>
            <a:r>
              <a:rPr lang="ja-JP">
                <a:latin typeface="MS PGothic"/>
                <a:ea typeface="MS PGothic"/>
                <a:cs typeface="+mn-lt"/>
              </a:rPr>
              <a:t>、うぐいす、平安京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u="sng">
                <a:latin typeface="MS PGothic"/>
                <a:ea typeface="MS PGothic"/>
                <a:cs typeface="+mn-lt"/>
              </a:rPr>
              <a:t>なくし</a:t>
            </a:r>
            <a:r>
              <a:rPr lang="ja-JP" altLang="en-US">
                <a:latin typeface="MS PGothic"/>
                <a:ea typeface="MS PGothic"/>
                <a:cs typeface="+mn-lt"/>
              </a:rPr>
              <a:t>た</a:t>
            </a:r>
            <a:r>
              <a:rPr lang="ja-JP">
                <a:latin typeface="MS PGothic"/>
                <a:ea typeface="MS PGothic"/>
                <a:cs typeface="+mn-lt"/>
              </a:rPr>
              <a:t>くない、平</a:t>
            </a:r>
            <a:r>
              <a:rPr lang="ja-JP" altLang="en-US">
                <a:latin typeface="MS PGothic"/>
                <a:ea typeface="MS PGothic"/>
                <a:cs typeface="+mn-lt"/>
              </a:rPr>
              <a:t>安京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 u="sng">
                <a:latin typeface="MS PGothic"/>
                <a:ea typeface="MS PGothic"/>
                <a:cs typeface="+mn-lt"/>
              </a:rPr>
              <a:t>な</a:t>
            </a:r>
            <a:r>
              <a:rPr lang="ja-JP">
                <a:latin typeface="MS PGothic"/>
                <a:ea typeface="MS PGothic"/>
                <a:cs typeface="+mn-lt"/>
              </a:rPr>
              <a:t>ぜか</a:t>
            </a:r>
            <a:r>
              <a:rPr lang="ja-JP" u="sng">
                <a:latin typeface="MS PGothic"/>
                <a:ea typeface="MS PGothic"/>
                <a:cs typeface="+mn-lt"/>
              </a:rPr>
              <a:t>く</a:t>
            </a:r>
            <a:r>
              <a:rPr lang="ja-JP">
                <a:latin typeface="MS PGothic"/>
                <a:ea typeface="MS PGothic"/>
                <a:cs typeface="+mn-lt"/>
              </a:rPr>
              <a:t>る</a:t>
            </a:r>
            <a:r>
              <a:rPr lang="ja-JP" altLang="en-US" u="sng">
                <a:latin typeface="MS PGothic"/>
                <a:ea typeface="MS PGothic"/>
                <a:cs typeface="+mn-lt"/>
              </a:rPr>
              <a:t>し</a:t>
            </a:r>
            <a:r>
              <a:rPr lang="ja-JP" altLang="en-US">
                <a:latin typeface="MS PGothic"/>
                <a:ea typeface="MS PGothic"/>
                <a:cs typeface="+mn-lt"/>
              </a:rPr>
              <a:t>い、平安京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不</a:t>
            </a:r>
            <a:r>
              <a:rPr lang="ja-JP">
                <a:latin typeface="MS PGothic"/>
                <a:ea typeface="MS PGothic"/>
                <a:cs typeface="+mn-lt"/>
              </a:rPr>
              <a:t>安</a:t>
            </a:r>
            <a:r>
              <a:rPr lang="ja-JP" altLang="en-US" u="sng">
                <a:latin typeface="MS PGothic"/>
                <a:ea typeface="MS PGothic"/>
                <a:cs typeface="+mn-lt"/>
              </a:rPr>
              <a:t>なく</a:t>
            </a:r>
            <a:r>
              <a:rPr lang="ja-JP" altLang="en-US">
                <a:latin typeface="MS PGothic"/>
                <a:ea typeface="MS PGothic"/>
                <a:cs typeface="+mn-lt"/>
              </a:rPr>
              <a:t>、</a:t>
            </a:r>
            <a:r>
              <a:rPr lang="ja-JP" altLang="en-US" u="sng">
                <a:latin typeface="MS PGothic"/>
                <a:ea typeface="MS PGothic"/>
                <a:cs typeface="+mn-lt"/>
              </a:rPr>
              <a:t>し</a:t>
            </a:r>
            <a:r>
              <a:rPr lang="ja-JP" altLang="en-US">
                <a:latin typeface="MS PGothic"/>
                <a:ea typeface="MS PGothic"/>
                <a:cs typeface="+mn-lt"/>
              </a:rPr>
              <a:t>あわせ、平安京</a:t>
            </a:r>
            <a:endParaRPr lang="ja-JP"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939239" y="299826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579224" y="3493888"/>
            <a:ext cx="47373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7      9       4                                                               へい   あん   きょう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579224" y="4122876"/>
            <a:ext cx="47373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en-US" altLang="ja-JP" sz="1200" dirty="0">
                <a:ea typeface="ＭＳ Ｐゴシック"/>
                <a:cs typeface="Calibri"/>
              </a:rPr>
              <a:t>7</a:t>
            </a:r>
            <a:r>
              <a:rPr lang="ja-JP" altLang="en-US" sz="1200" dirty="0">
                <a:ea typeface="ＭＳ Ｐゴシック"/>
                <a:cs typeface="Calibri"/>
              </a:rPr>
              <a:t>      </a:t>
            </a:r>
            <a:r>
              <a:rPr lang="en-US" altLang="ja-JP" sz="1200" dirty="0">
                <a:ea typeface="ＭＳ Ｐゴシック"/>
                <a:cs typeface="Calibri"/>
              </a:rPr>
              <a:t>9</a:t>
            </a:r>
            <a:r>
              <a:rPr lang="ja-JP" altLang="en-US" sz="1200" dirty="0">
                <a:ea typeface="ＭＳ Ｐゴシック"/>
                <a:cs typeface="Calibri"/>
              </a:rPr>
              <a:t>       </a:t>
            </a:r>
            <a:r>
              <a:rPr lang="en-US" altLang="ja-JP" sz="1200" dirty="0">
                <a:ea typeface="ＭＳ Ｐゴシック"/>
                <a:cs typeface="Calibri"/>
              </a:rPr>
              <a:t>4</a:t>
            </a:r>
            <a:r>
              <a:rPr lang="ja-JP" sz="1200">
                <a:ea typeface="ＭＳ Ｐゴシック"/>
                <a:cs typeface="Calibri"/>
              </a:rPr>
              <a:t>                                                    へい   あん   きょう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579224" y="4787141"/>
            <a:ext cx="473737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7                               9               4                         へい   あん   きょう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579224" y="5419475"/>
            <a:ext cx="482248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ふ     あん</a:t>
            </a:r>
            <a:r>
              <a:rPr lang="ja-JP" sz="1200" dirty="0">
                <a:ea typeface="ＭＳ Ｐゴシック"/>
                <a:cs typeface="+mn-lt"/>
              </a:rPr>
              <a:t>      </a:t>
            </a:r>
            <a:r>
              <a:rPr lang="en-US" altLang="ja-JP" sz="1200" dirty="0">
                <a:ea typeface="ＭＳ Ｐゴシック"/>
                <a:cs typeface="+mn-lt"/>
              </a:rPr>
              <a:t>7</a:t>
            </a:r>
            <a:r>
              <a:rPr lang="ja-JP" sz="1200" dirty="0">
                <a:ea typeface="ＭＳ Ｐゴシック"/>
                <a:cs typeface="+mn-lt"/>
              </a:rPr>
              <a:t>  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en-US" altLang="ja-JP" sz="1200" dirty="0">
                <a:ea typeface="ＭＳ Ｐゴシック"/>
                <a:cs typeface="+mn-lt"/>
              </a:rPr>
              <a:t>9</a:t>
            </a:r>
            <a:r>
              <a:rPr lang="ja-JP" sz="1200" dirty="0">
                <a:ea typeface="ＭＳ Ｐゴシック"/>
                <a:cs typeface="+mn-lt"/>
              </a:rPr>
              <a:t>             </a:t>
            </a:r>
            <a:r>
              <a:rPr lang="en-US" altLang="ja-JP" sz="1200" dirty="0">
                <a:ea typeface="ＭＳ Ｐゴシック"/>
                <a:cs typeface="+mn-lt"/>
              </a:rPr>
              <a:t>4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                                             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へい   あん   きょう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589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3825" y="891267"/>
            <a:ext cx="825031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平安時代、政治で強い力を持った藤原道長は、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へいあん   じだい            せいじ          つよ        ちから       も                  ふじわら   みちなが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自分の力の強さを何のようだと言いまし</a:t>
            </a:r>
            <a:r>
              <a:rPr lang="ja-JP" sz="3200">
                <a:latin typeface="MS PGothic"/>
                <a:ea typeface="MS PGothic"/>
                <a:cs typeface="+mj-lt"/>
              </a:rPr>
              <a:t>たか？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じぶん            ちから       つよ            なん                                    い</a:t>
            </a:r>
            <a:endParaRPr lang="ja-JP" sz="32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大仏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獅子（ライオン）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満月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春の海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428990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330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だい   ぶつ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し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まん   げつ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0170" y="5432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はる               うみ</a:t>
            </a:r>
          </a:p>
        </p:txBody>
      </p:sp>
    </p:spTree>
    <p:extLst>
      <p:ext uri="{BB962C8B-B14F-4D97-AF65-F5344CB8AC3E}">
        <p14:creationId xmlns:p14="http://schemas.microsoft.com/office/powerpoint/2010/main" val="108755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1899" y="891267"/>
            <a:ext cx="793416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12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世紀に強い力を持ち、「○○にあらずんば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じゅうに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せいき         つよ        ちから       も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人にあらず（○○一族でなければ人でない）」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ひと                                                 いちぞく                                      ひと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ということばも生んだのは、何氏ですか？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      う                                        なにし 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源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氏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平氏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藤原氏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足利氏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3" y="36278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81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げん     じ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へい     し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ふじ   わら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し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4073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あし   かが     し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195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903759"/>
            <a:ext cx="762127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100" dirty="0">
                <a:latin typeface="MS PGothic"/>
                <a:ea typeface="MS PGothic"/>
                <a:cs typeface="+mj-lt"/>
              </a:rPr>
              <a:t>今から約</a:t>
            </a:r>
            <a:r>
              <a:rPr lang="en-US" sz="3100" dirty="0">
                <a:latin typeface="MS PGothic"/>
                <a:ea typeface="+mj-lt"/>
                <a:cs typeface="+mj-lt"/>
              </a:rPr>
              <a:t>3000</a:t>
            </a:r>
            <a:r>
              <a:rPr lang="ja-JP" altLang="en-US" sz="3100" dirty="0">
                <a:latin typeface="MS PGothic"/>
                <a:ea typeface="MS PGothic"/>
                <a:cs typeface="+mj-lt"/>
              </a:rPr>
              <a:t>年前までの「縄文時代」の人の</a:t>
            </a:r>
            <a:br>
              <a:rPr lang="ja-JP" altLang="en-US" sz="31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いま              やく   さんぜん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ねん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まえ                          じょうもん    じだい               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身長は、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平均</a:t>
            </a:r>
            <a:r>
              <a:rPr lang="ja-JP" sz="3200" dirty="0">
                <a:latin typeface="MS PGothic"/>
                <a:ea typeface="MS PGothic"/>
                <a:cs typeface="+mj-lt"/>
              </a:rPr>
              <a:t>して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、だいたい何</a:t>
            </a:r>
            <a:r>
              <a:rPr lang="en-US" altLang="ja-JP" sz="3200" dirty="0">
                <a:ea typeface="+mj-lt"/>
                <a:cs typeface="+mj-lt"/>
              </a:rPr>
              <a:t>cm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ぐら</a:t>
            </a:r>
            <a:r>
              <a:rPr lang="ja-JP" sz="3200" dirty="0" err="1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で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しんちょう             へいきん                                                 なん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したか？</a:t>
            </a:r>
            <a:endParaRPr lang="ja-JP" altLang="en-US" sz="14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① </a:t>
            </a:r>
            <a:r>
              <a:rPr 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約</a:t>
            </a: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136cm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② </a:t>
            </a:r>
            <a:r>
              <a:rPr 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約</a:t>
            </a:r>
            <a:r>
              <a:rPr 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146cm</a:t>
            </a:r>
            <a:endParaRPr lang="en-US" altLang="ja-JP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③</a:t>
            </a: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 </a:t>
            </a:r>
            <a:r>
              <a:rPr 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約</a:t>
            </a: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156cm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④</a:t>
            </a:r>
            <a:r>
              <a:rPr 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 </a:t>
            </a:r>
            <a:r>
              <a:rPr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約</a:t>
            </a:r>
            <a:r>
              <a:rPr lang="en-US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lt"/>
              </a:rPr>
              <a:t>166cm</a:t>
            </a:r>
            <a:endParaRPr lang="en-US" altLang="ja-JP" dirty="0">
              <a:latin typeface="ＭＳ Ｐゴシック" panose="020B0600070205080204" pitchFamily="50" charset="-128"/>
              <a:ea typeface="ＭＳ Ｐゴシック" panose="020B0600070205080204" pitchFamily="50" charset="-128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852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309556-5879-4BBF-93EC-D0CF5C590297}"/>
              </a:ext>
            </a:extLst>
          </p:cNvPr>
          <p:cNvSpPr txBox="1"/>
          <p:nvPr/>
        </p:nvSpPr>
        <p:spPr>
          <a:xfrm>
            <a:off x="3322438" y="3481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  ひゃくさんじゅうろく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01AE1-9846-404E-802D-3FE9FF64E0E9}"/>
              </a:ext>
            </a:extLst>
          </p:cNvPr>
          <p:cNvSpPr txBox="1"/>
          <p:nvPr/>
        </p:nvSpPr>
        <p:spPr>
          <a:xfrm>
            <a:off x="3322437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 </a:t>
            </a:r>
            <a:r>
              <a:rPr lang="ja-JP" sz="1200">
                <a:ea typeface="ＭＳ Ｐゴシック"/>
                <a:cs typeface="Calibri"/>
              </a:rPr>
              <a:t>  ひ</a:t>
            </a:r>
            <a:r>
              <a:rPr lang="ja-JP" altLang="en-US" sz="1200">
                <a:ea typeface="ＭＳ Ｐゴシック"/>
                <a:cs typeface="Calibri"/>
              </a:rPr>
              <a:t>ゃくよ</a:t>
            </a:r>
            <a:r>
              <a:rPr lang="ja-JP" sz="1200">
                <a:ea typeface="ＭＳ Ｐゴシック"/>
                <a:cs typeface="Calibri"/>
              </a:rPr>
              <a:t>ん</a:t>
            </a:r>
            <a:r>
              <a:rPr lang="ja-JP" altLang="en-US" sz="1200">
                <a:ea typeface="ＭＳ Ｐゴシック"/>
                <a:cs typeface="Calibri"/>
              </a:rPr>
              <a:t>じゅ</a:t>
            </a:r>
            <a:r>
              <a:rPr lang="ja-JP" sz="1200">
                <a:ea typeface="ＭＳ Ｐゴシック"/>
                <a:cs typeface="Calibri"/>
              </a:rPr>
              <a:t>う</a:t>
            </a:r>
            <a:r>
              <a:rPr lang="ja-JP" altLang="en-US" sz="1200">
                <a:ea typeface="ＭＳ Ｐゴシック"/>
                <a:cs typeface="Calibri"/>
              </a:rPr>
              <a:t>ろく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A04B54-4DBF-44EB-8218-469D12A85F3C}"/>
              </a:ext>
            </a:extLst>
          </p:cNvPr>
          <p:cNvSpPr txBox="1"/>
          <p:nvPr/>
        </p:nvSpPr>
        <p:spPr>
          <a:xfrm>
            <a:off x="3347421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やく   ひゃく</a:t>
            </a:r>
            <a:r>
              <a:rPr lang="ja-JP" altLang="en-US" sz="1200">
                <a:ea typeface="ＭＳ Ｐゴシック"/>
                <a:cs typeface="Calibri"/>
              </a:rPr>
              <a:t>ご</a:t>
            </a:r>
            <a:r>
              <a:rPr lang="ja-JP" sz="1200">
                <a:ea typeface="ＭＳ Ｐゴシック"/>
                <a:cs typeface="Calibri"/>
              </a:rPr>
              <a:t>じゅうろく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9486AC-C8D6-46B8-ACD3-50E1D63D8040}"/>
              </a:ext>
            </a:extLst>
          </p:cNvPr>
          <p:cNvSpPr txBox="1"/>
          <p:nvPr/>
        </p:nvSpPr>
        <p:spPr>
          <a:xfrm>
            <a:off x="3294647" y="54073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やく</a:t>
            </a:r>
            <a:r>
              <a:rPr lang="ja-JP" sz="1200">
                <a:ea typeface="ＭＳ Ｐゴシック"/>
                <a:cs typeface="Calibri"/>
              </a:rPr>
              <a:t>   ひゃくろくじゅうろく</a:t>
            </a:r>
            <a:endParaRPr lang="ja-JP" sz="120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51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18048" y="891267"/>
            <a:ext cx="730618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鎌倉幕府を開いたのは、誰ですか？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かまくら    ばくふ           ひら                                   だれ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平清盛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源頼朝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桓武</a:t>
            </a:r>
            <a:r>
              <a:rPr lang="ja-JP" altLang="en-US">
                <a:latin typeface="MS PGothic"/>
                <a:ea typeface="MS PGothic"/>
                <a:cs typeface="+mn-lt"/>
              </a:rPr>
              <a:t>天</a:t>
            </a:r>
            <a:r>
              <a:rPr lang="ja-JP">
                <a:latin typeface="MS PGothic"/>
                <a:ea typeface="MS PGothic"/>
                <a:cs typeface="+mn-lt"/>
              </a:rPr>
              <a:t>皇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北</a:t>
            </a:r>
            <a:r>
              <a:rPr lang="ja-JP" dirty="0">
                <a:latin typeface="MS PGothic"/>
                <a:ea typeface="MS PGothic"/>
                <a:cs typeface="+mn-lt"/>
              </a:rPr>
              <a:t>条政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子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397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250143" y="3469569"/>
            <a:ext cx="306798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たいら   きよ   もり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616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かん</a:t>
            </a:r>
            <a:r>
              <a:rPr lang="ja-JP" altLang="en-US" sz="1200" dirty="0">
                <a:ea typeface="ＭＳ Ｐゴシック"/>
                <a:cs typeface="+mn-lt"/>
              </a:rPr>
              <a:t>    </a:t>
            </a:r>
            <a:r>
              <a:rPr lang="ja-JP" sz="1200" dirty="0">
                <a:ea typeface="ＭＳ Ｐゴシック"/>
                <a:cs typeface="+mn-lt"/>
              </a:rPr>
              <a:t>む     </a:t>
            </a:r>
            <a:r>
              <a:rPr lang="ja-JP" altLang="en-US" sz="1200" dirty="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てん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のう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1339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ほう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じょう</a:t>
            </a:r>
            <a:r>
              <a:rPr lang="ja-JP" altLang="en-US" sz="1200">
                <a:ea typeface="ＭＳ Ｐゴシック"/>
                <a:cs typeface="Calibri"/>
              </a:rPr>
              <a:t>  </a:t>
            </a:r>
            <a:r>
              <a:rPr lang="ja-JP" sz="1200">
                <a:ea typeface="ＭＳ Ｐゴシック"/>
                <a:cs typeface="Calibri"/>
              </a:rPr>
              <a:t>まさ</a:t>
            </a:r>
            <a:r>
              <a:rPr lang="ja-JP" altLang="en-US" sz="1200">
                <a:ea typeface="ＭＳ Ｐゴシック"/>
                <a:cs typeface="Calibri"/>
              </a:rPr>
              <a:t>      </a:t>
            </a:r>
            <a:r>
              <a:rPr lang="ja-JP" sz="1200">
                <a:ea typeface="ＭＳ Ｐゴシック"/>
                <a:cs typeface="Calibri"/>
              </a:rPr>
              <a:t>こ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91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みなもとのよりとも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43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8378" y="891267"/>
            <a:ext cx="787270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鎌倉時代は、どんな人たちが政治をした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かまくら     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                             ひと                       せいじ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時代ですか？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じだい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 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武士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貴族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天皇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お</a:t>
            </a:r>
            <a:r>
              <a:rPr lang="ja-JP" dirty="0">
                <a:latin typeface="MS PGothic"/>
                <a:ea typeface="MS PGothic"/>
                <a:cs typeface="+mn-lt"/>
              </a:rPr>
              <a:t>坊さん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29841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8" y="3481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ぶ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 ぞく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7421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    のう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294647" y="540731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ぼう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468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017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鎌倉時代、もし幕府に何かあったら、地方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かまくら   じだい                          ばくふ           なん                                         ちほう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の</a:t>
            </a:r>
            <a:r>
              <a:rPr lang="ja-JP" sz="3200" dirty="0">
                <a:latin typeface="MS PGothic"/>
                <a:ea typeface="MS PGothic"/>
                <a:cs typeface="+mj-lt"/>
              </a:rPr>
              <a:t>武士はすぐに鎌倉に集まる、という意味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ぶし                                    かまくら           あつ                                      いみ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のこと</a:t>
            </a:r>
            <a:r>
              <a:rPr lang="ja-JP" sz="3200">
                <a:latin typeface="MS PGothic"/>
                <a:ea typeface="MS PGothic"/>
                <a:cs typeface="+mj-lt"/>
              </a:rPr>
              <a:t>を、何と言いますか？</a:t>
            </a:r>
            <a:r>
              <a:rPr lang="en-US" altLang="ja-JP" sz="3200" dirty="0">
                <a:ea typeface="+mj-lt"/>
                <a:cs typeface="+mj-lt"/>
              </a:rPr>
              <a:t> </a:t>
            </a:r>
            <a:br>
              <a:rPr lang="en-US" altLang="ja-JP" sz="3200" dirty="0">
                <a:ea typeface="+mj-lt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よし鎌倉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②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それ</a:t>
            </a:r>
            <a:r>
              <a:rPr lang="ja-JP" dirty="0">
                <a:latin typeface="MS PGothic"/>
                <a:ea typeface="MS PGothic"/>
                <a:cs typeface="+mn-lt"/>
              </a:rPr>
              <a:t>鎌倉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いざ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鎌</a:t>
            </a:r>
            <a:r>
              <a:rPr lang="ja-JP" dirty="0">
                <a:latin typeface="MS PGothic"/>
                <a:ea typeface="MS PGothic"/>
                <a:cs typeface="+mn-lt"/>
              </a:rPr>
              <a:t>倉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</a:t>
            </a:r>
            <a:r>
              <a:rPr lang="ja-JP" dirty="0">
                <a:latin typeface="MS PGothic"/>
                <a:ea typeface="MS PGothic"/>
                <a:cs typeface="+mn-lt"/>
              </a:rPr>
              <a:t>さて鎌倉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11" y="431653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81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かま     くら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</a:t>
            </a:r>
            <a:r>
              <a:rPr lang="ja-JP" altLang="en-US" sz="1200">
                <a:ea typeface="ＭＳ Ｐゴシック"/>
                <a:cs typeface="Calibri"/>
              </a:rPr>
              <a:t>    </a:t>
            </a:r>
            <a:r>
              <a:rPr lang="ja-JP" sz="1200">
                <a:ea typeface="ＭＳ Ｐゴシック"/>
                <a:cs typeface="Calibri"/>
              </a:rPr>
              <a:t>かま     くら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かま    くら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88451" y="544502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                 かま     くら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770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170" y="891267"/>
            <a:ext cx="744778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鎌倉時代、モンゴルが日本に攻めてきた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かまくら     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                                   にほん            せ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「元寇」で、モンゴル軍が負けたのは、なぜ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げんこう                                              ぐん          ま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だと言われてますか？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00004" y="2996537"/>
            <a:ext cx="5715508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暑さ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に弱かったから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食べ物でお腹をこわしたから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台風が来たから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道に迷ったから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69013" y="43397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518427" y="34817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あつ                       よわ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518427" y="41107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た                 もの                          なか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518427" y="477498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たい  ふう                   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527854" y="54544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みち              まよ</a:t>
            </a:r>
          </a:p>
        </p:txBody>
      </p:sp>
    </p:spTree>
    <p:extLst>
      <p:ext uri="{BB962C8B-B14F-4D97-AF65-F5344CB8AC3E}">
        <p14:creationId xmlns:p14="http://schemas.microsoft.com/office/powerpoint/2010/main" val="38197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2133" y="891267"/>
            <a:ext cx="759702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足利尊氏が開いた室町幕府は、どこに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 あしかが  たかうじ           ひら                むろまち    ばくふ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ありましたか？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鎌倉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江戸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奈良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京都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9712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かま    くら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808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な        ら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304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きょう</a:t>
            </a:r>
            <a:r>
              <a:rPr lang="ja-JP" altLang="en-US" sz="1200">
                <a:ea typeface="ＭＳ Ｐゴシック"/>
                <a:cs typeface="+mn-lt"/>
              </a:rPr>
              <a:t>     </a:t>
            </a:r>
            <a:r>
              <a:rPr lang="ja-JP" sz="1200">
                <a:ea typeface="ＭＳ Ｐゴシック"/>
                <a:cs typeface="+mn-lt"/>
              </a:rPr>
              <a:t>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え</a:t>
            </a:r>
            <a:r>
              <a:rPr lang="ja-JP" altLang="en-US" sz="1200">
                <a:ea typeface="ＭＳ Ｐゴシック"/>
                <a:cs typeface="Calibri"/>
              </a:rPr>
              <a:t>        </a:t>
            </a:r>
            <a:r>
              <a:rPr lang="ja-JP" sz="1200">
                <a:ea typeface="ＭＳ Ｐゴシック"/>
                <a:cs typeface="Calibri"/>
              </a:rPr>
              <a:t>ど</a:t>
            </a:r>
          </a:p>
        </p:txBody>
      </p:sp>
    </p:spTree>
    <p:extLst>
      <p:ext uri="{BB962C8B-B14F-4D97-AF65-F5344CB8AC3E}">
        <p14:creationId xmlns:p14="http://schemas.microsoft.com/office/powerpoint/2010/main" val="270340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1734" y="891267"/>
            <a:ext cx="7666658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1336年から1392年までは、天皇が二人いま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100">
                <a:latin typeface="MS PGothic"/>
                <a:ea typeface="MS PGothic"/>
                <a:cs typeface="+mj-lt"/>
              </a:rPr>
              <a:t>せんさんびゃくさんじゅうろくねん　　せんさんびゃくきゅうじゅうにねん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てんのう          ふたり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した。この時代のことを、何と言いますか？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じだい                                    なん        い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南北朝時代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東西朝時代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春</a:t>
            </a:r>
            <a:r>
              <a:rPr lang="ja-JP" altLang="en-US">
                <a:latin typeface="MS PGothic"/>
                <a:ea typeface="MS PGothic"/>
                <a:cs typeface="+mn-lt"/>
              </a:rPr>
              <a:t>秋朝時代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夏冬朝時代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76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278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なん   ぼく   ちょう     じ      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278" y="40863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 ざい   ちょう    じ      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278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しゅん じゅう ちょう    じ      だい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278" y="5430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 か       とう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   ちょう    じ      だい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98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017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京都の人が、「その資料は、前の戦争で焼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きょうと           ひと                                  しりょう                 まえ          せんそう           や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けてしまった」と言うときの「前の戦争」とは、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          い                                 まえ        せんそう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どの戦争を指すと言われていますか？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せんそう           さ          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太平洋戦争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日露</a:t>
            </a:r>
            <a:r>
              <a:rPr lang="ja-JP" altLang="en-US">
                <a:latin typeface="MS PGothic"/>
                <a:ea typeface="MS PGothic"/>
                <a:cs typeface="+mn-lt"/>
              </a:rPr>
              <a:t>戦争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応仁の乱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桶狭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間の戦</a:t>
            </a:r>
            <a:r>
              <a:rPr lang="ja-JP" dirty="0">
                <a:latin typeface="MS PGothic"/>
                <a:ea typeface="MS PGothic"/>
                <a:cs typeface="+mn-lt"/>
              </a:rPr>
              <a:t>い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10" y="42832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たい  へい    よう   せん    そう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にち     ろ     せん    そう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おう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にん             </a:t>
            </a:r>
            <a:r>
              <a:rPr lang="ja-JP" altLang="en-US" sz="1200">
                <a:ea typeface="ＭＳ Ｐゴシック"/>
                <a:cs typeface="+mn-lt"/>
              </a:rPr>
              <a:t> </a:t>
            </a:r>
            <a:r>
              <a:rPr lang="ja-JP" sz="1200">
                <a:ea typeface="ＭＳ Ｐゴシック"/>
                <a:cs typeface="+mn-lt"/>
              </a:rPr>
              <a:t>らん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3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おけ   はざ     ま               たたか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83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415" y="891267"/>
            <a:ext cx="771862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豊臣秀吉は、織田信長から何と呼ばれ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とよとみ    ひでよし                 おだ       のぶなが               なん        よ  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いましたか？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キツネ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>
                <a:latin typeface="MS PGothic"/>
                <a:ea typeface="MS PGothic"/>
                <a:cs typeface="+mn-lt"/>
              </a:rPr>
              <a:t> 豚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サル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464" y="49712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うま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6871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ぶた</a:t>
            </a:r>
          </a:p>
        </p:txBody>
      </p:sp>
    </p:spTree>
    <p:extLst>
      <p:ext uri="{BB962C8B-B14F-4D97-AF65-F5344CB8AC3E}">
        <p14:creationId xmlns:p14="http://schemas.microsoft.com/office/powerpoint/2010/main" val="396306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4526" y="891267"/>
            <a:ext cx="734106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1582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年の「本能寺の変」で、織田信長を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100" dirty="0">
                <a:latin typeface="MS PGothic"/>
                <a:ea typeface="MS PGothic"/>
                <a:cs typeface="+mj-lt"/>
              </a:rPr>
              <a:t>せん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ごひゃくはちじゅうにねん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ほんのうじ            へん                     おだ      のぶなが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うらぎって殺した明智光秀は、織田信長と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ころ                  あけち    みつ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ひで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おだ   のぶなが          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どのような関係でしたか？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　　かんけい</a:t>
            </a:r>
            <a:endParaRPr lang="en-US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主人と家来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友だち同士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義</a:t>
            </a:r>
            <a:r>
              <a:rPr lang="ja-JP">
                <a:latin typeface="MS PGothic"/>
                <a:ea typeface="MS PGothic"/>
                <a:cs typeface="+mn-lt"/>
              </a:rPr>
              <a:t>理の親子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将軍</a:t>
            </a:r>
            <a:r>
              <a:rPr lang="ja-JP" dirty="0">
                <a:latin typeface="MS PGothic"/>
                <a:ea typeface="MS PGothic"/>
                <a:cs typeface="+mn-lt"/>
              </a:rPr>
              <a:t>と副将軍  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4145" y="29833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しゅ    じん               け      らい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とも                         どう        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8714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>
                <a:ea typeface="ＭＳ Ｐゴシック"/>
                <a:cs typeface="+mn-lt"/>
              </a:rPr>
              <a:t>ぎ</a:t>
            </a:r>
            <a:r>
              <a:rPr lang="ja-JP" altLang="en-US" sz="1200">
                <a:ea typeface="ＭＳ Ｐゴシック"/>
                <a:cs typeface="+mn-lt"/>
              </a:rPr>
              <a:t>        </a:t>
            </a:r>
            <a:r>
              <a:rPr lang="ja-JP" sz="1200">
                <a:ea typeface="ＭＳ Ｐゴシック"/>
                <a:cs typeface="+mn-lt"/>
              </a:rPr>
              <a:t>り</a:t>
            </a:r>
            <a:r>
              <a:rPr lang="ja-JP" altLang="en-US" sz="1200">
                <a:ea typeface="ＭＳ Ｐゴシック"/>
                <a:cs typeface="+mn-lt"/>
              </a:rPr>
              <a:t>                  </a:t>
            </a:r>
            <a:r>
              <a:rPr lang="ja-JP" sz="1200">
                <a:ea typeface="ＭＳ Ｐゴシック"/>
                <a:cs typeface="+mn-lt"/>
              </a:rPr>
              <a:t>おや</a:t>
            </a:r>
            <a:r>
              <a:rPr lang="ja-JP" altLang="en-US" sz="1200">
                <a:ea typeface="ＭＳ Ｐゴシック"/>
                <a:cs typeface="+mn-lt"/>
              </a:rPr>
              <a:t>     </a:t>
            </a:r>
            <a:r>
              <a:rPr lang="ja-JP" sz="1200">
                <a:ea typeface="ＭＳ Ｐゴシック"/>
                <a:cs typeface="+mn-lt"/>
              </a:rPr>
              <a:t>こ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4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しょう  ぐん            ふく    しょう   ぐん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651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05888" y="891267"/>
            <a:ext cx="734167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次の中で、戦国時代の武将では</a:t>
            </a:r>
            <a:r>
              <a:rPr lang="ja-JP" altLang="en-US" sz="3600" u="sng" dirty="0">
                <a:latin typeface="MS PGothic"/>
                <a:ea typeface="MS PGothic"/>
                <a:cs typeface="+mj-lt"/>
              </a:rPr>
              <a:t>ない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つぎ         なか             せんごく   じだい              ぶしょう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のは、誰ですか？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だれ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上杉謙信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平将門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今川義元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伊</a:t>
            </a:r>
            <a:r>
              <a:rPr lang="ja-JP" dirty="0">
                <a:latin typeface="MS PGothic"/>
                <a:ea typeface="MS PGothic"/>
                <a:cs typeface="+mn-lt"/>
              </a:rPr>
              <a:t>達政宗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8891" y="3639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うえ   すぎ    けん    しん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8087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いま   がわ  よ し    もと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3045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だ       て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    まさ    むね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たい</a:t>
            </a:r>
            <a:r>
              <a:rPr lang="ja-JP" altLang="en-US" sz="1200">
                <a:ea typeface="ＭＳ Ｐゴシック"/>
                <a:cs typeface="Calibri"/>
              </a:rPr>
              <a:t>ら  まさ   かど</a:t>
            </a:r>
            <a:endParaRPr lang="ja-JP" sz="120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98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縄文時代のゴミ捨て場の遺跡を、何と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じょうもん  じだい                          す           ば            いせき                 なん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言いますか？    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骨塚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貝</a:t>
            </a:r>
            <a:r>
              <a:rPr lang="ja-JP">
                <a:latin typeface="MS PGothic"/>
                <a:ea typeface="MS PGothic"/>
                <a:cs typeface="+mn-lt"/>
              </a:rPr>
              <a:t>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縄塚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土塚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364734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7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なわ</a:t>
            </a:r>
            <a:r>
              <a:rPr lang="ja-JP" sz="1200">
                <a:ea typeface="ＭＳ Ｐゴシック"/>
                <a:cs typeface="Calibri"/>
              </a:rPr>
              <a:t>   づか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995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つち</a:t>
            </a:r>
            <a:r>
              <a:rPr lang="ja-JP" sz="1200">
                <a:ea typeface="ＭＳ Ｐゴシック"/>
                <a:cs typeface="Calibri"/>
              </a:rPr>
              <a:t>   づか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81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かい   づか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9B83B6-6680-445A-A236-7318B33A27B0}"/>
              </a:ext>
            </a:extLst>
          </p:cNvPr>
          <p:cNvSpPr txBox="1"/>
          <p:nvPr/>
        </p:nvSpPr>
        <p:spPr>
          <a:xfrm>
            <a:off x="3322436" y="34880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ほね   づか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91267"/>
            <a:ext cx="7630180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+mj-lt"/>
                <a:cs typeface="+mj-lt"/>
              </a:rPr>
              <a:t>戦国時代の甲斐（山梨県）の武将、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武田</a:t>
            </a:r>
            <a:br>
              <a:rPr lang="ja-JP" alt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せんごく    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    かい              やまなしけん                    ぶしょう            たけだ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信玄が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、自分の軍の旗に描いたことばは、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しんげん                    じぶん           ぐん         は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た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えが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次のうちどれですか</a:t>
            </a:r>
            <a:r>
              <a:rPr lang="ja-JP" altLang="en-US" sz="3200" dirty="0">
                <a:latin typeface="MS PGothic"/>
                <a:ea typeface="+mj-lt"/>
                <a:cs typeface="+mj-lt"/>
              </a:rPr>
              <a:t>？</a:t>
            </a:r>
            <a:r>
              <a:rPr lang="en-US" sz="3200" dirty="0">
                <a:latin typeface="MS PGothic"/>
                <a:ea typeface="+mj-lt"/>
                <a:cs typeface="+mj-lt"/>
              </a:rPr>
              <a:t/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つぎ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富国強兵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天下無敵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電光石火</a:t>
            </a:r>
            <a:endParaRPr lang="en-US" altLang="ja-JP" dirty="0">
              <a:latin typeface="MS PGothic"/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ja-JP" dirty="0">
                <a:latin typeface="MS PGothic"/>
                <a:ea typeface="MS PGothic"/>
                <a:cs typeface="+mn-lt"/>
              </a:rPr>
              <a:t>④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風林火山</a:t>
            </a:r>
            <a:endParaRPr lang="en-US" altLang="ja-JP" dirty="0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3" y="49720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      こく    きょう   へい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    か        む     てき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88451" y="48099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でん   こう     せっ     か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88451" y="5442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ふう    りん     か     ざん</a:t>
            </a:r>
          </a:p>
        </p:txBody>
      </p:sp>
    </p:spTree>
    <p:extLst>
      <p:ext uri="{BB962C8B-B14F-4D97-AF65-F5344CB8AC3E}">
        <p14:creationId xmlns:p14="http://schemas.microsoft.com/office/powerpoint/2010/main" val="42579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9809" y="891267"/>
            <a:ext cx="7350510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latin typeface="MS PGothic"/>
                <a:ea typeface="+mj-lt"/>
                <a:cs typeface="+mj-lt"/>
              </a:rPr>
              <a:t>1600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年、徳川家康と石田光成が戦った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せん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ろっぴゃくねん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  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とくがわ   いえやす        いしだ     みつなり           たたか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関ヶ原の戦いは、「＜何＞の戦い」と</a:t>
            </a:r>
            <a:r>
              <a:rPr lang="ja-JP" altLang="en-US" sz="3200" dirty="0" err="1">
                <a:latin typeface="MS PGothic"/>
                <a:ea typeface="MS PGothic"/>
                <a:cs typeface="+mj-lt"/>
              </a:rPr>
              <a:t>呼ば</a:t>
            </a:r>
            <a:br>
              <a:rPr lang="ja-JP" altLang="en-US" sz="3200" dirty="0" err="1">
                <a:latin typeface="MS PGothic"/>
                <a:ea typeface="MS PGothic"/>
                <a:cs typeface="+mj-lt"/>
              </a:rPr>
            </a:br>
            <a:r>
              <a:rPr lang="ja-JP" altLang="en-US" sz="1400" dirty="0" err="1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 せきがはら           たたか                              なん                たたか                よ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れていますか？</a:t>
            </a:r>
            <a:endParaRPr lang="en-US" alt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天下変わり目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② </a:t>
            </a:r>
            <a:r>
              <a:rPr lang="ja-JP" dirty="0">
                <a:latin typeface="MS PGothic"/>
                <a:ea typeface="MS PGothic"/>
                <a:cs typeface="+mn-lt"/>
              </a:rPr>
              <a:t>天下さかい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目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dirty="0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天下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分け</a:t>
            </a:r>
            <a:r>
              <a:rPr lang="ja-JP" dirty="0">
                <a:latin typeface="MS PGothic"/>
                <a:ea typeface="MS PGothic"/>
                <a:cs typeface="+mn-lt"/>
              </a:rPr>
              <a:t>目</a:t>
            </a:r>
            <a:endParaRPr 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 dirty="0">
                <a:latin typeface="MS PGothic"/>
                <a:ea typeface="MS PGothic"/>
                <a:cs typeface="+mn-lt"/>
              </a:rPr>
              <a:t>④ </a:t>
            </a:r>
            <a:r>
              <a:rPr lang="ja-JP" dirty="0">
                <a:latin typeface="MS PGothic"/>
                <a:ea typeface="MS PGothic"/>
                <a:cs typeface="+mn-lt"/>
              </a:rPr>
              <a:t>天下取り目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 dirty="0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864" y="4315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856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てん    か        か                            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12410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てん    か    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 dirty="0">
                <a:ea typeface="ＭＳ Ｐゴシック"/>
                <a:cs typeface="Calibri"/>
              </a:rPr>
              <a:t>                            </a:t>
            </a:r>
            <a:r>
              <a:rPr lang="ja-JP" sz="1200" dirty="0">
                <a:ea typeface="ＭＳ Ｐゴシック"/>
                <a:cs typeface="Calibri"/>
              </a:rPr>
              <a:t>め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407305" y="47695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てん    か       わ                   め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79024" y="5430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てん    </a:t>
            </a:r>
            <a:r>
              <a:rPr lang="ja-JP" sz="1200" dirty="0" err="1">
                <a:ea typeface="ＭＳ Ｐゴシック"/>
                <a:cs typeface="+mn-lt"/>
              </a:rPr>
              <a:t>か       </a:t>
            </a:r>
            <a:r>
              <a:rPr lang="ja-JP" sz="1200" dirty="0">
                <a:ea typeface="ＭＳ Ｐゴシック"/>
                <a:cs typeface="+mn-lt"/>
              </a:rPr>
              <a:t> と                め</a:t>
            </a:r>
            <a:endParaRPr lang="ja-JP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517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7700" y="891267"/>
            <a:ext cx="794094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MS PGothic"/>
                <a:ea typeface="+mj-lt"/>
                <a:cs typeface="+mj-lt"/>
              </a:rPr>
              <a:t>1603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年に徳川家康は江戸に幕府を開き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200" dirty="0">
                <a:latin typeface="MS PGothic"/>
                <a:ea typeface="MS PGothic"/>
                <a:cs typeface="+mj-lt"/>
              </a:rPr>
              <a:t>せんろっぴゃくさんねん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とくがわ   いえやす            えど                ばくふ           ひら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ましたが、「江戸」は今のどこですか？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                         えど                 いま</a:t>
            </a:r>
            <a:endParaRPr lang="ja-JP" altLang="en-US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東京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名</a:t>
            </a:r>
            <a:r>
              <a:rPr lang="ja-JP">
                <a:latin typeface="MS PGothic"/>
                <a:ea typeface="MS PGothic"/>
                <a:cs typeface="+mn-lt"/>
              </a:rPr>
              <a:t>古屋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大阪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京都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588" y="299427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1192" y="346957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 きょう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6575D4-765F-4956-A373-F79DD7F9F5B3}"/>
              </a:ext>
            </a:extLst>
          </p:cNvPr>
          <p:cNvSpPr txBox="1"/>
          <p:nvPr/>
        </p:nvSpPr>
        <p:spPr>
          <a:xfrm>
            <a:off x="3363684" y="409416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な       ご       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63684" y="47437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 さか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63684" y="5418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    と</a:t>
            </a:r>
          </a:p>
        </p:txBody>
      </p:sp>
    </p:spTree>
    <p:extLst>
      <p:ext uri="{BB962C8B-B14F-4D97-AF65-F5344CB8AC3E}">
        <p14:creationId xmlns:p14="http://schemas.microsoft.com/office/powerpoint/2010/main" val="38657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91267"/>
            <a:ext cx="777609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江戸時代の将軍の妻や子が暮らす場所で、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えど    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 しょうぐん         つま           こ             く                   ばしょ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将軍以外の男性が入ることが禁止されてい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しょうぐん  いがい            だんせい         はい                               きんし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た場所を、何と呼びますか？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ばしょ                なん        よ</a:t>
            </a:r>
            <a:endParaRPr lang="ja-JP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御台所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dirty="0">
                <a:latin typeface="MS PGothic"/>
                <a:ea typeface="MS PGothic"/>
                <a:cs typeface="+mn-lt"/>
              </a:rPr>
              <a:t>②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天守閣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大奥</a:t>
            </a:r>
            <a:endParaRPr lang="en-US" alt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dirty="0">
                <a:latin typeface="MS PGothic"/>
                <a:ea typeface="MS PGothic"/>
                <a:cs typeface="+mn-lt"/>
              </a:rPr>
              <a:t>④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大局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864" y="431545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み      だい  どころ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863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てん   しゅ    かく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5066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おお</a:t>
            </a:r>
            <a:r>
              <a:rPr lang="ja-JP" altLang="en-US" sz="1200">
                <a:ea typeface="ＭＳ Ｐゴシック"/>
                <a:cs typeface="Calibri"/>
              </a:rPr>
              <a:t>    </a:t>
            </a:r>
            <a:r>
              <a:rPr lang="ja-JP" sz="1200">
                <a:ea typeface="ＭＳ Ｐゴシック"/>
                <a:cs typeface="Calibri"/>
              </a:rPr>
              <a:t>おく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50743" y="5430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おおつぼね</a:t>
            </a:r>
          </a:p>
        </p:txBody>
      </p:sp>
    </p:spTree>
    <p:extLst>
      <p:ext uri="{BB962C8B-B14F-4D97-AF65-F5344CB8AC3E}">
        <p14:creationId xmlns:p14="http://schemas.microsoft.com/office/powerpoint/2010/main" val="292902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580" y="891267"/>
            <a:ext cx="798280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江戸幕府が定めた「参勤交代」と言う制度は、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えど         ばくふ            さだ                     さんきん   こうたい              い           せいど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大名にどんなことをさせる制度でしたか？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だいみょう                                                                 せいど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33759" y="2996537"/>
            <a:ext cx="5460157" cy="261566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交代で税金を払う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交代で外国に留学する</a:t>
            </a:r>
            <a:endParaRPr lang="en-US" altLang="ja-JP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交代で農民を送る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交代で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1</a:t>
            </a:r>
            <a:r>
              <a:rPr lang="ja-JP" altLang="en-US">
                <a:latin typeface="MS PGothic"/>
                <a:ea typeface="MS PGothic"/>
                <a:cs typeface="+mn-lt"/>
              </a:rPr>
              <a:t>年間江戸に住む    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016157" y="49847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2652182" y="3481728"/>
            <a:ext cx="405643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たい             ぜい    きん              はら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652182" y="4110716"/>
            <a:ext cx="405643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こう     たい             </a:t>
            </a:r>
            <a:r>
              <a:rPr lang="ja-JP" altLang="en-US" sz="1200">
                <a:ea typeface="ＭＳ Ｐゴシック"/>
                <a:cs typeface="Calibri"/>
              </a:rPr>
              <a:t>がい    こく                りゅう  がく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652182" y="4774981"/>
            <a:ext cx="405643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たい             のう     みん             おく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661609" y="5445023"/>
            <a:ext cx="405643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こう     たい            </a:t>
            </a:r>
            <a:r>
              <a:rPr lang="ja-JP" altLang="en-US" sz="1200" dirty="0" err="1">
                <a:ea typeface="ＭＳ Ｐゴシック"/>
                <a:cs typeface="+mn-lt"/>
              </a:rPr>
              <a:t>い</a:t>
            </a:r>
            <a:r>
              <a:rPr lang="ja-JP" altLang="en-US" sz="1200" dirty="0">
                <a:ea typeface="ＭＳ Ｐゴシック"/>
                <a:cs typeface="+mn-lt"/>
              </a:rPr>
              <a:t>ちねん  かん      え       ど                   す</a:t>
            </a:r>
            <a:endParaRPr lang="ja-JP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354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0192" y="891267"/>
            <a:ext cx="7816030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江戸時代、幕府が外国との貿易を禁止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えど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 ばくふ            がいこく                 ぼうえき           きんし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したことを、何と言いますか？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         なん       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閉国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 止国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鎖国</a:t>
            </a:r>
            <a:endParaRPr lang="ja-JP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辞国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3334" y="42931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3352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へい   こく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CC64E-63E7-4FD9-B6B5-46AD8E2AA81A}"/>
              </a:ext>
            </a:extLst>
          </p:cNvPr>
          <p:cNvSpPr txBox="1"/>
          <p:nvPr/>
        </p:nvSpPr>
        <p:spPr>
          <a:xfrm>
            <a:off x="3375844" y="475655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</a:t>
            </a:r>
            <a:r>
              <a:rPr lang="ja-JP" sz="1200">
                <a:ea typeface="ＭＳ Ｐゴシック"/>
                <a:cs typeface="+mn-lt"/>
              </a:rPr>
              <a:t>さ   </a:t>
            </a:r>
            <a:r>
              <a:rPr lang="ja-JP" altLang="en-US" sz="1200">
                <a:ea typeface="ＭＳ Ｐゴシック"/>
                <a:cs typeface="+mn-lt"/>
              </a:rPr>
              <a:t>   </a:t>
            </a:r>
            <a:r>
              <a:rPr lang="ja-JP" sz="1200">
                <a:ea typeface="ＭＳ Ｐゴシック"/>
                <a:cs typeface="+mn-lt"/>
              </a:rPr>
              <a:t>こく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25877" y="5406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 じ       こく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25876" y="410731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し      </a:t>
            </a:r>
            <a:r>
              <a:rPr lang="ja-JP" sz="1200" dirty="0">
                <a:ea typeface="ＭＳ Ｐゴシック"/>
                <a:cs typeface="Calibri"/>
              </a:rPr>
              <a:t> こく</a:t>
            </a:r>
            <a:endParaRPr lang="ja-JP" altLang="en-US" sz="12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84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80936" y="891267"/>
            <a:ext cx="7776094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江戸時代、例外として貿易が認められていた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えど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れいがい                      ぼうえき          みと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ヨーロッパの国は、次のうちどれですか？    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                   くに              つぎ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オランダ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ポルトガル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イギリス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スペイン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878" y="29915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07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78213" y="891267"/>
            <a:ext cx="7581541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MS PGothic"/>
                <a:ea typeface="MS PGothic"/>
                <a:cs typeface="+mj-lt"/>
              </a:rPr>
              <a:t>江戸時代、「享保の改革」などを行った、</a:t>
            </a:r>
            <a:endParaRPr lang="ja-JP">
              <a:latin typeface="MS PGothic"/>
              <a:ea typeface="MS PGothic"/>
              <a:cs typeface="+mj-lt"/>
            </a:endParaRPr>
          </a:p>
          <a:p>
            <a:pPr algn="l"/>
            <a:r>
              <a:rPr lang="ja-JP" altLang="en-US" sz="1400">
                <a:latin typeface="MS PGothic"/>
                <a:ea typeface="MS PGothic"/>
                <a:cs typeface="+mj-lt"/>
              </a:rPr>
              <a:t>    えど        じだい              きょうほう        かいかく                           おな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８代将軍の徳川吉宗をモデルにした時代劇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 はちだい  しょうぐん         とくがわ   よしむね                                                     じだいげき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は、何と言いますか？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なん        い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わんぱく将軍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やんちゃ将軍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 暴れん坊将軍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 乱暴者将軍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4718" y="42777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しょう  ぐん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                                       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しょう  ぐん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あば</a:t>
            </a:r>
            <a:r>
              <a:rPr lang="ja-JP" sz="1200">
                <a:ea typeface="ＭＳ Ｐゴシック"/>
                <a:cs typeface="Calibri"/>
              </a:rPr>
              <a:t>                          ぼう    しょう  ぐん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4194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らん   ぼう    もの    しょう   ぐん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34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0771" y="891267"/>
            <a:ext cx="749974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  </a:t>
            </a:r>
            <a:r>
              <a:rPr lang="ja-JP" sz="3600">
                <a:latin typeface="MS PGothic"/>
                <a:ea typeface="MS PGothic"/>
                <a:cs typeface="+mj-lt"/>
              </a:rPr>
              <a:t>1549年</a:t>
            </a:r>
            <a:r>
              <a:rPr lang="ja-JP" altLang="en-US" sz="3600">
                <a:latin typeface="MS PGothic"/>
                <a:ea typeface="MS PGothic"/>
                <a:cs typeface="+mj-lt"/>
              </a:rPr>
              <a:t> </a:t>
            </a:r>
            <a:r>
              <a:rPr lang="ja-JP" sz="3600">
                <a:latin typeface="MS PGothic"/>
                <a:ea typeface="MS PGothic"/>
                <a:cs typeface="+mj-lt"/>
              </a:rPr>
              <a:t>に 日本に来て、キリスト教を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+mj-lt"/>
              </a:rPr>
              <a:t>せんごひゃくよんじゅうきゅうねん</a:t>
            </a:r>
            <a:r>
              <a:rPr lang="ja-JP" altLang="en-US" sz="1600">
                <a:latin typeface="MS PGothic"/>
                <a:ea typeface="MS PGothic"/>
                <a:cs typeface="+mj-lt"/>
              </a:rPr>
              <a:t>      にほん           き                                       きょう 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 広めた人は、誰ですか？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ひろ                ひと                だれ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ジョアン・ロドリゲス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フランシスコ・ザビエル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マ</a:t>
            </a:r>
            <a:r>
              <a:rPr lang="ja-JP">
                <a:latin typeface="MS PGothic"/>
                <a:ea typeface="MS PGothic"/>
                <a:cs typeface="+mn-lt"/>
              </a:rPr>
              <a:t>ルコ</a:t>
            </a:r>
            <a:r>
              <a:rPr lang="ja-JP" altLang="en-US">
                <a:latin typeface="MS PGothic"/>
                <a:ea typeface="MS PGothic"/>
                <a:cs typeface="+mn-lt"/>
              </a:rPr>
              <a:t>・ポーロ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バスコ・ダ・</a:t>
            </a:r>
            <a:r>
              <a:rPr lang="ja-JP" altLang="en-US">
                <a:latin typeface="MS PGothic"/>
                <a:ea typeface="MS PGothic"/>
                <a:cs typeface="+mn-lt"/>
              </a:rPr>
              <a:t>ガ</a:t>
            </a:r>
            <a:r>
              <a:rPr lang="ja-JP">
                <a:latin typeface="MS PGothic"/>
                <a:ea typeface="MS PGothic"/>
                <a:cs typeface="+mn-lt"/>
              </a:rPr>
              <a:t>マ    </a:t>
            </a:r>
            <a:endParaRPr lang="ja-JP" altLang="en-US">
              <a:ea typeface="+mn-lt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endParaRPr lang="ja-JP" altLang="en-US" dirty="0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761" y="362318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21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096" y="891267"/>
            <a:ext cx="783689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MS PGothic"/>
                <a:ea typeface="+mj-lt"/>
                <a:cs typeface="+mj-lt"/>
              </a:rPr>
              <a:t>  1853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年、アメリカ人のペリーが日本に来て、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せん</a:t>
            </a:r>
            <a:r>
              <a:rPr lang="ja-JP" altLang="en-US" sz="1100" dirty="0" err="1">
                <a:latin typeface="MS PGothic"/>
                <a:ea typeface="MS PGothic"/>
                <a:cs typeface="+mj-lt"/>
              </a:rPr>
              <a:t>はっぴゃくごじゅ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うさんねん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                じん                                      にほん             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日本を開国させました。このときの船は、何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にほん            かいこく                                                                          ふね              なん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と呼ばれましたか？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   よ</a:t>
            </a:r>
            <a:endParaRPr lang="ja-JP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大船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鉄船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黒船</a:t>
            </a:r>
            <a:endParaRPr 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山船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2999" y="429660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45278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おお   ふね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45278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てつ</a:t>
            </a:r>
            <a:r>
              <a:rPr lang="ja-JP" sz="1200">
                <a:ea typeface="ＭＳ Ｐゴシック"/>
                <a:cs typeface="Calibri"/>
              </a:rPr>
              <a:t>   ふね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45278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くろ   ふね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45278" y="53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やま   ふね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936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84" y="891267"/>
            <a:ext cx="7089643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「縄文時代」の「縄文」という名前は、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じょうもん  じだい                    じょうもん                         なまえ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この時代の何から来ましたか？    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じだい             なに                 き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39205" y="2996537"/>
            <a:ext cx="56182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縄を使って表した文字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縄でしばったお金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 土器につけられた縄の模様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縄を使った魚の取り方    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814345" y="43012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2446947" y="4772117"/>
            <a:ext cx="484680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ど     </a:t>
            </a:r>
            <a:r>
              <a:rPr lang="ja-JP" altLang="en-US" sz="1200" dirty="0">
                <a:ea typeface="ＭＳ Ｐゴシック"/>
                <a:cs typeface="Calibri"/>
              </a:rPr>
              <a:t> </a:t>
            </a:r>
            <a:r>
              <a:rPr lang="ja-JP" sz="1200" dirty="0">
                <a:ea typeface="ＭＳ Ｐゴシック"/>
                <a:cs typeface="Calibri"/>
              </a:rPr>
              <a:t> </a:t>
            </a:r>
            <a:r>
              <a:rPr lang="ja-JP" altLang="en-US" sz="1200">
                <a:ea typeface="ＭＳ Ｐゴシック"/>
                <a:cs typeface="Calibri"/>
              </a:rPr>
              <a:t>き                                                                       なわ                  も       よう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2422628" y="5423890"/>
            <a:ext cx="474952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+mn-lt"/>
              </a:rPr>
              <a:t>なわ            </a:t>
            </a:r>
            <a:r>
              <a:rPr lang="ja-JP" altLang="en-US" sz="1200" dirty="0">
                <a:ea typeface="ＭＳ Ｐゴシック"/>
                <a:cs typeface="+mn-lt"/>
              </a:rPr>
              <a:t> </a:t>
            </a:r>
            <a:r>
              <a:rPr lang="ja-JP" sz="1200" dirty="0">
                <a:ea typeface="ＭＳ Ｐゴシック"/>
                <a:cs typeface="+mn-lt"/>
              </a:rPr>
              <a:t>つ</a:t>
            </a:r>
            <a:r>
              <a:rPr lang="ja-JP" altLang="en-US" sz="1200">
                <a:ea typeface="ＭＳ Ｐゴシック"/>
                <a:cs typeface="+mn-lt"/>
              </a:rPr>
              <a:t>か                     さかな                と               かた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2422628" y="4132486"/>
            <a:ext cx="474952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なわ                                                                  かね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9B83B6-6680-445A-A236-7318B33A27B0}"/>
              </a:ext>
            </a:extLst>
          </p:cNvPr>
          <p:cNvSpPr txBox="1"/>
          <p:nvPr/>
        </p:nvSpPr>
        <p:spPr>
          <a:xfrm>
            <a:off x="2422627" y="3512347"/>
            <a:ext cx="474952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なわ             つか                       あらわ                      も        じ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77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91267"/>
            <a:ext cx="7909848" cy="1815724"/>
          </a:xfrm>
        </p:spPr>
        <p:txBody>
          <a:bodyPr>
            <a:noAutofit/>
          </a:bodyPr>
          <a:lstStyle/>
          <a:p>
            <a:pPr algn="l"/>
            <a:r>
              <a:rPr lang="en-US" sz="3200" dirty="0" err="1">
                <a:latin typeface="MS PGothic"/>
                <a:ea typeface="+mj-lt"/>
                <a:cs typeface="+mj-lt"/>
              </a:rPr>
              <a:t>幕末（江戸時代の終わりごろ）に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おもに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ばくまつ            えど       じだい               お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京都で、</a:t>
            </a:r>
            <a:r>
              <a:rPr lang="ja-JP" sz="3200">
                <a:latin typeface="MS PGothic"/>
                <a:ea typeface="MS PGothic"/>
                <a:cs typeface="+mj-lt"/>
              </a:rPr>
              <a:t>江戸幕府に反対する人たちの取りし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きょうと                   えど         ばくふ             はんたい              ひと                         と 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まりを行ったグループを</a:t>
            </a:r>
            <a:r>
              <a:rPr lang="ja-JP" altLang="en-US" sz="3200">
                <a:latin typeface="MS PGothic"/>
                <a:ea typeface="MS PGothic"/>
                <a:cs typeface="+mj-lt"/>
              </a:rPr>
              <a:t>、何と言いますか？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おこな                                                    なん       い  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攘夷組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MS PGothic"/>
                <a:ea typeface="MS PGothic"/>
                <a:cs typeface="+mn-lt"/>
              </a:rPr>
              <a:t>② </a:t>
            </a:r>
            <a:r>
              <a:rPr lang="ja-JP" altLang="en-US">
                <a:latin typeface="MS PGothic"/>
                <a:ea typeface="MS PGothic"/>
                <a:cs typeface="+mn-lt"/>
              </a:rPr>
              <a:t>新撰組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薩長組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MS PGothic"/>
                <a:ea typeface="MS PGothic"/>
                <a:cs typeface="+mn-lt"/>
              </a:rPr>
              <a:t>④ </a:t>
            </a:r>
            <a:r>
              <a:rPr lang="ja-JP" altLang="en-US">
                <a:latin typeface="MS PGothic"/>
                <a:ea typeface="MS PGothic"/>
                <a:cs typeface="+mn-lt"/>
              </a:rPr>
              <a:t>天誅組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/>
            </a:r>
            <a:br>
              <a:rPr lang="en-US" alt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5864" y="36466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6956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じょう   い      ぐみ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9855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しん   せん    ぐみ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さっ</a:t>
            </a:r>
            <a:r>
              <a:rPr lang="ja-JP" altLang="en-US" sz="1200">
                <a:ea typeface="ＭＳ Ｐゴシック"/>
                <a:cs typeface="+mn-lt"/>
              </a:rPr>
              <a:t>   </a:t>
            </a:r>
            <a:r>
              <a:rPr lang="ja-JP" sz="1200">
                <a:ea typeface="ＭＳ Ｐゴシック"/>
                <a:cs typeface="+mn-lt"/>
              </a:rPr>
              <a:t>ちょう</a:t>
            </a:r>
            <a:r>
              <a:rPr lang="ja-JP" altLang="en-US" sz="1200">
                <a:ea typeface="ＭＳ Ｐゴシック"/>
                <a:cs typeface="+mn-lt"/>
              </a:rPr>
              <a:t>    </a:t>
            </a:r>
            <a:r>
              <a:rPr lang="ja-JP" sz="1200">
                <a:ea typeface="ＭＳ Ｐゴシック"/>
                <a:cs typeface="+mn-lt"/>
              </a:rPr>
              <a:t>ぐみ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3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てん  ちゅう  ぐみ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96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1335" y="891267"/>
            <a:ext cx="7722075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江戸時代の最後の将軍、徳川慶喜は、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えど       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             さいご            しょうぐん        とくがわ   よしのぶ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徳川幕府の何代目の将軍でしたか？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とくがわ   ばくふ              なんだいめ       　     しょうぐん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５</a:t>
            </a:r>
            <a:r>
              <a:rPr lang="ja-JP">
                <a:latin typeface="MS PGothic"/>
                <a:ea typeface="MS PGothic"/>
                <a:cs typeface="+mn-lt"/>
              </a:rPr>
              <a:t>代目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15</a:t>
            </a:r>
            <a:r>
              <a:rPr lang="ja-JP">
                <a:latin typeface="MS PGothic"/>
                <a:ea typeface="MS PGothic"/>
                <a:cs typeface="+mn-lt"/>
              </a:rPr>
              <a:t>代目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10</a:t>
            </a:r>
            <a:r>
              <a:rPr lang="ja-JP" altLang="en-US">
                <a:latin typeface="MS PGothic"/>
                <a:ea typeface="MS PGothic"/>
                <a:cs typeface="+mn-lt"/>
              </a:rPr>
              <a:t>代目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20</a:t>
            </a:r>
            <a:r>
              <a:rPr lang="ja-JP">
                <a:latin typeface="MS PGothic"/>
                <a:ea typeface="MS PGothic"/>
                <a:cs typeface="+mn-lt"/>
              </a:rPr>
              <a:t>代</a:t>
            </a:r>
            <a:r>
              <a:rPr lang="ja-JP" altLang="en-US">
                <a:latin typeface="MS PGothic"/>
                <a:ea typeface="MS PGothic"/>
                <a:cs typeface="+mn-lt"/>
              </a:rPr>
              <a:t>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99" y="367011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8340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ご   だい     め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261809" y="41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Calibri"/>
              </a:rPr>
              <a:t>じゅうご だい </a:t>
            </a:r>
            <a:r>
              <a:rPr lang="ja-JP" sz="12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Calibri"/>
              </a:rPr>
              <a:t>め</a:t>
            </a:r>
            <a:endParaRPr lang="en-US" altLang="ja-JP" sz="1200">
              <a:latin typeface="MS PGothic"/>
              <a:ea typeface="MS PGothic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412050-87A6-4132-BC6C-4C5C74F6A905}"/>
              </a:ext>
            </a:extLst>
          </p:cNvPr>
          <p:cNvSpPr txBox="1"/>
          <p:nvPr/>
        </p:nvSpPr>
        <p:spPr>
          <a:xfrm>
            <a:off x="3310446" y="47517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Calibri"/>
              </a:rPr>
              <a:t>じゅう  だい  </a:t>
            </a:r>
            <a:r>
              <a:rPr lang="ja-JP" sz="12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Calibri"/>
              </a:rPr>
              <a:t>め</a:t>
            </a:r>
            <a:endParaRPr lang="en-US" altLang="ja-JP" sz="1200">
              <a:latin typeface="MS PGothic"/>
              <a:ea typeface="MS PGothic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306F67-FD55-462F-B673-1B332999DD4C}"/>
              </a:ext>
            </a:extLst>
          </p:cNvPr>
          <p:cNvSpPr txBox="1"/>
          <p:nvPr/>
        </p:nvSpPr>
        <p:spPr>
          <a:xfrm>
            <a:off x="3261808" y="542054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latin typeface="MS PGothic"/>
                <a:ea typeface="MS PGothic"/>
                <a:cs typeface="Calibri"/>
              </a:rPr>
              <a:t>にじゅう だい </a:t>
            </a:r>
            <a:r>
              <a:rPr lang="ja-JP" sz="1200">
                <a:latin typeface="MS PGothic"/>
                <a:ea typeface="MS PGothic"/>
                <a:cs typeface="Calibri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Calibri"/>
              </a:rPr>
              <a:t>め</a:t>
            </a:r>
            <a:endParaRPr lang="en-US" altLang="ja-JP" sz="1200">
              <a:latin typeface="MS PGothic"/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21863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208" y="891267"/>
            <a:ext cx="7148583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江戸時代は、何年間続きましたか？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えど        じだい                 なんねんかん  つづ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en-US" altLang="ja-JP">
                <a:latin typeface="MS PGothic"/>
                <a:ea typeface="+mn-lt"/>
                <a:cs typeface="+mn-lt"/>
              </a:rPr>
              <a:t>65</a:t>
            </a:r>
            <a:r>
              <a:rPr lang="ja-JP">
                <a:latin typeface="MS PGothic"/>
                <a:ea typeface="MS PGothic"/>
                <a:cs typeface="+mn-lt"/>
              </a:rPr>
              <a:t>年間</a:t>
            </a:r>
            <a:endParaRPr lang="ja-JP" alt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165</a:t>
            </a:r>
            <a:r>
              <a:rPr lang="ja-JP">
                <a:latin typeface="MS PGothic"/>
                <a:ea typeface="MS PGothic"/>
                <a:cs typeface="+mn-lt"/>
              </a:rPr>
              <a:t>年間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+mn-lt"/>
                <a:cs typeface="+mn-lt"/>
              </a:rPr>
              <a:t>265</a:t>
            </a:r>
            <a:r>
              <a:rPr lang="ja-JP">
                <a:latin typeface="MS PGothic"/>
                <a:ea typeface="MS PGothic"/>
                <a:cs typeface="+mn-lt"/>
              </a:rPr>
              <a:t>年間</a:t>
            </a:r>
            <a:endParaRPr lang="ja-JP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+mn-lt"/>
                <a:cs typeface="+mn-lt"/>
              </a:rPr>
              <a:t>365</a:t>
            </a:r>
            <a:r>
              <a:rPr lang="ja-JP">
                <a:latin typeface="MS PGothic"/>
                <a:ea typeface="MS PGothic"/>
                <a:cs typeface="+mn-lt"/>
              </a:rPr>
              <a:t>年</a:t>
            </a:r>
            <a:r>
              <a:rPr lang="ja-JP" altLang="en-US">
                <a:latin typeface="MS PGothic"/>
                <a:ea typeface="MS PGothic"/>
                <a:cs typeface="+mn-lt"/>
              </a:rPr>
              <a:t>間</a:t>
            </a:r>
            <a:endParaRPr 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430342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152373" y="3458075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Calibri"/>
              </a:rPr>
              <a:t>ろくじゅうご ねん   かん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6675D0-531E-469D-BF38-6C6B28222819}"/>
              </a:ext>
            </a:extLst>
          </p:cNvPr>
          <p:cNvSpPr txBox="1"/>
          <p:nvPr/>
        </p:nvSpPr>
        <p:spPr>
          <a:xfrm>
            <a:off x="3152373" y="4090372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Calibri"/>
              </a:rPr>
              <a:t>ひゃくろくじゅうごねん かん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1D0802-F215-420E-A6C7-314FD3885C39}"/>
              </a:ext>
            </a:extLst>
          </p:cNvPr>
          <p:cNvSpPr txBox="1"/>
          <p:nvPr/>
        </p:nvSpPr>
        <p:spPr>
          <a:xfrm>
            <a:off x="3164530" y="4771307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Calibri"/>
              </a:rPr>
              <a:t>にひゃくろくじゅうごねん かん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BD0FF0-6FA3-4547-8388-D4C747C11258}"/>
              </a:ext>
            </a:extLst>
          </p:cNvPr>
          <p:cNvSpPr txBox="1"/>
          <p:nvPr/>
        </p:nvSpPr>
        <p:spPr>
          <a:xfrm>
            <a:off x="3164529" y="5379285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100">
                <a:ea typeface="ＭＳ Ｐゴシック"/>
                <a:cs typeface="Calibri"/>
              </a:rPr>
              <a:t>さんびゃくろくじゅうごねん かん</a:t>
            </a:r>
          </a:p>
        </p:txBody>
      </p:sp>
    </p:spTree>
    <p:extLst>
      <p:ext uri="{BB962C8B-B14F-4D97-AF65-F5344CB8AC3E}">
        <p14:creationId xmlns:p14="http://schemas.microsoft.com/office/powerpoint/2010/main" val="31547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91267"/>
            <a:ext cx="790984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江戸幕府をたおし、明治維新を指導した</a:t>
            </a:r>
            <a:r>
              <a:rPr lang="en-US" sz="3200" dirty="0">
                <a:latin typeface="MS PGothic"/>
                <a:ea typeface="+mj-lt"/>
                <a:cs typeface="+mj-lt"/>
              </a:rPr>
              <a:t>、</a:t>
            </a:r>
            <a:br>
              <a:rPr lang="en-US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 えど        ばくふ                                      めいじ     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しん                しどう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３</a:t>
            </a:r>
            <a:r>
              <a:rPr lang="ja-JP" sz="3200" dirty="0">
                <a:latin typeface="MS PGothic"/>
                <a:ea typeface="MS PGothic"/>
                <a:cs typeface="+mj-lt"/>
              </a:rPr>
              <a:t>人の政治家「維新の三傑」に</a:t>
            </a:r>
            <a:r>
              <a:rPr lang="ja-JP" sz="3200" u="sng" dirty="0">
                <a:latin typeface="MS PGothic"/>
                <a:ea typeface="MS PGothic"/>
                <a:cs typeface="+mj-lt"/>
              </a:rPr>
              <a:t>入らない</a:t>
            </a:r>
            <a:r>
              <a:rPr lang="ja-JP" sz="3200" dirty="0">
                <a:latin typeface="MS PGothic"/>
                <a:ea typeface="MS PGothic"/>
                <a:cs typeface="+mj-lt"/>
              </a:rPr>
              <a:t>人は、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さんにん            せいじか             いしん            さんけつ              はい                     ひと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次のうち誰ですか？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/>
            </a:r>
            <a:br>
              <a:rPr lang="en-US" altLang="ja-JP" sz="3200" dirty="0">
                <a:latin typeface="MS PGothic"/>
                <a:ea typeface="+mj-lt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つぎ                     だれ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西郷隆盛</a:t>
            </a:r>
            <a:endParaRPr lang="en-US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木戸孝允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>
                <a:latin typeface="MS PGothic"/>
                <a:ea typeface="MS PGothic"/>
                <a:cs typeface="+mn-lt"/>
              </a:rPr>
              <a:t>③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大久</a:t>
            </a:r>
            <a:r>
              <a:rPr lang="ja-JP" altLang="en-US">
                <a:latin typeface="MS PGothic"/>
                <a:ea typeface="MS PGothic"/>
                <a:cs typeface="+mn-lt"/>
              </a:rPr>
              <a:t>保利</a:t>
            </a:r>
            <a:r>
              <a:rPr lang="ja-JP">
                <a:latin typeface="MS PGothic"/>
                <a:ea typeface="MS PGothic"/>
                <a:cs typeface="+mn-lt"/>
              </a:rPr>
              <a:t>通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en-US" altLang="ja-JP">
                <a:latin typeface="MS PGothic"/>
                <a:ea typeface="MS PGothic"/>
                <a:cs typeface="+mn-lt"/>
              </a:rPr>
              <a:t>④</a:t>
            </a:r>
            <a:r>
              <a:rPr lang="en-US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坂</a:t>
            </a:r>
            <a:r>
              <a:rPr lang="ja-JP">
                <a:latin typeface="MS PGothic"/>
                <a:ea typeface="MS PGothic"/>
                <a:cs typeface="+mn-lt"/>
              </a:rPr>
              <a:t>本龍馬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/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en-US">
              <a:latin typeface="MS PGothic"/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05" y="49720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69597" y="345740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さい    ごう    たか   もり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69597" y="408639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き         ど     たか    よし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69597" y="476282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おお  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く</a:t>
            </a:r>
            <a:r>
              <a:rPr lang="ja-JP" altLang="en-US" sz="1200">
                <a:ea typeface="ＭＳ Ｐゴシック"/>
                <a:cs typeface="Calibri"/>
              </a:rPr>
              <a:t>         </a:t>
            </a:r>
            <a:r>
              <a:rPr lang="ja-JP" sz="1200">
                <a:ea typeface="ＭＳ Ｐゴシック"/>
                <a:cs typeface="Calibri"/>
              </a:rPr>
              <a:t>ぼ       とし  </a:t>
            </a:r>
            <a:r>
              <a:rPr lang="ja-JP" altLang="en-US" sz="1200">
                <a:ea typeface="ＭＳ Ｐゴシック"/>
                <a:cs typeface="Calibri"/>
              </a:rPr>
              <a:t> </a:t>
            </a:r>
            <a:r>
              <a:rPr lang="ja-JP" sz="1200">
                <a:ea typeface="ＭＳ Ｐゴシック"/>
                <a:cs typeface="Calibri"/>
              </a:rPr>
              <a:t>みち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69597" y="543286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さか   もと    りょう     ま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96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747689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明治時代になって、西洋文化が入り、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めいじ     じだい                                     せいよう    ぶんか           はい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近代化されたことを何と言いますか？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きんだいか                                             なん        い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altLang="en-US">
                <a:latin typeface="MS PGothic"/>
                <a:ea typeface="MS PGothic"/>
                <a:cs typeface="+mn-lt"/>
              </a:rPr>
              <a:t>文明開化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文化革命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西洋</a:t>
            </a:r>
            <a:r>
              <a:rPr lang="ja-JP">
                <a:latin typeface="MS PGothic"/>
                <a:ea typeface="MS PGothic"/>
                <a:cs typeface="+mn-lt"/>
              </a:rPr>
              <a:t>同化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高度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成</a:t>
            </a:r>
            <a:r>
              <a:rPr lang="ja-JP" dirty="0">
                <a:latin typeface="MS PGothic"/>
                <a:ea typeface="MS PGothic"/>
                <a:cs typeface="+mn-lt"/>
              </a:rPr>
              <a:t>長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6972" y="29802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33935" y="3482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ぶん  めい   かい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AB3EB4-8CED-46FC-8BE0-D369BA0E8750}"/>
              </a:ext>
            </a:extLst>
          </p:cNvPr>
          <p:cNvSpPr txBox="1"/>
          <p:nvPr/>
        </p:nvSpPr>
        <p:spPr>
          <a:xfrm>
            <a:off x="3333935" y="41146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ぶん    か      かく     めい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CA5A2E-B7F4-4FF8-8E41-B0B0CD9C0507}"/>
              </a:ext>
            </a:extLst>
          </p:cNvPr>
          <p:cNvSpPr txBox="1"/>
          <p:nvPr/>
        </p:nvSpPr>
        <p:spPr>
          <a:xfrm>
            <a:off x="3333935" y="477130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せい    よう    どう      か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C923B7-6B73-457F-A21D-E2EFF3C717EC}"/>
              </a:ext>
            </a:extLst>
          </p:cNvPr>
          <p:cNvSpPr txBox="1"/>
          <p:nvPr/>
        </p:nvSpPr>
        <p:spPr>
          <a:xfrm>
            <a:off x="3333935" y="540360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こう       ど      せい  ちょう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344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8019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明治時代に作られ、第二次世界大戦後まで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めいじ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だい             つく                          だいにじ        せかい     たいせんご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使われていた「大日本帝国憲法」は、どこの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つか                                         だいにっぽん    ていこく     けんぽう 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国の憲法をモデルにして作りましたか？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くに         けんぽう                                                    つく</a:t>
            </a:r>
            <a:endParaRPr lang="ja-JP" dirty="0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イギリス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ドイツ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 </a:t>
            </a:r>
            <a:r>
              <a:rPr lang="ja-JP">
                <a:latin typeface="MS PGothic"/>
                <a:ea typeface="MS PGothic"/>
                <a:cs typeface="+mn-lt"/>
              </a:rPr>
              <a:t>アメ</a:t>
            </a:r>
            <a:r>
              <a:rPr lang="ja-JP" altLang="en-US">
                <a:latin typeface="MS PGothic"/>
                <a:ea typeface="MS PGothic"/>
                <a:cs typeface="+mn-lt"/>
              </a:rPr>
              <a:t>リカ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中国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36466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08799" y="543163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ちゅう   ごく</a:t>
            </a:r>
            <a:endParaRPr lang="ja-JP" altLang="en-US" sz="1200" dirty="0">
              <a:ea typeface="ＭＳ Ｐゴシック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79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BFB5EEFE-EB88-4741-B223-8DB19E82DFCF}"/>
              </a:ext>
            </a:extLst>
          </p:cNvPr>
          <p:cNvSpPr txBox="1">
            <a:spLocks/>
          </p:cNvSpPr>
          <p:nvPr/>
        </p:nvSpPr>
        <p:spPr>
          <a:xfrm>
            <a:off x="832931" y="891267"/>
            <a:ext cx="7476891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第二次世界大戦のとき、日本が同盟</a:t>
            </a:r>
            <a:endParaRPr lang="en-US" altLang="ja-JP">
              <a:latin typeface="Calibri"/>
              <a:ea typeface="MS PGothic"/>
              <a:cs typeface="+mj-lt"/>
            </a:endParaRPr>
          </a:p>
          <a:p>
            <a:pPr algn="l"/>
            <a:r>
              <a:rPr lang="ja-JP" altLang="en-US" sz="1600">
                <a:latin typeface="MS PGothic"/>
                <a:ea typeface="MS PGothic"/>
                <a:cs typeface="+mj-lt"/>
              </a:rPr>
              <a:t>    だいにじ          せかい   たいせん                             にほん           どうめい</a:t>
            </a:r>
            <a:r>
              <a:rPr lang="ja-JP" sz="3600">
                <a:latin typeface="MS PGothic"/>
                <a:ea typeface="MS PGothic"/>
                <a:cs typeface="+mj-lt"/>
              </a:rPr>
              <a:t>を結んだ国は、どことどこですか？    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Calibri"/>
              </a:rPr>
              <a:t>       むす                くに</a:t>
            </a:r>
            <a:endParaRPr lang="en-US">
              <a:latin typeface="Calibri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>
                <a:latin typeface="MS PGothic"/>
                <a:ea typeface="MS PGothic"/>
                <a:cs typeface="+mn-lt"/>
              </a:rPr>
              <a:t>ドイツとイタリア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>
                <a:latin typeface="MS PGothic"/>
                <a:ea typeface="MS PGothic"/>
                <a:cs typeface="+mn-lt"/>
              </a:rPr>
              <a:t> ドイツとイギリス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アメリカとイタリア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アメリカとイギリス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757" y="297667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654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3495" y="891267"/>
            <a:ext cx="769576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原爆が落とされた都市は、広島と、もう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げんばく           お                                とし                     ひろしま 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一つはどこですか？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ひと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 東京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神戸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京都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ja-JP" dirty="0">
                <a:latin typeface="MS PGothic"/>
                <a:ea typeface="MS PGothic"/>
                <a:cs typeface="+mn-lt"/>
              </a:rPr>
              <a:t>長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崎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3451" y="49501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217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とう    きょう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52175" y="5418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なが   さき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5217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 べ</a:t>
            </a:r>
            <a:endParaRPr lang="ja-JP" sz="120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6EF556-7C27-4DBC-B46A-69B1ACD19B6B}"/>
              </a:ext>
            </a:extLst>
          </p:cNvPr>
          <p:cNvSpPr txBox="1"/>
          <p:nvPr/>
        </p:nvSpPr>
        <p:spPr>
          <a:xfrm>
            <a:off x="3352175" y="475622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きょう    と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975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3495" y="891267"/>
            <a:ext cx="7695762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日本が太平洋戦争で負けたとき、受け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にほん             たいへいよう  せんそう           ま                                    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入れた宣言を、何と言いますか？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い                 せんげん              なん        い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ベルリン宣言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ポツダム宣言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サンフランシスコ宣言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</a:t>
            </a:r>
            <a:r>
              <a:rPr lang="ja-JP" dirty="0">
                <a:latin typeface="MS PGothic"/>
                <a:ea typeface="MS PGothic"/>
                <a:cs typeface="+mn-lt"/>
              </a:rPr>
              <a:t> ポーツマス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宣</a:t>
            </a:r>
            <a:r>
              <a:rPr lang="ja-JP" dirty="0">
                <a:latin typeface="MS PGothic"/>
                <a:ea typeface="MS PGothic"/>
                <a:cs typeface="+mn-lt"/>
              </a:rPr>
              <a:t>言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5253" y="364633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2175" y="34702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せん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B26586-B12A-40D3-847A-90AE20AD6CE3}"/>
              </a:ext>
            </a:extLst>
          </p:cNvPr>
          <p:cNvSpPr txBox="1"/>
          <p:nvPr/>
        </p:nvSpPr>
        <p:spPr>
          <a:xfrm>
            <a:off x="3425131" y="413901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せん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C8B190-4F8C-4134-A9B2-53FB51B7E6B6}"/>
              </a:ext>
            </a:extLst>
          </p:cNvPr>
          <p:cNvSpPr txBox="1"/>
          <p:nvPr/>
        </p:nvSpPr>
        <p:spPr>
          <a:xfrm>
            <a:off x="3765600" y="542792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せん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FF313D-8C69-4E89-B57D-AD1A65857DA3}"/>
              </a:ext>
            </a:extLst>
          </p:cNvPr>
          <p:cNvSpPr txBox="1"/>
          <p:nvPr/>
        </p:nvSpPr>
        <p:spPr>
          <a:xfrm>
            <a:off x="4726206" y="480778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せん   げん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707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6053" y="891267"/>
            <a:ext cx="7618019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>
                <a:latin typeface="MS PGothic"/>
                <a:ea typeface="MS PGothic"/>
                <a:cs typeface="+mj-lt"/>
              </a:rPr>
              <a:t>日本が太平洋戦争に負けた後、占領下の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にほん           たいへいよう   せんそう             ま                 あと        せんりょうか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日本に指示を出すためにおかれた司令部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にほん              しじ              だ                                                               しれいぶ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を、何と言いますか？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なん        い</a:t>
            </a:r>
            <a:endParaRPr lang="ja-JP">
              <a:latin typeface="MS PGothic"/>
              <a:ea typeface="MS PGothic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>
                <a:latin typeface="MS PGothic"/>
                <a:ea typeface="MS PGothic"/>
                <a:cs typeface="+mn-lt"/>
              </a:rPr>
              <a:t> GHQ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en-US" altLang="ja-JP">
                <a:latin typeface="MS PGothic"/>
                <a:ea typeface="MS PGothic"/>
                <a:cs typeface="+mn-lt"/>
              </a:rPr>
              <a:t>DHQ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 </a:t>
            </a:r>
            <a:r>
              <a:rPr lang="en-US" altLang="ja-JP">
                <a:latin typeface="MS PGothic"/>
                <a:ea typeface="MS PGothic"/>
                <a:cs typeface="+mn-lt"/>
              </a:rPr>
              <a:t>GHC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MS PGothic"/>
                <a:cs typeface="+mn-lt"/>
              </a:rPr>
              <a:t>DHC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/>
            </a:r>
            <a:br>
              <a:rPr lang="en-US" alt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9611" y="29982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92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5420" y="891267"/>
            <a:ext cx="812320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縄文時代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の後の時代で、米作りと、薄くて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じょうもん  じだい             あと           じだい                こめ  づく                   うす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固い土器が特徴です。何と言いますか？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かた           どき              とくちょう                     なん        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2996537"/>
            <a:ext cx="56182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弥生時代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平安時代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大和時代</a:t>
            </a:r>
            <a:endParaRPr lang="ja-JP" altLang="en-US" dirty="0">
              <a:latin typeface="MS PGothic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飛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鳥時代</a:t>
            </a:r>
            <a:r>
              <a:rPr lang="ja-JP" dirty="0">
                <a:latin typeface="MS PGothic"/>
                <a:ea typeface="MS PGothic"/>
                <a:cs typeface="+mn-lt"/>
              </a:rPr>
              <a:t>    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 altLang="en-US" dirty="0">
              <a:latin typeface="MS PGothic"/>
              <a:ea typeface="MS PGothic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8116" y="30150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7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 </a:t>
            </a:r>
            <a:r>
              <a:rPr lang="ja-JP" altLang="en-US" sz="1200">
                <a:ea typeface="ＭＳ Ｐゴシック"/>
                <a:cs typeface="Calibri"/>
              </a:rPr>
              <a:t>や ま  と</a:t>
            </a:r>
            <a:r>
              <a:rPr lang="ja-JP" sz="1200" dirty="0">
                <a:ea typeface="ＭＳ Ｐゴシック"/>
                <a:cs typeface="Calibri"/>
              </a:rPr>
              <a:t>       </a:t>
            </a:r>
            <a:r>
              <a:rPr lang="ja-JP" altLang="en-US" sz="1200" dirty="0">
                <a:ea typeface="ＭＳ Ｐゴシック"/>
                <a:cs typeface="Calibri"/>
              </a:rPr>
              <a:t>  </a:t>
            </a:r>
            <a:r>
              <a:rPr lang="ja-JP" sz="1200" dirty="0">
                <a:ea typeface="ＭＳ Ｐゴシック"/>
                <a:cs typeface="Calibri"/>
              </a:rPr>
              <a:t>じ    </a:t>
            </a:r>
            <a:r>
              <a:rPr lang="ja-JP" altLang="en-US" sz="1200" dirty="0">
                <a:ea typeface="ＭＳ Ｐゴシック"/>
                <a:cs typeface="Calibri"/>
              </a:rPr>
              <a:t>  だい</a:t>
            </a:r>
            <a:endParaRPr lang="ja-JP" altLang="en-US" sz="1200" dirty="0"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995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  あ す  か        じ       だい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81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へい    あん</a:t>
            </a:r>
            <a:r>
              <a:rPr lang="ja-JP" sz="1200" dirty="0">
                <a:ea typeface="ＭＳ Ｐゴシック"/>
                <a:cs typeface="Calibri"/>
              </a:rPr>
              <a:t>     じ      だい</a:t>
            </a:r>
            <a:endParaRPr lang="ja-JP" sz="1200" dirty="0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9B83B6-6680-445A-A236-7318B33A27B0}"/>
              </a:ext>
            </a:extLst>
          </p:cNvPr>
          <p:cNvSpPr txBox="1"/>
          <p:nvPr/>
        </p:nvSpPr>
        <p:spPr>
          <a:xfrm>
            <a:off x="3322436" y="34880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や      よい      じ      だい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345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891267"/>
            <a:ext cx="7668008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　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>
                <a:latin typeface="MS PGothic"/>
                <a:ea typeface="MS PGothic"/>
                <a:cs typeface="+mj-lt"/>
              </a:rPr>
              <a:t>　</a:t>
            </a:r>
            <a:r>
              <a:rPr lang="ja-JP" sz="3200">
                <a:latin typeface="MS PGothic"/>
                <a:ea typeface="MS PGothic"/>
                <a:cs typeface="+mj-lt"/>
              </a:rPr>
              <a:t>1955年から1973年までの、日本経済が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100">
                <a:latin typeface="MS PGothic"/>
                <a:ea typeface="MS PGothic"/>
                <a:cs typeface="+mj-lt"/>
              </a:rPr>
              <a:t> せんきゅうひゃくごじゅうごねん    せんきゅうひゃくななじゅうさんねん</a:t>
            </a: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にほん   けいざい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戦後、急に発展していった時期のことを、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せんご          きゅうに     はってん                                     じき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Calibri"/>
              </a:rPr>
              <a:t> なん         い</a:t>
            </a:r>
            <a:endParaRPr lang="ja-JP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高度経済成長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バブル経</a:t>
            </a:r>
            <a:r>
              <a:rPr lang="ja-JP">
                <a:latin typeface="MS PGothic"/>
                <a:ea typeface="MS PGothic"/>
                <a:cs typeface="+mn-lt"/>
              </a:rPr>
              <a:t>済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産</a:t>
            </a:r>
            <a:r>
              <a:rPr lang="ja-JP">
                <a:latin typeface="MS PGothic"/>
                <a:ea typeface="MS PGothic"/>
                <a:cs typeface="+mn-lt"/>
              </a:rPr>
              <a:t>業</a:t>
            </a:r>
            <a:r>
              <a:rPr lang="ja-JP" altLang="en-US">
                <a:latin typeface="MS PGothic"/>
                <a:ea typeface="MS PGothic"/>
                <a:cs typeface="+mn-lt"/>
              </a:rPr>
              <a:t>革命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文明開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化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6397" y="29981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E331C3-8D51-4687-B69E-21682B6F347D}"/>
              </a:ext>
            </a:extLst>
          </p:cNvPr>
          <p:cNvSpPr txBox="1"/>
          <p:nvPr/>
        </p:nvSpPr>
        <p:spPr>
          <a:xfrm>
            <a:off x="3352175" y="3482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  ど      けい   ざい    せい  ちょう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F30964-1894-49AA-A8B7-31D72F2DBC18}"/>
              </a:ext>
            </a:extLst>
          </p:cNvPr>
          <p:cNvSpPr txBox="1"/>
          <p:nvPr/>
        </p:nvSpPr>
        <p:spPr>
          <a:xfrm>
            <a:off x="3352175" y="5406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1200" dirty="0" err="1">
                <a:ea typeface="ＭＳ Ｐゴシック"/>
                <a:cs typeface="Calibri"/>
              </a:rPr>
              <a:t>ぶん</a:t>
            </a:r>
            <a:r>
              <a:rPr lang="en-US" altLang="ja-JP" sz="1200" dirty="0">
                <a:ea typeface="ＭＳ Ｐゴシック"/>
                <a:cs typeface="Calibri"/>
              </a:rPr>
              <a:t>   </a:t>
            </a:r>
            <a:r>
              <a:rPr lang="en-US" altLang="ja-JP" sz="1200" dirty="0" err="1">
                <a:ea typeface="ＭＳ Ｐゴシック"/>
                <a:cs typeface="Calibri"/>
              </a:rPr>
              <a:t>めい</a:t>
            </a:r>
            <a:r>
              <a:rPr lang="en-US" altLang="ja-JP" sz="1200" dirty="0">
                <a:ea typeface="ＭＳ Ｐゴシック"/>
                <a:cs typeface="Calibri"/>
              </a:rPr>
              <a:t>  </a:t>
            </a:r>
            <a:r>
              <a:rPr lang="en-US" altLang="ja-JP" sz="1200" dirty="0" err="1">
                <a:ea typeface="ＭＳ Ｐゴシック"/>
                <a:cs typeface="Calibri"/>
              </a:rPr>
              <a:t>かい</a:t>
            </a:r>
            <a:r>
              <a:rPr lang="en-US" altLang="ja-JP" sz="1200" dirty="0">
                <a:ea typeface="ＭＳ Ｐゴシック"/>
                <a:cs typeface="Calibri"/>
              </a:rPr>
              <a:t>    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AEB4D0-8607-4589-82FE-F93FAED6206F}"/>
              </a:ext>
            </a:extLst>
          </p:cNvPr>
          <p:cNvSpPr txBox="1"/>
          <p:nvPr/>
        </p:nvSpPr>
        <p:spPr>
          <a:xfrm>
            <a:off x="3352175" y="41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                      </a:t>
            </a:r>
            <a:r>
              <a:rPr lang="ja-JP" sz="1200">
                <a:ea typeface="ＭＳ Ｐゴシック"/>
                <a:cs typeface="+mn-lt"/>
              </a:rPr>
              <a:t>         </a:t>
            </a:r>
            <a:r>
              <a:rPr lang="ja-JP" altLang="en-US" sz="1200">
                <a:latin typeface="MS PGothic"/>
                <a:ea typeface="MS PGothic"/>
                <a:cs typeface="+mn-lt"/>
              </a:rPr>
              <a:t> </a:t>
            </a:r>
            <a:r>
              <a:rPr lang="ja-JP" sz="1200">
                <a:latin typeface="MS PGothic"/>
                <a:ea typeface="MS PGothic"/>
                <a:cs typeface="+mn-lt"/>
              </a:rPr>
              <a:t> </a:t>
            </a:r>
            <a:r>
              <a:rPr lang="ja-JP" altLang="en-US" sz="1200">
                <a:latin typeface="MS PGothic"/>
                <a:ea typeface="MS PGothic"/>
                <a:cs typeface="+mn-lt"/>
              </a:rPr>
              <a:t>けい  ざい</a:t>
            </a:r>
            <a:endParaRPr lang="ja-JP" sz="1200">
              <a:latin typeface="MS PGothic"/>
              <a:ea typeface="MS PGothic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FC1268-18A7-40CE-840C-88393BC0C836}"/>
              </a:ext>
            </a:extLst>
          </p:cNvPr>
          <p:cNvSpPr txBox="1"/>
          <p:nvPr/>
        </p:nvSpPr>
        <p:spPr>
          <a:xfrm>
            <a:off x="3352175" y="47440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    ぎょう  かく    めい</a:t>
            </a:r>
          </a:p>
        </p:txBody>
      </p:sp>
    </p:spTree>
    <p:extLst>
      <p:ext uri="{BB962C8B-B14F-4D97-AF65-F5344CB8AC3E}">
        <p14:creationId xmlns:p14="http://schemas.microsoft.com/office/powerpoint/2010/main" val="21972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6287" y="891267"/>
            <a:ext cx="7270176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>
                <a:latin typeface="MS PGothic"/>
                <a:ea typeface="MS PGothic"/>
                <a:cs typeface="+mj-lt"/>
              </a:rPr>
              <a:t>平安時代は、どんな人たちが政治を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へいあん じだい                                       ひと                        せいじ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>
                <a:latin typeface="MS PGothic"/>
                <a:ea typeface="MS PGothic"/>
                <a:cs typeface="+mj-lt"/>
              </a:rPr>
              <a:t>した</a:t>
            </a:r>
            <a:r>
              <a:rPr lang="ja-JP" sz="3600">
                <a:latin typeface="MS PGothic"/>
                <a:ea typeface="MS PGothic"/>
                <a:cs typeface="+mj-lt"/>
              </a:rPr>
              <a:t>時代ですか？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         じだい</a:t>
            </a:r>
            <a:endParaRPr lang="ja-JP" altLang="en-US" sz="160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>
                <a:latin typeface="MS PGothic"/>
                <a:ea typeface="MS PGothic"/>
                <a:cs typeface="+mn-lt"/>
              </a:rPr>
              <a:t>武士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僧侶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 </a:t>
            </a:r>
            <a:r>
              <a:rPr lang="ja-JP" altLang="en-US">
                <a:latin typeface="MS PGothic"/>
                <a:ea typeface="MS PGothic"/>
                <a:cs typeface="+mn-lt"/>
              </a:rPr>
              <a:t>貴族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天</a:t>
            </a:r>
            <a:r>
              <a:rPr lang="ja-JP" altLang="en-US">
                <a:latin typeface="MS PGothic"/>
                <a:ea typeface="MS PGothic"/>
                <a:cs typeface="+mn-lt"/>
              </a:rPr>
              <a:t>皇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428956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217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ぶ        し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52175" y="541009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てん    のう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5217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そう    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りょ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6EF556-7C27-4DBC-B46A-69B1ACD19B6B}"/>
              </a:ext>
            </a:extLst>
          </p:cNvPr>
          <p:cNvSpPr txBox="1"/>
          <p:nvPr/>
        </p:nvSpPr>
        <p:spPr>
          <a:xfrm>
            <a:off x="3352175" y="4792703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ぞく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995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72766" y="891267"/>
            <a:ext cx="7192434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200" dirty="0">
                <a:latin typeface="MS PGothic"/>
                <a:ea typeface="MS PGothic"/>
                <a:cs typeface="+mj-lt"/>
              </a:rPr>
              <a:t>第二次世界大戦の後の</a:t>
            </a:r>
            <a:r>
              <a:rPr lang="en-US" altLang="ja-JP" sz="3200" dirty="0">
                <a:latin typeface="MS PGothic"/>
                <a:ea typeface="+mj-lt"/>
                <a:cs typeface="+mj-lt"/>
              </a:rPr>
              <a:t>1951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年に、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 だいにじ           </a:t>
            </a:r>
            <a:r>
              <a:rPr lang="ja-JP" altLang="en-US" sz="1400" dirty="0" err="1">
                <a:latin typeface="MS PGothic"/>
                <a:ea typeface="MS PGothic"/>
                <a:cs typeface="+mj-lt"/>
              </a:rPr>
              <a:t>せ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>かい     たいせん        あと      </a:t>
            </a:r>
            <a:r>
              <a:rPr lang="ja-JP" altLang="en-US" sz="1100" dirty="0">
                <a:latin typeface="MS PGothic"/>
                <a:ea typeface="MS PGothic"/>
                <a:cs typeface="+mj-lt"/>
              </a:rPr>
              <a:t>せんきゅうひゃくごじゅういちねん</a:t>
            </a:r>
            <a:br>
              <a:rPr lang="ja-JP" altLang="en-US" sz="11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日本が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ほかの国と結んだ平和条約を、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にほん                                   くに        むす                 へいわ    じょうやく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何と言いますか？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なん        い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3001941"/>
            <a:ext cx="5715508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dirty="0">
                <a:latin typeface="MS PGothic"/>
                <a:ea typeface="MS PGothic"/>
                <a:cs typeface="+mn-lt"/>
              </a:rPr>
              <a:t>サンフランシスコ条約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ロサンゼルス条約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</a:t>
            </a:r>
            <a:r>
              <a:rPr lang="ja-JP" dirty="0">
                <a:latin typeface="MS PGothic"/>
                <a:ea typeface="MS PGothic"/>
                <a:cs typeface="+mn-lt"/>
              </a:rPr>
              <a:t> ニューヨ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ーク条</a:t>
            </a:r>
            <a:r>
              <a:rPr lang="ja-JP" dirty="0">
                <a:latin typeface="MS PGothic"/>
                <a:ea typeface="MS PGothic"/>
                <a:cs typeface="+mn-lt"/>
              </a:rPr>
              <a:t>約</a:t>
            </a:r>
            <a:endParaRPr lang="en-US" alt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ワシントン条約</a:t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9038" y="299279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E331C3-8D51-4687-B69E-21682B6F347D}"/>
              </a:ext>
            </a:extLst>
          </p:cNvPr>
          <p:cNvSpPr txBox="1"/>
          <p:nvPr/>
        </p:nvSpPr>
        <p:spPr>
          <a:xfrm>
            <a:off x="3352174" y="3428351"/>
            <a:ext cx="4975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                      じょうやく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C23AE2-5AEB-4B8C-B035-BAF5F4AE603D}"/>
              </a:ext>
            </a:extLst>
          </p:cNvPr>
          <p:cNvSpPr txBox="1"/>
          <p:nvPr/>
        </p:nvSpPr>
        <p:spPr>
          <a:xfrm>
            <a:off x="3352174" y="4076860"/>
            <a:ext cx="4975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      じょうやく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DCEAB4-15FD-4C7C-AC8B-95FB4E49A38B}"/>
              </a:ext>
            </a:extLst>
          </p:cNvPr>
          <p:cNvSpPr txBox="1"/>
          <p:nvPr/>
        </p:nvSpPr>
        <p:spPr>
          <a:xfrm>
            <a:off x="3352174" y="4757796"/>
            <a:ext cx="4975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         じょうやく</a:t>
            </a:r>
            <a:endParaRPr lang="ja-JP">
              <a:ea typeface="ＭＳ Ｐゴシック"/>
              <a:cs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6A71DB-907D-4A63-B9C3-7E78AB0EF7EB}"/>
              </a:ext>
            </a:extLst>
          </p:cNvPr>
          <p:cNvSpPr txBox="1"/>
          <p:nvPr/>
        </p:nvSpPr>
        <p:spPr>
          <a:xfrm>
            <a:off x="3352174" y="5406307"/>
            <a:ext cx="4975155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                                                 じょうやく</a:t>
            </a:r>
            <a:endParaRPr lang="ja-JP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864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05256" y="891267"/>
            <a:ext cx="7666656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豊臣秀吉が作ったもので、現在は大阪城に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とよとみ    ひでよし          つく                                          げんざい          おおさかじょう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展示されているのは、「黄金の＜何＞」？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てんじ                                                                おうごん                  なに</a:t>
            </a:r>
            <a:endParaRPr lang="ja-JP" sz="32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風</a:t>
            </a:r>
            <a:r>
              <a:rPr lang="ja-JP">
                <a:latin typeface="MS PGothic"/>
                <a:ea typeface="MS PGothic"/>
                <a:cs typeface="+mn-lt"/>
              </a:rPr>
              <a:t>呂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 </a:t>
            </a:r>
            <a:r>
              <a:rPr lang="ja-JP">
                <a:latin typeface="MS PGothic"/>
                <a:ea typeface="MS PGothic"/>
                <a:cs typeface="+mn-lt"/>
              </a:rPr>
              <a:t>ト</a:t>
            </a:r>
            <a:r>
              <a:rPr lang="ja-JP" altLang="en-US">
                <a:latin typeface="MS PGothic"/>
                <a:ea typeface="MS PGothic"/>
                <a:cs typeface="+mn-lt"/>
              </a:rPr>
              <a:t>イレ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茶室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寝室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42911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E331C3-8D51-4687-B69E-21682B6F347D}"/>
              </a:ext>
            </a:extLst>
          </p:cNvPr>
          <p:cNvSpPr txBox="1"/>
          <p:nvPr/>
        </p:nvSpPr>
        <p:spPr>
          <a:xfrm>
            <a:off x="3352175" y="3482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ふ     ろ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F30964-1894-49AA-A8B7-31D72F2DBC18}"/>
              </a:ext>
            </a:extLst>
          </p:cNvPr>
          <p:cNvSpPr txBox="1"/>
          <p:nvPr/>
        </p:nvSpPr>
        <p:spPr>
          <a:xfrm>
            <a:off x="3380456" y="545326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+mn-lt"/>
              </a:rPr>
              <a:t>しん  しつ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FC1268-18A7-40CE-840C-88393BC0C836}"/>
              </a:ext>
            </a:extLst>
          </p:cNvPr>
          <p:cNvSpPr txBox="1"/>
          <p:nvPr/>
        </p:nvSpPr>
        <p:spPr>
          <a:xfrm>
            <a:off x="3352175" y="47440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ちゃ  しつ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826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08612" y="891267"/>
            <a:ext cx="7525527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江戸時代に将軍が住んでいた江戸城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えど        </a:t>
            </a:r>
            <a:r>
              <a:rPr lang="ja-JP" altLang="en-US" sz="1600" dirty="0" err="1">
                <a:latin typeface="MS PGothic"/>
                <a:ea typeface="MS PGothic"/>
                <a:cs typeface="+mj-lt"/>
              </a:rPr>
              <a:t>じ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>だい           しょうぐん          す                                   えどじょう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altLang="en-US" sz="3600" dirty="0">
                <a:latin typeface="MS PGothic"/>
                <a:ea typeface="MS PGothic"/>
                <a:cs typeface="+mj-lt"/>
              </a:rPr>
              <a:t>は、現在何になっていますか？    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げんざい なに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8907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ja-JP">
                <a:latin typeface="MS PGothic"/>
                <a:ea typeface="MS PGothic"/>
                <a:cs typeface="+mn-lt"/>
              </a:rPr>
              <a:t> 皇居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国会議事堂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代々木公園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 明治神宮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5826" y="298848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52175" y="34580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こう      きょ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1F51A5-8175-464B-A1AE-19542C1F9BA4}"/>
              </a:ext>
            </a:extLst>
          </p:cNvPr>
          <p:cNvSpPr txBox="1"/>
          <p:nvPr/>
        </p:nvSpPr>
        <p:spPr>
          <a:xfrm>
            <a:off x="3352175" y="5406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めい       じ     じん    ぐう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6C4CF5-8F44-4710-8003-FD8972147E8B}"/>
              </a:ext>
            </a:extLst>
          </p:cNvPr>
          <p:cNvSpPr txBox="1"/>
          <p:nvPr/>
        </p:nvSpPr>
        <p:spPr>
          <a:xfrm>
            <a:off x="3352175" y="409515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こっ     かい    ぎ        じ      どう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6EF556-7C27-4DBC-B46A-69B1ACD19B6B}"/>
              </a:ext>
            </a:extLst>
          </p:cNvPr>
          <p:cNvSpPr txBox="1"/>
          <p:nvPr/>
        </p:nvSpPr>
        <p:spPr>
          <a:xfrm>
            <a:off x="3352175" y="471974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よ        よ       ぎ       こう   えん</a:t>
            </a:r>
          </a:p>
        </p:txBody>
      </p:sp>
    </p:spTree>
    <p:extLst>
      <p:ext uri="{BB962C8B-B14F-4D97-AF65-F5344CB8AC3E}">
        <p14:creationId xmlns:p14="http://schemas.microsoft.com/office/powerpoint/2010/main" val="130553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21468" y="891267"/>
            <a:ext cx="7699082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江戸幕府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５</a:t>
            </a:r>
            <a:r>
              <a:rPr lang="ja-JP" sz="3200" dirty="0">
                <a:latin typeface="MS PGothic"/>
                <a:ea typeface="MS PGothic"/>
                <a:cs typeface="+mj-lt"/>
              </a:rPr>
              <a:t>代将軍徳川綱吉は、動物を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大切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えど        ばくふ      ごだい     しょうぐん  とくがわ   つなよし                どうぶつ         たいせつ</a:t>
            </a:r>
            <a:r>
              <a:rPr lang="ja-JP" altLang="en-US" sz="14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にしたことから「＜何＞公方」と呼ば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>れまし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>
                <a:latin typeface="MS PGothic"/>
                <a:ea typeface="MS PGothic"/>
                <a:cs typeface="+mj-lt"/>
              </a:rPr>
              <a:t>                                                          なに         くぼう                  よ</a:t>
            </a:r>
            <a:r>
              <a:rPr lang="ja-JP" sz="3200" dirty="0">
                <a:latin typeface="MS PGothic"/>
                <a:ea typeface="MS PGothic"/>
                <a:cs typeface="+mj-lt"/>
              </a:rPr>
              <a:t/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たか？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 dirty="0">
                <a:latin typeface="MS PGothic"/>
                <a:ea typeface="MS PGothic"/>
                <a:cs typeface="+mn-lt"/>
              </a:rPr>
              <a:t> </a:t>
            </a:r>
            <a:r>
              <a:rPr lang="ja-JP" altLang="en-US">
                <a:latin typeface="MS PGothic"/>
                <a:ea typeface="MS PGothic"/>
                <a:cs typeface="+mn-lt"/>
              </a:rPr>
              <a:t>猫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dirty="0">
                <a:latin typeface="MS PGothic"/>
                <a:ea typeface="MS PGothic"/>
                <a:cs typeface="+mn-lt"/>
              </a:rPr>
              <a:t> </a:t>
            </a:r>
            <a:r>
              <a:rPr lang="ja-JP" altLang="en-US">
                <a:latin typeface="MS PGothic"/>
                <a:ea typeface="MS PGothic"/>
                <a:cs typeface="+mn-lt"/>
              </a:rPr>
              <a:t>犬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牛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 馬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36238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E331C3-8D51-4687-B69E-21682B6F347D}"/>
              </a:ext>
            </a:extLst>
          </p:cNvPr>
          <p:cNvSpPr txBox="1"/>
          <p:nvPr/>
        </p:nvSpPr>
        <p:spPr>
          <a:xfrm>
            <a:off x="3352175" y="3482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ねこ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F30964-1894-49AA-A8B7-31D72F2DBC18}"/>
              </a:ext>
            </a:extLst>
          </p:cNvPr>
          <p:cNvSpPr txBox="1"/>
          <p:nvPr/>
        </p:nvSpPr>
        <p:spPr>
          <a:xfrm>
            <a:off x="3352175" y="541829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う</a:t>
            </a:r>
            <a:r>
              <a:rPr lang="ja-JP" altLang="en-US" sz="1200">
                <a:ea typeface="ＭＳ Ｐゴシック"/>
                <a:cs typeface="+mn-lt"/>
              </a:rPr>
              <a:t>ま</a:t>
            </a:r>
            <a:endParaRPr lang="ja-JP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AEB4D0-8607-4589-82FE-F93FAED6206F}"/>
              </a:ext>
            </a:extLst>
          </p:cNvPr>
          <p:cNvSpPr txBox="1"/>
          <p:nvPr/>
        </p:nvSpPr>
        <p:spPr>
          <a:xfrm>
            <a:off x="3352175" y="41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いぬ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FC1268-18A7-40CE-840C-88393BC0C836}"/>
              </a:ext>
            </a:extLst>
          </p:cNvPr>
          <p:cNvSpPr txBox="1"/>
          <p:nvPr/>
        </p:nvSpPr>
        <p:spPr>
          <a:xfrm>
            <a:off x="3352175" y="476838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うし</a:t>
            </a:r>
          </a:p>
        </p:txBody>
      </p:sp>
    </p:spTree>
    <p:extLst>
      <p:ext uri="{BB962C8B-B14F-4D97-AF65-F5344CB8AC3E}">
        <p14:creationId xmlns:p14="http://schemas.microsoft.com/office/powerpoint/2010/main" val="281827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2931" y="891267"/>
            <a:ext cx="7472104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MS PGothic"/>
                <a:ea typeface="MS PGothic"/>
                <a:cs typeface="+mj-lt"/>
              </a:rPr>
              <a:t>江戸幕府の将軍のうち、将軍だった時期が</a:t>
            </a:r>
            <a:r>
              <a:rPr lang="ja-JP" altLang="en-US" sz="32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    えど        ばくふ             しょうぐん                           しょうぐん                        じき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sz="3200" dirty="0">
                <a:latin typeface="MS PGothic"/>
                <a:ea typeface="MS PGothic"/>
                <a:cs typeface="+mj-lt"/>
              </a:rPr>
              <a:t>最も長かったのは十一代将軍家斉です。</a:t>
            </a:r>
            <a:br>
              <a:rPr lang="ja-JP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+mj-lt"/>
              </a:rPr>
              <a:t>もっと      なが                                       じゅういちだい  しょうぐん  いえなり</a:t>
            </a:r>
            <a:br>
              <a:rPr lang="ja-JP" altLang="en-US" sz="1400" dirty="0">
                <a:latin typeface="MS PGothic"/>
                <a:ea typeface="MS PGothic"/>
                <a:cs typeface="+mj-lt"/>
              </a:rPr>
            </a:br>
            <a:r>
              <a:rPr lang="ja-JP" altLang="en-US" sz="3200" dirty="0">
                <a:latin typeface="MS PGothic"/>
                <a:ea typeface="MS PGothic"/>
                <a:cs typeface="+mj-lt"/>
              </a:rPr>
              <a:t>何年間だったでしょうか。</a:t>
            </a:r>
            <a:br>
              <a:rPr lang="ja-JP" altLang="en-US" sz="3200" dirty="0">
                <a:latin typeface="MS PGothic"/>
                <a:ea typeface="MS PGothic"/>
                <a:cs typeface="+mj-lt"/>
              </a:rPr>
            </a:br>
            <a:r>
              <a:rPr lang="ja-JP" altLang="en-US" sz="1400" dirty="0">
                <a:latin typeface="MS PGothic"/>
                <a:ea typeface="MS PGothic"/>
                <a:cs typeface="Calibri"/>
              </a:rPr>
              <a:t>  なん</a:t>
            </a:r>
            <a:r>
              <a:rPr lang="ja-JP" altLang="en-US" sz="1400" dirty="0" err="1">
                <a:latin typeface="MS PGothic"/>
                <a:ea typeface="MS PGothic"/>
                <a:cs typeface="Calibri"/>
              </a:rPr>
              <a:t>ねん</a:t>
            </a:r>
            <a:r>
              <a:rPr lang="ja-JP" altLang="en-US" sz="1400" dirty="0">
                <a:latin typeface="MS PGothic"/>
                <a:ea typeface="MS PGothic"/>
                <a:cs typeface="Calibri"/>
              </a:rPr>
              <a:t>かん</a:t>
            </a:r>
            <a:endParaRPr lang="ja-JP" dirty="0">
              <a:latin typeface="MS PGothic"/>
              <a:ea typeface="MS PGothic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</a:t>
            </a:r>
            <a:r>
              <a:rPr lang="en-US" altLang="ja-JP">
                <a:latin typeface="MS PGothic"/>
                <a:ea typeface="MS PGothic"/>
                <a:cs typeface="+mn-lt"/>
              </a:rPr>
              <a:t> 30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MS PGothic"/>
                <a:cs typeface="+mn-lt"/>
              </a:rPr>
              <a:t>40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en-US" alt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</a:t>
            </a:r>
            <a:r>
              <a:rPr lang="en-US" altLang="ja-JP">
                <a:latin typeface="MS PGothic"/>
                <a:ea typeface="MS PGothic"/>
                <a:cs typeface="+mn-lt"/>
              </a:rPr>
              <a:t>50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endParaRPr 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en-US" altLang="ja-JP">
                <a:latin typeface="MS PGothic"/>
                <a:ea typeface="MS PGothic"/>
                <a:cs typeface="+mn-lt"/>
              </a:rPr>
              <a:t>60</a:t>
            </a:r>
            <a:r>
              <a:rPr lang="ja-JP" altLang="en-US">
                <a:latin typeface="MS PGothic"/>
                <a:ea typeface="MS PGothic"/>
                <a:cs typeface="+mn-lt"/>
              </a:rPr>
              <a:t>年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en-US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184" y="43032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E331C3-8D51-4687-B69E-21682B6F347D}"/>
              </a:ext>
            </a:extLst>
          </p:cNvPr>
          <p:cNvSpPr txBox="1"/>
          <p:nvPr/>
        </p:nvSpPr>
        <p:spPr>
          <a:xfrm>
            <a:off x="3254898" y="3482394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さんじゅう ねん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F30964-1894-49AA-A8B7-31D72F2DBC18}"/>
              </a:ext>
            </a:extLst>
          </p:cNvPr>
          <p:cNvSpPr txBox="1"/>
          <p:nvPr/>
        </p:nvSpPr>
        <p:spPr>
          <a:xfrm>
            <a:off x="3254898" y="540613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ろくじゅう </a:t>
            </a:r>
            <a:r>
              <a:rPr lang="ja-JP" sz="1200">
                <a:ea typeface="ＭＳ Ｐゴシック"/>
                <a:cs typeface="+mn-lt"/>
              </a:rPr>
              <a:t>ねん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AEB4D0-8607-4589-82FE-F93FAED6206F}"/>
              </a:ext>
            </a:extLst>
          </p:cNvPr>
          <p:cNvSpPr txBox="1"/>
          <p:nvPr/>
        </p:nvSpPr>
        <p:spPr>
          <a:xfrm>
            <a:off x="3254898" y="41194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よんじゅう ねん</a:t>
            </a:r>
            <a:endParaRPr lang="ja-JP" altLang="en-US" sz="1200"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FC1268-18A7-40CE-840C-88393BC0C836}"/>
              </a:ext>
            </a:extLst>
          </p:cNvPr>
          <p:cNvSpPr txBox="1"/>
          <p:nvPr/>
        </p:nvSpPr>
        <p:spPr>
          <a:xfrm>
            <a:off x="3254898" y="474406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ご</a:t>
            </a:r>
            <a:r>
              <a:rPr lang="ja-JP" sz="1200">
                <a:ea typeface="ＭＳ Ｐゴシック"/>
                <a:cs typeface="Calibri"/>
              </a:rPr>
              <a:t>じゅう</a:t>
            </a:r>
            <a:r>
              <a:rPr lang="ja-JP" altLang="en-US" sz="1200">
                <a:ea typeface="ＭＳ Ｐゴシック"/>
                <a:cs typeface="Calibri"/>
              </a:rPr>
              <a:t> </a:t>
            </a:r>
            <a:r>
              <a:rPr lang="ja-JP" sz="1200">
                <a:ea typeface="ＭＳ Ｐゴシック"/>
                <a:cs typeface="Calibri"/>
              </a:rPr>
              <a:t>ねん</a:t>
            </a:r>
            <a:endParaRPr lang="ja-JP" sz="12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31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49904" y="891267"/>
            <a:ext cx="8244802" cy="1815724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MS PGothic"/>
                <a:ea typeface="MS PGothic"/>
                <a:cs typeface="+mj-lt"/>
              </a:rPr>
              <a:t>３世紀ごろに、卑弥呼という女王がおさめ</a:t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さん せいき                               ひ    み    こ                      じょおう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 err="1">
                <a:latin typeface="MS PGothic"/>
                <a:ea typeface="MS PGothic"/>
                <a:cs typeface="+mj-lt"/>
              </a:rPr>
              <a:t>て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いたと言われる国は、何と言いますか？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                    い                         くに               なん       い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014" y="2996537"/>
            <a:ext cx="56182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</a:t>
            </a:r>
            <a:r>
              <a:rPr lang="ja-JP">
                <a:latin typeface="MS PGothic"/>
                <a:ea typeface="MS PGothic"/>
                <a:cs typeface="+mn-lt"/>
              </a:rPr>
              <a:t>奴国</a:t>
            </a:r>
            <a:endParaRPr lang="ja-JP" altLang="en-US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 出雲国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 邪馬台国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常陸国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8689" y="43039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47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+mn-lt"/>
              </a:rPr>
              <a:t> や       </a:t>
            </a:r>
            <a:r>
              <a:rPr lang="ja-JP" altLang="en-US" sz="1200" dirty="0">
                <a:ea typeface="ＭＳ Ｐゴシック"/>
                <a:cs typeface="+mn-lt"/>
              </a:rPr>
              <a:t>  </a:t>
            </a:r>
            <a:r>
              <a:rPr lang="ja-JP" sz="1200">
                <a:ea typeface="ＭＳ Ｐゴシック"/>
                <a:cs typeface="+mn-lt"/>
              </a:rPr>
              <a:t>ま</a:t>
            </a:r>
            <a:r>
              <a:rPr lang="ja-JP" altLang="en-US" sz="1200" dirty="0">
                <a:ea typeface="ＭＳ Ｐゴシック"/>
                <a:cs typeface="+mn-lt"/>
              </a:rPr>
              <a:t>      </a:t>
            </a:r>
            <a:r>
              <a:rPr lang="ja-JP" sz="1200">
                <a:ea typeface="ＭＳ Ｐゴシック"/>
                <a:cs typeface="+mn-lt"/>
              </a:rPr>
              <a:t>たいこ</a:t>
            </a:r>
            <a:r>
              <a:rPr lang="ja-JP" altLang="en-US" sz="1200">
                <a:ea typeface="ＭＳ Ｐゴシック"/>
                <a:cs typeface="+mn-lt"/>
              </a:rPr>
              <a:t>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3995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 ひ  た  ち     こく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81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 い ず  も        こく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9B83B6-6680-445A-A236-7318B33A27B0}"/>
              </a:ext>
            </a:extLst>
          </p:cNvPr>
          <p:cNvSpPr txBox="1"/>
          <p:nvPr/>
        </p:nvSpPr>
        <p:spPr>
          <a:xfrm>
            <a:off x="3322436" y="34880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な       こく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169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0">
            <a:extLst>
              <a:ext uri="{FF2B5EF4-FFF2-40B4-BE49-F238E27FC236}">
                <a16:creationId xmlns:a16="http://schemas.microsoft.com/office/drawing/2014/main" id="{DCE44C83-3CD9-469B-BA03-D95128C55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06" y="3277006"/>
            <a:ext cx="2711585" cy="2018488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074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</a:t>
            </a:r>
            <a:r>
              <a:rPr lang="ja-JP" dirty="0">
                <a:latin typeface="MS PGothic"/>
                <a:ea typeface="MS PGothic"/>
                <a:cs typeface="+mn-lt"/>
              </a:rPr>
              <a:t>王の家</a:t>
            </a:r>
            <a:endParaRPr lang="ja-JP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② 王の畑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③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王</a:t>
            </a:r>
            <a:r>
              <a:rPr lang="ja-JP" dirty="0">
                <a:latin typeface="MS PGothic"/>
                <a:ea typeface="MS PGothic"/>
                <a:cs typeface="+mn-lt"/>
              </a:rPr>
              <a:t>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馬</a:t>
            </a:r>
            <a:r>
              <a:rPr lang="ja-JP" dirty="0">
                <a:latin typeface="MS PGothic"/>
                <a:ea typeface="MS PGothic"/>
                <a:cs typeface="+mn-lt"/>
              </a:rPr>
              <a:t>の牧場</a:t>
            </a:r>
            <a:endParaRPr lang="ja-JP" altLang="en-US" dirty="0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 王の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墓</a:t>
            </a:r>
            <a:br>
              <a:rPr lang="ja-JP" altLang="en-US" dirty="0">
                <a:latin typeface="MS PGothic"/>
                <a:ea typeface="MS PGothic"/>
                <a:cs typeface="+mn-lt"/>
              </a:rPr>
            </a:br>
            <a:endParaRPr lang="ja-JP" dirty="0">
              <a:ea typeface="+mn-lt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72467" y="496961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6" name="タイトル 3">
            <a:extLst>
              <a:ext uri="{FF2B5EF4-FFF2-40B4-BE49-F238E27FC236}">
                <a16:creationId xmlns:a16="http://schemas.microsoft.com/office/drawing/2014/main" id="{325B3D51-14DD-40A9-A29C-6495828FC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415" y="891267"/>
            <a:ext cx="7807057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３世紀後半から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７</a:t>
            </a:r>
            <a:r>
              <a:rPr lang="ja-JP" sz="3600" dirty="0">
                <a:latin typeface="MS PGothic"/>
                <a:ea typeface="MS PGothic"/>
                <a:cs typeface="+mj-lt"/>
              </a:rPr>
              <a:t>世紀前半に作られた、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さん せいき    こうはん               なな   せいき    ぜんはん        つく</a:t>
            </a:r>
            <a:r>
              <a:rPr lang="ja-JP" altLang="en-US" sz="1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>
                <a:latin typeface="MS PGothic"/>
                <a:ea typeface="MS PGothic"/>
                <a:cs typeface="+mj-lt"/>
              </a:rPr>
              <a:t>「古墳」です。古墳とは、何ですか？</a:t>
            </a:r>
            <a:r>
              <a:rPr lang="ja-JP" sz="3600" dirty="0">
                <a:latin typeface="MS PGothic"/>
                <a:ea typeface="MS PGothic"/>
                <a:cs typeface="+mj-lt"/>
              </a:rPr>
              <a:t/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     こふん                             こふん                      なん</a:t>
            </a:r>
            <a:endParaRPr lang="ja-JP" sz="1600">
              <a:latin typeface="MS PGothic"/>
              <a:ea typeface="MS PGothic"/>
              <a:cs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CC1B98-1CEE-4353-BB87-BF8ABCA6F6BD}"/>
              </a:ext>
            </a:extLst>
          </p:cNvPr>
          <p:cNvSpPr txBox="1"/>
          <p:nvPr/>
        </p:nvSpPr>
        <p:spPr>
          <a:xfrm>
            <a:off x="3966894" y="474779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おう             </a:t>
            </a:r>
            <a:r>
              <a:rPr lang="ja-JP" altLang="en-US" sz="1200">
                <a:ea typeface="ＭＳ Ｐゴシック"/>
                <a:cs typeface="Calibri"/>
              </a:rPr>
              <a:t>  うま                 ぼく    じょう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FC9D2-8797-4DDC-9492-E1DC0FB87D00}"/>
              </a:ext>
            </a:extLst>
          </p:cNvPr>
          <p:cNvSpPr txBox="1"/>
          <p:nvPr/>
        </p:nvSpPr>
        <p:spPr>
          <a:xfrm>
            <a:off x="3966894" y="5399571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dirty="0">
                <a:ea typeface="ＭＳ Ｐゴシック"/>
                <a:cs typeface="Calibri"/>
              </a:rPr>
              <a:t> おう             </a:t>
            </a:r>
            <a:r>
              <a:rPr lang="ja-JP" altLang="en-US" sz="1200">
                <a:ea typeface="ＭＳ Ｐゴシック"/>
                <a:cs typeface="Calibri"/>
              </a:rPr>
              <a:t>  はか</a:t>
            </a:r>
            <a:endParaRPr lang="ja-JP" altLang="en-US" sz="1200">
              <a:ea typeface="ＭＳ Ｐゴシック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22FEB2-7D0F-4632-ABEB-8E34F8BC6363}"/>
              </a:ext>
            </a:extLst>
          </p:cNvPr>
          <p:cNvSpPr txBox="1"/>
          <p:nvPr/>
        </p:nvSpPr>
        <p:spPr>
          <a:xfrm>
            <a:off x="3966894" y="410816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>
                <a:ea typeface="ＭＳ Ｐゴシック"/>
                <a:cs typeface="Calibri"/>
              </a:rPr>
              <a:t> おう               </a:t>
            </a:r>
            <a:r>
              <a:rPr lang="ja-JP" altLang="en-US" sz="1200">
                <a:ea typeface="ＭＳ Ｐゴシック"/>
                <a:cs typeface="Calibri"/>
              </a:rPr>
              <a:t>はたけ</a:t>
            </a:r>
            <a:endParaRPr lang="ja-JP" sz="1200">
              <a:ea typeface="+mn-lt"/>
              <a:cs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AD8F21-F7BB-4569-997E-3050B8AE4A2B}"/>
              </a:ext>
            </a:extLst>
          </p:cNvPr>
          <p:cNvSpPr txBox="1"/>
          <p:nvPr/>
        </p:nvSpPr>
        <p:spPr>
          <a:xfrm>
            <a:off x="3966893" y="348802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おう               いえ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4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07790" y="2996537"/>
            <a:ext cx="409828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① なにわ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② えに</a:t>
            </a:r>
            <a:r>
              <a:rPr lang="ja-JP">
                <a:latin typeface="MS PGothic"/>
                <a:ea typeface="MS PGothic"/>
                <a:cs typeface="+mn-lt"/>
              </a:rPr>
              <a:t>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③ はにわ</a:t>
            </a:r>
            <a:endParaRPr lang="ja-JP">
              <a:latin typeface="Calibri"/>
              <a:ea typeface="MS PGothic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MS PGothic"/>
                <a:ea typeface="MS PGothic"/>
                <a:cs typeface="+mn-lt"/>
              </a:rPr>
              <a:t>④ </a:t>
            </a:r>
            <a:r>
              <a:rPr lang="ja-JP">
                <a:latin typeface="MS PGothic"/>
                <a:ea typeface="MS PGothic"/>
                <a:cs typeface="+mn-lt"/>
              </a:rPr>
              <a:t>おにわ</a:t>
            </a:r>
            <a:r>
              <a:rPr lang="ja-JP" dirty="0">
                <a:latin typeface="MS PGothic"/>
                <a:ea typeface="MS PGothic"/>
                <a:cs typeface="+mn-lt"/>
              </a:rPr>
              <a:t/>
            </a:r>
            <a:br>
              <a:rPr lang="ja-JP" dirty="0">
                <a:latin typeface="MS PGothic"/>
                <a:ea typeface="MS PGothic"/>
                <a:cs typeface="+mn-lt"/>
              </a:rPr>
            </a:br>
            <a:endParaRPr lang="ja-JP">
              <a:ea typeface="+mn-lt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97085" y="891267"/>
            <a:ext cx="714625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古墳のまわりに置かれた、焼き物の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/>
            </a:r>
            <a:br>
              <a:rPr lang="ja-JP" altLang="en-US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こふん                                        お                                や         もの 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人形を、何と言いますか？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>
                <a:latin typeface="MS PGothic"/>
                <a:ea typeface="MS PGothic"/>
                <a:cs typeface="+mj-lt"/>
              </a:rPr>
              <a:t> にんぎょう            なん         い                  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382775" y="42833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BE3E0A6C-6750-4DD0-A8C7-757687124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001896"/>
            <a:ext cx="2030648" cy="254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0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17332" y="891267"/>
            <a:ext cx="770978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MS PGothic"/>
                <a:ea typeface="MS PGothic"/>
                <a:cs typeface="+mj-lt"/>
              </a:rPr>
              <a:t>古墳時代に、各地で強い力を持ってい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こふん    じだい                    かくち           つよ       ちから       も</a:t>
            </a:r>
            <a:br>
              <a:rPr lang="ja-JP" altLang="en-US" sz="1600" dirty="0">
                <a:latin typeface="MS PGothic"/>
                <a:ea typeface="MS PGothic"/>
                <a:cs typeface="+mj-lt"/>
              </a:rPr>
            </a:br>
            <a:r>
              <a:rPr lang="ja-JP" sz="3600" dirty="0">
                <a:latin typeface="MS PGothic"/>
                <a:ea typeface="MS PGothic"/>
                <a:cs typeface="+mj-lt"/>
              </a:rPr>
              <a:t>た人たちのことを、</a:t>
            </a:r>
            <a:r>
              <a:rPr lang="ja-JP" altLang="en-US" sz="3600" dirty="0">
                <a:latin typeface="MS PGothic"/>
                <a:ea typeface="MS PGothic"/>
                <a:cs typeface="+mj-lt"/>
              </a:rPr>
              <a:t>何</a:t>
            </a:r>
            <a:r>
              <a:rPr lang="ja-JP" sz="3600" dirty="0">
                <a:latin typeface="MS PGothic"/>
                <a:ea typeface="MS PGothic"/>
                <a:cs typeface="+mj-lt"/>
              </a:rPr>
              <a:t>と呼びますか？</a:t>
            </a:r>
            <a:br>
              <a:rPr lang="ja-JP" sz="3600" dirty="0">
                <a:latin typeface="MS PGothic"/>
                <a:ea typeface="MS PGothic"/>
                <a:cs typeface="+mj-lt"/>
              </a:rPr>
            </a:br>
            <a:r>
              <a:rPr lang="ja-JP" altLang="en-US" sz="1600" dirty="0">
                <a:latin typeface="MS PGothic"/>
                <a:ea typeface="MS PGothic"/>
                <a:cs typeface="+mj-lt"/>
              </a:rPr>
              <a:t>        ひと                                             なん        よ</a:t>
            </a:r>
            <a:endParaRPr lang="ja-JP" sz="1600" dirty="0">
              <a:latin typeface="MS PGothic"/>
              <a:ea typeface="MS PGothic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① 貴族</a:t>
            </a:r>
            <a:endParaRPr lang="en-US" altLang="ja-JP" dirty="0"/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② 蛮族</a:t>
            </a:r>
            <a:endParaRPr lang="ja-JP" dirty="0">
              <a:latin typeface="Calibri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MS PGothic"/>
                <a:ea typeface="MS PGothic"/>
                <a:cs typeface="+mn-lt"/>
              </a:rPr>
              <a:t>③ </a:t>
            </a:r>
            <a:r>
              <a:rPr lang="ja-JP" dirty="0">
                <a:latin typeface="MS PGothic"/>
                <a:ea typeface="MS PGothic"/>
                <a:cs typeface="+mn-lt"/>
              </a:rPr>
              <a:t>士族</a:t>
            </a:r>
            <a:endParaRPr lang="ja-JP" dirty="0">
              <a:latin typeface="Calibri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MS PGothic"/>
                <a:ea typeface="MS PGothic"/>
                <a:cs typeface="+mn-lt"/>
              </a:rPr>
              <a:t>④</a:t>
            </a:r>
            <a:r>
              <a:rPr lang="ja-JP" altLang="en-US" dirty="0">
                <a:latin typeface="MS PGothic"/>
                <a:ea typeface="MS PGothic"/>
                <a:cs typeface="+mn-lt"/>
              </a:rPr>
              <a:t> 豪族 </a:t>
            </a:r>
            <a:endParaRPr lang="ja-JP" dirty="0"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3008" y="49656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a typeface="ＭＳ ゴシック" panose="020B0609070205080204" pitchFamily="49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322437" y="346857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  き        ぞく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20A6D-E990-4345-B2E9-6CEDA0026157}"/>
              </a:ext>
            </a:extLst>
          </p:cNvPr>
          <p:cNvSpPr txBox="1"/>
          <p:nvPr/>
        </p:nvSpPr>
        <p:spPr>
          <a:xfrm>
            <a:off x="3322437" y="4772117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 dirty="0">
                <a:ea typeface="ＭＳ Ｐゴシック"/>
                <a:cs typeface="Calibri"/>
              </a:rPr>
              <a:t>   </a:t>
            </a:r>
            <a:r>
              <a:rPr lang="ja-JP" sz="1200">
                <a:ea typeface="ＭＳ Ｐゴシック"/>
                <a:cs typeface="Calibri"/>
              </a:rPr>
              <a:t>し</a:t>
            </a:r>
            <a:r>
              <a:rPr lang="ja-JP" altLang="en-US" sz="1200" dirty="0">
                <a:ea typeface="ＭＳ Ｐゴシック"/>
                <a:cs typeface="Calibri"/>
              </a:rPr>
              <a:t>       </a:t>
            </a:r>
            <a:r>
              <a:rPr lang="ja-JP" sz="1200">
                <a:ea typeface="ＭＳ Ｐゴシック"/>
                <a:cs typeface="Calibri"/>
              </a:rPr>
              <a:t>ぞく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12C887-F2A3-44AE-B14D-889C875FFA4A}"/>
              </a:ext>
            </a:extLst>
          </p:cNvPr>
          <p:cNvSpPr txBox="1"/>
          <p:nvPr/>
        </p:nvSpPr>
        <p:spPr>
          <a:xfrm>
            <a:off x="3322437" y="542389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+mn-lt"/>
              </a:rPr>
              <a:t>ごう      ぞく</a:t>
            </a:r>
            <a:endParaRPr lang="ja-JP" sz="1200" dirty="0">
              <a:ea typeface="ＭＳ Ｐゴシック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7DDCB-0AF4-4AFF-A705-E5DBBE957561}"/>
              </a:ext>
            </a:extLst>
          </p:cNvPr>
          <p:cNvSpPr txBox="1"/>
          <p:nvPr/>
        </p:nvSpPr>
        <p:spPr>
          <a:xfrm>
            <a:off x="3322437" y="4107502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altLang="en-US" sz="1200">
                <a:ea typeface="ＭＳ Ｐゴシック"/>
                <a:cs typeface="Calibri"/>
              </a:rPr>
              <a:t>ばん     ぞく</a:t>
            </a:r>
            <a:endParaRPr lang="ja-JP" altLang="en-US" sz="1200" dirty="0"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04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13190</Words>
  <Application>Microsoft Office PowerPoint</Application>
  <PresentationFormat>画面に合わせる (4:3)</PresentationFormat>
  <Paragraphs>474</Paragraphs>
  <Slides>56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56</vt:i4>
      </vt:variant>
    </vt:vector>
  </HeadingPairs>
  <TitlesOfParts>
    <vt:vector size="68" baseType="lpstr">
      <vt:lpstr>MS PGothic</vt:lpstr>
      <vt:lpstr>MS PGothic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今から約3000年前までの「縄文時代」の人の  いま              やく   さんぜん  ねんまえ                          じょうもん    じだい               ひと 身長は、平均して、だいたい何cmぐらいで    しんちょう             へいきん                                                 なん したか？</vt:lpstr>
      <vt:lpstr>縄文時代のゴミ捨て場の遺跡を、何と   じょうもん  じだい                          す           ば            いせき                 なん 言いますか？        い</vt:lpstr>
      <vt:lpstr>「縄文時代」の「縄文」という名前は、       じょうもん  じだい                    じょうもん                         なまえ この時代の何から来ましたか？                    じだい             なに                 き</vt:lpstr>
      <vt:lpstr>縄文時代の後の時代で、米作りと、薄くて  じょうもん  じだい             あと           じだい                こめ  づく                   うす 固い土器が特徴です。何と言いますか？  かた           どき              とくちょう                     なん        い</vt:lpstr>
      <vt:lpstr>３世紀ごろに、卑弥呼という女王がおさめ  さん せいき                               ひ    み    こ                      じょおう ていたと言われる国は、何と言いますか？                             い                         くに               なん       い</vt:lpstr>
      <vt:lpstr>３世紀後半から７世紀前半に作られた、  さん せいき    こうはん               なな   せいき    ぜんはん        つく 「古墳」です。古墳とは、何ですか？       こふん                             こふん                      なん</vt:lpstr>
      <vt:lpstr>古墳のまわりに置かれた、焼き物の   こふん                                        お                                や         もの  人形を、何と言いますか？  にんぎょう            なん         い                  </vt:lpstr>
      <vt:lpstr>古墳時代に、各地で強い力を持ってい    こふん    じだい                    かくち           つよ       ちから       も た人たちのことを、何と呼びますか？         ひと                                             なん        よ</vt:lpstr>
      <vt:lpstr>604年に聖徳太子によって定められた、日本 ろっぴゃくよねん       しょうとく    たいし                              さだ                                    にほん で最初の法律と言われているのは、何という          さいしょ            ほうりつ         い                                                           なん 法律ですか？  ほうりつ</vt:lpstr>
      <vt:lpstr>聖徳太子によって、「遣隋使」として隋（中国）   しょうとく  たいし                                          けんずいし                         ずい      ちゅうごく に派遣された人は、何という人ですか？           はけん                        ひと              なん                  ひと </vt:lpstr>
      <vt:lpstr>世界で最も古い木造建築（木でできた建物）と  せかい        　 もっと      ふる        もくぞう     けんちく       き                               けんちく いわれる奈良のお寺は、何と言いますか？                                  なら                     てら              なん         い </vt:lpstr>
      <vt:lpstr>  538年に日本に伝わってきた宗教は、 ごひゃくさんじゅうはちねん   にほん             つた                                  しゅうきょう どれですか？ 　</vt:lpstr>
      <vt:lpstr> 645年の政治改革、「大化の改新」のときに、 ろっぴゃくよんじゅうごねん  せいじ    かいかく              たいか            かいしん   中大兄皇子に殺された権力者は、何という  なかのおおえのおうじ               ころ                        けんりょくしゃ               なん 名前ですか？       なまえ</vt:lpstr>
      <vt:lpstr>710年から日本の首都になった、奈良 ななひゃくじゅうねん             にほん              しゅと                                       なら の都の名前は、何と言いますか？       みやこ          なまえ                なん        い</vt:lpstr>
      <vt:lpstr>奈良時代、聖武天皇が大仏を作らせたとき、     なら        じだい           しょうむ   てんのう           だいぶつ         つく 全部でだいたい何人ぐらいが働いたと言わ   ぜんぶ                                        なんにん                           はたら                     い れていますか？</vt:lpstr>
      <vt:lpstr>京都の平安京に都が移ったのは、794年です。   きょうと            へいあんきょう        みやこ      うつ                               ななひゃくきゅうじゅうよねん この年を、日本人はどうやっておぼえますか？               とし                にほんじん   </vt:lpstr>
      <vt:lpstr>平安時代、政治で強い力を持った藤原道長は、   へいあん   じだい            せいじ          つよ        ちから       も                  ふじわら   みちなが 自分の力の強さを何のようだと言いましたか？   じぶん            ちから       つよ            なん                                    い</vt:lpstr>
      <vt:lpstr>12世紀に強い力を持ち、「○○にあらずんば  じゅうにせいき         つよ        ちから       も 人にあらず（○○一族でなければ人でない）」  ひと                                                 いちぞく                                      ひと れということばも生んだのは、何氏ですか？                                                       う                                        なにし </vt:lpstr>
      <vt:lpstr>鎌倉幕府を開いたのは、誰ですか？   かまくら    ばくふ           ひら                                   だれ</vt:lpstr>
      <vt:lpstr>鎌倉時代は、どんな人たちが政治をした  かまくら     じだい                                       ひと                       せいじ 時代ですか？    じだい  </vt:lpstr>
      <vt:lpstr>鎌倉時代、もし幕府に何かあったら、地方   かまくら   じだい                          ばくふ           なん                                         ちほう の武士はすぐに鎌倉に集まる、という意味            ぶし                                    かまくら           あつ                                      いみ のことを、何と言いますか？                                  なん        い</vt:lpstr>
      <vt:lpstr>鎌倉時代、モンゴルが日本に攻めてきた   かまくら      じだい                                              にほん            せ 「元寇」で、モンゴル軍が負けたのは、なぜ       げんこう                                              ぐん          ま だと言われてますか？               い</vt:lpstr>
      <vt:lpstr>足利尊氏が開いた室町幕府は、どこに   あしかが  たかうじ           ひら                むろまち    ばくふ ありましたか？        </vt:lpstr>
      <vt:lpstr>1336年から1392年までは、天皇が二人いま せんさんびゃくさんじゅうろくねん　　せんさんびゃくきゅうじゅうにねん             てんのう          ふたり した。この時代のことを、何と言いますか？                                  じだい                                    なん        い</vt:lpstr>
      <vt:lpstr>京都の人が、「その資料は、前の戦争で焼   きょうと           ひと                                  しりょう                 まえ          せんそう           や けてしまった」と言うときの「前の戦争」とは、                                                    い                                 まえ        せんそう どの戦争を指すと言われていますか？                せんそう           さ                  い</vt:lpstr>
      <vt:lpstr>豊臣秀吉は、織田信長から何と呼ばれ   とよとみ    ひでよし                 おだ       のぶなが               なん        よ   ていましたか？    </vt:lpstr>
      <vt:lpstr>1582年の「本能寺の変」で、織田信長を せんごひゃくはちじゅうにねん      ほんのうじ            へん                     おだ      のぶなが うらぎって殺した明智光秀は、織田信長と                                 ころ                  あけち    みつひで                  おだ   のぶなが           どのような関係でしたか？                                　　かんけい</vt:lpstr>
      <vt:lpstr>次の中で、戦国時代の武将ではない  つぎ         なか             せんごく   じだい              ぶしょう のは、誰ですか？                          だれ</vt:lpstr>
      <vt:lpstr>戦国時代の甲斐（山梨県）の武将、武田  せんごく      じだい               かい              やまなしけん                    ぶしょう            たけだ 信玄が、自分の軍の旗に描いたことばは、   しんげん                    じぶん           ぐん         はた         えが 次のうちどれですか？  つぎ</vt:lpstr>
      <vt:lpstr>1600年、徳川家康と石田光成が戦った  せんろっぴゃくねん        とくがわ   いえやす        いしだ     みつなり           たたか 関ヶ原の戦いは、「＜何＞の戦い」と呼ば   せきがはら           たたか                              なん                たたか                よ れていますか？</vt:lpstr>
      <vt:lpstr>1603年に徳川家康は江戸に幕府を開き  せんろっぴゃくさんねん      とくがわ   いえやす            えど                ばくふ           ひら ましたが、「江戸」は今のどこですか？                                         えど                 いま</vt:lpstr>
      <vt:lpstr>江戸時代の将軍の妻や子が暮らす場所で、    えど         じだい            しょうぐん         つま           こ             く                   ばしょ 将軍以外の男性が入ることが禁止されてい   しょうぐん  いがい            だんせい         はい                               きんし た場所を、何と呼びますか？           ばしょ                なん        よ</vt:lpstr>
      <vt:lpstr>江戸幕府が定めた「参勤交代」と言う制度は、    えど         ばくふ            さだ                     さんきん   こうたい              い           せいど 大名にどんなことをさせる制度でしたか？   だいみょう                                                                 せいど</vt:lpstr>
      <vt:lpstr>江戸時代、幕府が外国との貿易を禁止     えど        じだい           ばくふ            がいこく                 ぼうえき           きんし したことを、何と言いますか？                                      なん       い</vt:lpstr>
      <vt:lpstr>江戸時代、例外として貿易が認められていた     えど        じだい          れいがい                      ぼうえき          みと ヨーロッパの国は、次のうちどれですか？                                              くに              つぎ</vt:lpstr>
      <vt:lpstr>江戸時代、「享保の改革」などを行った、     えど        じだい              きょうほう        かいかく                           おな ８代将軍の徳川吉宗をモデルにした時代劇  はちだい  しょうぐん         とくがわ   よしむね                                                     じだいげき は、何と言いますか？              なん        い</vt:lpstr>
      <vt:lpstr>  1549年 に 日本に来て、キリスト教を  せんごひゃくよんじゅうきゅうねん      にほん           き                                       きょう    広めた人は、誰ですか？    ひろ                ひと                だれ</vt:lpstr>
      <vt:lpstr>  1853年、アメリカ人のペリーが日本に来て、  せんはっぴゃくごじゅうさんねん                       じん                                      にほん             き 日本を開国させました。このときの船は、何   にほん            かいこく                                                                          ふね              なん と呼ばれましたか？        よ</vt:lpstr>
      <vt:lpstr>幕末（江戸時代の終わりごろ）に、おもに   ばくまつ            えど       じだい               お 京都で、江戸幕府に反対する人たちの取りし   きょうと                   えど         ばくふ             はんたい              ひと                         と  まりを行ったグループを、何と言いますか？                    おこな                                                    なん       い  </vt:lpstr>
      <vt:lpstr>江戸時代の最後の将軍、徳川慶喜は、     えど        じだい             さいご            しょうぐん        とくがわ   よしのぶ 徳川幕府の何代目の将軍でしたか？    とくがわ   ばくふ              なんだいめ       　     しょうぐん</vt:lpstr>
      <vt:lpstr>江戸時代は、何年間続きましたか？      えど        じだい                 なんねんかん  つづ</vt:lpstr>
      <vt:lpstr>江戸幕府をたおし、明治維新を指導した、     えど        ばくふ                                      めいじ     いしん                しどう ３人の政治家「維新の三傑」に入らない人は、 さんにん            せいじか             いしん            さんけつ              はい                     ひと 次のうち誰ですか？ つぎ                     だれ</vt:lpstr>
      <vt:lpstr>明治時代になって、西洋文化が入り、    めいじ     じだい                                     せいよう    ぶんか           はい 近代化されたことを何と言いますか？   きんだいか                                             なん        い</vt:lpstr>
      <vt:lpstr>明治時代に作られ、第二次世界大戦後まで    めいじ    じだい             つく                          だいにじ        せかい     たいせんご 使われていた「大日本帝国憲法」は、どこの  つか                                         だいにっぽん    ていこく     けんぽう  国の憲法をモデルにして作りましたか？  くに         けんぽう                                                    つく</vt:lpstr>
      <vt:lpstr>PowerPoint プレゼンテーション</vt:lpstr>
      <vt:lpstr>原爆が落とされた都市は、広島と、もう   げんばく           お                                とし                     ひろしま  一つはどこですか？  ひと</vt:lpstr>
      <vt:lpstr>日本が太平洋戦争で負けたとき、受け    にほん             たいへいよう  せんそう           ま                                    う 入れた宣言を、何と言いますか？    い                 せんげん              なん        い</vt:lpstr>
      <vt:lpstr>日本が太平洋戦争に負けた後、占領下の    にほん           たいへいよう   せんそう             ま                 あと        せんりょうか 日本に指示を出すためにおかれた司令部   にほん              しじ              だ                                                               しれいぶ を、何と言いますか？              なん        い</vt:lpstr>
      <vt:lpstr>　 　1955年から1973年までの、日本経済が  せんきゅうひゃくごじゅうごねん    せんきゅうひゃくななじゅうさんねん                   にほん   けいざい 戦後、急に発展していった時期のことを、   せんご          きゅうに     はってん                                     じき 何と言いますか？  なん         い</vt:lpstr>
      <vt:lpstr>平安時代は、どんな人たちが政治を   へいあん じだい                                       ひと                        せいじ した時代ですか？                じだい</vt:lpstr>
      <vt:lpstr>第二次世界大戦の後の1951年に、    だいにじ           せかい     たいせん        あと      せんきゅうひゃくごじゅういちねん 日本がほかの国と結んだ平和条約を、   にほん                                   くに        むす                 へいわ    じょうやく 何と言いますか？  なん        い</vt:lpstr>
      <vt:lpstr>豊臣秀吉が作ったもので、現在は大阪城に   とよとみ    ひでよし          つく                                          げんざい          おおさかじょう 展示されているのは、「黄金の＜何＞」？   てんじ                                                                おうごん                  なに</vt:lpstr>
      <vt:lpstr>江戸時代に将軍が住んでいた江戸城     えど        じだい           しょうぐん          す                                   えどじょう は、現在何になっていますか？                   げんざい なに</vt:lpstr>
      <vt:lpstr>江戸幕府５代将軍徳川綱吉は、動物を大切    えど        ばくふ      ごだい     しょうぐん  とくがわ   つなよし                どうぶつ         たいせつ にしたことから「＜何＞公方」と呼ばれまし                                                           なに         くぼう                  よ たか？</vt:lpstr>
      <vt:lpstr>江戸幕府の将軍のうち、将軍だった時期が     えど        ばくふ             しょうぐん                           しょうぐん                        じき 最も長かったのは十一代将軍家斉です。 もっと      なが                                       じゅういちだい  しょうぐん  いえなり 何年間だったでしょうか。   なんねんかん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2020-07-27T09:57:48Z</dcterms:created>
  <dcterms:modified xsi:type="dcterms:W3CDTF">2020-07-27T09:57:53Z</dcterms:modified>
</cp:coreProperties>
</file>