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62"/>
  </p:notesMasterIdLst>
  <p:sldIdLst>
    <p:sldId id="524" r:id="rId6"/>
    <p:sldId id="487" r:id="rId7"/>
    <p:sldId id="323" r:id="rId8"/>
    <p:sldId id="488" r:id="rId9"/>
    <p:sldId id="489" r:id="rId10"/>
    <p:sldId id="490" r:id="rId11"/>
    <p:sldId id="450" r:id="rId12"/>
    <p:sldId id="448" r:id="rId13"/>
    <p:sldId id="440" r:id="rId14"/>
    <p:sldId id="472" r:id="rId15"/>
    <p:sldId id="491" r:id="rId16"/>
    <p:sldId id="492" r:id="rId17"/>
    <p:sldId id="467" r:id="rId18"/>
    <p:sldId id="443" r:id="rId19"/>
    <p:sldId id="444" r:id="rId20"/>
    <p:sldId id="447" r:id="rId21"/>
    <p:sldId id="493" r:id="rId22"/>
    <p:sldId id="494" r:id="rId23"/>
    <p:sldId id="495" r:id="rId24"/>
    <p:sldId id="441" r:id="rId25"/>
    <p:sldId id="470" r:id="rId26"/>
    <p:sldId id="496" r:id="rId27"/>
    <p:sldId id="497" r:id="rId28"/>
    <p:sldId id="478" r:id="rId29"/>
    <p:sldId id="498" r:id="rId30"/>
    <p:sldId id="499" r:id="rId31"/>
    <p:sldId id="500" r:id="rId32"/>
    <p:sldId id="501" r:id="rId33"/>
    <p:sldId id="502" r:id="rId34"/>
    <p:sldId id="503" r:id="rId35"/>
    <p:sldId id="504" r:id="rId36"/>
    <p:sldId id="402" r:id="rId37"/>
    <p:sldId id="505" r:id="rId38"/>
    <p:sldId id="506" r:id="rId39"/>
    <p:sldId id="479" r:id="rId40"/>
    <p:sldId id="507" r:id="rId41"/>
    <p:sldId id="508" r:id="rId42"/>
    <p:sldId id="481" r:id="rId43"/>
    <p:sldId id="509" r:id="rId44"/>
    <p:sldId id="510" r:id="rId45"/>
    <p:sldId id="482" r:id="rId46"/>
    <p:sldId id="484" r:id="rId47"/>
    <p:sldId id="511" r:id="rId48"/>
    <p:sldId id="483" r:id="rId49"/>
    <p:sldId id="512" r:id="rId50"/>
    <p:sldId id="513" r:id="rId51"/>
    <p:sldId id="514" r:id="rId52"/>
    <p:sldId id="515" r:id="rId53"/>
    <p:sldId id="516" r:id="rId54"/>
    <p:sldId id="517" r:id="rId55"/>
    <p:sldId id="518" r:id="rId56"/>
    <p:sldId id="519" r:id="rId57"/>
    <p:sldId id="520" r:id="rId58"/>
    <p:sldId id="521" r:id="rId59"/>
    <p:sldId id="522" r:id="rId60"/>
    <p:sldId id="523" r:id="rId6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40AD28-B52F-8115-947E-A675FBB2FB11}" v="1" dt="2020-07-12T15:26:27.922"/>
    <p1510:client id="{18FC11BF-5F81-254E-06F1-ADB7BEF56D2E}" v="58" dt="2020-05-14T06:07:49.719"/>
    <p1510:client id="{1AB52516-095D-1710-4D35-391716C1E324}" v="2261" dt="2020-07-08T07:15:58.660"/>
    <p1510:client id="{1D683109-EAE2-EDF8-B1EF-03152AFCCAD7}" v="2" dt="2020-07-17T01:31:23.978"/>
    <p1510:client id="{2A792B84-C7AE-02D5-4742-6FC1AC7FF964}" v="61" dt="2020-04-30T07:36:27.487"/>
    <p1510:client id="{2BA62231-185A-F7CC-7636-24709BADE02C}" v="81" dt="2020-07-19T12:49:30.602"/>
    <p1510:client id="{32347C83-FFFC-D2BA-EDC9-560F2F9AEC4A}" v="166" dt="2020-07-28T03:38:41.012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5AC5794C-E254-BFF7-D1E2-055C48670DF6}" v="1243" dt="2020-07-10T06:45:58.577"/>
    <p1510:client id="{60B580F9-2B26-5179-C2BB-1D78BE199225}" v="4" dt="2020-04-24T06:30:42.413"/>
    <p1510:client id="{6ECE0081-082F-DE2F-3239-FE187C06C761}" v="28" dt="2020-04-24T05:04:27.421"/>
    <p1510:client id="{6F8C31B4-DE10-959B-C9A9-D5108A0AC4FE}" v="3" dt="2020-06-30T13:26:45.008"/>
    <p1510:client id="{7632208D-0537-683C-7FEA-921A4093C287}" v="1453" dt="2020-07-10T00:45:06.142"/>
    <p1510:client id="{77770521-1096-65D8-8608-C791C93E3435}" v="166" dt="2020-04-24T05:00:35.723"/>
    <p1510:client id="{7882B68A-FB7A-2EA1-6E3F-90C07E8164DF}" v="3723" dt="2020-07-10T03:13:33.485"/>
    <p1510:client id="{86E6FCAB-DDD2-562A-3E53-5F8720C5BEC7}" v="1" dt="2020-05-20T05:41:57.905"/>
    <p1510:client id="{8C047144-D68F-9E1D-CD39-89F70FECDDDF}" v="190" dt="2020-07-06T13:26:07.508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A31E48B3-71D9-A315-DAA5-B2029F5ED324}" v="235" dt="2020-05-14T11:18:43.305"/>
    <p1510:client id="{BA90E12B-9006-16FD-BAF8-1D3002BE205A}" v="2716" dt="2020-06-29T09:24:14.075"/>
    <p1510:client id="{BCE0132B-ADFA-1311-42B8-CECB19F91CC1}" v="180" dt="2020-04-30T08:30:26.746"/>
    <p1510:client id="{C73A1447-76BB-F622-AFE5-3F71F3229D12}" v="19" dt="2020-07-28T04:23:00.534"/>
    <p1510:client id="{CA18398E-DD4B-1074-263C-734FBC3AA9C0}" v="5252" dt="2020-05-29T06:38:14.701"/>
    <p1510:client id="{D2547D75-557D-17A7-131E-77694D3B722D}" v="34" dt="2020-05-15T00:30:17.220"/>
    <p1510:client id="{D8A1BEA4-29E2-187B-1985-119DC5AC9544}" v="311" dt="2020-07-10T15:08:30.758"/>
    <p1510:client id="{DD064CBB-3ED5-8971-17C6-26820BFD8AC3}" v="4700" dt="2020-06-30T13:18:27.838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  <p1510:client id="{FABFAEDD-D384-493F-E26A-15BDF56D23F0}" v="2136" dt="2020-06-29T00:38:45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presProps" Target="presProps.xml"/><Relationship Id="rId68" Type="http://schemas.microsoft.com/office/2015/10/relationships/revisionInfo" Target="revisionInfo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microsoft.com/office/2016/11/relationships/changesInfo" Target="changesInfos/changesInfo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BA90E12B-9006-16FD-BAF8-1D3002BE205A}"/>
    <pc:docChg chg="addSld delSld modSld sldOrd">
      <pc:chgData name="内田 陽子" userId="S::yoko_uchida@jpfgojp.onmicrosoft.com::3ba88787-b8da-4fc8-a417-83f627a88c5e" providerId="AD" clId="Web-{BA90E12B-9006-16FD-BAF8-1D3002BE205A}" dt="2020-06-29T09:24:14.075" v="2714"/>
      <pc:docMkLst>
        <pc:docMk/>
      </pc:docMkLst>
      <pc:sldChg chg="delSp">
        <pc:chgData name="内田 陽子" userId="S::yoko_uchida@jpfgojp.onmicrosoft.com::3ba88787-b8da-4fc8-a417-83f627a88c5e" providerId="AD" clId="Web-{BA90E12B-9006-16FD-BAF8-1D3002BE205A}" dt="2020-06-29T01:46:22.938" v="0"/>
        <pc:sldMkLst>
          <pc:docMk/>
          <pc:sldMk cId="2010396247" sldId="258"/>
        </pc:sldMkLst>
        <pc:spChg chg="del">
          <ac:chgData name="内田 陽子" userId="S::yoko_uchida@jpfgojp.onmicrosoft.com::3ba88787-b8da-4fc8-a417-83f627a88c5e" providerId="AD" clId="Web-{BA90E12B-9006-16FD-BAF8-1D3002BE205A}" dt="2020-06-29T01:46:22.938" v="0"/>
          <ac:spMkLst>
            <pc:docMk/>
            <pc:sldMk cId="2010396247" sldId="258"/>
            <ac:spMk id="6" creationId="{DD586B3A-10B6-457E-9E5C-9AEAFD03FCC8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3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9"/>
        <pc:sldMkLst>
          <pc:docMk/>
          <pc:sldMk cId="993028233" sldId="321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702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BA90E12B-9006-16FD-BAF8-1D3002BE205A}" dt="2020-06-29T08:48:16.519" v="2196" actId="20577"/>
          <ac:spMkLst>
            <pc:docMk/>
            <pc:sldMk cId="1269142455" sldId="366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8"/>
        <pc:sldMkLst>
          <pc:docMk/>
          <pc:sldMk cId="2833551238" sldId="36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2"/>
        <pc:sldMkLst>
          <pc:docMk/>
          <pc:sldMk cId="3220057753" sldId="368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4:33:28.660" v="709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BA90E12B-9006-16FD-BAF8-1D3002BE205A}" dt="2020-06-29T04:32:14.066" v="632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0:47.999" v="446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2:58.372" v="520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8.660" v="709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32.660" v="661" actId="20577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58.144" v="689" actId="20577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0.207" v="706" actId="20577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7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4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9"/>
        <pc:sldMkLst>
          <pc:docMk/>
          <pc:sldMk cId="465409923" sldId="37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4"/>
        <pc:sldMkLst>
          <pc:docMk/>
          <pc:sldMk cId="3798892302" sldId="39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3"/>
        <pc:sldMkLst>
          <pc:docMk/>
          <pc:sldMk cId="2793208187" sldId="40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2"/>
        <pc:sldMkLst>
          <pc:docMk/>
          <pc:sldMk cId="136655555" sldId="401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8:39:34.395" v="2022" actId="20577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BA90E12B-9006-16FD-BAF8-1D3002BE205A}" dt="2020-06-29T08:38:08.614" v="1972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3:10.988" v="1916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9:34.395" v="2022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6" actId="1076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7" actId="1076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42" v="2018" actId="1076"/>
          <ac:spMkLst>
            <pc:docMk/>
            <pc:sldMk cId="3865722586" sldId="402"/>
            <ac:spMk id="14" creationId="{E81F51A5-8175-464B-A1AE-19542C1F9BA4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11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0"/>
        <pc:sldMkLst>
          <pc:docMk/>
          <pc:sldMk cId="686275088" sldId="404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26:39.123" v="1630"/>
        <pc:sldMkLst>
          <pc:docMk/>
          <pc:sldMk cId="3200399028" sldId="405"/>
        </pc:sldMkLst>
        <pc:spChg chg="mod">
          <ac:chgData name="内田 陽子" userId="S::yoko_uchida@jpfgojp.onmicrosoft.com::3ba88787-b8da-4fc8-a417-83f627a88c5e" providerId="AD" clId="Web-{BA90E12B-9006-16FD-BAF8-1D3002BE205A}" dt="2020-06-29T05:25:45.045" v="1594" actId="20577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3:52.937" v="1535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11.639" v="1579" actId="20577"/>
          <ac:spMkLst>
            <pc:docMk/>
            <pc:sldMk cId="3200399028" sldId="4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4:02.015" v="1536" actId="1076"/>
          <ac:spMkLst>
            <pc:docMk/>
            <pc:sldMk cId="3200399028" sldId="4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55.155" v="1605" actId="20577"/>
          <ac:spMkLst>
            <pc:docMk/>
            <pc:sldMk cId="3200399028" sldId="405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07.842" v="1612" actId="20577"/>
          <ac:spMkLst>
            <pc:docMk/>
            <pc:sldMk cId="3200399028" sldId="405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21.936" v="1629" actId="1076"/>
          <ac:spMkLst>
            <pc:docMk/>
            <pc:sldMk cId="3200399028" sldId="405"/>
            <ac:spMk id="14" creationId="{8335A247-BD9C-4A5A-9D96-6CDB89C0F48A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9"/>
        <pc:sldMkLst>
          <pc:docMk/>
          <pc:sldMk cId="1866535682" sldId="406"/>
        </pc:sldMkLst>
      </pc:sldChg>
      <pc:sldChg chg="addSp delSp modSp ord">
        <pc:chgData name="内田 陽子" userId="S::yoko_uchida@jpfgojp.onmicrosoft.com::3ba88787-b8da-4fc8-a417-83f627a88c5e" providerId="AD" clId="Web-{BA90E12B-9006-16FD-BAF8-1D3002BE205A}" dt="2020-06-29T05:01:12.633" v="1253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BA90E12B-9006-16FD-BAF8-1D3002BE205A}" dt="2020-06-29T05:00:00.649" v="1202" actId="20577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5:59.588" v="1129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8:16.962" v="1179" actId="20577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6:06.745" v="1130" actId="1076"/>
          <ac:spMkLst>
            <pc:docMk/>
            <pc:sldMk cId="2292691927" sldId="4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32.962" v="1226" actId="20577"/>
          <ac:spMkLst>
            <pc:docMk/>
            <pc:sldMk cId="2292691927" sldId="4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51.290" v="1250" actId="20577"/>
          <ac:spMkLst>
            <pc:docMk/>
            <pc:sldMk cId="2292691927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20.087" v="1213" actId="20577"/>
          <ac:spMkLst>
            <pc:docMk/>
            <pc:sldMk cId="2292691927" sldId="408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BA90E12B-9006-16FD-BAF8-1D3002BE205A}" dt="2020-06-29T04:59:03.228" v="1183"/>
          <ac:picMkLst>
            <pc:docMk/>
            <pc:sldMk cId="2292691927" sldId="408"/>
            <ac:picMk id="5" creationId="{6EB3EBFE-C967-4F80-9841-5CBB3CAB59FE}"/>
          </ac:picMkLst>
        </pc:picChg>
        <pc:picChg chg="del">
          <ac:chgData name="内田 陽子" userId="S::yoko_uchida@jpfgojp.onmicrosoft.com::3ba88787-b8da-4fc8-a417-83f627a88c5e" providerId="AD" clId="Web-{BA90E12B-9006-16FD-BAF8-1D3002BE205A}" dt="2020-06-29T04:59:07.243" v="1184"/>
          <ac:picMkLst>
            <pc:docMk/>
            <pc:sldMk cId="2292691927" sldId="408"/>
            <ac:picMk id="6" creationId="{FC3EFD14-5F0F-458F-ABA7-0E4DB0445AE9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8"/>
        <pc:sldMkLst>
          <pc:docMk/>
          <pc:sldMk cId="3672275379" sldId="41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7"/>
        <pc:sldMkLst>
          <pc:docMk/>
          <pc:sldMk cId="4034055592" sldId="41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6"/>
        <pc:sldMkLst>
          <pc:docMk/>
          <pc:sldMk cId="97403742" sldId="412"/>
        </pc:sldMkLst>
      </pc:sldChg>
      <pc:sldChg chg="addSp delSp modSp ord addAnim delAnim">
        <pc:chgData name="内田 陽子" userId="S::yoko_uchida@jpfgojp.onmicrosoft.com::3ba88787-b8da-4fc8-a417-83f627a88c5e" providerId="AD" clId="Web-{BA90E12B-9006-16FD-BAF8-1D3002BE205A}" dt="2020-06-29T03:04:05.989" v="571" actId="1076"/>
        <pc:sldMkLst>
          <pc:docMk/>
          <pc:sldMk cId="4023686586" sldId="413"/>
        </pc:sldMkLst>
        <pc:spChg chg="del mod">
          <ac:chgData name="内田 陽子" userId="S::yoko_uchida@jpfgojp.onmicrosoft.com::3ba88787-b8da-4fc8-a417-83f627a88c5e" providerId="AD" clId="Web-{BA90E12B-9006-16FD-BAF8-1D3002BE205A}" dt="2020-06-29T03:03:40.380" v="566"/>
          <ac:spMkLst>
            <pc:docMk/>
            <pc:sldMk cId="4023686586" sldId="41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1:55.132" v="553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2:46.614" v="243" actId="20577"/>
          <ac:spMkLst>
            <pc:docMk/>
            <pc:sldMk cId="4023686586" sldId="413"/>
            <ac:spMk id="4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1:48.163" v="551"/>
          <ac:spMkLst>
            <pc:docMk/>
            <pc:sldMk cId="4023686586" sldId="413"/>
            <ac:spMk id="6" creationId="{C26BD30C-7734-4240-83F0-2551AACA9332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3:43.224" v="567"/>
          <ac:spMkLst>
            <pc:docMk/>
            <pc:sldMk cId="4023686586" sldId="413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4:05.989" v="571" actId="1076"/>
          <ac:spMkLst>
            <pc:docMk/>
            <pc:sldMk cId="4023686586" sldId="413"/>
            <ac:spMk id="8" creationId="{09336035-D0B3-4294-93CD-B0D1779E1361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3:40.380" v="565"/>
          <ac:spMkLst>
            <pc:docMk/>
            <pc:sldMk cId="4023686586" sldId="41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4"/>
          <ac:spMkLst>
            <pc:docMk/>
            <pc:sldMk cId="4023686586" sldId="41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3"/>
          <ac:spMkLst>
            <pc:docMk/>
            <pc:sldMk cId="4023686586" sldId="413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2:13.709" v="557"/>
          <ac:spMkLst>
            <pc:docMk/>
            <pc:sldMk cId="4023686586" sldId="413"/>
            <ac:spMk id="16" creationId="{C549375F-A4A7-4944-A8B9-1AE99336240E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3:35.052" v="564"/>
          <ac:picMkLst>
            <pc:docMk/>
            <pc:sldMk cId="4023686586" sldId="413"/>
            <ac:picMk id="5" creationId="{FA0DDF14-B8AD-4F11-A5B9-D83C0A246D7B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3:31.912" v="563"/>
          <ac:picMkLst>
            <pc:docMk/>
            <pc:sldMk cId="4023686586" sldId="413"/>
            <ac:picMk id="17" creationId="{8C3FF992-89FB-4C13-B32E-47D42E28E47A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5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4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3"/>
        <pc:sldMkLst>
          <pc:docMk/>
          <pc:sldMk cId="289439930" sldId="41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1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0"/>
        <pc:sldMkLst>
          <pc:docMk/>
          <pc:sldMk cId="977269450" sldId="418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8"/>
        <pc:sldMkLst>
          <pc:docMk/>
          <pc:sldMk cId="3361015407" sldId="42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7"/>
        <pc:sldMkLst>
          <pc:docMk/>
          <pc:sldMk cId="533143676" sldId="42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6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5"/>
        <pc:sldMkLst>
          <pc:docMk/>
          <pc:sldMk cId="3455790550" sldId="423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694"/>
        <pc:sldMkLst>
          <pc:docMk/>
          <pc:sldMk cId="781615676" sldId="424"/>
        </pc:sldMkLst>
        <pc:spChg chg="mod">
          <ac:chgData name="内田 陽子" userId="S::yoko_uchida@jpfgojp.onmicrosoft.com::3ba88787-b8da-4fc8-a417-83f627a88c5e" providerId="AD" clId="Web-{BA90E12B-9006-16FD-BAF8-1D3002BE205A}" dt="2020-06-29T08:47:09.847" v="2189" actId="20577"/>
          <ac:spMkLst>
            <pc:docMk/>
            <pc:sldMk cId="781615676" sldId="424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60" v="2693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1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0"/>
        <pc:sldMkLst>
          <pc:docMk/>
          <pc:sldMk cId="1652159729" sldId="427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45:28.382" v="1814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BA90E12B-9006-16FD-BAF8-1D3002BE205A}" dt="2020-06-29T05:44:11.101" v="1786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5:16.272" v="1813" actId="20577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4:22.523" v="1787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6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5"/>
        <pc:sldMkLst>
          <pc:docMk/>
          <pc:sldMk cId="270996168" sldId="43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2"/>
        <pc:sldMkLst>
          <pc:docMk/>
          <pc:sldMk cId="1236574533" sldId="43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1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80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9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8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7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6"/>
        <pc:sldMkLst>
          <pc:docMk/>
          <pc:sldMk cId="4257144580" sldId="437"/>
        </pc:sldMkLst>
      </pc:sldChg>
      <pc:sldChg chg="addSp delSp modSp addAnim delAnim">
        <pc:chgData name="内田 陽子" userId="S::yoko_uchida@jpfgojp.onmicrosoft.com::3ba88787-b8da-4fc8-a417-83f627a88c5e" providerId="AD" clId="Web-{BA90E12B-9006-16FD-BAF8-1D3002BE205A}" dt="2020-06-29T02:57:21.479" v="536"/>
        <pc:sldMkLst>
          <pc:docMk/>
          <pc:sldMk cId="336248084" sldId="451"/>
        </pc:sldMkLst>
        <pc:spChg chg="add del">
          <ac:chgData name="内田 陽子" userId="S::yoko_uchida@jpfgojp.onmicrosoft.com::3ba88787-b8da-4fc8-a417-83f627a88c5e" providerId="AD" clId="Web-{BA90E12B-9006-16FD-BAF8-1D3002BE205A}" dt="2020-06-29T01:52:20.613" v="8"/>
          <ac:spMkLst>
            <pc:docMk/>
            <pc:sldMk cId="336248084" sldId="451"/>
            <ac:spMk id="2" creationId="{33E26DFC-C7A9-48BA-8351-B9BF6EF60EC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26.511" v="522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1:55:22.818" v="77" actId="20577"/>
          <ac:spMkLst>
            <pc:docMk/>
            <pc:sldMk cId="336248084" sldId="45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5:30.652" v="523"/>
          <ac:spMkLst>
            <pc:docMk/>
            <pc:sldMk cId="336248084" sldId="451"/>
            <ac:spMk id="5" creationId="{2A826336-FD59-428B-981F-AFA77B5B18E9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5:33.449" v="525"/>
          <ac:spMkLst>
            <pc:docMk/>
            <pc:sldMk cId="336248084" sldId="451"/>
            <ac:spMk id="6" creationId="{F8270C5B-771E-4466-9DB5-781CC173B6C5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32.839" v="524"/>
          <ac:spMkLst>
            <pc:docMk/>
            <pc:sldMk cId="336248084" sldId="45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2:56:54.151" v="534" actId="1076"/>
          <ac:spMkLst>
            <pc:docMk/>
            <pc:sldMk cId="336248084" sldId="451"/>
            <ac:spMk id="10" creationId="{0D754CA9-DC6B-471C-9432-73772AAC0801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2:57:21.479" v="536"/>
          <ac:picMkLst>
            <pc:docMk/>
            <pc:sldMk cId="336248084" sldId="451"/>
            <ac:picMk id="12" creationId="{CC6B01EA-266B-40B8-BA9B-75D126C50D50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2:57:18.463" v="535"/>
          <ac:picMkLst>
            <pc:docMk/>
            <pc:sldMk cId="336248084" sldId="451"/>
            <ac:picMk id="13" creationId="{8352931E-F840-444F-BB18-DD9FE297217A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3:20.896" v="562"/>
        <pc:sldMkLst>
          <pc:docMk/>
          <pc:sldMk cId="281834022" sldId="452"/>
        </pc:sldMkLst>
        <pc:spChg chg="add del mod">
          <ac:chgData name="内田 陽子" userId="S::yoko_uchida@jpfgojp.onmicrosoft.com::3ba88787-b8da-4fc8-a417-83f627a88c5e" providerId="AD" clId="Web-{BA90E12B-9006-16FD-BAF8-1D3002BE205A}" dt="2020-06-29T03:03:20.896" v="562"/>
          <ac:spMkLst>
            <pc:docMk/>
            <pc:sldMk cId="281834022" sldId="452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260" v="539"/>
          <ac:spMkLst>
            <pc:docMk/>
            <pc:sldMk cId="281834022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09:01.685" v="125" actId="20577"/>
          <ac:spMkLst>
            <pc:docMk/>
            <pc:sldMk cId="281834022" sldId="452"/>
            <ac:spMk id="4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150" v="538"/>
          <ac:spMkLst>
            <pc:docMk/>
            <pc:sldMk cId="281834022" sldId="452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7:46.369" v="542"/>
          <ac:spMkLst>
            <pc:docMk/>
            <pc:sldMk cId="281834022" sldId="452"/>
            <ac:spMk id="9" creationId="{A878D78E-36FC-4581-AA37-FFACE390FDE7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7:43.885" v="540"/>
          <ac:spMkLst>
            <pc:docMk/>
            <pc:sldMk cId="281834022" sldId="452"/>
            <ac:spMk id="11" creationId="{855072FF-6901-4EEA-BCDE-010584452EDC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2:04.960" v="556" actId="1076"/>
          <ac:spMkLst>
            <pc:docMk/>
            <pc:sldMk cId="281834022" sldId="452"/>
            <ac:spMk id="13" creationId="{288176C6-B37E-4384-9A6C-5F9406B3C818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0:47.929" v="548"/>
          <ac:picMkLst>
            <pc:docMk/>
            <pc:sldMk cId="281834022" sldId="452"/>
            <ac:picMk id="5" creationId="{D944D895-60FA-4C19-AB06-70CFC86089CA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0:45.179" v="547"/>
          <ac:picMkLst>
            <pc:docMk/>
            <pc:sldMk cId="281834022" sldId="452"/>
            <ac:picMk id="14" creationId="{B6F90BAF-F0EA-4EF1-8320-16DC955028DE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5:38.348" v="596" actId="1076"/>
        <pc:sldMkLst>
          <pc:docMk/>
          <pc:sldMk cId="1885356720" sldId="453"/>
        </pc:sldMkLst>
        <pc:spChg chg="del mod">
          <ac:chgData name="内田 陽子" userId="S::yoko_uchida@jpfgojp.onmicrosoft.com::3ba88787-b8da-4fc8-a417-83f627a88c5e" providerId="AD" clId="Web-{BA90E12B-9006-16FD-BAF8-1D3002BE205A}" dt="2020-06-29T03:04:42.036" v="587"/>
          <ac:spMkLst>
            <pc:docMk/>
            <pc:sldMk cId="1885356720" sldId="45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161" v="589"/>
          <ac:spMkLst>
            <pc:docMk/>
            <pc:sldMk cId="1885356720" sldId="4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5:38.690" v="317" actId="20577"/>
          <ac:spMkLst>
            <pc:docMk/>
            <pc:sldMk cId="1885356720" sldId="453"/>
            <ac:spMk id="4" creationId="{00000000-0000-0000-0000-000000000000}"/>
          </ac:spMkLst>
        </pc:spChg>
        <pc:spChg chg="add ord">
          <ac:chgData name="内田 陽子" userId="S::yoko_uchida@jpfgojp.onmicrosoft.com::3ba88787-b8da-4fc8-a417-83f627a88c5e" providerId="AD" clId="Web-{BA90E12B-9006-16FD-BAF8-1D3002BE205A}" dt="2020-06-29T03:04:25.739" v="580"/>
          <ac:spMkLst>
            <pc:docMk/>
            <pc:sldMk cId="1885356720" sldId="453"/>
            <ac:spMk id="6" creationId="{EFC47919-3FA6-42FF-9F09-900B0305897F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8"/>
          <ac:spMkLst>
            <pc:docMk/>
            <pc:sldMk cId="1885356720" sldId="453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6"/>
          <ac:spMkLst>
            <pc:docMk/>
            <pc:sldMk cId="1885356720" sldId="453"/>
            <ac:spMk id="9" creationId="{48920A6D-E990-4345-B2E9-6CEDA0026157}"/>
          </ac:spMkLst>
        </pc:spChg>
        <pc:spChg chg="add mod ord">
          <ac:chgData name="内田 陽子" userId="S::yoko_uchida@jpfgojp.onmicrosoft.com::3ba88787-b8da-4fc8-a417-83f627a88c5e" providerId="AD" clId="Web-{BA90E12B-9006-16FD-BAF8-1D3002BE205A}" dt="2020-06-29T03:05:38.348" v="596" actId="1076"/>
          <ac:spMkLst>
            <pc:docMk/>
            <pc:sldMk cId="1885356720" sldId="453"/>
            <ac:spMk id="12" creationId="{ECAF0C4D-5A0B-453B-A3E6-B93DBD51185C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5:00.114" v="590"/>
          <ac:spMkLst>
            <pc:docMk/>
            <pc:sldMk cId="1885356720" sldId="453"/>
            <ac:spMk id="14" creationId="{FCB5D5D2-813A-4CA0-8956-5368CDD2AAFA}"/>
          </ac:spMkLst>
        </pc:spChg>
        <pc:picChg chg="add del ord">
          <ac:chgData name="内田 陽子" userId="S::yoko_uchida@jpfgojp.onmicrosoft.com::3ba88787-b8da-4fc8-a417-83f627a88c5e" providerId="AD" clId="Web-{BA90E12B-9006-16FD-BAF8-1D3002BE205A}" dt="2020-06-29T03:05:29.395" v="595"/>
          <ac:picMkLst>
            <pc:docMk/>
            <pc:sldMk cId="1885356720" sldId="453"/>
            <ac:picMk id="5" creationId="{E03F0B4E-8C4C-45E2-AE17-FDC8BF577B2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5:25.457" v="594"/>
          <ac:picMkLst>
            <pc:docMk/>
            <pc:sldMk cId="1885356720" sldId="453"/>
            <ac:picMk id="15" creationId="{AD9FEBE7-11FB-4B57-BC9F-69D1FEDC6746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BA90E12B-9006-16FD-BAF8-1D3002BE205A}" dt="2020-06-29T03:06:50.503" v="609"/>
        <pc:sldMkLst>
          <pc:docMk/>
          <pc:sldMk cId="1548145931" sldId="454"/>
        </pc:sldMkLst>
        <pc:spChg chg="del mod">
          <ac:chgData name="内田 陽子" userId="S::yoko_uchida@jpfgojp.onmicrosoft.com::3ba88787-b8da-4fc8-a417-83f627a88c5e" providerId="AD" clId="Web-{BA90E12B-9006-16FD-BAF8-1D3002BE205A}" dt="2020-06-29T03:05:59.691" v="597"/>
          <ac:spMkLst>
            <pc:docMk/>
            <pc:sldMk cId="1548145931" sldId="454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5:59.769" v="599"/>
          <ac:spMkLst>
            <pc:docMk/>
            <pc:sldMk cId="1548145931" sldId="4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9:13.875" v="420" actId="20577"/>
          <ac:spMkLst>
            <pc:docMk/>
            <pc:sldMk cId="1548145931" sldId="454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6:04.629" v="603"/>
          <ac:spMkLst>
            <pc:docMk/>
            <pc:sldMk cId="1548145931" sldId="454"/>
            <ac:spMk id="6" creationId="{9C9E02BE-0308-46A2-84E9-B83BA2FFD90B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5:59.691" v="598"/>
          <ac:spMkLst>
            <pc:docMk/>
            <pc:sldMk cId="1548145931" sldId="454"/>
            <ac:spMk id="7" creationId="{1AF68CEC-B70C-4DFA-9973-E5B8A12ED1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79" v="601"/>
          <ac:spMkLst>
            <pc:docMk/>
            <pc:sldMk cId="1548145931" sldId="454"/>
            <ac:spMk id="11" creationId="{2448F9D4-984B-4C6A-B636-EC8F29AF5D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94" v="602"/>
          <ac:spMkLst>
            <pc:docMk/>
            <pc:sldMk cId="1548145931" sldId="454"/>
            <ac:spMk id="13" creationId="{1688FEB2-BFBC-4612-9E19-EDA5F3A576B3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6:50.503" v="609"/>
          <ac:picMkLst>
            <pc:docMk/>
            <pc:sldMk cId="1548145931" sldId="454"/>
            <ac:picMk id="9" creationId="{3FC819B0-4B1E-450C-AF3B-D1071328047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6:48.316" v="608"/>
          <ac:picMkLst>
            <pc:docMk/>
            <pc:sldMk cId="1548145931" sldId="454"/>
            <ac:picMk id="14" creationId="{8C92708E-91FB-4DDD-9F87-E30109A9029F}"/>
          </ac:picMkLst>
        </pc:picChg>
      </pc:sldChg>
      <pc:sldChg chg="modSp add replId">
        <pc:chgData name="内田 陽子" userId="S::yoko_uchida@jpfgojp.onmicrosoft.com::3ba88787-b8da-4fc8-a417-83f627a88c5e" providerId="AD" clId="Web-{BA90E12B-9006-16FD-BAF8-1D3002BE205A}" dt="2020-06-29T04:49:54.872" v="956" actId="1076"/>
        <pc:sldMkLst>
          <pc:docMk/>
          <pc:sldMk cId="3416712067" sldId="455"/>
        </pc:sldMkLst>
        <pc:spChg chg="mod">
          <ac:chgData name="内田 陽子" userId="S::yoko_uchida@jpfgojp.onmicrosoft.com::3ba88787-b8da-4fc8-a417-83f627a88c5e" providerId="AD" clId="Web-{BA90E12B-9006-16FD-BAF8-1D3002BE205A}" dt="2020-06-29T04:35:45.627" v="755" actId="20577"/>
          <ac:spMkLst>
            <pc:docMk/>
            <pc:sldMk cId="3416712067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24.190" v="727" actId="20577"/>
          <ac:spMkLst>
            <pc:docMk/>
            <pc:sldMk cId="3416712067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9:54.872" v="956" actId="1076"/>
          <ac:spMkLst>
            <pc:docMk/>
            <pc:sldMk cId="3416712067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10.221" v="786" actId="1076"/>
          <ac:spMkLst>
            <pc:docMk/>
            <pc:sldMk cId="3416712067" sldId="45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59.956" v="782" actId="20577"/>
          <ac:spMkLst>
            <pc:docMk/>
            <pc:sldMk cId="3416712067" sldId="45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35.315" v="806" actId="20577"/>
          <ac:spMkLst>
            <pc:docMk/>
            <pc:sldMk cId="3416712067" sldId="45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55.846" v="819" actId="20577"/>
          <ac:spMkLst>
            <pc:docMk/>
            <pc:sldMk cId="3416712067" sldId="455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4:54:15.448" v="1114" actId="20577"/>
        <pc:sldMkLst>
          <pc:docMk/>
          <pc:sldMk cId="3182985493" sldId="456"/>
        </pc:sldMkLst>
        <pc:spChg chg="mod">
          <ac:chgData name="内田 陽子" userId="S::yoko_uchida@jpfgojp.onmicrosoft.com::3ba88787-b8da-4fc8-a417-83f627a88c5e" providerId="AD" clId="Web-{BA90E12B-9006-16FD-BAF8-1D3002BE205A}" dt="2020-06-29T04:50:51.590" v="982" actId="20577"/>
          <ac:spMkLst>
            <pc:docMk/>
            <pc:sldMk cId="3182985493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8:46.544" v="942" actId="20577"/>
          <ac:spMkLst>
            <pc:docMk/>
            <pc:sldMk cId="3182985493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4:15.448" v="1114" actId="20577"/>
          <ac:spMkLst>
            <pc:docMk/>
            <pc:sldMk cId="3182985493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0:09.669" v="957" actId="1076"/>
          <ac:spMkLst>
            <pc:docMk/>
            <pc:sldMk cId="3182985493" sldId="45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15.606" v="1015" actId="20577"/>
          <ac:spMkLst>
            <pc:docMk/>
            <pc:sldMk cId="3182985493" sldId="456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42.965" v="1040" actId="20577"/>
          <ac:spMkLst>
            <pc:docMk/>
            <pc:sldMk cId="3182985493" sldId="456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55.356" v="1057" actId="20577"/>
          <ac:spMkLst>
            <pc:docMk/>
            <pc:sldMk cId="3182985493" sldId="456"/>
            <ac:spMk id="14" creationId="{B9E01242-A798-4AF3-A0A2-7C59DE02D6B1}"/>
          </ac:spMkLst>
        </pc:spChg>
      </pc:sldChg>
      <pc:sldChg chg="addSp delSp modSp add replId">
        <pc:chgData name="内田 陽子" userId="S::yoko_uchida@jpfgojp.onmicrosoft.com::3ba88787-b8da-4fc8-a417-83f627a88c5e" providerId="AD" clId="Web-{BA90E12B-9006-16FD-BAF8-1D3002BE205A}" dt="2020-06-29T05:04:56.788" v="1359" actId="20577"/>
        <pc:sldMkLst>
          <pc:docMk/>
          <pc:sldMk cId="571041173" sldId="457"/>
        </pc:sldMkLst>
        <pc:spChg chg="mod">
          <ac:chgData name="内田 陽子" userId="S::yoko_uchida@jpfgojp.onmicrosoft.com::3ba88787-b8da-4fc8-a417-83f627a88c5e" providerId="AD" clId="Web-{BA90E12B-9006-16FD-BAF8-1D3002BE205A}" dt="2020-06-29T05:04:33.429" v="1330" actId="20577"/>
          <ac:spMkLst>
            <pc:docMk/>
            <pc:sldMk cId="571041173" sldId="4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2:58.257" v="1277" actId="20577"/>
          <ac:spMkLst>
            <pc:docMk/>
            <pc:sldMk cId="571041173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17.882" v="1316" actId="20577"/>
          <ac:spMkLst>
            <pc:docMk/>
            <pc:sldMk cId="571041173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8.741" v="1346" actId="20577"/>
          <ac:spMkLst>
            <pc:docMk/>
            <pc:sldMk cId="571041173" sldId="4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56.788" v="1359" actId="20577"/>
          <ac:spMkLst>
            <pc:docMk/>
            <pc:sldMk cId="571041173" sldId="45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1.319" v="1339" actId="20577"/>
          <ac:spMkLst>
            <pc:docMk/>
            <pc:sldMk cId="571041173" sldId="457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BA90E12B-9006-16FD-BAF8-1D3002BE205A}" dt="2020-06-29T05:02:23.289" v="1264"/>
          <ac:picMkLst>
            <pc:docMk/>
            <pc:sldMk cId="571041173" sldId="457"/>
            <ac:picMk id="5" creationId="{6EB3EBFE-C967-4F80-9841-5CBB3CAB59FE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5:02:20.539" v="1263"/>
          <ac:picMkLst>
            <pc:docMk/>
            <pc:sldMk cId="571041173" sldId="457"/>
            <ac:picMk id="6" creationId="{7A2220FB-CD06-41D4-BB47-4CE461786C44}"/>
          </ac:picMkLst>
        </pc:pic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15:59.987" v="1516" actId="20577"/>
        <pc:sldMkLst>
          <pc:docMk/>
          <pc:sldMk cId="4056125493" sldId="458"/>
        </pc:sldMkLst>
        <pc:spChg chg="mod">
          <ac:chgData name="内田 陽子" userId="S::yoko_uchida@jpfgojp.onmicrosoft.com::3ba88787-b8da-4fc8-a417-83f627a88c5e" providerId="AD" clId="Web-{BA90E12B-9006-16FD-BAF8-1D3002BE205A}" dt="2020-06-29T05:10:23.083" v="1412" actId="20577"/>
          <ac:spMkLst>
            <pc:docMk/>
            <pc:sldMk cId="4056125493" sldId="4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9:41.755" v="1384" actId="20577"/>
          <ac:spMkLst>
            <pc:docMk/>
            <pc:sldMk cId="4056125493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5:59.987" v="1516" actId="20577"/>
          <ac:spMkLst>
            <pc:docMk/>
            <pc:sldMk cId="4056125493" sldId="4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28.379" v="1445" actId="20577"/>
          <ac:spMkLst>
            <pc:docMk/>
            <pc:sldMk cId="4056125493" sldId="458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09.614" v="1433" actId="20577"/>
          <ac:spMkLst>
            <pc:docMk/>
            <pc:sldMk cId="4056125493" sldId="458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51.098" v="1462" actId="20577"/>
          <ac:spMkLst>
            <pc:docMk/>
            <pc:sldMk cId="4056125493" sldId="458"/>
            <ac:spMk id="14" creationId="{B9E01242-A798-4AF3-A0A2-7C59DE02D6B1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43:30.867" v="1769" actId="20577"/>
        <pc:sldMkLst>
          <pc:docMk/>
          <pc:sldMk cId="2919547932" sldId="459"/>
        </pc:sldMkLst>
        <pc:spChg chg="mod">
          <ac:chgData name="内田 陽子" userId="S::yoko_uchida@jpfgojp.onmicrosoft.com::3ba88787-b8da-4fc8-a417-83f627a88c5e" providerId="AD" clId="Web-{BA90E12B-9006-16FD-BAF8-1D3002BE205A}" dt="2020-06-29T05:30:51.590" v="1718" actId="20577"/>
          <ac:spMkLst>
            <pc:docMk/>
            <pc:sldMk cId="2919547932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8:01.404" v="1647" actId="20577"/>
          <ac:spMkLst>
            <pc:docMk/>
            <pc:sldMk cId="2919547932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3:30.867" v="1769" actId="20577"/>
          <ac:spMkLst>
            <pc:docMk/>
            <pc:sldMk cId="2919547932" sldId="4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56.840" v="1721" actId="20577"/>
          <ac:spMkLst>
            <pc:docMk/>
            <pc:sldMk cId="2919547932" sldId="45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8.637" v="1715" actId="20577"/>
          <ac:spMkLst>
            <pc:docMk/>
            <pc:sldMk cId="2919547932" sldId="45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1.903" v="1711" actId="20577"/>
          <ac:spMkLst>
            <pc:docMk/>
            <pc:sldMk cId="2919547932" sldId="459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5:51:40.239" v="1892" actId="20577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BA90E12B-9006-16FD-BAF8-1D3002BE205A}" dt="2020-06-29T05:46:44.334" v="1831" actId="20577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1:40.239" v="1892" actId="20577"/>
          <ac:spMkLst>
            <pc:docMk/>
            <pc:sldMk cId="699807025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6:51.834" v="1832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add ord">
        <pc:chgData name="内田 陽子" userId="S::yoko_uchida@jpfgojp.onmicrosoft.com::3ba88787-b8da-4fc8-a417-83f627a88c5e" providerId="AD" clId="Web-{BA90E12B-9006-16FD-BAF8-1D3002BE205A}" dt="2020-06-29T05:51:51.457" v="1894"/>
        <pc:sldMkLst>
          <pc:docMk/>
          <pc:sldMk cId="494679441" sldId="461"/>
        </pc:sldMkLst>
      </pc:sldChg>
      <pc:sldChg chg="modSp add ord replId">
        <pc:chgData name="内田 陽子" userId="S::yoko_uchida@jpfgojp.onmicrosoft.com::3ba88787-b8da-4fc8-a417-83f627a88c5e" providerId="AD" clId="Web-{BA90E12B-9006-16FD-BAF8-1D3002BE205A}" dt="2020-06-29T08:46:22.972" v="2184" actId="1076"/>
        <pc:sldMkLst>
          <pc:docMk/>
          <pc:sldMk cId="2503653533" sldId="462"/>
        </pc:sldMkLst>
        <pc:spChg chg="mod">
          <ac:chgData name="内田 陽子" userId="S::yoko_uchida@jpfgojp.onmicrosoft.com::3ba88787-b8da-4fc8-a417-83f627a88c5e" providerId="AD" clId="Web-{BA90E12B-9006-16FD-BAF8-1D3002BE205A}" dt="2020-06-29T08:44:08.520" v="2119" actId="20577"/>
          <ac:spMkLst>
            <pc:docMk/>
            <pc:sldMk cId="2503653533" sldId="46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0:53.223" v="2040" actId="20577"/>
          <ac:spMkLst>
            <pc:docMk/>
            <pc:sldMk cId="2503653533" sldId="4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3:54.113" v="2105" actId="20577"/>
          <ac:spMkLst>
            <pc:docMk/>
            <pc:sldMk cId="2503653533" sldId="46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6:22.972" v="2184" actId="1076"/>
          <ac:spMkLst>
            <pc:docMk/>
            <pc:sldMk cId="2503653533" sldId="46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22.941" v="2147" actId="20577"/>
          <ac:spMkLst>
            <pc:docMk/>
            <pc:sldMk cId="2503653533" sldId="462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35.926" v="2162" actId="20577"/>
          <ac:spMkLst>
            <pc:docMk/>
            <pc:sldMk cId="2503653533" sldId="462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51.113" v="2181" actId="20577"/>
          <ac:spMkLst>
            <pc:docMk/>
            <pc:sldMk cId="2503653533" sldId="462"/>
            <ac:spMk id="14" creationId="{B9E01242-A798-4AF3-A0A2-7C59DE02D6B1}"/>
          </ac:spMkLst>
        </pc:spChg>
      </pc:sldChg>
      <pc:sldChg chg="delSp modSp add replId">
        <pc:chgData name="内田 陽子" userId="S::yoko_uchida@jpfgojp.onmicrosoft.com::3ba88787-b8da-4fc8-a417-83f627a88c5e" providerId="AD" clId="Web-{BA90E12B-9006-16FD-BAF8-1D3002BE205A}" dt="2020-06-29T08:52:05.893" v="2283" actId="20577"/>
        <pc:sldMkLst>
          <pc:docMk/>
          <pc:sldMk cId="629953174" sldId="463"/>
        </pc:sldMkLst>
        <pc:spChg chg="mod">
          <ac:chgData name="内田 陽子" userId="S::yoko_uchida@jpfgojp.onmicrosoft.com::3ba88787-b8da-4fc8-a417-83f627a88c5e" providerId="AD" clId="Web-{BA90E12B-9006-16FD-BAF8-1D3002BE205A}" dt="2020-06-29T08:50:20.659" v="2230" actId="20577"/>
          <ac:spMkLst>
            <pc:docMk/>
            <pc:sldMk cId="629953174" sldId="4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16.128" v="2214" actId="20577"/>
          <ac:spMkLst>
            <pc:docMk/>
            <pc:sldMk cId="629953174" sldId="4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2:05.893" v="2283" actId="20577"/>
          <ac:spMkLst>
            <pc:docMk/>
            <pc:sldMk cId="629953174" sldId="46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31.300" v="2217" actId="1076"/>
          <ac:spMkLst>
            <pc:docMk/>
            <pc:sldMk cId="629953174" sldId="46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0:35.378" v="2240" actId="20577"/>
          <ac:spMkLst>
            <pc:docMk/>
            <pc:sldMk cId="629953174" sldId="463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6"/>
          <ac:spMkLst>
            <pc:docMk/>
            <pc:sldMk cId="629953174" sldId="463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5"/>
          <ac:spMkLst>
            <pc:docMk/>
            <pc:sldMk cId="629953174" sldId="463"/>
            <ac:spMk id="14" creationId="{B9E01242-A798-4AF3-A0A2-7C59DE02D6B1}"/>
          </ac:spMkLst>
        </pc:spChg>
      </pc:sldChg>
      <pc:sldChg chg="delSp modSp add ord replId">
        <pc:chgData name="内田 陽子" userId="S::yoko_uchida@jpfgojp.onmicrosoft.com::3ba88787-b8da-4fc8-a417-83f627a88c5e" providerId="AD" clId="Web-{BA90E12B-9006-16FD-BAF8-1D3002BE205A}" dt="2020-06-29T09:02:56.876" v="2443" actId="20577"/>
        <pc:sldMkLst>
          <pc:docMk/>
          <pc:sldMk cId="3016805703" sldId="464"/>
        </pc:sldMkLst>
        <pc:spChg chg="mod">
          <ac:chgData name="内田 陽子" userId="S::yoko_uchida@jpfgojp.onmicrosoft.com::3ba88787-b8da-4fc8-a417-83f627a88c5e" providerId="AD" clId="Web-{BA90E12B-9006-16FD-BAF8-1D3002BE205A}" dt="2020-06-29T09:01:47.439" v="2371" actId="20577"/>
          <ac:spMkLst>
            <pc:docMk/>
            <pc:sldMk cId="3016805703" sldId="4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3:23.909" v="2304" actId="14100"/>
          <ac:spMkLst>
            <pc:docMk/>
            <pc:sldMk cId="3016805703" sldId="4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4:14.424" v="2335" actId="20577"/>
          <ac:spMkLst>
            <pc:docMk/>
            <pc:sldMk cId="3016805703" sldId="464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9:01:55.860" v="2374"/>
          <ac:spMkLst>
            <pc:docMk/>
            <pc:sldMk cId="3016805703" sldId="464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10.563" v="2394" actId="20577"/>
          <ac:spMkLst>
            <pc:docMk/>
            <pc:sldMk cId="3016805703" sldId="464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56.876" v="2443" actId="20577"/>
          <ac:spMkLst>
            <pc:docMk/>
            <pc:sldMk cId="3016805703" sldId="464"/>
            <ac:spMk id="14" creationId="{E81F51A5-8175-464B-A1AE-19542C1F9BA4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9:16:37.639" v="2556" actId="1076"/>
        <pc:sldMkLst>
          <pc:docMk/>
          <pc:sldMk cId="2755551451" sldId="465"/>
        </pc:sldMkLst>
        <pc:spChg chg="mod">
          <ac:chgData name="内田 陽子" userId="S::yoko_uchida@jpfgojp.onmicrosoft.com::3ba88787-b8da-4fc8-a417-83f627a88c5e" providerId="AD" clId="Web-{BA90E12B-9006-16FD-BAF8-1D3002BE205A}" dt="2020-06-29T09:15:38.921" v="2514" actId="20577"/>
          <ac:spMkLst>
            <pc:docMk/>
            <pc:sldMk cId="2755551451" sldId="4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6:56.141" v="2473" actId="20577"/>
          <ac:spMkLst>
            <pc:docMk/>
            <pc:sldMk cId="2755551451" sldId="4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29.217" v="2505" actId="20577"/>
          <ac:spMkLst>
            <pc:docMk/>
            <pc:sldMk cId="2755551451" sldId="4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37.639" v="2556" actId="1076"/>
          <ac:spMkLst>
            <pc:docMk/>
            <pc:sldMk cId="2755551451" sldId="4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49.061" v="2524" actId="20577"/>
          <ac:spMkLst>
            <pc:docMk/>
            <pc:sldMk cId="2755551451" sldId="46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00.186" v="2533" actId="20577"/>
          <ac:spMkLst>
            <pc:docMk/>
            <pc:sldMk cId="2755551451" sldId="46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11.811" v="2548" actId="20577"/>
          <ac:spMkLst>
            <pc:docMk/>
            <pc:sldMk cId="2755551451" sldId="465"/>
            <ac:spMk id="14" creationId="{B9E01242-A798-4AF3-A0A2-7C59DE02D6B1}"/>
          </ac:spMkLst>
        </pc:spChg>
      </pc:sldChg>
      <pc:sldChg chg="addSp modSp add ord replId">
        <pc:chgData name="内田 陽子" userId="S::yoko_uchida@jpfgojp.onmicrosoft.com::3ba88787-b8da-4fc8-a417-83f627a88c5e" providerId="AD" clId="Web-{BA90E12B-9006-16FD-BAF8-1D3002BE205A}" dt="2020-06-29T09:23:52.419" v="2675" actId="1076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BA90E12B-9006-16FD-BAF8-1D3002BE205A}" dt="2020-06-29T09:22:12.998" v="2637" actId="20577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9:04.498" v="2580" actId="20577"/>
          <ac:spMkLst>
            <pc:docMk/>
            <pc:sldMk cId="2184320532" sldId="4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52.419" v="2675" actId="1076"/>
          <ac:spMkLst>
            <pc:docMk/>
            <pc:sldMk cId="2184320532" sldId="4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17.372" v="2659" actId="1076"/>
          <ac:spMkLst>
            <pc:docMk/>
            <pc:sldMk cId="2184320532" sldId="46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9:22:30.451" v="2644" actId="20577"/>
          <ac:spMkLst>
            <pc:docMk/>
            <pc:sldMk cId="2184320532" sldId="466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05.216" v="2655" actId="20577"/>
          <ac:spMkLst>
            <pc:docMk/>
            <pc:sldMk cId="2184320532" sldId="466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29.357" v="2670" actId="20577"/>
          <ac:spMkLst>
            <pc:docMk/>
            <pc:sldMk cId="2184320532" sldId="466"/>
            <ac:spMk id="14" creationId="{E81F51A5-8175-464B-A1AE-19542C1F9BA4}"/>
          </ac:spMkLst>
        </pc:spChg>
      </pc:sldChg>
    </pc:docChg>
  </pc:docChgLst>
  <pc:docChgLst>
    <pc:chgData name="内田 陽子" userId="S::yoko_uchida@jpfgojp.onmicrosoft.com::3ba88787-b8da-4fc8-a417-83f627a88c5e" providerId="AD" clId="Web-{1AB52516-095D-1710-4D35-391716C1E324}"/>
    <pc:docChg chg="addSld delSld modSld sldOrd">
      <pc:chgData name="内田 陽子" userId="S::yoko_uchida@jpfgojp.onmicrosoft.com::3ba88787-b8da-4fc8-a417-83f627a88c5e" providerId="AD" clId="Web-{1AB52516-095D-1710-4D35-391716C1E324}" dt="2020-07-08T07:15:58.660" v="2262" actId="1076"/>
      <pc:docMkLst>
        <pc:docMk/>
      </pc:docMkLst>
      <pc:sldChg chg="addSp modSp ord">
        <pc:chgData name="内田 陽子" userId="S::yoko_uchida@jpfgojp.onmicrosoft.com::3ba88787-b8da-4fc8-a417-83f627a88c5e" providerId="AD" clId="Web-{1AB52516-095D-1710-4D35-391716C1E324}" dt="2020-07-07T09:10:05.785" v="95" actId="107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1AB52516-095D-1710-4D35-391716C1E324}" dt="2020-07-07T09:06:37.830" v="28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09:07:32.549" v="59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09:10:05.785" v="95" actId="1076"/>
          <ac:spMkLst>
            <pc:docMk/>
            <pc:sldMk cId="1239041308" sldId="323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7T09:09:59.800" v="94" actId="1076"/>
          <ac:spMkLst>
            <pc:docMk/>
            <pc:sldMk cId="1239041308" sldId="323"/>
            <ac:spMk id="8" creationId="{DF9B83B6-6680-445A-A236-7318B33A27B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09:09:26.394" v="76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09:09:37.113" v="84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09:09:12.862" v="67" actId="20577"/>
          <ac:spMkLst>
            <pc:docMk/>
            <pc:sldMk cId="1239041308" sldId="323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5:00:27.117" v="1298"/>
        <pc:sldMkLst>
          <pc:docMk/>
          <pc:sldMk cId="3225434964" sldId="365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41:32.897" v="994"/>
        <pc:sldMkLst>
          <pc:docMk/>
          <pc:sldMk cId="1736354933" sldId="369"/>
        </pc:sldMkLst>
      </pc:sldChg>
      <pc:sldChg chg="modSp ord">
        <pc:chgData name="内田 陽子" userId="S::yoko_uchida@jpfgojp.onmicrosoft.com::3ba88787-b8da-4fc8-a417-83f627a88c5e" providerId="AD" clId="Web-{1AB52516-095D-1710-4D35-391716C1E324}" dt="2020-07-07T15:01:37.852" v="1321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1AB52516-095D-1710-4D35-391716C1E324}" dt="2020-07-07T15:01:11.836" v="1315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01:29.695" v="1320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01:19.133" v="1316" actId="1076"/>
          <ac:spMkLst>
            <pc:docMk/>
            <pc:sldMk cId="3865722586" sldId="402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4:56:49.508" v="1260"/>
        <pc:sldMkLst>
          <pc:docMk/>
          <pc:sldMk cId="3200399028" sldId="405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5:43:06.534" v="1855"/>
        <pc:sldMkLst>
          <pc:docMk/>
          <pc:sldMk cId="4023686586" sldId="413"/>
        </pc:sldMkLst>
      </pc:sldChg>
      <pc:sldChg chg="modSp del">
        <pc:chgData name="内田 陽子" userId="S::yoko_uchida@jpfgojp.onmicrosoft.com::3ba88787-b8da-4fc8-a417-83f627a88c5e" providerId="AD" clId="Web-{1AB52516-095D-1710-4D35-391716C1E324}" dt="2020-07-07T15:10:23.727" v="1412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1AB52516-095D-1710-4D35-391716C1E324}" dt="2020-07-07T15:07:20.055" v="1372" actId="20577"/>
          <ac:spMkLst>
            <pc:docMk/>
            <pc:sldMk cId="219858601" sldId="419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4:42:53.319" v="1026"/>
        <pc:sldMkLst>
          <pc:docMk/>
          <pc:sldMk cId="1353421165" sldId="428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57:27.086" v="1266"/>
        <pc:sldMkLst>
          <pc:docMk/>
          <pc:sldMk cId="3549227618" sldId="439"/>
        </pc:sldMkLst>
      </pc:sldChg>
      <pc:sldChg chg="modSp ord">
        <pc:chgData name="内田 陽子" userId="S::yoko_uchida@jpfgojp.onmicrosoft.com::3ba88787-b8da-4fc8-a417-83f627a88c5e" providerId="AD" clId="Web-{1AB52516-095D-1710-4D35-391716C1E324}" dt="2020-07-07T13:41:42.903" v="436" actId="20577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1AB52516-095D-1710-4D35-391716C1E324}" dt="2020-07-07T13:31:14.937" v="305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1:42.903" v="436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31:24.718" v="306" actId="1076"/>
          <ac:spMkLst>
            <pc:docMk/>
            <pc:sldMk cId="2850448850" sldId="440"/>
            <ac:spMk id="7" creationId="{1AF68CEC-B70C-4DFA-9973-E5B8A12ED17D}"/>
          </ac:spMkLst>
        </pc:spChg>
      </pc:sldChg>
      <pc:sldChg chg="modSp ord">
        <pc:chgData name="内田 陽子" userId="S::yoko_uchida@jpfgojp.onmicrosoft.com::3ba88787-b8da-4fc8-a417-83f627a88c5e" providerId="AD" clId="Web-{1AB52516-095D-1710-4D35-391716C1E324}" dt="2020-07-07T14:14:07.121" v="853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1AB52516-095D-1710-4D35-391716C1E324}" dt="2020-07-07T14:13:36.277" v="849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13:58.293" v="852" actId="1076"/>
          <ac:spMkLst>
            <pc:docMk/>
            <pc:sldMk cId="3994304355" sldId="441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4:57:28.305" v="1267"/>
        <pc:sldMkLst>
          <pc:docMk/>
          <pc:sldMk cId="2134300188" sldId="442"/>
        </pc:sldMkLst>
      </pc:sldChg>
      <pc:sldChg chg="modSp ord">
        <pc:chgData name="内田 陽子" userId="S::yoko_uchida@jpfgojp.onmicrosoft.com::3ba88787-b8da-4fc8-a417-83f627a88c5e" providerId="AD" clId="Web-{1AB52516-095D-1710-4D35-391716C1E324}" dt="2020-07-07T13:52:08.351" v="577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1AB52516-095D-1710-4D35-391716C1E324}" dt="2020-07-07T13:50:47.178" v="558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51:55.601" v="576" actId="1076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50:59.850" v="559" actId="1076"/>
          <ac:spMkLst>
            <pc:docMk/>
            <pc:sldMk cId="2624926469" sldId="443"/>
            <ac:spMk id="7" creationId="{1AF68CEC-B70C-4DFA-9973-E5B8A12ED17D}"/>
          </ac:spMkLst>
        </pc:spChg>
      </pc:sldChg>
      <pc:sldChg chg="modSp ord">
        <pc:chgData name="内田 陽子" userId="S::yoko_uchida@jpfgojp.onmicrosoft.com::3ba88787-b8da-4fc8-a417-83f627a88c5e" providerId="AD" clId="Web-{1AB52516-095D-1710-4D35-391716C1E324}" dt="2020-07-07T13:54:03.149" v="610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1AB52516-095D-1710-4D35-391716C1E324}" dt="2020-07-07T13:53:39.477" v="604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53:57.930" v="609" actId="20577"/>
          <ac:spMkLst>
            <pc:docMk/>
            <pc:sldMk cId="1821118130" sldId="444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4:57:04.430" v="1262"/>
        <pc:sldMkLst>
          <pc:docMk/>
          <pc:sldMk cId="1506209741" sldId="445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57:08.898" v="1263"/>
        <pc:sldMkLst>
          <pc:docMk/>
          <pc:sldMk cId="3757872599" sldId="446"/>
        </pc:sldMkLst>
      </pc:sldChg>
      <pc:sldChg chg="modSp ord">
        <pc:chgData name="内田 陽子" userId="S::yoko_uchida@jpfgojp.onmicrosoft.com::3ba88787-b8da-4fc8-a417-83f627a88c5e" providerId="AD" clId="Web-{1AB52516-095D-1710-4D35-391716C1E324}" dt="2020-07-07T13:58:06.511" v="645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1AB52516-095D-1710-4D35-391716C1E324}" dt="2020-07-07T13:55:12.321" v="626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57:54.073" v="644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56:47.119" v="627" actId="1076"/>
          <ac:spMkLst>
            <pc:docMk/>
            <pc:sldMk cId="2547884084" sldId="447"/>
            <ac:spMk id="7" creationId="{1AF68CEC-B70C-4DFA-9973-E5B8A12ED17D}"/>
          </ac:spMkLst>
        </pc:spChg>
      </pc:sldChg>
      <pc:sldChg chg="addSp delSp modSp ord">
        <pc:chgData name="内田 陽子" userId="S::yoko_uchida@jpfgojp.onmicrosoft.com::3ba88787-b8da-4fc8-a417-83f627a88c5e" providerId="AD" clId="Web-{1AB52516-095D-1710-4D35-391716C1E324}" dt="2020-07-07T13:41:19.496" v="433" actId="1076"/>
        <pc:sldMkLst>
          <pc:docMk/>
          <pc:sldMk cId="3989000421" sldId="448"/>
        </pc:sldMkLst>
        <pc:spChg chg="add del mod ord">
          <ac:chgData name="内田 陽子" userId="S::yoko_uchida@jpfgojp.onmicrosoft.com::3ba88787-b8da-4fc8-a417-83f627a88c5e" providerId="AD" clId="Web-{1AB52516-095D-1710-4D35-391716C1E324}" dt="2020-07-07T13:39:39.773" v="421"/>
          <ac:spMkLst>
            <pc:docMk/>
            <pc:sldMk cId="3989000421" sldId="4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29:50.483" v="284" actId="1076"/>
          <ac:spMkLst>
            <pc:docMk/>
            <pc:sldMk cId="3989000421" sldId="448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AB52516-095D-1710-4D35-391716C1E324}" dt="2020-07-07T13:39:53.492" v="423"/>
          <ac:spMkLst>
            <pc:docMk/>
            <pc:sldMk cId="3989000421" sldId="448"/>
            <ac:spMk id="6" creationId="{010EBCF1-FA78-4EF0-BF0F-5AE1D0A5762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39:49.023" v="422" actId="1076"/>
          <ac:spMkLst>
            <pc:docMk/>
            <pc:sldMk cId="3989000421" sldId="448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1AB52516-095D-1710-4D35-391716C1E324}" dt="2020-07-07T13:39:33.694" v="420"/>
          <ac:spMkLst>
            <pc:docMk/>
            <pc:sldMk cId="3989000421" sldId="448"/>
            <ac:spMk id="10" creationId="{301F87E1-C138-4543-87FD-FC05DE20BADC}"/>
          </ac:spMkLst>
        </pc:spChg>
        <pc:picChg chg="add del">
          <ac:chgData name="内田 陽子" userId="S::yoko_uchida@jpfgojp.onmicrosoft.com::3ba88787-b8da-4fc8-a417-83f627a88c5e" providerId="AD" clId="Web-{1AB52516-095D-1710-4D35-391716C1E324}" dt="2020-07-07T13:40:22.308" v="426"/>
          <ac:picMkLst>
            <pc:docMk/>
            <pc:sldMk cId="3989000421" sldId="448"/>
            <ac:picMk id="2" creationId="{E088DAFF-D332-4080-8421-ACCDE3FA0809}"/>
          </ac:picMkLst>
        </pc:picChg>
        <pc:picChg chg="add mod">
          <ac:chgData name="内田 陽子" userId="S::yoko_uchida@jpfgojp.onmicrosoft.com::3ba88787-b8da-4fc8-a417-83f627a88c5e" providerId="AD" clId="Web-{1AB52516-095D-1710-4D35-391716C1E324}" dt="2020-07-07T13:41:19.496" v="433" actId="1076"/>
          <ac:picMkLst>
            <pc:docMk/>
            <pc:sldMk cId="3989000421" sldId="448"/>
            <ac:picMk id="11" creationId="{BE3E0A6C-6750-4DD0-A8C7-757687124B70}"/>
          </ac:picMkLst>
        </pc:picChg>
      </pc:sldChg>
      <pc:sldChg chg="del">
        <pc:chgData name="内田 陽子" userId="S::yoko_uchida@jpfgojp.onmicrosoft.com::3ba88787-b8da-4fc8-a417-83f627a88c5e" providerId="AD" clId="Web-{1AB52516-095D-1710-4D35-391716C1E324}" dt="2020-07-07T14:41:29.584" v="993"/>
        <pc:sldMkLst>
          <pc:docMk/>
          <pc:sldMk cId="2043561076" sldId="449"/>
        </pc:sldMkLst>
      </pc:sldChg>
      <pc:sldChg chg="addSp delSp modSp ord">
        <pc:chgData name="内田 陽子" userId="S::yoko_uchida@jpfgojp.onmicrosoft.com::3ba88787-b8da-4fc8-a417-83f627a88c5e" providerId="AD" clId="Web-{1AB52516-095D-1710-4D35-391716C1E324}" dt="2020-07-07T13:28:14.029" v="255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1AB52516-095D-1710-4D35-391716C1E324}" dt="2020-07-07T13:26:28.606" v="226" actId="20577"/>
          <ac:spMkLst>
            <pc:docMk/>
            <pc:sldMk cId="312432115" sldId="450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3:25:24.527" v="195"/>
          <ac:spMkLst>
            <pc:docMk/>
            <pc:sldMk cId="312432115" sldId="450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AB52516-095D-1710-4D35-391716C1E324}" dt="2020-07-07T13:25:35.074" v="196"/>
          <ac:spMkLst>
            <pc:docMk/>
            <pc:sldMk cId="312432115" sldId="450"/>
            <ac:spMk id="5" creationId="{6302C998-26A9-45BA-A633-85275A0D0CD2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7T13:26:54.575" v="233" actId="1076"/>
          <ac:spMkLst>
            <pc:docMk/>
            <pc:sldMk cId="312432115" sldId="450"/>
            <ac:spMk id="6" creationId="{325B3D51-14DD-40A9-A29C-6495828FC487}"/>
          </ac:spMkLst>
        </pc:spChg>
        <pc:spChg chg="add del">
          <ac:chgData name="内田 陽子" userId="S::yoko_uchida@jpfgojp.onmicrosoft.com::3ba88787-b8da-4fc8-a417-83f627a88c5e" providerId="AD" clId="Web-{1AB52516-095D-1710-4D35-391716C1E324}" dt="2020-07-07T13:25:41.277" v="199"/>
          <ac:spMkLst>
            <pc:docMk/>
            <pc:sldMk cId="312432115" sldId="450"/>
            <ac:spMk id="11" creationId="{0D9636B3-2453-4925-897D-B9640F2BCFBD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7T13:27:35.716" v="247" actId="1076"/>
          <ac:spMkLst>
            <pc:docMk/>
            <pc:sldMk cId="312432115" sldId="450"/>
            <ac:spMk id="13" creationId="{DDCC1B98-1CEE-4353-BB87-BF8ABCA6F6BD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7T13:27:35.716" v="248" actId="1076"/>
          <ac:spMkLst>
            <pc:docMk/>
            <pc:sldMk cId="312432115" sldId="450"/>
            <ac:spMk id="15" creationId="{C2BFC9D2-8797-4DDC-9492-E1DC0FB87D00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7T13:27:35.716" v="249" actId="1076"/>
          <ac:spMkLst>
            <pc:docMk/>
            <pc:sldMk cId="312432115" sldId="450"/>
            <ac:spMk id="17" creationId="{A622FEB2-7D0F-4632-ABEB-8E34F8BC6363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7T13:27:35.731" v="250" actId="1076"/>
          <ac:spMkLst>
            <pc:docMk/>
            <pc:sldMk cId="312432115" sldId="450"/>
            <ac:spMk id="19" creationId="{A4AD8F21-F7BB-4569-997E-3050B8AE4A2B}"/>
          </ac:spMkLst>
        </pc:spChg>
        <pc:picChg chg="del">
          <ac:chgData name="内田 陽子" userId="S::yoko_uchida@jpfgojp.onmicrosoft.com::3ba88787-b8da-4fc8-a417-83f627a88c5e" providerId="AD" clId="Web-{1AB52516-095D-1710-4D35-391716C1E324}" dt="2020-07-07T13:28:14.029" v="255"/>
          <ac:picMkLst>
            <pc:docMk/>
            <pc:sldMk cId="312432115" sldId="450"/>
            <ac:picMk id="8" creationId="{A842D17D-37FF-4FA7-845A-A512818F1CA4}"/>
          </ac:picMkLst>
        </pc:picChg>
        <pc:picChg chg="add mod ord">
          <ac:chgData name="内田 陽子" userId="S::yoko_uchida@jpfgojp.onmicrosoft.com::3ba88787-b8da-4fc8-a417-83f627a88c5e" providerId="AD" clId="Web-{1AB52516-095D-1710-4D35-391716C1E324}" dt="2020-07-07T13:28:12.138" v="254"/>
          <ac:picMkLst>
            <pc:docMk/>
            <pc:sldMk cId="312432115" sldId="450"/>
            <ac:picMk id="20" creationId="{DCE44C83-3CD9-469B-BA03-D95128C55B3B}"/>
          </ac:picMkLst>
        </pc:picChg>
      </pc:sldChg>
      <pc:sldChg chg="modSp del">
        <pc:chgData name="内田 陽子" userId="S::yoko_uchida@jpfgojp.onmicrosoft.com::3ba88787-b8da-4fc8-a417-83f627a88c5e" providerId="AD" clId="Web-{1AB52516-095D-1710-4D35-391716C1E324}" dt="2020-07-07T15:34:04.766" v="1735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1AB52516-095D-1710-4D35-391716C1E324}" dt="2020-07-07T15:33:58.969" v="1734" actId="20577"/>
          <ac:spMkLst>
            <pc:docMk/>
            <pc:sldMk cId="699807025" sldId="460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4:41:35.881" v="995"/>
        <pc:sldMkLst>
          <pc:docMk/>
          <pc:sldMk cId="494679441" sldId="461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5:34:10.828" v="1736"/>
        <pc:sldMkLst>
          <pc:docMk/>
          <pc:sldMk cId="3016805703" sldId="464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41:39.444" v="996"/>
        <pc:sldMkLst>
          <pc:docMk/>
          <pc:sldMk cId="2184320532" sldId="466"/>
        </pc:sldMkLst>
      </pc:sldChg>
      <pc:sldChg chg="modSp ord">
        <pc:chgData name="内田 陽子" userId="S::yoko_uchida@jpfgojp.onmicrosoft.com::3ba88787-b8da-4fc8-a417-83f627a88c5e" providerId="AD" clId="Web-{1AB52516-095D-1710-4D35-391716C1E324}" dt="2020-07-07T13:48:48.333" v="534"/>
        <pc:sldMkLst>
          <pc:docMk/>
          <pc:sldMk cId="1328337835" sldId="467"/>
        </pc:sldMkLst>
        <pc:spChg chg="mod">
          <ac:chgData name="内田 陽子" userId="S::yoko_uchida@jpfgojp.onmicrosoft.com::3ba88787-b8da-4fc8-a417-83f627a88c5e" providerId="AD" clId="Web-{1AB52516-095D-1710-4D35-391716C1E324}" dt="2020-07-07T13:48:14.395" v="522" actId="20577"/>
          <ac:spMkLst>
            <pc:docMk/>
            <pc:sldMk cId="1328337835" sldId="4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8:43.005" v="533" actId="1076"/>
          <ac:spMkLst>
            <pc:docMk/>
            <pc:sldMk cId="1328337835" sldId="4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8:21.395" v="523" actId="1076"/>
          <ac:spMkLst>
            <pc:docMk/>
            <pc:sldMk cId="1328337835" sldId="467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4:57:16.930" v="1264"/>
        <pc:sldMkLst>
          <pc:docMk/>
          <pc:sldMk cId="1908573501" sldId="468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57:18.742" v="1265"/>
        <pc:sldMkLst>
          <pc:docMk/>
          <pc:sldMk cId="4038006860" sldId="469"/>
        </pc:sldMkLst>
      </pc:sldChg>
      <pc:sldChg chg="modSp ord">
        <pc:chgData name="内田 陽子" userId="S::yoko_uchida@jpfgojp.onmicrosoft.com::3ba88787-b8da-4fc8-a417-83f627a88c5e" providerId="AD" clId="Web-{1AB52516-095D-1710-4D35-391716C1E324}" dt="2020-07-07T14:16:15.355" v="898"/>
        <pc:sldMkLst>
          <pc:docMk/>
          <pc:sldMk cId="2124680580" sldId="470"/>
        </pc:sldMkLst>
        <pc:spChg chg="mod">
          <ac:chgData name="内田 陽子" userId="S::yoko_uchida@jpfgojp.onmicrosoft.com::3ba88787-b8da-4fc8-a417-83f627a88c5e" providerId="AD" clId="Web-{1AB52516-095D-1710-4D35-391716C1E324}" dt="2020-07-07T14:15:20.168" v="881" actId="20577"/>
          <ac:spMkLst>
            <pc:docMk/>
            <pc:sldMk cId="2124680580" sldId="4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16:08.449" v="897" actId="1076"/>
          <ac:spMkLst>
            <pc:docMk/>
            <pc:sldMk cId="2124680580" sldId="4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15:29.043" v="882" actId="1076"/>
          <ac:spMkLst>
            <pc:docMk/>
            <pc:sldMk cId="2124680580" sldId="470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4:57:00.680" v="1261"/>
        <pc:sldMkLst>
          <pc:docMk/>
          <pc:sldMk cId="3533735513" sldId="471"/>
        </pc:sldMkLst>
      </pc:sldChg>
      <pc:sldChg chg="addSp delSp modSp ord">
        <pc:chgData name="内田 陽子" userId="S::yoko_uchida@jpfgojp.onmicrosoft.com::3ba88787-b8da-4fc8-a417-83f627a88c5e" providerId="AD" clId="Web-{1AB52516-095D-1710-4D35-391716C1E324}" dt="2020-07-07T13:43:11.888" v="450" actId="1076"/>
        <pc:sldMkLst>
          <pc:docMk/>
          <pc:sldMk cId="1260018034" sldId="472"/>
        </pc:sldMkLst>
        <pc:spChg chg="mod">
          <ac:chgData name="内田 陽子" userId="S::yoko_uchida@jpfgojp.onmicrosoft.com::3ba88787-b8da-4fc8-a417-83f627a88c5e" providerId="AD" clId="Web-{1AB52516-095D-1710-4D35-391716C1E324}" dt="2020-07-07T13:42:05.559" v="439" actId="1076"/>
          <ac:spMkLst>
            <pc:docMk/>
            <pc:sldMk cId="1260018034" sldId="472"/>
            <ac:spMk id="2" creationId="{C4309556-5879-4BBF-93EC-D0CF5C590297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2:05.544" v="437" actId="1076"/>
          <ac:spMkLst>
            <pc:docMk/>
            <pc:sldMk cId="1260018034" sldId="4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36:33.551" v="378" actId="20577"/>
          <ac:spMkLst>
            <pc:docMk/>
            <pc:sldMk cId="1260018034" sldId="472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1AB52516-095D-1710-4D35-391716C1E324}" dt="2020-07-07T13:42:09.481" v="443"/>
          <ac:spMkLst>
            <pc:docMk/>
            <pc:sldMk cId="1260018034" sldId="472"/>
            <ac:spMk id="5" creationId="{441E0836-C618-4F15-89A4-54910F5C5F0E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2:05.575" v="440" actId="1076"/>
          <ac:spMkLst>
            <pc:docMk/>
            <pc:sldMk cId="1260018034" sldId="472"/>
            <ac:spMk id="6" creationId="{51501AE1-9846-404E-802D-3FE9FF64E0E9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2:05.544" v="438" actId="1076"/>
          <ac:spMkLst>
            <pc:docMk/>
            <pc:sldMk cId="1260018034" sldId="47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2:05.590" v="441" actId="1076"/>
          <ac:spMkLst>
            <pc:docMk/>
            <pc:sldMk cId="1260018034" sldId="472"/>
            <ac:spMk id="10" creationId="{02A04B54-4DBF-44EB-8218-469D12A85F3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2:05.590" v="442" actId="1076"/>
          <ac:spMkLst>
            <pc:docMk/>
            <pc:sldMk cId="1260018034" sldId="472"/>
            <ac:spMk id="12" creationId="{6F9486AC-C8D6-46B8-ACD3-50E1D63D8040}"/>
          </ac:spMkLst>
        </pc:spChg>
        <pc:picChg chg="add del">
          <ac:chgData name="内田 陽子" userId="S::yoko_uchida@jpfgojp.onmicrosoft.com::3ba88787-b8da-4fc8-a417-83f627a88c5e" providerId="AD" clId="Web-{1AB52516-095D-1710-4D35-391716C1E324}" dt="2020-07-07T13:42:49.013" v="449"/>
          <ac:picMkLst>
            <pc:docMk/>
            <pc:sldMk cId="1260018034" sldId="472"/>
            <ac:picMk id="8" creationId="{E94F69FA-06A4-456F-98CA-8DC1F30F6E14}"/>
          </ac:picMkLst>
        </pc:picChg>
        <pc:picChg chg="add mod ord">
          <ac:chgData name="内田 陽子" userId="S::yoko_uchida@jpfgojp.onmicrosoft.com::3ba88787-b8da-4fc8-a417-83f627a88c5e" providerId="AD" clId="Web-{1AB52516-095D-1710-4D35-391716C1E324}" dt="2020-07-07T13:43:11.888" v="450" actId="1076"/>
          <ac:picMkLst>
            <pc:docMk/>
            <pc:sldMk cId="1260018034" sldId="472"/>
            <ac:picMk id="13" creationId="{3DBC37BE-C5CC-4F99-B9E4-97A238AAE96E}"/>
          </ac:picMkLst>
        </pc:picChg>
      </pc:sldChg>
      <pc:sldChg chg="del">
        <pc:chgData name="内田 陽子" userId="S::yoko_uchida@jpfgojp.onmicrosoft.com::3ba88787-b8da-4fc8-a417-83f627a88c5e" providerId="AD" clId="Web-{1AB52516-095D-1710-4D35-391716C1E324}" dt="2020-07-07T15:10:27.586" v="1413"/>
        <pc:sldMkLst>
          <pc:docMk/>
          <pc:sldMk cId="152332637" sldId="473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41:20.084" v="990"/>
        <pc:sldMkLst>
          <pc:docMk/>
          <pc:sldMk cId="1696252452" sldId="474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41:23.475" v="991"/>
        <pc:sldMkLst>
          <pc:docMk/>
          <pc:sldMk cId="651600643" sldId="475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41:25.772" v="992"/>
        <pc:sldMkLst>
          <pc:docMk/>
          <pc:sldMk cId="2636624194" sldId="476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41:12.194" v="989"/>
        <pc:sldMkLst>
          <pc:docMk/>
          <pc:sldMk cId="1259971709" sldId="477"/>
        </pc:sldMkLst>
      </pc:sldChg>
      <pc:sldChg chg="modSp ord">
        <pc:chgData name="内田 陽子" userId="S::yoko_uchida@jpfgojp.onmicrosoft.com::3ba88787-b8da-4fc8-a417-83f627a88c5e" providerId="AD" clId="Web-{1AB52516-095D-1710-4D35-391716C1E324}" dt="2020-07-07T14:43:08.522" v="1028"/>
        <pc:sldMkLst>
          <pc:docMk/>
          <pc:sldMk cId="2703400881" sldId="478"/>
        </pc:sldMkLst>
        <pc:spChg chg="mod">
          <ac:chgData name="内田 陽子" userId="S::yoko_uchida@jpfgojp.onmicrosoft.com::3ba88787-b8da-4fc8-a417-83f627a88c5e" providerId="AD" clId="Web-{1AB52516-095D-1710-4D35-391716C1E324}" dt="2020-07-07T14:42:25.084" v="1016" actId="20577"/>
          <ac:spMkLst>
            <pc:docMk/>
            <pc:sldMk cId="2703400881" sldId="4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42:48.334" v="1025" actId="1076"/>
          <ac:spMkLst>
            <pc:docMk/>
            <pc:sldMk cId="2703400881" sldId="4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42:31.444" v="1017" actId="1076"/>
          <ac:spMkLst>
            <pc:docMk/>
            <pc:sldMk cId="2703400881" sldId="478"/>
            <ac:spMk id="7" creationId="{1AF68CEC-B70C-4DFA-9973-E5B8A12ED17D}"/>
          </ac:spMkLst>
        </pc:spChg>
      </pc:sldChg>
      <pc:sldChg chg="modSp add del ord">
        <pc:chgData name="内田 陽子" userId="S::yoko_uchida@jpfgojp.onmicrosoft.com::3ba88787-b8da-4fc8-a417-83f627a88c5e" providerId="AD" clId="Web-{1AB52516-095D-1710-4D35-391716C1E324}" dt="2020-07-07T15:12:28.009" v="1446"/>
        <pc:sldMkLst>
          <pc:docMk/>
          <pc:sldMk cId="1268427414" sldId="479"/>
        </pc:sldMkLst>
        <pc:spChg chg="mod">
          <ac:chgData name="内田 陽子" userId="S::yoko_uchida@jpfgojp.onmicrosoft.com::3ba88787-b8da-4fc8-a417-83f627a88c5e" providerId="AD" clId="Web-{1AB52516-095D-1710-4D35-391716C1E324}" dt="2020-07-07T15:11:56.524" v="1438" actId="20577"/>
          <ac:spMkLst>
            <pc:docMk/>
            <pc:sldMk cId="1268427414" sldId="4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2:26.477" v="1445" actId="20577"/>
          <ac:spMkLst>
            <pc:docMk/>
            <pc:sldMk cId="1268427414" sldId="4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2:03.290" v="1439" actId="1076"/>
          <ac:spMkLst>
            <pc:docMk/>
            <pc:sldMk cId="1268427414" sldId="479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4:42:54.413" v="1027"/>
        <pc:sldMkLst>
          <pc:docMk/>
          <pc:sldMk cId="1817773447" sldId="480"/>
        </pc:sldMkLst>
      </pc:sldChg>
      <pc:sldChg chg="delSp modSp">
        <pc:chgData name="内田 陽子" userId="S::yoko_uchida@jpfgojp.onmicrosoft.com::3ba88787-b8da-4fc8-a417-83f627a88c5e" providerId="AD" clId="Web-{1AB52516-095D-1710-4D35-391716C1E324}" dt="2020-07-07T15:20:57.493" v="1572" actId="14100"/>
        <pc:sldMkLst>
          <pc:docMk/>
          <pc:sldMk cId="572155710" sldId="481"/>
        </pc:sldMkLst>
        <pc:spChg chg="del">
          <ac:chgData name="内田 陽子" userId="S::yoko_uchida@jpfgojp.onmicrosoft.com::3ba88787-b8da-4fc8-a417-83f627a88c5e" providerId="AD" clId="Web-{1AB52516-095D-1710-4D35-391716C1E324}" dt="2020-07-07T15:19:03.321" v="1546"/>
          <ac:spMkLst>
            <pc:docMk/>
            <pc:sldMk cId="572155710" sldId="4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8:48.149" v="1541" actId="20577"/>
          <ac:spMkLst>
            <pc:docMk/>
            <pc:sldMk cId="572155710" sldId="4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20:57.493" v="1572" actId="14100"/>
          <ac:spMkLst>
            <pc:docMk/>
            <pc:sldMk cId="572155710" sldId="4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8:56.431" v="1542" actId="1076"/>
          <ac:spMkLst>
            <pc:docMk/>
            <pc:sldMk cId="572155710" sldId="48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5:19:03.321" v="1543"/>
          <ac:spMkLst>
            <pc:docMk/>
            <pc:sldMk cId="572155710" sldId="481"/>
            <ac:spMk id="8" creationId="{4E6C4CF5-8F44-4710-8003-FD8972147E8B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5:19:03.321" v="1545"/>
          <ac:spMkLst>
            <pc:docMk/>
            <pc:sldMk cId="572155710" sldId="481"/>
            <ac:spMk id="13" creationId="{1F3CC64E-63E7-4FD9-B6B5-46AD8E2AA81A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5:19:03.321" v="1544"/>
          <ac:spMkLst>
            <pc:docMk/>
            <pc:sldMk cId="572155710" sldId="481"/>
            <ac:spMk id="14" creationId="{E81F51A5-8175-464B-A1AE-19542C1F9BA4}"/>
          </ac:spMkLst>
        </pc:spChg>
      </pc:sldChg>
      <pc:sldChg chg="modSp ord">
        <pc:chgData name="内田 陽子" userId="S::yoko_uchida@jpfgojp.onmicrosoft.com::3ba88787-b8da-4fc8-a417-83f627a88c5e" providerId="AD" clId="Web-{1AB52516-095D-1710-4D35-391716C1E324}" dt="2020-07-07T15:30:40.103" v="1704" actId="1076"/>
        <pc:sldMkLst>
          <pc:docMk/>
          <pc:sldMk cId="218639800" sldId="482"/>
        </pc:sldMkLst>
        <pc:spChg chg="mod">
          <ac:chgData name="内田 陽子" userId="S::yoko_uchida@jpfgojp.onmicrosoft.com::3ba88787-b8da-4fc8-a417-83f627a88c5e" providerId="AD" clId="Web-{1AB52516-095D-1710-4D35-391716C1E324}" dt="2020-07-07T15:29:19.275" v="1693" actId="20577"/>
          <ac:spMkLst>
            <pc:docMk/>
            <pc:sldMk cId="218639800" sldId="4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30:40.103" v="1704" actId="1076"/>
          <ac:spMkLst>
            <pc:docMk/>
            <pc:sldMk cId="218639800" sldId="4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29:53.088" v="1702" actId="1076"/>
          <ac:spMkLst>
            <pc:docMk/>
            <pc:sldMk cId="218639800" sldId="482"/>
            <ac:spMk id="7" creationId="{1AF68CEC-B70C-4DFA-9973-E5B8A12ED17D}"/>
          </ac:spMkLst>
        </pc:spChg>
      </pc:sldChg>
      <pc:sldChg chg="modSp ord">
        <pc:chgData name="内田 陽子" userId="S::yoko_uchida@jpfgojp.onmicrosoft.com::3ba88787-b8da-4fc8-a417-83f627a88c5e" providerId="AD" clId="Web-{1AB52516-095D-1710-4D35-391716C1E324}" dt="2020-07-07T15:39:20.173" v="1810"/>
        <pc:sldMkLst>
          <pc:docMk/>
          <pc:sldMk cId="4143443174" sldId="483"/>
        </pc:sldMkLst>
        <pc:spChg chg="mod">
          <ac:chgData name="内田 陽子" userId="S::yoko_uchida@jpfgojp.onmicrosoft.com::3ba88787-b8da-4fc8-a417-83f627a88c5e" providerId="AD" clId="Web-{1AB52516-095D-1710-4D35-391716C1E324}" dt="2020-07-07T15:38:53.736" v="1803" actId="20577"/>
          <ac:spMkLst>
            <pc:docMk/>
            <pc:sldMk cId="4143443174" sldId="4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39:16.189" v="1809" actId="1076"/>
          <ac:spMkLst>
            <pc:docMk/>
            <pc:sldMk cId="4143443174" sldId="483"/>
            <ac:spMk id="4" creationId="{00000000-0000-0000-0000-000000000000}"/>
          </ac:spMkLst>
        </pc:spChg>
      </pc:sldChg>
      <pc:sldChg chg="modSp ord">
        <pc:chgData name="内田 陽子" userId="S::yoko_uchida@jpfgojp.onmicrosoft.com::3ba88787-b8da-4fc8-a417-83f627a88c5e" providerId="AD" clId="Web-{1AB52516-095D-1710-4D35-391716C1E324}" dt="2020-07-07T15:33:37.156" v="1733"/>
        <pc:sldMkLst>
          <pc:docMk/>
          <pc:sldMk cId="3154766018" sldId="484"/>
        </pc:sldMkLst>
        <pc:spChg chg="mod">
          <ac:chgData name="内田 陽子" userId="S::yoko_uchida@jpfgojp.onmicrosoft.com::3ba88787-b8da-4fc8-a417-83f627a88c5e" providerId="AD" clId="Web-{1AB52516-095D-1710-4D35-391716C1E324}" dt="2020-07-07T15:32:36.250" v="1726" actId="20577"/>
          <ac:spMkLst>
            <pc:docMk/>
            <pc:sldMk cId="3154766018" sldId="4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32:53.937" v="1732" actId="14100"/>
          <ac:spMkLst>
            <pc:docMk/>
            <pc:sldMk cId="3154766018" sldId="4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32:41.312" v="1727" actId="1076"/>
          <ac:spMkLst>
            <pc:docMk/>
            <pc:sldMk cId="3154766018" sldId="484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5:34:14.438" v="1737"/>
        <pc:sldMkLst>
          <pc:docMk/>
          <pc:sldMk cId="2939034604" sldId="485"/>
        </pc:sldMkLst>
      </pc:sldChg>
      <pc:sldChg chg="ord">
        <pc:chgData name="内田 陽子" userId="S::yoko_uchida@jpfgojp.onmicrosoft.com::3ba88787-b8da-4fc8-a417-83f627a88c5e" providerId="AD" clId="Web-{1AB52516-095D-1710-4D35-391716C1E324}" dt="2020-07-07T15:24:17.040" v="1628"/>
        <pc:sldMkLst>
          <pc:docMk/>
          <pc:sldMk cId="1254927004" sldId="486"/>
        </pc:sldMkLst>
      </pc:sldChg>
      <pc:sldChg chg="modSp add del replId">
        <pc:chgData name="内田 陽子" userId="S::yoko_uchida@jpfgojp.onmicrosoft.com::3ba88787-b8da-4fc8-a417-83f627a88c5e" providerId="AD" clId="Web-{1AB52516-095D-1710-4D35-391716C1E324}" dt="2020-07-07T13:20:48.056" v="133"/>
        <pc:sldMkLst>
          <pc:docMk/>
          <pc:sldMk cId="1807715053" sldId="488"/>
        </pc:sldMkLst>
        <pc:spChg chg="mod">
          <ac:chgData name="内田 陽子" userId="S::yoko_uchida@jpfgojp.onmicrosoft.com::3ba88787-b8da-4fc8-a417-83f627a88c5e" providerId="AD" clId="Web-{1AB52516-095D-1710-4D35-391716C1E324}" dt="2020-07-07T13:19:49.383" v="120" actId="14100"/>
          <ac:spMkLst>
            <pc:docMk/>
            <pc:sldMk cId="1807715053" sldId="4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20:23.415" v="131" actId="1076"/>
          <ac:spMkLst>
            <pc:docMk/>
            <pc:sldMk cId="1807715053" sldId="4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19:55.102" v="121" actId="1076"/>
          <ac:spMkLst>
            <pc:docMk/>
            <pc:sldMk cId="1807715053" sldId="488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7T13:22:20.228" v="162" actId="20577"/>
        <pc:sldMkLst>
          <pc:docMk/>
          <pc:sldMk cId="783456098" sldId="489"/>
        </pc:sldMkLst>
        <pc:spChg chg="mod">
          <ac:chgData name="内田 陽子" userId="S::yoko_uchida@jpfgojp.onmicrosoft.com::3ba88787-b8da-4fc8-a417-83f627a88c5e" providerId="AD" clId="Web-{1AB52516-095D-1710-4D35-391716C1E324}" dt="2020-07-07T13:21:59.650" v="154" actId="20577"/>
          <ac:spMkLst>
            <pc:docMk/>
            <pc:sldMk cId="783456098" sldId="4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22:20.228" v="162" actId="20577"/>
          <ac:spMkLst>
            <pc:docMk/>
            <pc:sldMk cId="783456098" sldId="4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22:04.822" v="155" actId="1076"/>
          <ac:spMkLst>
            <pc:docMk/>
            <pc:sldMk cId="783456098" sldId="489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7T13:27:12.403" v="234" actId="1076"/>
        <pc:sldMkLst>
          <pc:docMk/>
          <pc:sldMk cId="1961695828" sldId="490"/>
        </pc:sldMkLst>
        <pc:spChg chg="mod">
          <ac:chgData name="内田 陽子" userId="S::yoko_uchida@jpfgojp.onmicrosoft.com::3ba88787-b8da-4fc8-a417-83f627a88c5e" providerId="AD" clId="Web-{1AB52516-095D-1710-4D35-391716C1E324}" dt="2020-07-07T13:23:41.823" v="185" actId="20577"/>
          <ac:spMkLst>
            <pc:docMk/>
            <pc:sldMk cId="1961695828" sldId="4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24:16.620" v="193" actId="20577"/>
          <ac:spMkLst>
            <pc:docMk/>
            <pc:sldMk cId="1961695828" sldId="4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27:12.403" v="234" actId="1076"/>
          <ac:spMkLst>
            <pc:docMk/>
            <pc:sldMk cId="1961695828" sldId="490"/>
            <ac:spMk id="7" creationId="{1AF68CEC-B70C-4DFA-9973-E5B8A12ED17D}"/>
          </ac:spMkLst>
        </pc:spChg>
      </pc:sldChg>
      <pc:sldChg chg="addSp delSp modSp add replId">
        <pc:chgData name="内田 陽子" userId="S::yoko_uchida@jpfgojp.onmicrosoft.com::3ba88787-b8da-4fc8-a417-83f627a88c5e" providerId="AD" clId="Web-{1AB52516-095D-1710-4D35-391716C1E324}" dt="2020-07-07T13:44:54.717" v="466"/>
        <pc:sldMkLst>
          <pc:docMk/>
          <pc:sldMk cId="3262701066" sldId="491"/>
        </pc:sldMkLst>
        <pc:spChg chg="mod">
          <ac:chgData name="内田 陽子" userId="S::yoko_uchida@jpfgojp.onmicrosoft.com::3ba88787-b8da-4fc8-a417-83f627a88c5e" providerId="AD" clId="Web-{1AB52516-095D-1710-4D35-391716C1E324}" dt="2020-07-07T13:44:06.873" v="456" actId="1076"/>
          <ac:spMkLst>
            <pc:docMk/>
            <pc:sldMk cId="3262701066" sldId="491"/>
            <ac:spMk id="2" creationId="{C4309556-5879-4BBF-93EC-D0CF5C590297}"/>
          </ac:spMkLst>
        </pc:spChg>
        <pc:spChg chg="add del mod">
          <ac:chgData name="内田 陽子" userId="S::yoko_uchida@jpfgojp.onmicrosoft.com::3ba88787-b8da-4fc8-a417-83f627a88c5e" providerId="AD" clId="Web-{1AB52516-095D-1710-4D35-391716C1E324}" dt="2020-07-07T13:44:35.967" v="463"/>
          <ac:spMkLst>
            <pc:docMk/>
            <pc:sldMk cId="3262701066" sldId="4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3:40.638" v="453" actId="20577"/>
          <ac:spMkLst>
            <pc:docMk/>
            <pc:sldMk cId="3262701066" sldId="4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4:06.888" v="457" actId="1076"/>
          <ac:spMkLst>
            <pc:docMk/>
            <pc:sldMk cId="3262701066" sldId="491"/>
            <ac:spMk id="6" creationId="{51501AE1-9846-404E-802D-3FE9FF64E0E9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4:06.873" v="455" actId="1076"/>
          <ac:spMkLst>
            <pc:docMk/>
            <pc:sldMk cId="3262701066" sldId="491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1AB52516-095D-1710-4D35-391716C1E324}" dt="2020-07-07T13:44:54.045" v="465"/>
          <ac:spMkLst>
            <pc:docMk/>
            <pc:sldMk cId="3262701066" sldId="491"/>
            <ac:spMk id="8" creationId="{5D1260B9-71B1-47EC-AABE-0844AC2D0995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4:06.904" v="458" actId="1076"/>
          <ac:spMkLst>
            <pc:docMk/>
            <pc:sldMk cId="3262701066" sldId="491"/>
            <ac:spMk id="10" creationId="{02A04B54-4DBF-44EB-8218-469D12A85F3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4:06.904" v="459" actId="1076"/>
          <ac:spMkLst>
            <pc:docMk/>
            <pc:sldMk cId="3262701066" sldId="491"/>
            <ac:spMk id="12" creationId="{6F9486AC-C8D6-46B8-ACD3-50E1D63D8040}"/>
          </ac:spMkLst>
        </pc:spChg>
        <pc:spChg chg="add del mod">
          <ac:chgData name="内田 陽子" userId="S::yoko_uchida@jpfgojp.onmicrosoft.com::3ba88787-b8da-4fc8-a417-83f627a88c5e" providerId="AD" clId="Web-{1AB52516-095D-1710-4D35-391716C1E324}" dt="2020-07-07T13:44:23.326" v="462"/>
          <ac:spMkLst>
            <pc:docMk/>
            <pc:sldMk cId="3262701066" sldId="491"/>
            <ac:spMk id="14" creationId="{8AA497AE-38F5-4977-A1E3-1B6E95B355AE}"/>
          </ac:spMkLst>
        </pc:spChg>
        <pc:spChg chg="add del mod">
          <ac:chgData name="内田 陽子" userId="S::yoko_uchida@jpfgojp.onmicrosoft.com::3ba88787-b8da-4fc8-a417-83f627a88c5e" providerId="AD" clId="Web-{1AB52516-095D-1710-4D35-391716C1E324}" dt="2020-07-07T13:44:47.717" v="464"/>
          <ac:spMkLst>
            <pc:docMk/>
            <pc:sldMk cId="3262701066" sldId="491"/>
            <ac:spMk id="16" creationId="{D5B35D67-6C29-4523-97E8-99D2FE90A46F}"/>
          </ac:spMkLst>
        </pc:spChg>
        <pc:spChg chg="add">
          <ac:chgData name="内田 陽子" userId="S::yoko_uchida@jpfgojp.onmicrosoft.com::3ba88787-b8da-4fc8-a417-83f627a88c5e" providerId="AD" clId="Web-{1AB52516-095D-1710-4D35-391716C1E324}" dt="2020-07-07T13:44:54.717" v="466"/>
          <ac:spMkLst>
            <pc:docMk/>
            <pc:sldMk cId="3262701066" sldId="491"/>
            <ac:spMk id="17" creationId="{0E77CCE6-116B-48B3-B6EA-52311E7610A4}"/>
          </ac:spMkLst>
        </pc:spChg>
        <pc:picChg chg="add">
          <ac:chgData name="内田 陽子" userId="S::yoko_uchida@jpfgojp.onmicrosoft.com::3ba88787-b8da-4fc8-a417-83f627a88c5e" providerId="AD" clId="Web-{1AB52516-095D-1710-4D35-391716C1E324}" dt="2020-07-07T13:43:33.373" v="451"/>
          <ac:picMkLst>
            <pc:docMk/>
            <pc:sldMk cId="3262701066" sldId="491"/>
            <ac:picMk id="5" creationId="{54194879-5B76-472A-98D7-C4C44B4635C7}"/>
          </ac:picMkLst>
        </pc:picChg>
      </pc:sldChg>
      <pc:sldChg chg="addSp delSp modSp add replId">
        <pc:chgData name="内田 陽子" userId="S::yoko_uchida@jpfgojp.onmicrosoft.com::3ba88787-b8da-4fc8-a417-83f627a88c5e" providerId="AD" clId="Web-{1AB52516-095D-1710-4D35-391716C1E324}" dt="2020-07-07T13:47:19.265" v="498"/>
        <pc:sldMkLst>
          <pc:docMk/>
          <pc:sldMk cId="3044175289" sldId="492"/>
        </pc:sldMkLst>
        <pc:spChg chg="mod">
          <ac:chgData name="内田 陽子" userId="S::yoko_uchida@jpfgojp.onmicrosoft.com::3ba88787-b8da-4fc8-a417-83f627a88c5e" providerId="AD" clId="Web-{1AB52516-095D-1710-4D35-391716C1E324}" dt="2020-07-07T13:46:18.327" v="489" actId="20577"/>
          <ac:spMkLst>
            <pc:docMk/>
            <pc:sldMk cId="3044175289" sldId="4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6:10.468" v="485" actId="20577"/>
          <ac:spMkLst>
            <pc:docMk/>
            <pc:sldMk cId="3044175289" sldId="492"/>
            <ac:spMk id="17" creationId="{0E77CCE6-116B-48B3-B6EA-52311E7610A4}"/>
          </ac:spMkLst>
        </pc:spChg>
        <pc:picChg chg="add mod ord">
          <ac:chgData name="内田 陽子" userId="S::yoko_uchida@jpfgojp.onmicrosoft.com::3ba88787-b8da-4fc8-a417-83f627a88c5e" providerId="AD" clId="Web-{1AB52516-095D-1710-4D35-391716C1E324}" dt="2020-07-07T13:47:17" v="497"/>
          <ac:picMkLst>
            <pc:docMk/>
            <pc:sldMk cId="3044175289" sldId="492"/>
            <ac:picMk id="3" creationId="{F39123CF-B283-421A-9FCA-CD196847B589}"/>
          </ac:picMkLst>
        </pc:picChg>
        <pc:picChg chg="del">
          <ac:chgData name="内田 陽子" userId="S::yoko_uchida@jpfgojp.onmicrosoft.com::3ba88787-b8da-4fc8-a417-83f627a88c5e" providerId="AD" clId="Web-{1AB52516-095D-1710-4D35-391716C1E324}" dt="2020-07-07T13:46:45.375" v="492"/>
          <ac:picMkLst>
            <pc:docMk/>
            <pc:sldMk cId="3044175289" sldId="492"/>
            <ac:picMk id="5" creationId="{54194879-5B76-472A-98D7-C4C44B4635C7}"/>
          </ac:picMkLst>
        </pc:picChg>
        <pc:picChg chg="add del ord">
          <ac:chgData name="内田 陽子" userId="S::yoko_uchida@jpfgojp.onmicrosoft.com::3ba88787-b8da-4fc8-a417-83f627a88c5e" providerId="AD" clId="Web-{1AB52516-095D-1710-4D35-391716C1E324}" dt="2020-07-07T13:47:19.265" v="498"/>
          <ac:picMkLst>
            <pc:docMk/>
            <pc:sldMk cId="3044175289" sldId="492"/>
            <ac:picMk id="8" creationId="{1893A62C-555B-4F34-AD1C-A379E284197C}"/>
          </ac:picMkLst>
        </pc:picChg>
      </pc:sldChg>
      <pc:sldChg chg="modSp add ord replId">
        <pc:chgData name="内田 陽子" userId="S::yoko_uchida@jpfgojp.onmicrosoft.com::3ba88787-b8da-4fc8-a417-83f627a88c5e" providerId="AD" clId="Web-{1AB52516-095D-1710-4D35-391716C1E324}" dt="2020-07-07T14:07:50.058" v="766" actId="1076"/>
        <pc:sldMkLst>
          <pc:docMk/>
          <pc:sldMk cId="2465895991" sldId="493"/>
        </pc:sldMkLst>
        <pc:spChg chg="mod">
          <ac:chgData name="内田 陽子" userId="S::yoko_uchida@jpfgojp.onmicrosoft.com::3ba88787-b8da-4fc8-a417-83f627a88c5e" providerId="AD" clId="Web-{1AB52516-095D-1710-4D35-391716C1E324}" dt="2020-07-07T14:01:52.295" v="705" actId="1076"/>
          <ac:spMkLst>
            <pc:docMk/>
            <pc:sldMk cId="2465895991" sldId="4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01:52.279" v="703" actId="1076"/>
          <ac:spMkLst>
            <pc:docMk/>
            <pc:sldMk cId="2465895991" sldId="4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07:50.058" v="766" actId="1076"/>
          <ac:spMkLst>
            <pc:docMk/>
            <pc:sldMk cId="2465895991" sldId="4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05:42.792" v="713" actId="1076"/>
          <ac:spMkLst>
            <pc:docMk/>
            <pc:sldMk cId="2465895991" sldId="4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01:52.295" v="706" actId="1076"/>
          <ac:spMkLst>
            <pc:docMk/>
            <pc:sldMk cId="2465895991" sldId="4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01:52.311" v="707" actId="1076"/>
          <ac:spMkLst>
            <pc:docMk/>
            <pc:sldMk cId="2465895991" sldId="4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01:52.311" v="708" actId="1076"/>
          <ac:spMkLst>
            <pc:docMk/>
            <pc:sldMk cId="2465895991" sldId="49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7T14:08:53.449" v="778" actId="1076"/>
        <pc:sldMkLst>
          <pc:docMk/>
          <pc:sldMk cId="1087555167" sldId="494"/>
        </pc:sldMkLst>
        <pc:spChg chg="mod">
          <ac:chgData name="内田 陽子" userId="S::yoko_uchida@jpfgojp.onmicrosoft.com::3ba88787-b8da-4fc8-a417-83f627a88c5e" providerId="AD" clId="Web-{1AB52516-095D-1710-4D35-391716C1E324}" dt="2020-07-07T14:06:26.558" v="743" actId="20577"/>
          <ac:spMkLst>
            <pc:docMk/>
            <pc:sldMk cId="1087555167" sldId="4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08:53.449" v="778" actId="1076"/>
          <ac:spMkLst>
            <pc:docMk/>
            <pc:sldMk cId="1087555167" sldId="4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06:32.386" v="744" actId="1076"/>
          <ac:spMkLst>
            <pc:docMk/>
            <pc:sldMk cId="1087555167" sldId="494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4:18:53.558" v="940" actId="1076"/>
        <pc:sldMkLst>
          <pc:docMk/>
          <pc:sldMk cId="1771957023" sldId="495"/>
        </pc:sldMkLst>
        <pc:spChg chg="mod">
          <ac:chgData name="内田 陽子" userId="S::yoko_uchida@jpfgojp.onmicrosoft.com::3ba88787-b8da-4fc8-a417-83f627a88c5e" providerId="AD" clId="Web-{1AB52516-095D-1710-4D35-391716C1E324}" dt="2020-07-07T14:10:53.839" v="805" actId="20577"/>
          <ac:spMkLst>
            <pc:docMk/>
            <pc:sldMk cId="1771957023" sldId="4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18:53.558" v="940" actId="1076"/>
          <ac:spMkLst>
            <pc:docMk/>
            <pc:sldMk cId="1771957023" sldId="49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11:02.995" v="807" actId="1076"/>
          <ac:spMkLst>
            <pc:docMk/>
            <pc:sldMk cId="1771957023" sldId="495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4:40:41.506" v="988" actId="20577"/>
        <pc:sldMkLst>
          <pc:docMk/>
          <pc:sldMk cId="1507704013" sldId="496"/>
        </pc:sldMkLst>
        <pc:spChg chg="mod">
          <ac:chgData name="内田 陽子" userId="S::yoko_uchida@jpfgojp.onmicrosoft.com::3ba88787-b8da-4fc8-a417-83f627a88c5e" providerId="AD" clId="Web-{1AB52516-095D-1710-4D35-391716C1E324}" dt="2020-07-07T14:17:59.121" v="926" actId="20577"/>
          <ac:spMkLst>
            <pc:docMk/>
            <pc:sldMk cId="1507704013" sldId="4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40:41.506" v="988" actId="20577"/>
          <ac:spMkLst>
            <pc:docMk/>
            <pc:sldMk cId="1507704013" sldId="4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18:07.027" v="927" actId="1076"/>
          <ac:spMkLst>
            <pc:docMk/>
            <pc:sldMk cId="1507704013" sldId="496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7T14:39:41.270" v="978" actId="1076"/>
        <pc:sldMkLst>
          <pc:docMk/>
          <pc:sldMk cId="381974039" sldId="497"/>
        </pc:sldMkLst>
        <pc:spChg chg="mod">
          <ac:chgData name="内田 陽子" userId="S::yoko_uchida@jpfgojp.onmicrosoft.com::3ba88787-b8da-4fc8-a417-83f627a88c5e" providerId="AD" clId="Web-{1AB52516-095D-1710-4D35-391716C1E324}" dt="2020-07-07T14:38:57.520" v="962" actId="1076"/>
          <ac:spMkLst>
            <pc:docMk/>
            <pc:sldMk cId="381974039" sldId="4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38:57.567" v="966" actId="1076"/>
          <ac:spMkLst>
            <pc:docMk/>
            <pc:sldMk cId="381974039" sldId="4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39:41.270" v="978" actId="1076"/>
          <ac:spMkLst>
            <pc:docMk/>
            <pc:sldMk cId="381974039" sldId="4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38:57.520" v="961" actId="1076"/>
          <ac:spMkLst>
            <pc:docMk/>
            <pc:sldMk cId="381974039" sldId="49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38:57.535" v="963" actId="1076"/>
          <ac:spMkLst>
            <pc:docMk/>
            <pc:sldMk cId="381974039" sldId="4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38:57.535" v="964" actId="1076"/>
          <ac:spMkLst>
            <pc:docMk/>
            <pc:sldMk cId="381974039" sldId="49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38:57.551" v="965" actId="1076"/>
          <ac:spMkLst>
            <pc:docMk/>
            <pc:sldMk cId="381974039" sldId="497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4:45:22.538" v="1061" actId="1076"/>
        <pc:sldMkLst>
          <pc:docMk/>
          <pc:sldMk cId="147985983" sldId="498"/>
        </pc:sldMkLst>
        <pc:spChg chg="mod">
          <ac:chgData name="内田 陽子" userId="S::yoko_uchida@jpfgojp.onmicrosoft.com::3ba88787-b8da-4fc8-a417-83f627a88c5e" providerId="AD" clId="Web-{1AB52516-095D-1710-4D35-391716C1E324}" dt="2020-07-07T14:44:47.647" v="1053" actId="20577"/>
          <ac:spMkLst>
            <pc:docMk/>
            <pc:sldMk cId="147985983" sldId="49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45:09.569" v="1060" actId="1076"/>
          <ac:spMkLst>
            <pc:docMk/>
            <pc:sldMk cId="147985983" sldId="49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45:22.538" v="1061" actId="1076"/>
          <ac:spMkLst>
            <pc:docMk/>
            <pc:sldMk cId="147985983" sldId="498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4:46:48.491" v="1090" actId="20577"/>
        <pc:sldMkLst>
          <pc:docMk/>
          <pc:sldMk cId="1738341347" sldId="499"/>
        </pc:sldMkLst>
        <pc:spChg chg="mod">
          <ac:chgData name="内田 陽子" userId="S::yoko_uchida@jpfgojp.onmicrosoft.com::3ba88787-b8da-4fc8-a417-83f627a88c5e" providerId="AD" clId="Web-{1AB52516-095D-1710-4D35-391716C1E324}" dt="2020-07-07T14:46:27.803" v="1081" actId="20577"/>
          <ac:spMkLst>
            <pc:docMk/>
            <pc:sldMk cId="1738341347" sldId="4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46:48.491" v="1090" actId="20577"/>
          <ac:spMkLst>
            <pc:docMk/>
            <pc:sldMk cId="1738341347" sldId="499"/>
            <ac:spMk id="4" creationId="{00000000-0000-0000-0000-000000000000}"/>
          </ac:spMkLst>
        </pc:spChg>
      </pc:sldChg>
      <pc:sldChg chg="delSp modSp add ord replId">
        <pc:chgData name="内田 陽子" userId="S::yoko_uchida@jpfgojp.onmicrosoft.com::3ba88787-b8da-4fc8-a417-83f627a88c5e" providerId="AD" clId="Web-{1AB52516-095D-1710-4D35-391716C1E324}" dt="2020-07-07T14:48:17.898" v="1122" actId="1076"/>
        <pc:sldMkLst>
          <pc:docMk/>
          <pc:sldMk cId="3963062903" sldId="500"/>
        </pc:sldMkLst>
        <pc:spChg chg="mod">
          <ac:chgData name="内田 陽子" userId="S::yoko_uchida@jpfgojp.onmicrosoft.com::3ba88787-b8da-4fc8-a417-83f627a88c5e" providerId="AD" clId="Web-{1AB52516-095D-1710-4D35-391716C1E324}" dt="2020-07-07T14:47:50.351" v="1112" actId="20577"/>
          <ac:spMkLst>
            <pc:docMk/>
            <pc:sldMk cId="3963062903" sldId="5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48:17.898" v="1122" actId="1076"/>
          <ac:spMkLst>
            <pc:docMk/>
            <pc:sldMk cId="3963062903" sldId="500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4:47:55.179" v="1113"/>
          <ac:spMkLst>
            <pc:docMk/>
            <pc:sldMk cId="3963062903" sldId="500"/>
            <ac:spMk id="8" creationId="{4E6C4CF5-8F44-4710-8003-FD8972147E8B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4:47:55.179" v="1114"/>
          <ac:spMkLst>
            <pc:docMk/>
            <pc:sldMk cId="3963062903" sldId="500"/>
            <ac:spMk id="14" creationId="{E81F51A5-8175-464B-A1AE-19542C1F9BA4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4:50:04.148" v="1157" actId="1076"/>
        <pc:sldMkLst>
          <pc:docMk/>
          <pc:sldMk cId="2226512744" sldId="501"/>
        </pc:sldMkLst>
        <pc:spChg chg="mod">
          <ac:chgData name="内田 陽子" userId="S::yoko_uchida@jpfgojp.onmicrosoft.com::3ba88787-b8da-4fc8-a417-83f627a88c5e" providerId="AD" clId="Web-{1AB52516-095D-1710-4D35-391716C1E324}" dt="2020-07-07T14:49:32.242" v="1146" actId="20577"/>
          <ac:spMkLst>
            <pc:docMk/>
            <pc:sldMk cId="2226512744" sldId="5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50:04.148" v="1157" actId="1076"/>
          <ac:spMkLst>
            <pc:docMk/>
            <pc:sldMk cId="2226512744" sldId="5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49:38.351" v="1147" actId="1076"/>
          <ac:spMkLst>
            <pc:docMk/>
            <pc:sldMk cId="2226512744" sldId="501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4:51:48.429" v="1187" actId="1076"/>
        <pc:sldMkLst>
          <pc:docMk/>
          <pc:sldMk cId="2069856398" sldId="502"/>
        </pc:sldMkLst>
        <pc:spChg chg="mod">
          <ac:chgData name="内田 陽子" userId="S::yoko_uchida@jpfgojp.onmicrosoft.com::3ba88787-b8da-4fc8-a417-83f627a88c5e" providerId="AD" clId="Web-{1AB52516-095D-1710-4D35-391716C1E324}" dt="2020-07-07T14:51:07.726" v="1176" actId="20577"/>
          <ac:spMkLst>
            <pc:docMk/>
            <pc:sldMk cId="2069856398" sldId="5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51:48.429" v="1187" actId="1076"/>
          <ac:spMkLst>
            <pc:docMk/>
            <pc:sldMk cId="2069856398" sldId="5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51:24.601" v="1179" actId="1076"/>
          <ac:spMkLst>
            <pc:docMk/>
            <pc:sldMk cId="2069856398" sldId="502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4:56:37.351" v="1259" actId="20577"/>
        <pc:sldMkLst>
          <pc:docMk/>
          <pc:sldMk cId="4257952194" sldId="503"/>
        </pc:sldMkLst>
        <pc:spChg chg="mod">
          <ac:chgData name="内田 陽子" userId="S::yoko_uchida@jpfgojp.onmicrosoft.com::3ba88787-b8da-4fc8-a417-83f627a88c5e" providerId="AD" clId="Web-{1AB52516-095D-1710-4D35-391716C1E324}" dt="2020-07-07T14:56:37.351" v="1259" actId="20577"/>
          <ac:spMkLst>
            <pc:docMk/>
            <pc:sldMk cId="4257952194" sldId="5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54:57.164" v="1244" actId="1076"/>
          <ac:spMkLst>
            <pc:docMk/>
            <pc:sldMk cId="4257952194" sldId="503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7T14:59:57.898" v="1297" actId="20577"/>
        <pc:sldMkLst>
          <pc:docMk/>
          <pc:sldMk cId="1585177658" sldId="504"/>
        </pc:sldMkLst>
        <pc:spChg chg="mod">
          <ac:chgData name="内田 陽子" userId="S::yoko_uchida@jpfgojp.onmicrosoft.com::3ba88787-b8da-4fc8-a417-83f627a88c5e" providerId="AD" clId="Web-{1AB52516-095D-1710-4D35-391716C1E324}" dt="2020-07-07T14:58:03.664" v="1276" actId="20577"/>
          <ac:spMkLst>
            <pc:docMk/>
            <pc:sldMk cId="1585177658" sldId="5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59:57.898" v="1297" actId="20577"/>
          <ac:spMkLst>
            <pc:docMk/>
            <pc:sldMk cId="1585177658" sldId="5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58:16.695" v="1277" actId="1076"/>
          <ac:spMkLst>
            <pc:docMk/>
            <pc:sldMk cId="1585177658" sldId="504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5:05:12.352" v="1367" actId="20577"/>
        <pc:sldMkLst>
          <pc:docMk/>
          <pc:sldMk cId="2929022217" sldId="505"/>
        </pc:sldMkLst>
        <pc:spChg chg="mod">
          <ac:chgData name="内田 陽子" userId="S::yoko_uchida@jpfgojp.onmicrosoft.com::3ba88787-b8da-4fc8-a417-83f627a88c5e" providerId="AD" clId="Web-{1AB52516-095D-1710-4D35-391716C1E324}" dt="2020-07-07T15:03:41.289" v="1353" actId="20577"/>
          <ac:spMkLst>
            <pc:docMk/>
            <pc:sldMk cId="2929022217" sldId="5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05:12.352" v="1367" actId="20577"/>
          <ac:spMkLst>
            <pc:docMk/>
            <pc:sldMk cId="2929022217" sldId="5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03:48.305" v="1354" actId="1076"/>
          <ac:spMkLst>
            <pc:docMk/>
            <pc:sldMk cId="2929022217" sldId="505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7T15:10:08.508" v="1411" actId="1076"/>
        <pc:sldMkLst>
          <pc:docMk/>
          <pc:sldMk cId="3393547365" sldId="506"/>
        </pc:sldMkLst>
        <pc:spChg chg="mod">
          <ac:chgData name="内田 陽子" userId="S::yoko_uchida@jpfgojp.onmicrosoft.com::3ba88787-b8da-4fc8-a417-83f627a88c5e" providerId="AD" clId="Web-{1AB52516-095D-1710-4D35-391716C1E324}" dt="2020-07-07T15:10:08.493" v="1408" actId="1076"/>
          <ac:spMkLst>
            <pc:docMk/>
            <pc:sldMk cId="3393547365" sldId="5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0:08.477" v="1406" actId="1076"/>
          <ac:spMkLst>
            <pc:docMk/>
            <pc:sldMk cId="3393547365" sldId="5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09:41.571" v="1405" actId="20577"/>
          <ac:spMkLst>
            <pc:docMk/>
            <pc:sldMk cId="3393547365" sldId="5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0:08.477" v="1407" actId="1076"/>
          <ac:spMkLst>
            <pc:docMk/>
            <pc:sldMk cId="3393547365" sldId="50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0:08.493" v="1409" actId="1076"/>
          <ac:spMkLst>
            <pc:docMk/>
            <pc:sldMk cId="3393547365" sldId="5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0:08.493" v="1410" actId="1076"/>
          <ac:spMkLst>
            <pc:docMk/>
            <pc:sldMk cId="3393547365" sldId="5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0:08.508" v="1411" actId="1076"/>
          <ac:spMkLst>
            <pc:docMk/>
            <pc:sldMk cId="3393547365" sldId="506"/>
            <ac:spMk id="11" creationId="{9557DDCB-0AF4-4AFF-A705-E5DBBE957561}"/>
          </ac:spMkLst>
        </pc:spChg>
      </pc:sldChg>
      <pc:sldChg chg="delSp modSp add ord replId">
        <pc:chgData name="内田 陽子" userId="S::yoko_uchida@jpfgojp.onmicrosoft.com::3ba88787-b8da-4fc8-a417-83f627a88c5e" providerId="AD" clId="Web-{1AB52516-095D-1710-4D35-391716C1E324}" dt="2020-07-07T15:14:55.774" v="1484" actId="20577"/>
        <pc:sldMkLst>
          <pc:docMk/>
          <pc:sldMk cId="970785233" sldId="507"/>
        </pc:sldMkLst>
        <pc:spChg chg="del">
          <ac:chgData name="内田 陽子" userId="S::yoko_uchida@jpfgojp.onmicrosoft.com::3ba88787-b8da-4fc8-a417-83f627a88c5e" providerId="AD" clId="Web-{1AB52516-095D-1710-4D35-391716C1E324}" dt="2020-07-07T15:14:34.962" v="1479"/>
          <ac:spMkLst>
            <pc:docMk/>
            <pc:sldMk cId="970785233" sldId="50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4:15.118" v="1474" actId="20577"/>
          <ac:spMkLst>
            <pc:docMk/>
            <pc:sldMk cId="970785233" sldId="5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4:55.774" v="1484" actId="20577"/>
          <ac:spMkLst>
            <pc:docMk/>
            <pc:sldMk cId="970785233" sldId="5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4:27.259" v="1475" actId="1076"/>
          <ac:spMkLst>
            <pc:docMk/>
            <pc:sldMk cId="970785233" sldId="507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5:14:34.962" v="1478"/>
          <ac:spMkLst>
            <pc:docMk/>
            <pc:sldMk cId="970785233" sldId="507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5:14:34.962" v="1477"/>
          <ac:spMkLst>
            <pc:docMk/>
            <pc:sldMk cId="970785233" sldId="507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5:14:34.962" v="1476"/>
          <ac:spMkLst>
            <pc:docMk/>
            <pc:sldMk cId="970785233" sldId="507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5:17:10.759" v="1519" actId="1076"/>
        <pc:sldMkLst>
          <pc:docMk/>
          <pc:sldMk cId="184348599" sldId="508"/>
        </pc:sldMkLst>
        <pc:spChg chg="mod">
          <ac:chgData name="内田 陽子" userId="S::yoko_uchida@jpfgojp.onmicrosoft.com::3ba88787-b8da-4fc8-a417-83f627a88c5e" providerId="AD" clId="Web-{1AB52516-095D-1710-4D35-391716C1E324}" dt="2020-07-07T15:16:27.837" v="1505" actId="20577"/>
          <ac:spMkLst>
            <pc:docMk/>
            <pc:sldMk cId="184348599" sldId="5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7:10.759" v="1519" actId="1076"/>
          <ac:spMkLst>
            <pc:docMk/>
            <pc:sldMk cId="184348599" sldId="508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5:23:50.150" v="1627" actId="20577"/>
        <pc:sldMkLst>
          <pc:docMk/>
          <pc:sldMk cId="1749362494" sldId="509"/>
        </pc:sldMkLst>
        <pc:spChg chg="mod">
          <ac:chgData name="内田 陽子" userId="S::yoko_uchida@jpfgojp.onmicrosoft.com::3ba88787-b8da-4fc8-a417-83f627a88c5e" providerId="AD" clId="Web-{1AB52516-095D-1710-4D35-391716C1E324}" dt="2020-07-07T15:22:26.462" v="1599" actId="20577"/>
          <ac:spMkLst>
            <pc:docMk/>
            <pc:sldMk cId="1749362494" sldId="5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23:50.150" v="1627" actId="20577"/>
          <ac:spMkLst>
            <pc:docMk/>
            <pc:sldMk cId="1749362494" sldId="509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7T15:27:52.665" v="1674" actId="1076"/>
        <pc:sldMkLst>
          <pc:docMk/>
          <pc:sldMk cId="569630594" sldId="510"/>
        </pc:sldMkLst>
        <pc:spChg chg="mod">
          <ac:chgData name="内田 陽子" userId="S::yoko_uchida@jpfgojp.onmicrosoft.com::3ba88787-b8da-4fc8-a417-83f627a88c5e" providerId="AD" clId="Web-{1AB52516-095D-1710-4D35-391716C1E324}" dt="2020-07-07T15:25:13.322" v="1648" actId="20577"/>
          <ac:spMkLst>
            <pc:docMk/>
            <pc:sldMk cId="569630594" sldId="51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27:52.665" v="1674" actId="1076"/>
          <ac:spMkLst>
            <pc:docMk/>
            <pc:sldMk cId="569630594" sldId="5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27:25.494" v="1671" actId="1076"/>
          <ac:spMkLst>
            <pc:docMk/>
            <pc:sldMk cId="569630594" sldId="510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5:37:19.328" v="1780" actId="20577"/>
        <pc:sldMkLst>
          <pc:docMk/>
          <pc:sldMk cId="4029662931" sldId="511"/>
        </pc:sldMkLst>
        <pc:spChg chg="mod">
          <ac:chgData name="内田 陽子" userId="S::yoko_uchida@jpfgojp.onmicrosoft.com::3ba88787-b8da-4fc8-a417-83f627a88c5e" providerId="AD" clId="Web-{1AB52516-095D-1710-4D35-391716C1E324}" dt="2020-07-07T15:36:30.297" v="1766" actId="20577"/>
          <ac:spMkLst>
            <pc:docMk/>
            <pc:sldMk cId="4029662931" sldId="5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37:19.328" v="1780" actId="20577"/>
          <ac:spMkLst>
            <pc:docMk/>
            <pc:sldMk cId="4029662931" sldId="5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36:37.875" v="1767" actId="1076"/>
          <ac:spMkLst>
            <pc:docMk/>
            <pc:sldMk cId="4029662931" sldId="511"/>
            <ac:spMk id="7" creationId="{1AF68CEC-B70C-4DFA-9973-E5B8A12ED17D}"/>
          </ac:spMkLst>
        </pc:spChg>
      </pc:sldChg>
      <pc:sldChg chg="delSp modSp add ord replId">
        <pc:chgData name="内田 陽子" userId="S::yoko_uchida@jpfgojp.onmicrosoft.com::3ba88787-b8da-4fc8-a417-83f627a88c5e" providerId="AD" clId="Web-{1AB52516-095D-1710-4D35-391716C1E324}" dt="2020-07-07T15:42:19.752" v="1854" actId="1076"/>
        <pc:sldMkLst>
          <pc:docMk/>
          <pc:sldMk cId="2207993264" sldId="512"/>
        </pc:sldMkLst>
        <pc:spChg chg="del">
          <ac:chgData name="内田 陽子" userId="S::yoko_uchida@jpfgojp.onmicrosoft.com::3ba88787-b8da-4fc8-a417-83f627a88c5e" providerId="AD" clId="Web-{1AB52516-095D-1710-4D35-391716C1E324}" dt="2020-07-07T15:40:40.954" v="1838"/>
          <ac:spMkLst>
            <pc:docMk/>
            <pc:sldMk cId="2207993264" sldId="5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40:37.548" v="1835" actId="20577"/>
          <ac:spMkLst>
            <pc:docMk/>
            <pc:sldMk cId="2207993264" sldId="5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42:19.752" v="1854" actId="1076"/>
          <ac:spMkLst>
            <pc:docMk/>
            <pc:sldMk cId="2207993264" sldId="5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41:23.783" v="1842" actId="1076"/>
          <ac:spMkLst>
            <pc:docMk/>
            <pc:sldMk cId="2207993264" sldId="512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5:40:40.954" v="1837"/>
          <ac:spMkLst>
            <pc:docMk/>
            <pc:sldMk cId="2207993264" sldId="512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5:40:40.939" v="1836"/>
          <ac:spMkLst>
            <pc:docMk/>
            <pc:sldMk cId="2207993264" sldId="512"/>
            <ac:spMk id="10" creationId="{9A12C887-F2A3-44AE-B14D-889C875FFA4A}"/>
          </ac:spMkLst>
        </pc:spChg>
      </pc:sldChg>
      <pc:sldChg chg="addSp delSp modSp add replId">
        <pc:chgData name="内田 陽子" userId="S::yoko_uchida@jpfgojp.onmicrosoft.com::3ba88787-b8da-4fc8-a417-83f627a88c5e" providerId="AD" clId="Web-{1AB52516-095D-1710-4D35-391716C1E324}" dt="2020-07-07T16:19:59.878" v="1893" actId="14100"/>
        <pc:sldMkLst>
          <pc:docMk/>
          <pc:sldMk cId="2906542013" sldId="513"/>
        </pc:sldMkLst>
        <pc:spChg chg="add mod ord">
          <ac:chgData name="内田 陽子" userId="S::yoko_uchida@jpfgojp.onmicrosoft.com::3ba88787-b8da-4fc8-a417-83f627a88c5e" providerId="AD" clId="Web-{1AB52516-095D-1710-4D35-391716C1E324}" dt="2020-07-07T16:19:59.878" v="1893" actId="14100"/>
          <ac:spMkLst>
            <pc:docMk/>
            <pc:sldMk cId="2906542013" sldId="513"/>
            <ac:spMk id="2" creationId="{BFB5EEFE-EB88-4741-B223-8DB19E82DFCF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6:18:22.768" v="1874" actId="20577"/>
          <ac:spMkLst>
            <pc:docMk/>
            <pc:sldMk cId="2906542013" sldId="513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1AB52516-095D-1710-4D35-391716C1E324}" dt="2020-07-07T16:19:18.549" v="1882"/>
          <ac:spMkLst>
            <pc:docMk/>
            <pc:sldMk cId="2906542013" sldId="51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AB52516-095D-1710-4D35-391716C1E324}" dt="2020-07-07T16:19:23.878" v="1883"/>
          <ac:spMkLst>
            <pc:docMk/>
            <pc:sldMk cId="2906542013" sldId="513"/>
            <ac:spMk id="8" creationId="{8B72F4E0-70EF-4E3A-B34C-8A6A0CD1BD09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6:22:23.940" v="1933" actId="1076"/>
        <pc:sldMkLst>
          <pc:docMk/>
          <pc:sldMk cId="2679752153" sldId="514"/>
        </pc:sldMkLst>
        <pc:spChg chg="mod">
          <ac:chgData name="内田 陽子" userId="S::yoko_uchida@jpfgojp.onmicrosoft.com::3ba88787-b8da-4fc8-a417-83f627a88c5e" providerId="AD" clId="Web-{1AB52516-095D-1710-4D35-391716C1E324}" dt="2020-07-07T16:21:18.409" v="1921" actId="20577"/>
          <ac:spMkLst>
            <pc:docMk/>
            <pc:sldMk cId="2679752153" sldId="5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6:22:23.940" v="1933" actId="1076"/>
          <ac:spMkLst>
            <pc:docMk/>
            <pc:sldMk cId="2679752153" sldId="514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7T16:24:24.758" v="1960" actId="20577"/>
        <pc:sldMkLst>
          <pc:docMk/>
          <pc:sldMk cId="2397076330" sldId="515"/>
        </pc:sldMkLst>
        <pc:spChg chg="mod">
          <ac:chgData name="内田 陽子" userId="S::yoko_uchida@jpfgojp.onmicrosoft.com::3ba88787-b8da-4fc8-a417-83f627a88c5e" providerId="AD" clId="Web-{1AB52516-095D-1710-4D35-391716C1E324}" dt="2020-07-07T16:23:39.585" v="1954" actId="20577"/>
          <ac:spMkLst>
            <pc:docMk/>
            <pc:sldMk cId="2397076330" sldId="5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6:24:24.758" v="1960" actId="20577"/>
          <ac:spMkLst>
            <pc:docMk/>
            <pc:sldMk cId="2397076330" sldId="51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6:23:50.680" v="1955" actId="1076"/>
          <ac:spMkLst>
            <pc:docMk/>
            <pc:sldMk cId="2397076330" sldId="515"/>
            <ac:spMk id="7" creationId="{1AF68CEC-B70C-4DFA-9973-E5B8A12ED17D}"/>
          </ac:spMkLst>
        </pc:spChg>
      </pc:sldChg>
      <pc:sldChg chg="delSp modSp add ord replId">
        <pc:chgData name="内田 陽子" userId="S::yoko_uchida@jpfgojp.onmicrosoft.com::3ba88787-b8da-4fc8-a417-83f627a88c5e" providerId="AD" clId="Web-{1AB52516-095D-1710-4D35-391716C1E324}" dt="2020-07-08T06:55:16.722" v="2072" actId="1076"/>
        <pc:sldMkLst>
          <pc:docMk/>
          <pc:sldMk cId="2405926161" sldId="516"/>
        </pc:sldMkLst>
        <pc:spChg chg="mod">
          <ac:chgData name="内田 陽子" userId="S::yoko_uchida@jpfgojp.onmicrosoft.com::3ba88787-b8da-4fc8-a417-83f627a88c5e" providerId="AD" clId="Web-{1AB52516-095D-1710-4D35-391716C1E324}" dt="2020-07-08T06:19:23.933" v="1985" actId="20577"/>
          <ac:spMkLst>
            <pc:docMk/>
            <pc:sldMk cId="2405926161" sldId="5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20:03.496" v="1996" actId="20577"/>
          <ac:spMkLst>
            <pc:docMk/>
            <pc:sldMk cId="2405926161" sldId="5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55:16.722" v="2072" actId="1076"/>
          <ac:spMkLst>
            <pc:docMk/>
            <pc:sldMk cId="2405926161" sldId="516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8T06:19:25.027" v="1986"/>
          <ac:spMkLst>
            <pc:docMk/>
            <pc:sldMk cId="2405926161" sldId="516"/>
            <ac:spMk id="11" creationId="{9557DDCB-0AF4-4AFF-A705-E5DBBE957561}"/>
          </ac:spMkLst>
        </pc:spChg>
      </pc:sldChg>
      <pc:sldChg chg="addSp modSp add replId">
        <pc:chgData name="内田 陽子" userId="S::yoko_uchida@jpfgojp.onmicrosoft.com::3ba88787-b8da-4fc8-a417-83f627a88c5e" providerId="AD" clId="Web-{1AB52516-095D-1710-4D35-391716C1E324}" dt="2020-07-08T06:52:25.894" v="2038" actId="1076"/>
        <pc:sldMkLst>
          <pc:docMk/>
          <pc:sldMk cId="2197259818" sldId="517"/>
        </pc:sldMkLst>
        <pc:spChg chg="add mod">
          <ac:chgData name="内田 陽子" userId="S::yoko_uchida@jpfgojp.onmicrosoft.com::3ba88787-b8da-4fc8-a417-83f627a88c5e" providerId="AD" clId="Web-{1AB52516-095D-1710-4D35-391716C1E324}" dt="2020-07-08T06:52:25.863" v="2035" actId="1076"/>
          <ac:spMkLst>
            <pc:docMk/>
            <pc:sldMk cId="2197259818" sldId="517"/>
            <ac:spMk id="2" creationId="{F4E331C3-8D51-4687-B69E-21682B6F347D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51:21.628" v="2016" actId="20577"/>
          <ac:spMkLst>
            <pc:docMk/>
            <pc:sldMk cId="2197259818" sldId="5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52:04.472" v="2030" actId="1076"/>
          <ac:spMkLst>
            <pc:docMk/>
            <pc:sldMk cId="2197259818" sldId="517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8T06:52:25.878" v="2036" actId="1076"/>
          <ac:spMkLst>
            <pc:docMk/>
            <pc:sldMk cId="2197259818" sldId="517"/>
            <ac:spMk id="6" creationId="{37F30964-1894-49AA-A8B7-31D72F2DBC18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8T06:52:25.878" v="2037" actId="1076"/>
          <ac:spMkLst>
            <pc:docMk/>
            <pc:sldMk cId="2197259818" sldId="517"/>
            <ac:spMk id="10" creationId="{E2AEB4D0-8607-4589-82FE-F93FAED6206F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8T06:52:25.894" v="2038" actId="1076"/>
          <ac:spMkLst>
            <pc:docMk/>
            <pc:sldMk cId="2197259818" sldId="517"/>
            <ac:spMk id="12" creationId="{0BFC1268-18A7-40CE-840C-88393BC0C836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8T06:56:03.644" v="2079" actId="1076"/>
        <pc:sldMkLst>
          <pc:docMk/>
          <pc:sldMk cId="2569951232" sldId="518"/>
        </pc:sldMkLst>
        <pc:spChg chg="mod">
          <ac:chgData name="内田 陽子" userId="S::yoko_uchida@jpfgojp.onmicrosoft.com::3ba88787-b8da-4fc8-a417-83f627a88c5e" providerId="AD" clId="Web-{1AB52516-095D-1710-4D35-391716C1E324}" dt="2020-07-08T06:54:09.769" v="2059" actId="20577"/>
          <ac:spMkLst>
            <pc:docMk/>
            <pc:sldMk cId="2569951232" sldId="5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56:03.644" v="2079" actId="1076"/>
          <ac:spMkLst>
            <pc:docMk/>
            <pc:sldMk cId="2569951232" sldId="5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55:40.644" v="2073" actId="1076"/>
          <ac:spMkLst>
            <pc:docMk/>
            <pc:sldMk cId="2569951232" sldId="518"/>
            <ac:spMk id="7" creationId="{1AF68CEC-B70C-4DFA-9973-E5B8A12ED17D}"/>
          </ac:spMkLst>
        </pc:spChg>
      </pc:sldChg>
      <pc:sldChg chg="add del replId">
        <pc:chgData name="内田 陽子" userId="S::yoko_uchida@jpfgojp.onmicrosoft.com::3ba88787-b8da-4fc8-a417-83f627a88c5e" providerId="AD" clId="Web-{1AB52516-095D-1710-4D35-391716C1E324}" dt="2020-07-08T06:56:27.910" v="2081"/>
        <pc:sldMkLst>
          <pc:docMk/>
          <pc:sldMk cId="308085060" sldId="519"/>
        </pc:sldMkLst>
      </pc:sldChg>
      <pc:sldChg chg="modSp add ord replId">
        <pc:chgData name="内田 陽子" userId="S::yoko_uchida@jpfgojp.onmicrosoft.com::3ba88787-b8da-4fc8-a417-83f627a88c5e" providerId="AD" clId="Web-{1AB52516-095D-1710-4D35-391716C1E324}" dt="2020-07-08T06:58:42.300" v="2123" actId="20577"/>
        <pc:sldMkLst>
          <pc:docMk/>
          <pc:sldMk cId="2778646626" sldId="519"/>
        </pc:sldMkLst>
        <pc:spChg chg="mod">
          <ac:chgData name="内田 陽子" userId="S::yoko_uchida@jpfgojp.onmicrosoft.com::3ba88787-b8da-4fc8-a417-83f627a88c5e" providerId="AD" clId="Web-{1AB52516-095D-1710-4D35-391716C1E324}" dt="2020-07-08T06:57:40.847" v="2105" actId="20577"/>
          <ac:spMkLst>
            <pc:docMk/>
            <pc:sldMk cId="2778646626" sldId="5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58:42.300" v="2123" actId="20577"/>
          <ac:spMkLst>
            <pc:docMk/>
            <pc:sldMk cId="2778646626" sldId="5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57:45.769" v="2106" actId="1076"/>
          <ac:spMkLst>
            <pc:docMk/>
            <pc:sldMk cId="2778646626" sldId="519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8T07:00:24.097" v="2153" actId="20577"/>
        <pc:sldMkLst>
          <pc:docMk/>
          <pc:sldMk cId="3118264403" sldId="520"/>
        </pc:sldMkLst>
        <pc:spChg chg="mod">
          <ac:chgData name="内田 陽子" userId="S::yoko_uchida@jpfgojp.onmicrosoft.com::3ba88787-b8da-4fc8-a417-83f627a88c5e" providerId="AD" clId="Web-{1AB52516-095D-1710-4D35-391716C1E324}" dt="2020-07-08T06:59:43.691" v="2140" actId="20577"/>
          <ac:spMkLst>
            <pc:docMk/>
            <pc:sldMk cId="3118264403" sldId="5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7:00:24.097" v="2153" actId="20577"/>
          <ac:spMkLst>
            <pc:docMk/>
            <pc:sldMk cId="3118264403" sldId="5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59:51.175" v="2141" actId="1076"/>
          <ac:spMkLst>
            <pc:docMk/>
            <pc:sldMk cId="3118264403" sldId="520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8T07:10:54.863" v="2179" actId="1076"/>
        <pc:sldMkLst>
          <pc:docMk/>
          <pc:sldMk cId="1305536401" sldId="521"/>
        </pc:sldMkLst>
        <pc:spChg chg="mod">
          <ac:chgData name="内田 陽子" userId="S::yoko_uchida@jpfgojp.onmicrosoft.com::3ba88787-b8da-4fc8-a417-83f627a88c5e" providerId="AD" clId="Web-{1AB52516-095D-1710-4D35-391716C1E324}" dt="2020-07-08T07:08:58.832" v="2172" actId="20577"/>
          <ac:spMkLst>
            <pc:docMk/>
            <pc:sldMk cId="1305536401" sldId="5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7:10:44.161" v="2178" actId="20577"/>
          <ac:spMkLst>
            <pc:docMk/>
            <pc:sldMk cId="1305536401" sldId="5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7:10:54.863" v="2179" actId="1076"/>
          <ac:spMkLst>
            <pc:docMk/>
            <pc:sldMk cId="1305536401" sldId="521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8T07:13:52.457" v="2229" actId="1076"/>
        <pc:sldMkLst>
          <pc:docMk/>
          <pc:sldMk cId="2818279838" sldId="522"/>
        </pc:sldMkLst>
        <pc:spChg chg="mod">
          <ac:chgData name="内田 陽子" userId="S::yoko_uchida@jpfgojp.onmicrosoft.com::3ba88787-b8da-4fc8-a417-83f627a88c5e" providerId="AD" clId="Web-{1AB52516-095D-1710-4D35-391716C1E324}" dt="2020-07-08T07:12:24.676" v="2206" actId="20577"/>
          <ac:spMkLst>
            <pc:docMk/>
            <pc:sldMk cId="2818279838" sldId="52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7:13:52.457" v="2229" actId="1076"/>
          <ac:spMkLst>
            <pc:docMk/>
            <pc:sldMk cId="2818279838" sldId="5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7:12:31.004" v="2207" actId="1076"/>
          <ac:spMkLst>
            <pc:docMk/>
            <pc:sldMk cId="2818279838" sldId="522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8T07:15:58.660" v="2262" actId="1076"/>
        <pc:sldMkLst>
          <pc:docMk/>
          <pc:sldMk cId="264311217" sldId="523"/>
        </pc:sldMkLst>
        <pc:spChg chg="mod">
          <ac:chgData name="内田 陽子" userId="S::yoko_uchida@jpfgojp.onmicrosoft.com::3ba88787-b8da-4fc8-a417-83f627a88c5e" providerId="AD" clId="Web-{1AB52516-095D-1710-4D35-391716C1E324}" dt="2020-07-08T07:15:38.254" v="2260" actId="20577"/>
          <ac:spMkLst>
            <pc:docMk/>
            <pc:sldMk cId="264311217" sldId="5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7:15:58.660" v="2262" actId="1076"/>
          <ac:spMkLst>
            <pc:docMk/>
            <pc:sldMk cId="264311217" sldId="5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7:15:47.144" v="2261" actId="1076"/>
          <ac:spMkLst>
            <pc:docMk/>
            <pc:sldMk cId="264311217" sldId="523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D8A1BEA4-29E2-187B-1985-119DC5AC9544}"/>
    <pc:docChg chg="modSld">
      <pc:chgData name="内田 陽子" userId="S::yoko_uchida@jpfgojp.onmicrosoft.com::3ba88787-b8da-4fc8-a417-83f627a88c5e" providerId="AD" clId="Web-{D8A1BEA4-29E2-187B-1985-119DC5AC9544}" dt="2020-07-10T15:08:30.758" v="310" actId="20577"/>
      <pc:docMkLst>
        <pc:docMk/>
      </pc:docMkLst>
      <pc:sldChg chg="modSp">
        <pc:chgData name="内田 陽子" userId="S::yoko_uchida@jpfgojp.onmicrosoft.com::3ba88787-b8da-4fc8-a417-83f627a88c5e" providerId="AD" clId="Web-{D8A1BEA4-29E2-187B-1985-119DC5AC9544}" dt="2020-07-10T14:57:50.098" v="146" actId="20577"/>
        <pc:sldMkLst>
          <pc:docMk/>
          <pc:sldMk cId="2197259818" sldId="517"/>
        </pc:sldMkLst>
        <pc:spChg chg="mod">
          <ac:chgData name="内田 陽子" userId="S::yoko_uchida@jpfgojp.onmicrosoft.com::3ba88787-b8da-4fc8-a417-83f627a88c5e" providerId="AD" clId="Web-{D8A1BEA4-29E2-187B-1985-119DC5AC9544}" dt="2020-07-10T14:56:43.502" v="105" actId="20577"/>
          <ac:spMkLst>
            <pc:docMk/>
            <pc:sldMk cId="2197259818" sldId="517"/>
            <ac:spMk id="2" creationId="{F4E331C3-8D51-4687-B69E-21682B6F347D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3:03.353" v="6" actId="20577"/>
          <ac:spMkLst>
            <pc:docMk/>
            <pc:sldMk cId="2197259818" sldId="517"/>
            <ac:spMk id="10" creationId="{E2AEB4D0-8607-4589-82FE-F93FAED6206F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7:50.098" v="146" actId="20577"/>
          <ac:spMkLst>
            <pc:docMk/>
            <pc:sldMk cId="2197259818" sldId="517"/>
            <ac:spMk id="12" creationId="{0BFC1268-18A7-40CE-840C-88393BC0C836}"/>
          </ac:spMkLst>
        </pc:spChg>
      </pc:sldChg>
      <pc:sldChg chg="modSp">
        <pc:chgData name="内田 陽子" userId="S::yoko_uchida@jpfgojp.onmicrosoft.com::3ba88787-b8da-4fc8-a417-83f627a88c5e" providerId="AD" clId="Web-{D8A1BEA4-29E2-187B-1985-119DC5AC9544}" dt="2020-07-10T14:56:26.033" v="90" actId="20577"/>
        <pc:sldMkLst>
          <pc:docMk/>
          <pc:sldMk cId="2569951232" sldId="518"/>
        </pc:sldMkLst>
        <pc:spChg chg="mod">
          <ac:chgData name="内田 陽子" userId="S::yoko_uchida@jpfgojp.onmicrosoft.com::3ba88787-b8da-4fc8-a417-83f627a88c5e" providerId="AD" clId="Web-{D8A1BEA4-29E2-187B-1985-119DC5AC9544}" dt="2020-07-10T14:56:07.142" v="75" actId="20577"/>
          <ac:spMkLst>
            <pc:docMk/>
            <pc:sldMk cId="2569951232" sldId="5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6:15.407" v="83" actId="20577"/>
          <ac:spMkLst>
            <pc:docMk/>
            <pc:sldMk cId="2569951232" sldId="518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6:19.361" v="87" actId="20577"/>
          <ac:spMkLst>
            <pc:docMk/>
            <pc:sldMk cId="2569951232" sldId="518"/>
            <ac:spMk id="9" creationId="{3A6EF556-7C27-4DBC-B46A-69B1ACD19B6B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6:26.033" v="90" actId="20577"/>
          <ac:spMkLst>
            <pc:docMk/>
            <pc:sldMk cId="2569951232" sldId="518"/>
            <ac:spMk id="14" creationId="{E81F51A5-8175-464B-A1AE-19542C1F9BA4}"/>
          </ac:spMkLst>
        </pc:spChg>
      </pc:sldChg>
      <pc:sldChg chg="modSp">
        <pc:chgData name="内田 陽子" userId="S::yoko_uchida@jpfgojp.onmicrosoft.com::3ba88787-b8da-4fc8-a417-83f627a88c5e" providerId="AD" clId="Web-{D8A1BEA4-29E2-187B-1985-119DC5AC9544}" dt="2020-07-10T14:54:16.433" v="25" actId="20577"/>
        <pc:sldMkLst>
          <pc:docMk/>
          <pc:sldMk cId="2778646626" sldId="519"/>
        </pc:sldMkLst>
        <pc:spChg chg="mod">
          <ac:chgData name="内田 陽子" userId="S::yoko_uchida@jpfgojp.onmicrosoft.com::3ba88787-b8da-4fc8-a417-83f627a88c5e" providerId="AD" clId="Web-{D8A1BEA4-29E2-187B-1985-119DC5AC9544}" dt="2020-07-10T14:53:59.667" v="16" actId="20577"/>
          <ac:spMkLst>
            <pc:docMk/>
            <pc:sldMk cId="2778646626" sldId="519"/>
            <ac:spMk id="2" creationId="{F4E331C3-8D51-4687-B69E-21682B6F347D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3:45.417" v="11" actId="20577"/>
          <ac:spMkLst>
            <pc:docMk/>
            <pc:sldMk cId="2778646626" sldId="5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4:05.199" v="19" actId="20577"/>
          <ac:spMkLst>
            <pc:docMk/>
            <pc:sldMk cId="2778646626" sldId="519"/>
            <ac:spMk id="9" creationId="{EBC23AE2-5AEB-4B8C-B035-BAF5F4AE603D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4:10.699" v="22" actId="20577"/>
          <ac:spMkLst>
            <pc:docMk/>
            <pc:sldMk cId="2778646626" sldId="519"/>
            <ac:spMk id="11" creationId="{FDDCEAB4-15FD-4C7C-AC8B-95FB4E49A38B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4:16.433" v="25" actId="20577"/>
          <ac:spMkLst>
            <pc:docMk/>
            <pc:sldMk cId="2778646626" sldId="519"/>
            <ac:spMk id="13" creationId="{C36A71DB-907D-4A63-B9C3-7E78AB0EF7EB}"/>
          </ac:spMkLst>
        </pc:spChg>
      </pc:sldChg>
      <pc:sldChg chg="modSp">
        <pc:chgData name="内田 陽子" userId="S::yoko_uchida@jpfgojp.onmicrosoft.com::3ba88787-b8da-4fc8-a417-83f627a88c5e" providerId="AD" clId="Web-{D8A1BEA4-29E2-187B-1985-119DC5AC9544}" dt="2020-07-10T14:55:34.859" v="64" actId="1076"/>
        <pc:sldMkLst>
          <pc:docMk/>
          <pc:sldMk cId="1305536401" sldId="521"/>
        </pc:sldMkLst>
        <pc:spChg chg="mod">
          <ac:chgData name="内田 陽子" userId="S::yoko_uchida@jpfgojp.onmicrosoft.com::3ba88787-b8da-4fc8-a417-83f627a88c5e" providerId="AD" clId="Web-{D8A1BEA4-29E2-187B-1985-119DC5AC9544}" dt="2020-07-10T14:55:00.013" v="37" actId="20577"/>
          <ac:spMkLst>
            <pc:docMk/>
            <pc:sldMk cId="1305536401" sldId="5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4:56.419" v="32" actId="20577"/>
          <ac:spMkLst>
            <pc:docMk/>
            <pc:sldMk cId="1305536401" sldId="521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5:18.467" v="52" actId="20577"/>
          <ac:spMkLst>
            <pc:docMk/>
            <pc:sldMk cId="1305536401" sldId="521"/>
            <ac:spMk id="9" creationId="{3A6EF556-7C27-4DBC-B46A-69B1ACD19B6B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5:34.859" v="64" actId="1076"/>
          <ac:spMkLst>
            <pc:docMk/>
            <pc:sldMk cId="1305536401" sldId="521"/>
            <ac:spMk id="14" creationId="{E81F51A5-8175-464B-A1AE-19542C1F9BA4}"/>
          </ac:spMkLst>
        </pc:spChg>
      </pc:sldChg>
      <pc:sldChg chg="modSp">
        <pc:chgData name="内田 陽子" userId="S::yoko_uchida@jpfgojp.onmicrosoft.com::3ba88787-b8da-4fc8-a417-83f627a88c5e" providerId="AD" clId="Web-{D8A1BEA4-29E2-187B-1985-119DC5AC9544}" dt="2020-07-10T14:59:32.445" v="194" actId="1076"/>
        <pc:sldMkLst>
          <pc:docMk/>
          <pc:sldMk cId="2818279838" sldId="522"/>
        </pc:sldMkLst>
        <pc:spChg chg="mod">
          <ac:chgData name="内田 陽子" userId="S::yoko_uchida@jpfgojp.onmicrosoft.com::3ba88787-b8da-4fc8-a417-83f627a88c5e" providerId="AD" clId="Web-{D8A1BEA4-29E2-187B-1985-119DC5AC9544}" dt="2020-07-10T14:58:42.959" v="161" actId="20577"/>
          <ac:spMkLst>
            <pc:docMk/>
            <pc:sldMk cId="2818279838" sldId="522"/>
            <ac:spMk id="2" creationId="{F4E331C3-8D51-4687-B69E-21682B6F347D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8:24.599" v="150" actId="20577"/>
          <ac:spMkLst>
            <pc:docMk/>
            <pc:sldMk cId="2818279838" sldId="5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9:32.445" v="194" actId="1076"/>
          <ac:spMkLst>
            <pc:docMk/>
            <pc:sldMk cId="2818279838" sldId="522"/>
            <ac:spMk id="6" creationId="{37F30964-1894-49AA-A8B7-31D72F2DBC18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8:55.475" v="172" actId="20577"/>
          <ac:spMkLst>
            <pc:docMk/>
            <pc:sldMk cId="2818279838" sldId="522"/>
            <ac:spMk id="10" creationId="{E2AEB4D0-8607-4589-82FE-F93FAED6206F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9:29.038" v="193" actId="1076"/>
          <ac:spMkLst>
            <pc:docMk/>
            <pc:sldMk cId="2818279838" sldId="522"/>
            <ac:spMk id="12" creationId="{0BFC1268-18A7-40CE-840C-88393BC0C836}"/>
          </ac:spMkLst>
        </pc:spChg>
      </pc:sldChg>
      <pc:sldChg chg="modSp">
        <pc:chgData name="内田 陽子" userId="S::yoko_uchida@jpfgojp.onmicrosoft.com::3ba88787-b8da-4fc8-a417-83f627a88c5e" providerId="AD" clId="Web-{D8A1BEA4-29E2-187B-1985-119DC5AC9544}" dt="2020-07-10T15:08:30.758" v="310" actId="20577"/>
        <pc:sldMkLst>
          <pc:docMk/>
          <pc:sldMk cId="264311217" sldId="523"/>
        </pc:sldMkLst>
        <pc:spChg chg="mod">
          <ac:chgData name="内田 陽子" userId="S::yoko_uchida@jpfgojp.onmicrosoft.com::3ba88787-b8da-4fc8-a417-83f627a88c5e" providerId="AD" clId="Web-{D8A1BEA4-29E2-187B-1985-119DC5AC9544}" dt="2020-07-10T15:07:39.616" v="294" actId="20577"/>
          <ac:spMkLst>
            <pc:docMk/>
            <pc:sldMk cId="264311217" sldId="523"/>
            <ac:spMk id="2" creationId="{F4E331C3-8D51-4687-B69E-21682B6F347D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5:08:30.758" v="310" actId="20577"/>
          <ac:spMkLst>
            <pc:docMk/>
            <pc:sldMk cId="264311217" sldId="5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5:07:49.054" v="302" actId="20577"/>
          <ac:spMkLst>
            <pc:docMk/>
            <pc:sldMk cId="264311217" sldId="523"/>
            <ac:spMk id="6" creationId="{37F30964-1894-49AA-A8B7-31D72F2DBC18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5:07:40.772" v="296" actId="20577"/>
          <ac:spMkLst>
            <pc:docMk/>
            <pc:sldMk cId="264311217" sldId="523"/>
            <ac:spMk id="10" creationId="{E2AEB4D0-8607-4589-82FE-F93FAED6206F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5:07:45.132" v="299" actId="20577"/>
          <ac:spMkLst>
            <pc:docMk/>
            <pc:sldMk cId="264311217" sldId="523"/>
            <ac:spMk id="12" creationId="{0BFC1268-18A7-40CE-840C-88393BC0C836}"/>
          </ac:spMkLst>
        </pc:spChg>
      </pc:sldChg>
    </pc:docChg>
  </pc:docChgLst>
  <pc:docChgLst>
    <pc:chgData name="内田 陽子" userId="S::yoko_uchida@jpfgojp.onmicrosoft.com::3ba88787-b8da-4fc8-a417-83f627a88c5e" providerId="AD" clId="Web-{DD064CBB-3ED5-8971-17C6-26820BFD8AC3}"/>
    <pc:docChg chg="addSld delSld modSld sldOrd">
      <pc:chgData name="内田 陽子" userId="S::yoko_uchida@jpfgojp.onmicrosoft.com::3ba88787-b8da-4fc8-a417-83f627a88c5e" providerId="AD" clId="Web-{DD064CBB-3ED5-8971-17C6-26820BFD8AC3}" dt="2020-06-30T13:18:27.838" v="4702"/>
      <pc:docMkLst>
        <pc:docMk/>
      </pc:docMkLst>
      <pc:sldChg chg="addSp delSp modSp">
        <pc:chgData name="内田 陽子" userId="S::yoko_uchida@jpfgojp.onmicrosoft.com::3ba88787-b8da-4fc8-a417-83f627a88c5e" providerId="AD" clId="Web-{DD064CBB-3ED5-8971-17C6-26820BFD8AC3}" dt="2020-06-30T05:27:59.412" v="77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DD064CBB-3ED5-8971-17C6-26820BFD8AC3}" dt="2020-06-30T05:27:52.365" v="75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25:36.125" v="51" actId="1076"/>
          <ac:spMkLst>
            <pc:docMk/>
            <pc:sldMk cId="2010396247" sldId="258"/>
            <ac:spMk id="3" creationId="{E0222A54-0EEB-4AA0-83C1-3E319CDEEA14}"/>
          </ac:spMkLst>
        </pc:spChg>
        <pc:spChg chg="ord">
          <ac:chgData name="内田 陽子" userId="S::yoko_uchida@jpfgojp.onmicrosoft.com::3ba88787-b8da-4fc8-a417-83f627a88c5e" providerId="AD" clId="Web-{DD064CBB-3ED5-8971-17C6-26820BFD8AC3}" dt="2020-06-30T05:27:35.567" v="73"/>
          <ac:spMkLst>
            <pc:docMk/>
            <pc:sldMk cId="2010396247" sldId="258"/>
            <ac:spMk id="9" creationId="{8569A724-CB2E-4772-A152-24415101F15E}"/>
          </ac:spMkLst>
        </pc:spChg>
        <pc:picChg chg="del">
          <ac:chgData name="内田 陽子" userId="S::yoko_uchida@jpfgojp.onmicrosoft.com::3ba88787-b8da-4fc8-a417-83f627a88c5e" providerId="AD" clId="Web-{DD064CBB-3ED5-8971-17C6-26820BFD8AC3}" dt="2020-06-30T05:27:29.473" v="72"/>
          <ac:picMkLst>
            <pc:docMk/>
            <pc:sldMk cId="2010396247" sldId="258"/>
            <ac:picMk id="5" creationId="{A3BCFB24-1DBD-4C64-820A-C01C8D94424C}"/>
          </ac:picMkLst>
        </pc:picChg>
        <pc:picChg chg="add mod ord modCrop">
          <ac:chgData name="内田 陽子" userId="S::yoko_uchida@jpfgojp.onmicrosoft.com::3ba88787-b8da-4fc8-a417-83f627a88c5e" providerId="AD" clId="Web-{DD064CBB-3ED5-8971-17C6-26820BFD8AC3}" dt="2020-06-30T05:27:59.412" v="77" actId="1076"/>
          <ac:picMkLst>
            <pc:docMk/>
            <pc:sldMk cId="2010396247" sldId="258"/>
            <ac:picMk id="6" creationId="{79204CDD-91D0-4D1A-98C7-102EE3D35DB4}"/>
          </ac:picMkLst>
        </pc:picChg>
      </pc:sldChg>
      <pc:sldChg chg="delSp modSp">
        <pc:chgData name="内田 陽子" userId="S::yoko_uchida@jpfgojp.onmicrosoft.com::3ba88787-b8da-4fc8-a417-83f627a88c5e" providerId="AD" clId="Web-{DD064CBB-3ED5-8971-17C6-26820BFD8AC3}" dt="2020-06-30T05:32:31.546" v="210" actId="1076"/>
        <pc:sldMkLst>
          <pc:docMk/>
          <pc:sldMk cId="1239041308" sldId="323"/>
        </pc:sldMkLst>
        <pc:spChg chg="del">
          <ac:chgData name="内田 陽子" userId="S::yoko_uchida@jpfgojp.onmicrosoft.com::3ba88787-b8da-4fc8-a417-83f627a88c5e" providerId="AD" clId="Web-{DD064CBB-3ED5-8971-17C6-26820BFD8AC3}" dt="2020-06-30T05:31:40.560" v="13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0:21.479" v="96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1:34.200" v="136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0:28.964" v="97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2:06.499" v="164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2:18.046" v="207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2:31.546" v="210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DD064CBB-3ED5-8971-17C6-26820BFD8AC3}" dt="2020-06-30T07:16:19.408" v="1958"/>
        <pc:sldMkLst>
          <pc:docMk/>
          <pc:sldMk cId="3225434964" sldId="365"/>
        </pc:sldMkLst>
        <pc:spChg chg="del mod">
          <ac:chgData name="内田 陽子" userId="S::yoko_uchida@jpfgojp.onmicrosoft.com::3ba88787-b8da-4fc8-a417-83f627a88c5e" providerId="AD" clId="Web-{DD064CBB-3ED5-8971-17C6-26820BFD8AC3}" dt="2020-06-30T07:14:56.202" v="1931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14:50.640" v="1928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15:31.422" v="1956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15:51.563" v="1957" actId="1076"/>
          <ac:spMkLst>
            <pc:docMk/>
            <pc:sldMk cId="3225434964" sldId="365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DD064CBB-3ED5-8971-17C6-26820BFD8AC3}" dt="2020-06-30T07:14:56.202" v="1930"/>
          <ac:spMkLst>
            <pc:docMk/>
            <pc:sldMk cId="3225434964" sldId="365"/>
            <ac:spMk id="9" creationId="{48920A6D-E990-4345-B2E9-6CEDA0026157}"/>
          </ac:spMkLst>
        </pc:spChg>
        <pc:spChg chg="del mod">
          <ac:chgData name="内田 陽子" userId="S::yoko_uchida@jpfgojp.onmicrosoft.com::3ba88787-b8da-4fc8-a417-83f627a88c5e" providerId="AD" clId="Web-{DD064CBB-3ED5-8971-17C6-26820BFD8AC3}" dt="2020-06-30T07:14:56.202" v="1929"/>
          <ac:spMkLst>
            <pc:docMk/>
            <pc:sldMk cId="3225434964" sldId="36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6:36:28.764" v="1905"/>
          <ac:spMkLst>
            <pc:docMk/>
            <pc:sldMk cId="3225434964" sldId="365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DD064CBB-3ED5-8971-17C6-26820BFD8AC3}" dt="2020-06-30T09:29:39.578" v="3086" actId="1076"/>
        <pc:sldMkLst>
          <pc:docMk/>
          <pc:sldMk cId="1736354933" sldId="369"/>
        </pc:sldMkLst>
        <pc:spChg chg="del">
          <ac:chgData name="内田 陽子" userId="S::yoko_uchida@jpfgojp.onmicrosoft.com::3ba88787-b8da-4fc8-a417-83f627a88c5e" providerId="AD" clId="Web-{DD064CBB-3ED5-8971-17C6-26820BFD8AC3}" dt="2020-06-30T09:11:01.435" v="3046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9:13:49.210" v="3081" actId="1076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9:29:39.578" v="3086" actId="1076"/>
          <ac:spMkLst>
            <pc:docMk/>
            <pc:sldMk cId="1736354933" sldId="369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9:13:51.945" v="3083"/>
          <ac:spMkLst>
            <pc:docMk/>
            <pc:sldMk cId="1736354933" sldId="369"/>
            <ac:spMk id="5" creationId="{AACC913D-743C-4914-B6A2-9D1ED7294D6F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9:13:49.210" v="3082" actId="1076"/>
          <ac:spMkLst>
            <pc:docMk/>
            <pc:sldMk cId="1736354933" sldId="36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9:11:01.435" v="3045"/>
          <ac:spMkLst>
            <pc:docMk/>
            <pc:sldMk cId="1736354933" sldId="369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9:11:01.435" v="3044"/>
          <ac:spMkLst>
            <pc:docMk/>
            <pc:sldMk cId="1736354933" sldId="369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9:11:01.419" v="3043"/>
          <ac:spMkLst>
            <pc:docMk/>
            <pc:sldMk cId="1736354933" sldId="369"/>
            <ac:spMk id="14" creationId="{B9E01242-A798-4AF3-A0A2-7C59DE02D6B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08:59:08.033" v="2975" actId="1076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DD064CBB-3ED5-8971-17C6-26820BFD8AC3}" dt="2020-06-30T08:57:02.057" v="2810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7:54.904" v="2874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6:48.353" v="2794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9:08.033" v="2975" actId="1076"/>
          <ac:spMkLst>
            <pc:docMk/>
            <pc:sldMk cId="3865722586" sldId="40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7:26.105" v="2865" actId="20577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8:13.358" v="2905" actId="20577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8:30.344" v="2970" actId="20577"/>
          <ac:spMkLst>
            <pc:docMk/>
            <pc:sldMk cId="3865722586" sldId="402"/>
            <ac:spMk id="14" creationId="{E81F51A5-8175-464B-A1AE-19542C1F9BA4}"/>
          </ac:spMkLst>
        </pc:spChg>
      </pc:sldChg>
      <pc:sldChg chg="delSp modSp ord">
        <pc:chgData name="内田 陽子" userId="S::yoko_uchida@jpfgojp.onmicrosoft.com::3ba88787-b8da-4fc8-a417-83f627a88c5e" providerId="AD" clId="Web-{DD064CBB-3ED5-8971-17C6-26820BFD8AC3}" dt="2020-06-30T12:38:32.697" v="3955"/>
        <pc:sldMkLst>
          <pc:docMk/>
          <pc:sldMk cId="3200399028" sldId="405"/>
        </pc:sldMkLst>
        <pc:spChg chg="del">
          <ac:chgData name="内田 陽子" userId="S::yoko_uchida@jpfgojp.onmicrosoft.com::3ba88787-b8da-4fc8-a417-83f627a88c5e" providerId="AD" clId="Web-{DD064CBB-3ED5-8971-17C6-26820BFD8AC3}" dt="2020-06-30T12:36:27.808" v="3907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6:20.855" v="3905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8:11.854" v="3954" actId="20577"/>
          <ac:spMkLst>
            <pc:docMk/>
            <pc:sldMk cId="3200399028" sldId="405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12:36:27.808" v="3906"/>
          <ac:spMkLst>
            <pc:docMk/>
            <pc:sldMk cId="3200399028" sldId="405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6:32.229" v="3910" actId="20577"/>
          <ac:spMkLst>
            <pc:docMk/>
            <pc:sldMk cId="3200399028" sldId="405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6:37.683" v="3916" actId="20577"/>
          <ac:spMkLst>
            <pc:docMk/>
            <pc:sldMk cId="3200399028" sldId="405"/>
            <ac:spMk id="14" creationId="{8335A247-BD9C-4A5A-9D96-6CDB89C0F48A}"/>
          </ac:spMkLst>
        </pc:spChg>
      </pc:sldChg>
      <pc:sldChg chg="del ord">
        <pc:chgData name="内田 陽子" userId="S::yoko_uchida@jpfgojp.onmicrosoft.com::3ba88787-b8da-4fc8-a417-83f627a88c5e" providerId="AD" clId="Web-{DD064CBB-3ED5-8971-17C6-26820BFD8AC3}" dt="2020-06-30T13:12:49.090" v="4611"/>
        <pc:sldMkLst>
          <pc:docMk/>
          <pc:sldMk cId="2292691927" sldId="408"/>
        </pc:sldMkLst>
      </pc:sldChg>
      <pc:sldChg chg="addSp delSp modSp ord">
        <pc:chgData name="内田 陽子" userId="S::yoko_uchida@jpfgojp.onmicrosoft.com::3ba88787-b8da-4fc8-a417-83f627a88c5e" providerId="AD" clId="Web-{DD064CBB-3ED5-8971-17C6-26820BFD8AC3}" dt="2020-06-30T13:12:36.449" v="4610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DD064CBB-3ED5-8971-17C6-26820BFD8AC3}" dt="2020-06-30T13:06:20.122" v="4530" actId="1076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5:11.779" v="4518" actId="20577"/>
          <ac:spMkLst>
            <pc:docMk/>
            <pc:sldMk cId="4023686586" sldId="413"/>
            <ac:spMk id="6" creationId="{C26BD30C-7734-4240-83F0-2551AACA9332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6:43.279" v="4533" actId="1076"/>
          <ac:spMkLst>
            <pc:docMk/>
            <pc:sldMk cId="4023686586" sldId="413"/>
            <ac:spMk id="8" creationId="{09336035-D0B3-4294-93CD-B0D1779E1361}"/>
          </ac:spMkLst>
        </pc:spChg>
        <pc:picChg chg="add mod ord">
          <ac:chgData name="内田 陽子" userId="S::yoko_uchida@jpfgojp.onmicrosoft.com::3ba88787-b8da-4fc8-a417-83f627a88c5e" providerId="AD" clId="Web-{DD064CBB-3ED5-8971-17C6-26820BFD8AC3}" dt="2020-06-30T13:03:15.608" v="4502" actId="14100"/>
          <ac:picMkLst>
            <pc:docMk/>
            <pc:sldMk cId="4023686586" sldId="413"/>
            <ac:picMk id="2" creationId="{CEA53FE4-8130-4E7C-8F72-ADA9CE47C99B}"/>
          </ac:picMkLst>
        </pc:picChg>
        <pc:picChg chg="del">
          <ac:chgData name="内田 陽子" userId="S::yoko_uchida@jpfgojp.onmicrosoft.com::3ba88787-b8da-4fc8-a417-83f627a88c5e" providerId="AD" clId="Web-{DD064CBB-3ED5-8971-17C6-26820BFD8AC3}" dt="2020-06-30T13:02:44.436" v="4497"/>
          <ac:picMkLst>
            <pc:docMk/>
            <pc:sldMk cId="4023686586" sldId="413"/>
            <ac:picMk id="17" creationId="{8C3FF992-89FB-4C13-B32E-47D42E28E47A}"/>
          </ac:picMkLst>
        </pc:picChg>
      </pc:sldChg>
      <pc:sldChg chg="modSp ord">
        <pc:chgData name="内田 陽子" userId="S::yoko_uchida@jpfgojp.onmicrosoft.com::3ba88787-b8da-4fc8-a417-83f627a88c5e" providerId="AD" clId="Web-{DD064CBB-3ED5-8971-17C6-26820BFD8AC3}" dt="2020-06-30T06:07:25.768" v="1255" actId="1076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DD064CBB-3ED5-8971-17C6-26820BFD8AC3}" dt="2020-06-30T06:03:20.282" v="1153" actId="20577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1:44.954" v="1098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5:04.142" v="1202" actId="1076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7:25.768" v="1255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3:27.220" v="1162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3:33.032" v="1173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3:39.720" v="1186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12:33:36.059" v="3876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DD064CBB-3ED5-8971-17C6-26820BFD8AC3}" dt="2020-06-30T12:28:07.029" v="3800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0:13.622" v="3832" actId="1076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8:14.529" v="3802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DD064CBB-3ED5-8971-17C6-26820BFD8AC3}" dt="2020-06-30T13:18:27.838" v="4702"/>
        <pc:sldMkLst>
          <pc:docMk/>
          <pc:sldMk cId="1737716498" sldId="438"/>
        </pc:sldMkLst>
      </pc:sldChg>
      <pc:sldChg chg="delSp modSp ord">
        <pc:chgData name="内田 陽子" userId="S::yoko_uchida@jpfgojp.onmicrosoft.com::3ba88787-b8da-4fc8-a417-83f627a88c5e" providerId="AD" clId="Web-{DD064CBB-3ED5-8971-17C6-26820BFD8AC3}" dt="2020-06-30T05:34:26.967" v="254"/>
        <pc:sldMkLst>
          <pc:docMk/>
          <pc:sldMk cId="3549227618" sldId="439"/>
        </pc:sldMkLst>
        <pc:spChg chg="del">
          <ac:chgData name="内田 陽子" userId="S::yoko_uchida@jpfgojp.onmicrosoft.com::3ba88787-b8da-4fc8-a417-83f627a88c5e" providerId="AD" clId="Web-{DD064CBB-3ED5-8971-17C6-26820BFD8AC3}" dt="2020-06-30T05:33:35.752" v="231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3:29.736" v="228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4:21.962" v="253" actId="20577"/>
          <ac:spMkLst>
            <pc:docMk/>
            <pc:sldMk cId="3549227618" sldId="43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5:33:35.752" v="230"/>
          <ac:spMkLst>
            <pc:docMk/>
            <pc:sldMk cId="354922761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3:42.034" v="236" actId="20577"/>
          <ac:spMkLst>
            <pc:docMk/>
            <pc:sldMk cId="3549227618" sldId="43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5:33:35.752" v="229"/>
          <ac:spMkLst>
            <pc:docMk/>
            <pc:sldMk cId="3549227618" sldId="43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DD064CBB-3ED5-8971-17C6-26820BFD8AC3}" dt="2020-06-30T05:42:12.743" v="423" actId="1076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DD064CBB-3ED5-8971-17C6-26820BFD8AC3}" dt="2020-06-30T05:41:27.913" v="376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7:17.113" v="276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8:22.404" v="323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2:12.743" v="423" actId="1076"/>
          <ac:spMkLst>
            <pc:docMk/>
            <pc:sldMk cId="2850448850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1:49.970" v="402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2:06.055" v="420" actId="20577"/>
          <ac:spMkLst>
            <pc:docMk/>
            <pc:sldMk cId="2850448850" sldId="44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1:20.897" v="369" actId="20577"/>
          <ac:spMkLst>
            <pc:docMk/>
            <pc:sldMk cId="2850448850" sldId="440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05:48:28.839" v="692" actId="1076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DD064CBB-3ED5-8971-17C6-26820BFD8AC3}" dt="2020-06-30T05:47:17.104" v="568" actId="14100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4:04.165" v="454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5:26.041" v="471" actId="20577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8:28.839" v="692" actId="1076"/>
          <ac:spMkLst>
            <pc:docMk/>
            <pc:sldMk cId="3994304355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8:15.433" v="689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8:11.573" v="686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7:33.729" v="615" actId="20577"/>
          <ac:spMkLst>
            <pc:docMk/>
            <pc:sldMk cId="3994304355" sldId="441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DD064CBB-3ED5-8971-17C6-26820BFD8AC3}" dt="2020-06-30T05:50:40.481" v="781" actId="20577"/>
        <pc:sldMkLst>
          <pc:docMk/>
          <pc:sldMk cId="2134300188" sldId="442"/>
        </pc:sldMkLst>
        <pc:spChg chg="add del">
          <ac:chgData name="内田 陽子" userId="S::yoko_uchida@jpfgojp.onmicrosoft.com::3ba88787-b8da-4fc8-a417-83f627a88c5e" providerId="AD" clId="Web-{DD064CBB-3ED5-8971-17C6-26820BFD8AC3}" dt="2020-06-30T05:49:47.886" v="722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0:02.480" v="741" actId="20577"/>
          <ac:spMkLst>
            <pc:docMk/>
            <pc:sldMk cId="2134300188" sldId="442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DD064CBB-3ED5-8971-17C6-26820BFD8AC3}" dt="2020-06-30T05:50:40.481" v="781" actId="20577"/>
          <ac:spMkLst>
            <pc:docMk/>
            <pc:sldMk cId="2134300188" sldId="442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DD064CBB-3ED5-8971-17C6-26820BFD8AC3}" dt="2020-06-30T05:49:43.668" v="714"/>
          <ac:spMkLst>
            <pc:docMk/>
            <pc:sldMk cId="2134300188" sldId="442"/>
            <ac:spMk id="6" creationId="{A97DD074-6874-4279-9558-781518AF30B3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5:49:47.886" v="721"/>
          <ac:spMkLst>
            <pc:docMk/>
            <pc:sldMk cId="2134300188" sldId="442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5:49:47.886" v="720"/>
          <ac:spMkLst>
            <pc:docMk/>
            <pc:sldMk cId="2134300188" sldId="442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5:49:47.886" v="719"/>
          <ac:spMkLst>
            <pc:docMk/>
            <pc:sldMk cId="2134300188" sldId="44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DD064CBB-3ED5-8971-17C6-26820BFD8AC3}" dt="2020-06-30T07:21:54.621" v="2174" actId="1076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DD064CBB-3ED5-8971-17C6-26820BFD8AC3}" dt="2020-06-30T07:19:46.758" v="2041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17:12.285" v="1975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1:54.621" v="2174" actId="1076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1:40.074" v="2172" actId="1076"/>
          <ac:spMkLst>
            <pc:docMk/>
            <pc:sldMk cId="2624926469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0:06.368" v="2062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0:50.104" v="2101" actId="14100"/>
          <ac:spMkLst>
            <pc:docMk/>
            <pc:sldMk cId="2624926469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1:26.011" v="2169" actId="20577"/>
          <ac:spMkLst>
            <pc:docMk/>
            <pc:sldMk cId="2624926469" sldId="44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05:53:38.310" v="961" actId="20577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DD064CBB-3ED5-8971-17C6-26820BFD8AC3}" dt="2020-06-30T05:53:07.653" v="866" actId="20577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1:48.809" v="802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2:59.106" v="861" actId="1076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1:57.872" v="803" actId="1076"/>
          <ac:spMkLst>
            <pc:docMk/>
            <pc:sldMk cId="1821118130" sldId="44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3:28.888" v="932" actId="20577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3:38.310" v="961" actId="20577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3:17.450" v="905" actId="20577"/>
          <ac:spMkLst>
            <pc:docMk/>
            <pc:sldMk cId="1821118130" sldId="444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DD064CBB-3ED5-8971-17C6-26820BFD8AC3}" dt="2020-06-30T06:19:12.898" v="1385" actId="20577"/>
        <pc:sldMkLst>
          <pc:docMk/>
          <pc:sldMk cId="1506209741" sldId="445"/>
        </pc:sldMkLst>
        <pc:spChg chg="del">
          <ac:chgData name="内田 陽子" userId="S::yoko_uchida@jpfgojp.onmicrosoft.com::3ba88787-b8da-4fc8-a417-83f627a88c5e" providerId="AD" clId="Web-{DD064CBB-3ED5-8971-17C6-26820BFD8AC3}" dt="2020-06-30T06:16:51.506" v="1308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17:13.006" v="1321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19:12.898" v="1385" actId="20577"/>
          <ac:spMkLst>
            <pc:docMk/>
            <pc:sldMk cId="1506209741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16:31.772" v="1304" actId="1076"/>
          <ac:spMkLst>
            <pc:docMk/>
            <pc:sldMk cId="1506209741" sldId="44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6:16:51.491" v="1307"/>
          <ac:spMkLst>
            <pc:docMk/>
            <pc:sldMk cId="1506209741" sldId="44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6:16:51.491" v="1306"/>
          <ac:spMkLst>
            <pc:docMk/>
            <pc:sldMk cId="1506209741" sldId="44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6:16:51.491" v="1305"/>
          <ac:spMkLst>
            <pc:docMk/>
            <pc:sldMk cId="1506209741" sldId="445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DD064CBB-3ED5-8971-17C6-26820BFD8AC3}" dt="2020-06-30T07:28:00.382" v="2292" actId="20577"/>
        <pc:sldMkLst>
          <pc:docMk/>
          <pc:sldMk cId="3757872599" sldId="446"/>
        </pc:sldMkLst>
        <pc:spChg chg="del">
          <ac:chgData name="内田 陽子" userId="S::yoko_uchida@jpfgojp.onmicrosoft.com::3ba88787-b8da-4fc8-a417-83f627a88c5e" providerId="AD" clId="Web-{DD064CBB-3ED5-8971-17C6-26820BFD8AC3}" dt="2020-06-30T07:27:19.897" v="2285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8:00.382" v="2292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7:09.053" v="2281" actId="20577"/>
          <ac:spMkLst>
            <pc:docMk/>
            <pc:sldMk cId="3757872599" sldId="446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27:19.897" v="2284"/>
          <ac:spMkLst>
            <pc:docMk/>
            <pc:sldMk cId="3757872599" sldId="446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27:19.881" v="2283"/>
          <ac:spMkLst>
            <pc:docMk/>
            <pc:sldMk cId="3757872599" sldId="446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27:19.881" v="2282"/>
          <ac:spMkLst>
            <pc:docMk/>
            <pc:sldMk cId="3757872599" sldId="44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DD064CBB-3ED5-8971-17C6-26820BFD8AC3}" dt="2020-06-30T07:32:54.844" v="2402" actId="20577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DD064CBB-3ED5-8971-17C6-26820BFD8AC3}" dt="2020-06-30T07:30:04.495" v="2335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8:44.728" v="2312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2:54.844" v="2402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0:10.324" v="2341" actId="20577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0:15.558" v="2346" actId="20577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0:23.324" v="2357" actId="20577"/>
          <ac:spMkLst>
            <pc:docMk/>
            <pc:sldMk cId="2547884084" sldId="447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DD064CBB-3ED5-8971-17C6-26820BFD8AC3}" dt="2020-06-30T07:35:22.630" v="2446" actId="1076"/>
        <pc:sldMkLst>
          <pc:docMk/>
          <pc:sldMk cId="3989000421" sldId="448"/>
        </pc:sldMkLst>
        <pc:spChg chg="del">
          <ac:chgData name="内田 陽子" userId="S::yoko_uchida@jpfgojp.onmicrosoft.com::3ba88787-b8da-4fc8-a417-83f627a88c5e" providerId="AD" clId="Web-{DD064CBB-3ED5-8971-17C6-26820BFD8AC3}" dt="2020-06-30T07:34:17.488" v="2427"/>
          <ac:spMkLst>
            <pc:docMk/>
            <pc:sldMk cId="3989000421" sldId="44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4:09.050" v="2423" actId="20577"/>
          <ac:spMkLst>
            <pc:docMk/>
            <pc:sldMk cId="3989000421" sldId="4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5:12.489" v="2444" actId="20577"/>
          <ac:spMkLst>
            <pc:docMk/>
            <pc:sldMk cId="3989000421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5:22.630" v="2446" actId="1076"/>
          <ac:spMkLst>
            <pc:docMk/>
            <pc:sldMk cId="3989000421" sldId="44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34:17.488" v="2426"/>
          <ac:spMkLst>
            <pc:docMk/>
            <pc:sldMk cId="3989000421" sldId="44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34:17.488" v="2425"/>
          <ac:spMkLst>
            <pc:docMk/>
            <pc:sldMk cId="3989000421" sldId="44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34:17.488" v="2424"/>
          <ac:spMkLst>
            <pc:docMk/>
            <pc:sldMk cId="3989000421" sldId="448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09:01:37.245" v="3026" actId="20577"/>
        <pc:sldMkLst>
          <pc:docMk/>
          <pc:sldMk cId="2043561076" sldId="449"/>
        </pc:sldMkLst>
        <pc:spChg chg="mod">
          <ac:chgData name="内田 陽子" userId="S::yoko_uchida@jpfgojp.onmicrosoft.com::3ba88787-b8da-4fc8-a417-83f627a88c5e" providerId="AD" clId="Web-{DD064CBB-3ED5-8971-17C6-26820BFD8AC3}" dt="2020-06-30T09:00:17.975" v="2992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9:01:37.245" v="3026" actId="20577"/>
          <ac:spMkLst>
            <pc:docMk/>
            <pc:sldMk cId="2043561076" sldId="449"/>
            <ac:spMk id="4" creationId="{00000000-0000-0000-0000-000000000000}"/>
          </ac:spMkLst>
        </pc:spChg>
      </pc:sldChg>
      <pc:sldChg chg="addSp delSp modSp ord">
        <pc:chgData name="内田 陽子" userId="S::yoko_uchida@jpfgojp.onmicrosoft.com::3ba88787-b8da-4fc8-a417-83f627a88c5e" providerId="AD" clId="Web-{DD064CBB-3ED5-8971-17C6-26820BFD8AC3}" dt="2020-06-30T08:53:41.374" v="2755"/>
        <pc:sldMkLst>
          <pc:docMk/>
          <pc:sldMk cId="312432115" sldId="450"/>
        </pc:sldMkLst>
        <pc:spChg chg="del">
          <ac:chgData name="内田 陽子" userId="S::yoko_uchida@jpfgojp.onmicrosoft.com::3ba88787-b8da-4fc8-a417-83f627a88c5e" providerId="AD" clId="Web-{DD064CBB-3ED5-8971-17C6-26820BFD8AC3}" dt="2020-06-30T08:48:59.357" v="2702"/>
          <ac:spMkLst>
            <pc:docMk/>
            <pc:sldMk cId="312432115" sldId="450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DD064CBB-3ED5-8971-17C6-26820BFD8AC3}" dt="2020-06-30T08:52:19.525" v="2745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1:08.755" v="2739" actId="20577"/>
          <ac:spMkLst>
            <pc:docMk/>
            <pc:sldMk cId="312432115" sldId="450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8:52:24.213" v="2746"/>
          <ac:spMkLst>
            <pc:docMk/>
            <pc:sldMk cId="312432115" sldId="450"/>
            <ac:spMk id="6" creationId="{FB0387CF-AD17-4AC7-8EBB-C79AC4FB2458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2:30.963" v="2747" actId="1076"/>
          <ac:spMkLst>
            <pc:docMk/>
            <pc:sldMk cId="312432115" sldId="450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8:48:59.357" v="2701"/>
          <ac:spMkLst>
            <pc:docMk/>
            <pc:sldMk cId="312432115" sldId="450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8:48:59.357" v="2700"/>
          <ac:spMkLst>
            <pc:docMk/>
            <pc:sldMk cId="312432115" sldId="45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8:48:59.357" v="2699"/>
          <ac:spMkLst>
            <pc:docMk/>
            <pc:sldMk cId="312432115" sldId="450"/>
            <ac:spMk id="11" creationId="{9557DDCB-0AF4-4AFF-A705-E5DBBE957561}"/>
          </ac:spMkLst>
        </pc:spChg>
        <pc:picChg chg="add del">
          <ac:chgData name="内田 陽子" userId="S::yoko_uchida@jpfgojp.onmicrosoft.com::3ba88787-b8da-4fc8-a417-83f627a88c5e" providerId="AD" clId="Web-{DD064CBB-3ED5-8971-17C6-26820BFD8AC3}" dt="2020-06-30T08:53:41.374" v="2755"/>
          <ac:picMkLst>
            <pc:docMk/>
            <pc:sldMk cId="312432115" sldId="450"/>
            <ac:picMk id="5" creationId="{E7D3B334-F4DF-4BCF-A704-995778EFE00B}"/>
          </ac:picMkLst>
        </pc:picChg>
        <pc:picChg chg="add mod ord">
          <ac:chgData name="内田 陽子" userId="S::yoko_uchida@jpfgojp.onmicrosoft.com::3ba88787-b8da-4fc8-a417-83f627a88c5e" providerId="AD" clId="Web-{DD064CBB-3ED5-8971-17C6-26820BFD8AC3}" dt="2020-06-30T08:53:38.889" v="2754"/>
          <ac:picMkLst>
            <pc:docMk/>
            <pc:sldMk cId="312432115" sldId="450"/>
            <ac:picMk id="8" creationId="{A842D17D-37FF-4FA7-845A-A512818F1CA4}"/>
          </ac:picMkLst>
        </pc:picChg>
      </pc:sldChg>
      <pc:sldChg chg="del">
        <pc:chgData name="内田 陽子" userId="S::yoko_uchida@jpfgojp.onmicrosoft.com::3ba88787-b8da-4fc8-a417-83f627a88c5e" providerId="AD" clId="Web-{DD064CBB-3ED5-8971-17C6-26820BFD8AC3}" dt="2020-06-30T13:02:28.014" v="4493"/>
        <pc:sldMkLst>
          <pc:docMk/>
          <pc:sldMk cId="336248084" sldId="451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2:29.733" v="4494"/>
        <pc:sldMkLst>
          <pc:docMk/>
          <pc:sldMk cId="281834022" sldId="452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34.075" v="4532"/>
        <pc:sldMkLst>
          <pc:docMk/>
          <pc:sldMk cId="1885356720" sldId="453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34.075" v="4531"/>
        <pc:sldMkLst>
          <pc:docMk/>
          <pc:sldMk cId="1548145931" sldId="454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49.919" v="4535"/>
        <pc:sldMkLst>
          <pc:docMk/>
          <pc:sldMk cId="3416712067" sldId="455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49.903" v="4534"/>
        <pc:sldMkLst>
          <pc:docMk/>
          <pc:sldMk cId="3182985493" sldId="456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12:53.465" v="4612"/>
        <pc:sldMkLst>
          <pc:docMk/>
          <pc:sldMk cId="571041173" sldId="457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55.325" v="4537"/>
        <pc:sldMkLst>
          <pc:docMk/>
          <pc:sldMk cId="4056125493" sldId="458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55.325" v="4536"/>
        <pc:sldMkLst>
          <pc:docMk/>
          <pc:sldMk cId="2919547932" sldId="459"/>
        </pc:sldMkLst>
      </pc:sldChg>
      <pc:sldChg chg="modSp ord">
        <pc:chgData name="内田 陽子" userId="S::yoko_uchida@jpfgojp.onmicrosoft.com::3ba88787-b8da-4fc8-a417-83f627a88c5e" providerId="AD" clId="Web-{DD064CBB-3ED5-8971-17C6-26820BFD8AC3}" dt="2020-06-30T13:12:29.949" v="4609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DD064CBB-3ED5-8971-17C6-26820BFD8AC3}" dt="2020-06-30T13:09:34.341" v="4553" actId="20577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2:18.090" v="4608" actId="20577"/>
          <ac:spMkLst>
            <pc:docMk/>
            <pc:sldMk cId="699807025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9:43.232" v="4554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12:08:59.563" v="3414" actId="1076"/>
        <pc:sldMkLst>
          <pc:docMk/>
          <pc:sldMk cId="494679441" sldId="461"/>
        </pc:sldMkLst>
        <pc:spChg chg="mod">
          <ac:chgData name="内田 陽子" userId="S::yoko_uchida@jpfgojp.onmicrosoft.com::3ba88787-b8da-4fc8-a417-83f627a88c5e" providerId="AD" clId="Web-{DD064CBB-3ED5-8971-17C6-26820BFD8AC3}" dt="2020-06-30T12:07:34.204" v="3230" actId="20577"/>
          <ac:spMkLst>
            <pc:docMk/>
            <pc:sldMk cId="494679441" sldId="46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4:48.393" v="3120" actId="1076"/>
          <ac:spMkLst>
            <pc:docMk/>
            <pc:sldMk cId="494679441" sldId="46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6:17.689" v="3162" actId="20577"/>
          <ac:spMkLst>
            <pc:docMk/>
            <pc:sldMk cId="494679441" sldId="46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8:59.563" v="3414" actId="1076"/>
          <ac:spMkLst>
            <pc:docMk/>
            <pc:sldMk cId="494679441" sldId="46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7:56.485" v="3280" actId="20577"/>
          <ac:spMkLst>
            <pc:docMk/>
            <pc:sldMk cId="494679441" sldId="46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8:39.641" v="3411" actId="20577"/>
          <ac:spMkLst>
            <pc:docMk/>
            <pc:sldMk cId="494679441" sldId="46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7:43.470" v="3237" actId="20577"/>
          <ac:spMkLst>
            <pc:docMk/>
            <pc:sldMk cId="494679441" sldId="461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DD064CBB-3ED5-8971-17C6-26820BFD8AC3}" dt="2020-06-30T13:12:55.371" v="4613"/>
        <pc:sldMkLst>
          <pc:docMk/>
          <pc:sldMk cId="2503653533" sldId="462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12:57.355" v="4614"/>
        <pc:sldMkLst>
          <pc:docMk/>
          <pc:sldMk cId="629953174" sldId="463"/>
        </pc:sldMkLst>
      </pc:sldChg>
      <pc:sldChg chg="delSp modSp">
        <pc:chgData name="内田 陽子" userId="S::yoko_uchida@jpfgojp.onmicrosoft.com::3ba88787-b8da-4fc8-a417-83f627a88c5e" providerId="AD" clId="Web-{DD064CBB-3ED5-8971-17C6-26820BFD8AC3}" dt="2020-06-30T13:16:00.745" v="4667" actId="1076"/>
        <pc:sldMkLst>
          <pc:docMk/>
          <pc:sldMk cId="3016805703" sldId="464"/>
        </pc:sldMkLst>
        <pc:spChg chg="del">
          <ac:chgData name="内田 陽子" userId="S::yoko_uchida@jpfgojp.onmicrosoft.com::3ba88787-b8da-4fc8-a417-83f627a88c5e" providerId="AD" clId="Web-{DD064CBB-3ED5-8971-17C6-26820BFD8AC3}" dt="2020-06-30T13:14:40.433" v="4637"/>
          <ac:spMkLst>
            <pc:docMk/>
            <pc:sldMk cId="3016805703" sldId="4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4:32.934" v="4634" actId="20577"/>
          <ac:spMkLst>
            <pc:docMk/>
            <pc:sldMk cId="3016805703" sldId="4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6:00.745" v="4667" actId="1076"/>
          <ac:spMkLst>
            <pc:docMk/>
            <pc:sldMk cId="3016805703" sldId="46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4:49.433" v="4638" actId="1076"/>
          <ac:spMkLst>
            <pc:docMk/>
            <pc:sldMk cId="3016805703" sldId="464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13:14:40.433" v="4636"/>
          <ac:spMkLst>
            <pc:docMk/>
            <pc:sldMk cId="3016805703" sldId="464"/>
            <ac:spMk id="13" creationId="{1F3CC64E-63E7-4FD9-B6B5-46AD8E2AA81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13:14:40.433" v="4635"/>
          <ac:spMkLst>
            <pc:docMk/>
            <pc:sldMk cId="3016805703" sldId="464"/>
            <ac:spMk id="14" creationId="{E81F51A5-8175-464B-A1AE-19542C1F9BA4}"/>
          </ac:spMkLst>
        </pc:spChg>
      </pc:sldChg>
      <pc:sldChg chg="del">
        <pc:chgData name="内田 陽子" userId="S::yoko_uchida@jpfgojp.onmicrosoft.com::3ba88787-b8da-4fc8-a417-83f627a88c5e" providerId="AD" clId="Web-{DD064CBB-3ED5-8971-17C6-26820BFD8AC3}" dt="2020-06-30T13:16:14.901" v="4668"/>
        <pc:sldMkLst>
          <pc:docMk/>
          <pc:sldMk cId="2755551451" sldId="465"/>
        </pc:sldMkLst>
      </pc:sldChg>
      <pc:sldChg chg="modSp ord">
        <pc:chgData name="内田 陽子" userId="S::yoko_uchida@jpfgojp.onmicrosoft.com::3ba88787-b8da-4fc8-a417-83f627a88c5e" providerId="AD" clId="Web-{DD064CBB-3ED5-8971-17C6-26820BFD8AC3}" dt="2020-06-30T12:13:41.858" v="3531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DD064CBB-3ED5-8971-17C6-26820BFD8AC3}" dt="2020-06-30T12:11:46.468" v="3467" actId="20577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1:33.093" v="3430" actId="20577"/>
          <ac:spMkLst>
            <pc:docMk/>
            <pc:sldMk cId="2184320532" sldId="4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3:28.624" v="3530" actId="1076"/>
          <ac:spMkLst>
            <pc:docMk/>
            <pc:sldMk cId="2184320532" sldId="4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2:04.218" v="3482" actId="20577"/>
          <ac:spMkLst>
            <pc:docMk/>
            <pc:sldMk cId="2184320532" sldId="466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2:12.234" v="3493" actId="20577"/>
          <ac:spMkLst>
            <pc:docMk/>
            <pc:sldMk cId="2184320532" sldId="466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2:24.359" v="3500" actId="20577"/>
          <ac:spMkLst>
            <pc:docMk/>
            <pc:sldMk cId="2184320532" sldId="466"/>
            <ac:spMk id="14" creationId="{E81F51A5-8175-464B-A1AE-19542C1F9BA4}"/>
          </ac:spMkLst>
        </pc:spChg>
      </pc:sldChg>
      <pc:sldChg chg="add">
        <pc:chgData name="内田 陽子" userId="S::yoko_uchida@jpfgojp.onmicrosoft.com::3ba88787-b8da-4fc8-a417-83f627a88c5e" providerId="AD" clId="Web-{DD064CBB-3ED5-8971-17C6-26820BFD8AC3}" dt="2020-06-30T05:40:58.030" v="342"/>
        <pc:sldMkLst>
          <pc:docMk/>
          <pc:sldMk cId="1328337835" sldId="467"/>
        </pc:sldMkLst>
      </pc:sldChg>
      <pc:sldChg chg="modSp add ord replId">
        <pc:chgData name="内田 陽子" userId="S::yoko_uchida@jpfgojp.onmicrosoft.com::3ba88787-b8da-4fc8-a417-83f627a88c5e" providerId="AD" clId="Web-{DD064CBB-3ED5-8971-17C6-26820BFD8AC3}" dt="2020-06-30T05:59:47.234" v="1057" actId="20577"/>
        <pc:sldMkLst>
          <pc:docMk/>
          <pc:sldMk cId="1908573501" sldId="468"/>
        </pc:sldMkLst>
        <pc:spChg chg="mod">
          <ac:chgData name="内田 陽子" userId="S::yoko_uchida@jpfgojp.onmicrosoft.com::3ba88787-b8da-4fc8-a417-83f627a88c5e" providerId="AD" clId="Web-{DD064CBB-3ED5-8971-17C6-26820BFD8AC3}" dt="2020-06-30T05:56:15.061" v="989" actId="20577"/>
          <ac:spMkLst>
            <pc:docMk/>
            <pc:sldMk cId="1908573501" sldId="4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9:47.234" v="1057" actId="20577"/>
          <ac:spMkLst>
            <pc:docMk/>
            <pc:sldMk cId="1908573501" sldId="4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7:45.936" v="1012" actId="1076"/>
          <ac:spMkLst>
            <pc:docMk/>
            <pc:sldMk cId="1908573501" sldId="468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6:00:13.219" v="1058" actId="1076"/>
        <pc:sldMkLst>
          <pc:docMk/>
          <pc:sldMk cId="4038006860" sldId="469"/>
        </pc:sldMkLst>
        <pc:spChg chg="mod">
          <ac:chgData name="内田 陽子" userId="S::yoko_uchida@jpfgojp.onmicrosoft.com::3ba88787-b8da-4fc8-a417-83f627a88c5e" providerId="AD" clId="Web-{DD064CBB-3ED5-8971-17C6-26820BFD8AC3}" dt="2020-06-30T05:58:53.265" v="1036" actId="20577"/>
          <ac:spMkLst>
            <pc:docMk/>
            <pc:sldMk cId="4038006860" sldId="4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9:39.328" v="1056" actId="20577"/>
          <ac:spMkLst>
            <pc:docMk/>
            <pc:sldMk cId="4038006860" sldId="4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0:13.219" v="1058" actId="1076"/>
          <ac:spMkLst>
            <pc:docMk/>
            <pc:sldMk cId="4038006860" sldId="469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6:07:57.628" v="1280" actId="20577"/>
        <pc:sldMkLst>
          <pc:docMk/>
          <pc:sldMk cId="2124680580" sldId="470"/>
        </pc:sldMkLst>
        <pc:spChg chg="mod">
          <ac:chgData name="内田 陽子" userId="S::yoko_uchida@jpfgojp.onmicrosoft.com::3ba88787-b8da-4fc8-a417-83f627a88c5e" providerId="AD" clId="Web-{DD064CBB-3ED5-8971-17C6-26820BFD8AC3}" dt="2020-06-30T06:07:43.597" v="1260" actId="20577"/>
          <ac:spMkLst>
            <pc:docMk/>
            <pc:sldMk cId="2124680580" sldId="4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6:55.409" v="1254" actId="20577"/>
          <ac:spMkLst>
            <pc:docMk/>
            <pc:sldMk cId="2124680580" sldId="4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6:15.627" v="1246" actId="1076"/>
          <ac:spMkLst>
            <pc:docMk/>
            <pc:sldMk cId="2124680580" sldId="4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7:45.847" v="1266" actId="20577"/>
          <ac:spMkLst>
            <pc:docMk/>
            <pc:sldMk cId="2124680580" sldId="4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7:52.112" v="1271" actId="20577"/>
          <ac:spMkLst>
            <pc:docMk/>
            <pc:sldMk cId="2124680580" sldId="4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7:57.628" v="1280" actId="20577"/>
          <ac:spMkLst>
            <pc:docMk/>
            <pc:sldMk cId="2124680580" sldId="470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6:23:19.993" v="1515" actId="20577"/>
        <pc:sldMkLst>
          <pc:docMk/>
          <pc:sldMk cId="3533735513" sldId="471"/>
        </pc:sldMkLst>
        <pc:spChg chg="mod">
          <ac:chgData name="内田 陽子" userId="S::yoko_uchida@jpfgojp.onmicrosoft.com::3ba88787-b8da-4fc8-a417-83f627a88c5e" providerId="AD" clId="Web-{DD064CBB-3ED5-8971-17C6-26820BFD8AC3}" dt="2020-06-30T06:20:12.976" v="1414" actId="20577"/>
          <ac:spMkLst>
            <pc:docMk/>
            <pc:sldMk cId="3533735513" sldId="4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23:19.993" v="1515" actId="20577"/>
          <ac:spMkLst>
            <pc:docMk/>
            <pc:sldMk cId="3533735513" sldId="4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21:04.508" v="1428" actId="1076"/>
          <ac:spMkLst>
            <pc:docMk/>
            <pc:sldMk cId="3533735513" sldId="471"/>
            <ac:spMk id="7" creationId="{1AF68CEC-B70C-4DFA-9973-E5B8A12ED17D}"/>
          </ac:spMkLst>
        </pc:spChg>
      </pc:sldChg>
      <pc:sldChg chg="addSp modSp add replId">
        <pc:chgData name="内田 陽子" userId="S::yoko_uchida@jpfgojp.onmicrosoft.com::3ba88787-b8da-4fc8-a417-83f627a88c5e" providerId="AD" clId="Web-{DD064CBB-3ED5-8971-17C6-26820BFD8AC3}" dt="2020-06-30T06:33:56.388" v="1857" actId="1076"/>
        <pc:sldMkLst>
          <pc:docMk/>
          <pc:sldMk cId="1260018034" sldId="472"/>
        </pc:sldMkLst>
        <pc:spChg chg="add mod">
          <ac:chgData name="内田 陽子" userId="S::yoko_uchida@jpfgojp.onmicrosoft.com::3ba88787-b8da-4fc8-a417-83f627a88c5e" providerId="AD" clId="Web-{DD064CBB-3ED5-8971-17C6-26820BFD8AC3}" dt="2020-06-30T06:32:28.465" v="1745" actId="20577"/>
          <ac:spMkLst>
            <pc:docMk/>
            <pc:sldMk cId="1260018034" sldId="472"/>
            <ac:spMk id="2" creationId="{C4309556-5879-4BBF-93EC-D0CF5C59029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24:52.588" v="1542" actId="20577"/>
          <ac:spMkLst>
            <pc:docMk/>
            <pc:sldMk cId="1260018034" sldId="4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33:56.388" v="1857" actId="1076"/>
          <ac:spMkLst>
            <pc:docMk/>
            <pc:sldMk cId="1260018034" sldId="472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06:32:43.825" v="1774" actId="20577"/>
          <ac:spMkLst>
            <pc:docMk/>
            <pc:sldMk cId="1260018034" sldId="472"/>
            <ac:spMk id="6" creationId="{51501AE1-9846-404E-802D-3FE9FF64E0E9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33:27.981" v="1822" actId="1076"/>
          <ac:spMkLst>
            <pc:docMk/>
            <pc:sldMk cId="1260018034" sldId="472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06:33:24.122" v="1820" actId="20577"/>
          <ac:spMkLst>
            <pc:docMk/>
            <pc:sldMk cId="1260018034" sldId="472"/>
            <ac:spMk id="10" creationId="{02A04B54-4DBF-44EB-8218-469D12A85F3C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06:33:49.997" v="1855" actId="20577"/>
          <ac:spMkLst>
            <pc:docMk/>
            <pc:sldMk cId="1260018034" sldId="472"/>
            <ac:spMk id="12" creationId="{6F9486AC-C8D6-46B8-ACD3-50E1D63D8040}"/>
          </ac:spMkLst>
        </pc:spChg>
      </pc:sldChg>
      <pc:sldChg chg="add replId">
        <pc:chgData name="内田 陽子" userId="S::yoko_uchida@jpfgojp.onmicrosoft.com::3ba88787-b8da-4fc8-a417-83f627a88c5e" providerId="AD" clId="Web-{DD064CBB-3ED5-8971-17C6-26820BFD8AC3}" dt="2020-06-30T07:13:07.027" v="1912"/>
        <pc:sldMkLst>
          <pc:docMk/>
          <pc:sldMk cId="152332637" sldId="473"/>
        </pc:sldMkLst>
      </pc:sldChg>
      <pc:sldChg chg="modSp add replId">
        <pc:chgData name="内田 陽子" userId="S::yoko_uchida@jpfgojp.onmicrosoft.com::3ba88787-b8da-4fc8-a417-83f627a88c5e" providerId="AD" clId="Web-{DD064CBB-3ED5-8971-17C6-26820BFD8AC3}" dt="2020-06-30T07:37:44.947" v="2529" actId="20577"/>
        <pc:sldMkLst>
          <pc:docMk/>
          <pc:sldMk cId="1696252452" sldId="474"/>
        </pc:sldMkLst>
        <pc:spChg chg="mod">
          <ac:chgData name="内田 陽子" userId="S::yoko_uchida@jpfgojp.onmicrosoft.com::3ba88787-b8da-4fc8-a417-83f627a88c5e" providerId="AD" clId="Web-{DD064CBB-3ED5-8971-17C6-26820BFD8AC3}" dt="2020-06-30T07:36:10.054" v="2462" actId="20577"/>
          <ac:spMkLst>
            <pc:docMk/>
            <pc:sldMk cId="1696252452" sldId="4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7:44.947" v="2529" actId="20577"/>
          <ac:spMkLst>
            <pc:docMk/>
            <pc:sldMk cId="1696252452" sldId="4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6:18.991" v="2463" actId="1076"/>
          <ac:spMkLst>
            <pc:docMk/>
            <pc:sldMk cId="1696252452" sldId="474"/>
            <ac:spMk id="7" creationId="{1AF68CEC-B70C-4DFA-9973-E5B8A12ED17D}"/>
          </ac:spMkLst>
        </pc:spChg>
      </pc:sldChg>
      <pc:sldChg chg="modSp add del replId">
        <pc:chgData name="内田 陽子" userId="S::yoko_uchida@jpfgojp.onmicrosoft.com::3ba88787-b8da-4fc8-a417-83f627a88c5e" providerId="AD" clId="Web-{DD064CBB-3ED5-8971-17C6-26820BFD8AC3}" dt="2020-06-30T07:22:33.388" v="2181"/>
        <pc:sldMkLst>
          <pc:docMk/>
          <pc:sldMk cId="3797340981" sldId="474"/>
        </pc:sldMkLst>
        <pc:spChg chg="mod">
          <ac:chgData name="内田 陽子" userId="S::yoko_uchida@jpfgojp.onmicrosoft.com::3ba88787-b8da-4fc8-a417-83f627a88c5e" providerId="AD" clId="Web-{DD064CBB-3ED5-8971-17C6-26820BFD8AC3}" dt="2020-06-30T07:22:23.060" v="2178" actId="1076"/>
          <ac:spMkLst>
            <pc:docMk/>
            <pc:sldMk cId="3797340981" sldId="474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8:38:29.132" v="2577" actId="1076"/>
        <pc:sldMkLst>
          <pc:docMk/>
          <pc:sldMk cId="651600643" sldId="475"/>
        </pc:sldMkLst>
        <pc:spChg chg="mod">
          <ac:chgData name="内田 陽子" userId="S::yoko_uchida@jpfgojp.onmicrosoft.com::3ba88787-b8da-4fc8-a417-83f627a88c5e" providerId="AD" clId="Web-{DD064CBB-3ED5-8971-17C6-26820BFD8AC3}" dt="2020-06-30T08:37:22.410" v="2559" actId="20577"/>
          <ac:spMkLst>
            <pc:docMk/>
            <pc:sldMk cId="651600643" sldId="4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38:29.132" v="2577" actId="1076"/>
          <ac:spMkLst>
            <pc:docMk/>
            <pc:sldMk cId="651600643" sldId="4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37:32.332" v="2560" actId="1076"/>
          <ac:spMkLst>
            <pc:docMk/>
            <pc:sldMk cId="651600643" sldId="475"/>
            <ac:spMk id="7" creationId="{1AF68CEC-B70C-4DFA-9973-E5B8A12ED17D}"/>
          </ac:spMkLst>
        </pc:spChg>
      </pc:sldChg>
      <pc:sldChg chg="add del replId">
        <pc:chgData name="内田 陽子" userId="S::yoko_uchida@jpfgojp.onmicrosoft.com::3ba88787-b8da-4fc8-a417-83f627a88c5e" providerId="AD" clId="Web-{DD064CBB-3ED5-8971-17C6-26820BFD8AC3}" dt="2020-06-30T07:22:33.388" v="2180"/>
        <pc:sldMkLst>
          <pc:docMk/>
          <pc:sldMk cId="3962229846" sldId="475"/>
        </pc:sldMkLst>
      </pc:sldChg>
      <pc:sldChg chg="modSp add replId">
        <pc:chgData name="内田 陽子" userId="S::yoko_uchida@jpfgojp.onmicrosoft.com::3ba88787-b8da-4fc8-a417-83f627a88c5e" providerId="AD" clId="Web-{DD064CBB-3ED5-8971-17C6-26820BFD8AC3}" dt="2020-06-30T08:40:33.358" v="2623" actId="20577"/>
        <pc:sldMkLst>
          <pc:docMk/>
          <pc:sldMk cId="2636624194" sldId="476"/>
        </pc:sldMkLst>
        <pc:spChg chg="mod">
          <ac:chgData name="内田 陽子" userId="S::yoko_uchida@jpfgojp.onmicrosoft.com::3ba88787-b8da-4fc8-a417-83f627a88c5e" providerId="AD" clId="Web-{DD064CBB-3ED5-8971-17C6-26820BFD8AC3}" dt="2020-06-30T08:39:30.089" v="2598" actId="20577"/>
          <ac:spMkLst>
            <pc:docMk/>
            <pc:sldMk cId="2636624194" sldId="4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40:33.358" v="2623" actId="20577"/>
          <ac:spMkLst>
            <pc:docMk/>
            <pc:sldMk cId="2636624194" sldId="4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39:41.777" v="2599" actId="1076"/>
          <ac:spMkLst>
            <pc:docMk/>
            <pc:sldMk cId="2636624194" sldId="476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8:46:03.909" v="2681" actId="1076"/>
        <pc:sldMkLst>
          <pc:docMk/>
          <pc:sldMk cId="1259971709" sldId="477"/>
        </pc:sldMkLst>
        <pc:spChg chg="mod">
          <ac:chgData name="内田 陽子" userId="S::yoko_uchida@jpfgojp.onmicrosoft.com::3ba88787-b8da-4fc8-a417-83f627a88c5e" providerId="AD" clId="Web-{DD064CBB-3ED5-8971-17C6-26820BFD8AC3}" dt="2020-06-30T08:43:16.618" v="2638" actId="20577"/>
          <ac:spMkLst>
            <pc:docMk/>
            <pc:sldMk cId="1259971709" sldId="4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46:03.909" v="2681" actId="1076"/>
          <ac:spMkLst>
            <pc:docMk/>
            <pc:sldMk cId="1259971709" sldId="4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45:56.409" v="2680" actId="1076"/>
          <ac:spMkLst>
            <pc:docMk/>
            <pc:sldMk cId="1259971709" sldId="477"/>
            <ac:spMk id="7" creationId="{1AF68CEC-B70C-4DFA-9973-E5B8A12ED17D}"/>
          </ac:spMkLst>
        </pc:spChg>
      </pc:sldChg>
      <pc:sldChg chg="modSp add del replId">
        <pc:chgData name="内田 陽子" userId="S::yoko_uchida@jpfgojp.onmicrosoft.com::3ba88787-b8da-4fc8-a417-83f627a88c5e" providerId="AD" clId="Web-{DD064CBB-3ED5-8971-17C6-26820BFD8AC3}" dt="2020-06-30T12:09:21" v="3415"/>
        <pc:sldMkLst>
          <pc:docMk/>
          <pc:sldMk cId="2534958888" sldId="478"/>
        </pc:sldMkLst>
        <pc:spChg chg="mod">
          <ac:chgData name="内田 陽子" userId="S::yoko_uchida@jpfgojp.onmicrosoft.com::3ba88787-b8da-4fc8-a417-83f627a88c5e" providerId="AD" clId="Web-{DD064CBB-3ED5-8971-17C6-26820BFD8AC3}" dt="2020-06-30T12:01:01.309" v="3094" actId="20577"/>
          <ac:spMkLst>
            <pc:docMk/>
            <pc:sldMk cId="2534958888" sldId="478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12:21:20.468" v="3678" actId="1076"/>
        <pc:sldMkLst>
          <pc:docMk/>
          <pc:sldMk cId="2703400881" sldId="478"/>
        </pc:sldMkLst>
        <pc:spChg chg="mod">
          <ac:chgData name="内田 陽子" userId="S::yoko_uchida@jpfgojp.onmicrosoft.com::3ba88787-b8da-4fc8-a417-83f627a88c5e" providerId="AD" clId="Web-{DD064CBB-3ED5-8971-17C6-26820BFD8AC3}" dt="2020-06-30T12:21:20.453" v="3676" actId="1076"/>
          <ac:spMkLst>
            <pc:docMk/>
            <pc:sldMk cId="2703400881" sldId="4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5:04.217" v="3553" actId="20577"/>
          <ac:spMkLst>
            <pc:docMk/>
            <pc:sldMk cId="2703400881" sldId="4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1:07.871" v="3675" actId="20577"/>
          <ac:spMkLst>
            <pc:docMk/>
            <pc:sldMk cId="2703400881" sldId="4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5:13.748" v="3554" actId="1076"/>
          <ac:spMkLst>
            <pc:docMk/>
            <pc:sldMk cId="2703400881" sldId="4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1:20.468" v="3678" actId="1076"/>
          <ac:spMkLst>
            <pc:docMk/>
            <pc:sldMk cId="2703400881" sldId="478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1:20.468" v="3677" actId="1076"/>
          <ac:spMkLst>
            <pc:docMk/>
            <pc:sldMk cId="2703400881" sldId="478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5:56.451" v="3635" actId="20577"/>
          <ac:spMkLst>
            <pc:docMk/>
            <pc:sldMk cId="2703400881" sldId="478"/>
            <ac:spMk id="14" creationId="{E81F51A5-8175-464B-A1AE-19542C1F9BA4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12:24:54.452" v="3779" actId="1076"/>
        <pc:sldMkLst>
          <pc:docMk/>
          <pc:sldMk cId="1268427414" sldId="479"/>
        </pc:sldMkLst>
        <pc:spChg chg="mod">
          <ac:chgData name="内田 陽子" userId="S::yoko_uchida@jpfgojp.onmicrosoft.com::3ba88787-b8da-4fc8-a417-83f627a88c5e" providerId="AD" clId="Web-{DD064CBB-3ED5-8971-17C6-26820BFD8AC3}" dt="2020-06-30T12:23:02.374" v="3742" actId="20577"/>
          <ac:spMkLst>
            <pc:docMk/>
            <pc:sldMk cId="1268427414" sldId="4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2:31.140" v="3700" actId="20577"/>
          <ac:spMkLst>
            <pc:docMk/>
            <pc:sldMk cId="1268427414" sldId="4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4:34.014" v="3776" actId="1076"/>
          <ac:spMkLst>
            <pc:docMk/>
            <pc:sldMk cId="1268427414" sldId="4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4:54.452" v="3779" actId="1076"/>
          <ac:spMkLst>
            <pc:docMk/>
            <pc:sldMk cId="1268427414" sldId="4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2:53.999" v="3719" actId="20577"/>
          <ac:spMkLst>
            <pc:docMk/>
            <pc:sldMk cId="1268427414" sldId="479"/>
            <ac:spMk id="8" creationId="{4E6C4CF5-8F44-4710-8003-FD8972147E8B}"/>
          </ac:spMkLst>
        </pc:spChg>
      </pc:sldChg>
      <pc:sldChg chg="modSp add ord replId">
        <pc:chgData name="内田 陽子" userId="S::yoko_uchida@jpfgojp.onmicrosoft.com::3ba88787-b8da-4fc8-a417-83f627a88c5e" providerId="AD" clId="Web-{DD064CBB-3ED5-8971-17C6-26820BFD8AC3}" dt="2020-06-30T12:33:36.059" v="3875"/>
        <pc:sldMkLst>
          <pc:docMk/>
          <pc:sldMk cId="1817773447" sldId="480"/>
        </pc:sldMkLst>
        <pc:spChg chg="mod">
          <ac:chgData name="内田 陽子" userId="S::yoko_uchida@jpfgojp.onmicrosoft.com::3ba88787-b8da-4fc8-a417-83f627a88c5e" providerId="AD" clId="Web-{DD064CBB-3ED5-8971-17C6-26820BFD8AC3}" dt="2020-06-30T12:33:17.840" v="3874" actId="20577"/>
          <ac:spMkLst>
            <pc:docMk/>
            <pc:sldMk cId="1817773447" sldId="4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1:51.418" v="3852" actId="20577"/>
          <ac:spMkLst>
            <pc:docMk/>
            <pc:sldMk cId="1817773447" sldId="480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DD064CBB-3ED5-8971-17C6-26820BFD8AC3}" dt="2020-06-30T12:45:19.898" v="4093" actId="1076"/>
        <pc:sldMkLst>
          <pc:docMk/>
          <pc:sldMk cId="572155710" sldId="481"/>
        </pc:sldMkLst>
        <pc:spChg chg="mod">
          <ac:chgData name="内田 陽子" userId="S::yoko_uchida@jpfgojp.onmicrosoft.com::3ba88787-b8da-4fc8-a417-83f627a88c5e" providerId="AD" clId="Web-{DD064CBB-3ED5-8971-17C6-26820BFD8AC3}" dt="2020-06-30T12:43:55.102" v="4046" actId="1076"/>
          <ac:spMkLst>
            <pc:docMk/>
            <pc:sldMk cId="572155710" sldId="4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2:00.649" v="3976" actId="20577"/>
          <ac:spMkLst>
            <pc:docMk/>
            <pc:sldMk cId="572155710" sldId="4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5:19.898" v="4093" actId="1076"/>
          <ac:spMkLst>
            <pc:docMk/>
            <pc:sldMk cId="572155710" sldId="4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4:31.164" v="4074" actId="20577"/>
          <ac:spMkLst>
            <pc:docMk/>
            <pc:sldMk cId="572155710" sldId="481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4:10.164" v="4057" actId="20577"/>
          <ac:spMkLst>
            <pc:docMk/>
            <pc:sldMk cId="572155710" sldId="481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4:28.430" v="4072" actId="20577"/>
          <ac:spMkLst>
            <pc:docMk/>
            <pc:sldMk cId="572155710" sldId="481"/>
            <ac:spMk id="14" creationId="{E81F51A5-8175-464B-A1AE-19542C1F9BA4}"/>
          </ac:spMkLst>
        </pc:spChg>
      </pc:sldChg>
      <pc:sldChg chg="modSp add del ord replId">
        <pc:chgData name="内田 陽子" userId="S::yoko_uchida@jpfgojp.onmicrosoft.com::3ba88787-b8da-4fc8-a417-83f627a88c5e" providerId="AD" clId="Web-{DD064CBB-3ED5-8971-17C6-26820BFD8AC3}" dt="2020-06-30T12:38:50.213" v="3956"/>
        <pc:sldMkLst>
          <pc:docMk/>
          <pc:sldMk cId="1930055067" sldId="481"/>
        </pc:sldMkLst>
        <pc:spChg chg="mod">
          <ac:chgData name="内田 陽子" userId="S::yoko_uchida@jpfgojp.onmicrosoft.com::3ba88787-b8da-4fc8-a417-83f627a88c5e" providerId="AD" clId="Web-{DD064CBB-3ED5-8971-17C6-26820BFD8AC3}" dt="2020-06-30T12:34:59.074" v="3882" actId="20577"/>
          <ac:spMkLst>
            <pc:docMk/>
            <pc:sldMk cId="1930055067" sldId="481"/>
            <ac:spMk id="4" creationId="{00000000-0000-0000-0000-000000000000}"/>
          </ac:spMkLst>
        </pc:spChg>
      </pc:sldChg>
      <pc:sldChg chg="delSp modSp add replId">
        <pc:chgData name="内田 陽子" userId="S::yoko_uchida@jpfgojp.onmicrosoft.com::3ba88787-b8da-4fc8-a417-83f627a88c5e" providerId="AD" clId="Web-{DD064CBB-3ED5-8971-17C6-26820BFD8AC3}" dt="2020-06-30T12:53:37.512" v="4282" actId="1076"/>
        <pc:sldMkLst>
          <pc:docMk/>
          <pc:sldMk cId="218639800" sldId="482"/>
        </pc:sldMkLst>
        <pc:spChg chg="mod">
          <ac:chgData name="内田 陽子" userId="S::yoko_uchida@jpfgojp.onmicrosoft.com::3ba88787-b8da-4fc8-a417-83f627a88c5e" providerId="AD" clId="Web-{DD064CBB-3ED5-8971-17C6-26820BFD8AC3}" dt="2020-06-30T12:48:44.959" v="4180" actId="20577"/>
          <ac:spMkLst>
            <pc:docMk/>
            <pc:sldMk cId="218639800" sldId="4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7:10.226" v="4120" actId="20577"/>
          <ac:spMkLst>
            <pc:docMk/>
            <pc:sldMk cId="218639800" sldId="4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3:37.512" v="4282" actId="1076"/>
          <ac:spMkLst>
            <pc:docMk/>
            <pc:sldMk cId="218639800" sldId="4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9:24.240" v="4221" actId="1076"/>
          <ac:spMkLst>
            <pc:docMk/>
            <pc:sldMk cId="218639800" sldId="48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9:00.412" v="4205" actId="20577"/>
          <ac:spMkLst>
            <pc:docMk/>
            <pc:sldMk cId="218639800" sldId="482"/>
            <ac:spMk id="8" creationId="{4E6C4CF5-8F44-4710-8003-FD8972147E8B}"/>
          </ac:spMkLst>
        </pc:spChg>
        <pc:spChg chg="del mod">
          <ac:chgData name="内田 陽子" userId="S::yoko_uchida@jpfgojp.onmicrosoft.com::3ba88787-b8da-4fc8-a417-83f627a88c5e" providerId="AD" clId="Web-{DD064CBB-3ED5-8971-17C6-26820BFD8AC3}" dt="2020-06-30T12:49:06.928" v="4210"/>
          <ac:spMkLst>
            <pc:docMk/>
            <pc:sldMk cId="218639800" sldId="48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9:13.303" v="4217" actId="20577"/>
          <ac:spMkLst>
            <pc:docMk/>
            <pc:sldMk cId="218639800" sldId="482"/>
            <ac:spMk id="14" creationId="{E81F51A5-8175-464B-A1AE-19542C1F9BA4}"/>
          </ac:spMkLst>
        </pc:spChg>
      </pc:sldChg>
      <pc:sldChg chg="addSp modSp add replId">
        <pc:chgData name="内田 陽子" userId="S::yoko_uchida@jpfgojp.onmicrosoft.com::3ba88787-b8da-4fc8-a417-83f627a88c5e" providerId="AD" clId="Web-{DD064CBB-3ED5-8971-17C6-26820BFD8AC3}" dt="2020-06-30T12:58:01" v="4403" actId="1076"/>
        <pc:sldMkLst>
          <pc:docMk/>
          <pc:sldMk cId="4143443174" sldId="483"/>
        </pc:sldMkLst>
        <pc:spChg chg="mod">
          <ac:chgData name="内田 陽子" userId="S::yoko_uchida@jpfgojp.onmicrosoft.com::3ba88787-b8da-4fc8-a417-83f627a88c5e" providerId="AD" clId="Web-{DD064CBB-3ED5-8971-17C6-26820BFD8AC3}" dt="2020-06-30T12:57:05.829" v="4350" actId="20577"/>
          <ac:spMkLst>
            <pc:docMk/>
            <pc:sldMk cId="4143443174" sldId="4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0:50.247" v="4240" actId="20577"/>
          <ac:spMkLst>
            <pc:docMk/>
            <pc:sldMk cId="4143443174" sldId="4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3:09.012" v="4274" actId="1076"/>
          <ac:spMkLst>
            <pc:docMk/>
            <pc:sldMk cId="4143443174" sldId="4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8:01" v="4403" actId="1076"/>
          <ac:spMkLst>
            <pc:docMk/>
            <pc:sldMk cId="4143443174" sldId="4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7:26.079" v="4384" actId="20577"/>
          <ac:spMkLst>
            <pc:docMk/>
            <pc:sldMk cId="4143443174" sldId="483"/>
            <ac:spMk id="8" creationId="{4E6C4CF5-8F44-4710-8003-FD8972147E8B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12:56:57.251" v="4345" actId="1076"/>
          <ac:spMkLst>
            <pc:docMk/>
            <pc:sldMk cId="4143443174" sldId="483"/>
            <ac:spMk id="9" creationId="{3A6EF556-7C27-4DBC-B46A-69B1ACD19B6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7:51.438" v="4401" actId="20577"/>
          <ac:spMkLst>
            <pc:docMk/>
            <pc:sldMk cId="4143443174" sldId="483"/>
            <ac:spMk id="14" creationId="{E81F51A5-8175-464B-A1AE-19542C1F9BA4}"/>
          </ac:spMkLst>
        </pc:spChg>
      </pc:sldChg>
      <pc:sldChg chg="addSp modSp add replId">
        <pc:chgData name="内田 陽子" userId="S::yoko_uchida@jpfgojp.onmicrosoft.com::3ba88787-b8da-4fc8-a417-83f627a88c5e" providerId="AD" clId="Web-{DD064CBB-3ED5-8971-17C6-26820BFD8AC3}" dt="2020-06-30T13:00:26.624" v="4475" actId="1076"/>
        <pc:sldMkLst>
          <pc:docMk/>
          <pc:sldMk cId="3154766018" sldId="484"/>
        </pc:sldMkLst>
        <pc:spChg chg="mod">
          <ac:chgData name="内田 陽子" userId="S::yoko_uchida@jpfgojp.onmicrosoft.com::3ba88787-b8da-4fc8-a417-83f627a88c5e" providerId="AD" clId="Web-{DD064CBB-3ED5-8971-17C6-26820BFD8AC3}" dt="2020-06-30T12:59:38.672" v="4444" actId="20577"/>
          <ac:spMkLst>
            <pc:docMk/>
            <pc:sldMk cId="3154766018" sldId="4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5:33.861" v="4304" actId="20577"/>
          <ac:spMkLst>
            <pc:docMk/>
            <pc:sldMk cId="3154766018" sldId="4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9:30.812" v="4441" actId="20577"/>
          <ac:spMkLst>
            <pc:docMk/>
            <pc:sldMk cId="3154766018" sldId="4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0:26.624" v="4475" actId="1076"/>
          <ac:spMkLst>
            <pc:docMk/>
            <pc:sldMk cId="3154766018" sldId="48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9:50.969" v="4453" actId="20577"/>
          <ac:spMkLst>
            <pc:docMk/>
            <pc:sldMk cId="3154766018" sldId="484"/>
            <ac:spMk id="8" creationId="{4E6C4CF5-8F44-4710-8003-FD8972147E8B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13:00:08.453" v="4460" actId="20577"/>
          <ac:spMkLst>
            <pc:docMk/>
            <pc:sldMk cId="3154766018" sldId="484"/>
            <ac:spMk id="9" creationId="{2C5D4838-9C55-4BF2-B98F-B361B84D06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0:16.750" v="4472" actId="20577"/>
          <ac:spMkLst>
            <pc:docMk/>
            <pc:sldMk cId="3154766018" sldId="484"/>
            <ac:spMk id="14" creationId="{E81F51A5-8175-464B-A1AE-19542C1F9BA4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13:18:17.119" v="4701" actId="1076"/>
        <pc:sldMkLst>
          <pc:docMk/>
          <pc:sldMk cId="2939034604" sldId="485"/>
        </pc:sldMkLst>
        <pc:spChg chg="mod">
          <ac:chgData name="内田 陽子" userId="S::yoko_uchida@jpfgojp.onmicrosoft.com::3ba88787-b8da-4fc8-a417-83f627a88c5e" providerId="AD" clId="Web-{DD064CBB-3ED5-8971-17C6-26820BFD8AC3}" dt="2020-06-30T13:18:05.166" v="4699" actId="20577"/>
          <ac:spMkLst>
            <pc:docMk/>
            <pc:sldMk cId="2939034604" sldId="4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7:33.682" v="4688" actId="20577"/>
          <ac:spMkLst>
            <pc:docMk/>
            <pc:sldMk cId="2939034604" sldId="4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8:17.119" v="4701" actId="1076"/>
          <ac:spMkLst>
            <pc:docMk/>
            <pc:sldMk cId="2939034604" sldId="485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6F8C31B4-DE10-959B-C9A9-D5108A0AC4FE}"/>
    <pc:docChg chg="modSld">
      <pc:chgData name="内田 陽子" userId="S::yoko_uchida@jpfgojp.onmicrosoft.com::3ba88787-b8da-4fc8-a417-83f627a88c5e" providerId="AD" clId="Web-{6F8C31B4-DE10-959B-C9A9-D5108A0AC4FE}" dt="2020-06-30T13:26:45.008" v="2" actId="14100"/>
      <pc:docMkLst>
        <pc:docMk/>
      </pc:docMkLst>
      <pc:sldChg chg="modSp">
        <pc:chgData name="内田 陽子" userId="S::yoko_uchida@jpfgojp.onmicrosoft.com::3ba88787-b8da-4fc8-a417-83f627a88c5e" providerId="AD" clId="Web-{6F8C31B4-DE10-959B-C9A9-D5108A0AC4FE}" dt="2020-06-30T13:26:32.711" v="1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6F8C31B4-DE10-959B-C9A9-D5108A0AC4FE}" dt="2020-06-30T13:26:32.711" v="1" actId="1076"/>
          <ac:spMkLst>
            <pc:docMk/>
            <pc:sldMk cId="2010396247" sldId="258"/>
            <ac:spMk id="2" creationId="{B9C0A46A-4820-4DF2-A167-C43BF6946E8B}"/>
          </ac:spMkLst>
        </pc:spChg>
      </pc:sldChg>
      <pc:sldChg chg="modSp">
        <pc:chgData name="内田 陽子" userId="S::yoko_uchida@jpfgojp.onmicrosoft.com::3ba88787-b8da-4fc8-a417-83f627a88c5e" providerId="AD" clId="Web-{6F8C31B4-DE10-959B-C9A9-D5108A0AC4FE}" dt="2020-06-30T13:26:45.008" v="2" actId="14100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6F8C31B4-DE10-959B-C9A9-D5108A0AC4FE}" dt="2020-06-30T13:26:45.008" v="2" actId="14100"/>
          <ac:spMkLst>
            <pc:docMk/>
            <pc:sldMk cId="4023686586" sldId="413"/>
            <ac:spMk id="6" creationId="{C26BD30C-7734-4240-83F0-2551AACA9332}"/>
          </ac:spMkLst>
        </pc:spChg>
      </pc:sldChg>
    </pc:docChg>
  </pc:docChgLst>
  <pc:docChgLst>
    <pc:chgData name="内田 陽子" userId="S::yoko_uchida@jpfgojp.onmicrosoft.com::3ba88787-b8da-4fc8-a417-83f627a88c5e" providerId="AD" clId="Web-{0F40AD28-B52F-8115-947E-A675FBB2FB11}"/>
    <pc:docChg chg="delSld">
      <pc:chgData name="内田 陽子" userId="S::yoko_uchida@jpfgojp.onmicrosoft.com::3ba88787-b8da-4fc8-a417-83f627a88c5e" providerId="AD" clId="Web-{0F40AD28-B52F-8115-947E-A675FBB2FB11}" dt="2020-07-12T15:26:27.922" v="0"/>
      <pc:docMkLst>
        <pc:docMk/>
      </pc:docMkLst>
      <pc:sldChg chg="del">
        <pc:chgData name="内田 陽子" userId="S::yoko_uchida@jpfgojp.onmicrosoft.com::3ba88787-b8da-4fc8-a417-83f627a88c5e" providerId="AD" clId="Web-{0F40AD28-B52F-8115-947E-A675FBB2FB11}" dt="2020-07-12T15:26:27.922" v="0"/>
        <pc:sldMkLst>
          <pc:docMk/>
          <pc:sldMk cId="1254927004" sldId="486"/>
        </pc:sldMkLst>
      </pc:sldChg>
    </pc:docChg>
  </pc:docChgLst>
  <pc:docChgLst>
    <pc:chgData name="内田 陽子" userId="S::yoko_uchida@jpfgojp.onmicrosoft.com::3ba88787-b8da-4fc8-a417-83f627a88c5e" providerId="AD" clId="Web-{32347C83-FFFC-D2BA-EDC9-560F2F9AEC4A}"/>
    <pc:docChg chg="modSld">
      <pc:chgData name="内田 陽子" userId="S::yoko_uchida@jpfgojp.onmicrosoft.com::3ba88787-b8da-4fc8-a417-83f627a88c5e" providerId="AD" clId="Web-{32347C83-FFFC-D2BA-EDC9-560F2F9AEC4A}" dt="2020-07-28T03:38:41.012" v="162" actId="1076"/>
      <pc:docMkLst>
        <pc:docMk/>
      </pc:docMkLst>
      <pc:sldChg chg="modSp">
        <pc:chgData name="内田 陽子" userId="S::yoko_uchida@jpfgojp.onmicrosoft.com::3ba88787-b8da-4fc8-a417-83f627a88c5e" providerId="AD" clId="Web-{32347C83-FFFC-D2BA-EDC9-560F2F9AEC4A}" dt="2020-07-28T03:30:44.030" v="97" actId="1076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32347C83-FFFC-D2BA-EDC9-560F2F9AEC4A}" dt="2020-07-28T03:30:44.030" v="97" actId="1076"/>
          <ac:spMkLst>
            <pc:docMk/>
            <pc:sldMk cId="3865722586" sldId="40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20:37.760" v="9" actId="1076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32347C83-FFFC-D2BA-EDC9-560F2F9AEC4A}" dt="2020-07-28T03:20:37.760" v="9" actId="1076"/>
          <ac:spMkLst>
            <pc:docMk/>
            <pc:sldMk cId="2850448850" sldId="44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25:57.466" v="62" actId="1076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32347C83-FFFC-D2BA-EDC9-560F2F9AEC4A}" dt="2020-07-28T03:25:57.466" v="61" actId="1076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25:57.466" v="62" actId="1076"/>
          <ac:spMkLst>
            <pc:docMk/>
            <pc:sldMk cId="3994304355" sldId="44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24:14.304" v="44" actId="1076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32347C83-FFFC-D2BA-EDC9-560F2F9AEC4A}" dt="2020-07-28T03:24:14.304" v="44" actId="1076"/>
          <ac:spMkLst>
            <pc:docMk/>
            <pc:sldMk cId="2547884084" sldId="447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2347C83-FFFC-D2BA-EDC9-560F2F9AEC4A}" dt="2020-07-28T03:22:17.109" v="33" actId="1076"/>
        <pc:sldMkLst>
          <pc:docMk/>
          <pc:sldMk cId="1260018034" sldId="472"/>
        </pc:sldMkLst>
        <pc:spChg chg="mod">
          <ac:chgData name="内田 陽子" userId="S::yoko_uchida@jpfgojp.onmicrosoft.com::3ba88787-b8da-4fc8-a417-83f627a88c5e" providerId="AD" clId="Web-{32347C83-FFFC-D2BA-EDC9-560F2F9AEC4A}" dt="2020-07-28T03:22:05.296" v="30" actId="1076"/>
          <ac:spMkLst>
            <pc:docMk/>
            <pc:sldMk cId="1260018034" sldId="4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22:17.109" v="33" actId="1076"/>
          <ac:spMkLst>
            <pc:docMk/>
            <pc:sldMk cId="1260018034" sldId="4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22:05.296" v="31" actId="1076"/>
          <ac:spMkLst>
            <pc:docMk/>
            <pc:sldMk cId="1260018034" sldId="472"/>
            <ac:spMk id="7" creationId="{1AF68CEC-B70C-4DFA-9973-E5B8A12ED17D}"/>
          </ac:spMkLst>
        </pc:spChg>
        <pc:picChg chg="add">
          <ac:chgData name="内田 陽子" userId="S::yoko_uchida@jpfgojp.onmicrosoft.com::3ba88787-b8da-4fc8-a417-83f627a88c5e" providerId="AD" clId="Web-{32347C83-FFFC-D2BA-EDC9-560F2F9AEC4A}" dt="2020-07-28T03:21:57.655" v="29"/>
          <ac:picMkLst>
            <pc:docMk/>
            <pc:sldMk cId="1260018034" sldId="472"/>
            <ac:picMk id="2" creationId="{791C0EF4-8713-45DB-A2F2-B30877E8EE94}"/>
          </ac:picMkLst>
        </pc:picChg>
        <pc:picChg chg="del">
          <ac:chgData name="内田 陽子" userId="S::yoko_uchida@jpfgojp.onmicrosoft.com::3ba88787-b8da-4fc8-a417-83f627a88c5e" providerId="AD" clId="Web-{32347C83-FFFC-D2BA-EDC9-560F2F9AEC4A}" dt="2020-07-28T03:21:52.639" v="28"/>
          <ac:picMkLst>
            <pc:docMk/>
            <pc:sldMk cId="1260018034" sldId="472"/>
            <ac:picMk id="13" creationId="{3DBC37BE-C5CC-4F99-B9E4-97A238AAE96E}"/>
          </ac:picMkLst>
        </pc:picChg>
      </pc:sldChg>
      <pc:sldChg chg="modSp">
        <pc:chgData name="内田 陽子" userId="S::yoko_uchida@jpfgojp.onmicrosoft.com::3ba88787-b8da-4fc8-a417-83f627a88c5e" providerId="AD" clId="Web-{32347C83-FFFC-D2BA-EDC9-560F2F9AEC4A}" dt="2020-07-28T03:27:07.736" v="70" actId="1076"/>
        <pc:sldMkLst>
          <pc:docMk/>
          <pc:sldMk cId="2703400881" sldId="478"/>
        </pc:sldMkLst>
        <pc:spChg chg="mod">
          <ac:chgData name="内田 陽子" userId="S::yoko_uchida@jpfgojp.onmicrosoft.com::3ba88787-b8da-4fc8-a417-83f627a88c5e" providerId="AD" clId="Web-{32347C83-FFFC-D2BA-EDC9-560F2F9AEC4A}" dt="2020-07-28T03:27:07.736" v="70" actId="1076"/>
          <ac:spMkLst>
            <pc:docMk/>
            <pc:sldMk cId="2703400881" sldId="47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2:57.554" v="108" actId="14100"/>
        <pc:sldMkLst>
          <pc:docMk/>
          <pc:sldMk cId="1268427414" sldId="479"/>
        </pc:sldMkLst>
        <pc:spChg chg="mod">
          <ac:chgData name="内田 陽子" userId="S::yoko_uchida@jpfgojp.onmicrosoft.com::3ba88787-b8da-4fc8-a417-83f627a88c5e" providerId="AD" clId="Web-{32347C83-FFFC-D2BA-EDC9-560F2F9AEC4A}" dt="2020-07-28T03:32:57.554" v="108" actId="14100"/>
          <ac:spMkLst>
            <pc:docMk/>
            <pc:sldMk cId="1268427414" sldId="47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4:05.621" v="119" actId="1076"/>
        <pc:sldMkLst>
          <pc:docMk/>
          <pc:sldMk cId="572155710" sldId="481"/>
        </pc:sldMkLst>
        <pc:spChg chg="mod">
          <ac:chgData name="内田 陽子" userId="S::yoko_uchida@jpfgojp.onmicrosoft.com::3ba88787-b8da-4fc8-a417-83f627a88c5e" providerId="AD" clId="Web-{32347C83-FFFC-D2BA-EDC9-560F2F9AEC4A}" dt="2020-07-28T03:34:05.621" v="119" actId="1076"/>
          <ac:spMkLst>
            <pc:docMk/>
            <pc:sldMk cId="572155710" sldId="48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5:12.281" v="131" actId="1076"/>
        <pc:sldMkLst>
          <pc:docMk/>
          <pc:sldMk cId="218639800" sldId="482"/>
        </pc:sldMkLst>
        <pc:spChg chg="mod">
          <ac:chgData name="内田 陽子" userId="S::yoko_uchida@jpfgojp.onmicrosoft.com::3ba88787-b8da-4fc8-a417-83f627a88c5e" providerId="AD" clId="Web-{32347C83-FFFC-D2BA-EDC9-560F2F9AEC4A}" dt="2020-07-28T03:35:12.281" v="131" actId="1076"/>
          <ac:spMkLst>
            <pc:docMk/>
            <pc:sldMk cId="218639800" sldId="48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6:19.660" v="144" actId="1076"/>
        <pc:sldMkLst>
          <pc:docMk/>
          <pc:sldMk cId="4143443174" sldId="483"/>
        </pc:sldMkLst>
        <pc:spChg chg="mod">
          <ac:chgData name="内田 陽子" userId="S::yoko_uchida@jpfgojp.onmicrosoft.com::3ba88787-b8da-4fc8-a417-83f627a88c5e" providerId="AD" clId="Web-{32347C83-FFFC-D2BA-EDC9-560F2F9AEC4A}" dt="2020-07-28T03:36:19.644" v="143" actId="1076"/>
          <ac:spMkLst>
            <pc:docMk/>
            <pc:sldMk cId="4143443174" sldId="4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36:02.346" v="139" actId="14100"/>
          <ac:spMkLst>
            <pc:docMk/>
            <pc:sldMk cId="4143443174" sldId="4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36:19.660" v="144" actId="1076"/>
          <ac:spMkLst>
            <pc:docMk/>
            <pc:sldMk cId="4143443174" sldId="48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22:48.049" v="37" actId="1076"/>
        <pc:sldMkLst>
          <pc:docMk/>
          <pc:sldMk cId="3262701066" sldId="491"/>
        </pc:sldMkLst>
        <pc:spChg chg="mod">
          <ac:chgData name="内田 陽子" userId="S::yoko_uchida@jpfgojp.onmicrosoft.com::3ba88787-b8da-4fc8-a417-83f627a88c5e" providerId="AD" clId="Web-{32347C83-FFFC-D2BA-EDC9-560F2F9AEC4A}" dt="2020-07-28T03:22:48.049" v="37" actId="1076"/>
          <ac:spMkLst>
            <pc:docMk/>
            <pc:sldMk cId="3262701066" sldId="49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23:45.911" v="43" actId="1076"/>
        <pc:sldMkLst>
          <pc:docMk/>
          <pc:sldMk cId="3044175289" sldId="492"/>
        </pc:sldMkLst>
        <pc:spChg chg="mod">
          <ac:chgData name="内田 陽子" userId="S::yoko_uchida@jpfgojp.onmicrosoft.com::3ba88787-b8da-4fc8-a417-83f627a88c5e" providerId="AD" clId="Web-{32347C83-FFFC-D2BA-EDC9-560F2F9AEC4A}" dt="2020-07-28T03:23:45.911" v="43" actId="1076"/>
          <ac:spMkLst>
            <pc:docMk/>
            <pc:sldMk cId="3044175289" sldId="49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24:47.196" v="49" actId="1076"/>
        <pc:sldMkLst>
          <pc:docMk/>
          <pc:sldMk cId="2465895991" sldId="493"/>
        </pc:sldMkLst>
        <pc:spChg chg="mod">
          <ac:chgData name="内田 陽子" userId="S::yoko_uchida@jpfgojp.onmicrosoft.com::3ba88787-b8da-4fc8-a417-83f627a88c5e" providerId="AD" clId="Web-{32347C83-FFFC-D2BA-EDC9-560F2F9AEC4A}" dt="2020-07-28T03:24:28.695" v="45" actId="14100"/>
          <ac:spMkLst>
            <pc:docMk/>
            <pc:sldMk cId="2465895991" sldId="4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24:47.196" v="49" actId="1076"/>
          <ac:spMkLst>
            <pc:docMk/>
            <pc:sldMk cId="2465895991" sldId="4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24:38.602" v="48" actId="1076"/>
          <ac:spMkLst>
            <pc:docMk/>
            <pc:sldMk cId="2465895991" sldId="49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26:41.078" v="68" actId="14100"/>
        <pc:sldMkLst>
          <pc:docMk/>
          <pc:sldMk cId="1087555167" sldId="494"/>
        </pc:sldMkLst>
        <pc:spChg chg="mod">
          <ac:chgData name="内田 陽子" userId="S::yoko_uchida@jpfgojp.onmicrosoft.com::3ba88787-b8da-4fc8-a417-83f627a88c5e" providerId="AD" clId="Web-{32347C83-FFFC-D2BA-EDC9-560F2F9AEC4A}" dt="2020-07-28T03:26:41.078" v="68" actId="14100"/>
          <ac:spMkLst>
            <pc:docMk/>
            <pc:sldMk cId="1087555167" sldId="494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25:39.684" v="57" actId="1076"/>
        <pc:sldMkLst>
          <pc:docMk/>
          <pc:sldMk cId="1771957023" sldId="495"/>
        </pc:sldMkLst>
        <pc:spChg chg="mod">
          <ac:chgData name="内田 陽子" userId="S::yoko_uchida@jpfgojp.onmicrosoft.com::3ba88787-b8da-4fc8-a417-83f627a88c5e" providerId="AD" clId="Web-{32347C83-FFFC-D2BA-EDC9-560F2F9AEC4A}" dt="2020-07-28T03:25:39.684" v="57" actId="1076"/>
          <ac:spMkLst>
            <pc:docMk/>
            <pc:sldMk cId="1771957023" sldId="49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25:28.168" v="55" actId="1076"/>
          <ac:spMkLst>
            <pc:docMk/>
            <pc:sldMk cId="1771957023" sldId="49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26:24.202" v="67" actId="1076"/>
        <pc:sldMkLst>
          <pc:docMk/>
          <pc:sldMk cId="1507704013" sldId="496"/>
        </pc:sldMkLst>
        <pc:spChg chg="mod">
          <ac:chgData name="内田 陽子" userId="S::yoko_uchida@jpfgojp.onmicrosoft.com::3ba88787-b8da-4fc8-a417-83f627a88c5e" providerId="AD" clId="Web-{32347C83-FFFC-D2BA-EDC9-560F2F9AEC4A}" dt="2020-07-28T03:26:20.343" v="66" actId="14100"/>
          <ac:spMkLst>
            <pc:docMk/>
            <pc:sldMk cId="1507704013" sldId="4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26:24.202" v="67" actId="1076"/>
          <ac:spMkLst>
            <pc:docMk/>
            <pc:sldMk cId="1507704013" sldId="49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26:56.814" v="69" actId="1076"/>
        <pc:sldMkLst>
          <pc:docMk/>
          <pc:sldMk cId="381974039" sldId="497"/>
        </pc:sldMkLst>
        <pc:spChg chg="mod">
          <ac:chgData name="内田 陽子" userId="S::yoko_uchida@jpfgojp.onmicrosoft.com::3ba88787-b8da-4fc8-a417-83f627a88c5e" providerId="AD" clId="Web-{32347C83-FFFC-D2BA-EDC9-560F2F9AEC4A}" dt="2020-07-28T03:26:56.814" v="69" actId="1076"/>
          <ac:spMkLst>
            <pc:docMk/>
            <pc:sldMk cId="381974039" sldId="49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27:13.565" v="71" actId="1076"/>
        <pc:sldMkLst>
          <pc:docMk/>
          <pc:sldMk cId="147985983" sldId="498"/>
        </pc:sldMkLst>
        <pc:spChg chg="mod">
          <ac:chgData name="内田 陽子" userId="S::yoko_uchida@jpfgojp.onmicrosoft.com::3ba88787-b8da-4fc8-a417-83f627a88c5e" providerId="AD" clId="Web-{32347C83-FFFC-D2BA-EDC9-560F2F9AEC4A}" dt="2020-07-28T03:27:13.565" v="71" actId="1076"/>
          <ac:spMkLst>
            <pc:docMk/>
            <pc:sldMk cId="147985983" sldId="49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27:27.034" v="73" actId="1076"/>
        <pc:sldMkLst>
          <pc:docMk/>
          <pc:sldMk cId="1738341347" sldId="499"/>
        </pc:sldMkLst>
        <pc:spChg chg="mod">
          <ac:chgData name="内田 陽子" userId="S::yoko_uchida@jpfgojp.onmicrosoft.com::3ba88787-b8da-4fc8-a417-83f627a88c5e" providerId="AD" clId="Web-{32347C83-FFFC-D2BA-EDC9-560F2F9AEC4A}" dt="2020-07-28T03:27:27.034" v="73" actId="1076"/>
          <ac:spMkLst>
            <pc:docMk/>
            <pc:sldMk cId="1738341347" sldId="49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27:45.035" v="76" actId="1076"/>
        <pc:sldMkLst>
          <pc:docMk/>
          <pc:sldMk cId="3963062903" sldId="500"/>
        </pc:sldMkLst>
        <pc:spChg chg="mod">
          <ac:chgData name="内田 陽子" userId="S::yoko_uchida@jpfgojp.onmicrosoft.com::3ba88787-b8da-4fc8-a417-83f627a88c5e" providerId="AD" clId="Web-{32347C83-FFFC-D2BA-EDC9-560F2F9AEC4A}" dt="2020-07-28T03:27:45.035" v="76" actId="1076"/>
          <ac:spMkLst>
            <pc:docMk/>
            <pc:sldMk cId="3963062903" sldId="5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27:34.535" v="74" actId="1076"/>
          <ac:spMkLst>
            <pc:docMk/>
            <pc:sldMk cId="3963062903" sldId="50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28:13.396" v="79" actId="14100"/>
        <pc:sldMkLst>
          <pc:docMk/>
          <pc:sldMk cId="2226512744" sldId="501"/>
        </pc:sldMkLst>
        <pc:spChg chg="mod">
          <ac:chgData name="内田 陽子" userId="S::yoko_uchida@jpfgojp.onmicrosoft.com::3ba88787-b8da-4fc8-a417-83f627a88c5e" providerId="AD" clId="Web-{32347C83-FFFC-D2BA-EDC9-560F2F9AEC4A}" dt="2020-07-28T03:28:13.396" v="79" actId="14100"/>
          <ac:spMkLst>
            <pc:docMk/>
            <pc:sldMk cId="2226512744" sldId="50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29:35.667" v="88" actId="1076"/>
        <pc:sldMkLst>
          <pc:docMk/>
          <pc:sldMk cId="4257952194" sldId="503"/>
        </pc:sldMkLst>
        <pc:spChg chg="mod">
          <ac:chgData name="内田 陽子" userId="S::yoko_uchida@jpfgojp.onmicrosoft.com::3ba88787-b8da-4fc8-a417-83f627a88c5e" providerId="AD" clId="Web-{32347C83-FFFC-D2BA-EDC9-560F2F9AEC4A}" dt="2020-07-28T03:29:31.088" v="87" actId="14100"/>
          <ac:spMkLst>
            <pc:docMk/>
            <pc:sldMk cId="4257952194" sldId="5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29:35.667" v="88" actId="1076"/>
          <ac:spMkLst>
            <pc:docMk/>
            <pc:sldMk cId="4257952194" sldId="50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29:58.793" v="92" actId="1076"/>
        <pc:sldMkLst>
          <pc:docMk/>
          <pc:sldMk cId="1585177658" sldId="504"/>
        </pc:sldMkLst>
        <pc:spChg chg="mod">
          <ac:chgData name="内田 陽子" userId="S::yoko_uchida@jpfgojp.onmicrosoft.com::3ba88787-b8da-4fc8-a417-83f627a88c5e" providerId="AD" clId="Web-{32347C83-FFFC-D2BA-EDC9-560F2F9AEC4A}" dt="2020-07-28T03:29:53.559" v="91" actId="1076"/>
          <ac:spMkLst>
            <pc:docMk/>
            <pc:sldMk cId="1585177658" sldId="5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29:58.793" v="92" actId="1076"/>
          <ac:spMkLst>
            <pc:docMk/>
            <pc:sldMk cId="1585177658" sldId="50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2:19.911" v="104" actId="1076"/>
        <pc:sldMkLst>
          <pc:docMk/>
          <pc:sldMk cId="2929022217" sldId="505"/>
        </pc:sldMkLst>
        <pc:spChg chg="mod">
          <ac:chgData name="内田 陽子" userId="S::yoko_uchida@jpfgojp.onmicrosoft.com::3ba88787-b8da-4fc8-a417-83f627a88c5e" providerId="AD" clId="Web-{32347C83-FFFC-D2BA-EDC9-560F2F9AEC4A}" dt="2020-07-28T03:32:19.911" v="103" actId="1076"/>
          <ac:spMkLst>
            <pc:docMk/>
            <pc:sldMk cId="2929022217" sldId="5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32:19.896" v="102" actId="1076"/>
          <ac:spMkLst>
            <pc:docMk/>
            <pc:sldMk cId="2929022217" sldId="5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32:19.911" v="104" actId="1076"/>
          <ac:spMkLst>
            <pc:docMk/>
            <pc:sldMk cId="2929022217" sldId="50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2:07.129" v="101" actId="14100"/>
        <pc:sldMkLst>
          <pc:docMk/>
          <pc:sldMk cId="3393547365" sldId="506"/>
        </pc:sldMkLst>
        <pc:spChg chg="mod">
          <ac:chgData name="内田 陽子" userId="S::yoko_uchida@jpfgojp.onmicrosoft.com::3ba88787-b8da-4fc8-a417-83f627a88c5e" providerId="AD" clId="Web-{32347C83-FFFC-D2BA-EDC9-560F2F9AEC4A}" dt="2020-07-28T03:32:07.129" v="101" actId="14100"/>
          <ac:spMkLst>
            <pc:docMk/>
            <pc:sldMk cId="3393547365" sldId="5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31:54.503" v="100" actId="1076"/>
          <ac:spMkLst>
            <pc:docMk/>
            <pc:sldMk cId="3393547365" sldId="50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3:15.664" v="110" actId="1076"/>
        <pc:sldMkLst>
          <pc:docMk/>
          <pc:sldMk cId="970785233" sldId="507"/>
        </pc:sldMkLst>
        <pc:spChg chg="mod">
          <ac:chgData name="内田 陽子" userId="S::yoko_uchida@jpfgojp.onmicrosoft.com::3ba88787-b8da-4fc8-a417-83f627a88c5e" providerId="AD" clId="Web-{32347C83-FFFC-D2BA-EDC9-560F2F9AEC4A}" dt="2020-07-28T03:33:15.664" v="110" actId="1076"/>
          <ac:spMkLst>
            <pc:docMk/>
            <pc:sldMk cId="970785233" sldId="507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3:52.135" v="117" actId="14100"/>
        <pc:sldMkLst>
          <pc:docMk/>
          <pc:sldMk cId="184348599" sldId="508"/>
        </pc:sldMkLst>
        <pc:spChg chg="mod">
          <ac:chgData name="内田 陽子" userId="S::yoko_uchida@jpfgojp.onmicrosoft.com::3ba88787-b8da-4fc8-a417-83f627a88c5e" providerId="AD" clId="Web-{32347C83-FFFC-D2BA-EDC9-560F2F9AEC4A}" dt="2020-07-28T03:33:45.901" v="114" actId="1076"/>
          <ac:spMkLst>
            <pc:docMk/>
            <pc:sldMk cId="184348599" sldId="5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33:52.135" v="117" actId="14100"/>
          <ac:spMkLst>
            <pc:docMk/>
            <pc:sldMk cId="184348599" sldId="5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33:45.901" v="115" actId="1076"/>
          <ac:spMkLst>
            <pc:docMk/>
            <pc:sldMk cId="184348599" sldId="50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4:25.512" v="123" actId="1076"/>
        <pc:sldMkLst>
          <pc:docMk/>
          <pc:sldMk cId="1749362494" sldId="509"/>
        </pc:sldMkLst>
        <pc:spChg chg="mod">
          <ac:chgData name="内田 陽子" userId="S::yoko_uchida@jpfgojp.onmicrosoft.com::3ba88787-b8da-4fc8-a417-83f627a88c5e" providerId="AD" clId="Web-{32347C83-FFFC-D2BA-EDC9-560F2F9AEC4A}" dt="2020-07-28T03:34:21.934" v="122" actId="14100"/>
          <ac:spMkLst>
            <pc:docMk/>
            <pc:sldMk cId="1749362494" sldId="5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34:25.512" v="123" actId="1076"/>
          <ac:spMkLst>
            <pc:docMk/>
            <pc:sldMk cId="1749362494" sldId="509"/>
            <ac:spMk id="5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5:02.186" v="130" actId="1076"/>
        <pc:sldMkLst>
          <pc:docMk/>
          <pc:sldMk cId="569630594" sldId="510"/>
        </pc:sldMkLst>
        <pc:spChg chg="mod">
          <ac:chgData name="内田 陽子" userId="S::yoko_uchida@jpfgojp.onmicrosoft.com::3ba88787-b8da-4fc8-a417-83f627a88c5e" providerId="AD" clId="Web-{32347C83-FFFC-D2BA-EDC9-560F2F9AEC4A}" dt="2020-07-28T03:34:58.514" v="129" actId="14100"/>
          <ac:spMkLst>
            <pc:docMk/>
            <pc:sldMk cId="569630594" sldId="5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35:02.186" v="130" actId="1076"/>
          <ac:spMkLst>
            <pc:docMk/>
            <pc:sldMk cId="569630594" sldId="51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5:46.517" v="138" actId="1076"/>
        <pc:sldMkLst>
          <pc:docMk/>
          <pc:sldMk cId="4029662931" sldId="511"/>
        </pc:sldMkLst>
        <pc:spChg chg="mod">
          <ac:chgData name="内田 陽子" userId="S::yoko_uchida@jpfgojp.onmicrosoft.com::3ba88787-b8da-4fc8-a417-83f627a88c5e" providerId="AD" clId="Web-{32347C83-FFFC-D2BA-EDC9-560F2F9AEC4A}" dt="2020-07-28T03:35:46.517" v="137" actId="1076"/>
          <ac:spMkLst>
            <pc:docMk/>
            <pc:sldMk cId="4029662931" sldId="5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35:39.798" v="136" actId="1076"/>
          <ac:spMkLst>
            <pc:docMk/>
            <pc:sldMk cId="4029662931" sldId="5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35:46.517" v="138" actId="1076"/>
          <ac:spMkLst>
            <pc:docMk/>
            <pc:sldMk cId="4029662931" sldId="51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6:50.287" v="148" actId="1076"/>
        <pc:sldMkLst>
          <pc:docMk/>
          <pc:sldMk cId="2207993264" sldId="512"/>
        </pc:sldMkLst>
        <pc:spChg chg="mod">
          <ac:chgData name="内田 陽子" userId="S::yoko_uchida@jpfgojp.onmicrosoft.com::3ba88787-b8da-4fc8-a417-83f627a88c5e" providerId="AD" clId="Web-{32347C83-FFFC-D2BA-EDC9-560F2F9AEC4A}" dt="2020-07-28T03:36:50.287" v="148" actId="1076"/>
          <ac:spMkLst>
            <pc:docMk/>
            <pc:sldMk cId="2207993264" sldId="51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7:09.647" v="150" actId="1076"/>
        <pc:sldMkLst>
          <pc:docMk/>
          <pc:sldMk cId="2906542013" sldId="513"/>
        </pc:sldMkLst>
        <pc:spChg chg="mod">
          <ac:chgData name="内田 陽子" userId="S::yoko_uchida@jpfgojp.onmicrosoft.com::3ba88787-b8da-4fc8-a417-83f627a88c5e" providerId="AD" clId="Web-{32347C83-FFFC-D2BA-EDC9-560F2F9AEC4A}" dt="2020-07-28T03:37:09.647" v="150" actId="1076"/>
          <ac:spMkLst>
            <pc:docMk/>
            <pc:sldMk cId="2906542013" sldId="513"/>
            <ac:spMk id="2" creationId="{BFB5EEFE-EB88-4741-B223-8DB19E82DFCF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7:27.758" v="153" actId="1076"/>
        <pc:sldMkLst>
          <pc:docMk/>
          <pc:sldMk cId="2679752153" sldId="514"/>
        </pc:sldMkLst>
        <pc:spChg chg="mod">
          <ac:chgData name="内田 陽子" userId="S::yoko_uchida@jpfgojp.onmicrosoft.com::3ba88787-b8da-4fc8-a417-83f627a88c5e" providerId="AD" clId="Web-{32347C83-FFFC-D2BA-EDC9-560F2F9AEC4A}" dt="2020-07-28T03:37:27.758" v="153" actId="1076"/>
          <ac:spMkLst>
            <pc:docMk/>
            <pc:sldMk cId="2679752153" sldId="514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7:48.353" v="154" actId="1076"/>
        <pc:sldMkLst>
          <pc:docMk/>
          <pc:sldMk cId="2397076330" sldId="515"/>
        </pc:sldMkLst>
        <pc:spChg chg="mod">
          <ac:chgData name="内田 陽子" userId="S::yoko_uchida@jpfgojp.onmicrosoft.com::3ba88787-b8da-4fc8-a417-83f627a88c5e" providerId="AD" clId="Web-{32347C83-FFFC-D2BA-EDC9-560F2F9AEC4A}" dt="2020-07-28T03:37:48.353" v="154" actId="1076"/>
          <ac:spMkLst>
            <pc:docMk/>
            <pc:sldMk cId="2397076330" sldId="51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8:06.807" v="156" actId="14100"/>
        <pc:sldMkLst>
          <pc:docMk/>
          <pc:sldMk cId="2405926161" sldId="516"/>
        </pc:sldMkLst>
        <pc:spChg chg="mod">
          <ac:chgData name="内田 陽子" userId="S::yoko_uchida@jpfgojp.onmicrosoft.com::3ba88787-b8da-4fc8-a417-83f627a88c5e" providerId="AD" clId="Web-{32347C83-FFFC-D2BA-EDC9-560F2F9AEC4A}" dt="2020-07-28T03:38:06.807" v="156" actId="14100"/>
          <ac:spMkLst>
            <pc:docMk/>
            <pc:sldMk cId="2405926161" sldId="516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38:41.012" v="162" actId="1076"/>
        <pc:sldMkLst>
          <pc:docMk/>
          <pc:sldMk cId="2197259818" sldId="517"/>
        </pc:sldMkLst>
        <pc:spChg chg="mod">
          <ac:chgData name="内田 陽子" userId="S::yoko_uchida@jpfgojp.onmicrosoft.com::3ba88787-b8da-4fc8-a417-83f627a88c5e" providerId="AD" clId="Web-{32347C83-FFFC-D2BA-EDC9-560F2F9AEC4A}" dt="2020-07-28T03:38:40.996" v="161" actId="1076"/>
          <ac:spMkLst>
            <pc:docMk/>
            <pc:sldMk cId="2197259818" sldId="5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38:25.230" v="157" actId="1076"/>
          <ac:spMkLst>
            <pc:docMk/>
            <pc:sldMk cId="2197259818" sldId="51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2347C83-FFFC-D2BA-EDC9-560F2F9AEC4A}" dt="2020-07-28T03:38:41.012" v="162" actId="1076"/>
          <ac:spMkLst>
            <pc:docMk/>
            <pc:sldMk cId="2197259818" sldId="51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32347C83-FFFC-D2BA-EDC9-560F2F9AEC4A}" dt="2020-07-28T03:17:34.577" v="0" actId="20577"/>
        <pc:sldMkLst>
          <pc:docMk/>
          <pc:sldMk cId="3994236577" sldId="524"/>
        </pc:sldMkLst>
        <pc:spChg chg="mod">
          <ac:chgData name="内田 陽子" userId="S::yoko_uchida@jpfgojp.onmicrosoft.com::3ba88787-b8da-4fc8-a417-83f627a88c5e" providerId="AD" clId="Web-{32347C83-FFFC-D2BA-EDC9-560F2F9AEC4A}" dt="2020-07-28T03:17:34.577" v="0" actId="20577"/>
          <ac:spMkLst>
            <pc:docMk/>
            <pc:sldMk cId="3994236577" sldId="524"/>
            <ac:spMk id="10" creationId="{055014A5-BB65-48A0-98E4-CDE3E97AD0EC}"/>
          </ac:spMkLst>
        </pc:spChg>
      </pc:sldChg>
    </pc:docChg>
  </pc:docChgLst>
  <pc:docChgLst>
    <pc:chgData name="内田 陽子" userId="S::yoko_uchida@jpfgojp.onmicrosoft.com::3ba88787-b8da-4fc8-a417-83f627a88c5e" providerId="AD" clId="Web-{5AC5794C-E254-BFF7-D1E2-055C48670DF6}"/>
    <pc:docChg chg="modSld">
      <pc:chgData name="内田 陽子" userId="S::yoko_uchida@jpfgojp.onmicrosoft.com::3ba88787-b8da-4fc8-a417-83f627a88c5e" providerId="AD" clId="Web-{5AC5794C-E254-BFF7-D1E2-055C48670DF6}" dt="2020-07-10T06:45:58.577" v="1242" actId="20577"/>
      <pc:docMkLst>
        <pc:docMk/>
      </pc:docMkLst>
      <pc:sldChg chg="modSp">
        <pc:chgData name="内田 陽子" userId="S::yoko_uchida@jpfgojp.onmicrosoft.com::3ba88787-b8da-4fc8-a417-83f627a88c5e" providerId="AD" clId="Web-{5AC5794C-E254-BFF7-D1E2-055C48670DF6}" dt="2020-07-10T06:06:16.454" v="149" actId="20577"/>
        <pc:sldMkLst>
          <pc:docMk/>
          <pc:sldMk cId="2405926161" sldId="516"/>
        </pc:sldMkLst>
        <pc:spChg chg="mod">
          <ac:chgData name="内田 陽子" userId="S::yoko_uchida@jpfgojp.onmicrosoft.com::3ba88787-b8da-4fc8-a417-83f627a88c5e" providerId="AD" clId="Web-{5AC5794C-E254-BFF7-D1E2-055C48670DF6}" dt="2020-07-10T06:06:16.454" v="149" actId="20577"/>
          <ac:spMkLst>
            <pc:docMk/>
            <pc:sldMk cId="2405926161" sldId="516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AC5794C-E254-BFF7-D1E2-055C48670DF6}" dt="2020-07-10T06:13:30.800" v="419" actId="1076"/>
        <pc:sldMkLst>
          <pc:docMk/>
          <pc:sldMk cId="2197259818" sldId="517"/>
        </pc:sldMkLst>
        <pc:spChg chg="mod">
          <ac:chgData name="内田 陽子" userId="S::yoko_uchida@jpfgojp.onmicrosoft.com::3ba88787-b8da-4fc8-a417-83f627a88c5e" providerId="AD" clId="Web-{5AC5794C-E254-BFF7-D1E2-055C48670DF6}" dt="2020-07-10T06:10:58.674" v="318" actId="20577"/>
          <ac:spMkLst>
            <pc:docMk/>
            <pc:sldMk cId="2197259818" sldId="517"/>
            <ac:spMk id="2" creationId="{F4E331C3-8D51-4687-B69E-21682B6F347D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10:19.987" v="277" actId="20577"/>
          <ac:spMkLst>
            <pc:docMk/>
            <pc:sldMk cId="2197259818" sldId="51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13:17.597" v="417" actId="20577"/>
          <ac:spMkLst>
            <pc:docMk/>
            <pc:sldMk cId="2197259818" sldId="517"/>
            <ac:spMk id="6" creationId="{37F30964-1894-49AA-A8B7-31D72F2DBC18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13:30.800" v="419" actId="1076"/>
          <ac:spMkLst>
            <pc:docMk/>
            <pc:sldMk cId="2197259818" sldId="5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11:30.362" v="335" actId="20577"/>
          <ac:spMkLst>
            <pc:docMk/>
            <pc:sldMk cId="2197259818" sldId="517"/>
            <ac:spMk id="10" creationId="{E2AEB4D0-8607-4589-82FE-F93FAED6206F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12:04.253" v="369" actId="20577"/>
          <ac:spMkLst>
            <pc:docMk/>
            <pc:sldMk cId="2197259818" sldId="517"/>
            <ac:spMk id="12" creationId="{0BFC1268-18A7-40CE-840C-88393BC0C836}"/>
          </ac:spMkLst>
        </pc:spChg>
      </pc:sldChg>
      <pc:sldChg chg="modSp">
        <pc:chgData name="内田 陽子" userId="S::yoko_uchida@jpfgojp.onmicrosoft.com::3ba88787-b8da-4fc8-a417-83f627a88c5e" providerId="AD" clId="Web-{5AC5794C-E254-BFF7-D1E2-055C48670DF6}" dt="2020-07-10T06:20:14.678" v="527" actId="20577"/>
        <pc:sldMkLst>
          <pc:docMk/>
          <pc:sldMk cId="2569951232" sldId="518"/>
        </pc:sldMkLst>
        <pc:spChg chg="mod">
          <ac:chgData name="内田 陽子" userId="S::yoko_uchida@jpfgojp.onmicrosoft.com::3ba88787-b8da-4fc8-a417-83f627a88c5e" providerId="AD" clId="Web-{5AC5794C-E254-BFF7-D1E2-055C48670DF6}" dt="2020-07-10T06:15:39.395" v="479" actId="20577"/>
          <ac:spMkLst>
            <pc:docMk/>
            <pc:sldMk cId="2569951232" sldId="5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15:07.942" v="462" actId="20577"/>
          <ac:spMkLst>
            <pc:docMk/>
            <pc:sldMk cId="2569951232" sldId="5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19:47.146" v="500" actId="20577"/>
          <ac:spMkLst>
            <pc:docMk/>
            <pc:sldMk cId="2569951232" sldId="518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19:45.037" v="497" actId="20577"/>
          <ac:spMkLst>
            <pc:docMk/>
            <pc:sldMk cId="2569951232" sldId="518"/>
            <ac:spMk id="9" creationId="{3A6EF556-7C27-4DBC-B46A-69B1ACD19B6B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20:14.678" v="527" actId="20577"/>
          <ac:spMkLst>
            <pc:docMk/>
            <pc:sldMk cId="2569951232" sldId="518"/>
            <ac:spMk id="14" creationId="{E81F51A5-8175-464B-A1AE-19542C1F9BA4}"/>
          </ac:spMkLst>
        </pc:spChg>
      </pc:sldChg>
      <pc:sldChg chg="addSp delSp modSp">
        <pc:chgData name="内田 陽子" userId="S::yoko_uchida@jpfgojp.onmicrosoft.com::3ba88787-b8da-4fc8-a417-83f627a88c5e" providerId="AD" clId="Web-{5AC5794C-E254-BFF7-D1E2-055C48670DF6}" dt="2020-07-10T06:31:41.666" v="798" actId="20577"/>
        <pc:sldMkLst>
          <pc:docMk/>
          <pc:sldMk cId="2778646626" sldId="519"/>
        </pc:sldMkLst>
        <pc:spChg chg="mod">
          <ac:chgData name="内田 陽子" userId="S::yoko_uchida@jpfgojp.onmicrosoft.com::3ba88787-b8da-4fc8-a417-83f627a88c5e" providerId="AD" clId="Web-{5AC5794C-E254-BFF7-D1E2-055C48670DF6}" dt="2020-07-10T06:31:36.650" v="785" actId="1076"/>
          <ac:spMkLst>
            <pc:docMk/>
            <pc:sldMk cId="2778646626" sldId="519"/>
            <ac:spMk id="2" creationId="{F4E331C3-8D51-4687-B69E-21682B6F347D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28:05.196" v="709" actId="14100"/>
          <ac:spMkLst>
            <pc:docMk/>
            <pc:sldMk cId="2778646626" sldId="5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23:29.788" v="636" actId="20577"/>
          <ac:spMkLst>
            <pc:docMk/>
            <pc:sldMk cId="2778646626" sldId="51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5AC5794C-E254-BFF7-D1E2-055C48670DF6}" dt="2020-07-10T06:30:49.181" v="773"/>
          <ac:spMkLst>
            <pc:docMk/>
            <pc:sldMk cId="2778646626" sldId="519"/>
            <ac:spMk id="6" creationId="{37F30964-1894-49AA-A8B7-31D72F2DBC18}"/>
          </ac:spMkLst>
        </pc:spChg>
        <pc:spChg chg="add mod">
          <ac:chgData name="内田 陽子" userId="S::yoko_uchida@jpfgojp.onmicrosoft.com::3ba88787-b8da-4fc8-a417-83f627a88c5e" providerId="AD" clId="Web-{5AC5794C-E254-BFF7-D1E2-055C48670DF6}" dt="2020-07-10T06:31:14.588" v="780" actId="20577"/>
          <ac:spMkLst>
            <pc:docMk/>
            <pc:sldMk cId="2778646626" sldId="519"/>
            <ac:spMk id="9" creationId="{EBC23AE2-5AEB-4B8C-B035-BAF5F4AE603D}"/>
          </ac:spMkLst>
        </pc:spChg>
        <pc:spChg chg="del">
          <ac:chgData name="内田 陽子" userId="S::yoko_uchida@jpfgojp.onmicrosoft.com::3ba88787-b8da-4fc8-a417-83f627a88c5e" providerId="AD" clId="Web-{5AC5794C-E254-BFF7-D1E2-055C48670DF6}" dt="2020-07-10T06:29:06.946" v="735"/>
          <ac:spMkLst>
            <pc:docMk/>
            <pc:sldMk cId="2778646626" sldId="519"/>
            <ac:spMk id="10" creationId="{E2AEB4D0-8607-4589-82FE-F93FAED6206F}"/>
          </ac:spMkLst>
        </pc:spChg>
        <pc:spChg chg="add mod">
          <ac:chgData name="内田 陽子" userId="S::yoko_uchida@jpfgojp.onmicrosoft.com::3ba88787-b8da-4fc8-a417-83f627a88c5e" providerId="AD" clId="Web-{5AC5794C-E254-BFF7-D1E2-055C48670DF6}" dt="2020-07-10T06:31:36.666" v="786" actId="1076"/>
          <ac:spMkLst>
            <pc:docMk/>
            <pc:sldMk cId="2778646626" sldId="519"/>
            <ac:spMk id="11" creationId="{FDDCEAB4-15FD-4C7C-AC8B-95FB4E49A38B}"/>
          </ac:spMkLst>
        </pc:spChg>
        <pc:spChg chg="del">
          <ac:chgData name="内田 陽子" userId="S::yoko_uchida@jpfgojp.onmicrosoft.com::3ba88787-b8da-4fc8-a417-83f627a88c5e" providerId="AD" clId="Web-{5AC5794C-E254-BFF7-D1E2-055C48670DF6}" dt="2020-07-10T06:30:10.541" v="756"/>
          <ac:spMkLst>
            <pc:docMk/>
            <pc:sldMk cId="2778646626" sldId="519"/>
            <ac:spMk id="12" creationId="{0BFC1268-18A7-40CE-840C-88393BC0C836}"/>
          </ac:spMkLst>
        </pc:spChg>
        <pc:spChg chg="add mod">
          <ac:chgData name="内田 陽子" userId="S::yoko_uchida@jpfgojp.onmicrosoft.com::3ba88787-b8da-4fc8-a417-83f627a88c5e" providerId="AD" clId="Web-{5AC5794C-E254-BFF7-D1E2-055C48670DF6}" dt="2020-07-10T06:31:41.666" v="798" actId="20577"/>
          <ac:spMkLst>
            <pc:docMk/>
            <pc:sldMk cId="2778646626" sldId="519"/>
            <ac:spMk id="13" creationId="{C36A71DB-907D-4A63-B9C3-7E78AB0EF7EB}"/>
          </ac:spMkLst>
        </pc:spChg>
      </pc:sldChg>
      <pc:sldChg chg="delSp modSp">
        <pc:chgData name="内田 陽子" userId="S::yoko_uchida@jpfgojp.onmicrosoft.com::3ba88787-b8da-4fc8-a417-83f627a88c5e" providerId="AD" clId="Web-{5AC5794C-E254-BFF7-D1E2-055C48670DF6}" dt="2020-07-10T06:35:45.339" v="947" actId="20577"/>
        <pc:sldMkLst>
          <pc:docMk/>
          <pc:sldMk cId="3118264403" sldId="520"/>
        </pc:sldMkLst>
        <pc:spChg chg="mod">
          <ac:chgData name="内田 陽子" userId="S::yoko_uchida@jpfgojp.onmicrosoft.com::3ba88787-b8da-4fc8-a417-83f627a88c5e" providerId="AD" clId="Web-{5AC5794C-E254-BFF7-D1E2-055C48670DF6}" dt="2020-07-10T06:34:52.573" v="889" actId="20577"/>
          <ac:spMkLst>
            <pc:docMk/>
            <pc:sldMk cId="3118264403" sldId="520"/>
            <ac:spMk id="2" creationId="{F4E331C3-8D51-4687-B69E-21682B6F347D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34:32.730" v="878" actId="20577"/>
          <ac:spMkLst>
            <pc:docMk/>
            <pc:sldMk cId="3118264403" sldId="5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35:45.339" v="947" actId="20577"/>
          <ac:spMkLst>
            <pc:docMk/>
            <pc:sldMk cId="3118264403" sldId="520"/>
            <ac:spMk id="6" creationId="{37F30964-1894-49AA-A8B7-31D72F2DBC18}"/>
          </ac:spMkLst>
        </pc:spChg>
        <pc:spChg chg="del mod">
          <ac:chgData name="内田 陽子" userId="S::yoko_uchida@jpfgojp.onmicrosoft.com::3ba88787-b8da-4fc8-a417-83f627a88c5e" providerId="AD" clId="Web-{5AC5794C-E254-BFF7-D1E2-055C48670DF6}" dt="2020-07-10T06:34:58.949" v="895"/>
          <ac:spMkLst>
            <pc:docMk/>
            <pc:sldMk cId="3118264403" sldId="520"/>
            <ac:spMk id="10" creationId="{E2AEB4D0-8607-4589-82FE-F93FAED6206F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35:24.386" v="930" actId="20577"/>
          <ac:spMkLst>
            <pc:docMk/>
            <pc:sldMk cId="3118264403" sldId="520"/>
            <ac:spMk id="12" creationId="{0BFC1268-18A7-40CE-840C-88393BC0C836}"/>
          </ac:spMkLst>
        </pc:spChg>
      </pc:sldChg>
      <pc:sldChg chg="modSp">
        <pc:chgData name="内田 陽子" userId="S::yoko_uchida@jpfgojp.onmicrosoft.com::3ba88787-b8da-4fc8-a417-83f627a88c5e" providerId="AD" clId="Web-{5AC5794C-E254-BFF7-D1E2-055C48670DF6}" dt="2020-07-10T06:40:55.951" v="1142" actId="20577"/>
        <pc:sldMkLst>
          <pc:docMk/>
          <pc:sldMk cId="1305536401" sldId="521"/>
        </pc:sldMkLst>
        <pc:spChg chg="mod">
          <ac:chgData name="内田 陽子" userId="S::yoko_uchida@jpfgojp.onmicrosoft.com::3ba88787-b8da-4fc8-a417-83f627a88c5e" providerId="AD" clId="Web-{5AC5794C-E254-BFF7-D1E2-055C48670DF6}" dt="2020-07-10T06:38:56.059" v="1035" actId="20577"/>
          <ac:spMkLst>
            <pc:docMk/>
            <pc:sldMk cId="1305536401" sldId="5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38:34.669" v="1018" actId="20577"/>
          <ac:spMkLst>
            <pc:docMk/>
            <pc:sldMk cId="1305536401" sldId="5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39:47.419" v="1070" actId="20577"/>
          <ac:spMkLst>
            <pc:docMk/>
            <pc:sldMk cId="1305536401" sldId="521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40:17.716" v="1101" actId="20577"/>
          <ac:spMkLst>
            <pc:docMk/>
            <pc:sldMk cId="1305536401" sldId="521"/>
            <ac:spMk id="9" creationId="{3A6EF556-7C27-4DBC-B46A-69B1ACD19B6B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40:55.951" v="1142" actId="20577"/>
          <ac:spMkLst>
            <pc:docMk/>
            <pc:sldMk cId="1305536401" sldId="521"/>
            <ac:spMk id="14" creationId="{E81F51A5-8175-464B-A1AE-19542C1F9BA4}"/>
          </ac:spMkLst>
        </pc:spChg>
      </pc:sldChg>
      <pc:sldChg chg="modSp">
        <pc:chgData name="内田 陽子" userId="S::yoko_uchida@jpfgojp.onmicrosoft.com::3ba88787-b8da-4fc8-a417-83f627a88c5e" providerId="AD" clId="Web-{5AC5794C-E254-BFF7-D1E2-055C48670DF6}" dt="2020-07-10T06:45:58.577" v="1242" actId="20577"/>
        <pc:sldMkLst>
          <pc:docMk/>
          <pc:sldMk cId="2818279838" sldId="522"/>
        </pc:sldMkLst>
        <pc:spChg chg="mod">
          <ac:chgData name="内田 陽子" userId="S::yoko_uchida@jpfgojp.onmicrosoft.com::3ba88787-b8da-4fc8-a417-83f627a88c5e" providerId="AD" clId="Web-{5AC5794C-E254-BFF7-D1E2-055C48670DF6}" dt="2020-07-10T06:45:58.577" v="1242" actId="20577"/>
          <ac:spMkLst>
            <pc:docMk/>
            <pc:sldMk cId="2818279838" sldId="522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8C047144-D68F-9E1D-CD39-89F70FECDDDF}"/>
    <pc:docChg chg="addSld modSld sldOrd">
      <pc:chgData name="内田 陽子" userId="S::yoko_uchida@jpfgojp.onmicrosoft.com::3ba88787-b8da-4fc8-a417-83f627a88c5e" providerId="AD" clId="Web-{8C047144-D68F-9E1D-CD39-89F70FECDDDF}" dt="2020-07-06T13:26:07.508" v="189" actId="20577"/>
      <pc:docMkLst>
        <pc:docMk/>
      </pc:docMkLst>
      <pc:sldChg chg="addSp delSp modSp">
        <pc:chgData name="内田 陽子" userId="S::yoko_uchida@jpfgojp.onmicrosoft.com::3ba88787-b8da-4fc8-a417-83f627a88c5e" providerId="AD" clId="Web-{8C047144-D68F-9E1D-CD39-89F70FECDDDF}" dt="2020-07-06T13:19:25.083" v="34" actId="1076"/>
        <pc:sldMkLst>
          <pc:docMk/>
          <pc:sldMk cId="2010396247" sldId="258"/>
        </pc:sldMkLst>
        <pc:spChg chg="del">
          <ac:chgData name="内田 陽子" userId="S::yoko_uchida@jpfgojp.onmicrosoft.com::3ba88787-b8da-4fc8-a417-83f627a88c5e" providerId="AD" clId="Web-{8C047144-D68F-9E1D-CD39-89F70FECDDDF}" dt="2020-07-06T12:54:19.703" v="4"/>
          <ac:spMkLst>
            <pc:docMk/>
            <pc:sldMk cId="2010396247" sldId="258"/>
            <ac:spMk id="2" creationId="{B9C0A46A-4820-4DF2-A167-C43BF6946E8B}"/>
          </ac:spMkLst>
        </pc:spChg>
        <pc:spChg chg="del mod">
          <ac:chgData name="内田 陽子" userId="S::yoko_uchida@jpfgojp.onmicrosoft.com::3ba88787-b8da-4fc8-a417-83f627a88c5e" providerId="AD" clId="Web-{8C047144-D68F-9E1D-CD39-89F70FECDDDF}" dt="2020-07-06T12:54:19.703" v="5"/>
          <ac:spMkLst>
            <pc:docMk/>
            <pc:sldMk cId="2010396247" sldId="258"/>
            <ac:spMk id="3" creationId="{E0222A54-0EEB-4AA0-83C1-3E319CDEEA14}"/>
          </ac:spMkLst>
        </pc:spChg>
        <pc:spChg chg="add mod">
          <ac:chgData name="内田 陽子" userId="S::yoko_uchida@jpfgojp.onmicrosoft.com::3ba88787-b8da-4fc8-a417-83f627a88c5e" providerId="AD" clId="Web-{8C047144-D68F-9E1D-CD39-89F70FECDDDF}" dt="2020-07-06T12:54:47.687" v="14" actId="20577"/>
          <ac:spMkLst>
            <pc:docMk/>
            <pc:sldMk cId="2010396247" sldId="258"/>
            <ac:spMk id="10" creationId="{055014A5-BB65-48A0-98E4-CDE3E97AD0EC}"/>
          </ac:spMkLst>
        </pc:spChg>
        <pc:spChg chg="add mod">
          <ac:chgData name="内田 陽子" userId="S::yoko_uchida@jpfgojp.onmicrosoft.com::3ba88787-b8da-4fc8-a417-83f627a88c5e" providerId="AD" clId="Web-{8C047144-D68F-9E1D-CD39-89F70FECDDDF}" dt="2020-07-06T13:19:25.067" v="33" actId="1076"/>
          <ac:spMkLst>
            <pc:docMk/>
            <pc:sldMk cId="2010396247" sldId="258"/>
            <ac:spMk id="11" creationId="{8AE22E8B-F66D-49C5-83C4-662A4F65A3D2}"/>
          </ac:spMkLst>
        </pc:spChg>
        <pc:picChg chg="add mod modCrop">
          <ac:chgData name="内田 陽子" userId="S::yoko_uchida@jpfgojp.onmicrosoft.com::3ba88787-b8da-4fc8-a417-83f627a88c5e" providerId="AD" clId="Web-{8C047144-D68F-9E1D-CD39-89F70FECDDDF}" dt="2020-07-06T13:19:25.083" v="34" actId="1076"/>
          <ac:picMkLst>
            <pc:docMk/>
            <pc:sldMk cId="2010396247" sldId="258"/>
            <ac:picMk id="5" creationId="{39A50AE2-E5B3-4F18-AE0A-9DD037D5CA19}"/>
          </ac:picMkLst>
        </pc:picChg>
      </pc:sldChg>
      <pc:sldChg chg="modSp">
        <pc:chgData name="内田 陽子" userId="S::yoko_uchida@jpfgojp.onmicrosoft.com::3ba88787-b8da-4fc8-a417-83f627a88c5e" providerId="AD" clId="Web-{8C047144-D68F-9E1D-CD39-89F70FECDDDF}" dt="2020-07-06T13:19:39.989" v="36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8C047144-D68F-9E1D-CD39-89F70FECDDDF}" dt="2020-07-06T13:19:39.989" v="36" actId="20577"/>
          <ac:spMkLst>
            <pc:docMk/>
            <pc:sldMk cId="1239041308" sldId="323"/>
            <ac:spMk id="4" creationId="{00000000-0000-0000-0000-000000000000}"/>
          </ac:spMkLst>
        </pc:spChg>
      </pc:sldChg>
      <pc:sldChg chg="add">
        <pc:chgData name="内田 陽子" userId="S::yoko_uchida@jpfgojp.onmicrosoft.com::3ba88787-b8da-4fc8-a417-83f627a88c5e" providerId="AD" clId="Web-{8C047144-D68F-9E1D-CD39-89F70FECDDDF}" dt="2020-07-06T12:52:39.015" v="0"/>
        <pc:sldMkLst>
          <pc:docMk/>
          <pc:sldMk cId="1254927004" sldId="486"/>
        </pc:sldMkLst>
      </pc:sldChg>
      <pc:sldChg chg="modSp add ord replId">
        <pc:chgData name="内田 陽子" userId="S::yoko_uchida@jpfgojp.onmicrosoft.com::3ba88787-b8da-4fc8-a417-83f627a88c5e" providerId="AD" clId="Web-{8C047144-D68F-9E1D-CD39-89F70FECDDDF}" dt="2020-07-06T13:26:07.508" v="189" actId="20577"/>
        <pc:sldMkLst>
          <pc:docMk/>
          <pc:sldMk cId="3835137978" sldId="487"/>
        </pc:sldMkLst>
        <pc:spChg chg="mod">
          <ac:chgData name="内田 陽子" userId="S::yoko_uchida@jpfgojp.onmicrosoft.com::3ba88787-b8da-4fc8-a417-83f627a88c5e" providerId="AD" clId="Web-{8C047144-D68F-9E1D-CD39-89F70FECDDDF}" dt="2020-07-06T13:25:26.883" v="151" actId="20577"/>
          <ac:spMkLst>
            <pc:docMk/>
            <pc:sldMk cId="3835137978" sldId="487"/>
            <ac:spMk id="2" creationId="{C4309556-5879-4BBF-93EC-D0CF5C590297}"/>
          </ac:spMkLst>
        </pc:spChg>
        <pc:spChg chg="mod">
          <ac:chgData name="内田 陽子" userId="S::yoko_uchida@jpfgojp.onmicrosoft.com::3ba88787-b8da-4fc8-a417-83f627a88c5e" providerId="AD" clId="Web-{8C047144-D68F-9E1D-CD39-89F70FECDDDF}" dt="2020-07-06T13:22:05.601" v="66" actId="20577"/>
          <ac:spMkLst>
            <pc:docMk/>
            <pc:sldMk cId="3835137978" sldId="4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C047144-D68F-9E1D-CD39-89F70FECDDDF}" dt="2020-07-06T13:24:57.430" v="131" actId="20577"/>
          <ac:spMkLst>
            <pc:docMk/>
            <pc:sldMk cId="3835137978" sldId="4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C047144-D68F-9E1D-CD39-89F70FECDDDF}" dt="2020-07-06T13:25:39.648" v="162" actId="20577"/>
          <ac:spMkLst>
            <pc:docMk/>
            <pc:sldMk cId="3835137978" sldId="487"/>
            <ac:spMk id="6" creationId="{51501AE1-9846-404E-802D-3FE9FF64E0E9}"/>
          </ac:spMkLst>
        </pc:spChg>
        <pc:spChg chg="mod">
          <ac:chgData name="内田 陽子" userId="S::yoko_uchida@jpfgojp.onmicrosoft.com::3ba88787-b8da-4fc8-a417-83f627a88c5e" providerId="AD" clId="Web-{8C047144-D68F-9E1D-CD39-89F70FECDDDF}" dt="2020-07-06T13:25:50.633" v="179" actId="20577"/>
          <ac:spMkLst>
            <pc:docMk/>
            <pc:sldMk cId="3835137978" sldId="487"/>
            <ac:spMk id="10" creationId="{02A04B54-4DBF-44EB-8218-469D12A85F3C}"/>
          </ac:spMkLst>
        </pc:spChg>
        <pc:spChg chg="mod">
          <ac:chgData name="内田 陽子" userId="S::yoko_uchida@jpfgojp.onmicrosoft.com::3ba88787-b8da-4fc8-a417-83f627a88c5e" providerId="AD" clId="Web-{8C047144-D68F-9E1D-CD39-89F70FECDDDF}" dt="2020-07-06T13:26:07.508" v="189" actId="20577"/>
          <ac:spMkLst>
            <pc:docMk/>
            <pc:sldMk cId="3835137978" sldId="487"/>
            <ac:spMk id="12" creationId="{6F9486AC-C8D6-46B8-ACD3-50E1D63D8040}"/>
          </ac:spMkLst>
        </pc:spChg>
      </pc:sldChg>
    </pc:docChg>
  </pc:docChgLst>
  <pc:docChgLst>
    <pc:chgData name="佐藤 琴乃" userId="S::kotono_sato@jpfgojp.onmicrosoft.com::2230d9ee-5755-4738-bed6-b68085c1b120" providerId="AD" clId="Web-{2BA62231-185A-F7CC-7636-24709BADE02C}"/>
    <pc:docChg chg="modSld">
      <pc:chgData name="佐藤 琴乃" userId="S::kotono_sato@jpfgojp.onmicrosoft.com::2230d9ee-5755-4738-bed6-b68085c1b120" providerId="AD" clId="Web-{2BA62231-185A-F7CC-7636-24709BADE02C}" dt="2020-07-19T12:49:30.602" v="78" actId="14100"/>
      <pc:docMkLst>
        <pc:docMk/>
      </pc:docMkLst>
      <pc:sldChg chg="modSp">
        <pc:chgData name="佐藤 琴乃" userId="S::kotono_sato@jpfgojp.onmicrosoft.com::2230d9ee-5755-4738-bed6-b68085c1b120" providerId="AD" clId="Web-{2BA62231-185A-F7CC-7636-24709BADE02C}" dt="2020-07-19T12:47:56.149" v="56" actId="14100"/>
        <pc:sldMkLst>
          <pc:docMk/>
          <pc:sldMk cId="3865722586" sldId="402"/>
        </pc:sldMkLst>
        <pc:spChg chg="mod">
          <ac:chgData name="佐藤 琴乃" userId="S::kotono_sato@jpfgojp.onmicrosoft.com::2230d9ee-5755-4738-bed6-b68085c1b120" providerId="AD" clId="Web-{2BA62231-185A-F7CC-7636-24709BADE02C}" dt="2020-07-19T12:47:56.149" v="56" actId="14100"/>
          <ac:spMkLst>
            <pc:docMk/>
            <pc:sldMk cId="3865722586" sldId="40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4:10.571" v="8" actId="14100"/>
        <pc:sldMkLst>
          <pc:docMk/>
          <pc:sldMk cId="2850448850" sldId="440"/>
        </pc:sldMkLst>
        <pc:spChg chg="mod">
          <ac:chgData name="佐藤 琴乃" userId="S::kotono_sato@jpfgojp.onmicrosoft.com::2230d9ee-5755-4738-bed6-b68085c1b120" providerId="AD" clId="Web-{2BA62231-185A-F7CC-7636-24709BADE02C}" dt="2020-07-19T12:44:10.571" v="8" actId="14100"/>
          <ac:spMkLst>
            <pc:docMk/>
            <pc:sldMk cId="2850448850" sldId="44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6:37.180" v="39" actId="14100"/>
        <pc:sldMkLst>
          <pc:docMk/>
          <pc:sldMk cId="3994304355" sldId="441"/>
        </pc:sldMkLst>
        <pc:spChg chg="mod">
          <ac:chgData name="佐藤 琴乃" userId="S::kotono_sato@jpfgojp.onmicrosoft.com::2230d9ee-5755-4738-bed6-b68085c1b120" providerId="AD" clId="Web-{2BA62231-185A-F7CC-7636-24709BADE02C}" dt="2020-07-19T12:46:37.180" v="39" actId="14100"/>
          <ac:spMkLst>
            <pc:docMk/>
            <pc:sldMk cId="3994304355" sldId="44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4:55.805" v="16" actId="1076"/>
        <pc:sldMkLst>
          <pc:docMk/>
          <pc:sldMk cId="1821118130" sldId="444"/>
        </pc:sldMkLst>
        <pc:spChg chg="mod">
          <ac:chgData name="佐藤 琴乃" userId="S::kotono_sato@jpfgojp.onmicrosoft.com::2230d9ee-5755-4738-bed6-b68085c1b120" providerId="AD" clId="Web-{2BA62231-185A-F7CC-7636-24709BADE02C}" dt="2020-07-19T12:44:55.805" v="16" actId="1076"/>
          <ac:spMkLst>
            <pc:docMk/>
            <pc:sldMk cId="1821118130" sldId="44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3:54.524" v="4" actId="14100"/>
        <pc:sldMkLst>
          <pc:docMk/>
          <pc:sldMk cId="312432115" sldId="450"/>
        </pc:sldMkLst>
        <pc:spChg chg="mod">
          <ac:chgData name="佐藤 琴乃" userId="S::kotono_sato@jpfgojp.onmicrosoft.com::2230d9ee-5755-4738-bed6-b68085c1b120" providerId="AD" clId="Web-{2BA62231-185A-F7CC-7636-24709BADE02C}" dt="2020-07-19T12:43:54.524" v="4" actId="14100"/>
          <ac:spMkLst>
            <pc:docMk/>
            <pc:sldMk cId="312432115" sldId="450"/>
            <ac:spMk id="6" creationId="{325B3D51-14DD-40A9-A29C-6495828FC487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4:16.664" v="9"/>
        <pc:sldMkLst>
          <pc:docMk/>
          <pc:sldMk cId="1260018034" sldId="472"/>
        </pc:sldMkLst>
        <pc:spChg chg="mod">
          <ac:chgData name="佐藤 琴乃" userId="S::kotono_sato@jpfgojp.onmicrosoft.com::2230d9ee-5755-4738-bed6-b68085c1b120" providerId="AD" clId="Web-{2BA62231-185A-F7CC-7636-24709BADE02C}" dt="2020-07-19T12:44:16.664" v="9"/>
          <ac:spMkLst>
            <pc:docMk/>
            <pc:sldMk cId="1260018034" sldId="47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7:02.961" v="43" actId="14100"/>
        <pc:sldMkLst>
          <pc:docMk/>
          <pc:sldMk cId="2703400881" sldId="478"/>
        </pc:sldMkLst>
        <pc:spChg chg="mod">
          <ac:chgData name="佐藤 琴乃" userId="S::kotono_sato@jpfgojp.onmicrosoft.com::2230d9ee-5755-4738-bed6-b68085c1b120" providerId="AD" clId="Web-{2BA62231-185A-F7CC-7636-24709BADE02C}" dt="2020-07-19T12:47:02.961" v="43" actId="14100"/>
          <ac:spMkLst>
            <pc:docMk/>
            <pc:sldMk cId="2703400881" sldId="47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8:09.868" v="58"/>
        <pc:sldMkLst>
          <pc:docMk/>
          <pc:sldMk cId="1268427414" sldId="479"/>
        </pc:sldMkLst>
        <pc:spChg chg="mod">
          <ac:chgData name="佐藤 琴乃" userId="S::kotono_sato@jpfgojp.onmicrosoft.com::2230d9ee-5755-4738-bed6-b68085c1b120" providerId="AD" clId="Web-{2BA62231-185A-F7CC-7636-24709BADE02C}" dt="2020-07-19T12:48:09.868" v="58"/>
          <ac:spMkLst>
            <pc:docMk/>
            <pc:sldMk cId="1268427414" sldId="47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8:41.508" v="66"/>
        <pc:sldMkLst>
          <pc:docMk/>
          <pc:sldMk cId="218639800" sldId="482"/>
        </pc:sldMkLst>
        <pc:spChg chg="mod">
          <ac:chgData name="佐藤 琴乃" userId="S::kotono_sato@jpfgojp.onmicrosoft.com::2230d9ee-5755-4738-bed6-b68085c1b120" providerId="AD" clId="Web-{2BA62231-185A-F7CC-7636-24709BADE02C}" dt="2020-07-19T12:48:41.508" v="66"/>
          <ac:spMkLst>
            <pc:docMk/>
            <pc:sldMk cId="218639800" sldId="48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9:02.696" v="73"/>
        <pc:sldMkLst>
          <pc:docMk/>
          <pc:sldMk cId="4143443174" sldId="483"/>
        </pc:sldMkLst>
        <pc:spChg chg="mod">
          <ac:chgData name="佐藤 琴乃" userId="S::kotono_sato@jpfgojp.onmicrosoft.com::2230d9ee-5755-4738-bed6-b68085c1b120" providerId="AD" clId="Web-{2BA62231-185A-F7CC-7636-24709BADE02C}" dt="2020-07-19T12:49:02.696" v="73"/>
          <ac:spMkLst>
            <pc:docMk/>
            <pc:sldMk cId="4143443174" sldId="48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8:45.696" v="67" actId="14100"/>
        <pc:sldMkLst>
          <pc:docMk/>
          <pc:sldMk cId="3154766018" sldId="484"/>
        </pc:sldMkLst>
        <pc:spChg chg="mod">
          <ac:chgData name="佐藤 琴乃" userId="S::kotono_sato@jpfgojp.onmicrosoft.com::2230d9ee-5755-4738-bed6-b68085c1b120" providerId="AD" clId="Web-{2BA62231-185A-F7CC-7636-24709BADE02C}" dt="2020-07-19T12:48:45.696" v="67" actId="14100"/>
          <ac:spMkLst>
            <pc:docMk/>
            <pc:sldMk cId="3154766018" sldId="48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3:33.961" v="0"/>
        <pc:sldMkLst>
          <pc:docMk/>
          <pc:sldMk cId="3835137978" sldId="487"/>
        </pc:sldMkLst>
        <pc:spChg chg="mod">
          <ac:chgData name="佐藤 琴乃" userId="S::kotono_sato@jpfgojp.onmicrosoft.com::2230d9ee-5755-4738-bed6-b68085c1b120" providerId="AD" clId="Web-{2BA62231-185A-F7CC-7636-24709BADE02C}" dt="2020-07-19T12:43:33.961" v="0"/>
          <ac:spMkLst>
            <pc:docMk/>
            <pc:sldMk cId="3835137978" sldId="48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3:43.227" v="1"/>
        <pc:sldMkLst>
          <pc:docMk/>
          <pc:sldMk cId="783456098" sldId="489"/>
        </pc:sldMkLst>
        <pc:spChg chg="mod">
          <ac:chgData name="佐藤 琴乃" userId="S::kotono_sato@jpfgojp.onmicrosoft.com::2230d9ee-5755-4738-bed6-b68085c1b120" providerId="AD" clId="Web-{2BA62231-185A-F7CC-7636-24709BADE02C}" dt="2020-07-19T12:43:43.227" v="1"/>
          <ac:spMkLst>
            <pc:docMk/>
            <pc:sldMk cId="783456098" sldId="48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3:48.242" v="2"/>
        <pc:sldMkLst>
          <pc:docMk/>
          <pc:sldMk cId="1961695828" sldId="490"/>
        </pc:sldMkLst>
        <pc:spChg chg="mod">
          <ac:chgData name="佐藤 琴乃" userId="S::kotono_sato@jpfgojp.onmicrosoft.com::2230d9ee-5755-4738-bed6-b68085c1b120" providerId="AD" clId="Web-{2BA62231-185A-F7CC-7636-24709BADE02C}" dt="2020-07-19T12:43:48.242" v="2"/>
          <ac:spMkLst>
            <pc:docMk/>
            <pc:sldMk cId="1961695828" sldId="49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4:33.039" v="12" actId="14100"/>
        <pc:sldMkLst>
          <pc:docMk/>
          <pc:sldMk cId="3262701066" sldId="491"/>
        </pc:sldMkLst>
        <pc:spChg chg="mod">
          <ac:chgData name="佐藤 琴乃" userId="S::kotono_sato@jpfgojp.onmicrosoft.com::2230d9ee-5755-4738-bed6-b68085c1b120" providerId="AD" clId="Web-{2BA62231-185A-F7CC-7636-24709BADE02C}" dt="2020-07-19T12:44:33.039" v="12" actId="14100"/>
          <ac:spMkLst>
            <pc:docMk/>
            <pc:sldMk cId="3262701066" sldId="49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4:43.242" v="14" actId="14100"/>
        <pc:sldMkLst>
          <pc:docMk/>
          <pc:sldMk cId="3044175289" sldId="492"/>
        </pc:sldMkLst>
        <pc:spChg chg="mod">
          <ac:chgData name="佐藤 琴乃" userId="S::kotono_sato@jpfgojp.onmicrosoft.com::2230d9ee-5755-4738-bed6-b68085c1b120" providerId="AD" clId="Web-{2BA62231-185A-F7CC-7636-24709BADE02C}" dt="2020-07-19T12:44:43.242" v="14" actId="14100"/>
          <ac:spMkLst>
            <pc:docMk/>
            <pc:sldMk cId="3044175289" sldId="49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6:17.946" v="36" actId="1076"/>
        <pc:sldMkLst>
          <pc:docMk/>
          <pc:sldMk cId="2465895991" sldId="493"/>
        </pc:sldMkLst>
        <pc:spChg chg="mod">
          <ac:chgData name="佐藤 琴乃" userId="S::kotono_sato@jpfgojp.onmicrosoft.com::2230d9ee-5755-4738-bed6-b68085c1b120" providerId="AD" clId="Web-{2BA62231-185A-F7CC-7636-24709BADE02C}" dt="2020-07-19T12:46:15.993" v="35" actId="1076"/>
          <ac:spMkLst>
            <pc:docMk/>
            <pc:sldMk cId="2465895991" sldId="49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BA62231-185A-F7CC-7636-24709BADE02C}" dt="2020-07-19T12:46:14.102" v="34" actId="1076"/>
          <ac:spMkLst>
            <pc:docMk/>
            <pc:sldMk cId="2465895991" sldId="49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BA62231-185A-F7CC-7636-24709BADE02C}" dt="2020-07-19T12:46:17.946" v="36" actId="1076"/>
          <ac:spMkLst>
            <pc:docMk/>
            <pc:sldMk cId="2465895991" sldId="493"/>
            <ac:spMk id="7" creationId="{1AF68CEC-B70C-4DFA-9973-E5B8A12ED17D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6:29.961" v="37"/>
        <pc:sldMkLst>
          <pc:docMk/>
          <pc:sldMk cId="1771957023" sldId="495"/>
        </pc:sldMkLst>
        <pc:spChg chg="mod">
          <ac:chgData name="佐藤 琴乃" userId="S::kotono_sato@jpfgojp.onmicrosoft.com::2230d9ee-5755-4738-bed6-b68085c1b120" providerId="AD" clId="Web-{2BA62231-185A-F7CC-7636-24709BADE02C}" dt="2020-07-19T12:46:29.961" v="37"/>
          <ac:spMkLst>
            <pc:docMk/>
            <pc:sldMk cId="1771957023" sldId="49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6:55.024" v="42" actId="1076"/>
        <pc:sldMkLst>
          <pc:docMk/>
          <pc:sldMk cId="1507704013" sldId="496"/>
        </pc:sldMkLst>
        <pc:spChg chg="mod">
          <ac:chgData name="佐藤 琴乃" userId="S::kotono_sato@jpfgojp.onmicrosoft.com::2230d9ee-5755-4738-bed6-b68085c1b120" providerId="AD" clId="Web-{2BA62231-185A-F7CC-7636-24709BADE02C}" dt="2020-07-19T12:46:55.024" v="42" actId="1076"/>
          <ac:spMkLst>
            <pc:docMk/>
            <pc:sldMk cId="1507704013" sldId="49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7:06.914" v="44"/>
        <pc:sldMkLst>
          <pc:docMk/>
          <pc:sldMk cId="147985983" sldId="498"/>
        </pc:sldMkLst>
        <pc:spChg chg="mod">
          <ac:chgData name="佐藤 琴乃" userId="S::kotono_sato@jpfgojp.onmicrosoft.com::2230d9ee-5755-4738-bed6-b68085c1b120" providerId="AD" clId="Web-{2BA62231-185A-F7CC-7636-24709BADE02C}" dt="2020-07-19T12:47:06.914" v="44"/>
          <ac:spMkLst>
            <pc:docMk/>
            <pc:sldMk cId="147985983" sldId="49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7:13.836" v="46" actId="1076"/>
        <pc:sldMkLst>
          <pc:docMk/>
          <pc:sldMk cId="1738341347" sldId="499"/>
        </pc:sldMkLst>
        <pc:spChg chg="mod">
          <ac:chgData name="佐藤 琴乃" userId="S::kotono_sato@jpfgojp.onmicrosoft.com::2230d9ee-5755-4738-bed6-b68085c1b120" providerId="AD" clId="Web-{2BA62231-185A-F7CC-7636-24709BADE02C}" dt="2020-07-19T12:47:13.836" v="46" actId="1076"/>
          <ac:spMkLst>
            <pc:docMk/>
            <pc:sldMk cId="1738341347" sldId="49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7:23.243" v="48" actId="14100"/>
        <pc:sldMkLst>
          <pc:docMk/>
          <pc:sldMk cId="2226512744" sldId="501"/>
        </pc:sldMkLst>
        <pc:spChg chg="mod">
          <ac:chgData name="佐藤 琴乃" userId="S::kotono_sato@jpfgojp.onmicrosoft.com::2230d9ee-5755-4738-bed6-b68085c1b120" providerId="AD" clId="Web-{2BA62231-185A-F7CC-7636-24709BADE02C}" dt="2020-07-19T12:47:23.243" v="48" actId="14100"/>
          <ac:spMkLst>
            <pc:docMk/>
            <pc:sldMk cId="2226512744" sldId="50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7:29.008" v="49" actId="20577"/>
        <pc:sldMkLst>
          <pc:docMk/>
          <pc:sldMk cId="2069856398" sldId="502"/>
        </pc:sldMkLst>
        <pc:spChg chg="mod">
          <ac:chgData name="佐藤 琴乃" userId="S::kotono_sato@jpfgojp.onmicrosoft.com::2230d9ee-5755-4738-bed6-b68085c1b120" providerId="AD" clId="Web-{2BA62231-185A-F7CC-7636-24709BADE02C}" dt="2020-07-19T12:47:29.008" v="49" actId="20577"/>
          <ac:spMkLst>
            <pc:docMk/>
            <pc:sldMk cId="2069856398" sldId="50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7:34.102" v="50"/>
        <pc:sldMkLst>
          <pc:docMk/>
          <pc:sldMk cId="4257952194" sldId="503"/>
        </pc:sldMkLst>
        <pc:spChg chg="mod">
          <ac:chgData name="佐藤 琴乃" userId="S::kotono_sato@jpfgojp.onmicrosoft.com::2230d9ee-5755-4738-bed6-b68085c1b120" providerId="AD" clId="Web-{2BA62231-185A-F7CC-7636-24709BADE02C}" dt="2020-07-19T12:47:34.102" v="50"/>
          <ac:spMkLst>
            <pc:docMk/>
            <pc:sldMk cId="4257952194" sldId="50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7:42.664" v="52" actId="14100"/>
        <pc:sldMkLst>
          <pc:docMk/>
          <pc:sldMk cId="1585177658" sldId="504"/>
        </pc:sldMkLst>
        <pc:spChg chg="mod">
          <ac:chgData name="佐藤 琴乃" userId="S::kotono_sato@jpfgojp.onmicrosoft.com::2230d9ee-5755-4738-bed6-b68085c1b120" providerId="AD" clId="Web-{2BA62231-185A-F7CC-7636-24709BADE02C}" dt="2020-07-19T12:47:42.664" v="52" actId="14100"/>
          <ac:spMkLst>
            <pc:docMk/>
            <pc:sldMk cId="1585177658" sldId="50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8:03.774" v="57"/>
        <pc:sldMkLst>
          <pc:docMk/>
          <pc:sldMk cId="2929022217" sldId="505"/>
        </pc:sldMkLst>
        <pc:spChg chg="mod">
          <ac:chgData name="佐藤 琴乃" userId="S::kotono_sato@jpfgojp.onmicrosoft.com::2230d9ee-5755-4738-bed6-b68085c1b120" providerId="AD" clId="Web-{2BA62231-185A-F7CC-7636-24709BADE02C}" dt="2020-07-19T12:48:03.774" v="57"/>
          <ac:spMkLst>
            <pc:docMk/>
            <pc:sldMk cId="2929022217" sldId="50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8:26.133" v="62" actId="1076"/>
        <pc:sldMkLst>
          <pc:docMk/>
          <pc:sldMk cId="184348599" sldId="508"/>
        </pc:sldMkLst>
        <pc:spChg chg="mod">
          <ac:chgData name="佐藤 琴乃" userId="S::kotono_sato@jpfgojp.onmicrosoft.com::2230d9ee-5755-4738-bed6-b68085c1b120" providerId="AD" clId="Web-{2BA62231-185A-F7CC-7636-24709BADE02C}" dt="2020-07-19T12:48:26.133" v="62" actId="1076"/>
          <ac:spMkLst>
            <pc:docMk/>
            <pc:sldMk cId="184348599" sldId="50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8:31.571" v="63" actId="1076"/>
        <pc:sldMkLst>
          <pc:docMk/>
          <pc:sldMk cId="1749362494" sldId="509"/>
        </pc:sldMkLst>
        <pc:spChg chg="mod">
          <ac:chgData name="佐藤 琴乃" userId="S::kotono_sato@jpfgojp.onmicrosoft.com::2230d9ee-5755-4738-bed6-b68085c1b120" providerId="AD" clId="Web-{2BA62231-185A-F7CC-7636-24709BADE02C}" dt="2020-07-19T12:48:31.571" v="63" actId="1076"/>
          <ac:spMkLst>
            <pc:docMk/>
            <pc:sldMk cId="1749362494" sldId="50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8:38.211" v="65" actId="14100"/>
        <pc:sldMkLst>
          <pc:docMk/>
          <pc:sldMk cId="569630594" sldId="510"/>
        </pc:sldMkLst>
        <pc:spChg chg="mod">
          <ac:chgData name="佐藤 琴乃" userId="S::kotono_sato@jpfgojp.onmicrosoft.com::2230d9ee-5755-4738-bed6-b68085c1b120" providerId="AD" clId="Web-{2BA62231-185A-F7CC-7636-24709BADE02C}" dt="2020-07-19T12:48:38.211" v="65" actId="14100"/>
          <ac:spMkLst>
            <pc:docMk/>
            <pc:sldMk cId="569630594" sldId="51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8:57.977" v="72" actId="20577"/>
        <pc:sldMkLst>
          <pc:docMk/>
          <pc:sldMk cId="4029662931" sldId="511"/>
        </pc:sldMkLst>
        <pc:spChg chg="mod">
          <ac:chgData name="佐藤 琴乃" userId="S::kotono_sato@jpfgojp.onmicrosoft.com::2230d9ee-5755-4738-bed6-b68085c1b120" providerId="AD" clId="Web-{2BA62231-185A-F7CC-7636-24709BADE02C}" dt="2020-07-19T12:48:57.977" v="72" actId="20577"/>
          <ac:spMkLst>
            <pc:docMk/>
            <pc:sldMk cId="4029662931" sldId="51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9:07.961" v="74"/>
        <pc:sldMkLst>
          <pc:docMk/>
          <pc:sldMk cId="2207993264" sldId="512"/>
        </pc:sldMkLst>
        <pc:spChg chg="mod">
          <ac:chgData name="佐藤 琴乃" userId="S::kotono_sato@jpfgojp.onmicrosoft.com::2230d9ee-5755-4738-bed6-b68085c1b120" providerId="AD" clId="Web-{2BA62231-185A-F7CC-7636-24709BADE02C}" dt="2020-07-19T12:49:07.961" v="74"/>
          <ac:spMkLst>
            <pc:docMk/>
            <pc:sldMk cId="2207993264" sldId="51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2BA62231-185A-F7CC-7636-24709BADE02C}" dt="2020-07-19T12:49:30.602" v="78" actId="14100"/>
        <pc:sldMkLst>
          <pc:docMk/>
          <pc:sldMk cId="2778646626" sldId="519"/>
        </pc:sldMkLst>
        <pc:spChg chg="mod">
          <ac:chgData name="佐藤 琴乃" userId="S::kotono_sato@jpfgojp.onmicrosoft.com::2230d9ee-5755-4738-bed6-b68085c1b120" providerId="AD" clId="Web-{2BA62231-185A-F7CC-7636-24709BADE02C}" dt="2020-07-19T12:49:30.602" v="78" actId="14100"/>
          <ac:spMkLst>
            <pc:docMk/>
            <pc:sldMk cId="2778646626" sldId="519"/>
            <ac:spMk id="4" creationId="{00000000-0000-0000-0000-000000000000}"/>
          </ac:spMkLst>
        </pc:spChg>
      </pc:sldChg>
    </pc:docChg>
  </pc:docChgLst>
  <pc:docChgLst>
    <pc:chgData name="佐藤 琴乃" userId="S::kotono_sato@jpfgojp.onmicrosoft.com::2230d9ee-5755-4738-bed6-b68085c1b120" providerId="AD" clId="Web-{1D683109-EAE2-EDF8-B1EF-03152AFCCAD7}"/>
    <pc:docChg chg="addSld delSld">
      <pc:chgData name="佐藤 琴乃" userId="S::kotono_sato@jpfgojp.onmicrosoft.com::2230d9ee-5755-4738-bed6-b68085c1b120" providerId="AD" clId="Web-{1D683109-EAE2-EDF8-B1EF-03152AFCCAD7}" dt="2020-07-17T01:31:23.978" v="1"/>
      <pc:docMkLst>
        <pc:docMk/>
      </pc:docMkLst>
      <pc:sldChg chg="del">
        <pc:chgData name="佐藤 琴乃" userId="S::kotono_sato@jpfgojp.onmicrosoft.com::2230d9ee-5755-4738-bed6-b68085c1b120" providerId="AD" clId="Web-{1D683109-EAE2-EDF8-B1EF-03152AFCCAD7}" dt="2020-07-17T01:31:23.978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1D683109-EAE2-EDF8-B1EF-03152AFCCAD7}" dt="2020-07-17T01:31:20.915" v="0"/>
        <pc:sldMkLst>
          <pc:docMk/>
          <pc:sldMk cId="3994236577" sldId="524"/>
        </pc:sldMkLst>
      </pc:sldChg>
    </pc:docChg>
  </pc:docChgLst>
  <pc:docChgLst>
    <pc:chgData name="内田 陽子" userId="S::yoko_uchida@jpfgojp.onmicrosoft.com::3ba88787-b8da-4fc8-a417-83f627a88c5e" providerId="AD" clId="Web-{7882B68A-FB7A-2EA1-6E3F-90C07E8164DF}"/>
    <pc:docChg chg="modSld">
      <pc:chgData name="内田 陽子" userId="S::yoko_uchida@jpfgojp.onmicrosoft.com::3ba88787-b8da-4fc8-a417-83f627a88c5e" providerId="AD" clId="Web-{7882B68A-FB7A-2EA1-6E3F-90C07E8164DF}" dt="2020-07-10T03:13:33.485" v="3718" actId="1076"/>
      <pc:docMkLst>
        <pc:docMk/>
      </pc:docMkLst>
      <pc:sldChg chg="modSp">
        <pc:chgData name="内田 陽子" userId="S::yoko_uchida@jpfgojp.onmicrosoft.com::3ba88787-b8da-4fc8-a417-83f627a88c5e" providerId="AD" clId="Web-{7882B68A-FB7A-2EA1-6E3F-90C07E8164DF}" dt="2020-07-10T02:22:14.866" v="2030" actId="1076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7882B68A-FB7A-2EA1-6E3F-90C07E8164DF}" dt="2020-07-10T02:22:14.835" v="2027" actId="1076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5:52.427" v="1875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2:14.850" v="2028" actId="1076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2:14.850" v="2029" actId="1076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2:14.866" v="2030" actId="1076"/>
          <ac:spMkLst>
            <pc:docMk/>
            <pc:sldMk cId="3865722586" sldId="402"/>
            <ac:spMk id="14" creationId="{E81F51A5-8175-464B-A1AE-19542C1F9BA4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40:21.201" v="527" actId="20577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7882B68A-FB7A-2EA1-6E3F-90C07E8164DF}" dt="2020-07-10T01:39:02.389" v="452" actId="1076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8:42.623" v="440" actId="20577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0:06.967" v="506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0:21.201" v="527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9:47.389" v="469" actId="1076"/>
          <ac:spMkLst>
            <pc:docMk/>
            <pc:sldMk cId="3994304355" sldId="44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17:37.615" v="1922" actId="1076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7882B68A-FB7A-2EA1-6E3F-90C07E8164DF}" dt="2020-07-10T02:17:37.584" v="1919" actId="1076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7:37.599" v="1920" actId="1076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7:37.599" v="1921" actId="1076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7:37.615" v="1922" actId="1076"/>
          <ac:spMkLst>
            <pc:docMk/>
            <pc:sldMk cId="1821118130" sldId="44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25:40.777" v="30" actId="20577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7882B68A-FB7A-2EA1-6E3F-90C07E8164DF}" dt="2020-07-10T01:25:13.199" v="0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25:13.214" v="1" actId="1076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25:13.214" v="2" actId="1076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25:40.777" v="30" actId="20577"/>
          <ac:spMkLst>
            <pc:docMk/>
            <pc:sldMk cId="2547884084" sldId="44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41:56.092" v="595" actId="1076"/>
        <pc:sldMkLst>
          <pc:docMk/>
          <pc:sldMk cId="2124680580" sldId="470"/>
        </pc:sldMkLst>
        <pc:spChg chg="mod">
          <ac:chgData name="内田 陽子" userId="S::yoko_uchida@jpfgojp.onmicrosoft.com::3ba88787-b8da-4fc8-a417-83f627a88c5e" providerId="AD" clId="Web-{7882B68A-FB7A-2EA1-6E3F-90C07E8164DF}" dt="2020-07-10T01:41:56.061" v="592" actId="1076"/>
          <ac:spMkLst>
            <pc:docMk/>
            <pc:sldMk cId="2124680580" sldId="4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1:00.108" v="547" actId="20577"/>
          <ac:spMkLst>
            <pc:docMk/>
            <pc:sldMk cId="2124680580" sldId="4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1:56.077" v="593" actId="1076"/>
          <ac:spMkLst>
            <pc:docMk/>
            <pc:sldMk cId="2124680580" sldId="4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1:56.077" v="594" actId="1076"/>
          <ac:spMkLst>
            <pc:docMk/>
            <pc:sldMk cId="2124680580" sldId="4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1:56.092" v="595" actId="1076"/>
          <ac:spMkLst>
            <pc:docMk/>
            <pc:sldMk cId="2124680580" sldId="47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19:20.896" v="1948" actId="20577"/>
        <pc:sldMkLst>
          <pc:docMk/>
          <pc:sldMk cId="2703400881" sldId="478"/>
        </pc:sldMkLst>
        <pc:spChg chg="mod">
          <ac:chgData name="内田 陽子" userId="S::yoko_uchida@jpfgojp.onmicrosoft.com::3ba88787-b8da-4fc8-a417-83f627a88c5e" providerId="AD" clId="Web-{7882B68A-FB7A-2EA1-6E3F-90C07E8164DF}" dt="2020-07-10T02:19:03.178" v="1935" actId="20577"/>
          <ac:spMkLst>
            <pc:docMk/>
            <pc:sldMk cId="2703400881" sldId="4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9:08" v="856" actId="20577"/>
          <ac:spMkLst>
            <pc:docMk/>
            <pc:sldMk cId="2703400881" sldId="4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9:08.193" v="1938" actId="20577"/>
          <ac:spMkLst>
            <pc:docMk/>
            <pc:sldMk cId="2703400881" sldId="478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9:13.615" v="1943" actId="20577"/>
          <ac:spMkLst>
            <pc:docMk/>
            <pc:sldMk cId="2703400881" sldId="478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9:20.896" v="1948" actId="20577"/>
          <ac:spMkLst>
            <pc:docMk/>
            <pc:sldMk cId="2703400881" sldId="478"/>
            <ac:spMk id="14" creationId="{E81F51A5-8175-464B-A1AE-19542C1F9BA4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31:59.399" v="2521" actId="1076"/>
        <pc:sldMkLst>
          <pc:docMk/>
          <pc:sldMk cId="1268427414" sldId="479"/>
        </pc:sldMkLst>
        <pc:spChg chg="mod">
          <ac:chgData name="内田 陽子" userId="S::yoko_uchida@jpfgojp.onmicrosoft.com::3ba88787-b8da-4fc8-a417-83f627a88c5e" providerId="AD" clId="Web-{7882B68A-FB7A-2EA1-6E3F-90C07E8164DF}" dt="2020-07-10T02:30:57.133" v="2461" actId="20577"/>
          <ac:spMkLst>
            <pc:docMk/>
            <pc:sldMk cId="1268427414" sldId="4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30:36.836" v="2443" actId="20577"/>
          <ac:spMkLst>
            <pc:docMk/>
            <pc:sldMk cId="1268427414" sldId="4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31:51.915" v="2519" actId="1076"/>
          <ac:spMkLst>
            <pc:docMk/>
            <pc:sldMk cId="1268427414" sldId="479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31:59.399" v="2520" actId="1076"/>
          <ac:spMkLst>
            <pc:docMk/>
            <pc:sldMk cId="1268427414" sldId="479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31:59.399" v="2521" actId="1076"/>
          <ac:spMkLst>
            <pc:docMk/>
            <pc:sldMk cId="1268427414" sldId="479"/>
            <ac:spMk id="14" creationId="{E81F51A5-8175-464B-A1AE-19542C1F9BA4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38:26.525" v="2753" actId="20577"/>
        <pc:sldMkLst>
          <pc:docMk/>
          <pc:sldMk cId="572155710" sldId="481"/>
        </pc:sldMkLst>
        <pc:spChg chg="mod">
          <ac:chgData name="内田 陽子" userId="S::yoko_uchida@jpfgojp.onmicrosoft.com::3ba88787-b8da-4fc8-a417-83f627a88c5e" providerId="AD" clId="Web-{7882B68A-FB7A-2EA1-6E3F-90C07E8164DF}" dt="2020-07-10T02:38:26.525" v="2753" actId="20577"/>
          <ac:spMkLst>
            <pc:docMk/>
            <pc:sldMk cId="572155710" sldId="481"/>
            <ac:spMk id="4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7882B68A-FB7A-2EA1-6E3F-90C07E8164DF}" dt="2020-07-10T02:48:08.668" v="3052" actId="20577"/>
        <pc:sldMkLst>
          <pc:docMk/>
          <pc:sldMk cId="218639800" sldId="482"/>
        </pc:sldMkLst>
        <pc:spChg chg="mod">
          <ac:chgData name="内田 陽子" userId="S::yoko_uchida@jpfgojp.onmicrosoft.com::3ba88787-b8da-4fc8-a417-83f627a88c5e" providerId="AD" clId="Web-{7882B68A-FB7A-2EA1-6E3F-90C07E8164DF}" dt="2020-07-10T02:46:34.699" v="3012" actId="20577"/>
          <ac:spMkLst>
            <pc:docMk/>
            <pc:sldMk cId="218639800" sldId="4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6:17.168" v="3000" actId="20577"/>
          <ac:spMkLst>
            <pc:docMk/>
            <pc:sldMk cId="218639800" sldId="4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7:24.668" v="3028" actId="20577"/>
          <ac:spMkLst>
            <pc:docMk/>
            <pc:sldMk cId="218639800" sldId="482"/>
            <ac:spMk id="8" creationId="{4E6C4CF5-8F44-4710-8003-FD8972147E8B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2:47:43.387" v="3039" actId="20577"/>
          <ac:spMkLst>
            <pc:docMk/>
            <pc:sldMk cId="218639800" sldId="482"/>
            <ac:spMk id="9" creationId="{3D412050-87A6-4132-BC6C-4C5C74F6A905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2:48:08.668" v="3052" actId="20577"/>
          <ac:spMkLst>
            <pc:docMk/>
            <pc:sldMk cId="218639800" sldId="482"/>
            <ac:spMk id="10" creationId="{14306F67-FD55-462F-B673-1B332999DD4C}"/>
          </ac:spMkLst>
        </pc:spChg>
        <pc:spChg chg="del">
          <ac:chgData name="内田 陽子" userId="S::yoko_uchida@jpfgojp.onmicrosoft.com::3ba88787-b8da-4fc8-a417-83f627a88c5e" providerId="AD" clId="Web-{7882B68A-FB7A-2EA1-6E3F-90C07E8164DF}" dt="2020-07-10T02:47:54.371" v="3044"/>
          <ac:spMkLst>
            <pc:docMk/>
            <pc:sldMk cId="218639800" sldId="482"/>
            <ac:spMk id="14" creationId="{E81F51A5-8175-464B-A1AE-19542C1F9BA4}"/>
          </ac:spMkLst>
        </pc:spChg>
      </pc:sldChg>
      <pc:sldChg chg="addSp delSp modSp">
        <pc:chgData name="内田 陽子" userId="S::yoko_uchida@jpfgojp.onmicrosoft.com::3ba88787-b8da-4fc8-a417-83f627a88c5e" providerId="AD" clId="Web-{7882B68A-FB7A-2EA1-6E3F-90C07E8164DF}" dt="2020-07-10T03:02:37.983" v="3468" actId="1076"/>
        <pc:sldMkLst>
          <pc:docMk/>
          <pc:sldMk cId="4143443174" sldId="483"/>
        </pc:sldMkLst>
        <pc:spChg chg="mod">
          <ac:chgData name="内田 陽子" userId="S::yoko_uchida@jpfgojp.onmicrosoft.com::3ba88787-b8da-4fc8-a417-83f627a88c5e" providerId="AD" clId="Web-{7882B68A-FB7A-2EA1-6E3F-90C07E8164DF}" dt="2020-07-10T03:02:37.969" v="3465" actId="1076"/>
          <ac:spMkLst>
            <pc:docMk/>
            <pc:sldMk cId="4143443174" sldId="4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59:04.358" v="3353" actId="20577"/>
          <ac:spMkLst>
            <pc:docMk/>
            <pc:sldMk cId="4143443174" sldId="483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7882B68A-FB7A-2EA1-6E3F-90C07E8164DF}" dt="2020-07-10T03:00:19.702" v="3386"/>
          <ac:spMkLst>
            <pc:docMk/>
            <pc:sldMk cId="4143443174" sldId="483"/>
            <ac:spMk id="5" creationId="{B483B60B-B118-43C0-B39A-D83D908D0803}"/>
          </ac:spMkLst>
        </pc:spChg>
        <pc:spChg chg="del mod">
          <ac:chgData name="内田 陽子" userId="S::yoko_uchida@jpfgojp.onmicrosoft.com::3ba88787-b8da-4fc8-a417-83f627a88c5e" providerId="AD" clId="Web-{7882B68A-FB7A-2EA1-6E3F-90C07E8164DF}" dt="2020-07-10T02:59:50.608" v="3364"/>
          <ac:spMkLst>
            <pc:docMk/>
            <pc:sldMk cId="4143443174" sldId="483"/>
            <ac:spMk id="8" creationId="{4E6C4CF5-8F44-4710-8003-FD8972147E8B}"/>
          </ac:spMkLst>
        </pc:spChg>
        <pc:spChg chg="del mod">
          <ac:chgData name="内田 陽子" userId="S::yoko_uchida@jpfgojp.onmicrosoft.com::3ba88787-b8da-4fc8-a417-83f627a88c5e" providerId="AD" clId="Web-{7882B68A-FB7A-2EA1-6E3F-90C07E8164DF}" dt="2020-07-10T02:59:52.952" v="3365"/>
          <ac:spMkLst>
            <pc:docMk/>
            <pc:sldMk cId="4143443174" sldId="483"/>
            <ac:spMk id="9" creationId="{3A6EF556-7C27-4DBC-B46A-69B1ACD19B6B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3:02:37.969" v="3466" actId="1076"/>
          <ac:spMkLst>
            <pc:docMk/>
            <pc:sldMk cId="4143443174" sldId="483"/>
            <ac:spMk id="11" creationId="{F5AB3EB4-8CED-46FC-8BE0-D369BA0E8750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3:02:37.983" v="3467" actId="1076"/>
          <ac:spMkLst>
            <pc:docMk/>
            <pc:sldMk cId="4143443174" sldId="483"/>
            <ac:spMk id="12" creationId="{56CA5A2E-B7F4-4FF8-8E41-B0B0CD9C0507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3:02:37.983" v="3468" actId="1076"/>
          <ac:spMkLst>
            <pc:docMk/>
            <pc:sldMk cId="4143443174" sldId="483"/>
            <ac:spMk id="13" creationId="{04C923B7-6B73-457F-A21D-E2EFF3C717EC}"/>
          </ac:spMkLst>
        </pc:spChg>
        <pc:spChg chg="del mod">
          <ac:chgData name="内田 陽子" userId="S::yoko_uchida@jpfgojp.onmicrosoft.com::3ba88787-b8da-4fc8-a417-83f627a88c5e" providerId="AD" clId="Web-{7882B68A-FB7A-2EA1-6E3F-90C07E8164DF}" dt="2020-07-10T02:59:55.452" v="3366"/>
          <ac:spMkLst>
            <pc:docMk/>
            <pc:sldMk cId="4143443174" sldId="483"/>
            <ac:spMk id="14" creationId="{E81F51A5-8175-464B-A1AE-19542C1F9BA4}"/>
          </ac:spMkLst>
        </pc:spChg>
      </pc:sldChg>
      <pc:sldChg chg="addSp delSp modSp">
        <pc:chgData name="内田 陽子" userId="S::yoko_uchida@jpfgojp.onmicrosoft.com::3ba88787-b8da-4fc8-a417-83f627a88c5e" providerId="AD" clId="Web-{7882B68A-FB7A-2EA1-6E3F-90C07E8164DF}" dt="2020-07-10T02:51:33.919" v="3156" actId="20577"/>
        <pc:sldMkLst>
          <pc:docMk/>
          <pc:sldMk cId="3154766018" sldId="484"/>
        </pc:sldMkLst>
        <pc:spChg chg="mod">
          <ac:chgData name="内田 陽子" userId="S::yoko_uchida@jpfgojp.onmicrosoft.com::3ba88787-b8da-4fc8-a417-83f627a88c5e" providerId="AD" clId="Web-{7882B68A-FB7A-2EA1-6E3F-90C07E8164DF}" dt="2020-07-10T02:50:24.715" v="3125" actId="20577"/>
          <ac:spMkLst>
            <pc:docMk/>
            <pc:sldMk cId="3154766018" sldId="4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8:44.731" v="3069" actId="20577"/>
          <ac:spMkLst>
            <pc:docMk/>
            <pc:sldMk cId="3154766018" sldId="484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7882B68A-FB7A-2EA1-6E3F-90C07E8164DF}" dt="2020-07-10T02:49:01.637" v="3074"/>
          <ac:spMkLst>
            <pc:docMk/>
            <pc:sldMk cId="3154766018" sldId="484"/>
            <ac:spMk id="8" creationId="{4E6C4CF5-8F44-4710-8003-FD8972147E8B}"/>
          </ac:spMkLst>
        </pc:spChg>
        <pc:spChg chg="del">
          <ac:chgData name="内田 陽子" userId="S::yoko_uchida@jpfgojp.onmicrosoft.com::3ba88787-b8da-4fc8-a417-83f627a88c5e" providerId="AD" clId="Web-{7882B68A-FB7A-2EA1-6E3F-90C07E8164DF}" dt="2020-07-10T02:49:01.637" v="3073"/>
          <ac:spMkLst>
            <pc:docMk/>
            <pc:sldMk cId="3154766018" sldId="484"/>
            <ac:spMk id="9" creationId="{2C5D4838-9C55-4BF2-B98F-B361B84D061A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2:50:33.622" v="3129" actId="20577"/>
          <ac:spMkLst>
            <pc:docMk/>
            <pc:sldMk cId="3154766018" sldId="484"/>
            <ac:spMk id="10" creationId="{1C6675D0-531E-469D-BF38-6C6B28222819}"/>
          </ac:spMkLst>
        </pc:spChg>
        <pc:spChg chg="add del">
          <ac:chgData name="内田 陽子" userId="S::yoko_uchida@jpfgojp.onmicrosoft.com::3ba88787-b8da-4fc8-a417-83f627a88c5e" providerId="AD" clId="Web-{7882B68A-FB7A-2EA1-6E3F-90C07E8164DF}" dt="2020-07-10T02:50:00.606" v="3117"/>
          <ac:spMkLst>
            <pc:docMk/>
            <pc:sldMk cId="3154766018" sldId="484"/>
            <ac:spMk id="11" creationId="{B2C5CCA3-F6B6-4B39-8E50-525B1DADC152}"/>
          </ac:spMkLst>
        </pc:spChg>
        <pc:spChg chg="add del">
          <ac:chgData name="内田 陽子" userId="S::yoko_uchida@jpfgojp.onmicrosoft.com::3ba88787-b8da-4fc8-a417-83f627a88c5e" providerId="AD" clId="Web-{7882B68A-FB7A-2EA1-6E3F-90C07E8164DF}" dt="2020-07-10T02:49:57.715" v="3116"/>
          <ac:spMkLst>
            <pc:docMk/>
            <pc:sldMk cId="3154766018" sldId="484"/>
            <ac:spMk id="12" creationId="{EE504956-167F-40AF-8734-436D8FD32F30}"/>
          </ac:spMkLst>
        </pc:spChg>
        <pc:spChg chg="add del mod">
          <ac:chgData name="内田 陽子" userId="S::yoko_uchida@jpfgojp.onmicrosoft.com::3ba88787-b8da-4fc8-a417-83f627a88c5e" providerId="AD" clId="Web-{7882B68A-FB7A-2EA1-6E3F-90C07E8164DF}" dt="2020-07-10T02:50:44.872" v="3134"/>
          <ac:spMkLst>
            <pc:docMk/>
            <pc:sldMk cId="3154766018" sldId="484"/>
            <ac:spMk id="13" creationId="{E9AA3CA8-3405-4385-85A8-690EA6ED4D66}"/>
          </ac:spMkLst>
        </pc:spChg>
        <pc:spChg chg="del">
          <ac:chgData name="内田 陽子" userId="S::yoko_uchida@jpfgojp.onmicrosoft.com::3ba88787-b8da-4fc8-a417-83f627a88c5e" providerId="AD" clId="Web-{7882B68A-FB7A-2EA1-6E3F-90C07E8164DF}" dt="2020-07-10T02:49:01.637" v="3075"/>
          <ac:spMkLst>
            <pc:docMk/>
            <pc:sldMk cId="3154766018" sldId="484"/>
            <ac:spMk id="14" creationId="{E81F51A5-8175-464B-A1AE-19542C1F9BA4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2:51:15.184" v="3143" actId="1076"/>
          <ac:spMkLst>
            <pc:docMk/>
            <pc:sldMk cId="3154766018" sldId="484"/>
            <ac:spMk id="15" creationId="{171D0802-F215-420E-A6C7-314FD3885C39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2:51:33.919" v="3156" actId="20577"/>
          <ac:spMkLst>
            <pc:docMk/>
            <pc:sldMk cId="3154766018" sldId="484"/>
            <ac:spMk id="16" creationId="{6CBD0FF0-6FA3-4547-8388-D4C747C11258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36:45.638" v="360" actId="20577"/>
        <pc:sldMkLst>
          <pc:docMk/>
          <pc:sldMk cId="2465895991" sldId="493"/>
        </pc:sldMkLst>
        <pc:spChg chg="mod">
          <ac:chgData name="内田 陽子" userId="S::yoko_uchida@jpfgojp.onmicrosoft.com::3ba88787-b8da-4fc8-a417-83f627a88c5e" providerId="AD" clId="Web-{7882B68A-FB7A-2EA1-6E3F-90C07E8164DF}" dt="2020-07-10T01:35:59.154" v="329" actId="20577"/>
          <ac:spMkLst>
            <pc:docMk/>
            <pc:sldMk cId="2465895991" sldId="4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5:11.216" v="298" actId="20577"/>
          <ac:spMkLst>
            <pc:docMk/>
            <pc:sldMk cId="2465895991" sldId="4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28:14.809" v="77" actId="20577"/>
          <ac:spMkLst>
            <pc:docMk/>
            <pc:sldMk cId="2465895991" sldId="4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6:14.513" v="334" actId="20577"/>
          <ac:spMkLst>
            <pc:docMk/>
            <pc:sldMk cId="2465895991" sldId="4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6:27.435" v="344" actId="20577"/>
          <ac:spMkLst>
            <pc:docMk/>
            <pc:sldMk cId="2465895991" sldId="4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6:45.638" v="360" actId="20577"/>
          <ac:spMkLst>
            <pc:docMk/>
            <pc:sldMk cId="2465895991" sldId="49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32:04.247" v="246" actId="1076"/>
        <pc:sldMkLst>
          <pc:docMk/>
          <pc:sldMk cId="1087555167" sldId="494"/>
        </pc:sldMkLst>
        <pc:spChg chg="mod">
          <ac:chgData name="内田 陽子" userId="S::yoko_uchida@jpfgojp.onmicrosoft.com::3ba88787-b8da-4fc8-a417-83f627a88c5e" providerId="AD" clId="Web-{7882B68A-FB7A-2EA1-6E3F-90C07E8164DF}" dt="2020-07-10T01:31:28.044" v="193" actId="20577"/>
          <ac:spMkLst>
            <pc:docMk/>
            <pc:sldMk cId="1087555167" sldId="4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1:09.450" v="187" actId="20577"/>
          <ac:spMkLst>
            <pc:docMk/>
            <pc:sldMk cId="1087555167" sldId="4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2:04.231" v="244" actId="1076"/>
          <ac:spMkLst>
            <pc:docMk/>
            <pc:sldMk cId="1087555167" sldId="4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2:04.231" v="245" actId="1076"/>
          <ac:spMkLst>
            <pc:docMk/>
            <pc:sldMk cId="1087555167" sldId="4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2:04.247" v="246" actId="1076"/>
          <ac:spMkLst>
            <pc:docMk/>
            <pc:sldMk cId="1087555167" sldId="49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38:10.670" v="417" actId="1076"/>
        <pc:sldMkLst>
          <pc:docMk/>
          <pc:sldMk cId="1771957023" sldId="495"/>
        </pc:sldMkLst>
        <pc:spChg chg="mod">
          <ac:chgData name="内田 陽子" userId="S::yoko_uchida@jpfgojp.onmicrosoft.com::3ba88787-b8da-4fc8-a417-83f627a88c5e" providerId="AD" clId="Web-{7882B68A-FB7A-2EA1-6E3F-90C07E8164DF}" dt="2020-07-10T01:38:10.639" v="414" actId="1076"/>
          <ac:spMkLst>
            <pc:docMk/>
            <pc:sldMk cId="1771957023" sldId="4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7:20.076" v="367" actId="20577"/>
          <ac:spMkLst>
            <pc:docMk/>
            <pc:sldMk cId="1771957023" sldId="49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8:10.654" v="415" actId="1076"/>
          <ac:spMkLst>
            <pc:docMk/>
            <pc:sldMk cId="1771957023" sldId="49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8:10.654" v="416" actId="1076"/>
          <ac:spMkLst>
            <pc:docMk/>
            <pc:sldMk cId="1771957023" sldId="4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8:10.670" v="417" actId="1076"/>
          <ac:spMkLst>
            <pc:docMk/>
            <pc:sldMk cId="1771957023" sldId="49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46:24.828" v="724" actId="1076"/>
        <pc:sldMkLst>
          <pc:docMk/>
          <pc:sldMk cId="1507704013" sldId="496"/>
        </pc:sldMkLst>
        <pc:spChg chg="mod">
          <ac:chgData name="内田 陽子" userId="S::yoko_uchida@jpfgojp.onmicrosoft.com::3ba88787-b8da-4fc8-a417-83f627a88c5e" providerId="AD" clId="Web-{7882B68A-FB7A-2EA1-6E3F-90C07E8164DF}" dt="2020-07-10T01:46:24.797" v="721" actId="1076"/>
          <ac:spMkLst>
            <pc:docMk/>
            <pc:sldMk cId="1507704013" sldId="4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5:19.859" v="660" actId="20577"/>
          <ac:spMkLst>
            <pc:docMk/>
            <pc:sldMk cId="1507704013" sldId="4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6:24.797" v="722" actId="1076"/>
          <ac:spMkLst>
            <pc:docMk/>
            <pc:sldMk cId="1507704013" sldId="49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6:24.812" v="723" actId="1076"/>
          <ac:spMkLst>
            <pc:docMk/>
            <pc:sldMk cId="1507704013" sldId="49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6:24.828" v="724" actId="1076"/>
          <ac:spMkLst>
            <pc:docMk/>
            <pc:sldMk cId="1507704013" sldId="49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48:32.016" v="832" actId="20577"/>
        <pc:sldMkLst>
          <pc:docMk/>
          <pc:sldMk cId="381974039" sldId="497"/>
        </pc:sldMkLst>
        <pc:spChg chg="mod">
          <ac:chgData name="内田 陽子" userId="S::yoko_uchida@jpfgojp.onmicrosoft.com::3ba88787-b8da-4fc8-a417-83f627a88c5e" providerId="AD" clId="Web-{7882B68A-FB7A-2EA1-6E3F-90C07E8164DF}" dt="2020-07-10T01:47:56.422" v="779" actId="20577"/>
          <ac:spMkLst>
            <pc:docMk/>
            <pc:sldMk cId="381974039" sldId="4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7:36.515" v="755" actId="20577"/>
          <ac:spMkLst>
            <pc:docMk/>
            <pc:sldMk cId="381974039" sldId="4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8:12.156" v="803" actId="20577"/>
          <ac:spMkLst>
            <pc:docMk/>
            <pc:sldMk cId="381974039" sldId="4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8:22.984" v="819" actId="20577"/>
          <ac:spMkLst>
            <pc:docMk/>
            <pc:sldMk cId="381974039" sldId="49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8:32.016" v="832" actId="20577"/>
          <ac:spMkLst>
            <pc:docMk/>
            <pc:sldMk cId="381974039" sldId="49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54:28.720" v="1113" actId="20577"/>
        <pc:sldMkLst>
          <pc:docMk/>
          <pc:sldMk cId="147985983" sldId="498"/>
        </pc:sldMkLst>
        <pc:spChg chg="mod">
          <ac:chgData name="内田 陽子" userId="S::yoko_uchida@jpfgojp.onmicrosoft.com::3ba88787-b8da-4fc8-a417-83f627a88c5e" providerId="AD" clId="Web-{7882B68A-FB7A-2EA1-6E3F-90C07E8164DF}" dt="2020-07-10T01:53:15.313" v="1014" actId="1076"/>
          <ac:spMkLst>
            <pc:docMk/>
            <pc:sldMk cId="147985983" sldId="49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2:47.188" v="978" actId="20577"/>
          <ac:spMkLst>
            <pc:docMk/>
            <pc:sldMk cId="147985983" sldId="49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3:44.704" v="1051" actId="20577"/>
          <ac:spMkLst>
            <pc:docMk/>
            <pc:sldMk cId="147985983" sldId="49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4:00.564" v="1074" actId="20577"/>
          <ac:spMkLst>
            <pc:docMk/>
            <pc:sldMk cId="147985983" sldId="49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4:28.720" v="1113" actId="20577"/>
          <ac:spMkLst>
            <pc:docMk/>
            <pc:sldMk cId="147985983" sldId="49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58:27.517" v="1264" actId="20577"/>
        <pc:sldMkLst>
          <pc:docMk/>
          <pc:sldMk cId="1738341347" sldId="499"/>
        </pc:sldMkLst>
        <pc:spChg chg="mod">
          <ac:chgData name="内田 陽子" userId="S::yoko_uchida@jpfgojp.onmicrosoft.com::3ba88787-b8da-4fc8-a417-83f627a88c5e" providerId="AD" clId="Web-{7882B68A-FB7A-2EA1-6E3F-90C07E8164DF}" dt="2020-07-10T01:57:42.408" v="1208" actId="20577"/>
          <ac:spMkLst>
            <pc:docMk/>
            <pc:sldMk cId="1738341347" sldId="4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7:09.658" v="1193" actId="20577"/>
          <ac:spMkLst>
            <pc:docMk/>
            <pc:sldMk cId="1738341347" sldId="4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7:53.595" v="1220" actId="20577"/>
          <ac:spMkLst>
            <pc:docMk/>
            <pc:sldMk cId="1738341347" sldId="4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8:06.908" v="1237" actId="20577"/>
          <ac:spMkLst>
            <pc:docMk/>
            <pc:sldMk cId="1738341347" sldId="4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8:27.517" v="1264" actId="20577"/>
          <ac:spMkLst>
            <pc:docMk/>
            <pc:sldMk cId="1738341347" sldId="49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19:45.022" v="1955" actId="20577"/>
        <pc:sldMkLst>
          <pc:docMk/>
          <pc:sldMk cId="3963062903" sldId="500"/>
        </pc:sldMkLst>
        <pc:spChg chg="mod">
          <ac:chgData name="内田 陽子" userId="S::yoko_uchida@jpfgojp.onmicrosoft.com::3ba88787-b8da-4fc8-a417-83f627a88c5e" providerId="AD" clId="Web-{7882B68A-FB7A-2EA1-6E3F-90C07E8164DF}" dt="2020-07-10T02:19:36.631" v="1952" actId="20577"/>
          <ac:spMkLst>
            <pc:docMk/>
            <pc:sldMk cId="3963062903" sldId="5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9:32.377" v="1301" actId="20577"/>
          <ac:spMkLst>
            <pc:docMk/>
            <pc:sldMk cId="3963062903" sldId="5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9:45.022" v="1955" actId="20577"/>
          <ac:spMkLst>
            <pc:docMk/>
            <pc:sldMk cId="3963062903" sldId="500"/>
            <ac:spMk id="13" creationId="{1F3CC64E-63E7-4FD9-B6B5-46AD8E2AA81A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04:03.847" v="1480" actId="20577"/>
        <pc:sldMkLst>
          <pc:docMk/>
          <pc:sldMk cId="2226512744" sldId="501"/>
        </pc:sldMkLst>
        <pc:spChg chg="mod">
          <ac:chgData name="内田 陽子" userId="S::yoko_uchida@jpfgojp.onmicrosoft.com::3ba88787-b8da-4fc8-a417-83f627a88c5e" providerId="AD" clId="Web-{7882B68A-FB7A-2EA1-6E3F-90C07E8164DF}" dt="2020-07-10T02:03:09.018" v="1392" actId="1076"/>
          <ac:spMkLst>
            <pc:docMk/>
            <pc:sldMk cId="2226512744" sldId="50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02:37.096" v="1365" actId="20577"/>
          <ac:spMkLst>
            <pc:docMk/>
            <pc:sldMk cId="2226512744" sldId="5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03:27.175" v="1419" actId="20577"/>
          <ac:spMkLst>
            <pc:docMk/>
            <pc:sldMk cId="2226512744" sldId="50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03:42.394" v="1443" actId="20577"/>
          <ac:spMkLst>
            <pc:docMk/>
            <pc:sldMk cId="2226512744" sldId="50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04:03.847" v="1480" actId="20577"/>
          <ac:spMkLst>
            <pc:docMk/>
            <pc:sldMk cId="2226512744" sldId="50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3:04:58.281" v="3514" actId="20577"/>
        <pc:sldMkLst>
          <pc:docMk/>
          <pc:sldMk cId="2069856398" sldId="502"/>
        </pc:sldMkLst>
        <pc:spChg chg="mod">
          <ac:chgData name="内田 陽子" userId="S::yoko_uchida@jpfgojp.onmicrosoft.com::3ba88787-b8da-4fc8-a417-83f627a88c5e" providerId="AD" clId="Web-{7882B68A-FB7A-2EA1-6E3F-90C07E8164DF}" dt="2020-07-10T02:20:08.303" v="1965" actId="20577"/>
          <ac:spMkLst>
            <pc:docMk/>
            <pc:sldMk cId="2069856398" sldId="5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04:58.281" v="3514" actId="20577"/>
          <ac:spMkLst>
            <pc:docMk/>
            <pc:sldMk cId="2069856398" sldId="5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0:25.162" v="1972" actId="20577"/>
          <ac:spMkLst>
            <pc:docMk/>
            <pc:sldMk cId="2069856398" sldId="502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0:40.022" v="1982" actId="20577"/>
          <ac:spMkLst>
            <pc:docMk/>
            <pc:sldMk cId="2069856398" sldId="5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1:00.147" v="2002" actId="20577"/>
          <ac:spMkLst>
            <pc:docMk/>
            <pc:sldMk cId="2069856398" sldId="502"/>
            <ac:spMk id="14" creationId="{E81F51A5-8175-464B-A1AE-19542C1F9BA4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10:41.473" v="1680" actId="20577"/>
        <pc:sldMkLst>
          <pc:docMk/>
          <pc:sldMk cId="4257952194" sldId="503"/>
        </pc:sldMkLst>
        <pc:spChg chg="mod">
          <ac:chgData name="内田 陽子" userId="S::yoko_uchida@jpfgojp.onmicrosoft.com::3ba88787-b8da-4fc8-a417-83f627a88c5e" providerId="AD" clId="Web-{7882B68A-FB7A-2EA1-6E3F-90C07E8164DF}" dt="2020-07-10T02:10:04.348" v="1629" actId="20577"/>
          <ac:spMkLst>
            <pc:docMk/>
            <pc:sldMk cId="4257952194" sldId="5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09:29.332" v="1613" actId="20577"/>
          <ac:spMkLst>
            <pc:docMk/>
            <pc:sldMk cId="4257952194" sldId="5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09:52.426" v="1618" actId="1076"/>
          <ac:spMkLst>
            <pc:docMk/>
            <pc:sldMk cId="4257952194" sldId="50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0:17.582" v="1653" actId="20577"/>
          <ac:spMkLst>
            <pc:docMk/>
            <pc:sldMk cId="4257952194" sldId="5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0:28.770" v="1669" actId="20577"/>
          <ac:spMkLst>
            <pc:docMk/>
            <pc:sldMk cId="4257952194" sldId="5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0:41.473" v="1680" actId="20577"/>
          <ac:spMkLst>
            <pc:docMk/>
            <pc:sldMk cId="4257952194" sldId="50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14:41.771" v="1823" actId="1076"/>
        <pc:sldMkLst>
          <pc:docMk/>
          <pc:sldMk cId="1585177658" sldId="504"/>
        </pc:sldMkLst>
        <pc:spChg chg="mod">
          <ac:chgData name="内田 陽子" userId="S::yoko_uchida@jpfgojp.onmicrosoft.com::3ba88787-b8da-4fc8-a417-83f627a88c5e" providerId="AD" clId="Web-{7882B68A-FB7A-2EA1-6E3F-90C07E8164DF}" dt="2020-07-10T02:14:41.739" v="1820" actId="1076"/>
          <ac:spMkLst>
            <pc:docMk/>
            <pc:sldMk cId="1585177658" sldId="50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3:11.473" v="1722" actId="20577"/>
          <ac:spMkLst>
            <pc:docMk/>
            <pc:sldMk cId="1585177658" sldId="5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4:41.755" v="1821" actId="1076"/>
          <ac:spMkLst>
            <pc:docMk/>
            <pc:sldMk cId="1585177658" sldId="5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4:41.755" v="1822" actId="1076"/>
          <ac:spMkLst>
            <pc:docMk/>
            <pc:sldMk cId="1585177658" sldId="5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4:41.771" v="1823" actId="1076"/>
          <ac:spMkLst>
            <pc:docMk/>
            <pc:sldMk cId="1585177658" sldId="50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25:38.991" v="2138" actId="1076"/>
        <pc:sldMkLst>
          <pc:docMk/>
          <pc:sldMk cId="2929022217" sldId="505"/>
        </pc:sldMkLst>
        <pc:spChg chg="mod">
          <ac:chgData name="内田 陽子" userId="S::yoko_uchida@jpfgojp.onmicrosoft.com::3ba88787-b8da-4fc8-a417-83f627a88c5e" providerId="AD" clId="Web-{7882B68A-FB7A-2EA1-6E3F-90C07E8164DF}" dt="2020-07-10T02:25:38.960" v="2135" actId="1076"/>
          <ac:spMkLst>
            <pc:docMk/>
            <pc:sldMk cId="2929022217" sldId="5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4:31.429" v="2085" actId="20577"/>
          <ac:spMkLst>
            <pc:docMk/>
            <pc:sldMk cId="2929022217" sldId="5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5:38.976" v="2136" actId="1076"/>
          <ac:spMkLst>
            <pc:docMk/>
            <pc:sldMk cId="2929022217" sldId="5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5:38.976" v="2137" actId="1076"/>
          <ac:spMkLst>
            <pc:docMk/>
            <pc:sldMk cId="2929022217" sldId="5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5:38.991" v="2138" actId="1076"/>
          <ac:spMkLst>
            <pc:docMk/>
            <pc:sldMk cId="2929022217" sldId="50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28:58.148" v="2385" actId="20577"/>
        <pc:sldMkLst>
          <pc:docMk/>
          <pc:sldMk cId="3393547365" sldId="506"/>
        </pc:sldMkLst>
        <pc:spChg chg="mod">
          <ac:chgData name="内田 陽子" userId="S::yoko_uchida@jpfgojp.onmicrosoft.com::3ba88787-b8da-4fc8-a417-83f627a88c5e" providerId="AD" clId="Web-{7882B68A-FB7A-2EA1-6E3F-90C07E8164DF}" dt="2020-07-10T02:27:37.398" v="2225" actId="20577"/>
          <ac:spMkLst>
            <pc:docMk/>
            <pc:sldMk cId="3393547365" sldId="5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8:58.148" v="2385" actId="20577"/>
          <ac:spMkLst>
            <pc:docMk/>
            <pc:sldMk cId="3393547365" sldId="5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6:51.804" v="2174" actId="20577"/>
          <ac:spMkLst>
            <pc:docMk/>
            <pc:sldMk cId="3393547365" sldId="5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7:58.804" v="2282" actId="20577"/>
          <ac:spMkLst>
            <pc:docMk/>
            <pc:sldMk cId="3393547365" sldId="5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8:17.445" v="2334" actId="20577"/>
          <ac:spMkLst>
            <pc:docMk/>
            <pc:sldMk cId="3393547365" sldId="5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8:44.977" v="2381" actId="20577"/>
          <ac:spMkLst>
            <pc:docMk/>
            <pc:sldMk cId="3393547365" sldId="50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32:58.930" v="2548" actId="20577"/>
        <pc:sldMkLst>
          <pc:docMk/>
          <pc:sldMk cId="970785233" sldId="507"/>
        </pc:sldMkLst>
        <pc:spChg chg="mod">
          <ac:chgData name="内田 陽子" userId="S::yoko_uchida@jpfgojp.onmicrosoft.com::3ba88787-b8da-4fc8-a417-83f627a88c5e" providerId="AD" clId="Web-{7882B68A-FB7A-2EA1-6E3F-90C07E8164DF}" dt="2020-07-10T02:32:58.930" v="2548" actId="20577"/>
          <ac:spMkLst>
            <pc:docMk/>
            <pc:sldMk cId="970785233" sldId="507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36:33.916" v="2709" actId="20577"/>
        <pc:sldMkLst>
          <pc:docMk/>
          <pc:sldMk cId="184348599" sldId="508"/>
        </pc:sldMkLst>
        <pc:spChg chg="mod">
          <ac:chgData name="内田 陽子" userId="S::yoko_uchida@jpfgojp.onmicrosoft.com::3ba88787-b8da-4fc8-a417-83f627a88c5e" providerId="AD" clId="Web-{7882B68A-FB7A-2EA1-6E3F-90C07E8164DF}" dt="2020-07-10T02:35:32.431" v="2626" actId="20577"/>
          <ac:spMkLst>
            <pc:docMk/>
            <pc:sldMk cId="184348599" sldId="5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35:09.134" v="2601" actId="20577"/>
          <ac:spMkLst>
            <pc:docMk/>
            <pc:sldMk cId="184348599" sldId="5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35:46.962" v="2635" actId="20577"/>
          <ac:spMkLst>
            <pc:docMk/>
            <pc:sldMk cId="184348599" sldId="5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36:06.056" v="2665" actId="20577"/>
          <ac:spMkLst>
            <pc:docMk/>
            <pc:sldMk cId="184348599" sldId="5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36:33.916" v="2709" actId="20577"/>
          <ac:spMkLst>
            <pc:docMk/>
            <pc:sldMk cId="184348599" sldId="50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42:06.214" v="2856" actId="1076"/>
        <pc:sldMkLst>
          <pc:docMk/>
          <pc:sldMk cId="1749362494" sldId="509"/>
        </pc:sldMkLst>
        <pc:spChg chg="mod">
          <ac:chgData name="内田 陽子" userId="S::yoko_uchida@jpfgojp.onmicrosoft.com::3ba88787-b8da-4fc8-a417-83f627a88c5e" providerId="AD" clId="Web-{7882B68A-FB7A-2EA1-6E3F-90C07E8164DF}" dt="2020-07-10T02:42:06.198" v="2853" actId="1076"/>
          <ac:spMkLst>
            <pc:docMk/>
            <pc:sldMk cId="1749362494" sldId="5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0:55.432" v="2814" actId="20577"/>
          <ac:spMkLst>
            <pc:docMk/>
            <pc:sldMk cId="1749362494" sldId="5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2:06.198" v="2854" actId="1076"/>
          <ac:spMkLst>
            <pc:docMk/>
            <pc:sldMk cId="1749362494" sldId="50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2:06.214" v="2855" actId="1076"/>
          <ac:spMkLst>
            <pc:docMk/>
            <pc:sldMk cId="1749362494" sldId="50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2:06.214" v="2856" actId="1076"/>
          <ac:spMkLst>
            <pc:docMk/>
            <pc:sldMk cId="1749362494" sldId="50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45:11.246" v="2969" actId="20577"/>
        <pc:sldMkLst>
          <pc:docMk/>
          <pc:sldMk cId="569630594" sldId="510"/>
        </pc:sldMkLst>
        <pc:spChg chg="mod">
          <ac:chgData name="内田 陽子" userId="S::yoko_uchida@jpfgojp.onmicrosoft.com::3ba88787-b8da-4fc8-a417-83f627a88c5e" providerId="AD" clId="Web-{7882B68A-FB7A-2EA1-6E3F-90C07E8164DF}" dt="2020-07-10T02:44:36.745" v="2927" actId="20577"/>
          <ac:spMkLst>
            <pc:docMk/>
            <pc:sldMk cId="569630594" sldId="5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4:13.339" v="2912" actId="20577"/>
          <ac:spMkLst>
            <pc:docMk/>
            <pc:sldMk cId="569630594" sldId="5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4:47.589" v="2936" actId="20577"/>
          <ac:spMkLst>
            <pc:docMk/>
            <pc:sldMk cId="569630594" sldId="51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4:59.667" v="2957" actId="20577"/>
          <ac:spMkLst>
            <pc:docMk/>
            <pc:sldMk cId="569630594" sldId="51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5:11.246" v="2969" actId="20577"/>
          <ac:spMkLst>
            <pc:docMk/>
            <pc:sldMk cId="569630594" sldId="51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3:04:08.031" v="3513" actId="20577"/>
        <pc:sldMkLst>
          <pc:docMk/>
          <pc:sldMk cId="4029662931" sldId="511"/>
        </pc:sldMkLst>
        <pc:spChg chg="mod">
          <ac:chgData name="内田 陽子" userId="S::yoko_uchida@jpfgojp.onmicrosoft.com::3ba88787-b8da-4fc8-a417-83f627a88c5e" providerId="AD" clId="Web-{7882B68A-FB7A-2EA1-6E3F-90C07E8164DF}" dt="2020-07-10T02:57:07.826" v="3249" actId="20577"/>
          <ac:spMkLst>
            <pc:docMk/>
            <pc:sldMk cId="4029662931" sldId="5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04:08.031" v="3513" actId="20577"/>
          <ac:spMkLst>
            <pc:docMk/>
            <pc:sldMk cId="4029662931" sldId="5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57:34.529" v="3275" actId="20577"/>
          <ac:spMkLst>
            <pc:docMk/>
            <pc:sldMk cId="4029662931" sldId="51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57:52.482" v="3304" actId="20577"/>
          <ac:spMkLst>
            <pc:docMk/>
            <pc:sldMk cId="4029662931" sldId="51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58:04.639" v="3316" actId="20577"/>
          <ac:spMkLst>
            <pc:docMk/>
            <pc:sldMk cId="4029662931" sldId="51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3:06:44.437" v="3540" actId="20577"/>
        <pc:sldMkLst>
          <pc:docMk/>
          <pc:sldMk cId="2207993264" sldId="512"/>
        </pc:sldMkLst>
        <pc:spChg chg="mod">
          <ac:chgData name="内田 陽子" userId="S::yoko_uchida@jpfgojp.onmicrosoft.com::3ba88787-b8da-4fc8-a417-83f627a88c5e" providerId="AD" clId="Web-{7882B68A-FB7A-2EA1-6E3F-90C07E8164DF}" dt="2020-07-10T03:06:19.500" v="3530" actId="20577"/>
          <ac:spMkLst>
            <pc:docMk/>
            <pc:sldMk cId="2207993264" sldId="5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06:44.437" v="3540" actId="20577"/>
          <ac:spMkLst>
            <pc:docMk/>
            <pc:sldMk cId="2207993264" sldId="512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7882B68A-FB7A-2EA1-6E3F-90C07E8164DF}" dt="2020-07-10T03:08:03.813" v="3575" actId="1076"/>
        <pc:sldMkLst>
          <pc:docMk/>
          <pc:sldMk cId="2906542013" sldId="513"/>
        </pc:sldMkLst>
        <pc:spChg chg="mod">
          <ac:chgData name="内田 陽子" userId="S::yoko_uchida@jpfgojp.onmicrosoft.com::3ba88787-b8da-4fc8-a417-83f627a88c5e" providerId="AD" clId="Web-{7882B68A-FB7A-2EA1-6E3F-90C07E8164DF}" dt="2020-07-10T03:07:46.125" v="3573" actId="20577"/>
          <ac:spMkLst>
            <pc:docMk/>
            <pc:sldMk cId="2906542013" sldId="513"/>
            <ac:spMk id="2" creationId="{BFB5EEFE-EB88-4741-B223-8DB19E82DFCF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08:03.813" v="3575" actId="1076"/>
          <ac:spMkLst>
            <pc:docMk/>
            <pc:sldMk cId="2906542013" sldId="513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7882B68A-FB7A-2EA1-6E3F-90C07E8164DF}" dt="2020-07-10T03:07:51.719" v="3574"/>
          <ac:spMkLst>
            <pc:docMk/>
            <pc:sldMk cId="2906542013" sldId="51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3:11:05.219" v="3655" actId="1076"/>
        <pc:sldMkLst>
          <pc:docMk/>
          <pc:sldMk cId="2679752153" sldId="514"/>
        </pc:sldMkLst>
        <pc:spChg chg="mod">
          <ac:chgData name="内田 陽子" userId="S::yoko_uchida@jpfgojp.onmicrosoft.com::3ba88787-b8da-4fc8-a417-83f627a88c5e" providerId="AD" clId="Web-{7882B68A-FB7A-2EA1-6E3F-90C07E8164DF}" dt="2020-07-10T03:09:05.828" v="3603" actId="20577"/>
          <ac:spMkLst>
            <pc:docMk/>
            <pc:sldMk cId="2679752153" sldId="5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08:45.750" v="3594" actId="20577"/>
          <ac:spMkLst>
            <pc:docMk/>
            <pc:sldMk cId="2679752153" sldId="51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11:05.219" v="3655" actId="1076"/>
          <ac:spMkLst>
            <pc:docMk/>
            <pc:sldMk cId="2679752153" sldId="51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09:45.094" v="3620" actId="20577"/>
          <ac:spMkLst>
            <pc:docMk/>
            <pc:sldMk cId="2679752153" sldId="514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10:23.094" v="3637" actId="1076"/>
          <ac:spMkLst>
            <pc:docMk/>
            <pc:sldMk cId="2679752153" sldId="514"/>
            <ac:spMk id="9" creationId="{3A6EF556-7C27-4DBC-B46A-69B1ACD19B6B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10:50.360" v="3650" actId="20577"/>
          <ac:spMkLst>
            <pc:docMk/>
            <pc:sldMk cId="2679752153" sldId="514"/>
            <ac:spMk id="14" creationId="{E81F51A5-8175-464B-A1AE-19542C1F9BA4}"/>
          </ac:spMkLst>
        </pc:spChg>
      </pc:sldChg>
      <pc:sldChg chg="addSp delSp modSp">
        <pc:chgData name="内田 陽子" userId="S::yoko_uchida@jpfgojp.onmicrosoft.com::3ba88787-b8da-4fc8-a417-83f627a88c5e" providerId="AD" clId="Web-{7882B68A-FB7A-2EA1-6E3F-90C07E8164DF}" dt="2020-07-10T03:13:33.485" v="3718" actId="1076"/>
        <pc:sldMkLst>
          <pc:docMk/>
          <pc:sldMk cId="2397076330" sldId="515"/>
        </pc:sldMkLst>
        <pc:spChg chg="mod">
          <ac:chgData name="内田 陽子" userId="S::yoko_uchida@jpfgojp.onmicrosoft.com::3ba88787-b8da-4fc8-a417-83f627a88c5e" providerId="AD" clId="Web-{7882B68A-FB7A-2EA1-6E3F-90C07E8164DF}" dt="2020-07-10T03:13:02.313" v="3711" actId="1076"/>
          <ac:spMkLst>
            <pc:docMk/>
            <pc:sldMk cId="2397076330" sldId="51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12:24.735" v="3687" actId="20577"/>
          <ac:spMkLst>
            <pc:docMk/>
            <pc:sldMk cId="2397076330" sldId="515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7882B68A-FB7A-2EA1-6E3F-90C07E8164DF}" dt="2020-07-10T03:11:26.454" v="3657"/>
          <ac:spMkLst>
            <pc:docMk/>
            <pc:sldMk cId="2397076330" sldId="515"/>
            <ac:spMk id="8" creationId="{4E6C4CF5-8F44-4710-8003-FD8972147E8B}"/>
          </ac:spMkLst>
        </pc:spChg>
        <pc:spChg chg="del">
          <ac:chgData name="内田 陽子" userId="S::yoko_uchida@jpfgojp.onmicrosoft.com::3ba88787-b8da-4fc8-a417-83f627a88c5e" providerId="AD" clId="Web-{7882B68A-FB7A-2EA1-6E3F-90C07E8164DF}" dt="2020-07-10T03:11:26.454" v="3656"/>
          <ac:spMkLst>
            <pc:docMk/>
            <pc:sldMk cId="2397076330" sldId="515"/>
            <ac:spMk id="9" creationId="{3A6EF556-7C27-4DBC-B46A-69B1ACD19B6B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3:13:14.298" v="3713" actId="1076"/>
          <ac:spMkLst>
            <pc:docMk/>
            <pc:sldMk cId="2397076330" sldId="515"/>
            <ac:spMk id="10" creationId="{C3B26586-B12A-40D3-847A-90AE20AD6CE3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3:13:24.142" v="3716" actId="1076"/>
          <ac:spMkLst>
            <pc:docMk/>
            <pc:sldMk cId="2397076330" sldId="515"/>
            <ac:spMk id="11" creationId="{1AC8B190-4F8C-4134-A9B2-53FB51B7E6B6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3:13:33.485" v="3718" actId="1076"/>
          <ac:spMkLst>
            <pc:docMk/>
            <pc:sldMk cId="2397076330" sldId="515"/>
            <ac:spMk id="12" creationId="{08FF313D-8C69-4E89-B57D-AD1A65857DA3}"/>
          </ac:spMkLst>
        </pc:spChg>
        <pc:spChg chg="del">
          <ac:chgData name="内田 陽子" userId="S::yoko_uchida@jpfgojp.onmicrosoft.com::3ba88787-b8da-4fc8-a417-83f627a88c5e" providerId="AD" clId="Web-{7882B68A-FB7A-2EA1-6E3F-90C07E8164DF}" dt="2020-07-10T03:11:26.454" v="3658"/>
          <ac:spMkLst>
            <pc:docMk/>
            <pc:sldMk cId="2397076330" sldId="515"/>
            <ac:spMk id="14" creationId="{E81F51A5-8175-464B-A1AE-19542C1F9BA4}"/>
          </ac:spMkLst>
        </pc:spChg>
      </pc:sldChg>
    </pc:docChg>
  </pc:docChgLst>
  <pc:docChgLst>
    <pc:chgData name="内田 陽子" userId="S::yoko_uchida@jpfgojp.onmicrosoft.com::3ba88787-b8da-4fc8-a417-83f627a88c5e" providerId="AD" clId="Web-{7632208D-0537-683C-7FEA-921A4093C287}"/>
    <pc:docChg chg="addSld delSld modSld">
      <pc:chgData name="内田 陽子" userId="S::yoko_uchida@jpfgojp.onmicrosoft.com::3ba88787-b8da-4fc8-a417-83f627a88c5e" providerId="AD" clId="Web-{7632208D-0537-683C-7FEA-921A4093C287}" dt="2020-07-10T00:45:06.142" v="1452" actId="20577"/>
      <pc:docMkLst>
        <pc:docMk/>
      </pc:docMkLst>
      <pc:sldChg chg="modSp">
        <pc:chgData name="内田 陽子" userId="S::yoko_uchida@jpfgojp.onmicrosoft.com::3ba88787-b8da-4fc8-a417-83f627a88c5e" providerId="AD" clId="Web-{7632208D-0537-683C-7FEA-921A4093C287}" dt="2020-07-08T15:38:29.423" v="866" actId="20577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7632208D-0537-683C-7FEA-921A4093C287}" dt="2020-07-08T15:37:58.188" v="833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37:33.078" v="820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38:20.329" v="858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38:29.423" v="866" actId="20577"/>
          <ac:spMkLst>
            <pc:docMk/>
            <pc:sldMk cId="2850448850" sldId="44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38:07.063" v="847" actId="20577"/>
          <ac:spMkLst>
            <pc:docMk/>
            <pc:sldMk cId="2850448850" sldId="44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10T00:45:06.142" v="1451" actId="20577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7632208D-0537-683C-7FEA-921A4093C287}" dt="2020-07-10T00:44:37.973" v="1429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28:28.065" v="1421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44:59.630" v="1444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44:53.900" v="1441" actId="20577"/>
          <ac:spMkLst>
            <pc:docMk/>
            <pc:sldMk cId="2624926469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45:06.142" v="1451" actId="20577"/>
          <ac:spMkLst>
            <pc:docMk/>
            <pc:sldMk cId="2624926469" sldId="44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10T00:28:15.127" v="1420" actId="20577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7632208D-0537-683C-7FEA-921A4093C287}" dt="2020-07-10T00:28:15.127" v="1420" actId="20577"/>
          <ac:spMkLst>
            <pc:docMk/>
            <pc:sldMk cId="1821118130" sldId="444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08T15:17:21.928" v="781" actId="20577"/>
        <pc:sldMkLst>
          <pc:docMk/>
          <pc:sldMk cId="3989000421" sldId="448"/>
        </pc:sldMkLst>
        <pc:spChg chg="mod">
          <ac:chgData name="内田 陽子" userId="S::yoko_uchida@jpfgojp.onmicrosoft.com::3ba88787-b8da-4fc8-a417-83f627a88c5e" providerId="AD" clId="Web-{7632208D-0537-683C-7FEA-921A4093C287}" dt="2020-07-08T15:17:21.928" v="781" actId="20577"/>
          <ac:spMkLst>
            <pc:docMk/>
            <pc:sldMk cId="3989000421" sldId="44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08T15:14:57.724" v="741" actId="20577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7632208D-0537-683C-7FEA-921A4093C287}" dt="2020-07-08T15:13:32.615" v="663" actId="20577"/>
          <ac:spMkLst>
            <pc:docMk/>
            <pc:sldMk cId="312432115" sldId="450"/>
            <ac:spMk id="6" creationId="{325B3D51-14DD-40A9-A29C-6495828FC48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14:49.490" v="734" actId="20577"/>
          <ac:spMkLst>
            <pc:docMk/>
            <pc:sldMk cId="312432115" sldId="450"/>
            <ac:spMk id="13" creationId="{DDCC1B98-1CEE-4353-BB87-BF8ABCA6F6BD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14:57.724" v="741" actId="20577"/>
          <ac:spMkLst>
            <pc:docMk/>
            <pc:sldMk cId="312432115" sldId="450"/>
            <ac:spMk id="15" creationId="{C2BFC9D2-8797-4DDC-9492-E1DC0FB87D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14:07.912" v="703" actId="20577"/>
          <ac:spMkLst>
            <pc:docMk/>
            <pc:sldMk cId="312432115" sldId="450"/>
            <ac:spMk id="17" creationId="{A622FEB2-7D0F-4632-ABEB-8E34F8BC6363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13:55.990" v="692" actId="20577"/>
          <ac:spMkLst>
            <pc:docMk/>
            <pc:sldMk cId="312432115" sldId="450"/>
            <ac:spMk id="19" creationId="{A4AD8F21-F7BB-4569-997E-3050B8AE4A2B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10T00:28:42.971" v="1423" actId="20577"/>
        <pc:sldMkLst>
          <pc:docMk/>
          <pc:sldMk cId="1328337835" sldId="467"/>
        </pc:sldMkLst>
        <pc:spChg chg="mod">
          <ac:chgData name="内田 陽子" userId="S::yoko_uchida@jpfgojp.onmicrosoft.com::3ba88787-b8da-4fc8-a417-83f627a88c5e" providerId="AD" clId="Web-{7632208D-0537-683C-7FEA-921A4093C287}" dt="2020-07-10T00:20:30.316" v="1248" actId="20577"/>
          <ac:spMkLst>
            <pc:docMk/>
            <pc:sldMk cId="1328337835" sldId="46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28:42.971" v="1423" actId="20577"/>
          <ac:spMkLst>
            <pc:docMk/>
            <pc:sldMk cId="1328337835" sldId="4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20:55.332" v="1281" actId="20577"/>
          <ac:spMkLst>
            <pc:docMk/>
            <pc:sldMk cId="1328337835" sldId="46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21:10.348" v="1303" actId="20577"/>
          <ac:spMkLst>
            <pc:docMk/>
            <pc:sldMk cId="1328337835" sldId="46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20:40.270" v="1262" actId="20577"/>
          <ac:spMkLst>
            <pc:docMk/>
            <pc:sldMk cId="1328337835" sldId="46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10T00:28:58.393" v="1424" actId="20577"/>
        <pc:sldMkLst>
          <pc:docMk/>
          <pc:sldMk cId="1260018034" sldId="472"/>
        </pc:sldMkLst>
        <pc:spChg chg="mod">
          <ac:chgData name="内田 陽子" userId="S::yoko_uchida@jpfgojp.onmicrosoft.com::3ba88787-b8da-4fc8-a417-83f627a88c5e" providerId="AD" clId="Web-{7632208D-0537-683C-7FEA-921A4093C287}" dt="2020-07-08T15:42:20.082" v="973" actId="1076"/>
          <ac:spMkLst>
            <pc:docMk/>
            <pc:sldMk cId="1260018034" sldId="472"/>
            <ac:spMk id="2" creationId="{C4309556-5879-4BBF-93EC-D0CF5C59029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28:58.393" v="1424" actId="20577"/>
          <ac:spMkLst>
            <pc:docMk/>
            <pc:sldMk cId="1260018034" sldId="4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42:15.988" v="970" actId="1076"/>
          <ac:spMkLst>
            <pc:docMk/>
            <pc:sldMk cId="1260018034" sldId="472"/>
            <ac:spMk id="6" creationId="{51501AE1-9846-404E-802D-3FE9FF64E0E9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42:16.004" v="971" actId="1076"/>
          <ac:spMkLst>
            <pc:docMk/>
            <pc:sldMk cId="1260018034" sldId="472"/>
            <ac:spMk id="10" creationId="{02A04B54-4DBF-44EB-8218-469D12A85F3C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42:16.004" v="972" actId="1076"/>
          <ac:spMkLst>
            <pc:docMk/>
            <pc:sldMk cId="1260018034" sldId="472"/>
            <ac:spMk id="12" creationId="{6F9486AC-C8D6-46B8-ACD3-50E1D63D8040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08T14:59:38.514" v="277" actId="20577"/>
        <pc:sldMkLst>
          <pc:docMk/>
          <pc:sldMk cId="1807715053" sldId="488"/>
        </pc:sldMkLst>
        <pc:spChg chg="mod">
          <ac:chgData name="内田 陽子" userId="S::yoko_uchida@jpfgojp.onmicrosoft.com::3ba88787-b8da-4fc8-a417-83f627a88c5e" providerId="AD" clId="Web-{7632208D-0537-683C-7FEA-921A4093C287}" dt="2020-07-08T13:22:36.062" v="24" actId="1076"/>
          <ac:spMkLst>
            <pc:docMk/>
            <pc:sldMk cId="1807715053" sldId="4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4:57:26.123" v="53" actId="20577"/>
          <ac:spMkLst>
            <pc:docMk/>
            <pc:sldMk cId="1807715053" sldId="4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3:22:36.062" v="25" actId="1076"/>
          <ac:spMkLst>
            <pc:docMk/>
            <pc:sldMk cId="1807715053" sldId="4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4:58:23.670" v="118" actId="20577"/>
          <ac:spMkLst>
            <pc:docMk/>
            <pc:sldMk cId="1807715053" sldId="488"/>
            <ac:spMk id="8" creationId="{DF9B83B6-6680-445A-A236-7318B33A27B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4:59:12.420" v="231" actId="14100"/>
          <ac:spMkLst>
            <pc:docMk/>
            <pc:sldMk cId="1807715053" sldId="4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4:59:38.514" v="277" actId="20577"/>
          <ac:spMkLst>
            <pc:docMk/>
            <pc:sldMk cId="1807715053" sldId="4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4:58:39.326" v="162" actId="20577"/>
          <ac:spMkLst>
            <pc:docMk/>
            <pc:sldMk cId="1807715053" sldId="48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08T15:07:50.563" v="470" actId="20577"/>
        <pc:sldMkLst>
          <pc:docMk/>
          <pc:sldMk cId="783456098" sldId="489"/>
        </pc:sldMkLst>
        <pc:spChg chg="mod">
          <ac:chgData name="内田 陽子" userId="S::yoko_uchida@jpfgojp.onmicrosoft.com::3ba88787-b8da-4fc8-a417-83f627a88c5e" providerId="AD" clId="Web-{7632208D-0537-683C-7FEA-921A4093C287}" dt="2020-07-08T15:01:32.546" v="354" actId="20577"/>
          <ac:spMkLst>
            <pc:docMk/>
            <pc:sldMk cId="783456098" sldId="4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01:46.061" v="372" actId="20577"/>
          <ac:spMkLst>
            <pc:docMk/>
            <pc:sldMk cId="783456098" sldId="489"/>
            <ac:spMk id="8" creationId="{DF9B83B6-6680-445A-A236-7318B33A27B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07:50.563" v="470" actId="20577"/>
          <ac:spMkLst>
            <pc:docMk/>
            <pc:sldMk cId="783456098" sldId="4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07:32.125" v="465" actId="20577"/>
          <ac:spMkLst>
            <pc:docMk/>
            <pc:sldMk cId="783456098" sldId="4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02:03.186" v="394" actId="20577"/>
          <ac:spMkLst>
            <pc:docMk/>
            <pc:sldMk cId="783456098" sldId="48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08T15:11:29.552" v="614" actId="20577"/>
        <pc:sldMkLst>
          <pc:docMk/>
          <pc:sldMk cId="1961695828" sldId="490"/>
        </pc:sldMkLst>
        <pc:spChg chg="mod">
          <ac:chgData name="内田 陽子" userId="S::yoko_uchida@jpfgojp.onmicrosoft.com::3ba88787-b8da-4fc8-a417-83f627a88c5e" providerId="AD" clId="Web-{7632208D-0537-683C-7FEA-921A4093C287}" dt="2020-07-08T15:09:11.207" v="507" actId="20577"/>
          <ac:spMkLst>
            <pc:docMk/>
            <pc:sldMk cId="1961695828" sldId="4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10:03.723" v="524" actId="20577"/>
          <ac:spMkLst>
            <pc:docMk/>
            <pc:sldMk cId="1961695828" sldId="490"/>
            <ac:spMk id="8" creationId="{DF9B83B6-6680-445A-A236-7318B33A27B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11:17.958" v="592" actId="20577"/>
          <ac:spMkLst>
            <pc:docMk/>
            <pc:sldMk cId="1961695828" sldId="4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11:29.552" v="614" actId="20577"/>
          <ac:spMkLst>
            <pc:docMk/>
            <pc:sldMk cId="1961695828" sldId="49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10:40.598" v="549" actId="20577"/>
          <ac:spMkLst>
            <pc:docMk/>
            <pc:sldMk cId="1961695828" sldId="49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10T00:13:42.537" v="1198" actId="1076"/>
        <pc:sldMkLst>
          <pc:docMk/>
          <pc:sldMk cId="3262701066" sldId="491"/>
        </pc:sldMkLst>
        <pc:spChg chg="mod">
          <ac:chgData name="内田 陽子" userId="S::yoko_uchida@jpfgojp.onmicrosoft.com::3ba88787-b8da-4fc8-a417-83f627a88c5e" providerId="AD" clId="Web-{7632208D-0537-683C-7FEA-921A4093C287}" dt="2020-07-10T00:13:42.522" v="1195" actId="1076"/>
          <ac:spMkLst>
            <pc:docMk/>
            <pc:sldMk cId="3262701066" sldId="491"/>
            <ac:spMk id="2" creationId="{C4309556-5879-4BBF-93EC-D0CF5C59029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44:25.692" v="1023" actId="20577"/>
          <ac:spMkLst>
            <pc:docMk/>
            <pc:sldMk cId="3262701066" sldId="4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13:42.522" v="1196" actId="1076"/>
          <ac:spMkLst>
            <pc:docMk/>
            <pc:sldMk cId="3262701066" sldId="491"/>
            <ac:spMk id="6" creationId="{51501AE1-9846-404E-802D-3FE9FF64E0E9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44:44.629" v="1024" actId="1076"/>
          <ac:spMkLst>
            <pc:docMk/>
            <pc:sldMk cId="3262701066" sldId="49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13:42.537" v="1197" actId="1076"/>
          <ac:spMkLst>
            <pc:docMk/>
            <pc:sldMk cId="3262701066" sldId="491"/>
            <ac:spMk id="10" creationId="{02A04B54-4DBF-44EB-8218-469D12A85F3C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13:42.537" v="1198" actId="1076"/>
          <ac:spMkLst>
            <pc:docMk/>
            <pc:sldMk cId="3262701066" sldId="491"/>
            <ac:spMk id="12" creationId="{6F9486AC-C8D6-46B8-ACD3-50E1D63D8040}"/>
          </ac:spMkLst>
        </pc:spChg>
        <pc:spChg chg="ord">
          <ac:chgData name="内田 陽子" userId="S::yoko_uchida@jpfgojp.onmicrosoft.com::3ba88787-b8da-4fc8-a417-83f627a88c5e" providerId="AD" clId="Web-{7632208D-0537-683C-7FEA-921A4093C287}" dt="2020-07-08T15:48:25.552" v="1060"/>
          <ac:spMkLst>
            <pc:docMk/>
            <pc:sldMk cId="3262701066" sldId="491"/>
            <ac:spMk id="17" creationId="{0E77CCE6-116B-48B3-B6EA-52311E7610A4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10T00:13:23.788" v="1186" actId="1076"/>
        <pc:sldMkLst>
          <pc:docMk/>
          <pc:sldMk cId="3044175289" sldId="492"/>
        </pc:sldMkLst>
        <pc:spChg chg="mod">
          <ac:chgData name="内田 陽子" userId="S::yoko_uchida@jpfgojp.onmicrosoft.com::3ba88787-b8da-4fc8-a417-83f627a88c5e" providerId="AD" clId="Web-{7632208D-0537-683C-7FEA-921A4093C287}" dt="2020-07-10T00:13:23.788" v="1186" actId="1076"/>
          <ac:spMkLst>
            <pc:docMk/>
            <pc:sldMk cId="3044175289" sldId="492"/>
            <ac:spMk id="2" creationId="{C4309556-5879-4BBF-93EC-D0CF5C59029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11:21.100" v="1110" actId="20577"/>
          <ac:spMkLst>
            <pc:docMk/>
            <pc:sldMk cId="3044175289" sldId="4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13:12.538" v="1183" actId="1076"/>
          <ac:spMkLst>
            <pc:docMk/>
            <pc:sldMk cId="3044175289" sldId="492"/>
            <ac:spMk id="6" creationId="{51501AE1-9846-404E-802D-3FE9FF64E0E9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13:12.538" v="1184" actId="1076"/>
          <ac:spMkLst>
            <pc:docMk/>
            <pc:sldMk cId="3044175289" sldId="492"/>
            <ac:spMk id="10" creationId="{02A04B54-4DBF-44EB-8218-469D12A85F3C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13:12.553" v="1185" actId="1076"/>
          <ac:spMkLst>
            <pc:docMk/>
            <pc:sldMk cId="3044175289" sldId="492"/>
            <ac:spMk id="12" creationId="{6F9486AC-C8D6-46B8-ACD3-50E1D63D8040}"/>
          </ac:spMkLst>
        </pc:spChg>
        <pc:spChg chg="ord">
          <ac:chgData name="内田 陽子" userId="S::yoko_uchida@jpfgojp.onmicrosoft.com::3ba88787-b8da-4fc8-a417-83f627a88c5e" providerId="AD" clId="Web-{7632208D-0537-683C-7FEA-921A4093C287}" dt="2020-07-10T00:12:42.164" v="1143"/>
          <ac:spMkLst>
            <pc:docMk/>
            <pc:sldMk cId="3044175289" sldId="492"/>
            <ac:spMk id="17" creationId="{0E77CCE6-116B-48B3-B6EA-52311E7610A4}"/>
          </ac:spMkLst>
        </pc:spChg>
      </pc:sldChg>
      <pc:sldChg chg="new del">
        <pc:chgData name="内田 陽子" userId="S::yoko_uchida@jpfgojp.onmicrosoft.com::3ba88787-b8da-4fc8-a417-83f627a88c5e" providerId="AD" clId="Web-{7632208D-0537-683C-7FEA-921A4093C287}" dt="2020-07-08T15:30:24.810" v="783"/>
        <pc:sldMkLst>
          <pc:docMk/>
          <pc:sldMk cId="1902719592" sldId="524"/>
        </pc:sldMkLst>
      </pc:sldChg>
    </pc:docChg>
  </pc:docChgLst>
  <pc:docChgLst>
    <pc:chgData name="内田 陽子" userId="S::yoko_uchida@jpfgojp.onmicrosoft.com::3ba88787-b8da-4fc8-a417-83f627a88c5e" providerId="AD" clId="Web-{FABFAEDD-D384-493F-E26A-15BDF56D23F0}"/>
    <pc:docChg chg="addSld modSld sldOrd">
      <pc:chgData name="内田 陽子" userId="S::yoko_uchida@jpfgojp.onmicrosoft.com::3ba88787-b8da-4fc8-a417-83f627a88c5e" providerId="AD" clId="Web-{FABFAEDD-D384-493F-E26A-15BDF56D23F0}" dt="2020-06-29T00:38:45.858" v="2107" actId="1076"/>
      <pc:docMkLst>
        <pc:docMk/>
      </pc:docMkLst>
      <pc:sldChg chg="addSp delSp modSp">
        <pc:chgData name="内田 陽子" userId="S::yoko_uchida@jpfgojp.onmicrosoft.com::3ba88787-b8da-4fc8-a417-83f627a88c5e" providerId="AD" clId="Web-{FABFAEDD-D384-493F-E26A-15BDF56D23F0}" dt="2020-06-27T14:58:00.306" v="91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FABFAEDD-D384-493F-E26A-15BDF56D23F0}" dt="2020-06-27T14:57:37.478" v="87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7T14:56:29.712" v="45" actId="20577"/>
          <ac:spMkLst>
            <pc:docMk/>
            <pc:sldMk cId="2010396247" sldId="258"/>
            <ac:spMk id="3" creationId="{E0222A54-0EEB-4AA0-83C1-3E319CDEEA14}"/>
          </ac:spMkLst>
        </pc:spChg>
        <pc:spChg chg="add mod">
          <ac:chgData name="内田 陽子" userId="S::yoko_uchida@jpfgojp.onmicrosoft.com::3ba88787-b8da-4fc8-a417-83f627a88c5e" providerId="AD" clId="Web-{FABFAEDD-D384-493F-E26A-15BDF56D23F0}" dt="2020-06-27T14:58:00.306" v="91"/>
          <ac:spMkLst>
            <pc:docMk/>
            <pc:sldMk cId="2010396247" sldId="258"/>
            <ac:spMk id="6" creationId="{DD586B3A-10B6-457E-9E5C-9AEAFD03FCC8}"/>
          </ac:spMkLst>
        </pc:spChg>
        <pc:picChg chg="add mod modCrop">
          <ac:chgData name="内田 陽子" userId="S::yoko_uchida@jpfgojp.onmicrosoft.com::3ba88787-b8da-4fc8-a417-83f627a88c5e" providerId="AD" clId="Web-{FABFAEDD-D384-493F-E26A-15BDF56D23F0}" dt="2020-06-27T14:55:55.665" v="7" actId="1076"/>
          <ac:picMkLst>
            <pc:docMk/>
            <pc:sldMk cId="2010396247" sldId="258"/>
            <ac:picMk id="5" creationId="{A3BCFB24-1DBD-4C64-820A-C01C8D94424C}"/>
          </ac:picMkLst>
        </pc:picChg>
        <pc:picChg chg="del">
          <ac:chgData name="内田 陽子" userId="S::yoko_uchida@jpfgojp.onmicrosoft.com::3ba88787-b8da-4fc8-a417-83f627a88c5e" providerId="AD" clId="Web-{FABFAEDD-D384-493F-E26A-15BDF56D23F0}" dt="2020-06-27T14:56:00.352" v="8"/>
          <ac:picMkLst>
            <pc:docMk/>
            <pc:sldMk cId="2010396247" sldId="258"/>
            <ac:picMk id="10" creationId="{24D65E80-15BC-48C7-BF38-2F6831FE31D1}"/>
          </ac:picMkLst>
        </pc:picChg>
      </pc:sldChg>
      <pc:sldChg chg="addSp delSp modSp">
        <pc:chgData name="内田 陽子" userId="S::yoko_uchida@jpfgojp.onmicrosoft.com::3ba88787-b8da-4fc8-a417-83f627a88c5e" providerId="AD" clId="Web-{FABFAEDD-D384-493F-E26A-15BDF56D23F0}" dt="2020-06-28T09:17:07.454" v="246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FABFAEDD-D384-493F-E26A-15BDF56D23F0}" dt="2020-06-28T09:16:41.875" v="215" actId="1076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47.976" v="199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09:42.977" v="175" actId="20577"/>
          <ac:spMkLst>
            <pc:docMk/>
            <pc:sldMk cId="1239041308" sldId="32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FABFAEDD-D384-493F-E26A-15BDF56D23F0}" dt="2020-06-27T14:58:26.322" v="95"/>
          <ac:spMkLst>
            <pc:docMk/>
            <pc:sldMk cId="1239041308" sldId="323"/>
            <ac:spMk id="5" creationId="{290FC848-67B5-4996-A7D2-26EBC0B86D78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54.897" v="200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9.235" v="230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7:07.454" v="246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1.985" v="219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9T00:20:39.298" v="1841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FABFAEDD-D384-493F-E26A-15BDF56D23F0}" dt="2020-06-29T00:19:13.846" v="1763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7:35.768" v="1705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8:59.267" v="1751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26.720" v="1840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37.986" v="1805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02.299" v="1836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27.424" v="1793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8T09:33:53.296" v="722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FABFAEDD-D384-493F-E26A-15BDF56D23F0}" dt="2020-06-28T09:20:34.187" v="361" actId="1076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8:29.547" v="266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3:53.296" v="722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1:03.968" v="387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13.874" v="329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29.609" v="358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54.515" v="384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add">
        <pc:chgData name="内田 陽子" userId="S::yoko_uchida@jpfgojp.onmicrosoft.com::3ba88787-b8da-4fc8-a417-83f627a88c5e" providerId="AD" clId="Web-{FABFAEDD-D384-493F-E26A-15BDF56D23F0}" dt="2020-06-27T14:58:45.759" v="96"/>
        <pc:sldMkLst>
          <pc:docMk/>
          <pc:sldMk cId="1737716498" sldId="438"/>
        </pc:sldMkLst>
      </pc:sldChg>
      <pc:sldChg chg="modSp add ord replId">
        <pc:chgData name="内田 陽子" userId="S::yoko_uchida@jpfgojp.onmicrosoft.com::3ba88787-b8da-4fc8-a417-83f627a88c5e" providerId="AD" clId="Web-{FABFAEDD-D384-493F-E26A-15BDF56D23F0}" dt="2020-06-28T09:25:00.171" v="498" actId="20577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FABFAEDD-D384-493F-E26A-15BDF56D23F0}" dt="2020-06-28T09:24:25.202" v="449" actId="20577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47.030" v="417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17.655" v="443" actId="20577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54.217" v="418" actId="1076"/>
          <ac:spMkLst>
            <pc:docMk/>
            <pc:sldMk cId="3549227618" sldId="43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46.733" v="473" actId="20577"/>
          <ac:spMkLst>
            <pc:docMk/>
            <pc:sldMk cId="354922761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5:00.171" v="498" actId="20577"/>
          <ac:spMkLst>
            <pc:docMk/>
            <pc:sldMk cId="3549227618" sldId="43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37.967" v="462" actId="20577"/>
          <ac:spMkLst>
            <pc:docMk/>
            <pc:sldMk cId="3549227618" sldId="43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27:49.920" v="617" actId="20577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FABFAEDD-D384-493F-E26A-15BDF56D23F0}" dt="2020-06-28T09:27:20.420" v="576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1.702" v="548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11.171" v="522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9.108" v="549" actId="1076"/>
          <ac:spMkLst>
            <pc:docMk/>
            <pc:sldMk cId="2850448850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35.639" v="595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49.920" v="617" actId="20577"/>
          <ac:spMkLst>
            <pc:docMk/>
            <pc:sldMk cId="2850448850" sldId="440"/>
            <ac:spMk id="10" creationId="{9A12C887-F2A3-44AE-B14D-889C875FFA4A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37:33.248" v="774" actId="20577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FABFAEDD-D384-493F-E26A-15BDF56D23F0}" dt="2020-06-28T09:36:52.577" v="733" actId="20577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05.872" v="714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0:24.045" v="693" actId="20577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12.560" v="715" actId="1076"/>
          <ac:spMkLst>
            <pc:docMk/>
            <pc:sldMk cId="3994304355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18.639" v="765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33.248" v="774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03.639" v="744" actId="20577"/>
          <ac:spMkLst>
            <pc:docMk/>
            <pc:sldMk cId="3994304355" sldId="44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16:19.660" v="910" actId="1076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FABFAEDD-D384-493F-E26A-15BDF56D23F0}" dt="2020-06-28T12:10:37.939" v="845" actId="20577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09.156" v="795" actId="20577"/>
          <ac:spMkLst>
            <pc:docMk/>
            <pc:sldMk cId="2134300188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6:19.660" v="910" actId="1076"/>
          <ac:spMkLst>
            <pc:docMk/>
            <pc:sldMk cId="2134300188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18.827" v="796" actId="1076"/>
          <ac:spMkLst>
            <pc:docMk/>
            <pc:sldMk cId="2134300188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15.955" v="882" actId="20577"/>
          <ac:spMkLst>
            <pc:docMk/>
            <pc:sldMk cId="2134300188" sldId="44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30.158" v="906" actId="20577"/>
          <ac:spMkLst>
            <pc:docMk/>
            <pc:sldMk cId="2134300188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02.892" v="862" actId="20577"/>
          <ac:spMkLst>
            <pc:docMk/>
            <pc:sldMk cId="2134300188" sldId="44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23:30.097" v="1087" actId="20577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FABFAEDD-D384-493F-E26A-15BDF56D23F0}" dt="2020-06-28T12:22:20.612" v="1035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03.598" v="934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1:52.441" v="982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10.848" v="935" actId="1076"/>
          <ac:spMkLst>
            <pc:docMk/>
            <pc:sldMk cId="2624926469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30.722" v="1046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56.253" v="1073" actId="20577"/>
          <ac:spMkLst>
            <pc:docMk/>
            <pc:sldMk cId="2624926469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3:30.097" v="1087" actId="20577"/>
          <ac:spMkLst>
            <pc:docMk/>
            <pc:sldMk cId="2624926469" sldId="44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30:32.924" v="1257" actId="1076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FABFAEDD-D384-493F-E26A-15BDF56D23F0}" dt="2020-06-28T12:28:40.487" v="1201" actId="20577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5:52.425" v="1109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26.159" v="1190" actId="20577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0.784" v="1218" actId="20577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9.268" v="1224" actId="20577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0:32.924" v="1257" actId="1076"/>
          <ac:spMkLst>
            <pc:docMk/>
            <pc:sldMk cId="1821118130" sldId="44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40:58.284" v="1478" actId="20577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FABFAEDD-D384-493F-E26A-15BDF56D23F0}" dt="2020-06-28T12:39:48.972" v="1401" actId="20577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3:39.376" v="1280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22.285" v="1383" actId="20577"/>
          <ac:spMkLst>
            <pc:docMk/>
            <pc:sldMk cId="1506209741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35.832" v="1384" actId="1076"/>
          <ac:spMkLst>
            <pc:docMk/>
            <pc:sldMk cId="1506209741" sldId="44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36.816" v="1434" actId="20577"/>
          <ac:spMkLst>
            <pc:docMk/>
            <pc:sldMk cId="1506209741" sldId="44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43.597" v="1442" actId="20577"/>
          <ac:spMkLst>
            <pc:docMk/>
            <pc:sldMk cId="1506209741" sldId="44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58.284" v="1478" actId="20577"/>
          <ac:spMkLst>
            <pc:docMk/>
            <pc:sldMk cId="1506209741" sldId="44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48:28.658" v="1609" actId="20577"/>
        <pc:sldMkLst>
          <pc:docMk/>
          <pc:sldMk cId="3757872599" sldId="446"/>
        </pc:sldMkLst>
        <pc:spChg chg="mod">
          <ac:chgData name="内田 陽子" userId="S::yoko_uchida@jpfgojp.onmicrosoft.com::3ba88787-b8da-4fc8-a417-83f627a88c5e" providerId="AD" clId="Web-{FABFAEDD-D384-493F-E26A-15BDF56D23F0}" dt="2020-06-28T12:47:54.752" v="1590" actId="1076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16.533" v="1551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6:56.752" v="1543" actId="20577"/>
          <ac:spMkLst>
            <pc:docMk/>
            <pc:sldMk cId="3757872599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54.767" v="1591" actId="1076"/>
          <ac:spMkLst>
            <pc:docMk/>
            <pc:sldMk cId="3757872599" sldId="44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14.455" v="1598" actId="20577"/>
          <ac:spMkLst>
            <pc:docMk/>
            <pc:sldMk cId="3757872599" sldId="44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28.658" v="1609" actId="20577"/>
          <ac:spMkLst>
            <pc:docMk/>
            <pc:sldMk cId="3757872599" sldId="44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52:45.047" v="1688" actId="1076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FABFAEDD-D384-493F-E26A-15BDF56D23F0}" dt="2020-06-28T12:52:45.032" v="1686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13.532" v="1627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0:48.048" v="1617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31.360" v="1629" actId="1076"/>
          <ac:spMkLst>
            <pc:docMk/>
            <pc:sldMk cId="2547884084" sldId="4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32" v="1687" actId="1076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47" v="1688" actId="1076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32.923" v="1682" actId="1076"/>
          <ac:spMkLst>
            <pc:docMk/>
            <pc:sldMk cId="2547884084" sldId="44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9T00:22:22.282" v="1864" actId="1076"/>
        <pc:sldMkLst>
          <pc:docMk/>
          <pc:sldMk cId="3989000421" sldId="448"/>
        </pc:sldMkLst>
        <pc:spChg chg="mod">
          <ac:chgData name="内田 陽子" userId="S::yoko_uchida@jpfgojp.onmicrosoft.com::3ba88787-b8da-4fc8-a417-83f627a88c5e" providerId="AD" clId="Web-{FABFAEDD-D384-493F-E26A-15BDF56D23F0}" dt="2020-06-29T00:22:08.923" v="1863" actId="20577"/>
          <ac:spMkLst>
            <pc:docMk/>
            <pc:sldMk cId="3989000421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2:22.282" v="1864" actId="1076"/>
          <ac:spMkLst>
            <pc:docMk/>
            <pc:sldMk cId="3989000421" sldId="448"/>
            <ac:spMk id="7" creationId="{1AF68CEC-B70C-4DFA-9973-E5B8A12ED17D}"/>
          </ac:spMkLst>
        </pc:spChg>
      </pc:sldChg>
      <pc:sldChg chg="delSp modSp add replId">
        <pc:chgData name="内田 陽子" userId="S::yoko_uchida@jpfgojp.onmicrosoft.com::3ba88787-b8da-4fc8-a417-83f627a88c5e" providerId="AD" clId="Web-{FABFAEDD-D384-493F-E26A-15BDF56D23F0}" dt="2020-06-29T00:26:26.657" v="1927" actId="1076"/>
        <pc:sldMkLst>
          <pc:docMk/>
          <pc:sldMk cId="2043561076" sldId="449"/>
        </pc:sldMkLst>
        <pc:spChg chg="del">
          <ac:chgData name="内田 陽子" userId="S::yoko_uchida@jpfgojp.onmicrosoft.com::3ba88787-b8da-4fc8-a417-83f627a88c5e" providerId="AD" clId="Web-{FABFAEDD-D384-493F-E26A-15BDF56D23F0}" dt="2020-06-29T00:26:08.985" v="1926"/>
          <ac:spMkLst>
            <pc:docMk/>
            <pc:sldMk cId="2043561076" sldId="44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57.626" v="1922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11.141" v="1908" actId="20577"/>
          <ac:spMkLst>
            <pc:docMk/>
            <pc:sldMk cId="204356107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6:26.657" v="1927" actId="1076"/>
          <ac:spMkLst>
            <pc:docMk/>
            <pc:sldMk cId="2043561076" sldId="44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5"/>
          <ac:spMkLst>
            <pc:docMk/>
            <pc:sldMk cId="2043561076" sldId="44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4"/>
          <ac:spMkLst>
            <pc:docMk/>
            <pc:sldMk cId="2043561076" sldId="44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3"/>
          <ac:spMkLst>
            <pc:docMk/>
            <pc:sldMk cId="2043561076" sldId="44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6:55.764" v="2081" actId="1076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FABFAEDD-D384-493F-E26A-15BDF56D23F0}" dt="2020-06-29T00:36:17.390" v="2041" actId="20577"/>
          <ac:spMkLst>
            <pc:docMk/>
            <pc:sldMk cId="312432115" sldId="45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2:50.968" v="1948" actId="20577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5:52.421" v="2026" actId="20577"/>
          <ac:spMkLst>
            <pc:docMk/>
            <pc:sldMk cId="312432115" sldId="4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55.764" v="2081" actId="1076"/>
          <ac:spMkLst>
            <pc:docMk/>
            <pc:sldMk cId="312432115" sldId="45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26.874" v="2058" actId="20577"/>
          <ac:spMkLst>
            <pc:docMk/>
            <pc:sldMk cId="312432115" sldId="45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35.077" v="2067" actId="20577"/>
          <ac:spMkLst>
            <pc:docMk/>
            <pc:sldMk cId="312432115" sldId="45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47.952" v="2079" actId="20577"/>
          <ac:spMkLst>
            <pc:docMk/>
            <pc:sldMk cId="312432115" sldId="45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8:45.858" v="2107" actId="1076"/>
        <pc:sldMkLst>
          <pc:docMk/>
          <pc:sldMk cId="336248084" sldId="451"/>
        </pc:sldMkLst>
        <pc:spChg chg="mod">
          <ac:chgData name="内田 陽子" userId="S::yoko_uchida@jpfgojp.onmicrosoft.com::3ba88787-b8da-4fc8-a417-83f627a88c5e" providerId="AD" clId="Web-{FABFAEDD-D384-493F-E26A-15BDF56D23F0}" dt="2020-06-29T00:38:33.874" v="2106" actId="20577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05.264" v="2088" actId="20577"/>
          <ac:spMkLst>
            <pc:docMk/>
            <pc:sldMk cId="336248084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45.858" v="2107" actId="1076"/>
          <ac:spMkLst>
            <pc:docMk/>
            <pc:sldMk cId="336248084" sldId="451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C73A1447-76BB-F622-AFE5-3F71F3229D12}"/>
    <pc:docChg chg="modSld">
      <pc:chgData name="内田 陽子" userId="S::yoko_uchida@jpfgojp.onmicrosoft.com::3ba88787-b8da-4fc8-a417-83f627a88c5e" providerId="AD" clId="Web-{C73A1447-76BB-F622-AFE5-3F71F3229D12}" dt="2020-07-28T04:23:00.534" v="18" actId="1076"/>
      <pc:docMkLst>
        <pc:docMk/>
      </pc:docMkLst>
      <pc:sldChg chg="modSp">
        <pc:chgData name="内田 陽子" userId="S::yoko_uchida@jpfgojp.onmicrosoft.com::3ba88787-b8da-4fc8-a417-83f627a88c5e" providerId="AD" clId="Web-{C73A1447-76BB-F622-AFE5-3F71F3229D12}" dt="2020-07-28T04:17:45.686" v="3" actId="1076"/>
        <pc:sldMkLst>
          <pc:docMk/>
          <pc:sldMk cId="2778646626" sldId="519"/>
        </pc:sldMkLst>
        <pc:spChg chg="mod">
          <ac:chgData name="内田 陽子" userId="S::yoko_uchida@jpfgojp.onmicrosoft.com::3ba88787-b8da-4fc8-a417-83f627a88c5e" providerId="AD" clId="Web-{C73A1447-76BB-F622-AFE5-3F71F3229D12}" dt="2020-07-28T04:17:45.686" v="3" actId="1076"/>
          <ac:spMkLst>
            <pc:docMk/>
            <pc:sldMk cId="2778646626" sldId="51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73A1447-76BB-F622-AFE5-3F71F3229D12}" dt="2020-07-28T04:18:16.015" v="5" actId="1076"/>
        <pc:sldMkLst>
          <pc:docMk/>
          <pc:sldMk cId="1305536401" sldId="521"/>
        </pc:sldMkLst>
        <pc:spChg chg="mod">
          <ac:chgData name="内田 陽子" userId="S::yoko_uchida@jpfgojp.onmicrosoft.com::3ba88787-b8da-4fc8-a417-83f627a88c5e" providerId="AD" clId="Web-{C73A1447-76BB-F622-AFE5-3F71F3229D12}" dt="2020-07-28T04:18:16.015" v="5" actId="1076"/>
          <ac:spMkLst>
            <pc:docMk/>
            <pc:sldMk cId="1305536401" sldId="52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73A1447-76BB-F622-AFE5-3F71F3229D12}" dt="2020-07-28T04:23:00.534" v="18" actId="1076"/>
        <pc:sldMkLst>
          <pc:docMk/>
          <pc:sldMk cId="2818279838" sldId="522"/>
        </pc:sldMkLst>
        <pc:spChg chg="mod">
          <ac:chgData name="内田 陽子" userId="S::yoko_uchida@jpfgojp.onmicrosoft.com::3ba88787-b8da-4fc8-a417-83f627a88c5e" providerId="AD" clId="Web-{C73A1447-76BB-F622-AFE5-3F71F3229D12}" dt="2020-07-28T04:19:10.250" v="13" actId="1076"/>
          <ac:spMkLst>
            <pc:docMk/>
            <pc:sldMk cId="2818279838" sldId="52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73A1447-76BB-F622-AFE5-3F71F3229D12}" dt="2020-07-28T04:18:58.218" v="10" actId="14100"/>
          <ac:spMkLst>
            <pc:docMk/>
            <pc:sldMk cId="2818279838" sldId="5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73A1447-76BB-F622-AFE5-3F71F3229D12}" dt="2020-07-28T04:23:00.534" v="18" actId="1076"/>
          <ac:spMkLst>
            <pc:docMk/>
            <pc:sldMk cId="2818279838" sldId="52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73A1447-76BB-F622-AFE5-3F71F3229D12}" dt="2020-07-28T04:22:25.737" v="17" actId="1076"/>
        <pc:sldMkLst>
          <pc:docMk/>
          <pc:sldMk cId="264311217" sldId="523"/>
        </pc:sldMkLst>
        <pc:spChg chg="mod">
          <ac:chgData name="内田 陽子" userId="S::yoko_uchida@jpfgojp.onmicrosoft.com::3ba88787-b8da-4fc8-a417-83f627a88c5e" providerId="AD" clId="Web-{C73A1447-76BB-F622-AFE5-3F71F3229D12}" dt="2020-07-28T04:22:25.737" v="17" actId="1076"/>
          <ac:spMkLst>
            <pc:docMk/>
            <pc:sldMk cId="264311217" sldId="523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79204CDD-91D0-4D1A-98C7-102EE3D35D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324" r="-913" b="13513"/>
          <a:stretch/>
        </p:blipFill>
        <p:spPr>
          <a:xfrm>
            <a:off x="2692584" y="2937253"/>
            <a:ext cx="3592703" cy="1859201"/>
          </a:xfrm>
          <a:prstGeom prst="rect">
            <a:avLst/>
          </a:prstGeom>
        </p:spPr>
      </p:pic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sp>
        <p:nvSpPr>
          <p:cNvPr id="10" name="TextBox 1">
            <a:extLst>
              <a:ext uri="{FF2B5EF4-FFF2-40B4-BE49-F238E27FC236}">
                <a16:creationId xmlns:a16="http://schemas.microsoft.com/office/drawing/2014/main" id="{055014A5-BB65-48A0-98E4-CDE3E97AD0EC}"/>
              </a:ext>
            </a:extLst>
          </p:cNvPr>
          <p:cNvSpPr txBox="1"/>
          <p:nvPr/>
        </p:nvSpPr>
        <p:spPr>
          <a:xfrm>
            <a:off x="2467732" y="1592312"/>
            <a:ext cx="4048065" cy="132343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History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39A50AE2-E5B3-4F18-AE0A-9DD037D5CA1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4576" r="-333" b="6792"/>
          <a:stretch/>
        </p:blipFill>
        <p:spPr>
          <a:xfrm>
            <a:off x="2759562" y="2965560"/>
            <a:ext cx="3460642" cy="1853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236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0068" y="539121"/>
            <a:ext cx="7920722" cy="1913895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MS PGothic"/>
                <a:ea typeface="MS PGothic"/>
                <a:cs typeface="+mj-lt"/>
              </a:rPr>
              <a:t>What is the name of the set of laws that was established by Prince Shotoku in 604 and which is said to be Japan's first legal code?</a:t>
            </a:r>
            <a:endParaRPr lang="ja-JP" altLang="en-US" sz="32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42299" y="2456385"/>
            <a:ext cx="5690726" cy="412658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fr-FR" altLang="ja-JP" sz="2800" dirty="0" err="1">
                <a:latin typeface="ＭＳ Ｐゴシック"/>
                <a:ea typeface="ＭＳ Ｐゴシック"/>
                <a:cs typeface="+mn-lt"/>
              </a:rPr>
              <a:t>Jūgojō</a:t>
            </a:r>
            <a:r>
              <a:rPr lang="fr-FR" altLang="ja-JP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fr-FR" altLang="ja-JP" sz="2800" dirty="0" err="1">
                <a:latin typeface="ＭＳ Ｐゴシック"/>
                <a:ea typeface="ＭＳ Ｐゴシック"/>
                <a:cs typeface="+mn-lt"/>
              </a:rPr>
              <a:t>Kenpō</a:t>
            </a:r>
            <a:r>
              <a:rPr lang="fr-FR" altLang="ja-JP" sz="2800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fr-FR" altLang="ja-JP" sz="2800" dirty="0">
                <a:latin typeface="ＭＳ Ｐゴシック"/>
                <a:ea typeface="ＭＳ Ｐゴシック"/>
                <a:cs typeface="+mn-lt"/>
              </a:rPr>
            </a:br>
            <a:r>
              <a:rPr lang="fr-FR" altLang="ja-JP" sz="2800" dirty="0">
                <a:latin typeface="ＭＳ Ｐゴシック"/>
                <a:ea typeface="ＭＳ Ｐゴシック"/>
                <a:cs typeface="+mn-lt"/>
              </a:rPr>
              <a:t>     [</a:t>
            </a:r>
            <a:r>
              <a:rPr lang="fr-FR" altLang="ja-JP" sz="2800" dirty="0" err="1">
                <a:latin typeface="ＭＳ Ｐゴシック"/>
                <a:ea typeface="ＭＳ Ｐゴシック"/>
                <a:cs typeface="+mn-lt"/>
              </a:rPr>
              <a:t>Fifteen</a:t>
            </a:r>
            <a:r>
              <a:rPr lang="fr-FR" altLang="ja-JP" sz="2800" dirty="0">
                <a:latin typeface="ＭＳ Ｐゴシック"/>
                <a:ea typeface="ＭＳ Ｐゴシック"/>
                <a:cs typeface="+mn-lt"/>
              </a:rPr>
              <a:t> Article Constitution]</a:t>
            </a:r>
            <a:endParaRPr lang="ja-JP" sz="280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fr-FR" altLang="ja-JP" sz="2800" dirty="0" err="1">
                <a:latin typeface="ＭＳ Ｐゴシック"/>
                <a:ea typeface="ＭＳ Ｐゴシック"/>
                <a:cs typeface="+mn-lt"/>
              </a:rPr>
              <a:t>Jūrokujō</a:t>
            </a:r>
            <a:r>
              <a:rPr lang="fr-FR" altLang="ja-JP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fr-FR" altLang="ja-JP" sz="2800" dirty="0" err="1">
                <a:latin typeface="ＭＳ Ｐゴシック"/>
                <a:ea typeface="ＭＳ Ｐゴシック"/>
                <a:cs typeface="+mn-lt"/>
              </a:rPr>
              <a:t>Kenpō</a:t>
            </a:r>
            <a:r>
              <a:rPr lang="fr-FR" altLang="ja-JP" sz="2800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fr-FR" altLang="ja-JP" sz="2800" dirty="0">
                <a:latin typeface="ＭＳ Ｐゴシック"/>
                <a:ea typeface="ＭＳ Ｐゴシック"/>
                <a:cs typeface="+mn-lt"/>
              </a:rPr>
            </a:br>
            <a:r>
              <a:rPr lang="fr-FR" altLang="ja-JP" sz="2800" dirty="0">
                <a:latin typeface="ＭＳ Ｐゴシック"/>
                <a:ea typeface="ＭＳ Ｐゴシック"/>
                <a:cs typeface="+mn-lt"/>
              </a:rPr>
              <a:t>     [</a:t>
            </a:r>
            <a:r>
              <a:rPr lang="fr-FR" altLang="ja-JP" sz="2800" dirty="0" err="1">
                <a:latin typeface="ＭＳ Ｐゴシック"/>
                <a:ea typeface="ＭＳ Ｐゴシック"/>
                <a:cs typeface="+mn-lt"/>
              </a:rPr>
              <a:t>Sixteen</a:t>
            </a:r>
            <a:r>
              <a:rPr lang="fr-FR" altLang="ja-JP" sz="2800" dirty="0">
                <a:latin typeface="ＭＳ Ｐゴシック"/>
                <a:ea typeface="ＭＳ Ｐゴシック"/>
                <a:cs typeface="+mn-lt"/>
              </a:rPr>
              <a:t> Article Constitution]</a:t>
            </a:r>
            <a:endParaRPr lang="ja-JP" sz="280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ＭＳ Ｐゴシック"/>
                <a:ea typeface="ＭＳ Ｐゴシック"/>
                <a:cs typeface="+mn-lt"/>
              </a:rPr>
              <a:t>③ </a:t>
            </a:r>
            <a:r>
              <a:rPr lang="fr-FR" altLang="ja-JP" sz="2800" dirty="0" err="1">
                <a:latin typeface="ＭＳ Ｐゴシック"/>
                <a:ea typeface="ＭＳ Ｐゴシック"/>
                <a:cs typeface="+mn-lt"/>
              </a:rPr>
              <a:t>Jūshichijō</a:t>
            </a:r>
            <a:r>
              <a:rPr lang="fr-FR" altLang="ja-JP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fr-FR" altLang="ja-JP" sz="2800" dirty="0" err="1">
                <a:latin typeface="ＭＳ Ｐゴシック"/>
                <a:ea typeface="ＭＳ Ｐゴシック"/>
                <a:cs typeface="+mn-lt"/>
              </a:rPr>
              <a:t>Kenpō</a:t>
            </a:r>
            <a:r>
              <a:rPr lang="fr-FR" altLang="ja-JP" sz="2800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fr-FR" altLang="ja-JP" sz="2800" dirty="0">
                <a:latin typeface="ＭＳ Ｐゴシック"/>
                <a:ea typeface="ＭＳ Ｐゴシック"/>
                <a:cs typeface="+mn-lt"/>
              </a:rPr>
            </a:br>
            <a:r>
              <a:rPr lang="fr-FR" altLang="ja-JP" sz="2800" dirty="0">
                <a:latin typeface="ＭＳ Ｐゴシック"/>
                <a:ea typeface="ＭＳ Ｐゴシック"/>
                <a:cs typeface="+mn-lt"/>
              </a:rPr>
              <a:t>     [</a:t>
            </a:r>
            <a:r>
              <a:rPr lang="fr-FR" altLang="ja-JP" sz="2800" dirty="0" err="1">
                <a:latin typeface="ＭＳ Ｐゴシック"/>
                <a:ea typeface="ＭＳ Ｐゴシック"/>
                <a:cs typeface="+mn-lt"/>
              </a:rPr>
              <a:t>Seventeen</a:t>
            </a:r>
            <a:r>
              <a:rPr lang="fr-FR" altLang="ja-JP" sz="2800" dirty="0">
                <a:latin typeface="ＭＳ Ｐゴシック"/>
                <a:ea typeface="ＭＳ Ｐゴシック"/>
                <a:cs typeface="+mn-lt"/>
              </a:rPr>
              <a:t> Article Constitution]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sz="2800">
                <a:latin typeface="ＭＳ Ｐゴシック"/>
                <a:ea typeface="ＭＳ Ｐゴシック"/>
                <a:cs typeface="+mn-lt"/>
              </a:rPr>
              <a:t>④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Jūhachijō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Kenpō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 </a:t>
            </a:r>
            <a:br>
              <a:rPr lang="en-US" altLang="ja-JP" sz="2800" dirty="0">
                <a:latin typeface="ＭＳ Ｐゴシック"/>
                <a:ea typeface="ＭＳ Ｐゴシック"/>
                <a:cs typeface="+mn-lt"/>
              </a:rPr>
            </a:b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     [Eighteen Article Constitution]</a:t>
            </a:r>
            <a:r>
              <a:rPr lang="ja-JP" altLang="en-US" sz="2800" dirty="0">
                <a:latin typeface="+mj-ea"/>
                <a:ea typeface="+mj-ea"/>
                <a:cs typeface="+mn-lt"/>
              </a:rPr>
              <a:t/>
            </a:r>
            <a:br>
              <a:rPr lang="ja-JP" altLang="en-US" sz="2800" dirty="0">
                <a:latin typeface="+mj-ea"/>
                <a:ea typeface="+mj-ea"/>
                <a:cs typeface="+mn-lt"/>
              </a:rPr>
            </a:br>
            <a:endParaRPr lang="ja-JP" sz="2800">
              <a:latin typeface="ＭＳ Ｐゴシック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092499" y="44969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2" name="Picture 13" descr="A picture containing indoor, cake, table, sitting&#10;&#10;説明は自動で生成されたものです">
            <a:extLst>
              <a:ext uri="{FF2B5EF4-FFF2-40B4-BE49-F238E27FC236}">
                <a16:creationId xmlns:a16="http://schemas.microsoft.com/office/drawing/2014/main" id="{791C0EF4-8713-45DB-A2F2-B30877E8EE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903" y="3108697"/>
            <a:ext cx="2007343" cy="254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01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コンテンツ プレースホルダー 2">
            <a:extLst>
              <a:ext uri="{FF2B5EF4-FFF2-40B4-BE49-F238E27FC236}">
                <a16:creationId xmlns:a16="http://schemas.microsoft.com/office/drawing/2014/main" id="{0E77CCE6-116B-48B3-B6EA-52311E7610A4}"/>
              </a:ext>
            </a:extLst>
          </p:cNvPr>
          <p:cNvSpPr>
            <a:spLocks noGrp="1"/>
          </p:cNvSpPr>
          <p:nvPr/>
        </p:nvSpPr>
        <p:spPr>
          <a:xfrm>
            <a:off x="3407791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Ono no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Imoko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Ono no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Aneko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Ono no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Imoo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Ono no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Aneo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4092" y="468999"/>
            <a:ext cx="7894353" cy="2292558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What is the </a:t>
            </a:r>
            <a:r>
              <a:rPr lang="en-US" altLang="ja-JP" sz="3200" dirty="0">
                <a:latin typeface="+mj-ea"/>
                <a:cs typeface="+mj-lt"/>
              </a:rPr>
              <a:t>name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 of the person who was dispatched to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Zui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 (China) by Prince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Shotoku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 as "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kenzuishi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," an official Japanese diplomatic envoy?</a:t>
            </a:r>
            <a:endParaRPr lang="ja-JP" altLang="en-US" sz="3200" dirty="0">
              <a:latin typeface="+mn-ea"/>
              <a:ea typeface="+mn-ea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7374" y="30057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Picture 13">
            <a:extLst>
              <a:ext uri="{FF2B5EF4-FFF2-40B4-BE49-F238E27FC236}">
                <a16:creationId xmlns:a16="http://schemas.microsoft.com/office/drawing/2014/main" id="{54194879-5B76-472A-98D7-C4C44B463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903" y="3108697"/>
            <a:ext cx="2007343" cy="254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70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コンテンツ プレースホルダー 2">
            <a:extLst>
              <a:ext uri="{FF2B5EF4-FFF2-40B4-BE49-F238E27FC236}">
                <a16:creationId xmlns:a16="http://schemas.microsoft.com/office/drawing/2014/main" id="{0E77CCE6-116B-48B3-B6EA-52311E7610A4}"/>
              </a:ext>
            </a:extLst>
          </p:cNvPr>
          <p:cNvSpPr>
            <a:spLocks noGrp="1"/>
          </p:cNvSpPr>
          <p:nvPr/>
        </p:nvSpPr>
        <p:spPr>
          <a:xfrm>
            <a:off x="3407791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Todai-ji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</a:t>
            </a:r>
            <a:r>
              <a:rPr lang="ja-JP" altLang="en-US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Kinkaku-ji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Horyu-ji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</a:t>
            </a:r>
            <a:r>
              <a:rPr lang="ja-JP" altLang="en-US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Toshodai-ji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pic>
        <p:nvPicPr>
          <p:cNvPr id="3" name="Picture 7">
            <a:extLst>
              <a:ext uri="{FF2B5EF4-FFF2-40B4-BE49-F238E27FC236}">
                <a16:creationId xmlns:a16="http://schemas.microsoft.com/office/drawing/2014/main" id="{F39123CF-B283-421A-9FCA-CD196847B5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63" y="3279640"/>
            <a:ext cx="2742794" cy="2049699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4215" y="903759"/>
            <a:ext cx="776004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What is the name of the temple in Nara that is said to be the oldest wooden building in the world?</a:t>
            </a:r>
            <a:endParaRPr lang="ja-JP" altLang="en-US" sz="3600">
              <a:latin typeface="ＭＳ Ｐゴシック"/>
              <a:ea typeface="ＭＳ Ｐゴシック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4641" y="43080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441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75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 </a:t>
            </a:r>
            <a:r>
              <a:rPr lang="en-US" altLang="ja-JP" dirty="0">
                <a:latin typeface="+mj-ea"/>
                <a:ea typeface="+mj-ea"/>
                <a:cs typeface="+mn-lt"/>
              </a:rPr>
              <a:t>Christianity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Buddhism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Shinto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Confucianism</a:t>
            </a:r>
            <a:endParaRPr lang="ja-JP" sz="3200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3787" y="36428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8612" y="686731"/>
            <a:ext cx="7624030" cy="2236828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Which of the following is the religion that was introduced to Japan in 538 ?</a:t>
            </a:r>
            <a:endParaRPr lang="ja-JP" altLang="en-US" sz="1600" dirty="0">
              <a:latin typeface="+mj-ea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2833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4856" y="891267"/>
            <a:ext cx="778958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is the name of a powerful person who was killed by Prince Naka no </a:t>
            </a:r>
            <a:r>
              <a:rPr lang="en-US" altLang="ja-JP" sz="3200" dirty="0" err="1">
                <a:latin typeface="+mj-ea"/>
                <a:cs typeface="+mj-lt"/>
              </a:rPr>
              <a:t>Oe</a:t>
            </a:r>
            <a:r>
              <a:rPr lang="en-US" altLang="ja-JP" sz="3200" dirty="0">
                <a:latin typeface="+mj-ea"/>
                <a:cs typeface="+mj-lt"/>
              </a:rPr>
              <a:t> in the </a:t>
            </a:r>
            <a:r>
              <a:rPr lang="en-US" altLang="ja-JP" sz="3200" dirty="0" err="1">
                <a:latin typeface="+mj-ea"/>
                <a:cs typeface="+mj-lt"/>
              </a:rPr>
              <a:t>Taika</a:t>
            </a:r>
            <a:r>
              <a:rPr lang="en-US" altLang="ja-JP" sz="3200" dirty="0">
                <a:latin typeface="+mj-ea"/>
                <a:cs typeface="+mj-lt"/>
              </a:rPr>
              <a:t> Reform, a political reform in 645?</a:t>
            </a:r>
            <a:endParaRPr lang="ja-JP" sz="14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Soga no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Kujira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Soga no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Iruka</a:t>
            </a:r>
            <a:endParaRPr 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Soga no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Maguro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Soga no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Unagi</a:t>
            </a: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363341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2492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67554" y="780206"/>
            <a:ext cx="824310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What is the name of the city that became the Japanese capital in 710 in Nara? </a:t>
            </a:r>
            <a:endParaRPr lang="ja-JP" sz="16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Heian-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kyo</a:t>
            </a:r>
            <a:endParaRPr 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Heijo-kyo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Heisei-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kyo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Heiwa-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kyo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399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2111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8930" y="891267"/>
            <a:ext cx="773961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About how many people in total worked to create the Great Buddha, a project ordered by Emperor </a:t>
            </a:r>
            <a:r>
              <a:rPr lang="en-US" altLang="ja-JP" sz="3200" dirty="0" err="1">
                <a:latin typeface="+mj-ea"/>
                <a:cs typeface="+mj-lt"/>
              </a:rPr>
              <a:t>Shomu</a:t>
            </a:r>
            <a:r>
              <a:rPr lang="en-US" altLang="ja-JP" sz="3200" dirty="0">
                <a:latin typeface="+mj-ea"/>
                <a:cs typeface="+mj-lt"/>
              </a:rPr>
              <a:t> during the Nara Period? </a:t>
            </a:r>
            <a:endParaRPr lang="ja-JP" sz="32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about 2,600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about 26,000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about</a:t>
            </a:r>
            <a:r>
              <a:rPr lang="en-US" altLang="ja-JP" dirty="0">
                <a:latin typeface="+mn-ea"/>
                <a:cs typeface="+mn-lt"/>
              </a:rPr>
              <a:t> 260,000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about 2,600,000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49284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4788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86984" y="343799"/>
            <a:ext cx="760753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The capital was moved to Heian-</a:t>
            </a:r>
            <a:r>
              <a:rPr lang="en-US" altLang="ja-JP" sz="3200" dirty="0" err="1">
                <a:latin typeface="+mj-ea"/>
                <a:cs typeface="+mj-lt"/>
              </a:rPr>
              <a:t>Kyo</a:t>
            </a:r>
            <a:r>
              <a:rPr lang="en-US" altLang="ja-JP" sz="3200" dirty="0">
                <a:latin typeface="+mj-ea"/>
                <a:cs typeface="+mj-lt"/>
              </a:rPr>
              <a:t> in Kyoto in 794. How do Japanese people remember this year?</a:t>
            </a:r>
            <a:endParaRPr lang="ja-JP" sz="32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21667" y="2328040"/>
            <a:ext cx="7119205" cy="42150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2400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Na(7)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ku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(9)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yo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(4), 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uguisu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, Heian-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kyō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 </a:t>
            </a:r>
            <a:endParaRPr lang="en-US" dirty="0">
              <a:latin typeface="+mj-ea"/>
              <a:ea typeface="+mj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400" dirty="0">
                <a:latin typeface="+mj-ea"/>
                <a:ea typeface="+mj-ea"/>
                <a:cs typeface="+mn-lt"/>
              </a:rPr>
              <a:t>    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[A bush warbler is singing in Heian-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kyo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]</a:t>
            </a:r>
            <a:endParaRPr lang="en-US" dirty="0">
              <a:latin typeface="+mj-ea"/>
              <a:ea typeface="+mj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400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Na(7)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ku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(9)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shi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(4)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takunai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, Heian-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kyō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 </a:t>
            </a:r>
            <a:endParaRPr lang="ja-JP" sz="2400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sz="2400" dirty="0">
                <a:latin typeface="+mj-ea"/>
                <a:ea typeface="+mj-ea"/>
                <a:cs typeface="+mn-lt"/>
              </a:rPr>
              <a:t>    [We don't want to lose Heian-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kyo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]</a:t>
            </a:r>
            <a:endParaRPr lang="ja-JP" sz="2400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400" dirty="0">
                <a:latin typeface="+mj-ea"/>
                <a:ea typeface="+mj-ea"/>
                <a:cs typeface="+mn-lt"/>
              </a:rPr>
              <a:t>③ 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Na(7)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zeka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 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ku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(9)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rushi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(4)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i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, Heian-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kyō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sz="2400" dirty="0">
                <a:latin typeface="+mj-ea"/>
                <a:ea typeface="+mj-ea"/>
                <a:cs typeface="+mn-lt"/>
              </a:rPr>
              <a:t>    [For some reason, it is tough to live in Heian-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kyo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]</a:t>
            </a:r>
            <a:endParaRPr lang="en-US" dirty="0">
              <a:latin typeface="+mj-ea"/>
              <a:ea typeface="+mj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400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Fuan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 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na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(7)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ku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(9), 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shi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(4)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awase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, Heian-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kyō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 </a:t>
            </a:r>
            <a:endParaRPr lang="ja-JP" altLang="en-US" sz="2400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sz="2400" dirty="0">
                <a:latin typeface="+mj-ea"/>
                <a:ea typeface="+mj-ea"/>
                <a:cs typeface="+mn-lt"/>
              </a:rPr>
              <a:t>    [Happy without any anxiety in Heian-</a:t>
            </a:r>
            <a:r>
              <a:rPr lang="en-US" altLang="ja-JP" sz="2400" dirty="0" err="1">
                <a:latin typeface="+mj-ea"/>
                <a:ea typeface="+mj-ea"/>
                <a:cs typeface="+mn-lt"/>
              </a:rPr>
              <a:t>kyo</a:t>
            </a:r>
            <a:r>
              <a:rPr lang="en-US" altLang="ja-JP" sz="2400" dirty="0">
                <a:latin typeface="+mj-ea"/>
                <a:ea typeface="+mj-ea"/>
                <a:cs typeface="+mn-lt"/>
              </a:rPr>
              <a:t>]</a:t>
            </a:r>
            <a:endParaRPr lang="ja-JP" sz="2400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176045" y="2284234"/>
            <a:ext cx="530002" cy="5363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589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43825" y="694924"/>
            <a:ext cx="8250317" cy="2012067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did Fujiwara no </a:t>
            </a:r>
            <a:r>
              <a:rPr lang="en-US" altLang="ja-JP" sz="3200" dirty="0" err="1">
                <a:latin typeface="+mj-ea"/>
                <a:cs typeface="+mj-lt"/>
              </a:rPr>
              <a:t>Michinaga</a:t>
            </a:r>
            <a:r>
              <a:rPr lang="en-US" altLang="ja-JP" sz="3200" dirty="0">
                <a:latin typeface="+mj-ea"/>
                <a:cs typeface="+mj-lt"/>
              </a:rPr>
              <a:t>, who had strong political power during the Heian Period, compare his strength to? </a:t>
            </a:r>
            <a:endParaRPr lang="ja-JP" sz="32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Great Buddha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lion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full moon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sea in spring</a:t>
            </a: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42899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8755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1104" y="526629"/>
            <a:ext cx="7878068" cy="2180362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What clan had strong power during the 12th century and created the phrase "(  ) 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ni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arazunba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hito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ni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arazu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 [If you don't belong to the ___ clan, you are not a human being]"? </a:t>
            </a:r>
            <a:endParaRPr lang="en-US" sz="3200">
              <a:latin typeface="+mj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Genji</a:t>
            </a:r>
            <a:endParaRPr 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Heishi</a:t>
            </a:r>
            <a:endParaRPr 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Fujiwara-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shi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Ashikaga-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shi</a:t>
            </a: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781" y="36374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7195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973" y="903759"/>
            <a:ext cx="762127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was the average height in centimeters of people who lived in the </a:t>
            </a:r>
            <a:r>
              <a:rPr lang="en-US" altLang="ja-JP" sz="3200" dirty="0" err="1">
                <a:latin typeface="+mj-ea"/>
                <a:cs typeface="+mj-lt"/>
              </a:rPr>
              <a:t>Jomon</a:t>
            </a:r>
            <a:r>
              <a:rPr lang="en-US" altLang="ja-JP" sz="3200" dirty="0">
                <a:latin typeface="+mj-ea"/>
                <a:cs typeface="+mj-lt"/>
              </a:rPr>
              <a:t> Period, the era until about 3,000 years ago?</a:t>
            </a:r>
            <a:endParaRPr lang="ja-JP" altLang="en-US" sz="32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about 136cm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② about 146cm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</a:t>
            </a:r>
            <a:r>
              <a:rPr lang="en-US" altLang="ja-JP" dirty="0">
                <a:latin typeface="+mj-ea"/>
                <a:ea typeface="+mj-ea"/>
                <a:cs typeface="+mn-lt"/>
              </a:rPr>
              <a:t> about 156cm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④ about 166cm</a:t>
            </a:r>
            <a:endParaRPr lang="en-US" altLang="ja-JP" dirty="0">
              <a:latin typeface="+mj-ea"/>
              <a:ea typeface="+mj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852" y="43165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3513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81255" y="891267"/>
            <a:ext cx="858338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Who established the Kamakura </a:t>
            </a:r>
            <a:r>
              <a:rPr lang="en-US" altLang="ja-JP" sz="3600" dirty="0" err="1">
                <a:latin typeface="+mj-ea"/>
                <a:cs typeface="+mj-lt"/>
              </a:rPr>
              <a:t>Shogunate</a:t>
            </a:r>
            <a:r>
              <a:rPr lang="en-US" altLang="ja-JP" sz="3600" dirty="0">
                <a:latin typeface="+mj-ea"/>
                <a:cs typeface="+mj-lt"/>
              </a:rPr>
              <a:t>?</a:t>
            </a:r>
            <a:endParaRPr lang="ja-JP" sz="16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389017" y="3041507"/>
            <a:ext cx="547306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Taira</a:t>
            </a:r>
            <a:r>
              <a:rPr lang="en-US" altLang="ja-JP" dirty="0">
                <a:latin typeface="+mj-ea"/>
                <a:ea typeface="+mj-ea"/>
                <a:cs typeface="+mn-lt"/>
              </a:rPr>
              <a:t> no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Kiyomori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 </a:t>
            </a:r>
            <a:r>
              <a:rPr lang="en-US" altLang="ja-JP" dirty="0">
                <a:latin typeface="+mj-ea"/>
                <a:ea typeface="+mj-ea"/>
                <a:cs typeface="+mn-lt"/>
              </a:rPr>
              <a:t>Minamoto no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Yoritomo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Emperor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Kammu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</a:t>
            </a:r>
            <a:r>
              <a:rPr lang="ja-JP" altLang="en-US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Hojo</a:t>
            </a:r>
            <a:r>
              <a:rPr lang="en-US" altLang="ja-JP" dirty="0">
                <a:latin typeface="+mj-ea"/>
                <a:ea typeface="+mj-ea"/>
                <a:cs typeface="+mn-lt"/>
              </a:rPr>
              <a:t> Masako</a:t>
            </a: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379358" y="36985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9430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8378" y="891267"/>
            <a:ext cx="787270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What type of people engaged in politics during the Kamakura Period?</a:t>
            </a:r>
            <a:endParaRPr lang="ja-JP" altLang="en-US" sz="16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warriors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aristocrats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emperor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 </a:t>
            </a:r>
            <a:r>
              <a:rPr lang="en-US" altLang="ja-JP" dirty="0">
                <a:latin typeface="+mj-ea"/>
                <a:ea typeface="+mj-ea"/>
                <a:cs typeface="+mn-lt"/>
              </a:rPr>
              <a:t>monks</a:t>
            </a:r>
            <a:r>
              <a:rPr lang="ja-JP" altLang="en-US" dirty="0">
                <a:latin typeface="+mj-ea"/>
                <a:ea typeface="+mj-ea"/>
                <a:cs typeface="+mn-lt"/>
              </a:rPr>
              <a:t/>
            </a:r>
            <a:br>
              <a:rPr lang="ja-JP" altLang="en-US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29841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2468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35865" y="668010"/>
            <a:ext cx="8168959" cy="2180361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What is the phrase meaning that warriors will soon come to Kamakura from the provinces when something goes wrong for the government during the Kamakura Period?</a:t>
            </a:r>
            <a:endParaRPr lang="ja-JP" altLang="en-US" sz="3200">
              <a:latin typeface="ＭＳ Ｐゴシック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Yoshi Kamakura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Sore Kamakura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+mj-ea"/>
                <a:ea typeface="+mj-ea"/>
                <a:cs typeface="+mn-lt"/>
              </a:rPr>
              <a:t>③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Iza</a:t>
            </a:r>
            <a:r>
              <a:rPr lang="en-US" altLang="ja-JP" dirty="0">
                <a:latin typeface="+mj-ea"/>
                <a:ea typeface="+mj-ea"/>
                <a:cs typeface="+mn-lt"/>
              </a:rPr>
              <a:t> Kamakura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Sate Kamakura</a:t>
            </a: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611" y="43025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770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9953" y="891267"/>
            <a:ext cx="777900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is said to be the reason Mongol forces lost in the "</a:t>
            </a:r>
            <a:r>
              <a:rPr lang="en-US" altLang="ja-JP" sz="3200" dirty="0" err="1">
                <a:latin typeface="+mj-ea"/>
                <a:cs typeface="+mj-lt"/>
              </a:rPr>
              <a:t>Genko</a:t>
            </a:r>
            <a:r>
              <a:rPr lang="en-US" altLang="ja-JP" sz="3200" dirty="0">
                <a:latin typeface="+mj-ea"/>
                <a:cs typeface="+mj-lt"/>
              </a:rPr>
              <a:t>," in which the Mongols invaded Japan during the Kamakura Period?</a:t>
            </a:r>
            <a:endParaRPr lang="ja-JP" altLang="en-US" sz="14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64105" y="2996537"/>
            <a:ext cx="6251407" cy="261566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They were too sensitive to heat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They got upset stomachs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A typhoon came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They got lost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336056" y="42903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197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6847" y="891267"/>
            <a:ext cx="815549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Where was the </a:t>
            </a:r>
            <a:r>
              <a:rPr lang="en-US" altLang="ja-JP" sz="3600" dirty="0" err="1">
                <a:latin typeface="+mj-ea"/>
                <a:cs typeface="+mj-lt"/>
              </a:rPr>
              <a:t>Muromachi</a:t>
            </a:r>
            <a:r>
              <a:rPr lang="en-US" altLang="ja-JP" sz="3600" dirty="0">
                <a:latin typeface="+mj-ea"/>
                <a:cs typeface="+mj-lt"/>
              </a:rPr>
              <a:t> </a:t>
            </a:r>
            <a:r>
              <a:rPr lang="en-US" altLang="ja-JP" sz="3600" dirty="0" err="1">
                <a:latin typeface="+mj-ea"/>
                <a:cs typeface="+mj-lt"/>
              </a:rPr>
              <a:t>Shogunate</a:t>
            </a:r>
            <a:r>
              <a:rPr lang="en-US" altLang="ja-JP" sz="3600" dirty="0">
                <a:latin typeface="+mj-ea"/>
                <a:cs typeface="+mj-lt"/>
              </a:rPr>
              <a:t> established by Ashikaga Takauji located?</a:t>
            </a:r>
            <a:endParaRPr lang="ja-JP" altLang="en-US" sz="16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Kamakura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Edo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Nara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</a:t>
            </a:r>
            <a:r>
              <a:rPr lang="ja-JP" altLang="en-US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Kyoto</a:t>
            </a:r>
            <a:r>
              <a:rPr lang="ja-JP" altLang="en-US" dirty="0">
                <a:latin typeface="+mj-ea"/>
                <a:ea typeface="+mj-ea"/>
                <a:cs typeface="+mn-lt"/>
              </a:rPr>
              <a:t/>
            </a:r>
            <a:br>
              <a:rPr lang="ja-JP" altLang="en-US" dirty="0">
                <a:latin typeface="+mj-ea"/>
                <a:ea typeface="+mj-ea"/>
                <a:cs typeface="+mn-lt"/>
              </a:rPr>
            </a:br>
            <a:endParaRPr lang="ja-JP" alt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489" y="49431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0340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1734" y="891267"/>
            <a:ext cx="766665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There were two emperors from 1336 to 1392. What is the name of this period?</a:t>
            </a:r>
            <a:endParaRPr lang="ja-JP" sz="36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66558" y="3086478"/>
            <a:ext cx="5657218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Namboku-cho</a:t>
            </a:r>
            <a:r>
              <a:rPr lang="en-US" altLang="ja-JP" dirty="0">
                <a:latin typeface="+mj-ea"/>
                <a:ea typeface="+mj-ea"/>
                <a:cs typeface="+mn-lt"/>
              </a:rPr>
              <a:t> Period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Tozai-cho</a:t>
            </a:r>
            <a:r>
              <a:rPr lang="en-US" altLang="ja-JP" dirty="0">
                <a:latin typeface="+mj-ea"/>
                <a:ea typeface="+mj-ea"/>
                <a:cs typeface="+mn-lt"/>
              </a:rPr>
              <a:t> Period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Shunjū-cho</a:t>
            </a:r>
            <a:r>
              <a:rPr lang="en-US" altLang="ja-JP" dirty="0">
                <a:latin typeface="+mj-ea"/>
                <a:ea typeface="+mj-ea"/>
                <a:cs typeface="+mn-lt"/>
              </a:rPr>
              <a:t> Period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Kato-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cho</a:t>
            </a:r>
            <a:r>
              <a:rPr lang="en-US" altLang="ja-JP" dirty="0">
                <a:latin typeface="+mj-ea"/>
                <a:ea typeface="+mj-ea"/>
                <a:cs typeface="+mn-lt"/>
              </a:rPr>
              <a:t> Period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147472" y="30864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798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4094" y="872757"/>
            <a:ext cx="826700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is being referred to as "the previous war" when people in Kyoto use the expression "the document was burned in the previous war"?</a:t>
            </a:r>
            <a:endParaRPr lang="ja-JP" altLang="en-US" sz="14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Pacific War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Russo-Japanese War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</a:t>
            </a:r>
            <a:r>
              <a:rPr lang="ja-JP" altLang="en-US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Onin</a:t>
            </a:r>
            <a:r>
              <a:rPr lang="en-US" altLang="ja-JP" dirty="0">
                <a:latin typeface="+mj-ea"/>
                <a:ea typeface="+mj-ea"/>
                <a:cs typeface="+mn-lt"/>
              </a:rPr>
              <a:t> War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Battle of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Okehazama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063" y="42884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38341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5620" y="891267"/>
            <a:ext cx="728386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What was </a:t>
            </a:r>
            <a:r>
              <a:rPr lang="en-US" altLang="ja-JP" sz="3600" dirty="0" err="1">
                <a:latin typeface="+mj-ea"/>
                <a:cs typeface="+mj-lt"/>
              </a:rPr>
              <a:t>Toyotomi</a:t>
            </a:r>
            <a:r>
              <a:rPr lang="en-US" altLang="ja-JP" sz="3600" dirty="0">
                <a:latin typeface="+mj-ea"/>
                <a:cs typeface="+mj-lt"/>
              </a:rPr>
              <a:t> </a:t>
            </a:r>
            <a:r>
              <a:rPr lang="en-US" altLang="ja-JP" sz="3600" dirty="0" err="1">
                <a:latin typeface="+mj-ea"/>
                <a:cs typeface="+mj-lt"/>
              </a:rPr>
              <a:t>Hideyoshi</a:t>
            </a:r>
            <a:r>
              <a:rPr lang="en-US" altLang="ja-JP" sz="3600" dirty="0">
                <a:latin typeface="+mj-ea"/>
                <a:cs typeface="+mj-lt"/>
              </a:rPr>
              <a:t> called by </a:t>
            </a:r>
            <a:r>
              <a:rPr lang="en-US" altLang="ja-JP" sz="3600" dirty="0" err="1">
                <a:latin typeface="+mj-ea"/>
                <a:cs typeface="+mj-lt"/>
              </a:rPr>
              <a:t>Oda</a:t>
            </a:r>
            <a:r>
              <a:rPr lang="en-US" altLang="ja-JP" sz="3600" dirty="0">
                <a:latin typeface="+mj-ea"/>
                <a:cs typeface="+mj-lt"/>
              </a:rPr>
              <a:t> Nobunaga?</a:t>
            </a:r>
            <a:endParaRPr lang="ja-JP" altLang="en-US" sz="16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horse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fox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pig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monkey</a:t>
            </a: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489" y="49291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6306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01528" y="680899"/>
            <a:ext cx="8534963" cy="2026092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relation did </a:t>
            </a:r>
            <a:r>
              <a:rPr lang="en-US" altLang="ja-JP" sz="3200" dirty="0" err="1">
                <a:latin typeface="+mj-ea"/>
                <a:cs typeface="+mj-lt"/>
              </a:rPr>
              <a:t>Akechi</a:t>
            </a:r>
            <a:r>
              <a:rPr lang="en-US" altLang="ja-JP" sz="3200" dirty="0">
                <a:latin typeface="+mj-ea"/>
                <a:cs typeface="+mj-lt"/>
              </a:rPr>
              <a:t> </a:t>
            </a:r>
            <a:r>
              <a:rPr lang="en-US" altLang="ja-JP" sz="3200" dirty="0" err="1">
                <a:latin typeface="+mj-ea"/>
                <a:cs typeface="+mj-lt"/>
              </a:rPr>
              <a:t>Mitsuhide</a:t>
            </a:r>
            <a:r>
              <a:rPr lang="en-US" altLang="ja-JP" sz="3200" dirty="0">
                <a:latin typeface="+mj-ea"/>
                <a:cs typeface="+mj-lt"/>
              </a:rPr>
              <a:t>, who betrayed and killed </a:t>
            </a:r>
            <a:r>
              <a:rPr lang="en-US" altLang="ja-JP" sz="3200" dirty="0" err="1">
                <a:latin typeface="+mj-ea"/>
                <a:cs typeface="+mj-lt"/>
              </a:rPr>
              <a:t>Oda</a:t>
            </a:r>
            <a:r>
              <a:rPr lang="en-US" altLang="ja-JP" sz="3200" dirty="0">
                <a:latin typeface="+mj-ea"/>
                <a:cs typeface="+mj-lt"/>
              </a:rPr>
              <a:t> Nobunaga in the "</a:t>
            </a:r>
            <a:r>
              <a:rPr lang="en-US" altLang="ja-JP" sz="3200" dirty="0" err="1">
                <a:latin typeface="+mj-ea"/>
                <a:cs typeface="+mj-lt"/>
              </a:rPr>
              <a:t>Honnoji</a:t>
            </a:r>
            <a:r>
              <a:rPr lang="en-US" altLang="ja-JP" sz="3200" dirty="0">
                <a:latin typeface="+mj-ea"/>
                <a:cs typeface="+mj-lt"/>
              </a:rPr>
              <a:t> Incident" in 1582, have with </a:t>
            </a:r>
            <a:r>
              <a:rPr lang="en-US" altLang="ja-JP" sz="3200" dirty="0" err="1">
                <a:latin typeface="+mj-ea"/>
                <a:cs typeface="+mj-lt"/>
              </a:rPr>
              <a:t>Oda</a:t>
            </a:r>
            <a:r>
              <a:rPr lang="en-US" altLang="ja-JP" sz="3200" dirty="0">
                <a:latin typeface="+mj-ea"/>
                <a:cs typeface="+mj-lt"/>
              </a:rPr>
              <a:t> Nobunaga?</a:t>
            </a:r>
            <a:endParaRPr lang="en-US" dirty="0">
              <a:latin typeface="+mj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09548" y="3028666"/>
            <a:ext cx="546048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master and retainer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friends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parent and child, in laws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general and deputy general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075511" y="302866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2651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05888" y="891267"/>
            <a:ext cx="734167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Which one of the following warriors is </a:t>
            </a:r>
            <a:r>
              <a:rPr lang="en-US" altLang="ja-JP" sz="3600" u="sng" dirty="0">
                <a:latin typeface="+mj-ea"/>
                <a:cs typeface="+mj-lt"/>
              </a:rPr>
              <a:t>not</a:t>
            </a:r>
            <a:r>
              <a:rPr lang="en-US" altLang="ja-JP" sz="3600" dirty="0">
                <a:latin typeface="+mj-ea"/>
                <a:cs typeface="+mj-lt"/>
              </a:rPr>
              <a:t> a warrior of the Sengoku Period?</a:t>
            </a:r>
            <a:endParaRPr lang="ja-JP" altLang="en-US" sz="16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Uesugi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Kenshin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Taira</a:t>
            </a:r>
            <a:r>
              <a:rPr lang="en-US" altLang="ja-JP" dirty="0">
                <a:latin typeface="+mj-ea"/>
                <a:ea typeface="+mj-ea"/>
                <a:cs typeface="+mn-lt"/>
              </a:rPr>
              <a:t> no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Masakado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Imagawa</a:t>
            </a:r>
            <a:r>
              <a:rPr lang="en-US" altLang="ja-JP" dirty="0">
                <a:latin typeface="+mj-ea"/>
                <a:ea typeface="+mj-ea"/>
                <a:cs typeface="+mn-lt"/>
              </a:rPr>
              <a:t> Yoshimoto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 </a:t>
            </a:r>
            <a:r>
              <a:rPr lang="en-US" altLang="ja-JP" dirty="0">
                <a:latin typeface="+mj-ea"/>
                <a:ea typeface="+mj-ea"/>
                <a:cs typeface="+mn-lt"/>
              </a:rPr>
              <a:t>Date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Masamune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891" y="36391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6985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332" y="891267"/>
            <a:ext cx="770978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What are remains of garbage dumps of the </a:t>
            </a:r>
            <a:r>
              <a:rPr lang="en-US" altLang="ja-JP" sz="3600" dirty="0" err="1">
                <a:latin typeface="+mj-ea"/>
                <a:cs typeface="+mj-lt"/>
              </a:rPr>
              <a:t>Jomon</a:t>
            </a:r>
            <a:r>
              <a:rPr lang="en-US" altLang="ja-JP" sz="3600" dirty="0">
                <a:latin typeface="+mj-ea"/>
                <a:cs typeface="+mj-lt"/>
              </a:rPr>
              <a:t> Period called?</a:t>
            </a:r>
            <a:endParaRPr lang="ja-JP" sz="16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3" y="2996537"/>
            <a:ext cx="5675939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honezuka</a:t>
            </a:r>
            <a:r>
              <a:rPr lang="en-US" altLang="ja-JP" dirty="0">
                <a:latin typeface="+mj-ea"/>
                <a:ea typeface="+mj-ea"/>
                <a:cs typeface="+mn-lt"/>
              </a:rPr>
              <a:t> [bone heap]</a:t>
            </a:r>
            <a:endParaRPr 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kaizuka</a:t>
            </a:r>
            <a:r>
              <a:rPr lang="en-US" altLang="ja-JP" dirty="0">
                <a:latin typeface="+mj-ea"/>
                <a:ea typeface="+mj-ea"/>
                <a:cs typeface="+mn-lt"/>
              </a:rPr>
              <a:t> [shell heap]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nawazuka</a:t>
            </a:r>
            <a:r>
              <a:rPr lang="en-US" altLang="ja-JP" dirty="0">
                <a:latin typeface="+mj-ea"/>
                <a:ea typeface="+mj-ea"/>
                <a:cs typeface="+mn-lt"/>
              </a:rPr>
              <a:t> [rope heap]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tsuchizuka</a:t>
            </a:r>
            <a:r>
              <a:rPr lang="en-US" altLang="ja-JP" dirty="0">
                <a:latin typeface="+mj-ea"/>
                <a:ea typeface="+mj-ea"/>
                <a:cs typeface="+mn-lt"/>
              </a:rPr>
              <a:t> [soil heap]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473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0436" y="652850"/>
            <a:ext cx="7503960" cy="2306582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MS PGothic"/>
                <a:ea typeface="MS PGothic"/>
                <a:cs typeface="+mj-lt"/>
              </a:rPr>
              <a:t>Which of these words did Takeda </a:t>
            </a:r>
            <a:r>
              <a:rPr lang="en-US" sz="3200" dirty="0" err="1">
                <a:latin typeface="MS PGothic"/>
                <a:ea typeface="MS PGothic"/>
                <a:cs typeface="+mj-lt"/>
              </a:rPr>
              <a:t>Shingen</a:t>
            </a:r>
            <a:r>
              <a:rPr lang="en-US" sz="3200" dirty="0">
                <a:latin typeface="MS PGothic"/>
                <a:ea typeface="MS PGothic"/>
                <a:cs typeface="+mj-lt"/>
              </a:rPr>
              <a:t>, a warrior of the Kai domain (Yamanashi Prefecture) during the Sengoku Period, display on the flags of his army?</a:t>
            </a:r>
            <a:endParaRPr lang="ja-JP" altLang="en-US" sz="32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99409" y="3386281"/>
            <a:ext cx="824459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fukoku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kyōhē</a:t>
            </a:r>
            <a:r>
              <a:rPr lang="en-US" altLang="ja-JP" dirty="0">
                <a:latin typeface="+mj-ea"/>
                <a:ea typeface="+mj-ea"/>
                <a:cs typeface="+mn-lt"/>
              </a:rPr>
              <a:t> [wealth and military power]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tenka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muteki</a:t>
            </a:r>
            <a:r>
              <a:rPr lang="en-US" altLang="ja-JP" dirty="0">
                <a:latin typeface="+mj-ea"/>
                <a:ea typeface="+mj-ea"/>
                <a:cs typeface="+mn-lt"/>
              </a:rPr>
              <a:t> [no rivals in the world]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denkō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sekka</a:t>
            </a:r>
            <a:r>
              <a:rPr lang="en-US" altLang="ja-JP" dirty="0">
                <a:latin typeface="+mj-ea"/>
                <a:ea typeface="+mj-ea"/>
                <a:cs typeface="+mn-lt"/>
              </a:rPr>
              <a:t> [lightning-fast]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fūrin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kazan</a:t>
            </a:r>
            <a:r>
              <a:rPr lang="en-US" altLang="ja-JP" dirty="0">
                <a:latin typeface="+mj-ea"/>
                <a:ea typeface="+mj-ea"/>
                <a:cs typeface="+mn-lt"/>
              </a:rPr>
              <a:t> [wind, forest, fire and mountain]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885384" y="53096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795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48785" y="932948"/>
            <a:ext cx="8250511" cy="181572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MS PGothic"/>
                <a:ea typeface="MS PGothic"/>
                <a:cs typeface="+mj-lt"/>
              </a:rPr>
              <a:t>What is the Battle of </a:t>
            </a:r>
            <a:r>
              <a:rPr lang="en-US" sz="3200" dirty="0" err="1">
                <a:latin typeface="MS PGothic"/>
                <a:ea typeface="MS PGothic"/>
                <a:cs typeface="+mj-lt"/>
              </a:rPr>
              <a:t>Sekigahara</a:t>
            </a:r>
            <a:r>
              <a:rPr lang="en-US" sz="3200" dirty="0">
                <a:latin typeface="MS PGothic"/>
                <a:ea typeface="MS PGothic"/>
                <a:cs typeface="+mj-lt"/>
              </a:rPr>
              <a:t>, in which Tokugawa </a:t>
            </a:r>
            <a:r>
              <a:rPr lang="en-US" sz="3200" dirty="0" err="1">
                <a:latin typeface="MS PGothic"/>
                <a:ea typeface="MS PGothic"/>
                <a:cs typeface="+mj-lt"/>
              </a:rPr>
              <a:t>Ieyasu</a:t>
            </a:r>
            <a:r>
              <a:rPr lang="en-US" sz="3200" dirty="0">
                <a:latin typeface="MS PGothic"/>
                <a:ea typeface="MS PGothic"/>
                <a:cs typeface="+mj-lt"/>
              </a:rPr>
              <a:t> and Ishida </a:t>
            </a:r>
            <a:r>
              <a:rPr lang="en-US" sz="3200" dirty="0" err="1">
                <a:latin typeface="MS PGothic"/>
                <a:ea typeface="MS PGothic"/>
                <a:cs typeface="+mj-lt"/>
              </a:rPr>
              <a:t>Mitsunari</a:t>
            </a:r>
            <a:r>
              <a:rPr lang="en-US" sz="3200" dirty="0">
                <a:latin typeface="MS PGothic"/>
                <a:ea typeface="MS PGothic"/>
                <a:cs typeface="+mj-lt"/>
              </a:rPr>
              <a:t> fought in 1600, called? It is "(  ) no </a:t>
            </a:r>
            <a:r>
              <a:rPr lang="en-US" sz="3200" dirty="0" err="1">
                <a:latin typeface="MS PGothic"/>
                <a:ea typeface="MS PGothic"/>
                <a:cs typeface="+mj-lt"/>
              </a:rPr>
              <a:t>Tatakai</a:t>
            </a:r>
            <a:r>
              <a:rPr lang="en-US" sz="3200" dirty="0">
                <a:latin typeface="MS PGothic"/>
                <a:ea typeface="MS PGothic"/>
                <a:cs typeface="+mj-lt"/>
              </a:rPr>
              <a:t> [War of ___]."</a:t>
            </a:r>
            <a:endParaRPr lang="en-US" altLang="ja-JP" sz="32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78898" y="2996537"/>
            <a:ext cx="779488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tenka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kawarime</a:t>
            </a:r>
            <a:r>
              <a:rPr lang="en-US" altLang="ja-JP" dirty="0">
                <a:latin typeface="+mj-ea"/>
                <a:ea typeface="+mj-ea"/>
                <a:cs typeface="+mn-lt"/>
              </a:rPr>
              <a:t> [realm change]</a:t>
            </a:r>
            <a:endParaRPr 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②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tenka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sakaime</a:t>
            </a:r>
            <a:r>
              <a:rPr lang="en-US" altLang="ja-JP" dirty="0">
                <a:latin typeface="+mj-ea"/>
                <a:ea typeface="+mj-ea"/>
                <a:cs typeface="+mn-lt"/>
              </a:rPr>
              <a:t> [realm border]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tenka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wakeme</a:t>
            </a:r>
            <a:r>
              <a:rPr lang="en-US" altLang="ja-JP" dirty="0">
                <a:latin typeface="+mj-ea"/>
                <a:ea typeface="+mj-ea"/>
                <a:cs typeface="+mn-lt"/>
              </a:rPr>
              <a:t> [realm divide]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④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tenka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torime</a:t>
            </a:r>
            <a:r>
              <a:rPr lang="en-US" altLang="ja-JP" dirty="0">
                <a:latin typeface="+mj-ea"/>
                <a:ea typeface="+mj-ea"/>
                <a:cs typeface="+mn-lt"/>
              </a:rPr>
              <a:t> [realm reigning]</a:t>
            </a:r>
            <a:endParaRPr 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648036" y="42884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8517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190" y="891267"/>
            <a:ext cx="777898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Tokugawa 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Ieyasu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 established a government in Edo in 1603. What is Edo known as today?</a:t>
            </a:r>
            <a:endParaRPr lang="ja-JP" altLang="en-US" sz="3200">
              <a:latin typeface="ＭＳ Ｐゴシック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Tokyo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</a:t>
            </a:r>
            <a:r>
              <a:rPr lang="ja-JP" altLang="en-US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Nagoya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Osaka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Kyoto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alt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588" y="29942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657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936" y="793096"/>
            <a:ext cx="7776094" cy="2138288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What is the name of the place where wives and children of the shogun lived and no man except for the shogun was permitted to enter during the Edo Period?</a:t>
            </a:r>
            <a:endParaRPr lang="ja-JP" sz="3200">
              <a:latin typeface="ＭＳ Ｐゴシック"/>
              <a:ea typeface="ＭＳ Ｐゴシック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3220930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midaidokoro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</a:t>
            </a:r>
            <a:r>
              <a:rPr lang="en-US" altLang="ja-JP" dirty="0">
                <a:latin typeface="+mj-ea"/>
                <a:ea typeface="+mj-ea"/>
                <a:cs typeface="+mn-lt"/>
              </a:rPr>
              <a:t>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tenshukaku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ōoku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ōtsubone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938" y="45118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2902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7580" y="751022"/>
            <a:ext cx="7982806" cy="195596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did the system called "</a:t>
            </a:r>
            <a:r>
              <a:rPr lang="en-US" altLang="ja-JP" sz="3200" dirty="0" err="1">
                <a:latin typeface="+mj-ea"/>
                <a:cs typeface="+mj-lt"/>
              </a:rPr>
              <a:t>sankin</a:t>
            </a:r>
            <a:r>
              <a:rPr lang="en-US" altLang="ja-JP" sz="3200" dirty="0">
                <a:latin typeface="+mj-ea"/>
                <a:cs typeface="+mj-lt"/>
              </a:rPr>
              <a:t> </a:t>
            </a:r>
            <a:r>
              <a:rPr lang="en-US" altLang="ja-JP" sz="3200" dirty="0" err="1">
                <a:latin typeface="+mj-ea"/>
                <a:cs typeface="+mj-lt"/>
              </a:rPr>
              <a:t>kōtai</a:t>
            </a:r>
            <a:r>
              <a:rPr lang="en-US" altLang="ja-JP" sz="3200" dirty="0">
                <a:latin typeface="+mj-ea"/>
                <a:cs typeface="+mj-lt"/>
              </a:rPr>
              <a:t>," which was established by the Edo </a:t>
            </a:r>
            <a:r>
              <a:rPr lang="en-US" altLang="ja-JP" sz="3200" dirty="0" err="1">
                <a:latin typeface="+mj-ea"/>
                <a:cs typeface="+mj-lt"/>
              </a:rPr>
              <a:t>Shogunate</a:t>
            </a:r>
            <a:r>
              <a:rPr lang="en-US" altLang="ja-JP" sz="3200" dirty="0">
                <a:latin typeface="+mj-ea"/>
                <a:cs typeface="+mj-lt"/>
              </a:rPr>
              <a:t>, oblige daimyo feudal lords to do? </a:t>
            </a:r>
            <a:endParaRPr lang="ja-JP" sz="32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033759" y="2996537"/>
            <a:ext cx="5460157" cy="261566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 pay tax alternately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study abroad alternately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dispatch farmers alternately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live in Edo alternately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016157" y="49286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9354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2810" y="704161"/>
            <a:ext cx="8218381" cy="2012067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What is the government ban on trade with foreign countries during the Edo Period called?</a:t>
            </a:r>
            <a:endParaRPr lang="ja-JP" altLang="en-US" sz="3200">
              <a:latin typeface="ＭＳ Ｐゴシック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28800" y="2861626"/>
            <a:ext cx="614294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hēkoku</a:t>
            </a:r>
            <a:r>
              <a:rPr lang="en-US" altLang="ja-JP" dirty="0">
                <a:latin typeface="+mj-ea"/>
                <a:ea typeface="+mj-ea"/>
                <a:cs typeface="+mn-lt"/>
              </a:rPr>
              <a:t> [closed country]</a:t>
            </a:r>
            <a:endParaRPr 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 </a:t>
            </a:r>
            <a:r>
              <a:rPr lang="en-US" altLang="ja-JP" dirty="0">
                <a:latin typeface="+mj-ea"/>
                <a:ea typeface="+mj-ea"/>
                <a:cs typeface="+mn-lt"/>
              </a:rPr>
              <a:t>shikoku [stopped country]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sakoku</a:t>
            </a:r>
            <a:r>
              <a:rPr lang="en-US" altLang="ja-JP" dirty="0">
                <a:latin typeface="+mj-ea"/>
                <a:ea typeface="+mj-ea"/>
                <a:cs typeface="+mn-lt"/>
              </a:rPr>
              <a:t> [chained country]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jikoku</a:t>
            </a:r>
            <a:r>
              <a:rPr lang="en-US" altLang="ja-JP" dirty="0">
                <a:latin typeface="+mj-ea"/>
                <a:ea typeface="+mj-ea"/>
                <a:cs typeface="+mn-lt"/>
              </a:rPr>
              <a:t> [resigned country]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828800" y="41760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842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2387" y="891267"/>
            <a:ext cx="756572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Which one of the European countries was permitted to trade with Japan during the Edo Period as an exception?</a:t>
            </a:r>
            <a:endParaRPr lang="ja-JP" sz="32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 Holland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Portugal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U.K.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Spain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29915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7078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2387" y="617782"/>
            <a:ext cx="7552352" cy="2236460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is the name of the period drama that featured the eighth Shogun Tokugawa </a:t>
            </a:r>
            <a:r>
              <a:rPr lang="en-US" altLang="ja-JP" sz="3200" dirty="0" err="1">
                <a:latin typeface="+mj-ea"/>
                <a:cs typeface="+mj-lt"/>
              </a:rPr>
              <a:t>Yoshimune</a:t>
            </a:r>
            <a:r>
              <a:rPr lang="en-US" altLang="ja-JP" sz="3200" dirty="0">
                <a:latin typeface="+mj-ea"/>
                <a:cs typeface="+mj-lt"/>
              </a:rPr>
              <a:t>, who carried out the </a:t>
            </a:r>
            <a:r>
              <a:rPr lang="en-US" altLang="ja-JP" sz="3200" dirty="0" err="1">
                <a:latin typeface="+mj-ea"/>
                <a:cs typeface="+mj-lt"/>
              </a:rPr>
              <a:t>Kyoho</a:t>
            </a:r>
            <a:r>
              <a:rPr lang="en-US" altLang="ja-JP" sz="3200" dirty="0">
                <a:latin typeface="+mj-ea"/>
                <a:cs typeface="+mj-lt"/>
              </a:rPr>
              <a:t> Reform during the Edo Period?</a:t>
            </a:r>
            <a:endParaRPr lang="ja-JP" dirty="0">
              <a:latin typeface="+mj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3178856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Wanpaku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Shōgun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Yancha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Shōgun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Abarenbō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Shōgun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Ranbōmono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Shōgun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718" y="44600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34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97270" y="891267"/>
            <a:ext cx="656010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Who came to Japan in 1549 and promoted Christianity?</a:t>
            </a:r>
            <a:endParaRPr lang="ja-JP" dirty="0">
              <a:latin typeface="+mj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João</a:t>
            </a:r>
            <a:r>
              <a:rPr lang="en-US" altLang="ja-JP" dirty="0">
                <a:latin typeface="+mj-ea"/>
                <a:ea typeface="+mj-ea"/>
                <a:cs typeface="+mn-lt"/>
              </a:rPr>
              <a:t> Rodrigues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Francis Xavier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Marco Polo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 </a:t>
            </a:r>
            <a:r>
              <a:rPr lang="en-US" altLang="ja-JP" dirty="0">
                <a:latin typeface="+mj-ea"/>
                <a:ea typeface="+mj-ea"/>
                <a:cs typeface="+mn-lt"/>
              </a:rPr>
              <a:t>Vasco da Gama</a:t>
            </a:r>
            <a:r>
              <a:rPr lang="ja-JP" dirty="0">
                <a:latin typeface="+mj-ea"/>
                <a:ea typeface="+mj-ea"/>
                <a:cs typeface="+mn-lt"/>
              </a:rPr>
              <a:t>   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+mj-ea"/>
              <a:ea typeface="+mj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761" y="36231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215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1104" y="890076"/>
            <a:ext cx="7880597" cy="1927920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In 1853, an American, Perry, came to Japan and opened the country. What were his ships called at that time?</a:t>
            </a:r>
            <a:endParaRPr lang="ja-JP" dirty="0">
              <a:latin typeface="+mj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93692" y="2996537"/>
            <a:ext cx="5788868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 ō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fune</a:t>
            </a:r>
            <a:r>
              <a:rPr lang="en-US" altLang="ja-JP" dirty="0">
                <a:latin typeface="+mj-ea"/>
                <a:ea typeface="+mj-ea"/>
                <a:cs typeface="+mn-lt"/>
              </a:rPr>
              <a:t> [big ships]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tetsu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fune</a:t>
            </a:r>
            <a:r>
              <a:rPr lang="en-US" altLang="ja-JP" dirty="0">
                <a:latin typeface="+mj-ea"/>
                <a:ea typeface="+mj-ea"/>
                <a:cs typeface="+mn-lt"/>
              </a:rPr>
              <a:t> [iron ships]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kuro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fune</a:t>
            </a:r>
            <a:r>
              <a:rPr lang="en-US" altLang="ja-JP" dirty="0">
                <a:latin typeface="+mj-ea"/>
                <a:ea typeface="+mj-ea"/>
                <a:cs typeface="+mn-lt"/>
              </a:rPr>
              <a:t> [black ships]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yama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fune</a:t>
            </a:r>
            <a:r>
              <a:rPr lang="en-US" altLang="ja-JP" dirty="0">
                <a:latin typeface="+mj-ea"/>
                <a:ea typeface="+mj-ea"/>
                <a:cs typeface="+mn-lt"/>
              </a:rPr>
              <a:t> [mountain ships]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960582" y="42744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4936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7484" y="891267"/>
            <a:ext cx="708964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Where does the name "</a:t>
            </a:r>
            <a:r>
              <a:rPr lang="en-US" altLang="ja-JP" sz="3600" dirty="0" err="1">
                <a:latin typeface="+mj-ea"/>
                <a:cs typeface="+mj-lt"/>
              </a:rPr>
              <a:t>Jomon</a:t>
            </a:r>
            <a:r>
              <a:rPr lang="en-US" altLang="ja-JP" sz="3600" dirty="0">
                <a:latin typeface="+mj-ea"/>
                <a:cs typeface="+mj-lt"/>
              </a:rPr>
              <a:t>" of the "</a:t>
            </a:r>
            <a:r>
              <a:rPr lang="en-US" altLang="ja-JP" sz="3600" dirty="0" err="1">
                <a:latin typeface="+mj-ea"/>
                <a:cs typeface="+mj-lt"/>
              </a:rPr>
              <a:t>Jomon</a:t>
            </a:r>
            <a:r>
              <a:rPr lang="en-US" altLang="ja-JP" sz="3600" dirty="0">
                <a:latin typeface="+mj-ea"/>
                <a:cs typeface="+mj-lt"/>
              </a:rPr>
              <a:t> Period" come from?</a:t>
            </a:r>
            <a:endParaRPr lang="ja-JP" sz="16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39204" y="2996537"/>
            <a:ext cx="7304795" cy="347921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written character formed with a rope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money tied up with a rope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pattern of rope on pottery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fishing method using a rope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alt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814345" y="43012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0771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0982" y="563236"/>
            <a:ext cx="8027108" cy="2292558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MS PGothic"/>
                <a:ea typeface="MS PGothic"/>
                <a:cs typeface="+mj-lt"/>
              </a:rPr>
              <a:t>What was the name of the group that cracked down on those who were against the Edo Shogunate mainly in Kyoto around the end of the Edo Period?</a:t>
            </a:r>
            <a:endParaRPr lang="ja-JP" sz="320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Joigumi</a:t>
            </a:r>
            <a:endParaRPr 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②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Shinsengumi</a:t>
            </a:r>
            <a:endParaRPr 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③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Sacchogumi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④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Tenchugumi</a:t>
            </a:r>
            <a:r>
              <a:rPr lang="en-US" altLang="ja-JP" dirty="0">
                <a:latin typeface="+mj-ea"/>
                <a:ea typeface="+mj-ea"/>
                <a:cs typeface="+mn-lt"/>
              </a:rPr>
              <a:t/>
            </a:r>
            <a:br>
              <a:rPr lang="en-US" altLang="ja-JP" dirty="0">
                <a:latin typeface="+mj-ea"/>
                <a:ea typeface="+mj-ea"/>
                <a:cs typeface="+mn-lt"/>
              </a:rPr>
            </a:br>
            <a:endParaRPr 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938" y="36466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6963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1335" y="891267"/>
            <a:ext cx="772207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Where did Tokugawa </a:t>
            </a:r>
            <a:r>
              <a:rPr lang="en-US" altLang="ja-JP" sz="3200" dirty="0" err="1">
                <a:latin typeface="+mj-ea"/>
                <a:cs typeface="+mj-lt"/>
              </a:rPr>
              <a:t>Yoshinobu</a:t>
            </a:r>
            <a:r>
              <a:rPr lang="en-US" altLang="ja-JP" sz="3200" dirty="0">
                <a:latin typeface="+mj-ea"/>
                <a:cs typeface="+mj-lt"/>
              </a:rPr>
              <a:t>, who was the last shogun of the Edo Period, stand in the line of succession?</a:t>
            </a:r>
            <a:endParaRPr lang="ja-JP" altLang="en-US" sz="14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5th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</a:t>
            </a:r>
            <a:r>
              <a:rPr lang="ja-JP" dirty="0">
                <a:latin typeface="+mj-ea"/>
                <a:ea typeface="+mj-ea"/>
                <a:cs typeface="+mn-lt"/>
              </a:rPr>
              <a:t> </a:t>
            </a:r>
            <a:r>
              <a:rPr lang="en-US" altLang="ja-JP" dirty="0">
                <a:latin typeface="+mj-ea"/>
                <a:ea typeface="+mj-ea"/>
                <a:cs typeface="+mn-lt"/>
              </a:rPr>
              <a:t>15th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</a:t>
            </a:r>
            <a:r>
              <a:rPr lang="ja-JP" dirty="0">
                <a:latin typeface="+mj-ea"/>
                <a:ea typeface="+mj-ea"/>
                <a:cs typeface="+mn-lt"/>
              </a:rPr>
              <a:t> </a:t>
            </a:r>
            <a:r>
              <a:rPr lang="en-US" altLang="ja-JP" dirty="0">
                <a:latin typeface="+mj-ea"/>
                <a:ea typeface="+mj-ea"/>
                <a:cs typeface="+mn-lt"/>
              </a:rPr>
              <a:t>10th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</a:t>
            </a:r>
            <a:r>
              <a:rPr lang="ja-JP" dirty="0">
                <a:latin typeface="+mj-ea"/>
                <a:ea typeface="+mj-ea"/>
                <a:cs typeface="+mn-lt"/>
              </a:rPr>
              <a:t> </a:t>
            </a:r>
            <a:r>
              <a:rPr lang="en-US" altLang="ja-JP" dirty="0">
                <a:latin typeface="+mj-ea"/>
                <a:ea typeface="+mj-ea"/>
                <a:cs typeface="+mn-lt"/>
              </a:rPr>
              <a:t>20th</a:t>
            </a:r>
            <a:r>
              <a:rPr lang="ja-JP" altLang="en-US" dirty="0">
                <a:latin typeface="+mj-ea"/>
                <a:ea typeface="+mj-ea"/>
                <a:cs typeface="+mn-lt"/>
              </a:rPr>
              <a:t/>
            </a:r>
            <a:br>
              <a:rPr lang="ja-JP" altLang="en-US" dirty="0">
                <a:latin typeface="+mj-ea"/>
                <a:ea typeface="+mj-ea"/>
                <a:cs typeface="+mn-lt"/>
              </a:rPr>
            </a:br>
            <a:endParaRPr lang="ja-JP" alt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4448" y="365608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63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48236" y="891267"/>
            <a:ext cx="814074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How many years did the Edo Period last?</a:t>
            </a:r>
            <a:endParaRPr lang="ja-JP" altLang="en-US" sz="16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65 years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</a:t>
            </a:r>
            <a:r>
              <a:rPr lang="ja-JP" dirty="0">
                <a:latin typeface="+mj-ea"/>
                <a:ea typeface="+mj-ea"/>
                <a:cs typeface="+mn-lt"/>
              </a:rPr>
              <a:t> </a:t>
            </a:r>
            <a:r>
              <a:rPr lang="en-US" altLang="ja-JP" dirty="0">
                <a:latin typeface="+mj-ea"/>
                <a:ea typeface="+mj-ea"/>
                <a:cs typeface="+mn-lt"/>
              </a:rPr>
              <a:t>165 years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</a:t>
            </a:r>
            <a:r>
              <a:rPr lang="ja-JP" dirty="0">
                <a:latin typeface="+mj-ea"/>
                <a:ea typeface="+mj-ea"/>
                <a:cs typeface="+mn-lt"/>
              </a:rPr>
              <a:t> </a:t>
            </a:r>
            <a:r>
              <a:rPr lang="en-US" altLang="ja-JP" dirty="0">
                <a:latin typeface="+mj-ea"/>
                <a:ea typeface="+mj-ea"/>
                <a:cs typeface="+mn-lt"/>
              </a:rPr>
              <a:t>265 years</a:t>
            </a:r>
            <a:endParaRPr 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 </a:t>
            </a:r>
            <a:r>
              <a:rPr lang="en-US" altLang="ja-JP" dirty="0">
                <a:latin typeface="+mj-ea"/>
                <a:ea typeface="+mj-ea"/>
                <a:cs typeface="+mn-lt"/>
              </a:rPr>
              <a:t>365 years</a:t>
            </a:r>
            <a:endParaRPr lang="ja-JP" dirty="0">
              <a:latin typeface="+mj-ea"/>
              <a:ea typeface="+mj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972" y="43034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5476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2023" y="583167"/>
            <a:ext cx="8228072" cy="2278533"/>
          </a:xfrm>
        </p:spPr>
        <p:txBody>
          <a:bodyPr>
            <a:noAutofit/>
          </a:bodyPr>
          <a:lstStyle/>
          <a:p>
            <a:pPr algn="l"/>
            <a:r>
              <a:rPr lang="en-US" altLang="ja-JP" sz="2800" dirty="0">
                <a:latin typeface="ＭＳ Ｐゴシック"/>
                <a:ea typeface="ＭＳ Ｐゴシック"/>
                <a:cs typeface="+mj-lt"/>
              </a:rPr>
              <a:t>Which of the following persons is </a:t>
            </a:r>
            <a:r>
              <a:rPr lang="en-US" altLang="ja-JP" sz="2800" u="sng" dirty="0">
                <a:latin typeface="ＭＳ Ｐゴシック"/>
                <a:ea typeface="ＭＳ Ｐゴシック"/>
                <a:cs typeface="+mj-lt"/>
              </a:rPr>
              <a:t>not</a:t>
            </a:r>
            <a:r>
              <a:rPr lang="en-US" altLang="ja-JP" sz="2800" dirty="0">
                <a:solidFill>
                  <a:srgbClr val="FF0000"/>
                </a:solidFill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j-lt"/>
              </a:rPr>
              <a:t>included in the three political figures called "</a:t>
            </a:r>
            <a:r>
              <a:rPr lang="en-US" altLang="ja-JP" sz="2800" dirty="0" err="1">
                <a:latin typeface="ＭＳ Ｐゴシック"/>
                <a:ea typeface="ＭＳ Ｐゴシック"/>
                <a:cs typeface="+mj-lt"/>
              </a:rPr>
              <a:t>Ishin</a:t>
            </a:r>
            <a:r>
              <a:rPr lang="en-US" altLang="ja-JP" sz="2800" dirty="0">
                <a:latin typeface="ＭＳ Ｐゴシック"/>
                <a:ea typeface="ＭＳ Ｐゴシック"/>
                <a:cs typeface="+mj-lt"/>
              </a:rPr>
              <a:t> no </a:t>
            </a:r>
            <a:r>
              <a:rPr lang="en-US" altLang="ja-JP" sz="2800" dirty="0" err="1">
                <a:latin typeface="ＭＳ Ｐゴシック"/>
                <a:ea typeface="ＭＳ Ｐゴシック"/>
                <a:cs typeface="+mj-lt"/>
              </a:rPr>
              <a:t>Sanketsu</a:t>
            </a:r>
            <a:r>
              <a:rPr lang="en-US" altLang="ja-JP" sz="2800" dirty="0">
                <a:latin typeface="ＭＳ Ｐゴシック"/>
                <a:ea typeface="ＭＳ Ｐゴシック"/>
                <a:cs typeface="+mj-lt"/>
              </a:rPr>
              <a:t> [three great nobles of the restoration]," who overthrew the Edo Shogunate and led the Meiji Restoration?</a:t>
            </a:r>
            <a:endParaRPr lang="ja-JP" sz="280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16262" y="3035000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Saigo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Takamori</a:t>
            </a:r>
            <a:endParaRPr 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② Kido Takayoshi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Okubo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Toshimichi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j-ea"/>
                <a:ea typeface="+mj-ea"/>
                <a:cs typeface="+mn-lt"/>
              </a:rPr>
              <a:t>④</a:t>
            </a:r>
            <a:r>
              <a:rPr lang="en-US" dirty="0">
                <a:latin typeface="+mj-ea"/>
                <a:ea typeface="+mj-ea"/>
                <a:cs typeface="+mn-lt"/>
              </a:rPr>
              <a:t> </a:t>
            </a:r>
            <a:r>
              <a:rPr lang="en-US" altLang="ja-JP" dirty="0">
                <a:latin typeface="+mj-ea"/>
                <a:ea typeface="+mj-ea"/>
                <a:cs typeface="+mn-lt"/>
              </a:rPr>
              <a:t>Sakamoto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Ryoma</a:t>
            </a:r>
            <a:endParaRPr 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569127" y="49734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966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2931" y="891267"/>
            <a:ext cx="711225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is the introduction of Western culture to Japan and the modernization of the country in the Meiji Period called?</a:t>
            </a:r>
            <a:endParaRPr lang="en-US" sz="4000" dirty="0">
              <a:latin typeface="+mj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126653" y="2974987"/>
            <a:ext cx="7225259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bunmē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kaika</a:t>
            </a:r>
            <a:r>
              <a:rPr lang="en-US" altLang="ja-JP" dirty="0">
                <a:latin typeface="+mj-ea"/>
                <a:ea typeface="+mj-ea"/>
                <a:cs typeface="+mn-lt"/>
              </a:rPr>
              <a:t> [cultural enlightenment]</a:t>
            </a:r>
            <a:endParaRPr 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bunka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kakumē</a:t>
            </a:r>
            <a:r>
              <a:rPr lang="en-US" altLang="ja-JP" dirty="0">
                <a:latin typeface="+mj-ea"/>
                <a:ea typeface="+mj-ea"/>
                <a:cs typeface="+mn-lt"/>
              </a:rPr>
              <a:t> [cultural revolution]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sēyō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dōka</a:t>
            </a:r>
            <a:r>
              <a:rPr lang="en-US" altLang="ja-JP" dirty="0">
                <a:latin typeface="+mj-ea"/>
                <a:ea typeface="+mj-ea"/>
                <a:cs typeface="+mn-lt"/>
              </a:rPr>
              <a:t> [assimilation with the West]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</a:t>
            </a:r>
            <a:r>
              <a:rPr lang="ja-JP" altLang="en-US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kōdo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sēchō</a:t>
            </a:r>
            <a:r>
              <a:rPr lang="en-US" altLang="ja-JP" dirty="0">
                <a:latin typeface="+mj-ea"/>
                <a:ea typeface="+mj-ea"/>
                <a:cs typeface="+mn-lt"/>
              </a:rPr>
              <a:t> [high growth]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116994" y="29749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4344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32933" y="891267"/>
            <a:ext cx="808082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Which country's constitution was the model for the Constitution of the Empire of Japan, which was established during the Meiji Period and used until the end of WWII?</a:t>
            </a:r>
            <a:endParaRPr lang="ja-JP" sz="3200">
              <a:latin typeface="ＭＳ Ｐゴシック"/>
              <a:ea typeface="ＭＳ Ｐゴシック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 U.K.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Germany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 </a:t>
            </a:r>
            <a:r>
              <a:rPr lang="en-US" altLang="ja-JP" dirty="0">
                <a:latin typeface="+mj-ea"/>
                <a:ea typeface="+mj-ea"/>
                <a:cs typeface="+mn-lt"/>
              </a:rPr>
              <a:t>U.S.A.</a:t>
            </a:r>
            <a:endParaRPr 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China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184" y="36466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0799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3">
            <a:extLst>
              <a:ext uri="{FF2B5EF4-FFF2-40B4-BE49-F238E27FC236}">
                <a16:creationId xmlns:a16="http://schemas.microsoft.com/office/drawing/2014/main" id="{BFB5EEFE-EB88-4741-B223-8DB19E82DFCF}"/>
              </a:ext>
            </a:extLst>
          </p:cNvPr>
          <p:cNvSpPr txBox="1">
            <a:spLocks/>
          </p:cNvSpPr>
          <p:nvPr/>
        </p:nvSpPr>
        <p:spPr>
          <a:xfrm>
            <a:off x="1009767" y="891267"/>
            <a:ext cx="7112253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+mj-ea"/>
                <a:cs typeface="+mj-lt"/>
              </a:rPr>
              <a:t>Which two countries did Japan form an alliance with during WWII?</a:t>
            </a:r>
            <a:endParaRPr lang="en-US" dirty="0">
              <a:latin typeface="+mj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 Germany and Italy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Germany and U.K.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U.S.A. and Italy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U.S.A. and U.K.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757" y="29766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0654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16779" y="891267"/>
            <a:ext cx="712075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Which city was atom-bombed along with Hiroshima?</a:t>
            </a:r>
            <a:endParaRPr lang="ja-JP" altLang="en-US" sz="16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Tokyo</a:t>
            </a:r>
            <a:endParaRPr 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Kobe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</a:t>
            </a:r>
            <a:r>
              <a:rPr lang="ja-JP" altLang="en-US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Kyoto</a:t>
            </a:r>
            <a:endParaRPr 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Nagasaki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3451" y="49501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7975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5128" y="891267"/>
            <a:ext cx="831924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What is the name of the declaration Japan accepted after it lost the Pacific War?</a:t>
            </a:r>
            <a:endParaRPr lang="ja-JP" altLang="en-US" sz="16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23869" y="2996537"/>
            <a:ext cx="716529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The Berlin Declaration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The Potsdam Declaration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The San Francisco Declaration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The Portsmouth Declaration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681795" y="365382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9707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6053" y="751022"/>
            <a:ext cx="7618019" cy="1927920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is the name of the office that was set up to govern occupied Japan after it lost the Pacific War?</a:t>
            </a:r>
            <a:endParaRPr lang="ja-JP" dirty="0">
              <a:latin typeface="+mj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 GHQ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 </a:t>
            </a:r>
            <a:r>
              <a:rPr lang="en-US" altLang="ja-JP" dirty="0">
                <a:latin typeface="+mj-ea"/>
                <a:ea typeface="+mj-ea"/>
                <a:cs typeface="+mn-lt"/>
              </a:rPr>
              <a:t>DHQ</a:t>
            </a:r>
            <a:endParaRPr 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</a:t>
            </a:r>
            <a:r>
              <a:rPr lang="ja-JP" dirty="0">
                <a:latin typeface="+mj-ea"/>
                <a:ea typeface="+mj-ea"/>
                <a:cs typeface="+mn-lt"/>
              </a:rPr>
              <a:t> </a:t>
            </a:r>
            <a:r>
              <a:rPr lang="en-US" altLang="ja-JP" dirty="0">
                <a:latin typeface="+mj-ea"/>
                <a:ea typeface="+mj-ea"/>
                <a:cs typeface="+mn-lt"/>
              </a:rPr>
              <a:t>GHC</a:t>
            </a:r>
            <a:endParaRPr 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 </a:t>
            </a:r>
            <a:r>
              <a:rPr lang="en-US" altLang="ja-JP" dirty="0">
                <a:latin typeface="+mj-ea"/>
                <a:ea typeface="+mj-ea"/>
                <a:cs typeface="+mn-lt"/>
              </a:rPr>
              <a:t>DHC</a:t>
            </a:r>
            <a:br>
              <a:rPr lang="en-US" altLang="ja-JP" dirty="0">
                <a:latin typeface="+mj-ea"/>
                <a:ea typeface="+mj-ea"/>
                <a:cs typeface="+mn-lt"/>
              </a:rPr>
            </a:br>
            <a:endParaRPr 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611" y="29982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0592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5420" y="891267"/>
            <a:ext cx="812320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What is the name of the period after the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Jomon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 Period, which is characterized by rice growing and thin and hard earthenware?</a:t>
            </a:r>
            <a:endParaRPr lang="ja-JP" sz="14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9014" y="2996537"/>
            <a:ext cx="561823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Yayoi Period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Heian Period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Yamato Period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Asuka</a:t>
            </a:r>
            <a:r>
              <a:rPr lang="en-US" altLang="ja-JP" dirty="0">
                <a:latin typeface="+mn-ea"/>
                <a:cs typeface="+mn-lt"/>
              </a:rPr>
              <a:t> Period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116" y="30150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8345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6288" y="891267"/>
            <a:ext cx="766800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is the name given to the period from 1955 to 1973 when the Japanese economy grew rapidly after the war?</a:t>
            </a:r>
            <a:endParaRPr lang="ja-JP" dirty="0">
              <a:latin typeface="+mj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77251" y="3091037"/>
            <a:ext cx="8171234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kōdo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kēzai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sēchō</a:t>
            </a:r>
            <a:r>
              <a:rPr lang="en-US" altLang="ja-JP" dirty="0">
                <a:latin typeface="+mj-ea"/>
                <a:ea typeface="+mj-ea"/>
                <a:cs typeface="+mn-lt"/>
              </a:rPr>
              <a:t>  [high economic growth]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baburu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kēzai</a:t>
            </a:r>
            <a:r>
              <a:rPr lang="en-US" altLang="ja-JP" dirty="0">
                <a:latin typeface="+mj-ea"/>
                <a:ea typeface="+mj-ea"/>
                <a:cs typeface="+mn-lt"/>
              </a:rPr>
              <a:t> [bubble economy]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</a:t>
            </a:r>
            <a:r>
              <a:rPr lang="ja-JP" altLang="en-US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sangyō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kakumē</a:t>
            </a:r>
            <a:r>
              <a:rPr lang="en-US" altLang="ja-JP" dirty="0">
                <a:latin typeface="+mj-ea"/>
                <a:ea typeface="+mj-ea"/>
                <a:cs typeface="+mn-lt"/>
              </a:rPr>
              <a:t> [industrial revolution]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bunmē</a:t>
            </a:r>
            <a:r>
              <a:rPr lang="en-US" alt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kaika</a:t>
            </a:r>
            <a:r>
              <a:rPr lang="en-US" altLang="ja-JP" dirty="0">
                <a:latin typeface="+mj-ea"/>
                <a:ea typeface="+mj-ea"/>
                <a:cs typeface="+mn-lt"/>
              </a:rPr>
              <a:t> [cultural enlightenment]</a:t>
            </a:r>
            <a:endParaRPr 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749202" y="30910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725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6287" y="891267"/>
            <a:ext cx="727017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During the Heian period, what people held the most political power?</a:t>
            </a:r>
            <a:endParaRPr lang="ja-JP" altLang="en-US" sz="1600" dirty="0">
              <a:latin typeface="+mj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samurais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Buddhist priests</a:t>
            </a:r>
            <a:endParaRPr 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 </a:t>
            </a:r>
            <a:r>
              <a:rPr lang="en-US" altLang="ja-JP" dirty="0">
                <a:latin typeface="+mj-ea"/>
                <a:ea typeface="+mj-ea"/>
                <a:cs typeface="+mn-lt"/>
              </a:rPr>
              <a:t>aristocrats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 </a:t>
            </a:r>
            <a:r>
              <a:rPr lang="en-US" altLang="ja-JP" dirty="0">
                <a:latin typeface="+mj-ea"/>
                <a:ea typeface="+mj-ea"/>
                <a:cs typeface="+mn-lt"/>
              </a:rPr>
              <a:t>emperors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826" y="42895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6995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0982" y="950135"/>
            <a:ext cx="802922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What is the name of the peace treaty that Japan signed in 1951 after the World </a:t>
            </a:r>
            <a:r>
              <a:rPr lang="en-US" altLang="ja-JP" sz="3200" err="1">
                <a:latin typeface="ＭＳ Ｐゴシック"/>
                <a:ea typeface="ＭＳ Ｐゴシック"/>
                <a:cs typeface="+mj-lt"/>
              </a:rPr>
              <a:t>WarⅡ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?</a:t>
            </a:r>
            <a:endParaRPr lang="ja-JP" sz="320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096750" y="3199165"/>
            <a:ext cx="5715508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 the San Francisco Treaty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the Los Angeles Treaty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the New York Treaty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the Washington Treaty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096750" y="31887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7864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5256" y="891267"/>
            <a:ext cx="766665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 err="1">
                <a:latin typeface="+mj-ea"/>
                <a:cs typeface="+mj-lt"/>
              </a:rPr>
              <a:t>Toyotomi</a:t>
            </a:r>
            <a:r>
              <a:rPr lang="en-US" altLang="ja-JP" sz="3200" dirty="0">
                <a:latin typeface="+mj-ea"/>
                <a:cs typeface="+mj-lt"/>
              </a:rPr>
              <a:t> </a:t>
            </a:r>
            <a:r>
              <a:rPr lang="en-US" altLang="ja-JP" sz="3200" dirty="0" err="1">
                <a:latin typeface="+mj-ea"/>
                <a:cs typeface="+mj-lt"/>
              </a:rPr>
              <a:t>Hideyoshi</a:t>
            </a:r>
            <a:r>
              <a:rPr lang="en-US" altLang="ja-JP" sz="3200" dirty="0">
                <a:latin typeface="+mj-ea"/>
                <a:cs typeface="+mj-lt"/>
              </a:rPr>
              <a:t> made which of the following - now on </a:t>
            </a:r>
            <a:r>
              <a:rPr lang="en-US" altLang="ja-JP" sz="3200" dirty="0" err="1">
                <a:latin typeface="+mj-ea"/>
                <a:cs typeface="+mj-lt"/>
              </a:rPr>
              <a:t>disply</a:t>
            </a:r>
            <a:r>
              <a:rPr lang="en-US" altLang="ja-JP" sz="3200" dirty="0">
                <a:latin typeface="+mj-ea"/>
                <a:cs typeface="+mj-lt"/>
              </a:rPr>
              <a:t> at Osaka Castle - out of gold?</a:t>
            </a:r>
            <a:endParaRPr lang="ja-JP" sz="32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 Bath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 </a:t>
            </a:r>
            <a:r>
              <a:rPr lang="en-US" altLang="ja-JP" dirty="0">
                <a:latin typeface="+mj-ea"/>
                <a:ea typeface="+mj-ea"/>
                <a:cs typeface="+mn-lt"/>
              </a:rPr>
              <a:t>Toilet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>
                <a:latin typeface="+mj-ea"/>
                <a:ea typeface="+mj-ea"/>
                <a:cs typeface="+mn-lt"/>
              </a:rPr>
              <a:t>Tea Room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Bedroom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184" y="429113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1826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67693" y="946925"/>
            <a:ext cx="721501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During the Edo period, shoguns lived in Edo Castle. What has Edo Castle become in present day?</a:t>
            </a:r>
            <a:endParaRPr lang="ja-JP" altLang="en-US" sz="14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the Imperial Palace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the Diet Building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Yoyogi</a:t>
            </a:r>
            <a:r>
              <a:rPr lang="en-US" altLang="ja-JP" dirty="0">
                <a:latin typeface="+mj-ea"/>
                <a:ea typeface="+mj-ea"/>
                <a:cs typeface="+mn-lt"/>
              </a:rPr>
              <a:t> Park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the Meiji Shrine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826" y="298848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0553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34761" y="726904"/>
            <a:ext cx="8275782" cy="209621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The fifth shogun of the Tokugawa shogunate, Tokugawa </a:t>
            </a:r>
            <a:r>
              <a:rPr lang="en-US" altLang="ja-JP" sz="3200" err="1">
                <a:latin typeface="ＭＳ Ｐゴシック"/>
                <a:ea typeface="ＭＳ Ｐゴシック"/>
                <a:cs typeface="+mj-lt"/>
              </a:rPr>
              <a:t>Tsunayoshi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 was known as an animal lover. Fill in the blank. What is the nickname he was given? "______________ </a:t>
            </a:r>
            <a:r>
              <a:rPr lang="en-US" altLang="ja-JP" sz="3200" err="1">
                <a:latin typeface="ＭＳ Ｐゴシック"/>
                <a:ea typeface="ＭＳ Ｐゴシック"/>
                <a:cs typeface="+mj-lt"/>
              </a:rPr>
              <a:t>Kubō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."</a:t>
            </a:r>
            <a:endParaRPr lang="ja-JP" altLang="en-US" sz="3200">
              <a:latin typeface="ＭＳ Ｐゴシック"/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3164832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</a:t>
            </a:r>
            <a:r>
              <a:rPr lang="en-US" altLang="ja-JP" dirty="0">
                <a:latin typeface="+mj-ea"/>
                <a:ea typeface="+mj-ea"/>
                <a:cs typeface="+mn-lt"/>
              </a:rPr>
              <a:t>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Neko</a:t>
            </a:r>
            <a:r>
              <a:rPr lang="en-US" altLang="ja-JP" dirty="0">
                <a:latin typeface="+mj-ea"/>
                <a:ea typeface="+mj-ea"/>
                <a:cs typeface="+mn-lt"/>
              </a:rPr>
              <a:t> (Cat)</a:t>
            </a:r>
            <a:endParaRPr 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</a:t>
            </a:r>
            <a:r>
              <a:rPr lang="ja-JP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Inu</a:t>
            </a:r>
            <a:r>
              <a:rPr lang="en-US" altLang="ja-JP" dirty="0">
                <a:latin typeface="+mj-ea"/>
                <a:ea typeface="+mj-ea"/>
                <a:cs typeface="+mn-lt"/>
              </a:rPr>
              <a:t> (Dog)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Ushi</a:t>
            </a:r>
            <a:r>
              <a:rPr lang="en-US" altLang="ja-JP" dirty="0">
                <a:latin typeface="+mj-ea"/>
                <a:ea typeface="+mj-ea"/>
                <a:cs typeface="+mn-lt"/>
              </a:rPr>
              <a:t> (Cow)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Uma (Horse)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en-US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209" y="38202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1827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2931" y="638826"/>
            <a:ext cx="7472104" cy="2068165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Of all the Tokugawa shoguns, the eleventh shogun,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Ienari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, ruled for the longest period of time. How long was his reign?</a:t>
            </a:r>
            <a:endParaRPr lang="ja-JP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</a:t>
            </a:r>
            <a:r>
              <a:rPr lang="en-US" altLang="ja-JP" dirty="0">
                <a:latin typeface="+mn-ea"/>
                <a:cs typeface="+mn-lt"/>
              </a:rPr>
              <a:t> 30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40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r>
              <a:rPr lang="ja-JP" altLang="en-US" dirty="0">
                <a:latin typeface="+mn-ea"/>
                <a:cs typeface="+mn-lt"/>
              </a:rPr>
              <a:t> 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50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60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184" y="43032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431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9246" y="891267"/>
            <a:ext cx="799545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What is the name of the kingdom that was ruled by a queen called </a:t>
            </a:r>
            <a:r>
              <a:rPr lang="en-US" altLang="ja-JP" sz="3200" dirty="0" err="1">
                <a:latin typeface="+mj-ea"/>
                <a:cs typeface="+mj-lt"/>
              </a:rPr>
              <a:t>Himiko</a:t>
            </a:r>
            <a:r>
              <a:rPr lang="en-US" altLang="ja-JP" sz="3200" dirty="0">
                <a:latin typeface="+mj-ea"/>
                <a:cs typeface="+mj-lt"/>
              </a:rPr>
              <a:t> around the third century?</a:t>
            </a:r>
            <a:endParaRPr lang="ja-JP" sz="14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9014" y="2996537"/>
            <a:ext cx="561823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Nakoku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Izumokoku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Yamataikoku</a:t>
            </a:r>
            <a:endParaRPr 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</a:t>
            </a:r>
            <a:r>
              <a:rPr lang="ja-JP" altLang="en-US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Hitachikoku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689" y="43039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169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0">
            <a:extLst>
              <a:ext uri="{FF2B5EF4-FFF2-40B4-BE49-F238E27FC236}">
                <a16:creationId xmlns:a16="http://schemas.microsoft.com/office/drawing/2014/main" id="{DCE44C83-3CD9-469B-BA03-D95128C55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106" y="3277006"/>
            <a:ext cx="2711585" cy="2018488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074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>
                <a:latin typeface="+mj-ea"/>
                <a:ea typeface="+mj-ea"/>
                <a:cs typeface="+mn-lt"/>
              </a:rPr>
              <a:t>king's house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>
                <a:latin typeface="+mj-ea"/>
                <a:ea typeface="+mj-ea"/>
                <a:cs typeface="+mn-lt"/>
              </a:rPr>
              <a:t>king's field</a:t>
            </a:r>
            <a:endParaRPr lang="ja-JP" altLang="en-US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③</a:t>
            </a:r>
            <a:r>
              <a:rPr lang="ja-JP" altLang="en-US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>
                <a:latin typeface="+mj-ea"/>
                <a:ea typeface="+mj-ea"/>
                <a:cs typeface="+mn-lt"/>
              </a:rPr>
              <a:t>king's horse farm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 </a:t>
            </a:r>
            <a:r>
              <a:rPr lang="en-US" altLang="ja-JP" dirty="0">
                <a:latin typeface="+mj-ea"/>
                <a:ea typeface="+mj-ea"/>
                <a:cs typeface="+mn-lt"/>
              </a:rPr>
              <a:t>king's tomb</a:t>
            </a:r>
            <a:r>
              <a:rPr lang="ja-JP" altLang="en-US" dirty="0">
                <a:latin typeface="+mj-ea"/>
                <a:ea typeface="+mj-ea"/>
                <a:cs typeface="+mn-lt"/>
              </a:rPr>
              <a:t/>
            </a:r>
            <a:br>
              <a:rPr lang="ja-JP" altLang="en-US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2467" y="49696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6" name="タイトル 3">
            <a:extLst>
              <a:ext uri="{FF2B5EF4-FFF2-40B4-BE49-F238E27FC236}">
                <a16:creationId xmlns:a16="http://schemas.microsoft.com/office/drawing/2014/main" id="{325B3D51-14DD-40A9-A29C-6495828FC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8" y="891267"/>
            <a:ext cx="833741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j-ea"/>
                <a:cs typeface="+mj-lt"/>
              </a:rPr>
              <a:t>This is one of the "</a:t>
            </a:r>
            <a:r>
              <a:rPr lang="en-US" altLang="ja-JP" sz="3200" dirty="0" err="1">
                <a:latin typeface="+mj-ea"/>
                <a:cs typeface="+mj-lt"/>
              </a:rPr>
              <a:t>kofun</a:t>
            </a:r>
            <a:r>
              <a:rPr lang="en-US" altLang="ja-JP" sz="3200" dirty="0">
                <a:latin typeface="+mj-ea"/>
                <a:cs typeface="+mj-lt"/>
              </a:rPr>
              <a:t>" constructed from the latter half of the third century to the first part of the seventh century. What is a "</a:t>
            </a:r>
            <a:r>
              <a:rPr lang="en-US" altLang="ja-JP" sz="3200" dirty="0" err="1">
                <a:latin typeface="+mj-ea"/>
                <a:cs typeface="+mj-lt"/>
              </a:rPr>
              <a:t>kofun</a:t>
            </a:r>
            <a:r>
              <a:rPr lang="en-US" altLang="ja-JP" sz="3200" dirty="0">
                <a:latin typeface="+mj-ea"/>
                <a:cs typeface="+mj-lt"/>
              </a:rPr>
              <a:t>"?</a:t>
            </a:r>
            <a:endParaRPr lang="ja-JP" sz="1400" dirty="0">
              <a:latin typeface="+mj-ea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243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7790" y="2996537"/>
            <a:ext cx="409828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naniwa</a:t>
            </a:r>
            <a:endParaRPr 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eniwa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haniwa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④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oniwa</a:t>
            </a:r>
            <a:r>
              <a:rPr lang="ja-JP" dirty="0">
                <a:latin typeface="+mj-ea"/>
                <a:ea typeface="+mj-ea"/>
                <a:cs typeface="+mn-lt"/>
              </a:rPr>
              <a:t/>
            </a:r>
            <a:br>
              <a:rPr lang="ja-JP" dirty="0">
                <a:latin typeface="+mj-ea"/>
                <a:ea typeface="+mj-ea"/>
                <a:cs typeface="+mn-lt"/>
              </a:rPr>
            </a:br>
            <a:endParaRPr lang="ja-JP" dirty="0">
              <a:latin typeface="+mj-ea"/>
              <a:ea typeface="+mj-ea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7085" y="891267"/>
            <a:ext cx="714625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What are earthenware dolls placed around the </a:t>
            </a:r>
            <a:r>
              <a:rPr lang="en-US" altLang="ja-JP" sz="3600" dirty="0" err="1">
                <a:latin typeface="+mj-ea"/>
                <a:cs typeface="+mj-lt"/>
              </a:rPr>
              <a:t>kofun</a:t>
            </a:r>
            <a:r>
              <a:rPr lang="en-US" altLang="ja-JP" sz="3600" dirty="0">
                <a:latin typeface="+mj-ea"/>
                <a:cs typeface="+mj-lt"/>
              </a:rPr>
              <a:t> called?</a:t>
            </a:r>
            <a:endParaRPr lang="ja-JP" altLang="en-US" sz="1600" dirty="0">
              <a:latin typeface="+mj-ea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2775" y="42833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11" name="Picture 11">
            <a:extLst>
              <a:ext uri="{FF2B5EF4-FFF2-40B4-BE49-F238E27FC236}">
                <a16:creationId xmlns:a16="http://schemas.microsoft.com/office/drawing/2014/main" id="{BE3E0A6C-6750-4DD0-A8C7-757687124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3001896"/>
            <a:ext cx="2030648" cy="254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0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2018" y="891267"/>
            <a:ext cx="798578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j-ea"/>
                <a:cs typeface="+mj-lt"/>
              </a:rPr>
              <a:t>What were people who had strong power in each region during the </a:t>
            </a:r>
            <a:r>
              <a:rPr lang="en-US" altLang="ja-JP" sz="3600" dirty="0" err="1">
                <a:latin typeface="+mj-ea"/>
                <a:cs typeface="+mj-lt"/>
              </a:rPr>
              <a:t>Kofun</a:t>
            </a:r>
            <a:r>
              <a:rPr lang="en-US" altLang="ja-JP" sz="3600" dirty="0">
                <a:latin typeface="+mj-ea"/>
                <a:cs typeface="+mj-lt"/>
              </a:rPr>
              <a:t> Period called?</a:t>
            </a:r>
            <a:endParaRPr lang="ja-JP" sz="1600" dirty="0">
              <a:latin typeface="+mj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①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kizoku</a:t>
            </a:r>
            <a:endParaRPr lang="en-US" altLang="ja-JP" dirty="0">
              <a:latin typeface="+mj-ea"/>
              <a:ea typeface="+mj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②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banzoku</a:t>
            </a:r>
            <a:endParaRPr 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j-ea"/>
                <a:ea typeface="+mj-ea"/>
                <a:cs typeface="+mn-lt"/>
              </a:rPr>
              <a:t>③ 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shizoku</a:t>
            </a:r>
            <a:endParaRPr lang="en-US" altLang="ja-JP" dirty="0">
              <a:latin typeface="+mj-ea"/>
              <a:ea typeface="+mj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j-ea"/>
                <a:ea typeface="+mj-ea"/>
                <a:cs typeface="+mn-lt"/>
              </a:rPr>
              <a:t>④</a:t>
            </a:r>
            <a:r>
              <a:rPr lang="ja-JP" altLang="en-US" dirty="0">
                <a:latin typeface="+mj-ea"/>
                <a:ea typeface="+mj-ea"/>
                <a:cs typeface="+mn-lt"/>
              </a:rPr>
              <a:t> </a:t>
            </a:r>
            <a:r>
              <a:rPr lang="en-US" altLang="ja-JP" dirty="0" err="1">
                <a:latin typeface="+mj-ea"/>
                <a:ea typeface="+mj-ea"/>
                <a:cs typeface="+mn-lt"/>
              </a:rPr>
              <a:t>gōzoku</a:t>
            </a:r>
            <a:endParaRPr lang="ja-JP" dirty="0">
              <a:latin typeface="+mj-ea"/>
              <a:ea typeface="+mj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49656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04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2127</Words>
  <Application>Microsoft Office PowerPoint</Application>
  <PresentationFormat>画面に合わせる (4:3)</PresentationFormat>
  <Paragraphs>280</Paragraphs>
  <Slides>56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56</vt:i4>
      </vt:variant>
    </vt:vector>
  </HeadingPairs>
  <TitlesOfParts>
    <vt:vector size="68" baseType="lpstr">
      <vt:lpstr>ＭＳ Ｐゴシック</vt:lpstr>
      <vt:lpstr>ＭＳ Ｐゴシック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What was the average height in centimeters of people who lived in the Jomon Period, the era until about 3,000 years ago?</vt:lpstr>
      <vt:lpstr>What are remains of garbage dumps of the Jomon Period called?</vt:lpstr>
      <vt:lpstr>Where does the name "Jomon" of the "Jomon Period" come from?</vt:lpstr>
      <vt:lpstr>What is the name of the period after the Jomon Period, which is characterized by rice growing and thin and hard earthenware?</vt:lpstr>
      <vt:lpstr>What is the name of the kingdom that was ruled by a queen called Himiko around the third century?</vt:lpstr>
      <vt:lpstr>This is one of the "kofun" constructed from the latter half of the third century to the first part of the seventh century. What is a "kofun"?</vt:lpstr>
      <vt:lpstr>What are earthenware dolls placed around the kofun called?</vt:lpstr>
      <vt:lpstr>What were people who had strong power in each region during the Kofun Period called?</vt:lpstr>
      <vt:lpstr>What is the name of the set of laws that was established by Prince Shotoku in 604 and which is said to be Japan's first legal code?</vt:lpstr>
      <vt:lpstr>What is the name of the person who was dispatched to Zui (China) by Prince Shotoku as "kenzuishi," an official Japanese diplomatic envoy?</vt:lpstr>
      <vt:lpstr>What is the name of the temple in Nara that is said to be the oldest wooden building in the world?</vt:lpstr>
      <vt:lpstr>Which of the following is the religion that was introduced to Japan in 538 ?</vt:lpstr>
      <vt:lpstr>What is the name of a powerful person who was killed by Prince Naka no Oe in the Taika Reform, a political reform in 645?</vt:lpstr>
      <vt:lpstr>What is the name of the city that became the Japanese capital in 710 in Nara? </vt:lpstr>
      <vt:lpstr>About how many people in total worked to create the Great Buddha, a project ordered by Emperor Shomu during the Nara Period? </vt:lpstr>
      <vt:lpstr>The capital was moved to Heian-Kyo in Kyoto in 794. How do Japanese people remember this year?</vt:lpstr>
      <vt:lpstr>What did Fujiwara no Michinaga, who had strong political power during the Heian Period, compare his strength to? </vt:lpstr>
      <vt:lpstr>What clan had strong power during the 12th century and created the phrase "(  ) ni arazunba hito ni arazu [If you don't belong to the ___ clan, you are not a human being]"? </vt:lpstr>
      <vt:lpstr>Who established the Kamakura Shogunate?</vt:lpstr>
      <vt:lpstr>What type of people engaged in politics during the Kamakura Period?</vt:lpstr>
      <vt:lpstr>What is the phrase meaning that warriors will soon come to Kamakura from the provinces when something goes wrong for the government during the Kamakura Period?</vt:lpstr>
      <vt:lpstr>What is said to be the reason Mongol forces lost in the "Genko," in which the Mongols invaded Japan during the Kamakura Period?</vt:lpstr>
      <vt:lpstr>Where was the Muromachi Shogunate established by Ashikaga Takauji located?</vt:lpstr>
      <vt:lpstr>There were two emperors from 1336 to 1392. What is the name of this period?</vt:lpstr>
      <vt:lpstr>What is being referred to as "the previous war" when people in Kyoto use the expression "the document was burned in the previous war"?</vt:lpstr>
      <vt:lpstr>What was Toyotomi Hideyoshi called by Oda Nobunaga?</vt:lpstr>
      <vt:lpstr>What relation did Akechi Mitsuhide, who betrayed and killed Oda Nobunaga in the "Honnoji Incident" in 1582, have with Oda Nobunaga?</vt:lpstr>
      <vt:lpstr>Which one of the following warriors is not a warrior of the Sengoku Period?</vt:lpstr>
      <vt:lpstr>Which of these words did Takeda Shingen, a warrior of the Kai domain (Yamanashi Prefecture) during the Sengoku Period, display on the flags of his army?</vt:lpstr>
      <vt:lpstr>What is the Battle of Sekigahara, in which Tokugawa Ieyasu and Ishida Mitsunari fought in 1600, called? It is "(  ) no Tatakai [War of ___]."</vt:lpstr>
      <vt:lpstr>Tokugawa Ieyasu established a government in Edo in 1603. What is Edo known as today?</vt:lpstr>
      <vt:lpstr>What is the name of the place where wives and children of the shogun lived and no man except for the shogun was permitted to enter during the Edo Period?</vt:lpstr>
      <vt:lpstr>What did the system called "sankin kōtai," which was established by the Edo Shogunate, oblige daimyo feudal lords to do? </vt:lpstr>
      <vt:lpstr>What is the government ban on trade with foreign countries during the Edo Period called?</vt:lpstr>
      <vt:lpstr>Which one of the European countries was permitted to trade with Japan during the Edo Period as an exception?</vt:lpstr>
      <vt:lpstr>What is the name of the period drama that featured the eighth Shogun Tokugawa Yoshimune, who carried out the Kyoho Reform during the Edo Period?</vt:lpstr>
      <vt:lpstr>Who came to Japan in 1549 and promoted Christianity?</vt:lpstr>
      <vt:lpstr>In 1853, an American, Perry, came to Japan and opened the country. What were his ships called at that time?</vt:lpstr>
      <vt:lpstr>What was the name of the group that cracked down on those who were against the Edo Shogunate mainly in Kyoto around the end of the Edo Period?</vt:lpstr>
      <vt:lpstr>Where did Tokugawa Yoshinobu, who was the last shogun of the Edo Period, stand in the line of succession?</vt:lpstr>
      <vt:lpstr>How many years did the Edo Period last?</vt:lpstr>
      <vt:lpstr>Which of the following persons is not included in the three political figures called "Ishin no Sanketsu [three great nobles of the restoration]," who overthrew the Edo Shogunate and led the Meiji Restoration?</vt:lpstr>
      <vt:lpstr>What is the introduction of Western culture to Japan and the modernization of the country in the Meiji Period called?</vt:lpstr>
      <vt:lpstr>Which country's constitution was the model for the Constitution of the Empire of Japan, which was established during the Meiji Period and used until the end of WWII?</vt:lpstr>
      <vt:lpstr>PowerPoint プレゼンテーション</vt:lpstr>
      <vt:lpstr>Which city was atom-bombed along with Hiroshima?</vt:lpstr>
      <vt:lpstr>What is the name of the declaration Japan accepted after it lost the Pacific War?</vt:lpstr>
      <vt:lpstr>What is the name of the office that was set up to govern occupied Japan after it lost the Pacific War?</vt:lpstr>
      <vt:lpstr>What is the name given to the period from 1955 to 1973 when the Japanese economy grew rapidly after the war?</vt:lpstr>
      <vt:lpstr>During the Heian period, what people held the most political power?</vt:lpstr>
      <vt:lpstr>What is the name of the peace treaty that Japan signed in 1951 after the World WarⅡ?</vt:lpstr>
      <vt:lpstr>Toyotomi Hideyoshi made which of the following - now on disply at Osaka Castle - out of gold?</vt:lpstr>
      <vt:lpstr>During the Edo period, shoguns lived in Edo Castle. What has Edo Castle become in present day?</vt:lpstr>
      <vt:lpstr>The fifth shogun of the Tokugawa shogunate, Tokugawa Tsunayoshi was known as an animal lover. Fill in the blank. What is the nickname he was given? "______________ Kubō."</vt:lpstr>
      <vt:lpstr>Of all the Tokugawa shoguns, the eleventh shogun, Ienari, ruled for the longest period of time. How long was his reign?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2020-07-28T10:32:25Z</dcterms:created>
  <dcterms:modified xsi:type="dcterms:W3CDTF">2020-07-28T10:32:32Z</dcterms:modified>
</cp:coreProperties>
</file>