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44"/>
  </p:notesMasterIdLst>
  <p:sldIdLst>
    <p:sldId id="487" r:id="rId6"/>
    <p:sldId id="323" r:id="rId7"/>
    <p:sldId id="468" r:id="rId8"/>
    <p:sldId id="469" r:id="rId9"/>
    <p:sldId id="419" r:id="rId10"/>
    <p:sldId id="470" r:id="rId11"/>
    <p:sldId id="471" r:id="rId12"/>
    <p:sldId id="472" r:id="rId13"/>
    <p:sldId id="473" r:id="rId14"/>
    <p:sldId id="474" r:id="rId15"/>
    <p:sldId id="439" r:id="rId16"/>
    <p:sldId id="475" r:id="rId17"/>
    <p:sldId id="476" r:id="rId18"/>
    <p:sldId id="477" r:id="rId19"/>
    <p:sldId id="443" r:id="rId20"/>
    <p:sldId id="478" r:id="rId21"/>
    <p:sldId id="440" r:id="rId22"/>
    <p:sldId id="479" r:id="rId23"/>
    <p:sldId id="449" r:id="rId24"/>
    <p:sldId id="480" r:id="rId25"/>
    <p:sldId id="481" r:id="rId26"/>
    <p:sldId id="482" r:id="rId27"/>
    <p:sldId id="442" r:id="rId28"/>
    <p:sldId id="483" r:id="rId29"/>
    <p:sldId id="441" r:id="rId30"/>
    <p:sldId id="445" r:id="rId31"/>
    <p:sldId id="484" r:id="rId32"/>
    <p:sldId id="447" r:id="rId33"/>
    <p:sldId id="485" r:id="rId34"/>
    <p:sldId id="413" r:id="rId35"/>
    <p:sldId id="444" r:id="rId36"/>
    <p:sldId id="446" r:id="rId37"/>
    <p:sldId id="365" r:id="rId38"/>
    <p:sldId id="448" r:id="rId39"/>
    <p:sldId id="486" r:id="rId40"/>
    <p:sldId id="450" r:id="rId41"/>
    <p:sldId id="369" r:id="rId42"/>
    <p:sldId id="461" r:id="rId4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BE2F5A-30CE-F718-C11E-B6DBC1A1E6E5}" v="1" dt="2020-06-30T05:38:57.614"/>
    <p1510:client id="{18FC11BF-5F81-254E-06F1-ADB7BEF56D2E}" v="58" dt="2020-05-14T06:07:49.719"/>
    <p1510:client id="{1B0BB320-589C-A50D-92F9-DBBD803C7F47}" v="671" dt="2020-07-03T15:19:22.237"/>
    <p1510:client id="{1D313583-2746-7B5E-58FB-96D154C4EC62}" v="76" dt="2020-06-30T09:29:01.523"/>
    <p1510:client id="{21EE5ECE-F2FD-180B-1DBB-5F056335FC80}" v="241" dt="2020-07-06T12:01:50.630"/>
    <p1510:client id="{2A792B84-C7AE-02D5-4742-6FC1AC7FF964}" v="61" dt="2020-04-30T07:36:27.487"/>
    <p1510:client id="{2F2947F4-F8DB-EB2A-E745-5A139183005B}" v="655" dt="2020-07-04T02:04:31.073"/>
    <p1510:client id="{32560E3F-6E7F-989F-0582-AAD10195E349}" v="10" dt="2020-04-24T05:06:32.766"/>
    <p1510:client id="{3B5F0050-BA5C-59CE-305A-183C80FED001}" v="204" dt="2020-05-29T13:18:19.687"/>
    <p1510:client id="{3B92FBB3-D84A-8913-CBD3-09AD687D99B4}" v="3103" dt="2020-06-18T08:57:09.727"/>
    <p1510:client id="{3D6B481C-B2F3-8C35-83B9-69CEAEA65BAE}" v="781" dt="2020-06-17T13:47:55.846"/>
    <p1510:client id="{44FE115C-AC6F-1321-9BE7-D656D1425CF7}" v="59" dt="2020-06-17T08:35:45.076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4FF3B657-7633-02DB-E2FB-1B3AC4B5FDA6}" v="1341" dt="2020-05-29T09:15:14.387"/>
    <p1510:client id="{56758CEF-FCB8-CE73-DD4C-2BF1E9E59F4D}" v="409" dt="2020-07-04T03:34:38.191"/>
    <p1510:client id="{60B580F9-2B26-5179-C2BB-1D78BE199225}" v="4" dt="2020-04-24T06:30:42.413"/>
    <p1510:client id="{62395E36-FA29-2B4E-ECD9-6A98571DA80B}" v="706" dt="2020-07-06T11:45:05.546"/>
    <p1510:client id="{6ECE0081-082F-DE2F-3239-FE187C06C761}" v="28" dt="2020-04-24T05:04:27.421"/>
    <p1510:client id="{77770521-1096-65D8-8608-C791C93E3435}" v="166" dt="2020-04-24T05:00:35.723"/>
    <p1510:client id="{86561132-1521-DB71-059F-0CA1F7EB5F7A}" v="22" dt="2020-06-30T13:21:51.335"/>
    <p1510:client id="{86E6FCAB-DDD2-562A-3E53-5F8720C5BEC7}" v="1" dt="2020-05-20T05:41:57.905"/>
    <p1510:client id="{8F88FA85-2F77-3E61-F58E-4B16F309DAB5}" v="1" dt="2020-05-19T11:53:32.595"/>
    <p1510:client id="{9184EF7D-16A8-1321-E2CE-97F957F14E7B}" v="5279" dt="2020-06-02T09:00:54.607"/>
    <p1510:client id="{91C24CC8-AAAC-2C2D-4D30-088659C7AD80}" v="3789" dt="2020-05-19T08:54:52.822"/>
    <p1510:client id="{93B99C9D-EC9F-FEA2-2902-5BB730A5A7C5}" v="2331" dt="2020-06-14T13:26:14.984"/>
    <p1510:client id="{98CA3BA5-CB3E-9B4E-9F79-CE8C4D0014E2}" v="182" dt="2020-05-15T00:54:24.539"/>
    <p1510:client id="{A31E48B3-71D9-A315-DAA5-B2029F5ED324}" v="235" dt="2020-05-14T11:18:43.305"/>
    <p1510:client id="{B8FBCE90-DCBC-2E34-648A-E0F1BF765502}" v="1446" dt="2020-07-05T02:50:43.178"/>
    <p1510:client id="{BA90E12B-9006-16FD-BAF8-1D3002BE205A}" v="2716" dt="2020-06-29T09:24:14.075"/>
    <p1510:client id="{BCE0132B-ADFA-1311-42B8-CECB19F91CC1}" v="180" dt="2020-04-30T08:30:26.746"/>
    <p1510:client id="{CA18398E-DD4B-1074-263C-734FBC3AA9C0}" v="5252" dt="2020-05-29T06:38:14.701"/>
    <p1510:client id="{D2547D75-557D-17A7-131E-77694D3B722D}" v="34" dt="2020-05-15T00:30:17.220"/>
    <p1510:client id="{DE3968A3-F87F-B32D-53B4-4E0F3F803AA5}" v="146" dt="2020-07-04T04:16:38.050"/>
    <p1510:client id="{E505390C-649F-52A2-DC51-7DF72C617F73}" v="1132" dt="2020-07-06T12:52:47.886"/>
    <p1510:client id="{E9809917-C7AD-9CFE-B7D2-681E7DD7514C}" v="405" dt="2020-05-19T04:34:35.133"/>
    <p1510:client id="{EB400AA0-BC51-A510-448C-CDF64F5C6662}" v="53" dt="2020-06-10T02:22:29.972"/>
    <p1510:client id="{F49D7B01-71BF-5687-DF6F-3D8072ACE0B9}" v="337" dt="2020-05-21T06:27:04.251"/>
    <p1510:client id="{FABFAEDD-D384-493F-E26A-15BDF56D23F0}" v="2136" dt="2020-06-29T00:38:45.8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10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tableStyles" Target="tableStyles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BA90E12B-9006-16FD-BAF8-1D3002BE205A}"/>
    <pc:docChg chg="addSld delSld modSld sldOrd">
      <pc:chgData name="内田 陽子" userId="S::yoko_uchida@jpfgojp.onmicrosoft.com::3ba88787-b8da-4fc8-a417-83f627a88c5e" providerId="AD" clId="Web-{BA90E12B-9006-16FD-BAF8-1D3002BE205A}" dt="2020-06-29T09:24:14.075" v="2714"/>
      <pc:docMkLst>
        <pc:docMk/>
      </pc:docMkLst>
      <pc:sldChg chg="delSp">
        <pc:chgData name="内田 陽子" userId="S::yoko_uchida@jpfgojp.onmicrosoft.com::3ba88787-b8da-4fc8-a417-83f627a88c5e" providerId="AD" clId="Web-{BA90E12B-9006-16FD-BAF8-1D3002BE205A}" dt="2020-06-29T01:46:22.938" v="0"/>
        <pc:sldMkLst>
          <pc:docMk/>
          <pc:sldMk cId="2010396247" sldId="258"/>
        </pc:sldMkLst>
        <pc:spChg chg="del">
          <ac:chgData name="内田 陽子" userId="S::yoko_uchida@jpfgojp.onmicrosoft.com::3ba88787-b8da-4fc8-a417-83f627a88c5e" providerId="AD" clId="Web-{BA90E12B-9006-16FD-BAF8-1D3002BE205A}" dt="2020-06-29T01:46:22.938" v="0"/>
          <ac:spMkLst>
            <pc:docMk/>
            <pc:sldMk cId="2010396247" sldId="258"/>
            <ac:spMk id="6" creationId="{DD586B3A-10B6-457E-9E5C-9AEAFD03FCC8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3"/>
        <pc:sldMkLst>
          <pc:docMk/>
          <pc:sldMk cId="2847997097" sldId="28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9"/>
        <pc:sldMkLst>
          <pc:docMk/>
          <pc:sldMk cId="993028233" sldId="321"/>
        </pc:sldMkLst>
      </pc:sldChg>
      <pc:sldChg chg="modSp del">
        <pc:chgData name="内田 陽子" userId="S::yoko_uchida@jpfgojp.onmicrosoft.com::3ba88787-b8da-4fc8-a417-83f627a88c5e" providerId="AD" clId="Web-{BA90E12B-9006-16FD-BAF8-1D3002BE205A}" dt="2020-06-29T09:24:14.060" v="2702"/>
        <pc:sldMkLst>
          <pc:docMk/>
          <pc:sldMk cId="1269142455" sldId="366"/>
        </pc:sldMkLst>
        <pc:spChg chg="mod">
          <ac:chgData name="内田 陽子" userId="S::yoko_uchida@jpfgojp.onmicrosoft.com::3ba88787-b8da-4fc8-a417-83f627a88c5e" providerId="AD" clId="Web-{BA90E12B-9006-16FD-BAF8-1D3002BE205A}" dt="2020-06-29T08:48:16.519" v="2196" actId="20577"/>
          <ac:spMkLst>
            <pc:docMk/>
            <pc:sldMk cId="1269142455" sldId="366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8"/>
        <pc:sldMkLst>
          <pc:docMk/>
          <pc:sldMk cId="2833551238" sldId="367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2"/>
        <pc:sldMkLst>
          <pc:docMk/>
          <pc:sldMk cId="3220057753" sldId="368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4:33:28.660" v="709" actId="1076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BA90E12B-9006-16FD-BAF8-1D3002BE205A}" dt="2020-06-29T04:32:14.066" v="632" actId="20577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50:47.999" v="446" actId="20577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52:58.372" v="520" actId="20577"/>
          <ac:spMkLst>
            <pc:docMk/>
            <pc:sldMk cId="1736354933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3:28.660" v="709" actId="1076"/>
          <ac:spMkLst>
            <pc:docMk/>
            <pc:sldMk cId="1736354933" sldId="36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2:32.660" v="661" actId="20577"/>
          <ac:spMkLst>
            <pc:docMk/>
            <pc:sldMk cId="1736354933" sldId="36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2:58.144" v="689" actId="20577"/>
          <ac:spMkLst>
            <pc:docMk/>
            <pc:sldMk cId="1736354933" sldId="36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3:20.207" v="706" actId="20577"/>
          <ac:spMkLst>
            <pc:docMk/>
            <pc:sldMk cId="1736354933" sldId="369"/>
            <ac:spMk id="14" creationId="{B9E01242-A798-4AF3-A0A2-7C59DE02D6B1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7"/>
        <pc:sldMkLst>
          <pc:docMk/>
          <pc:sldMk cId="625840254" sldId="37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4"/>
        <pc:sldMkLst>
          <pc:docMk/>
          <pc:sldMk cId="3377572367" sldId="37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9"/>
        <pc:sldMkLst>
          <pc:docMk/>
          <pc:sldMk cId="465409923" sldId="37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4"/>
        <pc:sldMkLst>
          <pc:docMk/>
          <pc:sldMk cId="3798892302" sldId="39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3"/>
        <pc:sldMkLst>
          <pc:docMk/>
          <pc:sldMk cId="2793208187" sldId="40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2"/>
        <pc:sldMkLst>
          <pc:docMk/>
          <pc:sldMk cId="136655555" sldId="401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8:39:34.395" v="2022" actId="20577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BA90E12B-9006-16FD-BAF8-1D3002BE205A}" dt="2020-06-29T08:38:08.614" v="1972" actId="20577"/>
          <ac:spMkLst>
            <pc:docMk/>
            <pc:sldMk cId="3865722586" sldId="4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53:10.988" v="1916" actId="20577"/>
          <ac:spMkLst>
            <pc:docMk/>
            <pc:sldMk cId="3865722586" sldId="4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9:34.395" v="2022" actId="20577"/>
          <ac:spMkLst>
            <pc:docMk/>
            <pc:sldMk cId="3865722586" sldId="4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27" v="2016" actId="1076"/>
          <ac:spMkLst>
            <pc:docMk/>
            <pc:sldMk cId="3865722586" sldId="402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27" v="2017" actId="1076"/>
          <ac:spMkLst>
            <pc:docMk/>
            <pc:sldMk cId="3865722586" sldId="402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42" v="2018" actId="1076"/>
          <ac:spMkLst>
            <pc:docMk/>
            <pc:sldMk cId="3865722586" sldId="402"/>
            <ac:spMk id="14" creationId="{E81F51A5-8175-464B-A1AE-19542C1F9BA4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75" v="2711"/>
        <pc:sldMkLst>
          <pc:docMk/>
          <pc:sldMk cId="3578036019" sldId="40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0"/>
        <pc:sldMkLst>
          <pc:docMk/>
          <pc:sldMk cId="686275088" sldId="404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5:26:39.123" v="1630"/>
        <pc:sldMkLst>
          <pc:docMk/>
          <pc:sldMk cId="3200399028" sldId="405"/>
        </pc:sldMkLst>
        <pc:spChg chg="mod">
          <ac:chgData name="内田 陽子" userId="S::yoko_uchida@jpfgojp.onmicrosoft.com::3ba88787-b8da-4fc8-a417-83f627a88c5e" providerId="AD" clId="Web-{BA90E12B-9006-16FD-BAF8-1D3002BE205A}" dt="2020-06-29T05:25:45.045" v="1594" actId="20577"/>
          <ac:spMkLst>
            <pc:docMk/>
            <pc:sldMk cId="3200399028" sldId="4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3:52.937" v="1535" actId="20577"/>
          <ac:spMkLst>
            <pc:docMk/>
            <pc:sldMk cId="3200399028" sldId="4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5:11.639" v="1579" actId="20577"/>
          <ac:spMkLst>
            <pc:docMk/>
            <pc:sldMk cId="3200399028" sldId="4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4:02.015" v="1536" actId="1076"/>
          <ac:spMkLst>
            <pc:docMk/>
            <pc:sldMk cId="3200399028" sldId="40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5:55.155" v="1605" actId="20577"/>
          <ac:spMkLst>
            <pc:docMk/>
            <pc:sldMk cId="3200399028" sldId="405"/>
            <ac:spMk id="12" creationId="{6F3A0298-66E6-4944-98E3-AFEC4CD74146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6:07.842" v="1612" actId="20577"/>
          <ac:spMkLst>
            <pc:docMk/>
            <pc:sldMk cId="3200399028" sldId="405"/>
            <ac:spMk id="13" creationId="{65159E38-5508-45DB-9331-9F13758B9F04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6:21.936" v="1629" actId="1076"/>
          <ac:spMkLst>
            <pc:docMk/>
            <pc:sldMk cId="3200399028" sldId="405"/>
            <ac:spMk id="14" creationId="{8335A247-BD9C-4A5A-9D96-6CDB89C0F48A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9"/>
        <pc:sldMkLst>
          <pc:docMk/>
          <pc:sldMk cId="1866535682" sldId="406"/>
        </pc:sldMkLst>
      </pc:sldChg>
      <pc:sldChg chg="addSp delSp modSp ord">
        <pc:chgData name="内田 陽子" userId="S::yoko_uchida@jpfgojp.onmicrosoft.com::3ba88787-b8da-4fc8-a417-83f627a88c5e" providerId="AD" clId="Web-{BA90E12B-9006-16FD-BAF8-1D3002BE205A}" dt="2020-06-29T05:01:12.633" v="1253"/>
        <pc:sldMkLst>
          <pc:docMk/>
          <pc:sldMk cId="2292691927" sldId="408"/>
        </pc:sldMkLst>
        <pc:spChg chg="mod">
          <ac:chgData name="内田 陽子" userId="S::yoko_uchida@jpfgojp.onmicrosoft.com::3ba88787-b8da-4fc8-a417-83f627a88c5e" providerId="AD" clId="Web-{BA90E12B-9006-16FD-BAF8-1D3002BE205A}" dt="2020-06-29T05:00:00.649" v="1202" actId="20577"/>
          <ac:spMkLst>
            <pc:docMk/>
            <pc:sldMk cId="2292691927" sldId="4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5:59.588" v="1129" actId="20577"/>
          <ac:spMkLst>
            <pc:docMk/>
            <pc:sldMk cId="2292691927" sldId="4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8:16.962" v="1179" actId="20577"/>
          <ac:spMkLst>
            <pc:docMk/>
            <pc:sldMk cId="2292691927" sldId="4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6:06.745" v="1130" actId="1076"/>
          <ac:spMkLst>
            <pc:docMk/>
            <pc:sldMk cId="2292691927" sldId="4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32.962" v="1226" actId="20577"/>
          <ac:spMkLst>
            <pc:docMk/>
            <pc:sldMk cId="2292691927" sldId="4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51.290" v="1250" actId="20577"/>
          <ac:spMkLst>
            <pc:docMk/>
            <pc:sldMk cId="2292691927" sldId="4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20.087" v="1213" actId="20577"/>
          <ac:spMkLst>
            <pc:docMk/>
            <pc:sldMk cId="2292691927" sldId="408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BA90E12B-9006-16FD-BAF8-1D3002BE205A}" dt="2020-06-29T04:59:03.228" v="1183"/>
          <ac:picMkLst>
            <pc:docMk/>
            <pc:sldMk cId="2292691927" sldId="408"/>
            <ac:picMk id="5" creationId="{6EB3EBFE-C967-4F80-9841-5CBB3CAB59FE}"/>
          </ac:picMkLst>
        </pc:picChg>
        <pc:picChg chg="del">
          <ac:chgData name="内田 陽子" userId="S::yoko_uchida@jpfgojp.onmicrosoft.com::3ba88787-b8da-4fc8-a417-83f627a88c5e" providerId="AD" clId="Web-{BA90E12B-9006-16FD-BAF8-1D3002BE205A}" dt="2020-06-29T04:59:07.243" v="1184"/>
          <ac:picMkLst>
            <pc:docMk/>
            <pc:sldMk cId="2292691927" sldId="408"/>
            <ac:picMk id="6" creationId="{FC3EFD14-5F0F-458F-ABA7-0E4DB0445AE9}"/>
          </ac:picMkLst>
        </pc:pic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8"/>
        <pc:sldMkLst>
          <pc:docMk/>
          <pc:sldMk cId="3672275379" sldId="41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7"/>
        <pc:sldMkLst>
          <pc:docMk/>
          <pc:sldMk cId="4034055592" sldId="41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6"/>
        <pc:sldMkLst>
          <pc:docMk/>
          <pc:sldMk cId="97403742" sldId="412"/>
        </pc:sldMkLst>
      </pc:sldChg>
      <pc:sldChg chg="addSp delSp modSp ord addAnim delAnim">
        <pc:chgData name="内田 陽子" userId="S::yoko_uchida@jpfgojp.onmicrosoft.com::3ba88787-b8da-4fc8-a417-83f627a88c5e" providerId="AD" clId="Web-{BA90E12B-9006-16FD-BAF8-1D3002BE205A}" dt="2020-06-29T03:04:05.989" v="571" actId="1076"/>
        <pc:sldMkLst>
          <pc:docMk/>
          <pc:sldMk cId="4023686586" sldId="413"/>
        </pc:sldMkLst>
        <pc:spChg chg="del mod">
          <ac:chgData name="内田 陽子" userId="S::yoko_uchida@jpfgojp.onmicrosoft.com::3ba88787-b8da-4fc8-a417-83f627a88c5e" providerId="AD" clId="Web-{BA90E12B-9006-16FD-BAF8-1D3002BE205A}" dt="2020-06-29T03:03:40.380" v="566"/>
          <ac:spMkLst>
            <pc:docMk/>
            <pc:sldMk cId="4023686586" sldId="413"/>
            <ac:spMk id="2" creationId="{9F693A7D-E8A1-4B5F-AD9D-F60CEF9E762C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1:55.132" v="553"/>
          <ac:spMkLst>
            <pc:docMk/>
            <pc:sldMk cId="4023686586" sldId="4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2:46.614" v="243" actId="20577"/>
          <ac:spMkLst>
            <pc:docMk/>
            <pc:sldMk cId="4023686586" sldId="413"/>
            <ac:spMk id="4" creationId="{00000000-0000-0000-0000-000000000000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1:48.163" v="551"/>
          <ac:spMkLst>
            <pc:docMk/>
            <pc:sldMk cId="4023686586" sldId="413"/>
            <ac:spMk id="6" creationId="{C26BD30C-7734-4240-83F0-2551AACA9332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3:03:43.224" v="567"/>
          <ac:spMkLst>
            <pc:docMk/>
            <pc:sldMk cId="4023686586" sldId="413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3:04:05.989" v="571" actId="1076"/>
          <ac:spMkLst>
            <pc:docMk/>
            <pc:sldMk cId="4023686586" sldId="413"/>
            <ac:spMk id="8" creationId="{09336035-D0B3-4294-93CD-B0D1779E1361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3:40.380" v="565"/>
          <ac:spMkLst>
            <pc:docMk/>
            <pc:sldMk cId="4023686586" sldId="413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42:03.677" v="204"/>
          <ac:spMkLst>
            <pc:docMk/>
            <pc:sldMk cId="4023686586" sldId="413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42:03.677" v="203"/>
          <ac:spMkLst>
            <pc:docMk/>
            <pc:sldMk cId="4023686586" sldId="413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2:13.709" v="557"/>
          <ac:spMkLst>
            <pc:docMk/>
            <pc:sldMk cId="4023686586" sldId="413"/>
            <ac:spMk id="16" creationId="{C549375F-A4A7-4944-A8B9-1AE99336240E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3:35.052" v="564"/>
          <ac:picMkLst>
            <pc:docMk/>
            <pc:sldMk cId="4023686586" sldId="413"/>
            <ac:picMk id="5" creationId="{FA0DDF14-B8AD-4F11-A5B9-D83C0A246D7B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3:31.912" v="563"/>
          <ac:picMkLst>
            <pc:docMk/>
            <pc:sldMk cId="4023686586" sldId="413"/>
            <ac:picMk id="17" creationId="{8C3FF992-89FB-4C13-B32E-47D42E28E47A}"/>
          </ac:picMkLst>
        </pc:pic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5"/>
        <pc:sldMkLst>
          <pc:docMk/>
          <pc:sldMk cId="2241989345" sldId="41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4"/>
        <pc:sldMkLst>
          <pc:docMk/>
          <pc:sldMk cId="856468901" sldId="41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3"/>
        <pc:sldMkLst>
          <pc:docMk/>
          <pc:sldMk cId="289439930" sldId="41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701"/>
        <pc:sldMkLst>
          <pc:docMk/>
          <pc:sldMk cId="2325278938" sldId="417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700"/>
        <pc:sldMkLst>
          <pc:docMk/>
          <pc:sldMk cId="977269450" sldId="418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8"/>
        <pc:sldMkLst>
          <pc:docMk/>
          <pc:sldMk cId="3361015407" sldId="42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7"/>
        <pc:sldMkLst>
          <pc:docMk/>
          <pc:sldMk cId="533143676" sldId="42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6"/>
        <pc:sldMkLst>
          <pc:docMk/>
          <pc:sldMk cId="2818862306" sldId="422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5"/>
        <pc:sldMkLst>
          <pc:docMk/>
          <pc:sldMk cId="3455790550" sldId="423"/>
        </pc:sldMkLst>
      </pc:sldChg>
      <pc:sldChg chg="modSp del">
        <pc:chgData name="内田 陽子" userId="S::yoko_uchida@jpfgojp.onmicrosoft.com::3ba88787-b8da-4fc8-a417-83f627a88c5e" providerId="AD" clId="Web-{BA90E12B-9006-16FD-BAF8-1D3002BE205A}" dt="2020-06-29T09:24:14.060" v="2694"/>
        <pc:sldMkLst>
          <pc:docMk/>
          <pc:sldMk cId="781615676" sldId="424"/>
        </pc:sldMkLst>
        <pc:spChg chg="mod">
          <ac:chgData name="内田 陽子" userId="S::yoko_uchida@jpfgojp.onmicrosoft.com::3ba88787-b8da-4fc8-a417-83f627a88c5e" providerId="AD" clId="Web-{BA90E12B-9006-16FD-BAF8-1D3002BE205A}" dt="2020-06-29T08:47:09.847" v="2189" actId="20577"/>
          <ac:spMkLst>
            <pc:docMk/>
            <pc:sldMk cId="781615676" sldId="424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60" v="2693"/>
        <pc:sldMkLst>
          <pc:docMk/>
          <pc:sldMk cId="1130609394" sldId="42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91"/>
        <pc:sldMkLst>
          <pc:docMk/>
          <pc:sldMk cId="394096754" sldId="42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90"/>
        <pc:sldMkLst>
          <pc:docMk/>
          <pc:sldMk cId="1652159729" sldId="427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5:45:28.382" v="1814"/>
        <pc:sldMkLst>
          <pc:docMk/>
          <pc:sldMk cId="1353421165" sldId="428"/>
        </pc:sldMkLst>
        <pc:spChg chg="mod">
          <ac:chgData name="内田 陽子" userId="S::yoko_uchida@jpfgojp.onmicrosoft.com::3ba88787-b8da-4fc8-a417-83f627a88c5e" providerId="AD" clId="Web-{BA90E12B-9006-16FD-BAF8-1D3002BE205A}" dt="2020-06-29T05:44:11.101" v="1786" actId="20577"/>
          <ac:spMkLst>
            <pc:docMk/>
            <pc:sldMk cId="1353421165" sldId="4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5:16.272" v="1813" actId="20577"/>
          <ac:spMkLst>
            <pc:docMk/>
            <pc:sldMk cId="1353421165" sldId="4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4:22.523" v="1787" actId="1076"/>
          <ac:spMkLst>
            <pc:docMk/>
            <pc:sldMk cId="1353421165" sldId="428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6"/>
        <pc:sldMkLst>
          <pc:docMk/>
          <pc:sldMk cId="745387863" sldId="42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5"/>
        <pc:sldMkLst>
          <pc:docMk/>
          <pc:sldMk cId="270996168" sldId="43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2"/>
        <pc:sldMkLst>
          <pc:docMk/>
          <pc:sldMk cId="1236574533" sldId="43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1"/>
        <pc:sldMkLst>
          <pc:docMk/>
          <pc:sldMk cId="3129039018" sldId="432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80"/>
        <pc:sldMkLst>
          <pc:docMk/>
          <pc:sldMk cId="1073822947" sldId="43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9"/>
        <pc:sldMkLst>
          <pc:docMk/>
          <pc:sldMk cId="1433539015" sldId="43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8"/>
        <pc:sldMkLst>
          <pc:docMk/>
          <pc:sldMk cId="1031942134" sldId="43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7"/>
        <pc:sldMkLst>
          <pc:docMk/>
          <pc:sldMk cId="875156054" sldId="43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6"/>
        <pc:sldMkLst>
          <pc:docMk/>
          <pc:sldMk cId="4257144580" sldId="437"/>
        </pc:sldMkLst>
      </pc:sldChg>
      <pc:sldChg chg="addSp delSp modSp addAnim delAnim">
        <pc:chgData name="内田 陽子" userId="S::yoko_uchida@jpfgojp.onmicrosoft.com::3ba88787-b8da-4fc8-a417-83f627a88c5e" providerId="AD" clId="Web-{BA90E12B-9006-16FD-BAF8-1D3002BE205A}" dt="2020-06-29T02:57:21.479" v="536"/>
        <pc:sldMkLst>
          <pc:docMk/>
          <pc:sldMk cId="336248084" sldId="451"/>
        </pc:sldMkLst>
        <pc:spChg chg="add del">
          <ac:chgData name="内田 陽子" userId="S::yoko_uchida@jpfgojp.onmicrosoft.com::3ba88787-b8da-4fc8-a417-83f627a88c5e" providerId="AD" clId="Web-{BA90E12B-9006-16FD-BAF8-1D3002BE205A}" dt="2020-06-29T01:52:20.613" v="8"/>
          <ac:spMkLst>
            <pc:docMk/>
            <pc:sldMk cId="336248084" sldId="451"/>
            <ac:spMk id="2" creationId="{33E26DFC-C7A9-48BA-8351-B9BF6EF60ECA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55:26.511" v="522"/>
          <ac:spMkLst>
            <pc:docMk/>
            <pc:sldMk cId="336248084" sldId="4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1:55:22.818" v="77" actId="20577"/>
          <ac:spMkLst>
            <pc:docMk/>
            <pc:sldMk cId="336248084" sldId="451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2:55:30.652" v="523"/>
          <ac:spMkLst>
            <pc:docMk/>
            <pc:sldMk cId="336248084" sldId="451"/>
            <ac:spMk id="5" creationId="{2A826336-FD59-428B-981F-AFA77B5B18E9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2:55:33.449" v="525"/>
          <ac:spMkLst>
            <pc:docMk/>
            <pc:sldMk cId="336248084" sldId="451"/>
            <ac:spMk id="6" creationId="{F8270C5B-771E-4466-9DB5-781CC173B6C5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55:32.839" v="524"/>
          <ac:spMkLst>
            <pc:docMk/>
            <pc:sldMk cId="336248084" sldId="451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2:56:54.151" v="534" actId="1076"/>
          <ac:spMkLst>
            <pc:docMk/>
            <pc:sldMk cId="336248084" sldId="451"/>
            <ac:spMk id="10" creationId="{0D754CA9-DC6B-471C-9432-73772AAC0801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2:57:21.479" v="536"/>
          <ac:picMkLst>
            <pc:docMk/>
            <pc:sldMk cId="336248084" sldId="451"/>
            <ac:picMk id="12" creationId="{CC6B01EA-266B-40B8-BA9B-75D126C50D50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2:57:18.463" v="535"/>
          <ac:picMkLst>
            <pc:docMk/>
            <pc:sldMk cId="336248084" sldId="451"/>
            <ac:picMk id="13" creationId="{8352931E-F840-444F-BB18-DD9FE297217A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BA90E12B-9006-16FD-BAF8-1D3002BE205A}" dt="2020-06-29T03:03:20.896" v="562"/>
        <pc:sldMkLst>
          <pc:docMk/>
          <pc:sldMk cId="281834022" sldId="452"/>
        </pc:sldMkLst>
        <pc:spChg chg="add del mod">
          <ac:chgData name="内田 陽子" userId="S::yoko_uchida@jpfgojp.onmicrosoft.com::3ba88787-b8da-4fc8-a417-83f627a88c5e" providerId="AD" clId="Web-{BA90E12B-9006-16FD-BAF8-1D3002BE205A}" dt="2020-06-29T03:03:20.896" v="562"/>
          <ac:spMkLst>
            <pc:docMk/>
            <pc:sldMk cId="281834022" sldId="452"/>
            <ac:spMk id="2" creationId="{3D077F60-A5C7-4F35-99B3-317D6907A51B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2:57:34.260" v="539"/>
          <ac:spMkLst>
            <pc:docMk/>
            <pc:sldMk cId="281834022" sldId="45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09:01.685" v="125" actId="20577"/>
          <ac:spMkLst>
            <pc:docMk/>
            <pc:sldMk cId="281834022" sldId="452"/>
            <ac:spMk id="4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2:57:34.150" v="538"/>
          <ac:spMkLst>
            <pc:docMk/>
            <pc:sldMk cId="281834022" sldId="452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2:57:46.369" v="542"/>
          <ac:spMkLst>
            <pc:docMk/>
            <pc:sldMk cId="281834022" sldId="452"/>
            <ac:spMk id="9" creationId="{A878D78E-36FC-4581-AA37-FFACE390FDE7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2:57:43.885" v="540"/>
          <ac:spMkLst>
            <pc:docMk/>
            <pc:sldMk cId="281834022" sldId="452"/>
            <ac:spMk id="11" creationId="{855072FF-6901-4EEA-BCDE-010584452EDC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3:02:04.960" v="556" actId="1076"/>
          <ac:spMkLst>
            <pc:docMk/>
            <pc:sldMk cId="281834022" sldId="452"/>
            <ac:spMk id="13" creationId="{288176C6-B37E-4384-9A6C-5F9406B3C818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0:47.929" v="548"/>
          <ac:picMkLst>
            <pc:docMk/>
            <pc:sldMk cId="281834022" sldId="452"/>
            <ac:picMk id="5" creationId="{D944D895-60FA-4C19-AB06-70CFC86089CA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0:45.179" v="547"/>
          <ac:picMkLst>
            <pc:docMk/>
            <pc:sldMk cId="281834022" sldId="452"/>
            <ac:picMk id="14" creationId="{B6F90BAF-F0EA-4EF1-8320-16DC955028DE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BA90E12B-9006-16FD-BAF8-1D3002BE205A}" dt="2020-06-29T03:05:38.348" v="596" actId="1076"/>
        <pc:sldMkLst>
          <pc:docMk/>
          <pc:sldMk cId="1885356720" sldId="453"/>
        </pc:sldMkLst>
        <pc:spChg chg="del mod">
          <ac:chgData name="内田 陽子" userId="S::yoko_uchida@jpfgojp.onmicrosoft.com::3ba88787-b8da-4fc8-a417-83f627a88c5e" providerId="AD" clId="Web-{BA90E12B-9006-16FD-BAF8-1D3002BE205A}" dt="2020-06-29T03:04:42.036" v="587"/>
          <ac:spMkLst>
            <pc:docMk/>
            <pc:sldMk cId="1885356720" sldId="453"/>
            <ac:spMk id="2" creationId="{9F693A7D-E8A1-4B5F-AD9D-F60CEF9E762C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161" v="589"/>
          <ac:spMkLst>
            <pc:docMk/>
            <pc:sldMk cId="1885356720" sldId="45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5:38.690" v="317" actId="20577"/>
          <ac:spMkLst>
            <pc:docMk/>
            <pc:sldMk cId="1885356720" sldId="453"/>
            <ac:spMk id="4" creationId="{00000000-0000-0000-0000-000000000000}"/>
          </ac:spMkLst>
        </pc:spChg>
        <pc:spChg chg="add ord">
          <ac:chgData name="内田 陽子" userId="S::yoko_uchida@jpfgojp.onmicrosoft.com::3ba88787-b8da-4fc8-a417-83f627a88c5e" providerId="AD" clId="Web-{BA90E12B-9006-16FD-BAF8-1D3002BE205A}" dt="2020-06-29T03:04:25.739" v="580"/>
          <ac:spMkLst>
            <pc:docMk/>
            <pc:sldMk cId="1885356720" sldId="453"/>
            <ac:spMk id="6" creationId="{EFC47919-3FA6-42FF-9F09-900B0305897F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036" v="588"/>
          <ac:spMkLst>
            <pc:docMk/>
            <pc:sldMk cId="1885356720" sldId="453"/>
            <ac:spMk id="7" creationId="{1AF68CEC-B70C-4DFA-9973-E5B8A12ED17D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036" v="586"/>
          <ac:spMkLst>
            <pc:docMk/>
            <pc:sldMk cId="1885356720" sldId="453"/>
            <ac:spMk id="9" creationId="{48920A6D-E990-4345-B2E9-6CEDA0026157}"/>
          </ac:spMkLst>
        </pc:spChg>
        <pc:spChg chg="add mod ord">
          <ac:chgData name="内田 陽子" userId="S::yoko_uchida@jpfgojp.onmicrosoft.com::3ba88787-b8da-4fc8-a417-83f627a88c5e" providerId="AD" clId="Web-{BA90E12B-9006-16FD-BAF8-1D3002BE205A}" dt="2020-06-29T03:05:38.348" v="596" actId="1076"/>
          <ac:spMkLst>
            <pc:docMk/>
            <pc:sldMk cId="1885356720" sldId="453"/>
            <ac:spMk id="12" creationId="{ECAF0C4D-5A0B-453B-A3E6-B93DBD51185C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5:00.114" v="590"/>
          <ac:spMkLst>
            <pc:docMk/>
            <pc:sldMk cId="1885356720" sldId="453"/>
            <ac:spMk id="14" creationId="{FCB5D5D2-813A-4CA0-8956-5368CDD2AAFA}"/>
          </ac:spMkLst>
        </pc:spChg>
        <pc:picChg chg="add del ord">
          <ac:chgData name="内田 陽子" userId="S::yoko_uchida@jpfgojp.onmicrosoft.com::3ba88787-b8da-4fc8-a417-83f627a88c5e" providerId="AD" clId="Web-{BA90E12B-9006-16FD-BAF8-1D3002BE205A}" dt="2020-06-29T03:05:29.395" v="595"/>
          <ac:picMkLst>
            <pc:docMk/>
            <pc:sldMk cId="1885356720" sldId="453"/>
            <ac:picMk id="5" creationId="{E03F0B4E-8C4C-45E2-AE17-FDC8BF577B22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5:25.457" v="594"/>
          <ac:picMkLst>
            <pc:docMk/>
            <pc:sldMk cId="1885356720" sldId="453"/>
            <ac:picMk id="15" creationId="{AD9FEBE7-11FB-4B57-BC9F-69D1FEDC6746}"/>
          </ac:picMkLst>
        </pc:picChg>
      </pc:sldChg>
      <pc:sldChg chg="addSp delSp modSp add ord replId addAnim delAnim">
        <pc:chgData name="内田 陽子" userId="S::yoko_uchida@jpfgojp.onmicrosoft.com::3ba88787-b8da-4fc8-a417-83f627a88c5e" providerId="AD" clId="Web-{BA90E12B-9006-16FD-BAF8-1D3002BE205A}" dt="2020-06-29T03:06:50.503" v="609"/>
        <pc:sldMkLst>
          <pc:docMk/>
          <pc:sldMk cId="1548145931" sldId="454"/>
        </pc:sldMkLst>
        <pc:spChg chg="del mod">
          <ac:chgData name="内田 陽子" userId="S::yoko_uchida@jpfgojp.onmicrosoft.com::3ba88787-b8da-4fc8-a417-83f627a88c5e" providerId="AD" clId="Web-{BA90E12B-9006-16FD-BAF8-1D3002BE205A}" dt="2020-06-29T03:05:59.691" v="597"/>
          <ac:spMkLst>
            <pc:docMk/>
            <pc:sldMk cId="1548145931" sldId="454"/>
            <ac:spMk id="2" creationId="{3D077F60-A5C7-4F35-99B3-317D6907A51B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5:59.769" v="599"/>
          <ac:spMkLst>
            <pc:docMk/>
            <pc:sldMk cId="1548145931" sldId="45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9:13.875" v="420" actId="20577"/>
          <ac:spMkLst>
            <pc:docMk/>
            <pc:sldMk cId="1548145931" sldId="454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6:04.629" v="603"/>
          <ac:spMkLst>
            <pc:docMk/>
            <pc:sldMk cId="1548145931" sldId="454"/>
            <ac:spMk id="6" creationId="{9C9E02BE-0308-46A2-84E9-B83BA2FFD90B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3:05:59.691" v="598"/>
          <ac:spMkLst>
            <pc:docMk/>
            <pc:sldMk cId="1548145931" sldId="454"/>
            <ac:spMk id="7" creationId="{1AF68CEC-B70C-4DFA-9973-E5B8A12ED17D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6:00.379" v="601"/>
          <ac:spMkLst>
            <pc:docMk/>
            <pc:sldMk cId="1548145931" sldId="454"/>
            <ac:spMk id="11" creationId="{2448F9D4-984B-4C6A-B636-EC8F29AF5D7D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6:00.394" v="602"/>
          <ac:spMkLst>
            <pc:docMk/>
            <pc:sldMk cId="1548145931" sldId="454"/>
            <ac:spMk id="13" creationId="{1688FEB2-BFBC-4612-9E19-EDA5F3A576B3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6:50.503" v="609"/>
          <ac:picMkLst>
            <pc:docMk/>
            <pc:sldMk cId="1548145931" sldId="454"/>
            <ac:picMk id="9" creationId="{3FC819B0-4B1E-450C-AF3B-D10713280472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6:48.316" v="608"/>
          <ac:picMkLst>
            <pc:docMk/>
            <pc:sldMk cId="1548145931" sldId="454"/>
            <ac:picMk id="14" creationId="{8C92708E-91FB-4DDD-9F87-E30109A9029F}"/>
          </ac:picMkLst>
        </pc:picChg>
      </pc:sldChg>
      <pc:sldChg chg="modSp add replId">
        <pc:chgData name="内田 陽子" userId="S::yoko_uchida@jpfgojp.onmicrosoft.com::3ba88787-b8da-4fc8-a417-83f627a88c5e" providerId="AD" clId="Web-{BA90E12B-9006-16FD-BAF8-1D3002BE205A}" dt="2020-06-29T04:49:54.872" v="956" actId="1076"/>
        <pc:sldMkLst>
          <pc:docMk/>
          <pc:sldMk cId="3416712067" sldId="455"/>
        </pc:sldMkLst>
        <pc:spChg chg="mod">
          <ac:chgData name="内田 陽子" userId="S::yoko_uchida@jpfgojp.onmicrosoft.com::3ba88787-b8da-4fc8-a417-83f627a88c5e" providerId="AD" clId="Web-{BA90E12B-9006-16FD-BAF8-1D3002BE205A}" dt="2020-06-29T04:35:45.627" v="755" actId="20577"/>
          <ac:spMkLst>
            <pc:docMk/>
            <pc:sldMk cId="3416712067" sldId="45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5:24.190" v="727" actId="20577"/>
          <ac:spMkLst>
            <pc:docMk/>
            <pc:sldMk cId="3416712067" sldId="45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49:54.872" v="956" actId="1076"/>
          <ac:spMkLst>
            <pc:docMk/>
            <pc:sldMk cId="3416712067" sldId="45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10.221" v="786" actId="1076"/>
          <ac:spMkLst>
            <pc:docMk/>
            <pc:sldMk cId="3416712067" sldId="45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5:59.956" v="782" actId="20577"/>
          <ac:spMkLst>
            <pc:docMk/>
            <pc:sldMk cId="3416712067" sldId="45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35.315" v="806" actId="20577"/>
          <ac:spMkLst>
            <pc:docMk/>
            <pc:sldMk cId="3416712067" sldId="45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55.846" v="819" actId="20577"/>
          <ac:spMkLst>
            <pc:docMk/>
            <pc:sldMk cId="3416712067" sldId="455"/>
            <ac:spMk id="14" creationId="{B9E01242-A798-4AF3-A0A2-7C59DE02D6B1}"/>
          </ac:spMkLst>
        </pc:spChg>
      </pc:sldChg>
      <pc:sldChg chg="modSp add replId">
        <pc:chgData name="内田 陽子" userId="S::yoko_uchida@jpfgojp.onmicrosoft.com::3ba88787-b8da-4fc8-a417-83f627a88c5e" providerId="AD" clId="Web-{BA90E12B-9006-16FD-BAF8-1D3002BE205A}" dt="2020-06-29T04:54:15.448" v="1114" actId="20577"/>
        <pc:sldMkLst>
          <pc:docMk/>
          <pc:sldMk cId="3182985493" sldId="456"/>
        </pc:sldMkLst>
        <pc:spChg chg="mod">
          <ac:chgData name="内田 陽子" userId="S::yoko_uchida@jpfgojp.onmicrosoft.com::3ba88787-b8da-4fc8-a417-83f627a88c5e" providerId="AD" clId="Web-{BA90E12B-9006-16FD-BAF8-1D3002BE205A}" dt="2020-06-29T04:50:51.590" v="982" actId="20577"/>
          <ac:spMkLst>
            <pc:docMk/>
            <pc:sldMk cId="3182985493" sldId="45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48:46.544" v="942" actId="20577"/>
          <ac:spMkLst>
            <pc:docMk/>
            <pc:sldMk cId="3182985493" sldId="45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4:15.448" v="1114" actId="20577"/>
          <ac:spMkLst>
            <pc:docMk/>
            <pc:sldMk cId="3182985493" sldId="45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0:09.669" v="957" actId="1076"/>
          <ac:spMkLst>
            <pc:docMk/>
            <pc:sldMk cId="3182985493" sldId="45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15.606" v="1015" actId="20577"/>
          <ac:spMkLst>
            <pc:docMk/>
            <pc:sldMk cId="3182985493" sldId="456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42.965" v="1040" actId="20577"/>
          <ac:spMkLst>
            <pc:docMk/>
            <pc:sldMk cId="3182985493" sldId="456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55.356" v="1057" actId="20577"/>
          <ac:spMkLst>
            <pc:docMk/>
            <pc:sldMk cId="3182985493" sldId="456"/>
            <ac:spMk id="14" creationId="{B9E01242-A798-4AF3-A0A2-7C59DE02D6B1}"/>
          </ac:spMkLst>
        </pc:spChg>
      </pc:sldChg>
      <pc:sldChg chg="addSp delSp modSp add replId">
        <pc:chgData name="内田 陽子" userId="S::yoko_uchida@jpfgojp.onmicrosoft.com::3ba88787-b8da-4fc8-a417-83f627a88c5e" providerId="AD" clId="Web-{BA90E12B-9006-16FD-BAF8-1D3002BE205A}" dt="2020-06-29T05:04:56.788" v="1359" actId="20577"/>
        <pc:sldMkLst>
          <pc:docMk/>
          <pc:sldMk cId="571041173" sldId="457"/>
        </pc:sldMkLst>
        <pc:spChg chg="mod">
          <ac:chgData name="内田 陽子" userId="S::yoko_uchida@jpfgojp.onmicrosoft.com::3ba88787-b8da-4fc8-a417-83f627a88c5e" providerId="AD" clId="Web-{BA90E12B-9006-16FD-BAF8-1D3002BE205A}" dt="2020-06-29T05:04:33.429" v="1330" actId="20577"/>
          <ac:spMkLst>
            <pc:docMk/>
            <pc:sldMk cId="571041173" sldId="45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2:58.257" v="1277" actId="20577"/>
          <ac:spMkLst>
            <pc:docMk/>
            <pc:sldMk cId="571041173" sldId="45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17.882" v="1316" actId="20577"/>
          <ac:spMkLst>
            <pc:docMk/>
            <pc:sldMk cId="571041173" sldId="45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48.741" v="1346" actId="20577"/>
          <ac:spMkLst>
            <pc:docMk/>
            <pc:sldMk cId="571041173" sldId="45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56.788" v="1359" actId="20577"/>
          <ac:spMkLst>
            <pc:docMk/>
            <pc:sldMk cId="571041173" sldId="45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41.319" v="1339" actId="20577"/>
          <ac:spMkLst>
            <pc:docMk/>
            <pc:sldMk cId="571041173" sldId="457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BA90E12B-9006-16FD-BAF8-1D3002BE205A}" dt="2020-06-29T05:02:23.289" v="1264"/>
          <ac:picMkLst>
            <pc:docMk/>
            <pc:sldMk cId="571041173" sldId="457"/>
            <ac:picMk id="5" creationId="{6EB3EBFE-C967-4F80-9841-5CBB3CAB59FE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5:02:20.539" v="1263"/>
          <ac:picMkLst>
            <pc:docMk/>
            <pc:sldMk cId="571041173" sldId="457"/>
            <ac:picMk id="6" creationId="{7A2220FB-CD06-41D4-BB47-4CE461786C44}"/>
          </ac:picMkLst>
        </pc:picChg>
      </pc:sldChg>
      <pc:sldChg chg="modSp add ord replId">
        <pc:chgData name="内田 陽子" userId="S::yoko_uchida@jpfgojp.onmicrosoft.com::3ba88787-b8da-4fc8-a417-83f627a88c5e" providerId="AD" clId="Web-{BA90E12B-9006-16FD-BAF8-1D3002BE205A}" dt="2020-06-29T05:15:59.987" v="1516" actId="20577"/>
        <pc:sldMkLst>
          <pc:docMk/>
          <pc:sldMk cId="4056125493" sldId="458"/>
        </pc:sldMkLst>
        <pc:spChg chg="mod">
          <ac:chgData name="内田 陽子" userId="S::yoko_uchida@jpfgojp.onmicrosoft.com::3ba88787-b8da-4fc8-a417-83f627a88c5e" providerId="AD" clId="Web-{BA90E12B-9006-16FD-BAF8-1D3002BE205A}" dt="2020-06-29T05:10:23.083" v="1412" actId="20577"/>
          <ac:spMkLst>
            <pc:docMk/>
            <pc:sldMk cId="4056125493" sldId="45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9:41.755" v="1384" actId="20577"/>
          <ac:spMkLst>
            <pc:docMk/>
            <pc:sldMk cId="4056125493" sldId="45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5:59.987" v="1516" actId="20577"/>
          <ac:spMkLst>
            <pc:docMk/>
            <pc:sldMk cId="4056125493" sldId="45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28.379" v="1445" actId="20577"/>
          <ac:spMkLst>
            <pc:docMk/>
            <pc:sldMk cId="4056125493" sldId="458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09.614" v="1433" actId="20577"/>
          <ac:spMkLst>
            <pc:docMk/>
            <pc:sldMk cId="4056125493" sldId="458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51.098" v="1462" actId="20577"/>
          <ac:spMkLst>
            <pc:docMk/>
            <pc:sldMk cId="4056125493" sldId="458"/>
            <ac:spMk id="14" creationId="{B9E01242-A798-4AF3-A0A2-7C59DE02D6B1}"/>
          </ac:spMkLst>
        </pc:spChg>
      </pc:sldChg>
      <pc:sldChg chg="modSp add ord replId">
        <pc:chgData name="内田 陽子" userId="S::yoko_uchida@jpfgojp.onmicrosoft.com::3ba88787-b8da-4fc8-a417-83f627a88c5e" providerId="AD" clId="Web-{BA90E12B-9006-16FD-BAF8-1D3002BE205A}" dt="2020-06-29T05:43:30.867" v="1769" actId="20577"/>
        <pc:sldMkLst>
          <pc:docMk/>
          <pc:sldMk cId="2919547932" sldId="459"/>
        </pc:sldMkLst>
        <pc:spChg chg="mod">
          <ac:chgData name="内田 陽子" userId="S::yoko_uchida@jpfgojp.onmicrosoft.com::3ba88787-b8da-4fc8-a417-83f627a88c5e" providerId="AD" clId="Web-{BA90E12B-9006-16FD-BAF8-1D3002BE205A}" dt="2020-06-29T05:30:51.590" v="1718" actId="20577"/>
          <ac:spMkLst>
            <pc:docMk/>
            <pc:sldMk cId="2919547932" sldId="45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8:01.404" v="1647" actId="20577"/>
          <ac:spMkLst>
            <pc:docMk/>
            <pc:sldMk cId="2919547932" sldId="45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3:30.867" v="1769" actId="20577"/>
          <ac:spMkLst>
            <pc:docMk/>
            <pc:sldMk cId="2919547932" sldId="45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56.840" v="1721" actId="20577"/>
          <ac:spMkLst>
            <pc:docMk/>
            <pc:sldMk cId="2919547932" sldId="45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48.637" v="1715" actId="20577"/>
          <ac:spMkLst>
            <pc:docMk/>
            <pc:sldMk cId="2919547932" sldId="45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41.903" v="1711" actId="20577"/>
          <ac:spMkLst>
            <pc:docMk/>
            <pc:sldMk cId="2919547932" sldId="459"/>
            <ac:spMk id="14" creationId="{B9E01242-A798-4AF3-A0A2-7C59DE02D6B1}"/>
          </ac:spMkLst>
        </pc:spChg>
      </pc:sldChg>
      <pc:sldChg chg="modSp add replId">
        <pc:chgData name="内田 陽子" userId="S::yoko_uchida@jpfgojp.onmicrosoft.com::3ba88787-b8da-4fc8-a417-83f627a88c5e" providerId="AD" clId="Web-{BA90E12B-9006-16FD-BAF8-1D3002BE205A}" dt="2020-06-29T05:51:40.239" v="1892" actId="20577"/>
        <pc:sldMkLst>
          <pc:docMk/>
          <pc:sldMk cId="699807025" sldId="460"/>
        </pc:sldMkLst>
        <pc:spChg chg="mod">
          <ac:chgData name="内田 陽子" userId="S::yoko_uchida@jpfgojp.onmicrosoft.com::3ba88787-b8da-4fc8-a417-83f627a88c5e" providerId="AD" clId="Web-{BA90E12B-9006-16FD-BAF8-1D3002BE205A}" dt="2020-06-29T05:46:44.334" v="1831" actId="20577"/>
          <ac:spMkLst>
            <pc:docMk/>
            <pc:sldMk cId="699807025" sldId="46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51:40.239" v="1892" actId="20577"/>
          <ac:spMkLst>
            <pc:docMk/>
            <pc:sldMk cId="699807025" sldId="46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6:51.834" v="1832" actId="1076"/>
          <ac:spMkLst>
            <pc:docMk/>
            <pc:sldMk cId="699807025" sldId="460"/>
            <ac:spMk id="7" creationId="{1AF68CEC-B70C-4DFA-9973-E5B8A12ED17D}"/>
          </ac:spMkLst>
        </pc:spChg>
      </pc:sldChg>
      <pc:sldChg chg="add ord">
        <pc:chgData name="内田 陽子" userId="S::yoko_uchida@jpfgojp.onmicrosoft.com::3ba88787-b8da-4fc8-a417-83f627a88c5e" providerId="AD" clId="Web-{BA90E12B-9006-16FD-BAF8-1D3002BE205A}" dt="2020-06-29T05:51:51.457" v="1894"/>
        <pc:sldMkLst>
          <pc:docMk/>
          <pc:sldMk cId="494679441" sldId="461"/>
        </pc:sldMkLst>
      </pc:sldChg>
      <pc:sldChg chg="modSp add ord replId">
        <pc:chgData name="内田 陽子" userId="S::yoko_uchida@jpfgojp.onmicrosoft.com::3ba88787-b8da-4fc8-a417-83f627a88c5e" providerId="AD" clId="Web-{BA90E12B-9006-16FD-BAF8-1D3002BE205A}" dt="2020-06-29T08:46:22.972" v="2184" actId="1076"/>
        <pc:sldMkLst>
          <pc:docMk/>
          <pc:sldMk cId="2503653533" sldId="462"/>
        </pc:sldMkLst>
        <pc:spChg chg="mod">
          <ac:chgData name="内田 陽子" userId="S::yoko_uchida@jpfgojp.onmicrosoft.com::3ba88787-b8da-4fc8-a417-83f627a88c5e" providerId="AD" clId="Web-{BA90E12B-9006-16FD-BAF8-1D3002BE205A}" dt="2020-06-29T08:44:08.520" v="2119" actId="20577"/>
          <ac:spMkLst>
            <pc:docMk/>
            <pc:sldMk cId="2503653533" sldId="46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0:53.223" v="2040" actId="20577"/>
          <ac:spMkLst>
            <pc:docMk/>
            <pc:sldMk cId="2503653533" sldId="46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3:54.113" v="2105" actId="20577"/>
          <ac:spMkLst>
            <pc:docMk/>
            <pc:sldMk cId="2503653533" sldId="46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6:22.972" v="2184" actId="1076"/>
          <ac:spMkLst>
            <pc:docMk/>
            <pc:sldMk cId="2503653533" sldId="46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22.941" v="2147" actId="20577"/>
          <ac:spMkLst>
            <pc:docMk/>
            <pc:sldMk cId="2503653533" sldId="462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35.926" v="2162" actId="20577"/>
          <ac:spMkLst>
            <pc:docMk/>
            <pc:sldMk cId="2503653533" sldId="462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51.113" v="2181" actId="20577"/>
          <ac:spMkLst>
            <pc:docMk/>
            <pc:sldMk cId="2503653533" sldId="462"/>
            <ac:spMk id="14" creationId="{B9E01242-A798-4AF3-A0A2-7C59DE02D6B1}"/>
          </ac:spMkLst>
        </pc:spChg>
      </pc:sldChg>
      <pc:sldChg chg="delSp modSp add replId">
        <pc:chgData name="内田 陽子" userId="S::yoko_uchida@jpfgojp.onmicrosoft.com::3ba88787-b8da-4fc8-a417-83f627a88c5e" providerId="AD" clId="Web-{BA90E12B-9006-16FD-BAF8-1D3002BE205A}" dt="2020-06-29T08:52:05.893" v="2283" actId="20577"/>
        <pc:sldMkLst>
          <pc:docMk/>
          <pc:sldMk cId="629953174" sldId="463"/>
        </pc:sldMkLst>
        <pc:spChg chg="mod">
          <ac:chgData name="内田 陽子" userId="S::yoko_uchida@jpfgojp.onmicrosoft.com::3ba88787-b8da-4fc8-a417-83f627a88c5e" providerId="AD" clId="Web-{BA90E12B-9006-16FD-BAF8-1D3002BE205A}" dt="2020-06-29T08:50:20.659" v="2230" actId="20577"/>
          <ac:spMkLst>
            <pc:docMk/>
            <pc:sldMk cId="629953174" sldId="46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9:16.128" v="2214" actId="20577"/>
          <ac:spMkLst>
            <pc:docMk/>
            <pc:sldMk cId="629953174" sldId="46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2:05.893" v="2283" actId="20577"/>
          <ac:spMkLst>
            <pc:docMk/>
            <pc:sldMk cId="629953174" sldId="46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9:31.300" v="2217" actId="1076"/>
          <ac:spMkLst>
            <pc:docMk/>
            <pc:sldMk cId="629953174" sldId="46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0:35.378" v="2240" actId="20577"/>
          <ac:spMkLst>
            <pc:docMk/>
            <pc:sldMk cId="629953174" sldId="463"/>
            <ac:spMk id="12" creationId="{FDF45B26-2467-4FFE-B55D-7C61FBE78DDD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8:49:20.191" v="2216"/>
          <ac:spMkLst>
            <pc:docMk/>
            <pc:sldMk cId="629953174" sldId="463"/>
            <ac:spMk id="13" creationId="{EF6F3857-3E56-471E-869C-FDB52DA51237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8:49:20.191" v="2215"/>
          <ac:spMkLst>
            <pc:docMk/>
            <pc:sldMk cId="629953174" sldId="463"/>
            <ac:spMk id="14" creationId="{B9E01242-A798-4AF3-A0A2-7C59DE02D6B1}"/>
          </ac:spMkLst>
        </pc:spChg>
      </pc:sldChg>
      <pc:sldChg chg="delSp modSp add ord replId">
        <pc:chgData name="内田 陽子" userId="S::yoko_uchida@jpfgojp.onmicrosoft.com::3ba88787-b8da-4fc8-a417-83f627a88c5e" providerId="AD" clId="Web-{BA90E12B-9006-16FD-BAF8-1D3002BE205A}" dt="2020-06-29T09:02:56.876" v="2443" actId="20577"/>
        <pc:sldMkLst>
          <pc:docMk/>
          <pc:sldMk cId="3016805703" sldId="464"/>
        </pc:sldMkLst>
        <pc:spChg chg="mod">
          <ac:chgData name="内田 陽子" userId="S::yoko_uchida@jpfgojp.onmicrosoft.com::3ba88787-b8da-4fc8-a417-83f627a88c5e" providerId="AD" clId="Web-{BA90E12B-9006-16FD-BAF8-1D3002BE205A}" dt="2020-06-29T09:01:47.439" v="2371" actId="20577"/>
          <ac:spMkLst>
            <pc:docMk/>
            <pc:sldMk cId="3016805703" sldId="46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3:23.909" v="2304" actId="14100"/>
          <ac:spMkLst>
            <pc:docMk/>
            <pc:sldMk cId="3016805703" sldId="46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4:14.424" v="2335" actId="20577"/>
          <ac:spMkLst>
            <pc:docMk/>
            <pc:sldMk cId="3016805703" sldId="464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9:01:55.860" v="2374"/>
          <ac:spMkLst>
            <pc:docMk/>
            <pc:sldMk cId="3016805703" sldId="464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2:10.563" v="2394" actId="20577"/>
          <ac:spMkLst>
            <pc:docMk/>
            <pc:sldMk cId="3016805703" sldId="464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2:56.876" v="2443" actId="20577"/>
          <ac:spMkLst>
            <pc:docMk/>
            <pc:sldMk cId="3016805703" sldId="464"/>
            <ac:spMk id="14" creationId="{E81F51A5-8175-464B-A1AE-19542C1F9BA4}"/>
          </ac:spMkLst>
        </pc:spChg>
      </pc:sldChg>
      <pc:sldChg chg="modSp add ord replId">
        <pc:chgData name="内田 陽子" userId="S::yoko_uchida@jpfgojp.onmicrosoft.com::3ba88787-b8da-4fc8-a417-83f627a88c5e" providerId="AD" clId="Web-{BA90E12B-9006-16FD-BAF8-1D3002BE205A}" dt="2020-06-29T09:16:37.639" v="2556" actId="1076"/>
        <pc:sldMkLst>
          <pc:docMk/>
          <pc:sldMk cId="2755551451" sldId="465"/>
        </pc:sldMkLst>
        <pc:spChg chg="mod">
          <ac:chgData name="内田 陽子" userId="S::yoko_uchida@jpfgojp.onmicrosoft.com::3ba88787-b8da-4fc8-a417-83f627a88c5e" providerId="AD" clId="Web-{BA90E12B-9006-16FD-BAF8-1D3002BE205A}" dt="2020-06-29T09:15:38.921" v="2514" actId="20577"/>
          <ac:spMkLst>
            <pc:docMk/>
            <pc:sldMk cId="2755551451" sldId="4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6:56.141" v="2473" actId="20577"/>
          <ac:spMkLst>
            <pc:docMk/>
            <pc:sldMk cId="2755551451" sldId="4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5:29.217" v="2505" actId="20577"/>
          <ac:spMkLst>
            <pc:docMk/>
            <pc:sldMk cId="2755551451" sldId="4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37.639" v="2556" actId="1076"/>
          <ac:spMkLst>
            <pc:docMk/>
            <pc:sldMk cId="2755551451" sldId="4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5:49.061" v="2524" actId="20577"/>
          <ac:spMkLst>
            <pc:docMk/>
            <pc:sldMk cId="2755551451" sldId="46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00.186" v="2533" actId="20577"/>
          <ac:spMkLst>
            <pc:docMk/>
            <pc:sldMk cId="2755551451" sldId="46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11.811" v="2548" actId="20577"/>
          <ac:spMkLst>
            <pc:docMk/>
            <pc:sldMk cId="2755551451" sldId="465"/>
            <ac:spMk id="14" creationId="{B9E01242-A798-4AF3-A0A2-7C59DE02D6B1}"/>
          </ac:spMkLst>
        </pc:spChg>
      </pc:sldChg>
      <pc:sldChg chg="addSp modSp add ord replId">
        <pc:chgData name="内田 陽子" userId="S::yoko_uchida@jpfgojp.onmicrosoft.com::3ba88787-b8da-4fc8-a417-83f627a88c5e" providerId="AD" clId="Web-{BA90E12B-9006-16FD-BAF8-1D3002BE205A}" dt="2020-06-29T09:23:52.419" v="2675" actId="1076"/>
        <pc:sldMkLst>
          <pc:docMk/>
          <pc:sldMk cId="2184320532" sldId="466"/>
        </pc:sldMkLst>
        <pc:spChg chg="mod">
          <ac:chgData name="内田 陽子" userId="S::yoko_uchida@jpfgojp.onmicrosoft.com::3ba88787-b8da-4fc8-a417-83f627a88c5e" providerId="AD" clId="Web-{BA90E12B-9006-16FD-BAF8-1D3002BE205A}" dt="2020-06-29T09:22:12.998" v="2637" actId="20577"/>
          <ac:spMkLst>
            <pc:docMk/>
            <pc:sldMk cId="2184320532" sldId="4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9:04.498" v="2580" actId="20577"/>
          <ac:spMkLst>
            <pc:docMk/>
            <pc:sldMk cId="2184320532" sldId="4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52.419" v="2675" actId="1076"/>
          <ac:spMkLst>
            <pc:docMk/>
            <pc:sldMk cId="2184320532" sldId="4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17.372" v="2659" actId="1076"/>
          <ac:spMkLst>
            <pc:docMk/>
            <pc:sldMk cId="2184320532" sldId="466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9:22:30.451" v="2644" actId="20577"/>
          <ac:spMkLst>
            <pc:docMk/>
            <pc:sldMk cId="2184320532" sldId="466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05.216" v="2655" actId="20577"/>
          <ac:spMkLst>
            <pc:docMk/>
            <pc:sldMk cId="2184320532" sldId="466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29.357" v="2670" actId="20577"/>
          <ac:spMkLst>
            <pc:docMk/>
            <pc:sldMk cId="2184320532" sldId="466"/>
            <ac:spMk id="14" creationId="{E81F51A5-8175-464B-A1AE-19542C1F9BA4}"/>
          </ac:spMkLst>
        </pc:spChg>
      </pc:sldChg>
    </pc:docChg>
  </pc:docChgLst>
  <pc:docChgLst>
    <pc:chgData name="内田 陽子" userId="S::yoko_uchida@jpfgojp.onmicrosoft.com::3ba88787-b8da-4fc8-a417-83f627a88c5e" providerId="AD" clId="Web-{DE3968A3-F87F-B32D-53B4-4E0F3F803AA5}"/>
    <pc:docChg chg="addSld modSld sldOrd">
      <pc:chgData name="内田 陽子" userId="S::yoko_uchida@jpfgojp.onmicrosoft.com::3ba88787-b8da-4fc8-a417-83f627a88c5e" providerId="AD" clId="Web-{DE3968A3-F87F-B32D-53B4-4E0F3F803AA5}" dt="2020-07-04T04:16:38.050" v="145"/>
      <pc:docMkLst>
        <pc:docMk/>
      </pc:docMkLst>
      <pc:sldChg chg="modSp ord">
        <pc:chgData name="内田 陽子" userId="S::yoko_uchida@jpfgojp.onmicrosoft.com::3ba88787-b8da-4fc8-a417-83f627a88c5e" providerId="AD" clId="Web-{DE3968A3-F87F-B32D-53B4-4E0F3F803AA5}" dt="2020-07-04T04:11:51.297" v="86"/>
        <pc:sldMkLst>
          <pc:docMk/>
          <pc:sldMk cId="2850448850" sldId="440"/>
        </pc:sldMkLst>
        <pc:spChg chg="mod">
          <ac:chgData name="内田 陽子" userId="S::yoko_uchida@jpfgojp.onmicrosoft.com::3ba88787-b8da-4fc8-a417-83f627a88c5e" providerId="AD" clId="Web-{DE3968A3-F87F-B32D-53B4-4E0F3F803AA5}" dt="2020-07-04T04:06:19.901" v="77" actId="20577"/>
          <ac:spMkLst>
            <pc:docMk/>
            <pc:sldMk cId="2850448850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E3968A3-F87F-B32D-53B4-4E0F3F803AA5}" dt="2020-07-04T04:11:44.640" v="85" actId="20577"/>
          <ac:spMkLst>
            <pc:docMk/>
            <pc:sldMk cId="2850448850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E3968A3-F87F-B32D-53B4-4E0F3F803AA5}" dt="2020-07-04T04:11:28.609" v="78" actId="1076"/>
          <ac:spMkLst>
            <pc:docMk/>
            <pc:sldMk cId="2850448850" sldId="440"/>
            <ac:spMk id="7" creationId="{1AF68CEC-B70C-4DFA-9973-E5B8A12ED17D}"/>
          </ac:spMkLst>
        </pc:spChg>
      </pc:sldChg>
      <pc:sldChg chg="delSp modSp ord">
        <pc:chgData name="内田 陽子" userId="S::yoko_uchida@jpfgojp.onmicrosoft.com::3ba88787-b8da-4fc8-a417-83f627a88c5e" providerId="AD" clId="Web-{DE3968A3-F87F-B32D-53B4-4E0F3F803AA5}" dt="2020-07-04T04:05:23.463" v="63" actId="1076"/>
        <pc:sldMkLst>
          <pc:docMk/>
          <pc:sldMk cId="2624926469" sldId="443"/>
        </pc:sldMkLst>
        <pc:spChg chg="mod">
          <ac:chgData name="内田 陽子" userId="S::yoko_uchida@jpfgojp.onmicrosoft.com::3ba88787-b8da-4fc8-a417-83f627a88c5e" providerId="AD" clId="Web-{DE3968A3-F87F-B32D-53B4-4E0F3F803AA5}" dt="2020-07-04T04:02:12.101" v="23" actId="14100"/>
          <ac:spMkLst>
            <pc:docMk/>
            <pc:sldMk cId="2624926469" sldId="44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E3968A3-F87F-B32D-53B4-4E0F3F803AA5}" dt="2020-07-04T04:03:08.554" v="33" actId="20577"/>
          <ac:spMkLst>
            <pc:docMk/>
            <pc:sldMk cId="2624926469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E3968A3-F87F-B32D-53B4-4E0F3F803AA5}" dt="2020-07-04T04:05:23.463" v="63" actId="1076"/>
          <ac:spMkLst>
            <pc:docMk/>
            <pc:sldMk cId="2624926469" sldId="443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DE3968A3-F87F-B32D-53B4-4E0F3F803AA5}" dt="2020-07-04T04:02:14.851" v="24"/>
          <ac:spMkLst>
            <pc:docMk/>
            <pc:sldMk cId="2624926469" sldId="44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DE3968A3-F87F-B32D-53B4-4E0F3F803AA5}" dt="2020-07-04T04:16:38.050" v="145"/>
        <pc:sldMkLst>
          <pc:docMk/>
          <pc:sldMk cId="2043561076" sldId="449"/>
        </pc:sldMkLst>
        <pc:spChg chg="mod">
          <ac:chgData name="内田 陽子" userId="S::yoko_uchida@jpfgojp.onmicrosoft.com::3ba88787-b8da-4fc8-a417-83f627a88c5e" providerId="AD" clId="Web-{DE3968A3-F87F-B32D-53B4-4E0F3F803AA5}" dt="2020-07-04T04:15:38.141" v="137" actId="20577"/>
          <ac:spMkLst>
            <pc:docMk/>
            <pc:sldMk cId="2043561076" sldId="4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E3968A3-F87F-B32D-53B4-4E0F3F803AA5}" dt="2020-07-04T04:16:21.707" v="144" actId="1076"/>
          <ac:spMkLst>
            <pc:docMk/>
            <pc:sldMk cId="2043561076" sldId="44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E3968A3-F87F-B32D-53B4-4E0F3F803AA5}" dt="2020-07-04T04:15:48.923" v="138" actId="1076"/>
          <ac:spMkLst>
            <pc:docMk/>
            <pc:sldMk cId="2043561076" sldId="44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DE3968A3-F87F-B32D-53B4-4E0F3F803AA5}" dt="2020-07-04T04:00:41.882" v="1" actId="20577"/>
        <pc:sldMkLst>
          <pc:docMk/>
          <pc:sldMk cId="898177203" sldId="477"/>
        </pc:sldMkLst>
        <pc:spChg chg="mod">
          <ac:chgData name="内田 陽子" userId="S::yoko_uchida@jpfgojp.onmicrosoft.com::3ba88787-b8da-4fc8-a417-83f627a88c5e" providerId="AD" clId="Web-{DE3968A3-F87F-B32D-53B4-4E0F3F803AA5}" dt="2020-07-04T04:00:41.882" v="1" actId="20577"/>
          <ac:spMkLst>
            <pc:docMk/>
            <pc:sldMk cId="898177203" sldId="477"/>
            <ac:spMk id="4" creationId="{00000000-0000-0000-0000-000000000000}"/>
          </ac:spMkLst>
        </pc:spChg>
      </pc:sldChg>
      <pc:sldChg chg="delSp modSp add replId">
        <pc:chgData name="内田 陽子" userId="S::yoko_uchida@jpfgojp.onmicrosoft.com::3ba88787-b8da-4fc8-a417-83f627a88c5e" providerId="AD" clId="Web-{DE3968A3-F87F-B32D-53B4-4E0F3F803AA5}" dt="2020-07-04T04:05:12.713" v="62" actId="20577"/>
        <pc:sldMkLst>
          <pc:docMk/>
          <pc:sldMk cId="283426100" sldId="478"/>
        </pc:sldMkLst>
        <pc:spChg chg="mod">
          <ac:chgData name="内田 陽子" userId="S::yoko_uchida@jpfgojp.onmicrosoft.com::3ba88787-b8da-4fc8-a417-83f627a88c5e" providerId="AD" clId="Web-{DE3968A3-F87F-B32D-53B4-4E0F3F803AA5}" dt="2020-07-04T04:04:44.039" v="55" actId="20577"/>
          <ac:spMkLst>
            <pc:docMk/>
            <pc:sldMk cId="283426100" sldId="4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E3968A3-F87F-B32D-53B4-4E0F3F803AA5}" dt="2020-07-04T04:05:12.713" v="62" actId="20577"/>
          <ac:spMkLst>
            <pc:docMk/>
            <pc:sldMk cId="283426100" sldId="4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E3968A3-F87F-B32D-53B4-4E0F3F803AA5}" dt="2020-07-04T04:04:57.695" v="58" actId="1076"/>
          <ac:spMkLst>
            <pc:docMk/>
            <pc:sldMk cId="283426100" sldId="478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DE3968A3-F87F-B32D-53B4-4E0F3F803AA5}" dt="2020-07-04T04:04:50.320" v="57"/>
          <ac:spMkLst>
            <pc:docMk/>
            <pc:sldMk cId="283426100" sldId="478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DE3968A3-F87F-B32D-53B4-4E0F3F803AA5}" dt="2020-07-04T04:04:50.320" v="56"/>
          <ac:spMkLst>
            <pc:docMk/>
            <pc:sldMk cId="283426100" sldId="478"/>
            <ac:spMk id="10" creationId="{9A12C887-F2A3-44AE-B14D-889C875FFA4A}"/>
          </ac:spMkLst>
        </pc:spChg>
      </pc:sldChg>
      <pc:sldChg chg="addSp modSp add ord replId">
        <pc:chgData name="内田 陽子" userId="S::yoko_uchida@jpfgojp.onmicrosoft.com::3ba88787-b8da-4fc8-a417-83f627a88c5e" providerId="AD" clId="Web-{DE3968A3-F87F-B32D-53B4-4E0F3F803AA5}" dt="2020-07-04T04:13:58.297" v="117"/>
        <pc:sldMkLst>
          <pc:docMk/>
          <pc:sldMk cId="4038608163" sldId="479"/>
        </pc:sldMkLst>
        <pc:spChg chg="mod">
          <ac:chgData name="内田 陽子" userId="S::yoko_uchida@jpfgojp.onmicrosoft.com::3ba88787-b8da-4fc8-a417-83f627a88c5e" providerId="AD" clId="Web-{DE3968A3-F87F-B32D-53B4-4E0F3F803AA5}" dt="2020-07-04T04:13:17.500" v="108" actId="20577"/>
          <ac:spMkLst>
            <pc:docMk/>
            <pc:sldMk cId="4038608163" sldId="4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E3968A3-F87F-B32D-53B4-4E0F3F803AA5}" dt="2020-07-04T04:13:39.594" v="114" actId="20577"/>
          <ac:spMkLst>
            <pc:docMk/>
            <pc:sldMk cId="4038608163" sldId="479"/>
            <ac:spMk id="4" creationId="{00000000-0000-0000-0000-000000000000}"/>
          </ac:spMkLst>
        </pc:spChg>
        <pc:spChg chg="add">
          <ac:chgData name="内田 陽子" userId="S::yoko_uchida@jpfgojp.onmicrosoft.com::3ba88787-b8da-4fc8-a417-83f627a88c5e" providerId="AD" clId="Web-{DE3968A3-F87F-B32D-53B4-4E0F3F803AA5}" dt="2020-07-04T04:13:58.282" v="115"/>
          <ac:spMkLst>
            <pc:docMk/>
            <pc:sldMk cId="4038608163" sldId="479"/>
            <ac:spMk id="5" creationId="{8BE060B7-BBB5-4E41-9AE3-232CE3820337}"/>
          </ac:spMkLst>
        </pc:spChg>
        <pc:spChg chg="add">
          <ac:chgData name="内田 陽子" userId="S::yoko_uchida@jpfgojp.onmicrosoft.com::3ba88787-b8da-4fc8-a417-83f627a88c5e" providerId="AD" clId="Web-{DE3968A3-F87F-B32D-53B4-4E0F3F803AA5}" dt="2020-07-04T04:13:58.282" v="116"/>
          <ac:spMkLst>
            <pc:docMk/>
            <pc:sldMk cId="4038608163" sldId="479"/>
            <ac:spMk id="9" creationId="{26B27F9F-4D39-4FC0-899B-17D8D1A2B1C4}"/>
          </ac:spMkLst>
        </pc:spChg>
        <pc:spChg chg="add">
          <ac:chgData name="内田 陽子" userId="S::yoko_uchida@jpfgojp.onmicrosoft.com::3ba88787-b8da-4fc8-a417-83f627a88c5e" providerId="AD" clId="Web-{DE3968A3-F87F-B32D-53B4-4E0F3F803AA5}" dt="2020-07-04T04:13:58.297" v="117"/>
          <ac:spMkLst>
            <pc:docMk/>
            <pc:sldMk cId="4038608163" sldId="479"/>
            <ac:spMk id="11" creationId="{98A749B6-AB56-4FDA-8D28-E1EBA15EF08C}"/>
          </ac:spMkLst>
        </pc:spChg>
      </pc:sldChg>
    </pc:docChg>
  </pc:docChgLst>
  <pc:docChgLst>
    <pc:chgData name="内田 陽子" userId="S::yoko_uchida@jpfgojp.onmicrosoft.com::3ba88787-b8da-4fc8-a417-83f627a88c5e" providerId="AD" clId="Web-{21EE5ECE-F2FD-180B-1DBB-5F056335FC80}"/>
    <pc:docChg chg="modSld sldOrd">
      <pc:chgData name="内田 陽子" userId="S::yoko_uchida@jpfgojp.onmicrosoft.com::3ba88787-b8da-4fc8-a417-83f627a88c5e" providerId="AD" clId="Web-{21EE5ECE-F2FD-180B-1DBB-5F056335FC80}" dt="2020-07-06T12:01:50.630" v="238" actId="1076"/>
      <pc:docMkLst>
        <pc:docMk/>
      </pc:docMkLst>
      <pc:sldChg chg="modSp">
        <pc:chgData name="内田 陽子" userId="S::yoko_uchida@jpfgojp.onmicrosoft.com::3ba88787-b8da-4fc8-a417-83f627a88c5e" providerId="AD" clId="Web-{21EE5ECE-F2FD-180B-1DBB-5F056335FC80}" dt="2020-07-06T11:51:46.743" v="144" actId="20577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21EE5ECE-F2FD-180B-1DBB-5F056335FC80}" dt="2020-07-06T11:51:46.743" v="144" actId="20577"/>
          <ac:spMkLst>
            <pc:docMk/>
            <pc:sldMk cId="4023686586" sldId="413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21EE5ECE-F2FD-180B-1DBB-5F056335FC80}" dt="2020-07-06T11:57:33.796" v="213" actId="1076"/>
        <pc:sldMkLst>
          <pc:docMk/>
          <pc:sldMk cId="1821118130" sldId="444"/>
        </pc:sldMkLst>
        <pc:spChg chg="mod">
          <ac:chgData name="内田 陽子" userId="S::yoko_uchida@jpfgojp.onmicrosoft.com::3ba88787-b8da-4fc8-a417-83f627a88c5e" providerId="AD" clId="Web-{21EE5ECE-F2FD-180B-1DBB-5F056335FC80}" dt="2020-07-06T11:54:51.177" v="166" actId="1076"/>
          <ac:spMkLst>
            <pc:docMk/>
            <pc:sldMk cId="1821118130" sldId="4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1EE5ECE-F2FD-180B-1DBB-5F056335FC80}" dt="2020-07-06T11:54:41.364" v="165" actId="14100"/>
          <ac:spMkLst>
            <pc:docMk/>
            <pc:sldMk cId="1821118130" sldId="4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EE5ECE-F2FD-180B-1DBB-5F056335FC80}" dt="2020-07-06T11:55:13.287" v="174" actId="20577"/>
          <ac:spMkLst>
            <pc:docMk/>
            <pc:sldMk cId="1821118130" sldId="4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EE5ECE-F2FD-180B-1DBB-5F056335FC80}" dt="2020-07-06T11:57:33.796" v="213" actId="1076"/>
          <ac:spMkLst>
            <pc:docMk/>
            <pc:sldMk cId="1821118130" sldId="44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21EE5ECE-F2FD-180B-1DBB-5F056335FC80}" dt="2020-07-06T11:54:51.192" v="167" actId="1076"/>
          <ac:spMkLst>
            <pc:docMk/>
            <pc:sldMk cId="1821118130" sldId="44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1EE5ECE-F2FD-180B-1DBB-5F056335FC80}" dt="2020-07-06T11:54:51.192" v="168" actId="1076"/>
          <ac:spMkLst>
            <pc:docMk/>
            <pc:sldMk cId="1821118130" sldId="44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1EE5ECE-F2FD-180B-1DBB-5F056335FC80}" dt="2020-07-06T11:54:51.192" v="169" actId="1076"/>
          <ac:spMkLst>
            <pc:docMk/>
            <pc:sldMk cId="1821118130" sldId="444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21EE5ECE-F2FD-180B-1DBB-5F056335FC80}" dt="2020-07-06T12:01:50.630" v="238" actId="1076"/>
        <pc:sldMkLst>
          <pc:docMk/>
          <pc:sldMk cId="3757872599" sldId="446"/>
        </pc:sldMkLst>
        <pc:spChg chg="add del">
          <ac:chgData name="内田 陽子" userId="S::yoko_uchida@jpfgojp.onmicrosoft.com::3ba88787-b8da-4fc8-a417-83f627a88c5e" providerId="AD" clId="Web-{21EE5ECE-F2FD-180B-1DBB-5F056335FC80}" dt="2020-07-06T11:56:49.325" v="199"/>
          <ac:spMkLst>
            <pc:docMk/>
            <pc:sldMk cId="3757872599" sldId="44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1EE5ECE-F2FD-180B-1DBB-5F056335FC80}" dt="2020-07-06T11:57:05.732" v="210" actId="20577"/>
          <ac:spMkLst>
            <pc:docMk/>
            <pc:sldMk cId="3757872599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EE5ECE-F2FD-180B-1DBB-5F056335FC80}" dt="2020-07-06T12:01:50.630" v="238" actId="1076"/>
          <ac:spMkLst>
            <pc:docMk/>
            <pc:sldMk cId="3757872599" sldId="4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EE5ECE-F2FD-180B-1DBB-5F056335FC80}" dt="2020-07-06T11:57:17.576" v="212" actId="1076"/>
          <ac:spMkLst>
            <pc:docMk/>
            <pc:sldMk cId="3757872599" sldId="446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21EE5ECE-F2FD-180B-1DBB-5F056335FC80}" dt="2020-07-06T11:56:49.325" v="198"/>
          <ac:spMkLst>
            <pc:docMk/>
            <pc:sldMk cId="3757872599" sldId="446"/>
            <ac:spMk id="9" creationId="{48920A6D-E990-4345-B2E9-6CEDA0026157}"/>
          </ac:spMkLst>
        </pc:spChg>
        <pc:spChg chg="add del">
          <ac:chgData name="内田 陽子" userId="S::yoko_uchida@jpfgojp.onmicrosoft.com::3ba88787-b8da-4fc8-a417-83f627a88c5e" providerId="AD" clId="Web-{21EE5ECE-F2FD-180B-1DBB-5F056335FC80}" dt="2020-07-06T11:56:49.325" v="197"/>
          <ac:spMkLst>
            <pc:docMk/>
            <pc:sldMk cId="3757872599" sldId="446"/>
            <ac:spMk id="10" creationId="{9A12C887-F2A3-44AE-B14D-889C875FFA4A}"/>
          </ac:spMkLst>
        </pc:spChg>
        <pc:spChg chg="add del">
          <ac:chgData name="内田 陽子" userId="S::yoko_uchida@jpfgojp.onmicrosoft.com::3ba88787-b8da-4fc8-a417-83f627a88c5e" providerId="AD" clId="Web-{21EE5ECE-F2FD-180B-1DBB-5F056335FC80}" dt="2020-07-06T11:56:49.325" v="196"/>
          <ac:spMkLst>
            <pc:docMk/>
            <pc:sldMk cId="3757872599" sldId="446"/>
            <ac:spMk id="11" creationId="{9557DDCB-0AF4-4AFF-A705-E5DBBE957561}"/>
          </ac:spMkLst>
        </pc:spChg>
      </pc:sldChg>
      <pc:sldChg chg="ord">
        <pc:chgData name="内田 陽子" userId="S::yoko_uchida@jpfgojp.onmicrosoft.com::3ba88787-b8da-4fc8-a417-83f627a88c5e" providerId="AD" clId="Web-{21EE5ECE-F2FD-180B-1DBB-5F056335FC80}" dt="2020-07-06T11:47:12.304" v="0"/>
        <pc:sldMkLst>
          <pc:docMk/>
          <pc:sldMk cId="458200334" sldId="467"/>
        </pc:sldMkLst>
      </pc:sldChg>
      <pc:sldChg chg="modSp">
        <pc:chgData name="内田 陽子" userId="S::yoko_uchida@jpfgojp.onmicrosoft.com::3ba88787-b8da-4fc8-a417-83f627a88c5e" providerId="AD" clId="Web-{21EE5ECE-F2FD-180B-1DBB-5F056335FC80}" dt="2020-07-06T11:49:57.799" v="119" actId="20577"/>
        <pc:sldMkLst>
          <pc:docMk/>
          <pc:sldMk cId="558918184" sldId="485"/>
        </pc:sldMkLst>
        <pc:spChg chg="mod">
          <ac:chgData name="内田 陽子" userId="S::yoko_uchida@jpfgojp.onmicrosoft.com::3ba88787-b8da-4fc8-a417-83f627a88c5e" providerId="AD" clId="Web-{21EE5ECE-F2FD-180B-1DBB-5F056335FC80}" dt="2020-07-06T11:48:35.356" v="62" actId="20577"/>
          <ac:spMkLst>
            <pc:docMk/>
            <pc:sldMk cId="558918184" sldId="48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1EE5ECE-F2FD-180B-1DBB-5F056335FC80}" dt="2020-07-06T11:47:52.090" v="7" actId="20577"/>
          <ac:spMkLst>
            <pc:docMk/>
            <pc:sldMk cId="558918184" sldId="48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1EE5ECE-F2FD-180B-1DBB-5F056335FC80}" dt="2020-07-06T11:49:30.579" v="89" actId="20577"/>
          <ac:spMkLst>
            <pc:docMk/>
            <pc:sldMk cId="558918184" sldId="48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1EE5ECE-F2FD-180B-1DBB-5F056335FC80}" dt="2020-07-06T11:49:41.923" v="101" actId="20577"/>
          <ac:spMkLst>
            <pc:docMk/>
            <pc:sldMk cId="558918184" sldId="48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1EE5ECE-F2FD-180B-1DBB-5F056335FC80}" dt="2020-07-06T11:49:57.799" v="119" actId="20577"/>
          <ac:spMkLst>
            <pc:docMk/>
            <pc:sldMk cId="558918184" sldId="485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07BE2F5A-30CE-F718-C11E-B6DBC1A1E6E5}"/>
    <pc:docChg chg="delSld">
      <pc:chgData name="内田 陽子" userId="S::yoko_uchida@jpfgojp.onmicrosoft.com::3ba88787-b8da-4fc8-a417-83f627a88c5e" providerId="AD" clId="Web-{07BE2F5A-30CE-F718-C11E-B6DBC1A1E6E5}" dt="2020-06-30T05:38:57.614" v="0"/>
      <pc:docMkLst>
        <pc:docMk/>
      </pc:docMkLst>
      <pc:sldChg chg="del">
        <pc:chgData name="内田 陽子" userId="S::yoko_uchida@jpfgojp.onmicrosoft.com::3ba88787-b8da-4fc8-a417-83f627a88c5e" providerId="AD" clId="Web-{07BE2F5A-30CE-F718-C11E-B6DBC1A1E6E5}" dt="2020-06-30T05:38:57.614" v="0"/>
        <pc:sldMkLst>
          <pc:docMk/>
          <pc:sldMk cId="1737716498" sldId="438"/>
        </pc:sldMkLst>
      </pc:sldChg>
    </pc:docChg>
  </pc:docChgLst>
  <pc:docChgLst>
    <pc:chgData clId="Web-{56758CEF-FCB8-CE73-DD4C-2BF1E9E59F4D}"/>
    <pc:docChg chg="modSld">
      <pc:chgData name="" userId="" providerId="" clId="Web-{56758CEF-FCB8-CE73-DD4C-2BF1E9E59F4D}" dt="2020-07-04T03:19:21.292" v="10" actId="20577"/>
      <pc:docMkLst>
        <pc:docMk/>
      </pc:docMkLst>
      <pc:sldChg chg="modSp">
        <pc:chgData name="" userId="" providerId="" clId="Web-{56758CEF-FCB8-CE73-DD4C-2BF1E9E59F4D}" dt="2020-07-04T03:19:21.292" v="10" actId="20577"/>
        <pc:sldMkLst>
          <pc:docMk/>
          <pc:sldMk cId="2222825379" sldId="474"/>
        </pc:sldMkLst>
        <pc:spChg chg="mod">
          <ac:chgData name="" userId="" providerId="" clId="Web-{56758CEF-FCB8-CE73-DD4C-2BF1E9E59F4D}" dt="2020-07-04T03:19:21.292" v="10" actId="20577"/>
          <ac:spMkLst>
            <pc:docMk/>
            <pc:sldMk cId="2222825379" sldId="474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E505390C-649F-52A2-DC51-7DF72C617F73}"/>
    <pc:docChg chg="addSld delSld modSld sldOrd">
      <pc:chgData name="内田 陽子" userId="S::yoko_uchida@jpfgojp.onmicrosoft.com::3ba88787-b8da-4fc8-a417-83f627a88c5e" providerId="AD" clId="Web-{E505390C-649F-52A2-DC51-7DF72C617F73}" dt="2020-07-06T12:52:47.870" v="1127"/>
      <pc:docMkLst>
        <pc:docMk/>
      </pc:docMkLst>
      <pc:sldChg chg="delSp modSp">
        <pc:chgData name="内田 陽子" userId="S::yoko_uchida@jpfgojp.onmicrosoft.com::3ba88787-b8da-4fc8-a417-83f627a88c5e" providerId="AD" clId="Web-{E505390C-649F-52A2-DC51-7DF72C617F73}" dt="2020-07-06T12:29:37.565" v="611" actId="20577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E505390C-649F-52A2-DC51-7DF72C617F73}" dt="2020-07-06T12:28:55.549" v="592" actId="20577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05:05.178" v="24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29:37.565" v="611" actId="20577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05:12.100" v="26" actId="1076"/>
          <ac:spMkLst>
            <pc:docMk/>
            <pc:sldMk cId="3225434964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29:23.596" v="608" actId="1076"/>
          <ac:spMkLst>
            <pc:docMk/>
            <pc:sldMk cId="3225434964" sldId="365"/>
            <ac:spMk id="9" creationId="{48920A6D-E990-4345-B2E9-6CEDA0026157}"/>
          </ac:spMkLst>
        </pc:spChg>
        <pc:spChg chg="del mod">
          <ac:chgData name="内田 陽子" userId="S::yoko_uchida@jpfgojp.onmicrosoft.com::3ba88787-b8da-4fc8-a417-83f627a88c5e" providerId="AD" clId="Web-{E505390C-649F-52A2-DC51-7DF72C617F73}" dt="2020-07-06T12:29:26.659" v="609"/>
          <ac:spMkLst>
            <pc:docMk/>
            <pc:sldMk cId="3225434964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29:06.893" v="600" actId="20577"/>
          <ac:spMkLst>
            <pc:docMk/>
            <pc:sldMk cId="3225434964" sldId="365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E505390C-649F-52A2-DC51-7DF72C617F73}" dt="2020-07-06T12:44:03.133" v="1042" actId="1076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E505390C-649F-52A2-DC51-7DF72C617F73}" dt="2020-07-06T12:43:11.070" v="996" actId="20577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14:44.806" v="165" actId="20577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42:54.226" v="987" actId="20577"/>
          <ac:spMkLst>
            <pc:docMk/>
            <pc:sldMk cId="1736354933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44:03.133" v="1042" actId="1076"/>
          <ac:spMkLst>
            <pc:docMk/>
            <pc:sldMk cId="1736354933" sldId="36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43:26.789" v="1006" actId="20577"/>
          <ac:spMkLst>
            <pc:docMk/>
            <pc:sldMk cId="1736354933" sldId="36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43:44.336" v="1031" actId="20577"/>
          <ac:spMkLst>
            <pc:docMk/>
            <pc:sldMk cId="1736354933" sldId="36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44:00.586" v="1040" actId="20577"/>
          <ac:spMkLst>
            <pc:docMk/>
            <pc:sldMk cId="1736354933" sldId="369"/>
            <ac:spMk id="14" creationId="{B9E01242-A798-4AF3-A0A2-7C59DE02D6B1}"/>
          </ac:spMkLst>
        </pc:spChg>
      </pc:sldChg>
      <pc:sldChg chg="del">
        <pc:chgData name="内田 陽子" userId="S::yoko_uchida@jpfgojp.onmicrosoft.com::3ba88787-b8da-4fc8-a417-83f627a88c5e" providerId="AD" clId="Web-{E505390C-649F-52A2-DC51-7DF72C617F73}" dt="2020-07-06T12:18:17.385" v="223"/>
        <pc:sldMkLst>
          <pc:docMk/>
          <pc:sldMk cId="3865722586" sldId="402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16:00.744" v="183"/>
        <pc:sldMkLst>
          <pc:docMk/>
          <pc:sldMk cId="3200399028" sldId="405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08:47.382" v="75"/>
        <pc:sldMkLst>
          <pc:docMk/>
          <pc:sldMk cId="2292691927" sldId="408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16:12.041" v="186"/>
        <pc:sldMkLst>
          <pc:docMk/>
          <pc:sldMk cId="1353421165" sldId="428"/>
        </pc:sldMkLst>
      </pc:sldChg>
      <pc:sldChg chg="modSp">
        <pc:chgData name="内田 陽子" userId="S::yoko_uchida@jpfgojp.onmicrosoft.com::3ba88787-b8da-4fc8-a417-83f627a88c5e" providerId="AD" clId="Web-{E505390C-649F-52A2-DC51-7DF72C617F73}" dt="2020-07-06T12:23:10.918" v="465" actId="20577"/>
        <pc:sldMkLst>
          <pc:docMk/>
          <pc:sldMk cId="1821118130" sldId="444"/>
        </pc:sldMkLst>
        <pc:spChg chg="mod">
          <ac:chgData name="内田 陽子" userId="S::yoko_uchida@jpfgojp.onmicrosoft.com::3ba88787-b8da-4fc8-a417-83f627a88c5e" providerId="AD" clId="Web-{E505390C-649F-52A2-DC51-7DF72C617F73}" dt="2020-07-06T12:20:52.839" v="289" actId="20577"/>
          <ac:spMkLst>
            <pc:docMk/>
            <pc:sldMk cId="1821118130" sldId="4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20:05.308" v="245" actId="20577"/>
          <ac:spMkLst>
            <pc:docMk/>
            <pc:sldMk cId="1821118130" sldId="4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22:26.183" v="415" actId="20577"/>
          <ac:spMkLst>
            <pc:docMk/>
            <pc:sldMk cId="1821118130" sldId="44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23:10.918" v="465" actId="20577"/>
          <ac:spMkLst>
            <pc:docMk/>
            <pc:sldMk cId="1821118130" sldId="44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21:38.683" v="338" actId="20577"/>
          <ac:spMkLst>
            <pc:docMk/>
            <pc:sldMk cId="1821118130" sldId="444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E505390C-649F-52A2-DC51-7DF72C617F73}" dt="2020-07-06T12:27:05.689" v="559" actId="20577"/>
        <pc:sldMkLst>
          <pc:docMk/>
          <pc:sldMk cId="3757872599" sldId="446"/>
        </pc:sldMkLst>
        <pc:spChg chg="mod">
          <ac:chgData name="内田 陽子" userId="S::yoko_uchida@jpfgojp.onmicrosoft.com::3ba88787-b8da-4fc8-a417-83f627a88c5e" providerId="AD" clId="Web-{E505390C-649F-52A2-DC51-7DF72C617F73}" dt="2020-07-06T12:02:57.568" v="0" actId="1076"/>
          <ac:spMkLst>
            <pc:docMk/>
            <pc:sldMk cId="3757872599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27:05.689" v="559" actId="20577"/>
          <ac:spMkLst>
            <pc:docMk/>
            <pc:sldMk cId="3757872599" sldId="4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03:08.333" v="1" actId="1076"/>
          <ac:spMkLst>
            <pc:docMk/>
            <pc:sldMk cId="3757872599" sldId="44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E505390C-649F-52A2-DC51-7DF72C617F73}" dt="2020-07-06T12:31:16.628" v="662" actId="20577"/>
        <pc:sldMkLst>
          <pc:docMk/>
          <pc:sldMk cId="3989000421" sldId="448"/>
        </pc:sldMkLst>
        <pc:spChg chg="mod">
          <ac:chgData name="内田 陽子" userId="S::yoko_uchida@jpfgojp.onmicrosoft.com::3ba88787-b8da-4fc8-a417-83f627a88c5e" providerId="AD" clId="Web-{E505390C-649F-52A2-DC51-7DF72C617F73}" dt="2020-07-06T12:30:23.456" v="637" actId="20577"/>
          <ac:spMkLst>
            <pc:docMk/>
            <pc:sldMk cId="3989000421" sldId="44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06:58.553" v="51" actId="20577"/>
          <ac:spMkLst>
            <pc:docMk/>
            <pc:sldMk cId="3989000421" sldId="44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30:13.925" v="633" actId="20577"/>
          <ac:spMkLst>
            <pc:docMk/>
            <pc:sldMk cId="3989000421" sldId="44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07:09.397" v="52" actId="1076"/>
          <ac:spMkLst>
            <pc:docMk/>
            <pc:sldMk cId="3989000421" sldId="44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30:35.394" v="646" actId="20577"/>
          <ac:spMkLst>
            <pc:docMk/>
            <pc:sldMk cId="3989000421" sldId="44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30:45.175" v="655" actId="20577"/>
          <ac:spMkLst>
            <pc:docMk/>
            <pc:sldMk cId="3989000421" sldId="44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31:16.628" v="662" actId="20577"/>
          <ac:spMkLst>
            <pc:docMk/>
            <pc:sldMk cId="3989000421" sldId="44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E505390C-649F-52A2-DC51-7DF72C617F73}" dt="2020-07-06T12:49:45.213" v="1126" actId="1076"/>
        <pc:sldMkLst>
          <pc:docMk/>
          <pc:sldMk cId="312432115" sldId="450"/>
        </pc:sldMkLst>
        <pc:spChg chg="mod">
          <ac:chgData name="内田 陽子" userId="S::yoko_uchida@jpfgojp.onmicrosoft.com::3ba88787-b8da-4fc8-a417-83f627a88c5e" providerId="AD" clId="Web-{E505390C-649F-52A2-DC51-7DF72C617F73}" dt="2020-07-06T12:39:02.365" v="893" actId="20577"/>
          <ac:spMkLst>
            <pc:docMk/>
            <pc:sldMk cId="312432115" sldId="45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12:20.633" v="130" actId="20577"/>
          <ac:spMkLst>
            <pc:docMk/>
            <pc:sldMk cId="312432115" sldId="45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36:32.021" v="825" actId="20577"/>
          <ac:spMkLst>
            <pc:docMk/>
            <pc:sldMk cId="312432115" sldId="45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49:45.213" v="1126" actId="1076"/>
          <ac:spMkLst>
            <pc:docMk/>
            <pc:sldMk cId="312432115" sldId="45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38:55.490" v="888" actId="20577"/>
          <ac:spMkLst>
            <pc:docMk/>
            <pc:sldMk cId="312432115" sldId="45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39:17.600" v="913" actId="20577"/>
          <ac:spMkLst>
            <pc:docMk/>
            <pc:sldMk cId="312432115" sldId="45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39:47.553" v="943" actId="20577"/>
          <ac:spMkLst>
            <pc:docMk/>
            <pc:sldMk cId="312432115" sldId="450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E505390C-649F-52A2-DC51-7DF72C617F73}" dt="2020-07-06T12:08:38.101" v="73"/>
        <pc:sldMkLst>
          <pc:docMk/>
          <pc:sldMk cId="336248084" sldId="451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08:38.101" v="72"/>
        <pc:sldMkLst>
          <pc:docMk/>
          <pc:sldMk cId="281834022" sldId="452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08:38.101" v="71"/>
        <pc:sldMkLst>
          <pc:docMk/>
          <pc:sldMk cId="1885356720" sldId="453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08:38.101" v="70"/>
        <pc:sldMkLst>
          <pc:docMk/>
          <pc:sldMk cId="1548145931" sldId="454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15:56.900" v="182"/>
        <pc:sldMkLst>
          <pc:docMk/>
          <pc:sldMk cId="3416712067" sldId="455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15:56.900" v="181"/>
        <pc:sldMkLst>
          <pc:docMk/>
          <pc:sldMk cId="3182985493" sldId="456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08:47.382" v="74"/>
        <pc:sldMkLst>
          <pc:docMk/>
          <pc:sldMk cId="571041173" sldId="457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15:56.900" v="180"/>
        <pc:sldMkLst>
          <pc:docMk/>
          <pc:sldMk cId="4056125493" sldId="458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16:06.103" v="184"/>
        <pc:sldMkLst>
          <pc:docMk/>
          <pc:sldMk cId="2919547932" sldId="459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16:12.041" v="185"/>
        <pc:sldMkLst>
          <pc:docMk/>
          <pc:sldMk cId="699807025" sldId="460"/>
        </pc:sldMkLst>
      </pc:sldChg>
      <pc:sldChg chg="modSp">
        <pc:chgData name="内田 陽子" userId="S::yoko_uchida@jpfgojp.onmicrosoft.com::3ba88787-b8da-4fc8-a417-83f627a88c5e" providerId="AD" clId="Web-{E505390C-649F-52A2-DC51-7DF72C617F73}" dt="2020-07-06T12:46:25.884" v="1125" actId="20577"/>
        <pc:sldMkLst>
          <pc:docMk/>
          <pc:sldMk cId="494679441" sldId="461"/>
        </pc:sldMkLst>
        <pc:spChg chg="mod">
          <ac:chgData name="内田 陽子" userId="S::yoko_uchida@jpfgojp.onmicrosoft.com::3ba88787-b8da-4fc8-a417-83f627a88c5e" providerId="AD" clId="Web-{E505390C-649F-52A2-DC51-7DF72C617F73}" dt="2020-07-06T12:44:31.773" v="1055" actId="20577"/>
          <ac:spMkLst>
            <pc:docMk/>
            <pc:sldMk cId="494679441" sldId="46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17:13.963" v="210" actId="20577"/>
          <ac:spMkLst>
            <pc:docMk/>
            <pc:sldMk cId="494679441" sldId="46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46:25.884" v="1125" actId="20577"/>
          <ac:spMkLst>
            <pc:docMk/>
            <pc:sldMk cId="494679441" sldId="46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17:28.541" v="212" actId="1076"/>
          <ac:spMkLst>
            <pc:docMk/>
            <pc:sldMk cId="494679441" sldId="46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45:08.149" v="1085" actId="20577"/>
          <ac:spMkLst>
            <pc:docMk/>
            <pc:sldMk cId="494679441" sldId="46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45:13.680" v="1090" actId="20577"/>
          <ac:spMkLst>
            <pc:docMk/>
            <pc:sldMk cId="494679441" sldId="46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44:40.805" v="1061" actId="20577"/>
          <ac:spMkLst>
            <pc:docMk/>
            <pc:sldMk cId="494679441" sldId="461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E505390C-649F-52A2-DC51-7DF72C617F73}" dt="2020-07-06T12:18:17.370" v="222"/>
        <pc:sldMkLst>
          <pc:docMk/>
          <pc:sldMk cId="2503653533" sldId="462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18:17.370" v="221"/>
        <pc:sldMkLst>
          <pc:docMk/>
          <pc:sldMk cId="629953174" sldId="463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18:17.370" v="220"/>
        <pc:sldMkLst>
          <pc:docMk/>
          <pc:sldMk cId="3016805703" sldId="464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18:17.370" v="219"/>
        <pc:sldMkLst>
          <pc:docMk/>
          <pc:sldMk cId="2755551451" sldId="465"/>
        </pc:sldMkLst>
      </pc:sldChg>
      <pc:sldChg chg="del">
        <pc:chgData name="内田 陽子" userId="S::yoko_uchida@jpfgojp.onmicrosoft.com::3ba88787-b8da-4fc8-a417-83f627a88c5e" providerId="AD" clId="Web-{E505390C-649F-52A2-DC51-7DF72C617F73}" dt="2020-07-06T12:18:17.370" v="218"/>
        <pc:sldMkLst>
          <pc:docMk/>
          <pc:sldMk cId="2184320532" sldId="466"/>
        </pc:sldMkLst>
      </pc:sldChg>
      <pc:sldChg chg="del ord">
        <pc:chgData name="内田 陽子" userId="S::yoko_uchida@jpfgojp.onmicrosoft.com::3ba88787-b8da-4fc8-a417-83f627a88c5e" providerId="AD" clId="Web-{E505390C-649F-52A2-DC51-7DF72C617F73}" dt="2020-07-06T12:52:47.870" v="1127"/>
        <pc:sldMkLst>
          <pc:docMk/>
          <pc:sldMk cId="458200334" sldId="467"/>
        </pc:sldMkLst>
      </pc:sldChg>
      <pc:sldChg chg="modSp add replId">
        <pc:chgData name="内田 陽子" userId="S::yoko_uchida@jpfgojp.onmicrosoft.com::3ba88787-b8da-4fc8-a417-83f627a88c5e" providerId="AD" clId="Web-{E505390C-649F-52A2-DC51-7DF72C617F73}" dt="2020-07-06T12:33:47.536" v="772" actId="20577"/>
        <pc:sldMkLst>
          <pc:docMk/>
          <pc:sldMk cId="386958153" sldId="486"/>
        </pc:sldMkLst>
        <pc:spChg chg="mod">
          <ac:chgData name="内田 陽子" userId="S::yoko_uchida@jpfgojp.onmicrosoft.com::3ba88787-b8da-4fc8-a417-83f627a88c5e" providerId="AD" clId="Web-{E505390C-649F-52A2-DC51-7DF72C617F73}" dt="2020-07-06T12:33:02.848" v="720" actId="20577"/>
          <ac:spMkLst>
            <pc:docMk/>
            <pc:sldMk cId="386958153" sldId="48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10:09.539" v="98" actId="20577"/>
          <ac:spMkLst>
            <pc:docMk/>
            <pc:sldMk cId="386958153" sldId="48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32:48.067" v="693" actId="20577"/>
          <ac:spMkLst>
            <pc:docMk/>
            <pc:sldMk cId="386958153" sldId="4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10:19.554" v="99" actId="1076"/>
          <ac:spMkLst>
            <pc:docMk/>
            <pc:sldMk cId="386958153" sldId="48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33:47.536" v="772" actId="20577"/>
          <ac:spMkLst>
            <pc:docMk/>
            <pc:sldMk cId="386958153" sldId="48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33:33.035" v="761" actId="20577"/>
          <ac:spMkLst>
            <pc:docMk/>
            <pc:sldMk cId="386958153" sldId="48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505390C-649F-52A2-DC51-7DF72C617F73}" dt="2020-07-06T12:33:18.161" v="733" actId="20577"/>
          <ac:spMkLst>
            <pc:docMk/>
            <pc:sldMk cId="386958153" sldId="486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86561132-1521-DB71-059F-0CA1F7EB5F7A}"/>
    <pc:docChg chg="modSld">
      <pc:chgData name="内田 陽子" userId="S::yoko_uchida@jpfgojp.onmicrosoft.com::3ba88787-b8da-4fc8-a417-83f627a88c5e" providerId="AD" clId="Web-{86561132-1521-DB71-059F-0CA1F7EB5F7A}" dt="2020-06-30T13:21:51.335" v="19"/>
      <pc:docMkLst>
        <pc:docMk/>
      </pc:docMkLst>
      <pc:sldChg chg="addSp delSp">
        <pc:chgData name="内田 陽子" userId="S::yoko_uchida@jpfgojp.onmicrosoft.com::3ba88787-b8da-4fc8-a417-83f627a88c5e" providerId="AD" clId="Web-{86561132-1521-DB71-059F-0CA1F7EB5F7A}" dt="2020-06-30T13:21:01.882" v="12"/>
        <pc:sldMkLst>
          <pc:docMk/>
          <pc:sldMk cId="4023686586" sldId="413"/>
        </pc:sldMkLst>
        <pc:spChg chg="add">
          <ac:chgData name="内田 陽子" userId="S::yoko_uchida@jpfgojp.onmicrosoft.com::3ba88787-b8da-4fc8-a417-83f627a88c5e" providerId="AD" clId="Web-{86561132-1521-DB71-059F-0CA1F7EB5F7A}" dt="2020-06-30T13:20:54.351" v="11"/>
          <ac:spMkLst>
            <pc:docMk/>
            <pc:sldMk cId="4023686586" sldId="413"/>
            <ac:spMk id="2" creationId="{BBFD654C-67A4-49CE-A130-A429F7B8DFA7}"/>
          </ac:spMkLst>
        </pc:spChg>
        <pc:spChg chg="del">
          <ac:chgData name="内田 陽子" userId="S::yoko_uchida@jpfgojp.onmicrosoft.com::3ba88787-b8da-4fc8-a417-83f627a88c5e" providerId="AD" clId="Web-{86561132-1521-DB71-059F-0CA1F7EB5F7A}" dt="2020-06-30T13:21:01.882" v="12"/>
          <ac:spMkLst>
            <pc:docMk/>
            <pc:sldMk cId="4023686586" sldId="413"/>
            <ac:spMk id="6" creationId="{C26BD30C-7734-4240-83F0-2551AACA9332}"/>
          </ac:spMkLst>
        </pc:spChg>
      </pc:sldChg>
      <pc:sldChg chg="addSp delSp modSp">
        <pc:chgData name="内田 陽子" userId="S::yoko_uchida@jpfgojp.onmicrosoft.com::3ba88787-b8da-4fc8-a417-83f627a88c5e" providerId="AD" clId="Web-{86561132-1521-DB71-059F-0CA1F7EB5F7A}" dt="2020-06-30T13:19:48.398" v="2" actId="20577"/>
        <pc:sldMkLst>
          <pc:docMk/>
          <pc:sldMk cId="336248084" sldId="451"/>
        </pc:sldMkLst>
        <pc:spChg chg="del">
          <ac:chgData name="内田 陽子" userId="S::yoko_uchida@jpfgojp.onmicrosoft.com::3ba88787-b8da-4fc8-a417-83f627a88c5e" providerId="AD" clId="Web-{86561132-1521-DB71-059F-0CA1F7EB5F7A}" dt="2020-06-30T13:19:36.679" v="1"/>
          <ac:spMkLst>
            <pc:docMk/>
            <pc:sldMk cId="336248084" sldId="451"/>
            <ac:spMk id="6" creationId="{F8270C5B-771E-4466-9DB5-781CC173B6C5}"/>
          </ac:spMkLst>
        </pc:spChg>
        <pc:spChg chg="add mod">
          <ac:chgData name="内田 陽子" userId="S::yoko_uchida@jpfgojp.onmicrosoft.com::3ba88787-b8da-4fc8-a417-83f627a88c5e" providerId="AD" clId="Web-{86561132-1521-DB71-059F-0CA1F7EB5F7A}" dt="2020-06-30T13:19:48.398" v="2" actId="20577"/>
          <ac:spMkLst>
            <pc:docMk/>
            <pc:sldMk cId="336248084" sldId="451"/>
            <ac:spMk id="7" creationId="{FAAE3797-5C2F-48B8-8D71-62F5F6CAA8CD}"/>
          </ac:spMkLst>
        </pc:spChg>
      </pc:sldChg>
      <pc:sldChg chg="addSp delSp modSp">
        <pc:chgData name="内田 陽子" userId="S::yoko_uchida@jpfgojp.onmicrosoft.com::3ba88787-b8da-4fc8-a417-83f627a88c5e" providerId="AD" clId="Web-{86561132-1521-DB71-059F-0CA1F7EB5F7A}" dt="2020-06-30T13:20:49.742" v="10" actId="14100"/>
        <pc:sldMkLst>
          <pc:docMk/>
          <pc:sldMk cId="281834022" sldId="452"/>
        </pc:sldMkLst>
        <pc:spChg chg="add del mod ord">
          <ac:chgData name="内田 陽子" userId="S::yoko_uchida@jpfgojp.onmicrosoft.com::3ba88787-b8da-4fc8-a417-83f627a88c5e" providerId="AD" clId="Web-{86561132-1521-DB71-059F-0CA1F7EB5F7A}" dt="2020-06-30T13:20:49.742" v="10" actId="14100"/>
          <ac:spMkLst>
            <pc:docMk/>
            <pc:sldMk cId="281834022" sldId="452"/>
            <ac:spMk id="2" creationId="{8B998D00-2FF3-4B1C-B702-1F3D6D071E78}"/>
          </ac:spMkLst>
        </pc:spChg>
        <pc:spChg chg="del">
          <ac:chgData name="内田 陽子" userId="S::yoko_uchida@jpfgojp.onmicrosoft.com::3ba88787-b8da-4fc8-a417-83f627a88c5e" providerId="AD" clId="Web-{86561132-1521-DB71-059F-0CA1F7EB5F7A}" dt="2020-06-30T13:20:37.867" v="9"/>
          <ac:spMkLst>
            <pc:docMk/>
            <pc:sldMk cId="281834022" sldId="452"/>
            <ac:spMk id="11" creationId="{855072FF-6901-4EEA-BCDE-010584452EDC}"/>
          </ac:spMkLst>
        </pc:spChg>
      </pc:sldChg>
      <pc:sldChg chg="addSp delSp modSp">
        <pc:chgData name="内田 陽子" userId="S::yoko_uchida@jpfgojp.onmicrosoft.com::3ba88787-b8da-4fc8-a417-83f627a88c5e" providerId="AD" clId="Web-{86561132-1521-DB71-059F-0CA1F7EB5F7A}" dt="2020-06-30T13:21:42.757" v="17" actId="1076"/>
        <pc:sldMkLst>
          <pc:docMk/>
          <pc:sldMk cId="1885356720" sldId="453"/>
        </pc:sldMkLst>
        <pc:spChg chg="add ord">
          <ac:chgData name="内田 陽子" userId="S::yoko_uchida@jpfgojp.onmicrosoft.com::3ba88787-b8da-4fc8-a417-83f627a88c5e" providerId="AD" clId="Web-{86561132-1521-DB71-059F-0CA1F7EB5F7A}" dt="2020-06-30T13:21:33.773" v="15"/>
          <ac:spMkLst>
            <pc:docMk/>
            <pc:sldMk cId="1885356720" sldId="453"/>
            <ac:spMk id="2" creationId="{97C43625-1F36-4661-A953-90BD6D4C3E95}"/>
          </ac:spMkLst>
        </pc:spChg>
        <pc:spChg chg="del">
          <ac:chgData name="内田 陽子" userId="S::yoko_uchida@jpfgojp.onmicrosoft.com::3ba88787-b8da-4fc8-a417-83f627a88c5e" providerId="AD" clId="Web-{86561132-1521-DB71-059F-0CA1F7EB5F7A}" dt="2020-06-30T13:21:11.414" v="14"/>
          <ac:spMkLst>
            <pc:docMk/>
            <pc:sldMk cId="1885356720" sldId="453"/>
            <ac:spMk id="6" creationId="{EFC47919-3FA6-42FF-9F09-900B0305897F}"/>
          </ac:spMkLst>
        </pc:spChg>
        <pc:spChg chg="mod">
          <ac:chgData name="内田 陽子" userId="S::yoko_uchida@jpfgojp.onmicrosoft.com::3ba88787-b8da-4fc8-a417-83f627a88c5e" providerId="AD" clId="Web-{86561132-1521-DB71-059F-0CA1F7EB5F7A}" dt="2020-06-30T13:21:42.757" v="17" actId="1076"/>
          <ac:spMkLst>
            <pc:docMk/>
            <pc:sldMk cId="1885356720" sldId="453"/>
            <ac:spMk id="12" creationId="{ECAF0C4D-5A0B-453B-A3E6-B93DBD51185C}"/>
          </ac:spMkLst>
        </pc:spChg>
      </pc:sldChg>
      <pc:sldChg chg="addSp delSp">
        <pc:chgData name="内田 陽子" userId="S::yoko_uchida@jpfgojp.onmicrosoft.com::3ba88787-b8da-4fc8-a417-83f627a88c5e" providerId="AD" clId="Web-{86561132-1521-DB71-059F-0CA1F7EB5F7A}" dt="2020-06-30T13:21:51.335" v="19"/>
        <pc:sldMkLst>
          <pc:docMk/>
          <pc:sldMk cId="1548145931" sldId="454"/>
        </pc:sldMkLst>
        <pc:spChg chg="add">
          <ac:chgData name="内田 陽子" userId="S::yoko_uchida@jpfgojp.onmicrosoft.com::3ba88787-b8da-4fc8-a417-83f627a88c5e" providerId="AD" clId="Web-{86561132-1521-DB71-059F-0CA1F7EB5F7A}" dt="2020-06-30T13:21:47.929" v="18"/>
          <ac:spMkLst>
            <pc:docMk/>
            <pc:sldMk cId="1548145931" sldId="454"/>
            <ac:spMk id="2" creationId="{049281D5-4653-40B6-A137-EEBE29BC3D73}"/>
          </ac:spMkLst>
        </pc:spChg>
        <pc:spChg chg="del">
          <ac:chgData name="内田 陽子" userId="S::yoko_uchida@jpfgojp.onmicrosoft.com::3ba88787-b8da-4fc8-a417-83f627a88c5e" providerId="AD" clId="Web-{86561132-1521-DB71-059F-0CA1F7EB5F7A}" dt="2020-06-30T13:21:51.335" v="19"/>
          <ac:spMkLst>
            <pc:docMk/>
            <pc:sldMk cId="1548145931" sldId="454"/>
            <ac:spMk id="11" creationId="{2448F9D4-984B-4C6A-B636-EC8F29AF5D7D}"/>
          </ac:spMkLst>
        </pc:spChg>
      </pc:sldChg>
    </pc:docChg>
  </pc:docChgLst>
  <pc:docChgLst>
    <pc:chgData name="内田 陽子" userId="S::yoko_uchida@jpfgojp.onmicrosoft.com::3ba88787-b8da-4fc8-a417-83f627a88c5e" providerId="AD" clId="Web-{B8FBCE90-DCBC-2E34-648A-E0F1BF765502}"/>
    <pc:docChg chg="addSld modSld sldOrd">
      <pc:chgData name="内田 陽子" userId="S::yoko_uchida@jpfgojp.onmicrosoft.com::3ba88787-b8da-4fc8-a417-83f627a88c5e" providerId="AD" clId="Web-{B8FBCE90-DCBC-2E34-648A-E0F1BF765502}" dt="2020-07-05T02:50:43.178" v="1446" actId="1076"/>
      <pc:docMkLst>
        <pc:docMk/>
      </pc:docMkLst>
      <pc:sldChg chg="addSp delSp modSp ord">
        <pc:chgData name="内田 陽子" userId="S::yoko_uchida@jpfgojp.onmicrosoft.com::3ba88787-b8da-4fc8-a417-83f627a88c5e" providerId="AD" clId="Web-{B8FBCE90-DCBC-2E34-648A-E0F1BF765502}" dt="2020-07-05T02:48:53.006" v="1431"/>
        <pc:sldMkLst>
          <pc:docMk/>
          <pc:sldMk cId="4023686586" sldId="413"/>
        </pc:sldMkLst>
        <pc:spChg chg="mod ord">
          <ac:chgData name="内田 陽子" userId="S::yoko_uchida@jpfgojp.onmicrosoft.com::3ba88787-b8da-4fc8-a417-83f627a88c5e" providerId="AD" clId="Web-{B8FBCE90-DCBC-2E34-648A-E0F1BF765502}" dt="2020-07-05T02:48:28.475" v="1429"/>
          <ac:spMkLst>
            <pc:docMk/>
            <pc:sldMk cId="4023686586" sldId="413"/>
            <ac:spMk id="2" creationId="{BBFD654C-67A4-49CE-A130-A429F7B8DFA7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2:37:19.704" v="1414" actId="1076"/>
          <ac:spMkLst>
            <pc:docMk/>
            <pc:sldMk cId="4023686586" sldId="41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2:48:40.725" v="1430" actId="1076"/>
          <ac:spMkLst>
            <pc:docMk/>
            <pc:sldMk cId="4023686586" sldId="413"/>
            <ac:spMk id="8" creationId="{09336035-D0B3-4294-93CD-B0D1779E1361}"/>
          </ac:spMkLst>
        </pc:spChg>
        <pc:picChg chg="add del mod">
          <ac:chgData name="内田 陽子" userId="S::yoko_uchida@jpfgojp.onmicrosoft.com::3ba88787-b8da-4fc8-a417-83f627a88c5e" providerId="AD" clId="Web-{B8FBCE90-DCBC-2E34-648A-E0F1BF765502}" dt="2020-07-05T02:40:14.317" v="1417"/>
          <ac:picMkLst>
            <pc:docMk/>
            <pc:sldMk cId="4023686586" sldId="413"/>
            <ac:picMk id="3" creationId="{1D0EEE66-6967-488D-B97E-786E7FA6AA52}"/>
          </ac:picMkLst>
        </pc:picChg>
        <pc:picChg chg="add del mod">
          <ac:chgData name="内田 陽子" userId="S::yoko_uchida@jpfgojp.onmicrosoft.com::3ba88787-b8da-4fc8-a417-83f627a88c5e" providerId="AD" clId="Web-{B8FBCE90-DCBC-2E34-648A-E0F1BF765502}" dt="2020-07-05T02:42:54.614" v="1420"/>
          <ac:picMkLst>
            <pc:docMk/>
            <pc:sldMk cId="4023686586" sldId="413"/>
            <ac:picMk id="5" creationId="{130FF586-1E9F-4BB9-B411-43B3AB8545A2}"/>
          </ac:picMkLst>
        </pc:picChg>
        <pc:picChg chg="add mod ord">
          <ac:chgData name="内田 陽子" userId="S::yoko_uchida@jpfgojp.onmicrosoft.com::3ba88787-b8da-4fc8-a417-83f627a88c5e" providerId="AD" clId="Web-{B8FBCE90-DCBC-2E34-648A-E0F1BF765502}" dt="2020-07-05T02:47:43.756" v="1425"/>
          <ac:picMkLst>
            <pc:docMk/>
            <pc:sldMk cId="4023686586" sldId="413"/>
            <ac:picMk id="6" creationId="{CA725567-7B72-49C6-9C57-0DFA8D68739C}"/>
          </ac:picMkLst>
        </pc:picChg>
        <pc:picChg chg="del">
          <ac:chgData name="内田 陽子" userId="S::yoko_uchida@jpfgojp.onmicrosoft.com::3ba88787-b8da-4fc8-a417-83f627a88c5e" providerId="AD" clId="Web-{B8FBCE90-DCBC-2E34-648A-E0F1BF765502}" dt="2020-07-05T02:47:46.021" v="1426"/>
          <ac:picMkLst>
            <pc:docMk/>
            <pc:sldMk cId="4023686586" sldId="413"/>
            <ac:picMk id="17" creationId="{8C3FF992-89FB-4C13-B32E-47D42E28E47A}"/>
          </ac:picMkLst>
        </pc:picChg>
      </pc:sldChg>
      <pc:sldChg chg="modSp">
        <pc:chgData name="内田 陽子" userId="S::yoko_uchida@jpfgojp.onmicrosoft.com::3ba88787-b8da-4fc8-a417-83f627a88c5e" providerId="AD" clId="Web-{B8FBCE90-DCBC-2E34-648A-E0F1BF765502}" dt="2020-07-04T23:41:38.030" v="127" actId="20577"/>
        <pc:sldMkLst>
          <pc:docMk/>
          <pc:sldMk cId="3549227618" sldId="439"/>
        </pc:sldMkLst>
        <pc:spChg chg="mod">
          <ac:chgData name="内田 陽子" userId="S::yoko_uchida@jpfgojp.onmicrosoft.com::3ba88787-b8da-4fc8-a417-83f627a88c5e" providerId="AD" clId="Web-{B8FBCE90-DCBC-2E34-648A-E0F1BF765502}" dt="2020-07-04T23:41:38.030" v="127" actId="20577"/>
          <ac:spMkLst>
            <pc:docMk/>
            <pc:sldMk cId="3549227618" sldId="439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B8FBCE90-DCBC-2E34-648A-E0F1BF765502}" dt="2020-07-05T00:02:36.768" v="797" actId="20577"/>
        <pc:sldMkLst>
          <pc:docMk/>
          <pc:sldMk cId="2850448850" sldId="440"/>
        </pc:sldMkLst>
        <pc:spChg chg="mod">
          <ac:chgData name="内田 陽子" userId="S::yoko_uchida@jpfgojp.onmicrosoft.com::3ba88787-b8da-4fc8-a417-83f627a88c5e" providerId="AD" clId="Web-{B8FBCE90-DCBC-2E34-648A-E0F1BF765502}" dt="2020-07-05T00:02:04.027" v="758" actId="20577"/>
          <ac:spMkLst>
            <pc:docMk/>
            <pc:sldMk cId="2850448850" sldId="4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01:51.246" v="718" actId="20577"/>
          <ac:spMkLst>
            <pc:docMk/>
            <pc:sldMk cId="2850448850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02:16.809" v="775" actId="20577"/>
          <ac:spMkLst>
            <pc:docMk/>
            <pc:sldMk cId="2850448850" sldId="44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02:36.768" v="797" actId="20577"/>
          <ac:spMkLst>
            <pc:docMk/>
            <pc:sldMk cId="2850448850" sldId="44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02:27.361" v="784" actId="20577"/>
          <ac:spMkLst>
            <pc:docMk/>
            <pc:sldMk cId="2850448850" sldId="440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B8FBCE90-DCBC-2E34-648A-E0F1BF765502}" dt="2020-07-05T00:57:58.274" v="1273" actId="1076"/>
        <pc:sldMkLst>
          <pc:docMk/>
          <pc:sldMk cId="3994304355" sldId="441"/>
        </pc:sldMkLst>
        <pc:spChg chg="mod">
          <ac:chgData name="内田 陽子" userId="S::yoko_uchida@jpfgojp.onmicrosoft.com::3ba88787-b8da-4fc8-a417-83f627a88c5e" providerId="AD" clId="Web-{B8FBCE90-DCBC-2E34-648A-E0F1BF765502}" dt="2020-07-05T00:56:32.978" v="1262" actId="20577"/>
          <ac:spMkLst>
            <pc:docMk/>
            <pc:sldMk cId="3994304355" sldId="4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57:58.274" v="1273" actId="1076"/>
          <ac:spMkLst>
            <pc:docMk/>
            <pc:sldMk cId="3994304355" sldId="441"/>
            <ac:spMk id="4" creationId="{00000000-0000-0000-0000-000000000000}"/>
          </ac:spMkLst>
        </pc:spChg>
      </pc:sldChg>
      <pc:sldChg chg="modSp ord">
        <pc:chgData name="内田 陽子" userId="S::yoko_uchida@jpfgojp.onmicrosoft.com::3ba88787-b8da-4fc8-a417-83f627a88c5e" providerId="AD" clId="Web-{B8FBCE90-DCBC-2E34-648A-E0F1BF765502}" dt="2020-07-05T00:53:20.985" v="1213" actId="20577"/>
        <pc:sldMkLst>
          <pc:docMk/>
          <pc:sldMk cId="2134300188" sldId="442"/>
        </pc:sldMkLst>
        <pc:spChg chg="mod">
          <ac:chgData name="内田 陽子" userId="S::yoko_uchida@jpfgojp.onmicrosoft.com::3ba88787-b8da-4fc8-a417-83f627a88c5e" providerId="AD" clId="Web-{B8FBCE90-DCBC-2E34-648A-E0F1BF765502}" dt="2020-07-05T00:53:02.485" v="1206" actId="20577"/>
          <ac:spMkLst>
            <pc:docMk/>
            <pc:sldMk cId="2134300188" sldId="44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53:20.985" v="1213" actId="20577"/>
          <ac:spMkLst>
            <pc:docMk/>
            <pc:sldMk cId="2134300188" sldId="442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B8FBCE90-DCBC-2E34-648A-E0F1BF765502}" dt="2020-07-04T23:59:21.854" v="643" actId="20577"/>
        <pc:sldMkLst>
          <pc:docMk/>
          <pc:sldMk cId="2624926469" sldId="443"/>
        </pc:sldMkLst>
        <pc:spChg chg="mod">
          <ac:chgData name="内田 陽子" userId="S::yoko_uchida@jpfgojp.onmicrosoft.com::3ba88787-b8da-4fc8-a417-83f627a88c5e" providerId="AD" clId="Web-{B8FBCE90-DCBC-2E34-648A-E0F1BF765502}" dt="2020-07-04T23:58:39.666" v="563" actId="20577"/>
          <ac:spMkLst>
            <pc:docMk/>
            <pc:sldMk cId="2624926469" sldId="44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23:58:17.275" v="541" actId="20577"/>
          <ac:spMkLst>
            <pc:docMk/>
            <pc:sldMk cId="2624926469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23:58:52.713" v="590" actId="20577"/>
          <ac:spMkLst>
            <pc:docMk/>
            <pc:sldMk cId="2624926469" sldId="44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23:59:21.854" v="643" actId="20577"/>
          <ac:spMkLst>
            <pc:docMk/>
            <pc:sldMk cId="2624926469" sldId="443"/>
            <ac:spMk id="10" creationId="{9A12C887-F2A3-44AE-B14D-889C875FFA4A}"/>
          </ac:spMkLst>
        </pc:spChg>
      </pc:sldChg>
      <pc:sldChg chg="modSp ord">
        <pc:chgData name="内田 陽子" userId="S::yoko_uchida@jpfgojp.onmicrosoft.com::3ba88787-b8da-4fc8-a417-83f627a88c5e" providerId="AD" clId="Web-{B8FBCE90-DCBC-2E34-648A-E0F1BF765502}" dt="2020-07-05T02:28:27.545" v="1304" actId="20577"/>
        <pc:sldMkLst>
          <pc:docMk/>
          <pc:sldMk cId="1506209741" sldId="445"/>
        </pc:sldMkLst>
        <pc:spChg chg="mod">
          <ac:chgData name="内田 陽子" userId="S::yoko_uchida@jpfgojp.onmicrosoft.com::3ba88787-b8da-4fc8-a417-83f627a88c5e" providerId="AD" clId="Web-{B8FBCE90-DCBC-2E34-648A-E0F1BF765502}" dt="2020-07-05T02:27:43.701" v="1290" actId="20577"/>
          <ac:spMkLst>
            <pc:docMk/>
            <pc:sldMk cId="1506209741" sldId="4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2:28:27.545" v="1304" actId="20577"/>
          <ac:spMkLst>
            <pc:docMk/>
            <pc:sldMk cId="1506209741" sldId="445"/>
            <ac:spMk id="4" creationId="{00000000-0000-0000-0000-000000000000}"/>
          </ac:spMkLst>
        </pc:spChg>
      </pc:sldChg>
      <pc:sldChg chg="modSp ord">
        <pc:chgData name="内田 陽子" userId="S::yoko_uchida@jpfgojp.onmicrosoft.com::3ba88787-b8da-4fc8-a417-83f627a88c5e" providerId="AD" clId="Web-{B8FBCE90-DCBC-2E34-648A-E0F1BF765502}" dt="2020-07-05T02:34:01.906" v="1373" actId="1076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B8FBCE90-DCBC-2E34-648A-E0F1BF765502}" dt="2020-07-05T02:34:01.875" v="1370" actId="1076"/>
          <ac:spMkLst>
            <pc:docMk/>
            <pc:sldMk cId="2547884084" sldId="44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2:34:01.859" v="1368" actId="1076"/>
          <ac:spMkLst>
            <pc:docMk/>
            <pc:sldMk cId="2547884084" sldId="4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2:33:32.172" v="1355" actId="20577"/>
          <ac:spMkLst>
            <pc:docMk/>
            <pc:sldMk cId="2547884084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2:34:01.875" v="1369" actId="1076"/>
          <ac:spMkLst>
            <pc:docMk/>
            <pc:sldMk cId="2547884084" sldId="44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2:34:01.891" v="1371" actId="1076"/>
          <ac:spMkLst>
            <pc:docMk/>
            <pc:sldMk cId="2547884084" sldId="44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2:34:01.891" v="1372" actId="1076"/>
          <ac:spMkLst>
            <pc:docMk/>
            <pc:sldMk cId="2547884084" sldId="44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2:34:01.906" v="1373" actId="1076"/>
          <ac:spMkLst>
            <pc:docMk/>
            <pc:sldMk cId="2547884084" sldId="447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B8FBCE90-DCBC-2E34-648A-E0F1BF765502}" dt="2020-07-05T02:50:43.178" v="1446" actId="1076"/>
        <pc:sldMkLst>
          <pc:docMk/>
          <pc:sldMk cId="2043561076" sldId="449"/>
        </pc:sldMkLst>
        <pc:spChg chg="add del mod ord">
          <ac:chgData name="内田 陽子" userId="S::yoko_uchida@jpfgojp.onmicrosoft.com::3ba88787-b8da-4fc8-a417-83f627a88c5e" providerId="AD" clId="Web-{B8FBCE90-DCBC-2E34-648A-E0F1BF765502}" dt="2020-07-05T02:49:51.881" v="1438"/>
          <ac:spMkLst>
            <pc:docMk/>
            <pc:sldMk cId="2043561076" sldId="4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44:50.718" v="941" actId="20577"/>
          <ac:spMkLst>
            <pc:docMk/>
            <pc:sldMk cId="2043561076" sldId="449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B8FBCE90-DCBC-2E34-648A-E0F1BF765502}" dt="2020-07-05T02:49:59.006" v="1439"/>
          <ac:spMkLst>
            <pc:docMk/>
            <pc:sldMk cId="2043561076" sldId="449"/>
            <ac:spMk id="6" creationId="{90B66ECE-0B2B-4B5F-A5BE-7839A07DCCA7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2:50:04.116" v="1440" actId="1076"/>
          <ac:spMkLst>
            <pc:docMk/>
            <pc:sldMk cId="2043561076" sldId="449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B8FBCE90-DCBC-2E34-648A-E0F1BF765502}" dt="2020-07-05T02:49:51.881" v="1438"/>
          <ac:spMkLst>
            <pc:docMk/>
            <pc:sldMk cId="2043561076" sldId="449"/>
            <ac:spMk id="10" creationId="{5821A57B-B0EF-4890-9174-4DF0A1FA4F49}"/>
          </ac:spMkLst>
        </pc:spChg>
        <pc:picChg chg="add del">
          <ac:chgData name="内田 陽子" userId="S::yoko_uchida@jpfgojp.onmicrosoft.com::3ba88787-b8da-4fc8-a417-83f627a88c5e" providerId="AD" clId="Web-{B8FBCE90-DCBC-2E34-648A-E0F1BF765502}" dt="2020-07-05T02:50:34.834" v="1444"/>
          <ac:picMkLst>
            <pc:docMk/>
            <pc:sldMk cId="2043561076" sldId="449"/>
            <ac:picMk id="2" creationId="{35AB6311-A255-4E1B-ABA4-563F4FA55BD4}"/>
          </ac:picMkLst>
        </pc:picChg>
        <pc:picChg chg="add mod">
          <ac:chgData name="内田 陽子" userId="S::yoko_uchida@jpfgojp.onmicrosoft.com::3ba88787-b8da-4fc8-a417-83f627a88c5e" providerId="AD" clId="Web-{B8FBCE90-DCBC-2E34-648A-E0F1BF765502}" dt="2020-07-05T02:50:43.178" v="1446" actId="1076"/>
          <ac:picMkLst>
            <pc:docMk/>
            <pc:sldMk cId="2043561076" sldId="449"/>
            <ac:picMk id="11" creationId="{18A54342-C6D8-4395-B00A-EBF486D42732}"/>
          </ac:picMkLst>
        </pc:picChg>
      </pc:sldChg>
      <pc:sldChg chg="modSp">
        <pc:chgData name="内田 陽子" userId="S::yoko_uchida@jpfgojp.onmicrosoft.com::3ba88787-b8da-4fc8-a417-83f627a88c5e" providerId="AD" clId="Web-{B8FBCE90-DCBC-2E34-648A-E0F1BF765502}" dt="2020-07-04T23:50:04.670" v="260" actId="20577"/>
        <pc:sldMkLst>
          <pc:docMk/>
          <pc:sldMk cId="2913574916" sldId="475"/>
        </pc:sldMkLst>
        <pc:spChg chg="mod">
          <ac:chgData name="内田 陽子" userId="S::yoko_uchida@jpfgojp.onmicrosoft.com::3ba88787-b8da-4fc8-a417-83f627a88c5e" providerId="AD" clId="Web-{B8FBCE90-DCBC-2E34-648A-E0F1BF765502}" dt="2020-07-04T23:48:44.701" v="228" actId="20577"/>
          <ac:spMkLst>
            <pc:docMk/>
            <pc:sldMk cId="2913574916" sldId="475"/>
            <ac:spMk id="2" creationId="{362DCBE2-1BC5-4FB3-9589-76CE567F30ED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23:46:46.700" v="157" actId="20577"/>
          <ac:spMkLst>
            <pc:docMk/>
            <pc:sldMk cId="2913574916" sldId="4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23:49:03.967" v="239" actId="20577"/>
          <ac:spMkLst>
            <pc:docMk/>
            <pc:sldMk cId="2913574916" sldId="475"/>
            <ac:spMk id="6" creationId="{3D6AE2DA-1DD5-46D4-8FC9-0EB48E545D15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23:49:32.264" v="244" actId="20577"/>
          <ac:spMkLst>
            <pc:docMk/>
            <pc:sldMk cId="2913574916" sldId="475"/>
            <ac:spMk id="10" creationId="{4A5FBA64-124D-4198-8232-4ACD176A7F07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23:50:04.670" v="260" actId="20577"/>
          <ac:spMkLst>
            <pc:docMk/>
            <pc:sldMk cId="2913574916" sldId="475"/>
            <ac:spMk id="12" creationId="{5AED6945-8C84-46CC-9CFA-656CC66E950A}"/>
          </ac:spMkLst>
        </pc:spChg>
      </pc:sldChg>
      <pc:sldChg chg="modSp">
        <pc:chgData name="内田 陽子" userId="S::yoko_uchida@jpfgojp.onmicrosoft.com::3ba88787-b8da-4fc8-a417-83f627a88c5e" providerId="AD" clId="Web-{B8FBCE90-DCBC-2E34-648A-E0F1BF765502}" dt="2020-07-04T23:53:21.344" v="396" actId="20577"/>
        <pc:sldMkLst>
          <pc:docMk/>
          <pc:sldMk cId="2761946224" sldId="476"/>
        </pc:sldMkLst>
        <pc:spChg chg="mod">
          <ac:chgData name="内田 陽子" userId="S::yoko_uchida@jpfgojp.onmicrosoft.com::3ba88787-b8da-4fc8-a417-83f627a88c5e" providerId="AD" clId="Web-{B8FBCE90-DCBC-2E34-648A-E0F1BF765502}" dt="2020-07-04T23:52:10.656" v="315" actId="20577"/>
          <ac:spMkLst>
            <pc:docMk/>
            <pc:sldMk cId="2761946224" sldId="47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23:51:25.530" v="284" actId="20577"/>
          <ac:spMkLst>
            <pc:docMk/>
            <pc:sldMk cId="2761946224" sldId="47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23:53:06.437" v="372" actId="20577"/>
          <ac:spMkLst>
            <pc:docMk/>
            <pc:sldMk cId="2761946224" sldId="47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23:53:21.344" v="396" actId="20577"/>
          <ac:spMkLst>
            <pc:docMk/>
            <pc:sldMk cId="2761946224" sldId="47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23:52:32.812" v="348" actId="20577"/>
          <ac:spMkLst>
            <pc:docMk/>
            <pc:sldMk cId="2761946224" sldId="476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B8FBCE90-DCBC-2E34-648A-E0F1BF765502}" dt="2020-07-04T23:56:58.744" v="502" actId="20577"/>
        <pc:sldMkLst>
          <pc:docMk/>
          <pc:sldMk cId="898177203" sldId="477"/>
        </pc:sldMkLst>
        <pc:spChg chg="mod">
          <ac:chgData name="内田 陽子" userId="S::yoko_uchida@jpfgojp.onmicrosoft.com::3ba88787-b8da-4fc8-a417-83f627a88c5e" providerId="AD" clId="Web-{B8FBCE90-DCBC-2E34-648A-E0F1BF765502}" dt="2020-07-04T23:56:17.870" v="457" actId="20577"/>
          <ac:spMkLst>
            <pc:docMk/>
            <pc:sldMk cId="898177203" sldId="47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23:56:37.072" v="484" actId="20577"/>
          <ac:spMkLst>
            <pc:docMk/>
            <pc:sldMk cId="898177203" sldId="477"/>
            <ac:spMk id="10" creationId="{4A5FBA64-124D-4198-8232-4ACD176A7F07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23:56:58.744" v="502" actId="20577"/>
          <ac:spMkLst>
            <pc:docMk/>
            <pc:sldMk cId="898177203" sldId="477"/>
            <ac:spMk id="12" creationId="{5AED6945-8C84-46CC-9CFA-656CC66E950A}"/>
          </ac:spMkLst>
        </pc:spChg>
      </pc:sldChg>
      <pc:sldChg chg="modSp">
        <pc:chgData name="内田 陽子" userId="S::yoko_uchida@jpfgojp.onmicrosoft.com::3ba88787-b8da-4fc8-a417-83f627a88c5e" providerId="AD" clId="Web-{B8FBCE90-DCBC-2E34-648A-E0F1BF765502}" dt="2020-07-05T00:00:43.121" v="681" actId="20577"/>
        <pc:sldMkLst>
          <pc:docMk/>
          <pc:sldMk cId="283426100" sldId="478"/>
        </pc:sldMkLst>
        <pc:spChg chg="mod">
          <ac:chgData name="内田 陽子" userId="S::yoko_uchida@jpfgojp.onmicrosoft.com::3ba88787-b8da-4fc8-a417-83f627a88c5e" providerId="AD" clId="Web-{B8FBCE90-DCBC-2E34-648A-E0F1BF765502}" dt="2020-07-04T23:59:40.854" v="649" actId="20577"/>
          <ac:spMkLst>
            <pc:docMk/>
            <pc:sldMk cId="283426100" sldId="4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00:43.121" v="681" actId="20577"/>
          <ac:spMkLst>
            <pc:docMk/>
            <pc:sldMk cId="283426100" sldId="478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B8FBCE90-DCBC-2E34-648A-E0F1BF765502}" dt="2020-07-05T00:43:45.831" v="900" actId="20577"/>
        <pc:sldMkLst>
          <pc:docMk/>
          <pc:sldMk cId="4038608163" sldId="479"/>
        </pc:sldMkLst>
        <pc:spChg chg="mod">
          <ac:chgData name="内田 陽子" userId="S::yoko_uchida@jpfgojp.onmicrosoft.com::3ba88787-b8da-4fc8-a417-83f627a88c5e" providerId="AD" clId="Web-{B8FBCE90-DCBC-2E34-648A-E0F1BF765502}" dt="2020-07-05T00:43:16.691" v="867" actId="20577"/>
          <ac:spMkLst>
            <pc:docMk/>
            <pc:sldMk cId="4038608163" sldId="4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43:00.676" v="853" actId="20577"/>
          <ac:spMkLst>
            <pc:docMk/>
            <pc:sldMk cId="4038608163" sldId="4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43:45.831" v="900" actId="20577"/>
          <ac:spMkLst>
            <pc:docMk/>
            <pc:sldMk cId="4038608163" sldId="479"/>
            <ac:spMk id="5" creationId="{8BE060B7-BBB5-4E41-9AE3-232CE3820337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43:37.222" v="886" actId="20577"/>
          <ac:spMkLst>
            <pc:docMk/>
            <pc:sldMk cId="4038608163" sldId="479"/>
            <ac:spMk id="9" creationId="{26B27F9F-4D39-4FC0-899B-17D8D1A2B1C4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43:27.113" v="874" actId="20577"/>
          <ac:spMkLst>
            <pc:docMk/>
            <pc:sldMk cId="4038608163" sldId="479"/>
            <ac:spMk id="11" creationId="{98A749B6-AB56-4FDA-8D28-E1EBA15EF08C}"/>
          </ac:spMkLst>
        </pc:spChg>
      </pc:sldChg>
      <pc:sldChg chg="modSp add ord replId">
        <pc:chgData name="内田 陽子" userId="S::yoko_uchida@jpfgojp.onmicrosoft.com::3ba88787-b8da-4fc8-a417-83f627a88c5e" providerId="AD" clId="Web-{B8FBCE90-DCBC-2E34-648A-E0F1BF765502}" dt="2020-07-05T00:48:01.929" v="1092" actId="20577"/>
        <pc:sldMkLst>
          <pc:docMk/>
          <pc:sldMk cId="1982415997" sldId="480"/>
        </pc:sldMkLst>
        <pc:spChg chg="mod">
          <ac:chgData name="内田 陽子" userId="S::yoko_uchida@jpfgojp.onmicrosoft.com::3ba88787-b8da-4fc8-a417-83f627a88c5e" providerId="AD" clId="Web-{B8FBCE90-DCBC-2E34-648A-E0F1BF765502}" dt="2020-07-05T00:47:25.737" v="1036" actId="20577"/>
          <ac:spMkLst>
            <pc:docMk/>
            <pc:sldMk cId="1982415997" sldId="48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12:47:24.760" v="18" actId="20577"/>
          <ac:spMkLst>
            <pc:docMk/>
            <pc:sldMk cId="1982415997" sldId="48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47:12.623" v="1013" actId="20577"/>
          <ac:spMkLst>
            <pc:docMk/>
            <pc:sldMk cId="1982415997" sldId="48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47:51.117" v="1072" actId="20577"/>
          <ac:spMkLst>
            <pc:docMk/>
            <pc:sldMk cId="1982415997" sldId="480"/>
            <ac:spMk id="5" creationId="{8BE060B7-BBB5-4E41-9AE3-232CE3820337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12:47:38.791" v="20" actId="1076"/>
          <ac:spMkLst>
            <pc:docMk/>
            <pc:sldMk cId="1982415997" sldId="48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48:01.929" v="1092" actId="20577"/>
          <ac:spMkLst>
            <pc:docMk/>
            <pc:sldMk cId="1982415997" sldId="480"/>
            <ac:spMk id="9" creationId="{26B27F9F-4D39-4FC0-899B-17D8D1A2B1C4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47:37.627" v="1051" actId="20577"/>
          <ac:spMkLst>
            <pc:docMk/>
            <pc:sldMk cId="1982415997" sldId="480"/>
            <ac:spMk id="11" creationId="{98A749B6-AB56-4FDA-8D28-E1EBA15EF08C}"/>
          </ac:spMkLst>
        </pc:spChg>
      </pc:sldChg>
      <pc:sldChg chg="delSp modSp add replId">
        <pc:chgData name="内田 陽子" userId="S::yoko_uchida@jpfgojp.onmicrosoft.com::3ba88787-b8da-4fc8-a417-83f627a88c5e" providerId="AD" clId="Web-{B8FBCE90-DCBC-2E34-648A-E0F1BF765502}" dt="2020-07-05T00:49:48.555" v="1138" actId="20577"/>
        <pc:sldMkLst>
          <pc:docMk/>
          <pc:sldMk cId="1480705995" sldId="481"/>
        </pc:sldMkLst>
        <pc:spChg chg="del">
          <ac:chgData name="内田 陽子" userId="S::yoko_uchida@jpfgojp.onmicrosoft.com::3ba88787-b8da-4fc8-a417-83f627a88c5e" providerId="AD" clId="Web-{B8FBCE90-DCBC-2E34-648A-E0F1BF765502}" dt="2020-07-05T00:48:14.023" v="1098"/>
          <ac:spMkLst>
            <pc:docMk/>
            <pc:sldMk cId="1480705995" sldId="4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12:50:47.898" v="53" actId="20577"/>
          <ac:spMkLst>
            <pc:docMk/>
            <pc:sldMk cId="1480705995" sldId="4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49:48.555" v="1138" actId="20577"/>
          <ac:spMkLst>
            <pc:docMk/>
            <pc:sldMk cId="1480705995" sldId="481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B8FBCE90-DCBC-2E34-648A-E0F1BF765502}" dt="2020-07-05T00:48:14.023" v="1097"/>
          <ac:spMkLst>
            <pc:docMk/>
            <pc:sldMk cId="1480705995" sldId="481"/>
            <ac:spMk id="5" creationId="{8BE060B7-BBB5-4E41-9AE3-232CE3820337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48:31.242" v="1099" actId="1076"/>
          <ac:spMkLst>
            <pc:docMk/>
            <pc:sldMk cId="1480705995" sldId="481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B8FBCE90-DCBC-2E34-648A-E0F1BF765502}" dt="2020-07-05T00:48:14.023" v="1096"/>
          <ac:spMkLst>
            <pc:docMk/>
            <pc:sldMk cId="1480705995" sldId="481"/>
            <ac:spMk id="9" creationId="{26B27F9F-4D39-4FC0-899B-17D8D1A2B1C4}"/>
          </ac:spMkLst>
        </pc:spChg>
        <pc:spChg chg="del">
          <ac:chgData name="内田 陽子" userId="S::yoko_uchida@jpfgojp.onmicrosoft.com::3ba88787-b8da-4fc8-a417-83f627a88c5e" providerId="AD" clId="Web-{B8FBCE90-DCBC-2E34-648A-E0F1BF765502}" dt="2020-07-05T00:48:14.023" v="1095"/>
          <ac:spMkLst>
            <pc:docMk/>
            <pc:sldMk cId="1480705995" sldId="481"/>
            <ac:spMk id="11" creationId="{98A749B6-AB56-4FDA-8D28-E1EBA15EF08C}"/>
          </ac:spMkLst>
        </pc:spChg>
      </pc:sldChg>
      <pc:sldChg chg="delSp modSp add replId">
        <pc:chgData name="内田 陽子" userId="S::yoko_uchida@jpfgojp.onmicrosoft.com::3ba88787-b8da-4fc8-a417-83f627a88c5e" providerId="AD" clId="Web-{B8FBCE90-DCBC-2E34-648A-E0F1BF765502}" dt="2020-07-05T00:51:47.242" v="1188" actId="20577"/>
        <pc:sldMkLst>
          <pc:docMk/>
          <pc:sldMk cId="3154765346" sldId="482"/>
        </pc:sldMkLst>
        <pc:spChg chg="del">
          <ac:chgData name="内田 陽子" userId="S::yoko_uchida@jpfgojp.onmicrosoft.com::3ba88787-b8da-4fc8-a417-83f627a88c5e" providerId="AD" clId="Web-{B8FBCE90-DCBC-2E34-648A-E0F1BF765502}" dt="2020-07-04T12:55:01.002" v="97"/>
          <ac:spMkLst>
            <pc:docMk/>
            <pc:sldMk cId="3154765346" sldId="4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4T12:53:28.592" v="82" actId="20577"/>
          <ac:spMkLst>
            <pc:docMk/>
            <pc:sldMk cId="3154765346" sldId="4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51:47.242" v="1188" actId="20577"/>
          <ac:spMkLst>
            <pc:docMk/>
            <pc:sldMk cId="3154765346" sldId="482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B8FBCE90-DCBC-2E34-648A-E0F1BF765502}" dt="2020-07-04T12:55:00.987" v="96"/>
          <ac:spMkLst>
            <pc:docMk/>
            <pc:sldMk cId="3154765346" sldId="482"/>
            <ac:spMk id="5" creationId="{8BE060B7-BBB5-4E41-9AE3-232CE3820337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51:42.570" v="1187" actId="1076"/>
          <ac:spMkLst>
            <pc:docMk/>
            <pc:sldMk cId="3154765346" sldId="482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B8FBCE90-DCBC-2E34-648A-E0F1BF765502}" dt="2020-07-04T12:55:00.987" v="95"/>
          <ac:spMkLst>
            <pc:docMk/>
            <pc:sldMk cId="3154765346" sldId="482"/>
            <ac:spMk id="9" creationId="{26B27F9F-4D39-4FC0-899B-17D8D1A2B1C4}"/>
          </ac:spMkLst>
        </pc:spChg>
        <pc:spChg chg="del">
          <ac:chgData name="内田 陽子" userId="S::yoko_uchida@jpfgojp.onmicrosoft.com::3ba88787-b8da-4fc8-a417-83f627a88c5e" providerId="AD" clId="Web-{B8FBCE90-DCBC-2E34-648A-E0F1BF765502}" dt="2020-07-04T12:55:00.987" v="94"/>
          <ac:spMkLst>
            <pc:docMk/>
            <pc:sldMk cId="3154765346" sldId="482"/>
            <ac:spMk id="11" creationId="{98A749B6-AB56-4FDA-8D28-E1EBA15EF08C}"/>
          </ac:spMkLst>
        </pc:spChg>
      </pc:sldChg>
      <pc:sldChg chg="modSp add replId">
        <pc:chgData name="内田 陽子" userId="S::yoko_uchida@jpfgojp.onmicrosoft.com::3ba88787-b8da-4fc8-a417-83f627a88c5e" providerId="AD" clId="Web-{B8FBCE90-DCBC-2E34-648A-E0F1BF765502}" dt="2020-07-05T00:55:16.835" v="1239" actId="20577"/>
        <pc:sldMkLst>
          <pc:docMk/>
          <pc:sldMk cId="2710107951" sldId="483"/>
        </pc:sldMkLst>
        <pc:spChg chg="mod">
          <ac:chgData name="内田 陽子" userId="S::yoko_uchida@jpfgojp.onmicrosoft.com::3ba88787-b8da-4fc8-a417-83f627a88c5e" providerId="AD" clId="Web-{B8FBCE90-DCBC-2E34-648A-E0F1BF765502}" dt="2020-07-05T00:55:05.103" v="1236" actId="20577"/>
          <ac:spMkLst>
            <pc:docMk/>
            <pc:sldMk cId="2710107951" sldId="4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0:55:16.835" v="1239" actId="20577"/>
          <ac:spMkLst>
            <pc:docMk/>
            <pc:sldMk cId="2710107951" sldId="483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B8FBCE90-DCBC-2E34-648A-E0F1BF765502}" dt="2020-07-05T02:29:47.437" v="1328" actId="20577"/>
        <pc:sldMkLst>
          <pc:docMk/>
          <pc:sldMk cId="192852424" sldId="484"/>
        </pc:sldMkLst>
        <pc:spChg chg="mod">
          <ac:chgData name="内田 陽子" userId="S::yoko_uchida@jpfgojp.onmicrosoft.com::3ba88787-b8da-4fc8-a417-83f627a88c5e" providerId="AD" clId="Web-{B8FBCE90-DCBC-2E34-648A-E0F1BF765502}" dt="2020-07-05T02:29:47.437" v="1328" actId="20577"/>
          <ac:spMkLst>
            <pc:docMk/>
            <pc:sldMk cId="192852424" sldId="48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2:29:24.264" v="1319" actId="20577"/>
          <ac:spMkLst>
            <pc:docMk/>
            <pc:sldMk cId="192852424" sldId="484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B8FBCE90-DCBC-2E34-648A-E0F1BF765502}" dt="2020-07-05T02:35:49.985" v="1403" actId="20577"/>
        <pc:sldMkLst>
          <pc:docMk/>
          <pc:sldMk cId="558918184" sldId="485"/>
        </pc:sldMkLst>
        <pc:spChg chg="mod">
          <ac:chgData name="内田 陽子" userId="S::yoko_uchida@jpfgojp.onmicrosoft.com::3ba88787-b8da-4fc8-a417-83f627a88c5e" providerId="AD" clId="Web-{B8FBCE90-DCBC-2E34-648A-E0F1BF765502}" dt="2020-07-05T02:35:17.251" v="1392" actId="20577"/>
          <ac:spMkLst>
            <pc:docMk/>
            <pc:sldMk cId="558918184" sldId="48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2:35:49.985" v="1403" actId="20577"/>
          <ac:spMkLst>
            <pc:docMk/>
            <pc:sldMk cId="558918184" sldId="48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8FBCE90-DCBC-2E34-648A-E0F1BF765502}" dt="2020-07-05T02:35:27.501" v="1393" actId="1076"/>
          <ac:spMkLst>
            <pc:docMk/>
            <pc:sldMk cId="558918184" sldId="485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2F2947F4-F8DB-EB2A-E745-5A139183005B}"/>
    <pc:docChg chg="modSld">
      <pc:chgData name="内田 陽子" userId="S::yoko_uchida@jpfgojp.onmicrosoft.com::3ba88787-b8da-4fc8-a417-83f627a88c5e" providerId="AD" clId="Web-{2F2947F4-F8DB-EB2A-E745-5A139183005B}" dt="2020-07-04T02:04:31.073" v="653" actId="20577"/>
      <pc:docMkLst>
        <pc:docMk/>
      </pc:docMkLst>
      <pc:sldChg chg="modSp">
        <pc:chgData name="内田 陽子" userId="S::yoko_uchida@jpfgojp.onmicrosoft.com::3ba88787-b8da-4fc8-a417-83f627a88c5e" providerId="AD" clId="Web-{2F2947F4-F8DB-EB2A-E745-5A139183005B}" dt="2020-07-04T01:51:19.986" v="184" actId="20577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2F2947F4-F8DB-EB2A-E745-5A139183005B}" dt="2020-07-04T01:50:14.189" v="131" actId="20577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49:55.829" v="109" actId="20577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50:33.798" v="146" actId="20577"/>
          <ac:spMkLst>
            <pc:docMk/>
            <pc:sldMk cId="219858601" sldId="4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50:54.798" v="161" actId="20577"/>
          <ac:spMkLst>
            <pc:docMk/>
            <pc:sldMk cId="219858601" sldId="4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51:19.986" v="184" actId="20577"/>
          <ac:spMkLst>
            <pc:docMk/>
            <pc:sldMk cId="219858601" sldId="41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2F2947F4-F8DB-EB2A-E745-5A139183005B}" dt="2020-07-04T01:48:39.407" v="86" actId="20577"/>
        <pc:sldMkLst>
          <pc:docMk/>
          <pc:sldMk cId="1251967118" sldId="469"/>
        </pc:sldMkLst>
        <pc:spChg chg="mod">
          <ac:chgData name="内田 陽子" userId="S::yoko_uchida@jpfgojp.onmicrosoft.com::3ba88787-b8da-4fc8-a417-83f627a88c5e" providerId="AD" clId="Web-{2F2947F4-F8DB-EB2A-E745-5A139183005B}" dt="2020-07-04T01:48:03.672" v="60" actId="20577"/>
          <ac:spMkLst>
            <pc:docMk/>
            <pc:sldMk cId="1251967118" sldId="4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46:49" v="28" actId="20577"/>
          <ac:spMkLst>
            <pc:docMk/>
            <pc:sldMk cId="1251967118" sldId="4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48:18.876" v="69" actId="20577"/>
          <ac:spMkLst>
            <pc:docMk/>
            <pc:sldMk cId="1251967118" sldId="46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48:39.407" v="86" actId="20577"/>
          <ac:spMkLst>
            <pc:docMk/>
            <pc:sldMk cId="1251967118" sldId="46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47:48.204" v="55" actId="20577"/>
          <ac:spMkLst>
            <pc:docMk/>
            <pc:sldMk cId="1251967118" sldId="46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2F2947F4-F8DB-EB2A-E745-5A139183005B}" dt="2020-07-04T01:53:01.643" v="342" actId="20577"/>
        <pc:sldMkLst>
          <pc:docMk/>
          <pc:sldMk cId="3837896677" sldId="470"/>
        </pc:sldMkLst>
        <pc:spChg chg="mod">
          <ac:chgData name="内田 陽子" userId="S::yoko_uchida@jpfgojp.onmicrosoft.com::3ba88787-b8da-4fc8-a417-83f627a88c5e" providerId="AD" clId="Web-{2F2947F4-F8DB-EB2A-E745-5A139183005B}" dt="2020-07-04T01:51:36.017" v="208" actId="20577"/>
          <ac:spMkLst>
            <pc:docMk/>
            <pc:sldMk cId="3837896677" sldId="47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53:01.643" v="342" actId="20577"/>
          <ac:spMkLst>
            <pc:docMk/>
            <pc:sldMk cId="3837896677" sldId="47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52:19.908" v="297" actId="20577"/>
          <ac:spMkLst>
            <pc:docMk/>
            <pc:sldMk cId="3837896677" sldId="47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52:32.190" v="313" actId="20577"/>
          <ac:spMkLst>
            <pc:docMk/>
            <pc:sldMk cId="3837896677" sldId="47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51:58.611" v="250" actId="20577"/>
          <ac:spMkLst>
            <pc:docMk/>
            <pc:sldMk cId="3837896677" sldId="470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2F2947F4-F8DB-EB2A-E745-5A139183005B}" dt="2020-07-04T01:54:43.956" v="366" actId="20577"/>
        <pc:sldMkLst>
          <pc:docMk/>
          <pc:sldMk cId="3363843308" sldId="471"/>
        </pc:sldMkLst>
        <pc:spChg chg="mod">
          <ac:chgData name="内田 陽子" userId="S::yoko_uchida@jpfgojp.onmicrosoft.com::3ba88787-b8da-4fc8-a417-83f627a88c5e" providerId="AD" clId="Web-{2F2947F4-F8DB-EB2A-E745-5A139183005B}" dt="2020-07-04T01:54:43.956" v="366" actId="20577"/>
          <ac:spMkLst>
            <pc:docMk/>
            <pc:sldMk cId="3363843308" sldId="471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2F2947F4-F8DB-EB2A-E745-5A139183005B}" dt="2020-07-04T01:59:37.618" v="553" actId="20577"/>
        <pc:sldMkLst>
          <pc:docMk/>
          <pc:sldMk cId="681524954" sldId="472"/>
        </pc:sldMkLst>
        <pc:spChg chg="mod">
          <ac:chgData name="内田 陽子" userId="S::yoko_uchida@jpfgojp.onmicrosoft.com::3ba88787-b8da-4fc8-a417-83f627a88c5e" providerId="AD" clId="Web-{2F2947F4-F8DB-EB2A-E745-5A139183005B}" dt="2020-07-04T01:58:49.368" v="530" actId="20577"/>
          <ac:spMkLst>
            <pc:docMk/>
            <pc:sldMk cId="681524954" sldId="47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58:45.602" v="527" actId="20577"/>
          <ac:spMkLst>
            <pc:docMk/>
            <pc:sldMk cId="681524954" sldId="47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56:23.957" v="394" actId="20577"/>
          <ac:spMkLst>
            <pc:docMk/>
            <pc:sldMk cId="681524954" sldId="47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59:15.493" v="533" actId="20577"/>
          <ac:spMkLst>
            <pc:docMk/>
            <pc:sldMk cId="681524954" sldId="47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59:21.181" v="536" actId="20577"/>
          <ac:spMkLst>
            <pc:docMk/>
            <pc:sldMk cId="681524954" sldId="47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1:59:37.618" v="553" actId="20577"/>
          <ac:spMkLst>
            <pc:docMk/>
            <pc:sldMk cId="681524954" sldId="472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2F2947F4-F8DB-EB2A-E745-5A139183005B}" dt="2020-07-04T02:04:07.073" v="651" actId="20577"/>
        <pc:sldMkLst>
          <pc:docMk/>
          <pc:sldMk cId="1721044453" sldId="473"/>
        </pc:sldMkLst>
        <pc:spChg chg="mod">
          <ac:chgData name="内田 陽子" userId="S::yoko_uchida@jpfgojp.onmicrosoft.com::3ba88787-b8da-4fc8-a417-83f627a88c5e" providerId="AD" clId="Web-{2F2947F4-F8DB-EB2A-E745-5A139183005B}" dt="2020-07-04T02:03:56.870" v="639" actId="20577"/>
          <ac:spMkLst>
            <pc:docMk/>
            <pc:sldMk cId="1721044453" sldId="473"/>
            <ac:spMk id="2" creationId="{362DCBE2-1BC5-4FB3-9589-76CE567F30ED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2:01:20.978" v="581" actId="20577"/>
          <ac:spMkLst>
            <pc:docMk/>
            <pc:sldMk cId="1721044453" sldId="47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2:02:05.244" v="603" actId="20577"/>
          <ac:spMkLst>
            <pc:docMk/>
            <pc:sldMk cId="1721044453" sldId="473"/>
            <ac:spMk id="6" creationId="{3D6AE2DA-1DD5-46D4-8FC9-0EB48E545D15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2:02:17.135" v="614" actId="20577"/>
          <ac:spMkLst>
            <pc:docMk/>
            <pc:sldMk cId="1721044453" sldId="473"/>
            <ac:spMk id="10" creationId="{4A5FBA64-124D-4198-8232-4ACD176A7F07}"/>
          </ac:spMkLst>
        </pc:spChg>
        <pc:spChg chg="mod">
          <ac:chgData name="内田 陽子" userId="S::yoko_uchida@jpfgojp.onmicrosoft.com::3ba88787-b8da-4fc8-a417-83f627a88c5e" providerId="AD" clId="Web-{2F2947F4-F8DB-EB2A-E745-5A139183005B}" dt="2020-07-04T02:04:07.073" v="651" actId="20577"/>
          <ac:spMkLst>
            <pc:docMk/>
            <pc:sldMk cId="1721044453" sldId="473"/>
            <ac:spMk id="12" creationId="{5AED6945-8C84-46CC-9CFA-656CC66E950A}"/>
          </ac:spMkLst>
        </pc:spChg>
      </pc:sldChg>
    </pc:docChg>
  </pc:docChgLst>
  <pc:docChgLst>
    <pc:chgData name="内田 陽子" userId="S::yoko_uchida@jpfgojp.onmicrosoft.com::3ba88787-b8da-4fc8-a417-83f627a88c5e" providerId="AD" clId="Web-{FABFAEDD-D384-493F-E26A-15BDF56D23F0}"/>
    <pc:docChg chg="addSld modSld sldOrd">
      <pc:chgData name="内田 陽子" userId="S::yoko_uchida@jpfgojp.onmicrosoft.com::3ba88787-b8da-4fc8-a417-83f627a88c5e" providerId="AD" clId="Web-{FABFAEDD-D384-493F-E26A-15BDF56D23F0}" dt="2020-06-29T00:38:45.858" v="2107" actId="1076"/>
      <pc:docMkLst>
        <pc:docMk/>
      </pc:docMkLst>
      <pc:sldChg chg="addSp delSp modSp">
        <pc:chgData name="内田 陽子" userId="S::yoko_uchida@jpfgojp.onmicrosoft.com::3ba88787-b8da-4fc8-a417-83f627a88c5e" providerId="AD" clId="Web-{FABFAEDD-D384-493F-E26A-15BDF56D23F0}" dt="2020-06-27T14:58:00.306" v="91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FABFAEDD-D384-493F-E26A-15BDF56D23F0}" dt="2020-06-27T14:57:37.478" v="87" actId="20577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7T14:56:29.712" v="45" actId="20577"/>
          <ac:spMkLst>
            <pc:docMk/>
            <pc:sldMk cId="2010396247" sldId="258"/>
            <ac:spMk id="3" creationId="{E0222A54-0EEB-4AA0-83C1-3E319CDEEA14}"/>
          </ac:spMkLst>
        </pc:spChg>
        <pc:spChg chg="add mod">
          <ac:chgData name="内田 陽子" userId="S::yoko_uchida@jpfgojp.onmicrosoft.com::3ba88787-b8da-4fc8-a417-83f627a88c5e" providerId="AD" clId="Web-{FABFAEDD-D384-493F-E26A-15BDF56D23F0}" dt="2020-06-27T14:58:00.306" v="91"/>
          <ac:spMkLst>
            <pc:docMk/>
            <pc:sldMk cId="2010396247" sldId="258"/>
            <ac:spMk id="6" creationId="{DD586B3A-10B6-457E-9E5C-9AEAFD03FCC8}"/>
          </ac:spMkLst>
        </pc:spChg>
        <pc:picChg chg="add mod modCrop">
          <ac:chgData name="内田 陽子" userId="S::yoko_uchida@jpfgojp.onmicrosoft.com::3ba88787-b8da-4fc8-a417-83f627a88c5e" providerId="AD" clId="Web-{FABFAEDD-D384-493F-E26A-15BDF56D23F0}" dt="2020-06-27T14:55:55.665" v="7" actId="1076"/>
          <ac:picMkLst>
            <pc:docMk/>
            <pc:sldMk cId="2010396247" sldId="258"/>
            <ac:picMk id="5" creationId="{A3BCFB24-1DBD-4C64-820A-C01C8D94424C}"/>
          </ac:picMkLst>
        </pc:picChg>
        <pc:picChg chg="del">
          <ac:chgData name="内田 陽子" userId="S::yoko_uchida@jpfgojp.onmicrosoft.com::3ba88787-b8da-4fc8-a417-83f627a88c5e" providerId="AD" clId="Web-{FABFAEDD-D384-493F-E26A-15BDF56D23F0}" dt="2020-06-27T14:56:00.352" v="8"/>
          <ac:picMkLst>
            <pc:docMk/>
            <pc:sldMk cId="2010396247" sldId="258"/>
            <ac:picMk id="10" creationId="{24D65E80-15BC-48C7-BF38-2F6831FE31D1}"/>
          </ac:picMkLst>
        </pc:picChg>
      </pc:sldChg>
      <pc:sldChg chg="addSp delSp modSp">
        <pc:chgData name="内田 陽子" userId="S::yoko_uchida@jpfgojp.onmicrosoft.com::3ba88787-b8da-4fc8-a417-83f627a88c5e" providerId="AD" clId="Web-{FABFAEDD-D384-493F-E26A-15BDF56D23F0}" dt="2020-06-28T09:17:07.454" v="246" actId="20577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FABFAEDD-D384-493F-E26A-15BDF56D23F0}" dt="2020-06-28T09:16:41.875" v="215" actId="1076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5:47.976" v="199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09:42.977" v="175" actId="20577"/>
          <ac:spMkLst>
            <pc:docMk/>
            <pc:sldMk cId="1239041308" sldId="323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FABFAEDD-D384-493F-E26A-15BDF56D23F0}" dt="2020-06-27T14:58:26.322" v="95"/>
          <ac:spMkLst>
            <pc:docMk/>
            <pc:sldMk cId="1239041308" sldId="323"/>
            <ac:spMk id="5" creationId="{290FC848-67B5-4996-A7D2-26EBC0B86D78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5:54.897" v="200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6:59.235" v="230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7:07.454" v="246" actId="20577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6:51.985" v="219" actId="1076"/>
          <ac:spMkLst>
            <pc:docMk/>
            <pc:sldMk cId="1239041308" sldId="32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FABFAEDD-D384-493F-E26A-15BDF56D23F0}" dt="2020-06-29T00:20:39.298" v="1841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FABFAEDD-D384-493F-E26A-15BDF56D23F0}" dt="2020-06-29T00:19:13.846" v="1763" actId="20577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7:35.768" v="1705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8:59.267" v="1751" actId="20577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0:26.720" v="1840" actId="1076"/>
          <ac:spMkLst>
            <pc:docMk/>
            <pc:sldMk cId="3225434964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9:37.986" v="1805" actId="20577"/>
          <ac:spMkLst>
            <pc:docMk/>
            <pc:sldMk cId="3225434964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0:02.299" v="1836" actId="20577"/>
          <ac:spMkLst>
            <pc:docMk/>
            <pc:sldMk cId="3225434964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9:27.424" v="1793" actId="20577"/>
          <ac:spMkLst>
            <pc:docMk/>
            <pc:sldMk cId="3225434964" sldId="365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FABFAEDD-D384-493F-E26A-15BDF56D23F0}" dt="2020-06-28T09:33:53.296" v="722" actId="20577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FABFAEDD-D384-493F-E26A-15BDF56D23F0}" dt="2020-06-28T09:20:34.187" v="361" actId="1076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8:29.547" v="266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3:53.296" v="722" actId="20577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1:03.968" v="387" actId="1076"/>
          <ac:spMkLst>
            <pc:docMk/>
            <pc:sldMk cId="219858601" sldId="41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13.874" v="329" actId="20577"/>
          <ac:spMkLst>
            <pc:docMk/>
            <pc:sldMk cId="219858601" sldId="4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29.609" v="358" actId="20577"/>
          <ac:spMkLst>
            <pc:docMk/>
            <pc:sldMk cId="219858601" sldId="4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54.515" v="384" actId="20577"/>
          <ac:spMkLst>
            <pc:docMk/>
            <pc:sldMk cId="219858601" sldId="419"/>
            <ac:spMk id="11" creationId="{9557DDCB-0AF4-4AFF-A705-E5DBBE957561}"/>
          </ac:spMkLst>
        </pc:spChg>
      </pc:sldChg>
      <pc:sldChg chg="add">
        <pc:chgData name="内田 陽子" userId="S::yoko_uchida@jpfgojp.onmicrosoft.com::3ba88787-b8da-4fc8-a417-83f627a88c5e" providerId="AD" clId="Web-{FABFAEDD-D384-493F-E26A-15BDF56D23F0}" dt="2020-06-27T14:58:45.759" v="96"/>
        <pc:sldMkLst>
          <pc:docMk/>
          <pc:sldMk cId="1737716498" sldId="438"/>
        </pc:sldMkLst>
      </pc:sldChg>
      <pc:sldChg chg="modSp add ord replId">
        <pc:chgData name="内田 陽子" userId="S::yoko_uchida@jpfgojp.onmicrosoft.com::3ba88787-b8da-4fc8-a417-83f627a88c5e" providerId="AD" clId="Web-{FABFAEDD-D384-493F-E26A-15BDF56D23F0}" dt="2020-06-28T09:25:00.171" v="498" actId="20577"/>
        <pc:sldMkLst>
          <pc:docMk/>
          <pc:sldMk cId="3549227618" sldId="439"/>
        </pc:sldMkLst>
        <pc:spChg chg="mod">
          <ac:chgData name="内田 陽子" userId="S::yoko_uchida@jpfgojp.onmicrosoft.com::3ba88787-b8da-4fc8-a417-83f627a88c5e" providerId="AD" clId="Web-{FABFAEDD-D384-493F-E26A-15BDF56D23F0}" dt="2020-06-28T09:24:25.202" v="449" actId="20577"/>
          <ac:spMkLst>
            <pc:docMk/>
            <pc:sldMk cId="3549227618" sldId="43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2:47.030" v="417" actId="20577"/>
          <ac:spMkLst>
            <pc:docMk/>
            <pc:sldMk cId="3549227618" sldId="4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17.655" v="443" actId="20577"/>
          <ac:spMkLst>
            <pc:docMk/>
            <pc:sldMk cId="3549227618" sldId="4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2:54.217" v="418" actId="1076"/>
          <ac:spMkLst>
            <pc:docMk/>
            <pc:sldMk cId="3549227618" sldId="43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46.733" v="473" actId="20577"/>
          <ac:spMkLst>
            <pc:docMk/>
            <pc:sldMk cId="3549227618" sldId="43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5:00.171" v="498" actId="20577"/>
          <ac:spMkLst>
            <pc:docMk/>
            <pc:sldMk cId="3549227618" sldId="43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37.967" v="462" actId="20577"/>
          <ac:spMkLst>
            <pc:docMk/>
            <pc:sldMk cId="3549227618" sldId="439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09:27:49.920" v="617" actId="20577"/>
        <pc:sldMkLst>
          <pc:docMk/>
          <pc:sldMk cId="2850448850" sldId="440"/>
        </pc:sldMkLst>
        <pc:spChg chg="mod">
          <ac:chgData name="内田 陽子" userId="S::yoko_uchida@jpfgojp.onmicrosoft.com::3ba88787-b8da-4fc8-a417-83f627a88c5e" providerId="AD" clId="Web-{FABFAEDD-D384-493F-E26A-15BDF56D23F0}" dt="2020-06-28T09:27:20.420" v="576" actId="20577"/>
          <ac:spMkLst>
            <pc:docMk/>
            <pc:sldMk cId="2850448850" sldId="4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51.702" v="548" actId="20577"/>
          <ac:spMkLst>
            <pc:docMk/>
            <pc:sldMk cId="2850448850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11.171" v="522" actId="20577"/>
          <ac:spMkLst>
            <pc:docMk/>
            <pc:sldMk cId="2850448850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59.108" v="549" actId="1076"/>
          <ac:spMkLst>
            <pc:docMk/>
            <pc:sldMk cId="2850448850" sldId="44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7:35.639" v="595" actId="20577"/>
          <ac:spMkLst>
            <pc:docMk/>
            <pc:sldMk cId="2850448850" sldId="44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7:49.920" v="617" actId="20577"/>
          <ac:spMkLst>
            <pc:docMk/>
            <pc:sldMk cId="2850448850" sldId="440"/>
            <ac:spMk id="10" creationId="{9A12C887-F2A3-44AE-B14D-889C875FFA4A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09:37:33.248" v="774" actId="20577"/>
        <pc:sldMkLst>
          <pc:docMk/>
          <pc:sldMk cId="3994304355" sldId="441"/>
        </pc:sldMkLst>
        <pc:spChg chg="mod">
          <ac:chgData name="内田 陽子" userId="S::yoko_uchida@jpfgojp.onmicrosoft.com::3ba88787-b8da-4fc8-a417-83f627a88c5e" providerId="AD" clId="Web-{FABFAEDD-D384-493F-E26A-15BDF56D23F0}" dt="2020-06-28T09:36:52.577" v="733" actId="20577"/>
          <ac:spMkLst>
            <pc:docMk/>
            <pc:sldMk cId="3994304355" sldId="44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1:05.872" v="714" actId="20577"/>
          <ac:spMkLst>
            <pc:docMk/>
            <pc:sldMk cId="3994304355" sldId="4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0:24.045" v="693" actId="20577"/>
          <ac:spMkLst>
            <pc:docMk/>
            <pc:sldMk cId="3994304355" sldId="4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1:12.560" v="715" actId="1076"/>
          <ac:spMkLst>
            <pc:docMk/>
            <pc:sldMk cId="3994304355" sldId="44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18.639" v="765" actId="20577"/>
          <ac:spMkLst>
            <pc:docMk/>
            <pc:sldMk cId="3994304355" sldId="44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33.248" v="774" actId="20577"/>
          <ac:spMkLst>
            <pc:docMk/>
            <pc:sldMk cId="3994304355" sldId="44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03.639" v="744" actId="20577"/>
          <ac:spMkLst>
            <pc:docMk/>
            <pc:sldMk cId="3994304355" sldId="44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16:19.660" v="910" actId="1076"/>
        <pc:sldMkLst>
          <pc:docMk/>
          <pc:sldMk cId="2134300188" sldId="442"/>
        </pc:sldMkLst>
        <pc:spChg chg="mod">
          <ac:chgData name="内田 陽子" userId="S::yoko_uchida@jpfgojp.onmicrosoft.com::3ba88787-b8da-4fc8-a417-83f627a88c5e" providerId="AD" clId="Web-{FABFAEDD-D384-493F-E26A-15BDF56D23F0}" dt="2020-06-28T12:10:37.939" v="845" actId="20577"/>
          <ac:spMkLst>
            <pc:docMk/>
            <pc:sldMk cId="2134300188" sldId="44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1:46:09.156" v="795" actId="20577"/>
          <ac:spMkLst>
            <pc:docMk/>
            <pc:sldMk cId="2134300188" sldId="44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6:19.660" v="910" actId="1076"/>
          <ac:spMkLst>
            <pc:docMk/>
            <pc:sldMk cId="2134300188" sldId="44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1:46:18.827" v="796" actId="1076"/>
          <ac:spMkLst>
            <pc:docMk/>
            <pc:sldMk cId="2134300188" sldId="44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15.955" v="882" actId="20577"/>
          <ac:spMkLst>
            <pc:docMk/>
            <pc:sldMk cId="2134300188" sldId="44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30.158" v="906" actId="20577"/>
          <ac:spMkLst>
            <pc:docMk/>
            <pc:sldMk cId="2134300188" sldId="44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02.892" v="862" actId="20577"/>
          <ac:spMkLst>
            <pc:docMk/>
            <pc:sldMk cId="2134300188" sldId="442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23:30.097" v="1087" actId="20577"/>
        <pc:sldMkLst>
          <pc:docMk/>
          <pc:sldMk cId="2624926469" sldId="443"/>
        </pc:sldMkLst>
        <pc:spChg chg="mod">
          <ac:chgData name="内田 陽子" userId="S::yoko_uchida@jpfgojp.onmicrosoft.com::3ba88787-b8da-4fc8-a417-83f627a88c5e" providerId="AD" clId="Web-{FABFAEDD-D384-493F-E26A-15BDF56D23F0}" dt="2020-06-28T12:22:20.612" v="1035" actId="20577"/>
          <ac:spMkLst>
            <pc:docMk/>
            <pc:sldMk cId="2624926469" sldId="44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8:03.598" v="934" actId="20577"/>
          <ac:spMkLst>
            <pc:docMk/>
            <pc:sldMk cId="2624926469" sldId="44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1:52.441" v="982" actId="20577"/>
          <ac:spMkLst>
            <pc:docMk/>
            <pc:sldMk cId="2624926469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8:10.848" v="935" actId="1076"/>
          <ac:spMkLst>
            <pc:docMk/>
            <pc:sldMk cId="2624926469" sldId="44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2:30.722" v="1046" actId="20577"/>
          <ac:spMkLst>
            <pc:docMk/>
            <pc:sldMk cId="2624926469" sldId="44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2:56.253" v="1073" actId="20577"/>
          <ac:spMkLst>
            <pc:docMk/>
            <pc:sldMk cId="2624926469" sldId="44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3:30.097" v="1087" actId="20577"/>
          <ac:spMkLst>
            <pc:docMk/>
            <pc:sldMk cId="2624926469" sldId="443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30:32.924" v="1257" actId="1076"/>
        <pc:sldMkLst>
          <pc:docMk/>
          <pc:sldMk cId="1821118130" sldId="444"/>
        </pc:sldMkLst>
        <pc:spChg chg="mod">
          <ac:chgData name="内田 陽子" userId="S::yoko_uchida@jpfgojp.onmicrosoft.com::3ba88787-b8da-4fc8-a417-83f627a88c5e" providerId="AD" clId="Web-{FABFAEDD-D384-493F-E26A-15BDF56D23F0}" dt="2020-06-28T12:28:40.487" v="1201" actId="20577"/>
          <ac:spMkLst>
            <pc:docMk/>
            <pc:sldMk cId="1821118130" sldId="4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5:52.425" v="1109" actId="20577"/>
          <ac:spMkLst>
            <pc:docMk/>
            <pc:sldMk cId="1821118130" sldId="4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26.159" v="1190" actId="20577"/>
          <ac:spMkLst>
            <pc:docMk/>
            <pc:sldMk cId="1821118130" sldId="4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50.784" v="1218" actId="20577"/>
          <ac:spMkLst>
            <pc:docMk/>
            <pc:sldMk cId="1821118130" sldId="44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59.268" v="1224" actId="20577"/>
          <ac:spMkLst>
            <pc:docMk/>
            <pc:sldMk cId="1821118130" sldId="44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0:32.924" v="1257" actId="1076"/>
          <ac:spMkLst>
            <pc:docMk/>
            <pc:sldMk cId="1821118130" sldId="44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40:58.284" v="1478" actId="20577"/>
        <pc:sldMkLst>
          <pc:docMk/>
          <pc:sldMk cId="1506209741" sldId="445"/>
        </pc:sldMkLst>
        <pc:spChg chg="mod">
          <ac:chgData name="内田 陽子" userId="S::yoko_uchida@jpfgojp.onmicrosoft.com::3ba88787-b8da-4fc8-a417-83f627a88c5e" providerId="AD" clId="Web-{FABFAEDD-D384-493F-E26A-15BDF56D23F0}" dt="2020-06-28T12:39:48.972" v="1401" actId="20577"/>
          <ac:spMkLst>
            <pc:docMk/>
            <pc:sldMk cId="1506209741" sldId="44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3:39.376" v="1280" actId="20577"/>
          <ac:spMkLst>
            <pc:docMk/>
            <pc:sldMk cId="1506209741" sldId="4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9:22.285" v="1383" actId="20577"/>
          <ac:spMkLst>
            <pc:docMk/>
            <pc:sldMk cId="1506209741" sldId="4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9:35.832" v="1384" actId="1076"/>
          <ac:spMkLst>
            <pc:docMk/>
            <pc:sldMk cId="1506209741" sldId="44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36.816" v="1434" actId="20577"/>
          <ac:spMkLst>
            <pc:docMk/>
            <pc:sldMk cId="1506209741" sldId="44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43.597" v="1442" actId="20577"/>
          <ac:spMkLst>
            <pc:docMk/>
            <pc:sldMk cId="1506209741" sldId="44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58.284" v="1478" actId="20577"/>
          <ac:spMkLst>
            <pc:docMk/>
            <pc:sldMk cId="1506209741" sldId="44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48:28.658" v="1609" actId="20577"/>
        <pc:sldMkLst>
          <pc:docMk/>
          <pc:sldMk cId="3757872599" sldId="446"/>
        </pc:sldMkLst>
        <pc:spChg chg="mod">
          <ac:chgData name="内田 陽子" userId="S::yoko_uchida@jpfgojp.onmicrosoft.com::3ba88787-b8da-4fc8-a417-83f627a88c5e" providerId="AD" clId="Web-{FABFAEDD-D384-493F-E26A-15BDF56D23F0}" dt="2020-06-28T12:47:54.752" v="1590" actId="1076"/>
          <ac:spMkLst>
            <pc:docMk/>
            <pc:sldMk cId="3757872599" sldId="44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7:16.533" v="1551" actId="20577"/>
          <ac:spMkLst>
            <pc:docMk/>
            <pc:sldMk cId="3757872599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6:56.752" v="1543" actId="20577"/>
          <ac:spMkLst>
            <pc:docMk/>
            <pc:sldMk cId="3757872599" sldId="4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7:54.767" v="1591" actId="1076"/>
          <ac:spMkLst>
            <pc:docMk/>
            <pc:sldMk cId="3757872599" sldId="44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8:14.455" v="1598" actId="20577"/>
          <ac:spMkLst>
            <pc:docMk/>
            <pc:sldMk cId="3757872599" sldId="44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8:28.658" v="1609" actId="20577"/>
          <ac:spMkLst>
            <pc:docMk/>
            <pc:sldMk cId="3757872599" sldId="44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52:45.047" v="1688" actId="1076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FABFAEDD-D384-493F-E26A-15BDF56D23F0}" dt="2020-06-28T12:52:45.032" v="1686" actId="1076"/>
          <ac:spMkLst>
            <pc:docMk/>
            <pc:sldMk cId="2547884084" sldId="44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1:13.532" v="1627" actId="20577"/>
          <ac:spMkLst>
            <pc:docMk/>
            <pc:sldMk cId="2547884084" sldId="4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0:48.048" v="1617" actId="20577"/>
          <ac:spMkLst>
            <pc:docMk/>
            <pc:sldMk cId="2547884084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1:31.360" v="1629" actId="1076"/>
          <ac:spMkLst>
            <pc:docMk/>
            <pc:sldMk cId="2547884084" sldId="44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45.032" v="1687" actId="1076"/>
          <ac:spMkLst>
            <pc:docMk/>
            <pc:sldMk cId="2547884084" sldId="44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45.047" v="1688" actId="1076"/>
          <ac:spMkLst>
            <pc:docMk/>
            <pc:sldMk cId="2547884084" sldId="44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32.923" v="1682" actId="1076"/>
          <ac:spMkLst>
            <pc:docMk/>
            <pc:sldMk cId="2547884084" sldId="447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9T00:22:22.282" v="1864" actId="1076"/>
        <pc:sldMkLst>
          <pc:docMk/>
          <pc:sldMk cId="3989000421" sldId="448"/>
        </pc:sldMkLst>
        <pc:spChg chg="mod">
          <ac:chgData name="内田 陽子" userId="S::yoko_uchida@jpfgojp.onmicrosoft.com::3ba88787-b8da-4fc8-a417-83f627a88c5e" providerId="AD" clId="Web-{FABFAEDD-D384-493F-E26A-15BDF56D23F0}" dt="2020-06-29T00:22:08.923" v="1863" actId="20577"/>
          <ac:spMkLst>
            <pc:docMk/>
            <pc:sldMk cId="3989000421" sldId="44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2:22.282" v="1864" actId="1076"/>
          <ac:spMkLst>
            <pc:docMk/>
            <pc:sldMk cId="3989000421" sldId="448"/>
            <ac:spMk id="7" creationId="{1AF68CEC-B70C-4DFA-9973-E5B8A12ED17D}"/>
          </ac:spMkLst>
        </pc:spChg>
      </pc:sldChg>
      <pc:sldChg chg="delSp modSp add replId">
        <pc:chgData name="内田 陽子" userId="S::yoko_uchida@jpfgojp.onmicrosoft.com::3ba88787-b8da-4fc8-a417-83f627a88c5e" providerId="AD" clId="Web-{FABFAEDD-D384-493F-E26A-15BDF56D23F0}" dt="2020-06-29T00:26:26.657" v="1927" actId="1076"/>
        <pc:sldMkLst>
          <pc:docMk/>
          <pc:sldMk cId="2043561076" sldId="449"/>
        </pc:sldMkLst>
        <pc:spChg chg="del">
          <ac:chgData name="内田 陽子" userId="S::yoko_uchida@jpfgojp.onmicrosoft.com::3ba88787-b8da-4fc8-a417-83f627a88c5e" providerId="AD" clId="Web-{FABFAEDD-D384-493F-E26A-15BDF56D23F0}" dt="2020-06-29T00:26:08.985" v="1926"/>
          <ac:spMkLst>
            <pc:docMk/>
            <pc:sldMk cId="2043561076" sldId="44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5:57.626" v="1922" actId="20577"/>
          <ac:spMkLst>
            <pc:docMk/>
            <pc:sldMk cId="2043561076" sldId="4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5:11.141" v="1908" actId="20577"/>
          <ac:spMkLst>
            <pc:docMk/>
            <pc:sldMk cId="2043561076" sldId="44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6:26.657" v="1927" actId="1076"/>
          <ac:spMkLst>
            <pc:docMk/>
            <pc:sldMk cId="2043561076" sldId="449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5"/>
          <ac:spMkLst>
            <pc:docMk/>
            <pc:sldMk cId="2043561076" sldId="449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4"/>
          <ac:spMkLst>
            <pc:docMk/>
            <pc:sldMk cId="2043561076" sldId="44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3"/>
          <ac:spMkLst>
            <pc:docMk/>
            <pc:sldMk cId="2043561076" sldId="44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9T00:36:55.764" v="2081" actId="1076"/>
        <pc:sldMkLst>
          <pc:docMk/>
          <pc:sldMk cId="312432115" sldId="450"/>
        </pc:sldMkLst>
        <pc:spChg chg="mod">
          <ac:chgData name="内田 陽子" userId="S::yoko_uchida@jpfgojp.onmicrosoft.com::3ba88787-b8da-4fc8-a417-83f627a88c5e" providerId="AD" clId="Web-{FABFAEDD-D384-493F-E26A-15BDF56D23F0}" dt="2020-06-29T00:36:17.390" v="2041" actId="20577"/>
          <ac:spMkLst>
            <pc:docMk/>
            <pc:sldMk cId="312432115" sldId="45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2:50.968" v="1948" actId="20577"/>
          <ac:spMkLst>
            <pc:docMk/>
            <pc:sldMk cId="312432115" sldId="45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5:52.421" v="2026" actId="20577"/>
          <ac:spMkLst>
            <pc:docMk/>
            <pc:sldMk cId="312432115" sldId="45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55.764" v="2081" actId="1076"/>
          <ac:spMkLst>
            <pc:docMk/>
            <pc:sldMk cId="312432115" sldId="45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26.874" v="2058" actId="20577"/>
          <ac:spMkLst>
            <pc:docMk/>
            <pc:sldMk cId="312432115" sldId="45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35.077" v="2067" actId="20577"/>
          <ac:spMkLst>
            <pc:docMk/>
            <pc:sldMk cId="312432115" sldId="45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47.952" v="2079" actId="20577"/>
          <ac:spMkLst>
            <pc:docMk/>
            <pc:sldMk cId="312432115" sldId="450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9T00:38:45.858" v="2107" actId="1076"/>
        <pc:sldMkLst>
          <pc:docMk/>
          <pc:sldMk cId="336248084" sldId="451"/>
        </pc:sldMkLst>
        <pc:spChg chg="mod">
          <ac:chgData name="内田 陽子" userId="S::yoko_uchida@jpfgojp.onmicrosoft.com::3ba88787-b8da-4fc8-a417-83f627a88c5e" providerId="AD" clId="Web-{FABFAEDD-D384-493F-E26A-15BDF56D23F0}" dt="2020-06-29T00:38:33.874" v="2106" actId="20577"/>
          <ac:spMkLst>
            <pc:docMk/>
            <pc:sldMk cId="336248084" sldId="4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8:05.264" v="2088" actId="20577"/>
          <ac:spMkLst>
            <pc:docMk/>
            <pc:sldMk cId="336248084" sldId="45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8:45.858" v="2107" actId="1076"/>
          <ac:spMkLst>
            <pc:docMk/>
            <pc:sldMk cId="336248084" sldId="451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56758CEF-FCB8-CE73-DD4C-2BF1E9E59F4D}"/>
    <pc:docChg chg="addSld modSld sldOrd">
      <pc:chgData name="内田 陽子" userId="S::yoko_uchida@jpfgojp.onmicrosoft.com::3ba88787-b8da-4fc8-a417-83f627a88c5e" providerId="AD" clId="Web-{56758CEF-FCB8-CE73-DD4C-2BF1E9E59F4D}" dt="2020-07-04T03:34:38.191" v="396"/>
      <pc:docMkLst>
        <pc:docMk/>
      </pc:docMkLst>
      <pc:sldChg chg="modSp">
        <pc:chgData name="内田 陽子" userId="S::yoko_uchida@jpfgojp.onmicrosoft.com::3ba88787-b8da-4fc8-a417-83f627a88c5e" providerId="AD" clId="Web-{56758CEF-FCB8-CE73-DD4C-2BF1E9E59F4D}" dt="2020-07-04T03:26:24.688" v="273" actId="20577"/>
        <pc:sldMkLst>
          <pc:docMk/>
          <pc:sldMk cId="3549227618" sldId="439"/>
        </pc:sldMkLst>
        <pc:spChg chg="mod">
          <ac:chgData name="内田 陽子" userId="S::yoko_uchida@jpfgojp.onmicrosoft.com::3ba88787-b8da-4fc8-a417-83f627a88c5e" providerId="AD" clId="Web-{56758CEF-FCB8-CE73-DD4C-2BF1E9E59F4D}" dt="2020-07-04T03:25:52.086" v="233" actId="20577"/>
          <ac:spMkLst>
            <pc:docMk/>
            <pc:sldMk cId="3549227618" sldId="43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25:42.383" v="225" actId="20577"/>
          <ac:spMkLst>
            <pc:docMk/>
            <pc:sldMk cId="3549227618" sldId="4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26:10.688" v="257" actId="20577"/>
          <ac:spMkLst>
            <pc:docMk/>
            <pc:sldMk cId="3549227618" sldId="43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26:24.688" v="273" actId="20577"/>
          <ac:spMkLst>
            <pc:docMk/>
            <pc:sldMk cId="3549227618" sldId="43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26:02.117" v="248" actId="20577"/>
          <ac:spMkLst>
            <pc:docMk/>
            <pc:sldMk cId="3549227618" sldId="43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56758CEF-FCB8-CE73-DD4C-2BF1E9E59F4D}" dt="2020-07-04T03:25:11.477" v="210" actId="20577"/>
        <pc:sldMkLst>
          <pc:docMk/>
          <pc:sldMk cId="2222825379" sldId="474"/>
        </pc:sldMkLst>
        <pc:spChg chg="mod">
          <ac:chgData name="内田 陽子" userId="S::yoko_uchida@jpfgojp.onmicrosoft.com::3ba88787-b8da-4fc8-a417-83f627a88c5e" providerId="AD" clId="Web-{56758CEF-FCB8-CE73-DD4C-2BF1E9E59F4D}" dt="2020-07-04T03:23:28.774" v="135" actId="20577"/>
          <ac:spMkLst>
            <pc:docMk/>
            <pc:sldMk cId="2222825379" sldId="474"/>
            <ac:spMk id="2" creationId="{362DCBE2-1BC5-4FB3-9589-76CE567F30ED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21:36.260" v="29" actId="20577"/>
          <ac:spMkLst>
            <pc:docMk/>
            <pc:sldMk cId="2222825379" sldId="47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23:56.305" v="165" actId="20577"/>
          <ac:spMkLst>
            <pc:docMk/>
            <pc:sldMk cId="2222825379" sldId="474"/>
            <ac:spMk id="6" creationId="{3D6AE2DA-1DD5-46D4-8FC9-0EB48E545D15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24:17.555" v="180" actId="20577"/>
          <ac:spMkLst>
            <pc:docMk/>
            <pc:sldMk cId="2222825379" sldId="474"/>
            <ac:spMk id="10" creationId="{4A5FBA64-124D-4198-8232-4ACD176A7F07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25:11.477" v="210" actId="20577"/>
          <ac:spMkLst>
            <pc:docMk/>
            <pc:sldMk cId="2222825379" sldId="474"/>
            <ac:spMk id="12" creationId="{5AED6945-8C84-46CC-9CFA-656CC66E950A}"/>
          </ac:spMkLst>
        </pc:spChg>
      </pc:sldChg>
      <pc:sldChg chg="modSp add ord replId">
        <pc:chgData name="内田 陽子" userId="S::yoko_uchida@jpfgojp.onmicrosoft.com::3ba88787-b8da-4fc8-a417-83f627a88c5e" providerId="AD" clId="Web-{56758CEF-FCB8-CE73-DD4C-2BF1E9E59F4D}" dt="2020-07-04T03:30:49.905" v="330" actId="1076"/>
        <pc:sldMkLst>
          <pc:docMk/>
          <pc:sldMk cId="2913574916" sldId="475"/>
        </pc:sldMkLst>
        <pc:spChg chg="mod">
          <ac:chgData name="内田 陽子" userId="S::yoko_uchida@jpfgojp.onmicrosoft.com::3ba88787-b8da-4fc8-a417-83f627a88c5e" providerId="AD" clId="Web-{56758CEF-FCB8-CE73-DD4C-2BF1E9E59F4D}" dt="2020-07-04T03:28:57.016" v="303" actId="20577"/>
          <ac:spMkLst>
            <pc:docMk/>
            <pc:sldMk cId="2913574916" sldId="4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29:19.766" v="310" actId="1076"/>
          <ac:spMkLst>
            <pc:docMk/>
            <pc:sldMk cId="2913574916" sldId="4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30:49.905" v="330" actId="1076"/>
          <ac:spMkLst>
            <pc:docMk/>
            <pc:sldMk cId="2913574916" sldId="475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56758CEF-FCB8-CE73-DD4C-2BF1E9E59F4D}" dt="2020-07-04T03:31:38.828" v="353" actId="20577"/>
        <pc:sldMkLst>
          <pc:docMk/>
          <pc:sldMk cId="2761946224" sldId="476"/>
        </pc:sldMkLst>
        <pc:spChg chg="mod">
          <ac:chgData name="内田 陽子" userId="S::yoko_uchida@jpfgojp.onmicrosoft.com::3ba88787-b8da-4fc8-a417-83f627a88c5e" providerId="AD" clId="Web-{56758CEF-FCB8-CE73-DD4C-2BF1E9E59F4D}" dt="2020-07-04T03:30:34.671" v="328" actId="20577"/>
          <ac:spMkLst>
            <pc:docMk/>
            <pc:sldMk cId="2761946224" sldId="47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31:38.828" v="353" actId="20577"/>
          <ac:spMkLst>
            <pc:docMk/>
            <pc:sldMk cId="2761946224" sldId="47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31:25.780" v="350" actId="1076"/>
          <ac:spMkLst>
            <pc:docMk/>
            <pc:sldMk cId="2761946224" sldId="476"/>
            <ac:spMk id="7" creationId="{1AF68CEC-B70C-4DFA-9973-E5B8A12ED17D}"/>
          </ac:spMkLst>
        </pc:spChg>
      </pc:sldChg>
      <pc:sldChg chg="delSp modSp add ord replId">
        <pc:chgData name="内田 陽子" userId="S::yoko_uchida@jpfgojp.onmicrosoft.com::3ba88787-b8da-4fc8-a417-83f627a88c5e" providerId="AD" clId="Web-{56758CEF-FCB8-CE73-DD4C-2BF1E9E59F4D}" dt="2020-07-04T03:34:38.191" v="396"/>
        <pc:sldMkLst>
          <pc:docMk/>
          <pc:sldMk cId="898177203" sldId="477"/>
        </pc:sldMkLst>
        <pc:spChg chg="del">
          <ac:chgData name="内田 陽子" userId="S::yoko_uchida@jpfgojp.onmicrosoft.com::3ba88787-b8da-4fc8-a417-83f627a88c5e" providerId="AD" clId="Web-{56758CEF-FCB8-CE73-DD4C-2BF1E9E59F4D}" dt="2020-07-04T03:34:38.191" v="396"/>
          <ac:spMkLst>
            <pc:docMk/>
            <pc:sldMk cId="898177203" sldId="477"/>
            <ac:spMk id="2" creationId="{362DCBE2-1BC5-4FB3-9589-76CE567F30ED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33:09.374" v="371" actId="20577"/>
          <ac:spMkLst>
            <pc:docMk/>
            <pc:sldMk cId="898177203" sldId="4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34:32.535" v="394" actId="1076"/>
          <ac:spMkLst>
            <pc:docMk/>
            <pc:sldMk cId="898177203" sldId="477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56758CEF-FCB8-CE73-DD4C-2BF1E9E59F4D}" dt="2020-07-04T03:34:38.191" v="395"/>
          <ac:spMkLst>
            <pc:docMk/>
            <pc:sldMk cId="898177203" sldId="477"/>
            <ac:spMk id="6" creationId="{3D6AE2DA-1DD5-46D4-8FC9-0EB48E545D15}"/>
          </ac:spMkLst>
        </pc:spChg>
        <pc:spChg chg="mod">
          <ac:chgData name="内田 陽子" userId="S::yoko_uchida@jpfgojp.onmicrosoft.com::3ba88787-b8da-4fc8-a417-83f627a88c5e" providerId="AD" clId="Web-{56758CEF-FCB8-CE73-DD4C-2BF1E9E59F4D}" dt="2020-07-04T03:33:17.546" v="372" actId="1076"/>
          <ac:spMkLst>
            <pc:docMk/>
            <pc:sldMk cId="898177203" sldId="477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1D313583-2746-7B5E-58FB-96D154C4EC62}"/>
    <pc:docChg chg="modSld">
      <pc:chgData name="内田 陽子" userId="S::yoko_uchida@jpfgojp.onmicrosoft.com::3ba88787-b8da-4fc8-a417-83f627a88c5e" providerId="AD" clId="Web-{1D313583-2746-7B5E-58FB-96D154C4EC62}" dt="2020-06-30T09:29:01.523" v="75"/>
      <pc:docMkLst>
        <pc:docMk/>
      </pc:docMkLst>
      <pc:sldChg chg="addSp delSp modSp">
        <pc:chgData name="内田 陽子" userId="S::yoko_uchida@jpfgojp.onmicrosoft.com::3ba88787-b8da-4fc8-a417-83f627a88c5e" providerId="AD" clId="Web-{1D313583-2746-7B5E-58FB-96D154C4EC62}" dt="2020-06-30T09:25:47.321" v="13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1D313583-2746-7B5E-58FB-96D154C4EC62}" dt="2020-06-30T09:25:41.196" v="9" actId="1076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5:41.180" v="7" actId="1076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5:41.196" v="8" actId="1076"/>
          <ac:spMkLst>
            <pc:docMk/>
            <pc:sldMk cId="1736354933" sldId="369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5:47.321" v="13"/>
          <ac:spMkLst>
            <pc:docMk/>
            <pc:sldMk cId="1736354933" sldId="369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5:41.211" v="10" actId="1076"/>
          <ac:spMkLst>
            <pc:docMk/>
            <pc:sldMk cId="1736354933" sldId="36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5:41.227" v="11" actId="1076"/>
          <ac:spMkLst>
            <pc:docMk/>
            <pc:sldMk cId="1736354933" sldId="36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5:41.227" v="12" actId="1076"/>
          <ac:spMkLst>
            <pc:docMk/>
            <pc:sldMk cId="1736354933" sldId="369"/>
            <ac:spMk id="14" creationId="{B9E01242-A798-4AF3-A0A2-7C59DE02D6B1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6:12.227" v="21"/>
        <pc:sldMkLst>
          <pc:docMk/>
          <pc:sldMk cId="3416712067" sldId="455"/>
        </pc:sldMkLst>
        <pc:spChg chg="mod">
          <ac:chgData name="内田 陽子" userId="S::yoko_uchida@jpfgojp.onmicrosoft.com::3ba88787-b8da-4fc8-a417-83f627a88c5e" providerId="AD" clId="Web-{1D313583-2746-7B5E-58FB-96D154C4EC62}" dt="2020-06-30T09:26:05.961" v="17" actId="1076"/>
          <ac:spMkLst>
            <pc:docMk/>
            <pc:sldMk cId="3416712067" sldId="45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05.930" v="15" actId="1076"/>
          <ac:spMkLst>
            <pc:docMk/>
            <pc:sldMk cId="3416712067" sldId="45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05.946" v="16" actId="1076"/>
          <ac:spMkLst>
            <pc:docMk/>
            <pc:sldMk cId="3416712067" sldId="455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6:12.227" v="21"/>
          <ac:spMkLst>
            <pc:docMk/>
            <pc:sldMk cId="3416712067" sldId="455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05.961" v="18" actId="1076"/>
          <ac:spMkLst>
            <pc:docMk/>
            <pc:sldMk cId="3416712067" sldId="45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05.977" v="19" actId="1076"/>
          <ac:spMkLst>
            <pc:docMk/>
            <pc:sldMk cId="3416712067" sldId="45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05.977" v="20" actId="1076"/>
          <ac:spMkLst>
            <pc:docMk/>
            <pc:sldMk cId="3416712067" sldId="455"/>
            <ac:spMk id="14" creationId="{B9E01242-A798-4AF3-A0A2-7C59DE02D6B1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6:38.008" v="29"/>
        <pc:sldMkLst>
          <pc:docMk/>
          <pc:sldMk cId="3182985493" sldId="456"/>
        </pc:sldMkLst>
        <pc:spChg chg="mod">
          <ac:chgData name="内田 陽子" userId="S::yoko_uchida@jpfgojp.onmicrosoft.com::3ba88787-b8da-4fc8-a417-83f627a88c5e" providerId="AD" clId="Web-{1D313583-2746-7B5E-58FB-96D154C4EC62}" dt="2020-06-30T09:26:32.570" v="25" actId="1076"/>
          <ac:spMkLst>
            <pc:docMk/>
            <pc:sldMk cId="3182985493" sldId="45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32.539" v="23" actId="1076"/>
          <ac:spMkLst>
            <pc:docMk/>
            <pc:sldMk cId="3182985493" sldId="45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32.555" v="24" actId="1076"/>
          <ac:spMkLst>
            <pc:docMk/>
            <pc:sldMk cId="3182985493" sldId="456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6:38.008" v="29"/>
          <ac:spMkLst>
            <pc:docMk/>
            <pc:sldMk cId="3182985493" sldId="456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32.570" v="26" actId="1076"/>
          <ac:spMkLst>
            <pc:docMk/>
            <pc:sldMk cId="3182985493" sldId="456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32.586" v="27" actId="1076"/>
          <ac:spMkLst>
            <pc:docMk/>
            <pc:sldMk cId="3182985493" sldId="456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6:32.602" v="28" actId="1076"/>
          <ac:spMkLst>
            <pc:docMk/>
            <pc:sldMk cId="3182985493" sldId="456"/>
            <ac:spMk id="14" creationId="{B9E01242-A798-4AF3-A0A2-7C59DE02D6B1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7:08.945" v="37"/>
        <pc:sldMkLst>
          <pc:docMk/>
          <pc:sldMk cId="4056125493" sldId="458"/>
        </pc:sldMkLst>
        <pc:spChg chg="mod">
          <ac:chgData name="内田 陽子" userId="S::yoko_uchida@jpfgojp.onmicrosoft.com::3ba88787-b8da-4fc8-a417-83f627a88c5e" providerId="AD" clId="Web-{1D313583-2746-7B5E-58FB-96D154C4EC62}" dt="2020-06-30T09:27:03.320" v="33" actId="1076"/>
          <ac:spMkLst>
            <pc:docMk/>
            <pc:sldMk cId="4056125493" sldId="45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03.305" v="31" actId="1076"/>
          <ac:spMkLst>
            <pc:docMk/>
            <pc:sldMk cId="4056125493" sldId="45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03.320" v="32" actId="1076"/>
          <ac:spMkLst>
            <pc:docMk/>
            <pc:sldMk cId="4056125493" sldId="458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7:08.945" v="37"/>
          <ac:spMkLst>
            <pc:docMk/>
            <pc:sldMk cId="4056125493" sldId="458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03.336" v="34" actId="1076"/>
          <ac:spMkLst>
            <pc:docMk/>
            <pc:sldMk cId="4056125493" sldId="458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03.336" v="35" actId="1076"/>
          <ac:spMkLst>
            <pc:docMk/>
            <pc:sldMk cId="4056125493" sldId="458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03.352" v="36" actId="1076"/>
          <ac:spMkLst>
            <pc:docMk/>
            <pc:sldMk cId="4056125493" sldId="458"/>
            <ac:spMk id="14" creationId="{B9E01242-A798-4AF3-A0A2-7C59DE02D6B1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7:34.211" v="45"/>
        <pc:sldMkLst>
          <pc:docMk/>
          <pc:sldMk cId="2919547932" sldId="459"/>
        </pc:sldMkLst>
        <pc:spChg chg="mod">
          <ac:chgData name="内田 陽子" userId="S::yoko_uchida@jpfgojp.onmicrosoft.com::3ba88787-b8da-4fc8-a417-83f627a88c5e" providerId="AD" clId="Web-{1D313583-2746-7B5E-58FB-96D154C4EC62}" dt="2020-06-30T09:27:30.289" v="41" actId="1076"/>
          <ac:spMkLst>
            <pc:docMk/>
            <pc:sldMk cId="2919547932" sldId="45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30.273" v="39" actId="1076"/>
          <ac:spMkLst>
            <pc:docMk/>
            <pc:sldMk cId="2919547932" sldId="45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30.289" v="40" actId="1076"/>
          <ac:spMkLst>
            <pc:docMk/>
            <pc:sldMk cId="2919547932" sldId="459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7:34.211" v="45"/>
          <ac:spMkLst>
            <pc:docMk/>
            <pc:sldMk cId="2919547932" sldId="459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30.305" v="42" actId="1076"/>
          <ac:spMkLst>
            <pc:docMk/>
            <pc:sldMk cId="2919547932" sldId="45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30.320" v="43" actId="1076"/>
          <ac:spMkLst>
            <pc:docMk/>
            <pc:sldMk cId="2919547932" sldId="45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7:30.320" v="44" actId="1076"/>
          <ac:spMkLst>
            <pc:docMk/>
            <pc:sldMk cId="2919547932" sldId="459"/>
            <ac:spMk id="14" creationId="{B9E01242-A798-4AF3-A0A2-7C59DE02D6B1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8:05.851" v="59"/>
        <pc:sldMkLst>
          <pc:docMk/>
          <pc:sldMk cId="2503653533" sldId="462"/>
        </pc:sldMkLst>
        <pc:spChg chg="mod">
          <ac:chgData name="内田 陽子" userId="S::yoko_uchida@jpfgojp.onmicrosoft.com::3ba88787-b8da-4fc8-a417-83f627a88c5e" providerId="AD" clId="Web-{1D313583-2746-7B5E-58FB-96D154C4EC62}" dt="2020-06-30T09:28:00.726" v="55" actId="1076"/>
          <ac:spMkLst>
            <pc:docMk/>
            <pc:sldMk cId="2503653533" sldId="46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00.711" v="53" actId="1076"/>
          <ac:spMkLst>
            <pc:docMk/>
            <pc:sldMk cId="2503653533" sldId="46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00.726" v="54" actId="1076"/>
          <ac:spMkLst>
            <pc:docMk/>
            <pc:sldMk cId="2503653533" sldId="462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8:05.851" v="59"/>
          <ac:spMkLst>
            <pc:docMk/>
            <pc:sldMk cId="2503653533" sldId="462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00.742" v="56" actId="1076"/>
          <ac:spMkLst>
            <pc:docMk/>
            <pc:sldMk cId="2503653533" sldId="462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00.742" v="57" actId="1076"/>
          <ac:spMkLst>
            <pc:docMk/>
            <pc:sldMk cId="2503653533" sldId="462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00.758" v="58" actId="1076"/>
          <ac:spMkLst>
            <pc:docMk/>
            <pc:sldMk cId="2503653533" sldId="462"/>
            <ac:spMk id="14" creationId="{B9E01242-A798-4AF3-A0A2-7C59DE02D6B1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8:30.226" v="65"/>
        <pc:sldMkLst>
          <pc:docMk/>
          <pc:sldMk cId="629953174" sldId="463"/>
        </pc:sldMkLst>
        <pc:spChg chg="mod">
          <ac:chgData name="内田 陽子" userId="S::yoko_uchida@jpfgojp.onmicrosoft.com::3ba88787-b8da-4fc8-a417-83f627a88c5e" providerId="AD" clId="Web-{1D313583-2746-7B5E-58FB-96D154C4EC62}" dt="2020-06-30T09:28:24.976" v="63" actId="1076"/>
          <ac:spMkLst>
            <pc:docMk/>
            <pc:sldMk cId="629953174" sldId="46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24.961" v="61" actId="1076"/>
          <ac:spMkLst>
            <pc:docMk/>
            <pc:sldMk cId="629953174" sldId="46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24.976" v="62" actId="1076"/>
          <ac:spMkLst>
            <pc:docMk/>
            <pc:sldMk cId="629953174" sldId="463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8:30.226" v="65"/>
          <ac:spMkLst>
            <pc:docMk/>
            <pc:sldMk cId="629953174" sldId="463"/>
            <ac:spMk id="8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24.992" v="64" actId="1076"/>
          <ac:spMkLst>
            <pc:docMk/>
            <pc:sldMk cId="629953174" sldId="463"/>
            <ac:spMk id="12" creationId="{FDF45B26-2467-4FFE-B55D-7C61FBE78DDD}"/>
          </ac:spMkLst>
        </pc:spChg>
      </pc:sldChg>
      <pc:sldChg chg="addSp delSp">
        <pc:chgData name="内田 陽子" userId="S::yoko_uchida@jpfgojp.onmicrosoft.com::3ba88787-b8da-4fc8-a417-83f627a88c5e" providerId="AD" clId="Web-{1D313583-2746-7B5E-58FB-96D154C4EC62}" dt="2020-06-30T09:28:38.945" v="67"/>
        <pc:sldMkLst>
          <pc:docMk/>
          <pc:sldMk cId="3016805703" sldId="464"/>
        </pc:sldMkLst>
        <pc:spChg chg="add del">
          <ac:chgData name="内田 陽子" userId="S::yoko_uchida@jpfgojp.onmicrosoft.com::3ba88787-b8da-4fc8-a417-83f627a88c5e" providerId="AD" clId="Web-{1D313583-2746-7B5E-58FB-96D154C4EC62}" dt="2020-06-30T09:28:38.945" v="67"/>
          <ac:spMkLst>
            <pc:docMk/>
            <pc:sldMk cId="3016805703" sldId="464"/>
            <ac:spMk id="8" creationId="{644DB1B0-160E-4104-8B98-6B4A2BEDFBC0}"/>
          </ac:spMkLst>
        </pc:spChg>
      </pc:sldChg>
      <pc:sldChg chg="addSp delSp modSp">
        <pc:chgData name="内田 陽子" userId="S::yoko_uchida@jpfgojp.onmicrosoft.com::3ba88787-b8da-4fc8-a417-83f627a88c5e" providerId="AD" clId="Web-{1D313583-2746-7B5E-58FB-96D154C4EC62}" dt="2020-06-30T09:29:01.523" v="75"/>
        <pc:sldMkLst>
          <pc:docMk/>
          <pc:sldMk cId="2755551451" sldId="465"/>
        </pc:sldMkLst>
        <pc:spChg chg="mod">
          <ac:chgData name="内田 陽子" userId="S::yoko_uchida@jpfgojp.onmicrosoft.com::3ba88787-b8da-4fc8-a417-83f627a88c5e" providerId="AD" clId="Web-{1D313583-2746-7B5E-58FB-96D154C4EC62}" dt="2020-06-30T09:28:54.710" v="71" actId="1076"/>
          <ac:spMkLst>
            <pc:docMk/>
            <pc:sldMk cId="2755551451" sldId="4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54.695" v="69" actId="1076"/>
          <ac:spMkLst>
            <pc:docMk/>
            <pc:sldMk cId="2755551451" sldId="4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54.695" v="70" actId="1076"/>
          <ac:spMkLst>
            <pc:docMk/>
            <pc:sldMk cId="2755551451" sldId="465"/>
            <ac:spMk id="7" creationId="{1AF68CEC-B70C-4DFA-9973-E5B8A12ED17D}"/>
          </ac:spMkLst>
        </pc:spChg>
        <pc:spChg chg="add del">
          <ac:chgData name="内田 陽子" userId="S::yoko_uchida@jpfgojp.onmicrosoft.com::3ba88787-b8da-4fc8-a417-83f627a88c5e" providerId="AD" clId="Web-{1D313583-2746-7B5E-58FB-96D154C4EC62}" dt="2020-06-30T09:29:01.523" v="75"/>
          <ac:spMkLst>
            <pc:docMk/>
            <pc:sldMk cId="2755551451" sldId="465"/>
            <ac:spMk id="9" creationId="{644DB1B0-160E-4104-8B98-6B4A2BEDFBC0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54.726" v="72" actId="1076"/>
          <ac:spMkLst>
            <pc:docMk/>
            <pc:sldMk cId="2755551451" sldId="46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54.726" v="73" actId="1076"/>
          <ac:spMkLst>
            <pc:docMk/>
            <pc:sldMk cId="2755551451" sldId="46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1D313583-2746-7B5E-58FB-96D154C4EC62}" dt="2020-06-30T09:28:54.742" v="74" actId="1076"/>
          <ac:spMkLst>
            <pc:docMk/>
            <pc:sldMk cId="2755551451" sldId="465"/>
            <ac:spMk id="14" creationId="{B9E01242-A798-4AF3-A0A2-7C59DE02D6B1}"/>
          </ac:spMkLst>
        </pc:spChg>
      </pc:sldChg>
    </pc:docChg>
  </pc:docChgLst>
  <pc:docChgLst>
    <pc:chgData name="内田 陽子" userId="S::yoko_uchida@jpfgojp.onmicrosoft.com::3ba88787-b8da-4fc8-a417-83f627a88c5e" providerId="AD" clId="Web-{1B0BB320-589C-A50D-92F9-DBBD803C7F47}"/>
    <pc:docChg chg="addSld delSld modSld sldOrd">
      <pc:chgData name="内田 陽子" userId="S::yoko_uchida@jpfgojp.onmicrosoft.com::3ba88787-b8da-4fc8-a417-83f627a88c5e" providerId="AD" clId="Web-{1B0BB320-589C-A50D-92F9-DBBD803C7F47}" dt="2020-07-03T15:19:22.237" v="657" actId="1076"/>
      <pc:docMkLst>
        <pc:docMk/>
      </pc:docMkLst>
      <pc:sldChg chg="addSp delSp modSp">
        <pc:chgData name="内田 陽子" userId="S::yoko_uchida@jpfgojp.onmicrosoft.com::3ba88787-b8da-4fc8-a417-83f627a88c5e" providerId="AD" clId="Web-{1B0BB320-589C-A50D-92F9-DBBD803C7F47}" dt="2020-07-03T14:47:39.152" v="30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1B0BB320-589C-A50D-92F9-DBBD803C7F47}" dt="2020-07-03T14:47:39.152" v="30" actId="1076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4:47:39.136" v="29" actId="1076"/>
          <ac:spMkLst>
            <pc:docMk/>
            <pc:sldMk cId="2010396247" sldId="258"/>
            <ac:spMk id="3" creationId="{E0222A54-0EEB-4AA0-83C1-3E319CDEEA14}"/>
          </ac:spMkLst>
        </pc:spChg>
        <pc:spChg chg="ord">
          <ac:chgData name="内田 陽子" userId="S::yoko_uchida@jpfgojp.onmicrosoft.com::3ba88787-b8da-4fc8-a417-83f627a88c5e" providerId="AD" clId="Web-{1B0BB320-589C-A50D-92F9-DBBD803C7F47}" dt="2020-07-03T14:47:19.277" v="27"/>
          <ac:spMkLst>
            <pc:docMk/>
            <pc:sldMk cId="2010396247" sldId="258"/>
            <ac:spMk id="9" creationId="{8569A724-CB2E-4772-A152-24415101F15E}"/>
          </ac:spMkLst>
        </pc:spChg>
        <pc:picChg chg="del">
          <ac:chgData name="内田 陽子" userId="S::yoko_uchida@jpfgojp.onmicrosoft.com::3ba88787-b8da-4fc8-a417-83f627a88c5e" providerId="AD" clId="Web-{1B0BB320-589C-A50D-92F9-DBBD803C7F47}" dt="2020-07-03T14:47:14.527" v="26"/>
          <ac:picMkLst>
            <pc:docMk/>
            <pc:sldMk cId="2010396247" sldId="258"/>
            <ac:picMk id="5" creationId="{A3BCFB24-1DBD-4C64-820A-C01C8D94424C}"/>
          </ac:picMkLst>
        </pc:picChg>
        <pc:picChg chg="add mod ord modCrop">
          <ac:chgData name="内田 陽子" userId="S::yoko_uchida@jpfgojp.onmicrosoft.com::3ba88787-b8da-4fc8-a417-83f627a88c5e" providerId="AD" clId="Web-{1B0BB320-589C-A50D-92F9-DBBD803C7F47}" dt="2020-07-03T14:47:39.136" v="28" actId="1076"/>
          <ac:picMkLst>
            <pc:docMk/>
            <pc:sldMk cId="2010396247" sldId="258"/>
            <ac:picMk id="6" creationId="{DE9C44A5-661E-4EB0-A43B-F9E87E3829CF}"/>
          </ac:picMkLst>
        </pc:picChg>
      </pc:sldChg>
      <pc:sldChg chg="modSp">
        <pc:chgData name="内田 陽子" userId="S::yoko_uchida@jpfgojp.onmicrosoft.com::3ba88787-b8da-4fc8-a417-83f627a88c5e" providerId="AD" clId="Web-{1B0BB320-589C-A50D-92F9-DBBD803C7F47}" dt="2020-07-03T14:54:34.180" v="166" actId="20577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1B0BB320-589C-A50D-92F9-DBBD803C7F47}" dt="2020-07-03T14:53:37.321" v="130" actId="20577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4:51:45.947" v="56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4:52:58.228" v="100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4:53:54.556" v="137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4:54:34.180" v="166" actId="20577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4:53:31.322" v="125" actId="20577"/>
          <ac:spMkLst>
            <pc:docMk/>
            <pc:sldMk cId="1239041308" sldId="32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1B0BB320-589C-A50D-92F9-DBBD803C7F47}" dt="2020-07-03T15:08:02.364" v="512" actId="1076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1B0BB320-589C-A50D-92F9-DBBD803C7F47}" dt="2020-07-03T15:03:15.068" v="417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04:13.458" v="435" actId="20577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08:02.364" v="512" actId="1076"/>
          <ac:spMkLst>
            <pc:docMk/>
            <pc:sldMk cId="219858601" sldId="419"/>
            <ac:spMk id="7" creationId="{1AF68CEC-B70C-4DFA-9973-E5B8A12ED17D}"/>
          </ac:spMkLst>
        </pc:spChg>
      </pc:sldChg>
      <pc:sldChg chg="modSp ord">
        <pc:chgData name="内田 陽子" userId="S::yoko_uchida@jpfgojp.onmicrosoft.com::3ba88787-b8da-4fc8-a417-83f627a88c5e" providerId="AD" clId="Web-{1B0BB320-589C-A50D-92F9-DBBD803C7F47}" dt="2020-07-03T15:18:50.331" v="656" actId="1076"/>
        <pc:sldMkLst>
          <pc:docMk/>
          <pc:sldMk cId="3549227618" sldId="439"/>
        </pc:sldMkLst>
        <pc:spChg chg="mod">
          <ac:chgData name="内田 陽子" userId="S::yoko_uchida@jpfgojp.onmicrosoft.com::3ba88787-b8da-4fc8-a417-83f627a88c5e" providerId="AD" clId="Web-{1B0BB320-589C-A50D-92F9-DBBD803C7F47}" dt="2020-07-03T15:18:19.159" v="647" actId="20577"/>
          <ac:spMkLst>
            <pc:docMk/>
            <pc:sldMk cId="3549227618" sldId="4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18:50.331" v="656" actId="1076"/>
          <ac:spMkLst>
            <pc:docMk/>
            <pc:sldMk cId="3549227618" sldId="4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18:29.034" v="648" actId="1076"/>
          <ac:spMkLst>
            <pc:docMk/>
            <pc:sldMk cId="3549227618" sldId="439"/>
            <ac:spMk id="7" creationId="{1AF68CEC-B70C-4DFA-9973-E5B8A12ED17D}"/>
          </ac:spMkLst>
        </pc:spChg>
      </pc:sldChg>
      <pc:sldChg chg="add ord">
        <pc:chgData name="内田 陽子" userId="S::yoko_uchida@jpfgojp.onmicrosoft.com::3ba88787-b8da-4fc8-a417-83f627a88c5e" providerId="AD" clId="Web-{1B0BB320-589C-A50D-92F9-DBBD803C7F47}" dt="2020-07-03T14:58:01.898" v="228"/>
        <pc:sldMkLst>
          <pc:docMk/>
          <pc:sldMk cId="458200334" sldId="467"/>
        </pc:sldMkLst>
      </pc:sldChg>
      <pc:sldChg chg="modSp add replId">
        <pc:chgData name="内田 陽子" userId="S::yoko_uchida@jpfgojp.onmicrosoft.com::3ba88787-b8da-4fc8-a417-83f627a88c5e" providerId="AD" clId="Web-{1B0BB320-589C-A50D-92F9-DBBD803C7F47}" dt="2020-07-03T15:00:21.912" v="365" actId="1076"/>
        <pc:sldMkLst>
          <pc:docMk/>
          <pc:sldMk cId="4290014572" sldId="468"/>
        </pc:sldMkLst>
        <pc:spChg chg="mod">
          <ac:chgData name="内田 陽子" userId="S::yoko_uchida@jpfgojp.onmicrosoft.com::3ba88787-b8da-4fc8-a417-83f627a88c5e" providerId="AD" clId="Web-{1B0BB320-589C-A50D-92F9-DBBD803C7F47}" dt="2020-07-03T14:58:40.351" v="268" actId="20577"/>
          <ac:spMkLst>
            <pc:docMk/>
            <pc:sldMk cId="4290014572" sldId="46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4:56:39.914" v="196" actId="20577"/>
          <ac:spMkLst>
            <pc:docMk/>
            <pc:sldMk cId="4290014572" sldId="46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4:57:51.898" v="227" actId="20577"/>
          <ac:spMkLst>
            <pc:docMk/>
            <pc:sldMk cId="4290014572" sldId="46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00:21.912" v="365" actId="1076"/>
          <ac:spMkLst>
            <pc:docMk/>
            <pc:sldMk cId="4290014572" sldId="46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4:59:47.022" v="342" actId="1076"/>
          <ac:spMkLst>
            <pc:docMk/>
            <pc:sldMk cId="4290014572" sldId="46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00:13.850" v="362" actId="20577"/>
          <ac:spMkLst>
            <pc:docMk/>
            <pc:sldMk cId="4290014572" sldId="46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4:58:56.554" v="297" actId="20577"/>
          <ac:spMkLst>
            <pc:docMk/>
            <pc:sldMk cId="4290014572" sldId="468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B0BB320-589C-A50D-92F9-DBBD803C7F47}" dt="2020-07-03T15:02:08.255" v="399" actId="20577"/>
        <pc:sldMkLst>
          <pc:docMk/>
          <pc:sldMk cId="1251967118" sldId="469"/>
        </pc:sldMkLst>
        <pc:spChg chg="mod">
          <ac:chgData name="内田 陽子" userId="S::yoko_uchida@jpfgojp.onmicrosoft.com::3ba88787-b8da-4fc8-a417-83f627a88c5e" providerId="AD" clId="Web-{1B0BB320-589C-A50D-92F9-DBBD803C7F47}" dt="2020-07-03T15:01:12.803" v="382" actId="20577"/>
          <ac:spMkLst>
            <pc:docMk/>
            <pc:sldMk cId="1251967118" sldId="4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02:08.255" v="399" actId="20577"/>
          <ac:spMkLst>
            <pc:docMk/>
            <pc:sldMk cId="1251967118" sldId="4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01:30.053" v="384" actId="1076"/>
          <ac:spMkLst>
            <pc:docMk/>
            <pc:sldMk cId="1251967118" sldId="469"/>
            <ac:spMk id="7" creationId="{1AF68CEC-B70C-4DFA-9973-E5B8A12ED17D}"/>
          </ac:spMkLst>
        </pc:spChg>
      </pc:sldChg>
      <pc:sldChg chg="add del replId">
        <pc:chgData name="内田 陽子" userId="S::yoko_uchida@jpfgojp.onmicrosoft.com::3ba88787-b8da-4fc8-a417-83f627a88c5e" providerId="AD" clId="Web-{1B0BB320-589C-A50D-92F9-DBBD803C7F47}" dt="2020-07-03T15:02:26.693" v="401"/>
        <pc:sldMkLst>
          <pc:docMk/>
          <pc:sldMk cId="1638285831" sldId="470"/>
        </pc:sldMkLst>
      </pc:sldChg>
      <pc:sldChg chg="modSp add ord replId">
        <pc:chgData name="内田 陽子" userId="S::yoko_uchida@jpfgojp.onmicrosoft.com::3ba88787-b8da-4fc8-a417-83f627a88c5e" providerId="AD" clId="Web-{1B0BB320-589C-A50D-92F9-DBBD803C7F47}" dt="2020-07-03T15:07:47.583" v="511" actId="1076"/>
        <pc:sldMkLst>
          <pc:docMk/>
          <pc:sldMk cId="3837896677" sldId="470"/>
        </pc:sldMkLst>
        <pc:spChg chg="mod">
          <ac:chgData name="内田 陽子" userId="S::yoko_uchida@jpfgojp.onmicrosoft.com::3ba88787-b8da-4fc8-a417-83f627a88c5e" providerId="AD" clId="Web-{1B0BB320-589C-A50D-92F9-DBBD803C7F47}" dt="2020-07-03T15:05:08.895" v="453" actId="20577"/>
          <ac:spMkLst>
            <pc:docMk/>
            <pc:sldMk cId="3837896677" sldId="47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05:32.285" v="466" actId="20577"/>
          <ac:spMkLst>
            <pc:docMk/>
            <pc:sldMk cId="3837896677" sldId="47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07:47.583" v="511" actId="1076"/>
          <ac:spMkLst>
            <pc:docMk/>
            <pc:sldMk cId="3837896677" sldId="470"/>
            <ac:spMk id="7" creationId="{1AF68CEC-B70C-4DFA-9973-E5B8A12ED17D}"/>
          </ac:spMkLst>
        </pc:spChg>
      </pc:sldChg>
      <pc:sldChg chg="delSp modSp add ord replId">
        <pc:chgData name="内田 陽子" userId="S::yoko_uchida@jpfgojp.onmicrosoft.com::3ba88787-b8da-4fc8-a417-83f627a88c5e" providerId="AD" clId="Web-{1B0BB320-589C-A50D-92F9-DBBD803C7F47}" dt="2020-07-03T15:08:10.598" v="513" actId="20577"/>
        <pc:sldMkLst>
          <pc:docMk/>
          <pc:sldMk cId="3363843308" sldId="471"/>
        </pc:sldMkLst>
        <pc:spChg chg="del">
          <ac:chgData name="内田 陽子" userId="S::yoko_uchida@jpfgojp.onmicrosoft.com::3ba88787-b8da-4fc8-a417-83f627a88c5e" providerId="AD" clId="Web-{1B0BB320-589C-A50D-92F9-DBBD803C7F47}" dt="2020-07-03T15:07:00.614" v="496"/>
          <ac:spMkLst>
            <pc:docMk/>
            <pc:sldMk cId="3363843308" sldId="47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06:52.895" v="492" actId="20577"/>
          <ac:spMkLst>
            <pc:docMk/>
            <pc:sldMk cId="3363843308" sldId="47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08:10.598" v="513" actId="20577"/>
          <ac:spMkLst>
            <pc:docMk/>
            <pc:sldMk cId="3363843308" sldId="47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07:07.161" v="497" actId="1076"/>
          <ac:spMkLst>
            <pc:docMk/>
            <pc:sldMk cId="3363843308" sldId="471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1B0BB320-589C-A50D-92F9-DBBD803C7F47}" dt="2020-07-03T15:07:00.614" v="495"/>
          <ac:spMkLst>
            <pc:docMk/>
            <pc:sldMk cId="3363843308" sldId="471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1B0BB320-589C-A50D-92F9-DBBD803C7F47}" dt="2020-07-03T15:07:00.614" v="494"/>
          <ac:spMkLst>
            <pc:docMk/>
            <pc:sldMk cId="3363843308" sldId="471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1B0BB320-589C-A50D-92F9-DBBD803C7F47}" dt="2020-07-03T15:07:00.614" v="493"/>
          <ac:spMkLst>
            <pc:docMk/>
            <pc:sldMk cId="3363843308" sldId="471"/>
            <ac:spMk id="11" creationId="{9557DDCB-0AF4-4AFF-A705-E5DBBE957561}"/>
          </ac:spMkLst>
        </pc:spChg>
      </pc:sldChg>
      <pc:sldChg chg="modSp add del ord replId">
        <pc:chgData name="内田 陽子" userId="S::yoko_uchida@jpfgojp.onmicrosoft.com::3ba88787-b8da-4fc8-a417-83f627a88c5e" providerId="AD" clId="Web-{1B0BB320-589C-A50D-92F9-DBBD803C7F47}" dt="2020-07-03T15:12:07.268" v="566"/>
        <pc:sldMkLst>
          <pc:docMk/>
          <pc:sldMk cId="681524954" sldId="472"/>
        </pc:sldMkLst>
        <pc:spChg chg="mod">
          <ac:chgData name="内田 陽子" userId="S::yoko_uchida@jpfgojp.onmicrosoft.com::3ba88787-b8da-4fc8-a417-83f627a88c5e" providerId="AD" clId="Web-{1B0BB320-589C-A50D-92F9-DBBD803C7F47}" dt="2020-07-03T15:09:50.363" v="540" actId="20577"/>
          <ac:spMkLst>
            <pc:docMk/>
            <pc:sldMk cId="681524954" sldId="47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10:29.285" v="553" actId="1076"/>
          <ac:spMkLst>
            <pc:docMk/>
            <pc:sldMk cId="681524954" sldId="47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09:56.285" v="541" actId="1076"/>
          <ac:spMkLst>
            <pc:docMk/>
            <pc:sldMk cId="681524954" sldId="472"/>
            <ac:spMk id="7" creationId="{1AF68CEC-B70C-4DFA-9973-E5B8A12ED17D}"/>
          </ac:spMkLst>
        </pc:spChg>
      </pc:sldChg>
      <pc:sldChg chg="addSp modSp add ord replId">
        <pc:chgData name="内田 陽子" userId="S::yoko_uchida@jpfgojp.onmicrosoft.com::3ba88787-b8da-4fc8-a417-83f627a88c5e" providerId="AD" clId="Web-{1B0BB320-589C-A50D-92F9-DBBD803C7F47}" dt="2020-07-03T15:14:50.986" v="600"/>
        <pc:sldMkLst>
          <pc:docMk/>
          <pc:sldMk cId="1721044453" sldId="473"/>
        </pc:sldMkLst>
        <pc:spChg chg="add">
          <ac:chgData name="内田 陽子" userId="S::yoko_uchida@jpfgojp.onmicrosoft.com::3ba88787-b8da-4fc8-a417-83f627a88c5e" providerId="AD" clId="Web-{1B0BB320-589C-A50D-92F9-DBBD803C7F47}" dt="2020-07-03T15:14:50.970" v="597"/>
          <ac:spMkLst>
            <pc:docMk/>
            <pc:sldMk cId="1721044453" sldId="473"/>
            <ac:spMk id="2" creationId="{362DCBE2-1BC5-4FB3-9589-76CE567F30ED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12:47.331" v="577" actId="20577"/>
          <ac:spMkLst>
            <pc:docMk/>
            <pc:sldMk cId="1721044453" sldId="47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14:15.658" v="596" actId="20577"/>
          <ac:spMkLst>
            <pc:docMk/>
            <pc:sldMk cId="1721044453" sldId="473"/>
            <ac:spMk id="4" creationId="{00000000-0000-0000-0000-000000000000}"/>
          </ac:spMkLst>
        </pc:spChg>
        <pc:spChg chg="add">
          <ac:chgData name="内田 陽子" userId="S::yoko_uchida@jpfgojp.onmicrosoft.com::3ba88787-b8da-4fc8-a417-83f627a88c5e" providerId="AD" clId="Web-{1B0BB320-589C-A50D-92F9-DBBD803C7F47}" dt="2020-07-03T15:14:50.970" v="598"/>
          <ac:spMkLst>
            <pc:docMk/>
            <pc:sldMk cId="1721044453" sldId="473"/>
            <ac:spMk id="6" creationId="{3D6AE2DA-1DD5-46D4-8FC9-0EB48E545D15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12:56.830" v="579" actId="1076"/>
          <ac:spMkLst>
            <pc:docMk/>
            <pc:sldMk cId="1721044453" sldId="473"/>
            <ac:spMk id="7" creationId="{1AF68CEC-B70C-4DFA-9973-E5B8A12ED17D}"/>
          </ac:spMkLst>
        </pc:spChg>
        <pc:spChg chg="add">
          <ac:chgData name="内田 陽子" userId="S::yoko_uchida@jpfgojp.onmicrosoft.com::3ba88787-b8da-4fc8-a417-83f627a88c5e" providerId="AD" clId="Web-{1B0BB320-589C-A50D-92F9-DBBD803C7F47}" dt="2020-07-03T15:14:50.986" v="599"/>
          <ac:spMkLst>
            <pc:docMk/>
            <pc:sldMk cId="1721044453" sldId="473"/>
            <ac:spMk id="10" creationId="{4A5FBA64-124D-4198-8232-4ACD176A7F07}"/>
          </ac:spMkLst>
        </pc:spChg>
        <pc:spChg chg="add">
          <ac:chgData name="内田 陽子" userId="S::yoko_uchida@jpfgojp.onmicrosoft.com::3ba88787-b8da-4fc8-a417-83f627a88c5e" providerId="AD" clId="Web-{1B0BB320-589C-A50D-92F9-DBBD803C7F47}" dt="2020-07-03T15:14:50.986" v="600"/>
          <ac:spMkLst>
            <pc:docMk/>
            <pc:sldMk cId="1721044453" sldId="473"/>
            <ac:spMk id="12" creationId="{5AED6945-8C84-46CC-9CFA-656CC66E950A}"/>
          </ac:spMkLst>
        </pc:spChg>
      </pc:sldChg>
      <pc:sldChg chg="add del replId">
        <pc:chgData name="内田 陽子" userId="S::yoko_uchida@jpfgojp.onmicrosoft.com::3ba88787-b8da-4fc8-a417-83f627a88c5e" providerId="AD" clId="Web-{1B0BB320-589C-A50D-92F9-DBBD803C7F47}" dt="2020-07-03T15:11:04.972" v="555"/>
        <pc:sldMkLst>
          <pc:docMk/>
          <pc:sldMk cId="4038671082" sldId="473"/>
        </pc:sldMkLst>
      </pc:sldChg>
      <pc:sldChg chg="modSp add replId">
        <pc:chgData name="内田 陽子" userId="S::yoko_uchida@jpfgojp.onmicrosoft.com::3ba88787-b8da-4fc8-a417-83f627a88c5e" providerId="AD" clId="Web-{1B0BB320-589C-A50D-92F9-DBBD803C7F47}" dt="2020-07-03T15:19:22.237" v="657" actId="1076"/>
        <pc:sldMkLst>
          <pc:docMk/>
          <pc:sldMk cId="2222825379" sldId="474"/>
        </pc:sldMkLst>
        <pc:spChg chg="mod">
          <ac:chgData name="内田 陽子" userId="S::yoko_uchida@jpfgojp.onmicrosoft.com::3ba88787-b8da-4fc8-a417-83f627a88c5e" providerId="AD" clId="Web-{1B0BB320-589C-A50D-92F9-DBBD803C7F47}" dt="2020-07-03T15:16:19.225" v="618" actId="20577"/>
          <ac:spMkLst>
            <pc:docMk/>
            <pc:sldMk cId="2222825379" sldId="47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17:10.652" v="629" actId="1076"/>
          <ac:spMkLst>
            <pc:docMk/>
            <pc:sldMk cId="2222825379" sldId="47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B0BB320-589C-A50D-92F9-DBBD803C7F47}" dt="2020-07-03T15:19:22.237" v="657" actId="1076"/>
          <ac:spMkLst>
            <pc:docMk/>
            <pc:sldMk cId="2222825379" sldId="474"/>
            <ac:spMk id="7" creationId="{1AF68CEC-B70C-4DFA-9973-E5B8A12ED17D}"/>
          </ac:spMkLst>
        </pc:spChg>
      </pc:sldChg>
      <pc:sldChg chg="add del replId">
        <pc:chgData name="内田 陽子" userId="S::yoko_uchida@jpfgojp.onmicrosoft.com::3ba88787-b8da-4fc8-a417-83f627a88c5e" providerId="AD" clId="Web-{1B0BB320-589C-A50D-92F9-DBBD803C7F47}" dt="2020-07-03T15:11:55.518" v="564"/>
        <pc:sldMkLst>
          <pc:docMk/>
          <pc:sldMk cId="2283653462" sldId="474"/>
        </pc:sldMkLst>
      </pc:sldChg>
    </pc:docChg>
  </pc:docChgLst>
  <pc:docChgLst>
    <pc:chgData name="内田 陽子" userId="S::yoko_uchida@jpfgojp.onmicrosoft.com::3ba88787-b8da-4fc8-a417-83f627a88c5e" providerId="AD" clId="Web-{62395E36-FA29-2B4E-ECD9-6A98571DA80B}"/>
    <pc:docChg chg="modSld">
      <pc:chgData name="内田 陽子" userId="S::yoko_uchida@jpfgojp.onmicrosoft.com::3ba88787-b8da-4fc8-a417-83f627a88c5e" providerId="AD" clId="Web-{62395E36-FA29-2B4E-ECD9-6A98571DA80B}" dt="2020-07-06T11:45:05.546" v="706" actId="20577"/>
      <pc:docMkLst>
        <pc:docMk/>
      </pc:docMkLst>
      <pc:sldChg chg="addSp delSp modSp">
        <pc:chgData name="内田 陽子" userId="S::yoko_uchida@jpfgojp.onmicrosoft.com::3ba88787-b8da-4fc8-a417-83f627a88c5e" providerId="AD" clId="Web-{62395E36-FA29-2B4E-ECD9-6A98571DA80B}" dt="2020-07-06T11:29:51.133" v="347" actId="20577"/>
        <pc:sldMkLst>
          <pc:docMk/>
          <pc:sldMk cId="3994304355" sldId="441"/>
        </pc:sldMkLst>
        <pc:spChg chg="mod">
          <ac:chgData name="内田 陽子" userId="S::yoko_uchida@jpfgojp.onmicrosoft.com::3ba88787-b8da-4fc8-a417-83f627a88c5e" providerId="AD" clId="Web-{62395E36-FA29-2B4E-ECD9-6A98571DA80B}" dt="2020-07-06T11:29:15.712" v="307" actId="20577"/>
          <ac:spMkLst>
            <pc:docMk/>
            <pc:sldMk cId="3994304355" sldId="44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18:07.285" v="228" actId="20577"/>
          <ac:spMkLst>
            <pc:docMk/>
            <pc:sldMk cId="3994304355" sldId="441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62395E36-FA29-2B4E-ECD9-6A98571DA80B}" dt="2020-07-06T11:19:44.238" v="262"/>
          <ac:spMkLst>
            <pc:docMk/>
            <pc:sldMk cId="3994304355" sldId="441"/>
            <ac:spMk id="5" creationId="{A854C1B0-80B0-40BC-8D20-D5C98FB05586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29:39.665" v="338" actId="20577"/>
          <ac:spMkLst>
            <pc:docMk/>
            <pc:sldMk cId="3994304355" sldId="44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29:51.133" v="347" actId="20577"/>
          <ac:spMkLst>
            <pc:docMk/>
            <pc:sldMk cId="3994304355" sldId="44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29:28.649" v="327" actId="20577"/>
          <ac:spMkLst>
            <pc:docMk/>
            <pc:sldMk cId="3994304355" sldId="441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62395E36-FA29-2B4E-ECD9-6A98571DA80B}" dt="2020-07-06T11:19:23.285" v="261"/>
        <pc:sldMkLst>
          <pc:docMk/>
          <pc:sldMk cId="2134300188" sldId="442"/>
        </pc:sldMkLst>
        <pc:spChg chg="mod">
          <ac:chgData name="内田 陽子" userId="S::yoko_uchida@jpfgojp.onmicrosoft.com::3ba88787-b8da-4fc8-a417-83f627a88c5e" providerId="AD" clId="Web-{62395E36-FA29-2B4E-ECD9-6A98571DA80B}" dt="2020-07-06T11:19:20.785" v="258" actId="1076"/>
          <ac:spMkLst>
            <pc:docMk/>
            <pc:sldMk cId="2134300188" sldId="44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19:20.800" v="260" actId="1076"/>
          <ac:spMkLst>
            <pc:docMk/>
            <pc:sldMk cId="2134300188" sldId="44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11:35.097" v="41" actId="20577"/>
          <ac:spMkLst>
            <pc:docMk/>
            <pc:sldMk cId="2134300188" sldId="442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62395E36-FA29-2B4E-ECD9-6A98571DA80B}" dt="2020-07-06T11:18:32.300" v="231"/>
          <ac:spMkLst>
            <pc:docMk/>
            <pc:sldMk cId="2134300188" sldId="442"/>
            <ac:spMk id="5" creationId="{CFFC77A1-1433-4EBB-ABC5-64E9B9E00EE6}"/>
          </ac:spMkLst>
        </pc:spChg>
        <pc:spChg chg="add del">
          <ac:chgData name="内田 陽子" userId="S::yoko_uchida@jpfgojp.onmicrosoft.com::3ba88787-b8da-4fc8-a417-83f627a88c5e" providerId="AD" clId="Web-{62395E36-FA29-2B4E-ECD9-6A98571DA80B}" dt="2020-07-06T11:19:23.285" v="261"/>
          <ac:spMkLst>
            <pc:docMk/>
            <pc:sldMk cId="2134300188" sldId="442"/>
            <ac:spMk id="6" creationId="{B82F1B17-8E9F-44B9-9444-1E57518C9451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19:20.800" v="259" actId="1076"/>
          <ac:spMkLst>
            <pc:docMk/>
            <pc:sldMk cId="2134300188" sldId="44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19:20.785" v="257" actId="1076"/>
          <ac:spMkLst>
            <pc:docMk/>
            <pc:sldMk cId="2134300188" sldId="44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19:20.769" v="256" actId="1076"/>
          <ac:spMkLst>
            <pc:docMk/>
            <pc:sldMk cId="2134300188" sldId="44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19:20.769" v="255" actId="1076"/>
          <ac:spMkLst>
            <pc:docMk/>
            <pc:sldMk cId="2134300188" sldId="442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62395E36-FA29-2B4E-ECD9-6A98571DA80B}" dt="2020-07-06T11:34:41.774" v="445" actId="1076"/>
        <pc:sldMkLst>
          <pc:docMk/>
          <pc:sldMk cId="1506209741" sldId="445"/>
        </pc:sldMkLst>
        <pc:spChg chg="mod">
          <ac:chgData name="内田 陽子" userId="S::yoko_uchida@jpfgojp.onmicrosoft.com::3ba88787-b8da-4fc8-a417-83f627a88c5e" providerId="AD" clId="Web-{62395E36-FA29-2B4E-ECD9-6A98571DA80B}" dt="2020-07-06T11:34:03.399" v="439" actId="1076"/>
          <ac:spMkLst>
            <pc:docMk/>
            <pc:sldMk cId="1506209741" sldId="44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33:10.165" v="399" actId="20577"/>
          <ac:spMkLst>
            <pc:docMk/>
            <pc:sldMk cId="1506209741" sldId="4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34:41.774" v="445" actId="1076"/>
          <ac:spMkLst>
            <pc:docMk/>
            <pc:sldMk cId="1506209741" sldId="44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34:03.415" v="440" actId="1076"/>
          <ac:spMkLst>
            <pc:docMk/>
            <pc:sldMk cId="1506209741" sldId="44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34:03.415" v="441" actId="1076"/>
          <ac:spMkLst>
            <pc:docMk/>
            <pc:sldMk cId="1506209741" sldId="44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34:09.477" v="443" actId="1076"/>
          <ac:spMkLst>
            <pc:docMk/>
            <pc:sldMk cId="1506209741" sldId="445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62395E36-FA29-2B4E-ECD9-6A98571DA80B}" dt="2020-07-06T11:42:39.681" v="639" actId="20577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62395E36-FA29-2B4E-ECD9-6A98571DA80B}" dt="2020-07-06T11:41:43.493" v="604" actId="20577"/>
          <ac:spMkLst>
            <pc:docMk/>
            <pc:sldMk cId="2547884084" sldId="44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41:05.478" v="544" actId="1076"/>
          <ac:spMkLst>
            <pc:docMk/>
            <pc:sldMk cId="2547884084" sldId="4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40:43.353" v="543" actId="20577"/>
          <ac:spMkLst>
            <pc:docMk/>
            <pc:sldMk cId="2547884084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42:09.134" v="620" actId="20577"/>
          <ac:spMkLst>
            <pc:docMk/>
            <pc:sldMk cId="2547884084" sldId="44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42:17.775" v="628" actId="20577"/>
          <ac:spMkLst>
            <pc:docMk/>
            <pc:sldMk cId="2547884084" sldId="44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42:39.681" v="639" actId="20577"/>
          <ac:spMkLst>
            <pc:docMk/>
            <pc:sldMk cId="2547884084" sldId="447"/>
            <ac:spMk id="11" creationId="{9557DDCB-0AF4-4AFF-A705-E5DBBE957561}"/>
          </ac:spMkLst>
        </pc:spChg>
      </pc:sldChg>
      <pc:sldChg chg="addSp delSp">
        <pc:chgData name="内田 陽子" userId="S::yoko_uchida@jpfgojp.onmicrosoft.com::3ba88787-b8da-4fc8-a417-83f627a88c5e" providerId="AD" clId="Web-{62395E36-FA29-2B4E-ECD9-6A98571DA80B}" dt="2020-07-06T11:18:42.269" v="233"/>
        <pc:sldMkLst>
          <pc:docMk/>
          <pc:sldMk cId="3154765346" sldId="482"/>
        </pc:sldMkLst>
        <pc:spChg chg="add del">
          <ac:chgData name="内田 陽子" userId="S::yoko_uchida@jpfgojp.onmicrosoft.com::3ba88787-b8da-4fc8-a417-83f627a88c5e" providerId="AD" clId="Web-{62395E36-FA29-2B4E-ECD9-6A98571DA80B}" dt="2020-07-06T11:18:42.269" v="233"/>
          <ac:spMkLst>
            <pc:docMk/>
            <pc:sldMk cId="3154765346" sldId="482"/>
            <ac:spMk id="2" creationId="{11EBA1C1-D138-412C-88E3-A8009C5356ED}"/>
          </ac:spMkLst>
        </pc:spChg>
      </pc:sldChg>
      <pc:sldChg chg="modSp">
        <pc:chgData name="内田 陽子" userId="S::yoko_uchida@jpfgojp.onmicrosoft.com::3ba88787-b8da-4fc8-a417-83f627a88c5e" providerId="AD" clId="Web-{62395E36-FA29-2B4E-ECD9-6A98571DA80B}" dt="2020-07-06T11:17:14.722" v="199" actId="20577"/>
        <pc:sldMkLst>
          <pc:docMk/>
          <pc:sldMk cId="2710107951" sldId="483"/>
        </pc:sldMkLst>
        <pc:spChg chg="mod">
          <ac:chgData name="内田 陽子" userId="S::yoko_uchida@jpfgojp.onmicrosoft.com::3ba88787-b8da-4fc8-a417-83f627a88c5e" providerId="AD" clId="Web-{62395E36-FA29-2B4E-ECD9-6A98571DA80B}" dt="2020-07-06T11:16:56.363" v="170" actId="20577"/>
          <ac:spMkLst>
            <pc:docMk/>
            <pc:sldMk cId="2710107951" sldId="4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15:49.269" v="141" actId="20577"/>
          <ac:spMkLst>
            <pc:docMk/>
            <pc:sldMk cId="2710107951" sldId="4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16:07.941" v="146" actId="1076"/>
          <ac:spMkLst>
            <pc:docMk/>
            <pc:sldMk cId="2710107951" sldId="4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17:05.113" v="189" actId="20577"/>
          <ac:spMkLst>
            <pc:docMk/>
            <pc:sldMk cId="2710107951" sldId="48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17:14.722" v="199" actId="20577"/>
          <ac:spMkLst>
            <pc:docMk/>
            <pc:sldMk cId="2710107951" sldId="48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16:52.425" v="167" actId="20577"/>
          <ac:spMkLst>
            <pc:docMk/>
            <pc:sldMk cId="2710107951" sldId="483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62395E36-FA29-2B4E-ECD9-6A98571DA80B}" dt="2020-07-06T11:38:29.384" v="500" actId="20577"/>
        <pc:sldMkLst>
          <pc:docMk/>
          <pc:sldMk cId="192852424" sldId="484"/>
        </pc:sldMkLst>
        <pc:spChg chg="del">
          <ac:chgData name="内田 陽子" userId="S::yoko_uchida@jpfgojp.onmicrosoft.com::3ba88787-b8da-4fc8-a417-83f627a88c5e" providerId="AD" clId="Web-{62395E36-FA29-2B4E-ECD9-6A98571DA80B}" dt="2020-07-06T11:34:53.696" v="449"/>
          <ac:spMkLst>
            <pc:docMk/>
            <pc:sldMk cId="192852424" sldId="48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38:29.384" v="500" actId="20577"/>
          <ac:spMkLst>
            <pc:docMk/>
            <pc:sldMk cId="192852424" sldId="484"/>
            <ac:spMk id="4" creationId="{00000000-0000-0000-0000-000000000000}"/>
          </ac:spMkLst>
        </pc:spChg>
        <pc:spChg chg="add">
          <ac:chgData name="内田 陽子" userId="S::yoko_uchida@jpfgojp.onmicrosoft.com::3ba88787-b8da-4fc8-a417-83f627a88c5e" providerId="AD" clId="Web-{62395E36-FA29-2B4E-ECD9-6A98571DA80B}" dt="2020-07-06T11:35:08.899" v="450"/>
          <ac:spMkLst>
            <pc:docMk/>
            <pc:sldMk cId="192852424" sldId="484"/>
            <ac:spMk id="5" creationId="{5E50ACE4-B285-43B8-8304-073F1FD2A17D}"/>
          </ac:spMkLst>
        </pc:spChg>
        <pc:spChg chg="add">
          <ac:chgData name="内田 陽子" userId="S::yoko_uchida@jpfgojp.onmicrosoft.com::3ba88787-b8da-4fc8-a417-83f627a88c5e" providerId="AD" clId="Web-{62395E36-FA29-2B4E-ECD9-6A98571DA80B}" dt="2020-07-06T11:35:08.915" v="451"/>
          <ac:spMkLst>
            <pc:docMk/>
            <pc:sldMk cId="192852424" sldId="484"/>
            <ac:spMk id="6" creationId="{653A5573-AE12-492F-A491-A62DB24968DB}"/>
          </ac:spMkLst>
        </pc:spChg>
        <pc:spChg chg="mod">
          <ac:chgData name="内田 陽子" userId="S::yoko_uchida@jpfgojp.onmicrosoft.com::3ba88787-b8da-4fc8-a417-83f627a88c5e" providerId="AD" clId="Web-{62395E36-FA29-2B4E-ECD9-6A98571DA80B}" dt="2020-07-06T11:35:46.259" v="468" actId="1076"/>
          <ac:spMkLst>
            <pc:docMk/>
            <pc:sldMk cId="192852424" sldId="484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62395E36-FA29-2B4E-ECD9-6A98571DA80B}" dt="2020-07-06T11:35:19.743" v="460" actId="20577"/>
          <ac:spMkLst>
            <pc:docMk/>
            <pc:sldMk cId="192852424" sldId="484"/>
            <ac:spMk id="8" creationId="{9B074FD1-D2B2-4B8F-A23D-1E96064FFAFD}"/>
          </ac:spMkLst>
        </pc:spChg>
        <pc:spChg chg="del">
          <ac:chgData name="内田 陽子" userId="S::yoko_uchida@jpfgojp.onmicrosoft.com::3ba88787-b8da-4fc8-a417-83f627a88c5e" providerId="AD" clId="Web-{62395E36-FA29-2B4E-ECD9-6A98571DA80B}" dt="2020-07-06T11:34:53.681" v="448"/>
          <ac:spMkLst>
            <pc:docMk/>
            <pc:sldMk cId="192852424" sldId="484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62395E36-FA29-2B4E-ECD9-6A98571DA80B}" dt="2020-07-06T11:34:53.681" v="447"/>
          <ac:spMkLst>
            <pc:docMk/>
            <pc:sldMk cId="192852424" sldId="484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62395E36-FA29-2B4E-ECD9-6A98571DA80B}" dt="2020-07-06T11:34:53.681" v="446"/>
          <ac:spMkLst>
            <pc:docMk/>
            <pc:sldMk cId="192852424" sldId="484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62395E36-FA29-2B4E-ECD9-6A98571DA80B}" dt="2020-07-06T11:35:39.087" v="465" actId="20577"/>
          <ac:spMkLst>
            <pc:docMk/>
            <pc:sldMk cId="192852424" sldId="484"/>
            <ac:spMk id="16" creationId="{A65CB645-1911-4B74-8837-D3AF9A08B811}"/>
          </ac:spMkLst>
        </pc:spChg>
        <pc:spChg chg="add del">
          <ac:chgData name="内田 陽子" userId="S::yoko_uchida@jpfgojp.onmicrosoft.com::3ba88787-b8da-4fc8-a417-83f627a88c5e" providerId="AD" clId="Web-{62395E36-FA29-2B4E-ECD9-6A98571DA80B}" dt="2020-07-06T11:36:03.868" v="477"/>
          <ac:spMkLst>
            <pc:docMk/>
            <pc:sldMk cId="192852424" sldId="484"/>
            <ac:spMk id="18" creationId="{08450F01-A99E-492E-8372-EB243F945F31}"/>
          </ac:spMkLst>
        </pc:spChg>
        <pc:spChg chg="add del">
          <ac:chgData name="内田 陽子" userId="S::yoko_uchida@jpfgojp.onmicrosoft.com::3ba88787-b8da-4fc8-a417-83f627a88c5e" providerId="AD" clId="Web-{62395E36-FA29-2B4E-ECD9-6A98571DA80B}" dt="2020-07-06T11:36:03.868" v="476"/>
          <ac:spMkLst>
            <pc:docMk/>
            <pc:sldMk cId="192852424" sldId="484"/>
            <ac:spMk id="20" creationId="{D161BBC1-8E54-429B-922D-755920CA6768}"/>
          </ac:spMkLst>
        </pc:spChg>
        <pc:spChg chg="add del">
          <ac:chgData name="内田 陽子" userId="S::yoko_uchida@jpfgojp.onmicrosoft.com::3ba88787-b8da-4fc8-a417-83f627a88c5e" providerId="AD" clId="Web-{62395E36-FA29-2B4E-ECD9-6A98571DA80B}" dt="2020-07-06T11:36:03.868" v="475"/>
          <ac:spMkLst>
            <pc:docMk/>
            <pc:sldMk cId="192852424" sldId="484"/>
            <ac:spMk id="22" creationId="{63B9C4FF-D1CD-4B0B-8954-C76FF6059BA2}"/>
          </ac:spMkLst>
        </pc:spChg>
        <pc:spChg chg="add del">
          <ac:chgData name="内田 陽子" userId="S::yoko_uchida@jpfgojp.onmicrosoft.com::3ba88787-b8da-4fc8-a417-83f627a88c5e" providerId="AD" clId="Web-{62395E36-FA29-2B4E-ECD9-6A98571DA80B}" dt="2020-07-06T11:36:03.868" v="474"/>
          <ac:spMkLst>
            <pc:docMk/>
            <pc:sldMk cId="192852424" sldId="484"/>
            <ac:spMk id="24" creationId="{09E49F22-3D61-412B-A663-39B1087F5D4A}"/>
          </ac:spMkLst>
        </pc:spChg>
      </pc:sldChg>
      <pc:sldChg chg="modSp">
        <pc:chgData name="内田 陽子" userId="S::yoko_uchida@jpfgojp.onmicrosoft.com::3ba88787-b8da-4fc8-a417-83f627a88c5e" providerId="AD" clId="Web-{62395E36-FA29-2B4E-ECD9-6A98571DA80B}" dt="2020-07-06T11:45:05.546" v="706" actId="20577"/>
        <pc:sldMkLst>
          <pc:docMk/>
          <pc:sldMk cId="558918184" sldId="485"/>
        </pc:sldMkLst>
        <pc:spChg chg="mod">
          <ac:chgData name="内田 陽子" userId="S::yoko_uchida@jpfgojp.onmicrosoft.com::3ba88787-b8da-4fc8-a417-83f627a88c5e" providerId="AD" clId="Web-{62395E36-FA29-2B4E-ECD9-6A98571DA80B}" dt="2020-07-06T11:45:05.546" v="706" actId="20577"/>
          <ac:spMkLst>
            <pc:docMk/>
            <pc:sldMk cId="558918184" sldId="485"/>
            <ac:spMk id="4" creationId="{00000000-0000-0000-0000-000000000000}"/>
          </ac:spMkLst>
        </pc:spChg>
      </pc:sldChg>
    </pc:docChg>
  </pc:docChgLst>
  <pc:docChgLst>
    <pc:chgData clId="Web-{1B0BB320-589C-A50D-92F9-DBBD803C7F47}"/>
    <pc:docChg chg="modSld">
      <pc:chgData name="" userId="" providerId="" clId="Web-{1B0BB320-589C-A50D-92F9-DBBD803C7F47}" dt="2020-07-03T14:45:16.325" v="9" actId="20577"/>
      <pc:docMkLst>
        <pc:docMk/>
      </pc:docMkLst>
      <pc:sldChg chg="modSp">
        <pc:chgData name="" userId="" providerId="" clId="Web-{1B0BB320-589C-A50D-92F9-DBBD803C7F47}" dt="2020-07-03T14:45:16.325" v="8" actId="20577"/>
        <pc:sldMkLst>
          <pc:docMk/>
          <pc:sldMk cId="2010396247" sldId="258"/>
        </pc:sldMkLst>
        <pc:spChg chg="mod">
          <ac:chgData name="" userId="" providerId="" clId="Web-{1B0BB320-589C-A50D-92F9-DBBD803C7F47}" dt="2020-07-03T14:45:16.325" v="8" actId="20577"/>
          <ac:spMkLst>
            <pc:docMk/>
            <pc:sldMk cId="2010396247" sldId="258"/>
            <ac:spMk id="3" creationId="{E0222A54-0EEB-4AA0-83C1-3E319CDEEA1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pic>
        <p:nvPicPr>
          <p:cNvPr id="6" name="Picture 6" descr="A picture containing room&#10;&#10;説明は自動で生成されたものです">
            <a:extLst>
              <a:ext uri="{FF2B5EF4-FFF2-40B4-BE49-F238E27FC236}">
                <a16:creationId xmlns:a16="http://schemas.microsoft.com/office/drawing/2014/main" id="{DE9C44A5-661E-4EB0-A43B-F9E87E3829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8573" r="-457" b="12644"/>
          <a:stretch/>
        </p:blipFill>
        <p:spPr>
          <a:xfrm>
            <a:off x="2752569" y="3129853"/>
            <a:ext cx="3630154" cy="167251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546454" y="1643682"/>
            <a:ext cx="4048065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4000" b="1" dirty="0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日本人と仕事</a:t>
            </a:r>
            <a:endParaRPr lang="en-US" altLang="ja-JP" sz="4000" dirty="0">
              <a:solidFill>
                <a:srgbClr val="000000"/>
              </a:solidFill>
              <a:latin typeface="Calibri"/>
              <a:ea typeface="MS Gothic"/>
              <a:cs typeface="Calibri"/>
            </a:endParaRPr>
          </a:p>
          <a:p>
            <a:pPr algn="ctr"/>
            <a:r>
              <a:rPr lang="ja-JP" altLang="en-US" sz="4000" b="1" dirty="0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クイズ</a:t>
            </a:r>
            <a:endParaRPr lang="en-US" sz="4000" dirty="0">
              <a:ea typeface="+mn-lt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C0A46A-4820-4DF2-A167-C43BF6946E8B}"/>
              </a:ext>
            </a:extLst>
          </p:cNvPr>
          <p:cNvSpPr txBox="1"/>
          <p:nvPr/>
        </p:nvSpPr>
        <p:spPr>
          <a:xfrm>
            <a:off x="2949058" y="1463987"/>
            <a:ext cx="3226204" cy="351045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600" b="1" dirty="0">
                <a:solidFill>
                  <a:srgbClr val="002060"/>
                </a:solidFill>
                <a:ea typeface="ＭＳ Ｐゴシック"/>
                <a:cs typeface="Calibri"/>
              </a:rPr>
              <a:t>  </a:t>
            </a:r>
            <a:r>
              <a:rPr lang="ja-JP" altLang="en-US" sz="1600" b="1" dirty="0" smtClean="0">
                <a:solidFill>
                  <a:srgbClr val="002060"/>
                </a:solidFill>
                <a:ea typeface="ＭＳ Ｐゴシック"/>
                <a:cs typeface="Calibri"/>
              </a:rPr>
              <a:t> </a:t>
            </a:r>
            <a:r>
              <a:rPr lang="ja-JP" altLang="en-US" sz="1600" b="1" dirty="0">
                <a:solidFill>
                  <a:srgbClr val="002060"/>
                </a:solidFill>
                <a:ea typeface="ＭＳ Ｐゴシック"/>
                <a:cs typeface="Calibri"/>
              </a:rPr>
              <a:t> に </a:t>
            </a:r>
            <a:r>
              <a:rPr lang="ja-JP" altLang="en-US" sz="1600" b="1" dirty="0" smtClean="0">
                <a:solidFill>
                  <a:srgbClr val="002060"/>
                </a:solidFill>
                <a:ea typeface="ＭＳ Ｐゴシック"/>
                <a:cs typeface="Calibri"/>
              </a:rPr>
              <a:t>ほ ん</a:t>
            </a:r>
            <a:r>
              <a:rPr lang="ja-JP" altLang="en-US" sz="1600" b="1" dirty="0">
                <a:solidFill>
                  <a:srgbClr val="002060"/>
                </a:solidFill>
                <a:ea typeface="ＭＳ Ｐゴシック"/>
                <a:cs typeface="Calibri"/>
              </a:rPr>
              <a:t> </a:t>
            </a:r>
            <a:r>
              <a:rPr lang="ja-JP" altLang="en-US" sz="1600" b="1" dirty="0" smtClean="0">
                <a:solidFill>
                  <a:srgbClr val="002060"/>
                </a:solidFill>
                <a:ea typeface="ＭＳ Ｐゴシック"/>
                <a:cs typeface="Calibri"/>
              </a:rPr>
              <a:t>じ </a:t>
            </a:r>
            <a:r>
              <a:rPr lang="ja-JP" altLang="en-US" sz="1600" b="1" dirty="0" err="1" smtClean="0">
                <a:solidFill>
                  <a:srgbClr val="002060"/>
                </a:solidFill>
                <a:ea typeface="ＭＳ Ｐゴシック"/>
                <a:cs typeface="Calibri"/>
              </a:rPr>
              <a:t>ん  </a:t>
            </a:r>
            <a:r>
              <a:rPr lang="ja-JP" altLang="en-US" sz="1600" b="1" dirty="0" err="1">
                <a:solidFill>
                  <a:srgbClr val="002060"/>
                </a:solidFill>
                <a:ea typeface="ＭＳ Ｐゴシック"/>
                <a:cs typeface="Calibri"/>
              </a:rPr>
              <a:t>              </a:t>
            </a:r>
            <a:r>
              <a:rPr lang="ja-JP" altLang="en-US" sz="1600" b="1" dirty="0" err="1" smtClean="0">
                <a:solidFill>
                  <a:srgbClr val="002060"/>
                </a:solidFill>
                <a:ea typeface="ＭＳ Ｐゴシック"/>
                <a:cs typeface="Calibri"/>
              </a:rPr>
              <a:t>  </a:t>
            </a:r>
            <a:r>
              <a:rPr lang="ja-JP" altLang="en-US" sz="1600" b="1" dirty="0" smtClean="0">
                <a:solidFill>
                  <a:srgbClr val="002060"/>
                </a:solidFill>
                <a:ea typeface="ＭＳ Ｐゴシック"/>
                <a:cs typeface="Calibri"/>
              </a:rPr>
              <a:t> し</a:t>
            </a:r>
            <a:r>
              <a:rPr lang="ja-JP" altLang="en-US" sz="1600" b="1" dirty="0">
                <a:solidFill>
                  <a:srgbClr val="002060"/>
                </a:solidFill>
                <a:ea typeface="ＭＳ Ｐゴシック"/>
                <a:cs typeface="Calibri"/>
              </a:rPr>
              <a:t> </a:t>
            </a:r>
            <a:r>
              <a:rPr lang="ja-JP" altLang="en-US" sz="1600" b="1" dirty="0" smtClean="0">
                <a:solidFill>
                  <a:srgbClr val="002060"/>
                </a:solidFill>
                <a:ea typeface="ＭＳ Ｐゴシック"/>
                <a:cs typeface="Calibri"/>
              </a:rPr>
              <a:t>ご と</a:t>
            </a:r>
            <a:endParaRPr lang="ja-JP" altLang="en-US" sz="1600" b="1" dirty="0">
              <a:solidFill>
                <a:srgbClr val="002060"/>
              </a:solidFill>
              <a:ea typeface="ＭＳ Ｐゴシック"/>
              <a:cs typeface="Calibri"/>
            </a:endParaRP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5362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85044" y="891267"/>
            <a:ext cx="7360010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一般的な会社で使われる役職を、地位が</a:t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いっぱんてき          かいしゃ          つか                       やくしょく                 ちい</a:t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上＞下にならべたものは、次のうちどれで</a:t>
            </a:r>
            <a:br>
              <a:rPr lang="ja-JP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うえ           した                                                             つぎ</a:t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すか？</a:t>
            </a:r>
            <a:endParaRPr lang="ja-JP" altLang="en-US" sz="32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部長＞課長＞係長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部長＞係長＞課長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課長＞部長＞係長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課</a:t>
            </a:r>
            <a:r>
              <a:rPr lang="ja-JP">
                <a:latin typeface="MS PGothic"/>
                <a:ea typeface="MS PGothic"/>
                <a:cs typeface="+mn-lt"/>
              </a:rPr>
              <a:t>長＞係長</a:t>
            </a:r>
            <a:r>
              <a:rPr lang="ja-JP" altLang="en-US">
                <a:latin typeface="MS PGothic"/>
                <a:ea typeface="MS PGothic"/>
                <a:cs typeface="+mn-lt"/>
              </a:rPr>
              <a:t>＞部長</a:t>
            </a:r>
            <a:br>
              <a:rPr lang="ja-JP" altLang="en-US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29903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2DCBE2-1BC5-4FB3-9589-76CE567F30ED}"/>
              </a:ext>
            </a:extLst>
          </p:cNvPr>
          <p:cNvSpPr txBox="1"/>
          <p:nvPr/>
        </p:nvSpPr>
        <p:spPr>
          <a:xfrm>
            <a:off x="3322438" y="3433090"/>
            <a:ext cx="359264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ぶ      ちょう                か     ちょう             かかり ちょう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6AE2DA-1DD5-46D4-8FC9-0EB48E545D15}"/>
              </a:ext>
            </a:extLst>
          </p:cNvPr>
          <p:cNvSpPr txBox="1"/>
          <p:nvPr/>
        </p:nvSpPr>
        <p:spPr>
          <a:xfrm>
            <a:off x="3322437" y="4062078"/>
            <a:ext cx="359264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ぶ      ちょう             かかり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ちょう               か</a:t>
            </a:r>
            <a:r>
              <a:rPr lang="ja-JP" altLang="en-US" sz="1200">
                <a:ea typeface="ＭＳ Ｐゴシック"/>
                <a:cs typeface="Calibri"/>
              </a:rPr>
              <a:t>     </a:t>
            </a:r>
            <a:r>
              <a:rPr lang="ja-JP" sz="1200">
                <a:ea typeface="ＭＳ Ｐゴシック"/>
                <a:cs typeface="Calibri"/>
              </a:rPr>
              <a:t>ちょう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5FBA64-124D-4198-8232-4ACD176A7F07}"/>
              </a:ext>
            </a:extLst>
          </p:cNvPr>
          <p:cNvSpPr txBox="1"/>
          <p:nvPr/>
        </p:nvSpPr>
        <p:spPr>
          <a:xfrm>
            <a:off x="3347421" y="4726343"/>
            <a:ext cx="359264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か      ちょう       </a:t>
            </a:r>
            <a:r>
              <a:rPr lang="ja-JP" altLang="en-US" sz="1200">
                <a:ea typeface="ＭＳ Ｐゴシック"/>
                <a:cs typeface="Calibri"/>
              </a:rPr>
              <a:t>        ぶ</a:t>
            </a:r>
            <a:r>
              <a:rPr lang="ja-JP" sz="1200">
                <a:ea typeface="ＭＳ Ｐゴシック"/>
                <a:cs typeface="Calibri"/>
              </a:rPr>
              <a:t>     ちょう             かかり ちょう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ED6945-8C84-46CC-9CFA-656CC66E950A}"/>
              </a:ext>
            </a:extLst>
          </p:cNvPr>
          <p:cNvSpPr txBox="1"/>
          <p:nvPr/>
        </p:nvSpPr>
        <p:spPr>
          <a:xfrm>
            <a:off x="3294647" y="5358677"/>
            <a:ext cx="358015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</a:t>
            </a:r>
            <a:r>
              <a:rPr lang="ja-JP" altLang="en-US" sz="1200">
                <a:ea typeface="ＭＳ Ｐゴシック"/>
                <a:cs typeface="Calibri"/>
              </a:rPr>
              <a:t> か     </a:t>
            </a:r>
            <a:r>
              <a:rPr lang="ja-JP" sz="1200">
                <a:ea typeface="ＭＳ Ｐゴシック"/>
                <a:cs typeface="Calibri"/>
              </a:rPr>
              <a:t>ちょう      </a:t>
            </a:r>
            <a:r>
              <a:rPr lang="ja-JP" altLang="en-US" sz="1200">
                <a:ea typeface="ＭＳ Ｐゴシック"/>
                <a:cs typeface="Calibri"/>
              </a:rPr>
              <a:t>       かかり</a:t>
            </a:r>
            <a:r>
              <a:rPr lang="ja-JP" sz="1200">
                <a:ea typeface="ＭＳ Ｐゴシック"/>
                <a:cs typeface="Calibri"/>
              </a:rPr>
              <a:t>  ちょう              </a:t>
            </a:r>
            <a:r>
              <a:rPr lang="ja-JP" altLang="en-US" sz="1200">
                <a:ea typeface="ＭＳ Ｐゴシック"/>
                <a:cs typeface="Calibri"/>
              </a:rPr>
              <a:t>ぶ   </a:t>
            </a:r>
            <a:r>
              <a:rPr lang="ja-JP" sz="1200">
                <a:ea typeface="ＭＳ Ｐゴシック"/>
                <a:cs typeface="Calibri"/>
              </a:rPr>
              <a:t> ちょう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2282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91290" y="891267"/>
            <a:ext cx="7347519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会社の「代表取締役」を、一般的には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かいしゃ              だいひょう  とりしまりやく                   いっぱんてき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何と呼びますか？    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なん         よ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株主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理事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社長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専務</a:t>
            </a:r>
            <a:r>
              <a:rPr lang="ja-JP">
                <a:latin typeface="MS PGothic"/>
                <a:ea typeface="MS PGothic"/>
                <a:cs typeface="+mn-lt"/>
              </a:rPr>
              <a:t/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426455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7" y="34427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かぶ    ぬし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7462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しゃ    ちょう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0718" y="54263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せん     む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437" y="408168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り        じ</a:t>
            </a:r>
          </a:p>
        </p:txBody>
      </p:sp>
    </p:spTree>
    <p:extLst>
      <p:ext uri="{BB962C8B-B14F-4D97-AF65-F5344CB8AC3E}">
        <p14:creationId xmlns:p14="http://schemas.microsoft.com/office/powerpoint/2010/main" val="354922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72749" y="891267"/>
            <a:ext cx="7997091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決められた時間を超えて働く「残業」のうち、</a:t>
            </a:r>
            <a:endParaRPr lang="ja-JP" altLang="en-US" sz="3200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き                                 じかん            こ                はたら      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ざんぎょう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給料が払われない残業を、何と呼びますか？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きゅうりょう       は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ら 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ざんぎょう            なん        よ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ボ</a:t>
            </a:r>
            <a:r>
              <a:rPr lang="ja-JP">
                <a:latin typeface="MS PGothic"/>
                <a:ea typeface="MS PGothic"/>
                <a:cs typeface="+mn-lt"/>
              </a:rPr>
              <a:t>ランティア残業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アルバイト残業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ノーマネー残業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サービ</a:t>
            </a:r>
            <a:r>
              <a:rPr lang="ja-JP">
                <a:latin typeface="MS PGothic"/>
                <a:ea typeface="MS PGothic"/>
                <a:cs typeface="+mn-lt"/>
              </a:rPr>
              <a:t>ス残業</a:t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646" y="493628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2DCBE2-1BC5-4FB3-9589-76CE567F30ED}"/>
              </a:ext>
            </a:extLst>
          </p:cNvPr>
          <p:cNvSpPr txBox="1"/>
          <p:nvPr/>
        </p:nvSpPr>
        <p:spPr>
          <a:xfrm>
            <a:off x="3322438" y="3433090"/>
            <a:ext cx="359264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                            </a:t>
            </a:r>
            <a:r>
              <a:rPr lang="ja-JP" altLang="en-US" sz="1200" dirty="0" smtClean="0">
                <a:ea typeface="ＭＳ Ｐゴシック"/>
                <a:cs typeface="Calibri"/>
              </a:rPr>
              <a:t>ざん  ぎょう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6AE2DA-1DD5-46D4-8FC9-0EB48E545D15}"/>
              </a:ext>
            </a:extLst>
          </p:cNvPr>
          <p:cNvSpPr txBox="1"/>
          <p:nvPr/>
        </p:nvSpPr>
        <p:spPr>
          <a:xfrm>
            <a:off x="3322437" y="4062078"/>
            <a:ext cx="359264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</a:t>
            </a:r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    </a:t>
            </a:r>
            <a:r>
              <a:rPr lang="ja-JP" sz="1200" dirty="0">
                <a:ea typeface="ＭＳ Ｐゴシック"/>
                <a:cs typeface="Calibri"/>
              </a:rPr>
              <a:t> </a:t>
            </a:r>
            <a:r>
              <a:rPr lang="ja-JP" altLang="en-US" sz="1200" dirty="0">
                <a:ea typeface="ＭＳ Ｐゴシック"/>
                <a:cs typeface="Calibri"/>
              </a:rPr>
              <a:t>            </a:t>
            </a:r>
            <a:r>
              <a:rPr lang="ja-JP" sz="1200" dirty="0" err="1" smtClean="0">
                <a:ea typeface="ＭＳ Ｐゴシック"/>
                <a:cs typeface="Calibri"/>
              </a:rPr>
              <a:t>ざん</a:t>
            </a:r>
            <a:r>
              <a:rPr lang="en-US" altLang="ja-JP" sz="1200" dirty="0" smtClean="0">
                <a:ea typeface="ＭＳ Ｐゴシック"/>
                <a:cs typeface="Calibri"/>
              </a:rPr>
              <a:t>  </a:t>
            </a:r>
            <a:r>
              <a:rPr lang="ja-JP" sz="1200" dirty="0" smtClean="0">
                <a:ea typeface="ＭＳ Ｐゴシック"/>
                <a:cs typeface="Calibri"/>
              </a:rPr>
              <a:t>ぎょう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5FBA64-124D-4198-8232-4ACD176A7F07}"/>
              </a:ext>
            </a:extLst>
          </p:cNvPr>
          <p:cNvSpPr txBox="1"/>
          <p:nvPr/>
        </p:nvSpPr>
        <p:spPr>
          <a:xfrm>
            <a:off x="3347421" y="4726343"/>
            <a:ext cx="3592642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</a:t>
            </a:r>
            <a:r>
              <a:rPr lang="ja-JP" altLang="en-US" sz="1200" dirty="0">
                <a:ea typeface="ＭＳ Ｐゴシック"/>
                <a:cs typeface="Calibri"/>
              </a:rPr>
              <a:t>                            </a:t>
            </a:r>
            <a:r>
              <a:rPr lang="ja-JP" sz="1200" dirty="0">
                <a:ea typeface="ＭＳ Ｐゴシック"/>
                <a:cs typeface="Calibri"/>
              </a:rPr>
              <a:t>         </a:t>
            </a:r>
            <a:r>
              <a:rPr lang="ja-JP" altLang="en-US" sz="1200" dirty="0">
                <a:ea typeface="ＭＳ Ｐゴシック"/>
                <a:cs typeface="Calibri"/>
              </a:rPr>
              <a:t>              </a:t>
            </a:r>
            <a:r>
              <a:rPr lang="ja-JP" altLang="en-US" sz="1200" dirty="0" smtClean="0">
                <a:ea typeface="ＭＳ Ｐゴシック"/>
                <a:cs typeface="Calibri"/>
              </a:rPr>
              <a:t>ざん  ぎ</a:t>
            </a:r>
            <a:r>
              <a:rPr lang="ja-JP" sz="1200" dirty="0" smtClean="0">
                <a:ea typeface="ＭＳ Ｐゴシック"/>
                <a:cs typeface="Calibri"/>
              </a:rPr>
              <a:t>ょう</a:t>
            </a:r>
            <a:endParaRPr lang="ja-JP" altLang="en-US" sz="1200" dirty="0">
              <a:ea typeface="+mn-lt"/>
              <a:cs typeface="+mn-lt"/>
            </a:endParaRPr>
          </a:p>
          <a:p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ED6945-8C84-46CC-9CFA-656CC66E950A}"/>
              </a:ext>
            </a:extLst>
          </p:cNvPr>
          <p:cNvSpPr txBox="1"/>
          <p:nvPr/>
        </p:nvSpPr>
        <p:spPr>
          <a:xfrm>
            <a:off x="3304074" y="5434093"/>
            <a:ext cx="358015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                  </a:t>
            </a:r>
            <a:r>
              <a:rPr lang="ja-JP" altLang="en-US" sz="1200" dirty="0">
                <a:ea typeface="ＭＳ Ｐゴシック"/>
                <a:cs typeface="Calibri"/>
              </a:rPr>
              <a:t>         </a:t>
            </a:r>
            <a:r>
              <a:rPr lang="ja-JP" sz="1200" dirty="0">
                <a:ea typeface="ＭＳ Ｐゴシック"/>
                <a:cs typeface="Calibri"/>
              </a:rPr>
              <a:t>          </a:t>
            </a:r>
            <a:r>
              <a:rPr lang="ja-JP" altLang="en-US" sz="1200" dirty="0">
                <a:ea typeface="ＭＳ Ｐゴシック"/>
                <a:cs typeface="Calibri"/>
              </a:rPr>
              <a:t>     </a:t>
            </a:r>
            <a:r>
              <a:rPr lang="ja-JP" sz="1200" dirty="0" err="1" smtClean="0">
                <a:ea typeface="ＭＳ Ｐゴシック"/>
                <a:cs typeface="Calibri"/>
              </a:rPr>
              <a:t>ざん</a:t>
            </a:r>
            <a:r>
              <a:rPr lang="en-US" altLang="ja-JP" sz="1200" dirty="0" smtClean="0">
                <a:ea typeface="ＭＳ Ｐゴシック"/>
                <a:cs typeface="Calibri"/>
              </a:rPr>
              <a:t>  </a:t>
            </a:r>
            <a:r>
              <a:rPr lang="ja-JP" altLang="en-US" sz="1200" dirty="0" smtClean="0">
                <a:ea typeface="ＭＳ Ｐゴシック"/>
                <a:cs typeface="Calibri"/>
              </a:rPr>
              <a:t>ぎ</a:t>
            </a:r>
            <a:r>
              <a:rPr lang="ja-JP" sz="1200" dirty="0" smtClean="0">
                <a:ea typeface="ＭＳ Ｐゴシック"/>
                <a:cs typeface="Calibri"/>
              </a:rPr>
              <a:t>ょう</a:t>
            </a:r>
            <a:endParaRPr lang="ja-JP" altLang="en-US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3574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91290" y="891267"/>
            <a:ext cx="7347519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働きすぎて、死んでしまうことを、何と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はたら                               し                                                          なん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言いますか？    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い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過労死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仕事</a:t>
            </a:r>
            <a:r>
              <a:rPr lang="ja-JP" altLang="en-US">
                <a:latin typeface="MS PGothic"/>
                <a:ea typeface="MS PGothic"/>
                <a:cs typeface="+mn-lt"/>
              </a:rPr>
              <a:t>死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労働死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就業死</a:t>
            </a:r>
            <a:endParaRPr lang="ja-JP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29779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7" y="34427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か      ろう       し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7462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ろう     ど</a:t>
            </a:r>
            <a:r>
              <a:rPr lang="ja-JP" altLang="en-US" sz="1200">
                <a:ea typeface="ＭＳ Ｐゴシック"/>
                <a:cs typeface="Calibri"/>
              </a:rPr>
              <a:t>う</a:t>
            </a:r>
            <a:r>
              <a:rPr lang="en-US" altLang="ja-JP" sz="1200">
                <a:ea typeface="ＭＳ Ｐゴシック"/>
                <a:cs typeface="Calibri"/>
              </a:rPr>
              <a:t>       </a:t>
            </a:r>
            <a:r>
              <a:rPr lang="ja-JP" sz="1200">
                <a:ea typeface="ＭＳ Ｐゴシック"/>
                <a:cs typeface="Calibri"/>
              </a:rPr>
              <a:t>し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2437" y="539806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しゅう  ぎょう    し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437" y="408168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し      </a:t>
            </a:r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ごと       し</a:t>
            </a:r>
            <a:endParaRPr lang="ja-JP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194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5110" y="891267"/>
            <a:ext cx="755987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会社が不景気になったとき、働く人を減らす</a:t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かいしゃ              ふけいき                                                  はたら     ひと         へ</a:t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ために社員をやめさせることを、何と言いま</a:t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しゃいん                                                                   なん        い</a:t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セ</a:t>
            </a:r>
            <a:r>
              <a:rPr lang="ja-JP" altLang="en-US">
                <a:latin typeface="MS PGothic"/>
                <a:ea typeface="MS PGothic"/>
                <a:cs typeface="+mn-lt"/>
              </a:rPr>
              <a:t>クハ</a:t>
            </a:r>
            <a:r>
              <a:rPr lang="ja-JP">
                <a:latin typeface="MS PGothic"/>
                <a:ea typeface="MS PGothic"/>
                <a:cs typeface="+mn-lt"/>
              </a:rPr>
              <a:t>ラ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リ</a:t>
            </a:r>
            <a:r>
              <a:rPr lang="ja-JP">
                <a:latin typeface="MS PGothic"/>
                <a:ea typeface="MS PGothic"/>
                <a:cs typeface="+mn-lt"/>
              </a:rPr>
              <a:t>ス</a:t>
            </a:r>
            <a:r>
              <a:rPr lang="ja-JP" altLang="en-US">
                <a:latin typeface="MS PGothic"/>
                <a:ea typeface="MS PGothic"/>
                <a:cs typeface="+mn-lt"/>
              </a:rPr>
              <a:t>トラ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足切り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天下り</a:t>
            </a:r>
            <a:r>
              <a:rPr lang="ja-JP">
                <a:latin typeface="MS PGothic"/>
                <a:ea typeface="MS PGothic"/>
                <a:cs typeface="+mn-lt"/>
              </a:rPr>
              <a:t/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646" y="362747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5FBA64-124D-4198-8232-4ACD176A7F07}"/>
              </a:ext>
            </a:extLst>
          </p:cNvPr>
          <p:cNvSpPr txBox="1"/>
          <p:nvPr/>
        </p:nvSpPr>
        <p:spPr>
          <a:xfrm>
            <a:off x="3366275" y="4782905"/>
            <a:ext cx="359264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 dirty="0">
                <a:ea typeface="ＭＳ Ｐゴシック"/>
                <a:cs typeface="Calibri"/>
              </a:rPr>
              <a:t>あし    </a:t>
            </a:r>
            <a:r>
              <a:rPr lang="ja-JP" altLang="en-US" sz="1200" dirty="0">
                <a:ea typeface="ＭＳ Ｐゴシック"/>
                <a:cs typeface="Calibri"/>
              </a:rPr>
              <a:t>  </a:t>
            </a:r>
            <a:r>
              <a:rPr lang="ja-JP" sz="1200" dirty="0">
                <a:ea typeface="ＭＳ Ｐゴシック"/>
                <a:cs typeface="Calibri"/>
              </a:rPr>
              <a:t>き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ED6945-8C84-46CC-9CFA-656CC66E950A}"/>
              </a:ext>
            </a:extLst>
          </p:cNvPr>
          <p:cNvSpPr txBox="1"/>
          <p:nvPr/>
        </p:nvSpPr>
        <p:spPr>
          <a:xfrm>
            <a:off x="3313501" y="5415239"/>
            <a:ext cx="358015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あま  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く</a:t>
            </a:r>
            <a:r>
              <a:rPr lang="ja-JP" sz="1200">
                <a:ea typeface="ＭＳ Ｐゴシック"/>
                <a:cs typeface="Calibri"/>
              </a:rPr>
              <a:t>だ</a:t>
            </a:r>
            <a:endParaRPr lang="ja-JP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817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16536" y="891267"/>
            <a:ext cx="809702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仕事が終わって帰るとき、まだ働いている人に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しごと               お                       かえ                                   　はたら                          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ひと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むかって言うあいさつは、どれですか？    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い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71554"/>
            <a:ext cx="5702750" cy="266497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よろしくお願いします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お世話になりました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お先に失礼します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もうし</a:t>
            </a:r>
            <a:r>
              <a:rPr lang="ja-JP">
                <a:latin typeface="MS PGothic"/>
                <a:ea typeface="MS PGothic"/>
                <a:cs typeface="+mn-lt"/>
              </a:rPr>
              <a:t>わけあり</a:t>
            </a:r>
            <a:r>
              <a:rPr lang="ja-JP" altLang="en-US">
                <a:latin typeface="MS PGothic"/>
                <a:ea typeface="MS PGothic"/>
                <a:cs typeface="+mn-lt"/>
              </a:rPr>
              <a:t>ません</a:t>
            </a:r>
            <a:r>
              <a:rPr lang="ja-JP">
                <a:latin typeface="MS PGothic"/>
                <a:ea typeface="MS PGothic"/>
                <a:cs typeface="+mn-lt"/>
              </a:rPr>
              <a:t>でし</a:t>
            </a:r>
            <a:r>
              <a:rPr lang="ja-JP" altLang="en-US">
                <a:latin typeface="MS PGothic"/>
                <a:ea typeface="MS PGothic"/>
                <a:cs typeface="+mn-lt"/>
              </a:rPr>
              <a:t>た</a:t>
            </a:r>
            <a:br>
              <a:rPr lang="ja-JP" altLang="en-US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425206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8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      ねが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0620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</a:t>
            </a:r>
            <a:r>
              <a:rPr lang="ja-JP" altLang="en-US" sz="1200">
                <a:ea typeface="ＭＳ Ｐゴシック"/>
                <a:cs typeface="Calibri"/>
              </a:rPr>
              <a:t>      </a:t>
            </a:r>
            <a:r>
              <a:rPr lang="ja-JP" sz="1200">
                <a:ea typeface="ＭＳ Ｐゴシック"/>
                <a:cs typeface="Calibri"/>
              </a:rPr>
              <a:t>せ       </a:t>
            </a:r>
            <a:r>
              <a:rPr lang="ja-JP" altLang="en-US" sz="1200">
                <a:ea typeface="ＭＳ Ｐゴシック"/>
                <a:cs typeface="Calibri"/>
              </a:rPr>
              <a:t>わ</a:t>
            </a:r>
            <a:endParaRPr lang="ja-JP" sz="120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2634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さき                しつ   れい</a:t>
            </a:r>
          </a:p>
        </p:txBody>
      </p:sp>
    </p:spTree>
    <p:extLst>
      <p:ext uri="{BB962C8B-B14F-4D97-AF65-F5344CB8AC3E}">
        <p14:creationId xmlns:p14="http://schemas.microsoft.com/office/powerpoint/2010/main" val="262492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16536" y="891267"/>
            <a:ext cx="8097025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仕事が終わって帰る人にむかって、まだ</a:t>
            </a:r>
            <a:r>
              <a:rPr lang="ja-JP" sz="3200" dirty="0" err="1">
                <a:latin typeface="MS PGothic"/>
                <a:ea typeface="MS PGothic"/>
                <a:cs typeface="+mj-lt"/>
              </a:rPr>
              <a:t>働い</a:t>
            </a:r>
            <a:br>
              <a:rPr lang="ja-JP" sz="3200" dirty="0" err="1">
                <a:latin typeface="MS PGothic"/>
                <a:ea typeface="MS PGothic"/>
                <a:cs typeface="+mj-lt"/>
              </a:rPr>
            </a:br>
            <a:r>
              <a:rPr lang="ja-JP" sz="1400" dirty="0" err="1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しごと              </a:t>
            </a:r>
            <a:r>
              <a:rPr lang="ja-JP" sz="1400" dirty="0" smtClean="0">
                <a:latin typeface="MS PGothic"/>
                <a:ea typeface="MS PGothic"/>
                <a:cs typeface="+mj-lt"/>
              </a:rPr>
              <a:t>お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                      かえ                                                              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 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　はたら 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 err="1">
                <a:latin typeface="MS PGothic"/>
                <a:ea typeface="MS PGothic"/>
                <a:cs typeface="+mj-lt"/>
              </a:rPr>
              <a:t>て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いる人が言うあいさつは、どれですか？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ひと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い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71554"/>
            <a:ext cx="5702750" cy="266497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お先に失礼します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いってらっし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ゃい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おかえ</a:t>
            </a:r>
            <a:r>
              <a:rPr lang="ja-JP" dirty="0">
                <a:latin typeface="MS PGothic"/>
                <a:ea typeface="MS PGothic"/>
                <a:cs typeface="+mn-lt"/>
              </a:rPr>
              <a:t>りなさい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おつかれさまでした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072" y="493321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8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 さき                しつ   れい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426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7332" y="891267"/>
            <a:ext cx="770978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日本語の「アルバイト」ということばは、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にほんご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もともと何語から来ましたか？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なに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ご                  き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フランス語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ロシア語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ポ</a:t>
            </a:r>
            <a:r>
              <a:rPr lang="ja-JP">
                <a:latin typeface="MS PGothic"/>
                <a:ea typeface="MS PGothic"/>
                <a:cs typeface="+mn-lt"/>
              </a:rPr>
              <a:t>ル</a:t>
            </a:r>
            <a:r>
              <a:rPr lang="ja-JP" altLang="en-US">
                <a:latin typeface="MS PGothic"/>
                <a:ea typeface="MS PGothic"/>
                <a:cs typeface="+mn-lt"/>
              </a:rPr>
              <a:t>ト</a:t>
            </a:r>
            <a:r>
              <a:rPr lang="ja-JP">
                <a:latin typeface="MS PGothic"/>
                <a:ea typeface="MS PGothic"/>
                <a:cs typeface="+mn-lt"/>
              </a:rPr>
              <a:t>ガル語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ドイ</a:t>
            </a:r>
            <a:r>
              <a:rPr lang="ja-JP" altLang="en-US">
                <a:latin typeface="MS PGothic"/>
                <a:ea typeface="MS PGothic"/>
                <a:cs typeface="+mn-lt"/>
              </a:rPr>
              <a:t>ツ語</a:t>
            </a: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581" y="494877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7" y="34710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 ご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7745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                                           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ご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2437" y="54263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                     ご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437" y="410996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                        ご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5044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16536" y="891267"/>
            <a:ext cx="809702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大学生が、就職する会社を探すことを、「就職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   だい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がくせい 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しゅうしょく                かいしゃ         さが                                  　しゅうしょく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活動」と言いますが、略して何と言いますか？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かつどう             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い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りゃく              なん         い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71554"/>
            <a:ext cx="5702750" cy="266497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職</a:t>
            </a:r>
            <a:r>
              <a:rPr lang="ja-JP" dirty="0">
                <a:latin typeface="MS PGothic"/>
                <a:ea typeface="MS PGothic"/>
                <a:cs typeface="+mn-lt"/>
              </a:rPr>
              <a:t>活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就動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職動</a:t>
            </a:r>
            <a:endParaRPr 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就活</a:t>
            </a:r>
            <a:endParaRPr lang="ja-JP" dirty="0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072" y="492379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8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しょく   かつ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E060B7-BBB5-4E41-9AE3-232CE3820337}"/>
              </a:ext>
            </a:extLst>
          </p:cNvPr>
          <p:cNvSpPr txBox="1"/>
          <p:nvPr/>
        </p:nvSpPr>
        <p:spPr>
          <a:xfrm>
            <a:off x="3322437" y="471801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しょく   どう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B27F9F-4D39-4FC0-899B-17D8D1A2B1C4}"/>
              </a:ext>
            </a:extLst>
          </p:cNvPr>
          <p:cNvSpPr txBox="1"/>
          <p:nvPr/>
        </p:nvSpPr>
        <p:spPr>
          <a:xfrm>
            <a:off x="3322437" y="535093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しゅう  かつ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8A749B6-AB56-4FDA-8D28-E1EBA15EF08C}"/>
              </a:ext>
            </a:extLst>
          </p:cNvPr>
          <p:cNvSpPr txBox="1"/>
          <p:nvPr/>
        </p:nvSpPr>
        <p:spPr>
          <a:xfrm>
            <a:off x="3322437" y="409110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しゅう   どう</a:t>
            </a:r>
          </a:p>
        </p:txBody>
      </p:sp>
    </p:spTree>
    <p:extLst>
      <p:ext uri="{BB962C8B-B14F-4D97-AF65-F5344CB8AC3E}">
        <p14:creationId xmlns:p14="http://schemas.microsoft.com/office/powerpoint/2010/main" val="4038608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8912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リクルートスーツ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イ</a:t>
            </a:r>
            <a:r>
              <a:rPr lang="ja-JP">
                <a:latin typeface="MS PGothic"/>
                <a:ea typeface="MS PGothic"/>
                <a:cs typeface="+mn-lt"/>
              </a:rPr>
              <a:t>ンタ</a:t>
            </a:r>
            <a:r>
              <a:rPr lang="ja-JP" altLang="en-US">
                <a:latin typeface="MS PGothic"/>
                <a:ea typeface="MS PGothic"/>
                <a:cs typeface="+mn-lt"/>
              </a:rPr>
              <a:t>ビュースーツ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ア</a:t>
            </a:r>
            <a:r>
              <a:rPr lang="ja-JP">
                <a:latin typeface="MS PGothic"/>
                <a:ea typeface="MS PGothic"/>
                <a:cs typeface="+mn-lt"/>
              </a:rPr>
              <a:t>カデミースーツ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ジョブスーツ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16077" y="891267"/>
            <a:ext cx="670426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大学生が、就職活動のときに着る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だいがくせい               しゅうしょく かつどう                              き    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スーツを、何と言いますか？ 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なん         い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7643" y="300481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11" name="Picture 11">
            <a:extLst>
              <a:ext uri="{FF2B5EF4-FFF2-40B4-BE49-F238E27FC236}">
                <a16:creationId xmlns:a16="http://schemas.microsoft.com/office/drawing/2014/main" id="{18A54342-C6D8-4395-B00A-EBF486D427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465" y="2786505"/>
            <a:ext cx="2348466" cy="3026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56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7332" y="891267"/>
            <a:ext cx="793463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日本の法律では、１日に仕事をする時間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にほん           ほうりつ                      いちにち          しごと                          じかん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は何時間までと決められていますか？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なんじかん                           き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６</a:t>
            </a:r>
            <a:r>
              <a:rPr lang="ja-JP">
                <a:latin typeface="MS PGothic"/>
                <a:ea typeface="MS PGothic"/>
                <a:cs typeface="+mn-lt"/>
              </a:rPr>
              <a:t>時間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８</a:t>
            </a:r>
            <a:r>
              <a:rPr lang="ja-JP">
                <a:latin typeface="MS PGothic"/>
                <a:ea typeface="MS PGothic"/>
                <a:cs typeface="+mn-lt"/>
              </a:rPr>
              <a:t>時間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en-US" altLang="ja-JP">
                <a:latin typeface="MS PGothic"/>
                <a:ea typeface="MS PGothic"/>
                <a:cs typeface="+mn-lt"/>
              </a:rPr>
              <a:t>10</a:t>
            </a:r>
            <a:r>
              <a:rPr lang="ja-JP">
                <a:latin typeface="MS PGothic"/>
                <a:ea typeface="MS PGothic"/>
                <a:cs typeface="+mn-lt"/>
              </a:rPr>
              <a:t>時間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 12時間</a:t>
            </a:r>
            <a:r>
              <a:rPr lang="ja-JP" altLang="en-US">
                <a:latin typeface="MS PGothic"/>
                <a:ea typeface="MS PGothic"/>
                <a:cs typeface="+mn-lt"/>
              </a:rPr>
              <a:t/>
            </a:r>
            <a:br>
              <a:rPr lang="ja-JP" altLang="en-US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362771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1864" y="34804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ろく     じ      かん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1864" y="478400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じゅう</a:t>
            </a:r>
            <a:r>
              <a:rPr lang="ja-JP" sz="1200">
                <a:ea typeface="ＭＳ Ｐゴシック"/>
                <a:cs typeface="Calibri"/>
              </a:rPr>
              <a:t>     じ      かん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94389" y="54357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じゅうに  じ      かん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1864" y="411938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はち   じ      </a:t>
            </a:r>
            <a:r>
              <a:rPr lang="ja-JP" sz="1200">
                <a:ea typeface="ＭＳ Ｐゴシック"/>
                <a:cs typeface="Calibri"/>
              </a:rPr>
              <a:t>かん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904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28831" y="891267"/>
            <a:ext cx="7472436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アルバイトや就職したいときに使う、学歴や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しゅうしょく                           　　         つか              がくれき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仕事の経験などを書いた紙を、何と言いま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しごと              けいけん                    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か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かみ             なん        い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71554"/>
            <a:ext cx="5702750" cy="266497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歴史書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履歴</a:t>
            </a:r>
            <a:r>
              <a:rPr lang="ja-JP" altLang="en-US">
                <a:latin typeface="MS PGothic"/>
                <a:ea typeface="MS PGothic"/>
                <a:cs typeface="+mn-lt"/>
              </a:rPr>
              <a:t>書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経験書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身分書</a:t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5499" y="360249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8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れき     し       しょ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E060B7-BBB5-4E41-9AE3-232CE3820337}"/>
              </a:ext>
            </a:extLst>
          </p:cNvPr>
          <p:cNvSpPr txBox="1"/>
          <p:nvPr/>
        </p:nvSpPr>
        <p:spPr>
          <a:xfrm>
            <a:off x="3322437" y="473686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けい    けん    しょ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B27F9F-4D39-4FC0-899B-17D8D1A2B1C4}"/>
              </a:ext>
            </a:extLst>
          </p:cNvPr>
          <p:cNvSpPr txBox="1"/>
          <p:nvPr/>
        </p:nvSpPr>
        <p:spPr>
          <a:xfrm>
            <a:off x="3322437" y="53886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み      ぶん    しょ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8A749B6-AB56-4FDA-8D28-E1EBA15EF08C}"/>
              </a:ext>
            </a:extLst>
          </p:cNvPr>
          <p:cNvSpPr txBox="1"/>
          <p:nvPr/>
        </p:nvSpPr>
        <p:spPr>
          <a:xfrm>
            <a:off x="3322437" y="407225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り      </a:t>
            </a:r>
            <a:r>
              <a:rPr lang="ja-JP" altLang="en-US" sz="1200" dirty="0" err="1">
                <a:ea typeface="ＭＳ Ｐゴシック"/>
                <a:cs typeface="Calibri"/>
              </a:rPr>
              <a:t>れ</a:t>
            </a:r>
            <a:r>
              <a:rPr lang="ja-JP" altLang="en-US" sz="1200" dirty="0">
                <a:ea typeface="ＭＳ Ｐゴシック"/>
                <a:cs typeface="Calibri"/>
              </a:rPr>
              <a:t>き     しょ</a:t>
            </a:r>
          </a:p>
        </p:txBody>
      </p:sp>
    </p:spTree>
    <p:extLst>
      <p:ext uri="{BB962C8B-B14F-4D97-AF65-F5344CB8AC3E}">
        <p14:creationId xmlns:p14="http://schemas.microsoft.com/office/powerpoint/2010/main" val="1982415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1454" y="891267"/>
            <a:ext cx="7922140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会社の正社員にならないで、アルバイトをして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 かいしゃ           せいしゃいん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暮らしている人のことを、何と言いますか？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く                            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ひと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なん        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71554"/>
            <a:ext cx="5702750" cy="266497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フリーター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プータ</a:t>
            </a:r>
            <a:r>
              <a:rPr lang="ja-JP">
                <a:latin typeface="MS PGothic"/>
                <a:ea typeface="MS PGothic"/>
                <a:cs typeface="+mn-lt"/>
              </a:rPr>
              <a:t>ロ</a:t>
            </a:r>
            <a:r>
              <a:rPr lang="ja-JP" altLang="en-US">
                <a:latin typeface="MS PGothic"/>
                <a:ea typeface="MS PGothic"/>
                <a:cs typeface="+mn-lt"/>
              </a:rPr>
              <a:t>ー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パ</a:t>
            </a:r>
            <a:r>
              <a:rPr lang="ja-JP" altLang="en-US">
                <a:latin typeface="MS PGothic"/>
                <a:ea typeface="MS PGothic"/>
                <a:cs typeface="+mn-lt"/>
              </a:rPr>
              <a:t>ラサイト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ニート</a:t>
            </a:r>
            <a:endParaRPr lang="ja-JP" altLang="en-US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24" y="296541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80705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1454" y="891267"/>
            <a:ext cx="7922140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仕事のない人に仕事を紹介したりする施設、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しごと                  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ひと           しごと           しょうかい                                しせつ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「公共職業安定所」は、何と呼ばれています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こうきょう  しょくぎょう   あんていじょ                    なん        よ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endParaRPr lang="ja-JP" sz="32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71554"/>
            <a:ext cx="5702750" cy="266497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ハロージョブ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ゲットワーク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 </a:t>
            </a:r>
            <a:r>
              <a:rPr lang="ja-JP" altLang="en-US">
                <a:latin typeface="MS PGothic"/>
                <a:ea typeface="MS PGothic"/>
                <a:cs typeface="+mn-lt"/>
              </a:rPr>
              <a:t>ハ</a:t>
            </a:r>
            <a:r>
              <a:rPr lang="ja-JP">
                <a:latin typeface="MS PGothic"/>
                <a:ea typeface="MS PGothic"/>
                <a:cs typeface="+mn-lt"/>
              </a:rPr>
              <a:t>ローワーク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ゲットジョブ</a:t>
            </a:r>
            <a:endParaRPr lang="ja-JP" altLang="en-US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072" y="425796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5476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8733" y="891267"/>
            <a:ext cx="7185125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船で海に出て、魚をとる仕事をして</a:t>
            </a:r>
            <a:br>
              <a:rPr lang="ja-JP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ふね       うみ           で             さかな                     しごと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いる人のことを、何と言いますか？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ひと                                 なん        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漁人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魚師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魚人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</a:t>
            </a:r>
            <a:r>
              <a:rPr lang="ja-JP" altLang="en-US">
                <a:latin typeface="MS PGothic"/>
                <a:ea typeface="MS PGothic"/>
                <a:cs typeface="+mn-lt"/>
              </a:rPr>
              <a:t>漁師</a:t>
            </a:r>
            <a:endParaRPr lang="ja-JP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492992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7" y="345641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りょう   にん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7599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うお    にん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2437" y="54117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りょう     し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437" y="409534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うお      し</a:t>
            </a:r>
          </a:p>
        </p:txBody>
      </p:sp>
    </p:spTree>
    <p:extLst>
      <p:ext uri="{BB962C8B-B14F-4D97-AF65-F5344CB8AC3E}">
        <p14:creationId xmlns:p14="http://schemas.microsoft.com/office/powerpoint/2010/main" val="213430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8733" y="891267"/>
            <a:ext cx="718512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家を建てる仕事をしている人のこと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いえ         た                  しごと                          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ひと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を、何と言いますか？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なん         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大工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大家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工</a:t>
            </a:r>
            <a:r>
              <a:rPr lang="ja-JP">
                <a:latin typeface="MS PGothic"/>
                <a:ea typeface="MS PGothic"/>
                <a:cs typeface="+mn-lt"/>
              </a:rPr>
              <a:t>師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家</a:t>
            </a:r>
            <a:r>
              <a:rPr lang="ja-JP">
                <a:latin typeface="MS PGothic"/>
                <a:ea typeface="MS PGothic"/>
                <a:cs typeface="+mn-lt"/>
              </a:rPr>
              <a:t>師</a:t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301690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7" y="343209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だい      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7356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こう       し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2437" y="53874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いえ     し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437" y="407102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おお    や</a:t>
            </a:r>
          </a:p>
        </p:txBody>
      </p:sp>
    </p:spTree>
    <p:extLst>
      <p:ext uri="{BB962C8B-B14F-4D97-AF65-F5344CB8AC3E}">
        <p14:creationId xmlns:p14="http://schemas.microsoft.com/office/powerpoint/2010/main" val="2710107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47765" y="891267"/>
            <a:ext cx="8047059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次の仕事のうち、ふつう他の人から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つぎ            しごと                                                ほか        ひと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「先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生」と</a:t>
            </a:r>
            <a:r>
              <a:rPr lang="ja-JP" altLang="en-US" sz="3600" u="sng">
                <a:latin typeface="MS PGothic"/>
                <a:ea typeface="MS PGothic"/>
                <a:cs typeface="+mj-lt"/>
              </a:rPr>
              <a:t>呼ばれない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のは、どれですか？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せんせい            よ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学校の教師</a:t>
            </a:r>
            <a:endParaRPr lang="en-US" alt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警察官</a:t>
            </a:r>
            <a:endParaRPr lang="en-US" alt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医</a:t>
            </a:r>
            <a:r>
              <a:rPr lang="ja-JP">
                <a:latin typeface="MS PGothic"/>
                <a:ea typeface="MS PGothic"/>
                <a:cs typeface="+mn-lt"/>
              </a:rPr>
              <a:t>者</a:t>
            </a:r>
            <a:endParaRPr lang="en-US" alt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政治家</a:t>
            </a:r>
            <a:endParaRPr lang="en-US" altLang="ja-JP">
              <a:ea typeface="ＭＳ Ｐゴシック" panose="020B0600070205080204" pitchFamily="34" charset="-128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362418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7" y="34685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がっ   </a:t>
            </a:r>
            <a:r>
              <a:rPr lang="ja-JP" altLang="en-US" sz="1200" dirty="0" smtClean="0">
                <a:ea typeface="ＭＳ Ｐゴシック"/>
                <a:cs typeface="Calibri"/>
              </a:rPr>
              <a:t> こう</a:t>
            </a:r>
            <a:r>
              <a:rPr lang="ja-JP" altLang="en-US" sz="1200" dirty="0">
                <a:ea typeface="ＭＳ Ｐゴシック"/>
                <a:cs typeface="Calibri"/>
              </a:rPr>
              <a:t>                きょう     し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77211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い      </a:t>
            </a:r>
            <a:r>
              <a:rPr lang="ja-JP" altLang="en-US" sz="1200" dirty="0" smtClean="0">
                <a:ea typeface="ＭＳ Ｐゴシック"/>
                <a:cs typeface="Calibri"/>
              </a:rPr>
              <a:t> しゃ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2437" y="54238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 smtClean="0">
                <a:ea typeface="ＭＳ Ｐゴシック"/>
                <a:cs typeface="Calibri"/>
              </a:rPr>
              <a:t> せい</a:t>
            </a:r>
            <a:r>
              <a:rPr lang="ja-JP" altLang="en-US" sz="1200" dirty="0">
                <a:ea typeface="ＭＳ Ｐゴシック"/>
                <a:cs typeface="Calibri"/>
              </a:rPr>
              <a:t>    </a:t>
            </a:r>
            <a:r>
              <a:rPr lang="ja-JP" altLang="en-US" sz="1200" dirty="0" smtClean="0">
                <a:ea typeface="ＭＳ Ｐゴシック"/>
                <a:cs typeface="Calibri"/>
              </a:rPr>
              <a:t> </a:t>
            </a:r>
            <a:r>
              <a:rPr lang="ja-JP" altLang="en-US" sz="1200" dirty="0">
                <a:ea typeface="ＭＳ Ｐゴシック"/>
                <a:cs typeface="Calibri"/>
              </a:rPr>
              <a:t> じ  </a:t>
            </a:r>
            <a:r>
              <a:rPr lang="ja-JP" altLang="en-US" sz="1200" dirty="0" smtClean="0">
                <a:ea typeface="ＭＳ Ｐゴシック"/>
                <a:cs typeface="Calibri"/>
              </a:rPr>
              <a:t> </a:t>
            </a:r>
            <a:r>
              <a:rPr lang="ja-JP" altLang="en-US" sz="1200" dirty="0">
                <a:ea typeface="ＭＳ Ｐゴシック"/>
                <a:cs typeface="Calibri"/>
              </a:rPr>
              <a:t>    か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437" y="410750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けい   さつ    かん</a:t>
            </a:r>
          </a:p>
        </p:txBody>
      </p:sp>
    </p:spTree>
    <p:extLst>
      <p:ext uri="{BB962C8B-B14F-4D97-AF65-F5344CB8AC3E}">
        <p14:creationId xmlns:p14="http://schemas.microsoft.com/office/powerpoint/2010/main" val="399430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1323" y="891267"/>
            <a:ext cx="7135160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仕事のお客さんに対して、「私の会社」と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しごと                   きゃく                     たい            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わたし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 かいしゃ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いう意味で使われることばは、次のうち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いみ          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 つか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           つぎ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どれですか？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弊社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御</a:t>
            </a:r>
            <a:r>
              <a:rPr lang="ja-JP">
                <a:latin typeface="MS PGothic"/>
                <a:ea typeface="MS PGothic"/>
                <a:cs typeface="+mn-lt"/>
              </a:rPr>
              <a:t>社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貴社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我</a:t>
            </a:r>
            <a:r>
              <a:rPr lang="ja-JP">
                <a:latin typeface="MS PGothic"/>
                <a:ea typeface="MS PGothic"/>
                <a:cs typeface="+mn-lt"/>
              </a:rPr>
              <a:t>社</a:t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29841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8" y="34695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へい    しゃ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0985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おん    しゃ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628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き      しゃ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94647" y="54194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わが    しゃ</a:t>
            </a:r>
          </a:p>
        </p:txBody>
      </p:sp>
    </p:spTree>
    <p:extLst>
      <p:ext uri="{BB962C8B-B14F-4D97-AF65-F5344CB8AC3E}">
        <p14:creationId xmlns:p14="http://schemas.microsoft.com/office/powerpoint/2010/main" val="150620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1323" y="891267"/>
            <a:ext cx="7522405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仕事のお客さんに対して、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「あなた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の会社」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  しごと                   きゃく                     たい                                            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 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</a:t>
            </a:r>
            <a:r>
              <a:rPr lang="ja-JP" sz="1400" dirty="0" smtClean="0">
                <a:latin typeface="MS PGothic"/>
                <a:ea typeface="MS PGothic"/>
                <a:cs typeface="+mj-lt"/>
              </a:rPr>
              <a:t>かいしゃ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という</a:t>
            </a:r>
            <a:r>
              <a:rPr lang="ja-JP" sz="3200" dirty="0">
                <a:latin typeface="MS PGothic"/>
                <a:ea typeface="MS PGothic"/>
                <a:cs typeface="+mj-lt"/>
              </a:rPr>
              <a:t>意味で使われることばは、次のうち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                  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いみ           </a:t>
            </a:r>
            <a:r>
              <a:rPr lang="en-US" altLang="ja-JP" sz="1400" dirty="0" smtClean="0">
                <a:latin typeface="MS PGothic"/>
                <a:ea typeface="MS PGothic"/>
                <a:cs typeface="+mj-lt"/>
              </a:rPr>
              <a:t>  </a:t>
            </a:r>
            <a:r>
              <a:rPr lang="ja-JP" sz="1400" dirty="0" smtClean="0">
                <a:latin typeface="MS PGothic"/>
                <a:ea typeface="MS PGothic"/>
                <a:cs typeface="+mj-lt"/>
              </a:rPr>
              <a:t>つか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                                                      つぎ</a:t>
            </a:r>
            <a:br>
              <a:rPr lang="ja-JP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どれですか？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弊社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御</a:t>
            </a:r>
            <a:r>
              <a:rPr lang="ja-JP">
                <a:latin typeface="MS PGothic"/>
                <a:ea typeface="MS PGothic"/>
                <a:cs typeface="+mn-lt"/>
              </a:rPr>
              <a:t>社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様社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彼</a:t>
            </a:r>
            <a:r>
              <a:rPr lang="ja-JP">
                <a:latin typeface="MS PGothic"/>
                <a:ea typeface="MS PGothic"/>
                <a:cs typeface="+mn-lt"/>
              </a:rPr>
              <a:t>社</a:t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24" y="363409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50ACE4-B285-43B8-8304-073F1FD2A17D}"/>
              </a:ext>
            </a:extLst>
          </p:cNvPr>
          <p:cNvSpPr txBox="1"/>
          <p:nvPr/>
        </p:nvSpPr>
        <p:spPr>
          <a:xfrm>
            <a:off x="3322438" y="34695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へい    しゃ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3A5573-AE12-492F-A491-A62DB24968DB}"/>
              </a:ext>
            </a:extLst>
          </p:cNvPr>
          <p:cNvSpPr txBox="1"/>
          <p:nvPr/>
        </p:nvSpPr>
        <p:spPr>
          <a:xfrm>
            <a:off x="3322437" y="40985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おん    しゃ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074FD1-D2B2-4B8F-A23D-1E96064FFAFD}"/>
              </a:ext>
            </a:extLst>
          </p:cNvPr>
          <p:cNvSpPr txBox="1"/>
          <p:nvPr/>
        </p:nvSpPr>
        <p:spPr>
          <a:xfrm>
            <a:off x="3347421" y="47628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さま    しゃ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5CB645-1911-4B74-8837-D3AF9A08B811}"/>
              </a:ext>
            </a:extLst>
          </p:cNvPr>
          <p:cNvSpPr txBox="1"/>
          <p:nvPr/>
        </p:nvSpPr>
        <p:spPr>
          <a:xfrm>
            <a:off x="3294647" y="54194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かれ    しゃ</a:t>
            </a:r>
          </a:p>
        </p:txBody>
      </p:sp>
    </p:spTree>
    <p:extLst>
      <p:ext uri="{BB962C8B-B14F-4D97-AF65-F5344CB8AC3E}">
        <p14:creationId xmlns:p14="http://schemas.microsoft.com/office/powerpoint/2010/main" val="19285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1323" y="891267"/>
            <a:ext cx="745994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会社の仕事に大切なことを表すことばと</a:t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かいしゃ           しごと              たいせつ                         あらわ</a:t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して、「ほう・れん・そう」とよく言われます。</a:t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             い</a:t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それぞれ、何のことですか？</a:t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          なん</a:t>
            </a:r>
            <a:endParaRPr lang="ja-JP" sz="14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3146770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報告・連絡・相談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報告・練習・相談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報</a:t>
            </a:r>
            <a:r>
              <a:rPr lang="ja-JP" altLang="en-US">
                <a:latin typeface="MS PGothic"/>
                <a:ea typeface="MS PGothic"/>
                <a:cs typeface="+mn-lt"/>
              </a:rPr>
              <a:t>告・連絡・創</a:t>
            </a:r>
            <a:r>
              <a:rPr lang="ja-JP">
                <a:latin typeface="MS PGothic"/>
                <a:ea typeface="MS PGothic"/>
                <a:cs typeface="+mn-lt"/>
              </a:rPr>
              <a:t>意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報告・練習・創</a:t>
            </a:r>
            <a:r>
              <a:rPr lang="ja-JP" altLang="en-US">
                <a:latin typeface="MS PGothic"/>
                <a:ea typeface="MS PGothic"/>
                <a:cs typeface="+mn-lt"/>
              </a:rPr>
              <a:t>意</a:t>
            </a:r>
            <a:r>
              <a:rPr lang="ja-JP">
                <a:latin typeface="MS PGothic"/>
                <a:ea typeface="MS PGothic"/>
                <a:cs typeface="+mn-lt"/>
              </a:rPr>
              <a:t/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24" y="314029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77438" y="3631961"/>
            <a:ext cx="298639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ほう     こく          れん    らく          そう     だん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77438" y="4260949"/>
            <a:ext cx="298639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ほう     こく          れん   </a:t>
            </a:r>
            <a:r>
              <a:rPr lang="ja-JP" altLang="en-US" sz="1200">
                <a:ea typeface="ＭＳ Ｐゴシック"/>
                <a:cs typeface="Calibri"/>
              </a:rPr>
              <a:t>しゅう</a:t>
            </a:r>
            <a:r>
              <a:rPr lang="ja-JP" sz="1200">
                <a:ea typeface="ＭＳ Ｐゴシック"/>
                <a:cs typeface="Calibri"/>
              </a:rPr>
              <a:t>       そう     だん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77438" y="4925214"/>
            <a:ext cx="298639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ほう     こく          れ</a:t>
            </a:r>
            <a:r>
              <a:rPr lang="ja-JP" sz="1200">
                <a:ea typeface="ＭＳ Ｐゴシック"/>
                <a:cs typeface="Calibri"/>
              </a:rPr>
              <a:t>ん</a:t>
            </a:r>
            <a:r>
              <a:rPr lang="ja-JP" altLang="en-US" sz="1200">
                <a:ea typeface="ＭＳ Ｐゴシック"/>
                <a:cs typeface="Calibri"/>
              </a:rPr>
              <a:t>    らく          そ</a:t>
            </a:r>
            <a:r>
              <a:rPr lang="ja-JP" sz="1200">
                <a:ea typeface="ＭＳ Ｐゴシック"/>
                <a:cs typeface="Calibri"/>
              </a:rPr>
              <a:t>う    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い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77438" y="5557548"/>
            <a:ext cx="298639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ほう     こく          れん</a:t>
            </a:r>
            <a:r>
              <a:rPr lang="ja-JP" altLang="en-US" sz="1200">
                <a:ea typeface="ＭＳ Ｐゴシック"/>
                <a:cs typeface="+mn-lt"/>
              </a:rPr>
              <a:t>   し</a:t>
            </a:r>
            <a:r>
              <a:rPr lang="ja-JP" sz="1200">
                <a:ea typeface="ＭＳ Ｐゴシック"/>
                <a:cs typeface="+mn-lt"/>
              </a:rPr>
              <a:t>ゅう</a:t>
            </a:r>
            <a:r>
              <a:rPr lang="ja-JP" altLang="en-US" sz="1200">
                <a:ea typeface="ＭＳ Ｐゴシック"/>
                <a:cs typeface="+mn-lt"/>
              </a:rPr>
              <a:t>       そう      い</a:t>
            </a:r>
            <a:endParaRPr lang="ja-JP" altLang="en-US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788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1323" y="891267"/>
            <a:ext cx="7715297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MS PGothic"/>
                <a:ea typeface="MS PGothic"/>
                <a:cs typeface="+mj-lt"/>
              </a:rPr>
              <a:t>大学を卒業して会社に入ったばかりの新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だいがく          そつぎょう               かいしゃ         はい                                          しん</a:t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入社員がはじめてもらう給料は、平均して</a:t>
            </a:r>
            <a:br>
              <a:rPr lang="ja-JP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にゅうしゃいん                                                       きゅうりょう           へいきん</a:t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だいたい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>１</a:t>
            </a:r>
            <a:r>
              <a:rPr lang="ja-JP" sz="3200">
                <a:latin typeface="MS PGothic"/>
                <a:ea typeface="MS PGothic"/>
                <a:cs typeface="+mj-lt"/>
              </a:rPr>
              <a:t>ヶ月いくらぐらいですか？</a:t>
            </a:r>
            <a:br>
              <a:rPr lang="ja-JP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     いっかげつ</a:t>
            </a:r>
            <a:endParaRPr lang="ja-JP" sz="14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3158930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約</a:t>
            </a:r>
            <a:r>
              <a:rPr lang="en-US" altLang="ja-JP">
                <a:latin typeface="MS PGothic"/>
                <a:ea typeface="MS PGothic"/>
                <a:cs typeface="+mn-lt"/>
              </a:rPr>
              <a:t>300,000</a:t>
            </a:r>
            <a:r>
              <a:rPr lang="ja-JP" altLang="en-US">
                <a:latin typeface="MS PGothic"/>
                <a:ea typeface="MS PGothic"/>
                <a:cs typeface="+mn-lt"/>
              </a:rPr>
              <a:t>円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約</a:t>
            </a:r>
            <a:r>
              <a:rPr lang="en-US" altLang="ja-JP">
                <a:latin typeface="MS PGothic"/>
                <a:ea typeface="MS PGothic"/>
                <a:cs typeface="+mn-lt"/>
              </a:rPr>
              <a:t>5</a:t>
            </a:r>
            <a:r>
              <a:rPr lang="ja-JP">
                <a:latin typeface="MS PGothic"/>
                <a:ea typeface="MS PGothic"/>
                <a:cs typeface="+mn-lt"/>
              </a:rPr>
              <a:t>0</a:t>
            </a:r>
            <a:r>
              <a:rPr lang="en-US" altLang="ja-JP">
                <a:latin typeface="MS PGothic"/>
                <a:ea typeface="MS PGothic"/>
                <a:cs typeface="+mn-lt"/>
              </a:rPr>
              <a:t>,000</a:t>
            </a:r>
            <a:r>
              <a:rPr lang="ja-JP" altLang="en-US">
                <a:latin typeface="MS PGothic"/>
                <a:ea typeface="MS PGothic"/>
                <a:cs typeface="+mn-lt"/>
              </a:rPr>
              <a:t>円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約</a:t>
            </a:r>
            <a:r>
              <a:rPr lang="ja-JP">
                <a:latin typeface="MS PGothic"/>
                <a:ea typeface="MS PGothic"/>
                <a:cs typeface="+mn-lt"/>
              </a:rPr>
              <a:t>1</a:t>
            </a:r>
            <a:r>
              <a:rPr lang="en-US" altLang="ja-JP">
                <a:latin typeface="MS PGothic"/>
                <a:ea typeface="MS PGothic"/>
                <a:cs typeface="+mn-lt"/>
              </a:rPr>
              <a:t>00</a:t>
            </a:r>
            <a:r>
              <a:rPr lang="ja-JP">
                <a:latin typeface="MS PGothic"/>
                <a:ea typeface="MS PGothic"/>
                <a:cs typeface="+mn-lt"/>
              </a:rPr>
              <a:t>,000円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約</a:t>
            </a:r>
            <a:r>
              <a:rPr lang="en-US" altLang="ja-JP">
                <a:latin typeface="MS PGothic"/>
                <a:ea typeface="MS PGothic"/>
                <a:cs typeface="+mn-lt"/>
              </a:rPr>
              <a:t>200,000</a:t>
            </a:r>
            <a:r>
              <a:rPr lang="ja-JP">
                <a:latin typeface="MS PGothic"/>
                <a:ea typeface="MS PGothic"/>
                <a:cs typeface="+mn-lt"/>
              </a:rPr>
              <a:t>円</a:t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305" y="511729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3119" y="361980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やく   さんじゅうまん            えん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3119" y="42487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やく        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ご</a:t>
            </a:r>
            <a:r>
              <a:rPr lang="ja-JP" sz="1200">
                <a:ea typeface="ＭＳ Ｐゴシック"/>
                <a:cs typeface="Calibri"/>
              </a:rPr>
              <a:t>まん            えん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3119" y="491305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やく          </a:t>
            </a:r>
            <a:r>
              <a:rPr lang="ja-JP" sz="1200">
                <a:ea typeface="ＭＳ Ｐゴシック"/>
                <a:cs typeface="Calibri"/>
              </a:rPr>
              <a:t>じゅうまん </a:t>
            </a:r>
            <a:r>
              <a:rPr lang="ja-JP" altLang="en-US" sz="1200">
                <a:ea typeface="ＭＳ Ｐゴシック"/>
                <a:cs typeface="Calibri"/>
              </a:rPr>
              <a:t>           えん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3119" y="559252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やく      </a:t>
            </a:r>
            <a:r>
              <a:rPr lang="ja-JP" altLang="en-US" sz="1200" dirty="0">
                <a:ea typeface="ＭＳ Ｐゴシック"/>
                <a:cs typeface="+mn-lt"/>
              </a:rPr>
              <a:t> </a:t>
            </a:r>
            <a:r>
              <a:rPr lang="ja-JP" sz="1200" dirty="0">
                <a:ea typeface="ＭＳ Ｐゴシック"/>
                <a:cs typeface="+mn-lt"/>
              </a:rPr>
              <a:t>にじゅう</a:t>
            </a:r>
            <a:r>
              <a:rPr lang="ja-JP" altLang="en-US" sz="1200" dirty="0">
                <a:ea typeface="ＭＳ Ｐゴシック"/>
                <a:cs typeface="+mn-lt"/>
              </a:rPr>
              <a:t>まん            えん</a:t>
            </a:r>
            <a:endParaRPr lang="ja-JP" altLang="en-US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891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3847" y="891267"/>
            <a:ext cx="752240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日本で、会社で働くときの決まりなどを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にほん               かいしゃ        はたら                         き</a:t>
            </a:r>
            <a:br>
              <a:rPr lang="ja-JP" altLang="en-US" sz="160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定めた法律は、何と言いますか？ </a:t>
            </a:r>
            <a:br>
              <a:rPr lang="ja-JP" altLang="en-US" sz="360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さだ                 ほうりつ               なん        い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労</a:t>
            </a:r>
            <a:r>
              <a:rPr lang="ja-JP" altLang="en-US">
                <a:latin typeface="MS PGothic"/>
                <a:ea typeface="MS PGothic"/>
                <a:cs typeface="+mn-lt"/>
              </a:rPr>
              <a:t>働</a:t>
            </a:r>
            <a:r>
              <a:rPr lang="ja-JP">
                <a:latin typeface="MS PGothic"/>
                <a:ea typeface="MS PGothic"/>
                <a:cs typeface="+mn-lt"/>
              </a:rPr>
              <a:t>監督法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労</a:t>
            </a:r>
            <a:r>
              <a:rPr lang="ja-JP" altLang="en-US">
                <a:latin typeface="MS PGothic"/>
                <a:ea typeface="MS PGothic"/>
                <a:cs typeface="+mn-lt"/>
              </a:rPr>
              <a:t>働憲法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労働基準法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労働規則法</a:t>
            </a:r>
            <a:endParaRPr lang="ja-JP" altLang="en-US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581" y="43116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7" y="344888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ろう     どう     かん    とく      ほう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7745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ろう     どう     </a:t>
            </a:r>
            <a:r>
              <a:rPr lang="ja-JP" altLang="en-US" sz="1200" dirty="0">
                <a:ea typeface="ＭＳ Ｐゴシック"/>
                <a:cs typeface="Calibri"/>
              </a:rPr>
              <a:t>  き     </a:t>
            </a:r>
            <a:r>
              <a:rPr lang="ja-JP" altLang="en-US" sz="1200" dirty="0" smtClean="0">
                <a:ea typeface="ＭＳ Ｐゴシック"/>
                <a:cs typeface="Calibri"/>
              </a:rPr>
              <a:t>じゅん</a:t>
            </a:r>
            <a:r>
              <a:rPr lang="ja-JP" altLang="en-US" sz="1200" dirty="0">
                <a:ea typeface="ＭＳ Ｐゴシック"/>
                <a:cs typeface="Calibri"/>
              </a:rPr>
              <a:t>  </a:t>
            </a:r>
            <a:r>
              <a:rPr lang="ja-JP" altLang="en-US" sz="1200" dirty="0" smtClean="0">
                <a:ea typeface="ＭＳ Ｐゴシック"/>
                <a:cs typeface="Calibri"/>
              </a:rPr>
              <a:t>ほう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2437" y="54263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ろう     ど</a:t>
            </a:r>
            <a:r>
              <a:rPr lang="ja-JP" sz="1200" dirty="0">
                <a:ea typeface="ＭＳ Ｐゴシック"/>
                <a:cs typeface="Calibri"/>
              </a:rPr>
              <a:t>う    </a:t>
            </a:r>
            <a:r>
              <a:rPr lang="ja-JP" altLang="en-US" sz="1200" dirty="0">
                <a:ea typeface="ＭＳ Ｐゴシック"/>
                <a:cs typeface="Calibri"/>
              </a:rPr>
              <a:t>   き      そく     </a:t>
            </a:r>
            <a:r>
              <a:rPr lang="ja-JP" altLang="en-US" sz="1200" dirty="0" smtClean="0">
                <a:ea typeface="ＭＳ Ｐゴシック"/>
                <a:cs typeface="Calibri"/>
              </a:rPr>
              <a:t>ほう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437" y="40878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ろう     どう     けん</a:t>
            </a:r>
            <a:r>
              <a:rPr lang="ja-JP" altLang="en-US" sz="1200" dirty="0">
                <a:ea typeface="ＭＳ Ｐゴシック"/>
                <a:cs typeface="Calibri"/>
              </a:rPr>
              <a:t>    ぽう</a:t>
            </a:r>
            <a:endParaRPr lang="ja-JP" altLang="en-US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9001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2">
            <a:extLst>
              <a:ext uri="{FF2B5EF4-FFF2-40B4-BE49-F238E27FC236}">
                <a16:creationId xmlns:a16="http://schemas.microsoft.com/office/drawing/2014/main" id="{BBFD654C-67A4-49CE-A130-A429F7B8DFA7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020238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3200">
                <a:latin typeface="MS PGothic"/>
                <a:ea typeface="MS PGothic"/>
              </a:rPr>
              <a:t>    ①            ②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③</a:t>
            </a:r>
            <a:r>
              <a:rPr lang="ja-JP" sz="3200">
                <a:latin typeface="MS PGothic"/>
                <a:ea typeface="MS PGothic"/>
              </a:rPr>
              <a:t>            </a:t>
            </a:r>
            <a:r>
              <a:rPr lang="ja-JP" altLang="en-US" sz="3200">
                <a:latin typeface="MS PGothic"/>
                <a:ea typeface="MS PGothic"/>
              </a:rPr>
              <a:t>④</a:t>
            </a: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CA725567-7B72-49C6-9C57-0DFA8D6873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656" y="3459815"/>
            <a:ext cx="7421525" cy="2144624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0126" y="891267"/>
            <a:ext cx="760984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仕事でタクシーに乗るとき、お客さんが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しごと                                  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の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 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きゃく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乗る「一番いい席」は、どこですか？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の             いちばん      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せき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09336035-D0B3-4294-93CD-B0D1779E1361}"/>
              </a:ext>
            </a:extLst>
          </p:cNvPr>
          <p:cNvSpPr/>
          <p:nvPr/>
        </p:nvSpPr>
        <p:spPr>
          <a:xfrm>
            <a:off x="3282443" y="291739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2368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16340" y="891267"/>
            <a:ext cx="750991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仕事の分野で男女差別をしないように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しごと             ぶんや            だんじょ    さべつ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定めた法律は、何と言いますか？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さだ                 ほうりつ               なん        い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6855" y="2996537"/>
            <a:ext cx="4779220" cy="261566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男女雇用機会均等法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男女差別禁止法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男</a:t>
            </a:r>
            <a:r>
              <a:rPr lang="ja-JP">
                <a:latin typeface="MS PGothic"/>
                <a:ea typeface="MS PGothic"/>
                <a:cs typeface="+mn-lt"/>
              </a:rPr>
              <a:t>女</a:t>
            </a:r>
            <a:r>
              <a:rPr lang="ja-JP" altLang="en-US">
                <a:latin typeface="MS PGothic"/>
                <a:ea typeface="MS PGothic"/>
                <a:cs typeface="+mn-lt"/>
              </a:rPr>
              <a:t>就労平等法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男女労</a:t>
            </a:r>
            <a:r>
              <a:rPr lang="ja-JP">
                <a:latin typeface="MS PGothic"/>
                <a:ea typeface="MS PGothic"/>
                <a:cs typeface="+mn-lt"/>
              </a:rPr>
              <a:t>働</a:t>
            </a:r>
            <a:r>
              <a:rPr lang="ja-JP" altLang="en-US">
                <a:latin typeface="MS PGothic"/>
                <a:ea typeface="MS PGothic"/>
                <a:cs typeface="+mn-lt"/>
              </a:rPr>
              <a:t>基準</a:t>
            </a:r>
            <a:r>
              <a:rPr lang="ja-JP">
                <a:latin typeface="MS PGothic"/>
                <a:ea typeface="MS PGothic"/>
                <a:cs typeface="+mn-lt"/>
              </a:rPr>
              <a:t>法</a:t>
            </a:r>
            <a:br>
              <a:rPr lang="ja-JP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689" y="298862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73799" y="3480732"/>
            <a:ext cx="383756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だん     じょ      こ      よう       き      かい   きん    とう    ほう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73799" y="4759958"/>
            <a:ext cx="303502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だん     じょ  しゅう  </a:t>
            </a:r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ろう</a:t>
            </a:r>
            <a:r>
              <a:rPr lang="ja-JP" altLang="en-US" sz="1200">
                <a:ea typeface="ＭＳ Ｐゴシック"/>
                <a:cs typeface="Calibri"/>
              </a:rPr>
              <a:t>   </a:t>
            </a:r>
            <a:r>
              <a:rPr lang="ja-JP" sz="1200">
                <a:ea typeface="ＭＳ Ｐゴシック"/>
                <a:cs typeface="Calibri"/>
              </a:rPr>
              <a:t>びょう   どう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   </a:t>
            </a:r>
            <a:r>
              <a:rPr lang="ja-JP" altLang="en-US" sz="1200">
                <a:ea typeface="ＭＳ Ｐゴシック"/>
                <a:cs typeface="Calibri"/>
              </a:rPr>
              <a:t>ほう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73799" y="5411731"/>
            <a:ext cx="303502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 だん     じょ   ろう</a:t>
            </a:r>
            <a:r>
              <a:rPr lang="ja-JP" altLang="en-US" sz="1200">
                <a:ea typeface="ＭＳ Ｐゴシック"/>
                <a:cs typeface="Calibri"/>
              </a:rPr>
              <a:t>     </a:t>
            </a:r>
            <a:r>
              <a:rPr lang="ja-JP" sz="1200">
                <a:ea typeface="ＭＳ Ｐゴシック"/>
                <a:cs typeface="Calibri"/>
              </a:rPr>
              <a:t>ど</a:t>
            </a:r>
            <a:r>
              <a:rPr lang="ja-JP" altLang="en-US" sz="1200">
                <a:ea typeface="ＭＳ Ｐゴシック"/>
                <a:cs typeface="Calibri"/>
              </a:rPr>
              <a:t>う</a:t>
            </a:r>
            <a:r>
              <a:rPr lang="ja-JP" sz="1200">
                <a:ea typeface="ＭＳ Ｐゴシック"/>
                <a:cs typeface="Calibri"/>
              </a:rPr>
              <a:t>    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き 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  </a:t>
            </a:r>
            <a:r>
              <a:rPr lang="ja-JP" altLang="en-US" sz="1200">
                <a:ea typeface="ＭＳ Ｐゴシック"/>
                <a:cs typeface="Calibri"/>
              </a:rPr>
              <a:t>じゅ</a:t>
            </a:r>
            <a:r>
              <a:rPr lang="ja-JP" sz="1200">
                <a:ea typeface="ＭＳ Ｐゴシック"/>
                <a:cs typeface="Calibri"/>
              </a:rPr>
              <a:t>ん  ほう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73799" y="4144646"/>
            <a:ext cx="3059348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だん     じょ      さ      べつ   きん      し      ほう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2111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28942" y="611597"/>
            <a:ext cx="8080084" cy="2642575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夏の間、エネルギー節約のため、仕事の時に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なつ       あいだ                                         せつやく                                しごと            とき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ジャケットを着ない、ネクタイをしない、などの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き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涼しい服装をすすめる運動のことを、何と言い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すず              ふくそう                                          うんどう                                なん         い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ます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9014" y="3361324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クールカジュアル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クールドレス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ク</a:t>
            </a:r>
            <a:r>
              <a:rPr lang="ja-JP" dirty="0">
                <a:latin typeface="MS PGothic"/>
                <a:ea typeface="MS PGothic"/>
                <a:cs typeface="+mn-lt"/>
              </a:rPr>
              <a:t>ールウェア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クールビ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ズ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183" y="531061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57872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95819" y="891267"/>
            <a:ext cx="7948790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就職活動のとき、会社から来る「不採用」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しゅうしょく かつどう                            かいしゃ                 く                ふ   さいよう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のメールのことを、何と言いますか？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       なん         い</a:t>
            </a:r>
            <a:endParaRPr lang="en-US" altLang="ja-JP">
              <a:latin typeface="MS PGothic"/>
              <a:ea typeface="ＭＳ Ｐゴシック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お祈りメール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不幸のメール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涙メール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さよ</a:t>
            </a:r>
            <a:r>
              <a:rPr lang="ja-JP" altLang="en-US">
                <a:latin typeface="MS PGothic"/>
                <a:ea typeface="MS PGothic"/>
                <a:cs typeface="+mn-lt"/>
              </a:rPr>
              <a:t>ならメール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826" y="296739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4946" y="346890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いの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71989" y="47724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なみだ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4946" y="410849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ふ       こう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2543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81569" y="891267"/>
            <a:ext cx="737729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仕事や職場を変えることを、何と言い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しごと               しょくば          か　　　　　　　　　　　　　　　　　　なん         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ま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  </a:t>
            </a:r>
            <a:endParaRPr lang="ja-JP" dirty="0"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変職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代職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転職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換職</a:t>
            </a:r>
            <a:endParaRPr lang="ja-JP" altLang="en-US" dirty="0">
              <a:ea typeface="+mn-lt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253" y="428287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ea typeface="ＭＳ ゴシック" panose="020B0609070205080204" pitchFamily="49" charset="-128"/>
              </a:rPr>
              <a:t> </a:t>
            </a:r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4946" y="346890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へん   しょく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4946" y="47724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て</a:t>
            </a:r>
            <a:r>
              <a:rPr lang="ja-JP" sz="1200">
                <a:ea typeface="ＭＳ Ｐゴシック"/>
                <a:cs typeface="Calibri"/>
              </a:rPr>
              <a:t>ん   しょく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4946" y="54242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</a:t>
            </a:r>
            <a:r>
              <a:rPr lang="ja-JP" sz="1200">
                <a:ea typeface="ＭＳ Ｐゴシック"/>
                <a:cs typeface="Calibri"/>
              </a:rPr>
              <a:t>ん   しょく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4946" y="413281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だい</a:t>
            </a:r>
            <a:r>
              <a:rPr lang="ja-JP" sz="1200">
                <a:ea typeface="ＭＳ Ｐゴシック"/>
                <a:cs typeface="Calibri"/>
              </a:rPr>
              <a:t>   しょく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8900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9973" y="891267"/>
            <a:ext cx="763264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仕事のため、家族と離れて一人で住む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しごと                                  かぞく          はな                  ひとり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 す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ことを、何と言いますか？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なん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い</a:t>
            </a:r>
            <a:endParaRPr 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独身赴任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単身赴任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単身転勤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独身転勤</a:t>
            </a:r>
            <a:endParaRPr lang="ja-JP" altLang="en-US">
              <a:latin typeface="Calibri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826" y="363294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4946" y="346890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どく     しん     ふ      にん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4946" y="47724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たん   しん    てん    きん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4946" y="54242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どく     しん    てん</a:t>
            </a:r>
            <a:r>
              <a:rPr lang="ja-JP" altLang="en-US" sz="1200">
                <a:ea typeface="ＭＳ Ｐゴシック"/>
                <a:cs typeface="Calibri"/>
              </a:rPr>
              <a:t>    </a:t>
            </a:r>
            <a:r>
              <a:rPr lang="ja-JP" sz="1200">
                <a:ea typeface="ＭＳ Ｐゴシック"/>
                <a:cs typeface="Calibri"/>
              </a:rPr>
              <a:t>きん</a:t>
            </a:r>
            <a:endParaRPr lang="ja-JP" altLang="en-US" sz="120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4946" y="413281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たん</a:t>
            </a:r>
            <a:r>
              <a:rPr lang="ja-JP" sz="1200">
                <a:ea typeface="ＭＳ Ｐゴシック"/>
                <a:cs typeface="Calibri"/>
              </a:rPr>
              <a:t>   しん     ふ      にん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6958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3495" y="891267"/>
            <a:ext cx="7690977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その会社の正社員ではなく、人材派遣会社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かいしゃ            せいしゃいん                                  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じんざい    はけんがいしゃ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から来て働いている人のことを、何と言いま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き        はたら                            ひと                                 なん        い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派遣社員</a:t>
            </a:r>
            <a:endParaRPr lang="en-US" altLang="ja-JP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外社員</a:t>
            </a:r>
            <a:endParaRPr 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人</a:t>
            </a:r>
            <a:r>
              <a:rPr lang="ja-JP" altLang="en-US">
                <a:latin typeface="MS PGothic"/>
                <a:ea typeface="MS PGothic"/>
                <a:cs typeface="+mn-lt"/>
              </a:rPr>
              <a:t>材社員</a:t>
            </a:r>
            <a:endParaRPr 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一時社</a:t>
            </a:r>
            <a:r>
              <a:rPr lang="ja-JP">
                <a:latin typeface="MS PGothic"/>
                <a:ea typeface="MS PGothic"/>
                <a:cs typeface="+mn-lt"/>
              </a:rPr>
              <a:t>員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24" y="30198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1723" y="34695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は     けん    しゃ   いん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31723" y="411548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そと    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しゃ   いん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31723" y="47614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じん    ざい   </a:t>
            </a:r>
            <a:r>
              <a:rPr lang="ja-JP" sz="1200">
                <a:ea typeface="ＭＳ Ｐゴシック"/>
                <a:cs typeface="Calibri"/>
              </a:rPr>
              <a:t>しゃ     いん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31723" y="539515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いち      じ</a:t>
            </a:r>
            <a:r>
              <a:rPr lang="ja-JP" sz="1200">
                <a:ea typeface="ＭＳ Ｐゴシック"/>
                <a:cs typeface="+mn-lt"/>
              </a:rPr>
              <a:t>     </a:t>
            </a:r>
            <a:r>
              <a:rPr lang="ja-JP" altLang="en-US" sz="1200">
                <a:ea typeface="ＭＳ Ｐゴシック"/>
                <a:cs typeface="+mn-lt"/>
              </a:rPr>
              <a:t> </a:t>
            </a:r>
            <a:r>
              <a:rPr lang="ja-JP" sz="1200">
                <a:ea typeface="ＭＳ Ｐゴシック"/>
                <a:cs typeface="+mn-lt"/>
              </a:rPr>
              <a:t>しゃ     いん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243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2766" y="634413"/>
            <a:ext cx="7192978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正式な会議の前に、参加者とあらかじめ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せいしき            かいぎ           まえ               さんかしゃ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話し、賛成してもらえるように意見を調整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はな             さんせい                                                             いけん        ちょうせい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しておくことを、何と言いますか？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                        なん        い</a:t>
            </a:r>
            <a:endParaRPr lang="ja-JP" sz="14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0258"/>
            <a:ext cx="5390455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和回し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口回し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根回し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場回し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1043" y="427863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3053" y="346114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わ      まわ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3333053" y="410745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くち     まわ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6F3857-3E56-471E-869C-FDB52DA51237}"/>
              </a:ext>
            </a:extLst>
          </p:cNvPr>
          <p:cNvSpPr txBox="1"/>
          <p:nvPr/>
        </p:nvSpPr>
        <p:spPr>
          <a:xfrm>
            <a:off x="3333053" y="47178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ね     まわ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E01242-A798-4AF3-A0A2-7C59DE02D6B1}"/>
              </a:ext>
            </a:extLst>
          </p:cNvPr>
          <p:cNvSpPr txBox="1"/>
          <p:nvPr/>
        </p:nvSpPr>
        <p:spPr>
          <a:xfrm>
            <a:off x="3333053" y="542071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  </a:t>
            </a:r>
            <a:r>
              <a:rPr lang="ja-JP" sz="1200" dirty="0">
                <a:ea typeface="ＭＳ Ｐゴシック"/>
                <a:cs typeface="Calibri"/>
              </a:rPr>
              <a:t>ば</a:t>
            </a:r>
            <a:r>
              <a:rPr lang="ja-JP" altLang="en-US" sz="1200" dirty="0">
                <a:ea typeface="ＭＳ Ｐゴシック"/>
                <a:cs typeface="Calibri"/>
              </a:rPr>
              <a:t>     まわ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3635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8897" y="686731"/>
            <a:ext cx="7673950" cy="2262513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上司から部下に、会社をやめるように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>
                <a:latin typeface="MS PGothic"/>
                <a:ea typeface="MS PGothic"/>
                <a:cs typeface="+mj-lt"/>
              </a:rPr>
              <a:t>  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じょうし                   ぶか                    かいしゃ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勧めることを、何と言いますか？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sz="1600">
                <a:latin typeface="MS PGothic"/>
                <a:ea typeface="MS PGothic"/>
                <a:cs typeface="+mj-lt"/>
              </a:rPr>
              <a:t>すす                                       なん        い</a:t>
            </a:r>
            <a:endParaRPr lang="ja-JP" altLang="en-US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211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首回</a:t>
            </a:r>
            <a:r>
              <a:rPr lang="ja-JP">
                <a:latin typeface="MS PGothic"/>
                <a:ea typeface="MS PGothic"/>
                <a:cs typeface="+mn-lt"/>
              </a:rPr>
              <a:t>し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足切り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ひじ打ち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>
                <a:latin typeface="MS PGothic"/>
                <a:ea typeface="MS PGothic"/>
                <a:cs typeface="+mn-lt"/>
              </a:rPr>
              <a:t>肩た</a:t>
            </a:r>
            <a:r>
              <a:rPr lang="ja-JP">
                <a:latin typeface="MS PGothic"/>
                <a:ea typeface="MS PGothic"/>
                <a:cs typeface="+mn-lt"/>
              </a:rPr>
              <a:t>たき</a:t>
            </a:r>
            <a:endParaRPr lang="en-US" altLang="ja-JP" sz="320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164" y="497224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80963" y="34570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くび    まわ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80963" y="476389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80963" y="541241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かた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80963" y="410714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あし     き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9467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78929" y="891267"/>
            <a:ext cx="7772240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会社などで、決められた年齢になったら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かいしゃ                             き                    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 ねんれい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会社をやめることを、何と言いますか？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かいしゃ                                                     なん        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定年</a:t>
            </a:r>
            <a:r>
              <a:rPr lang="ja-JP">
                <a:latin typeface="MS PGothic"/>
                <a:ea typeface="MS PGothic"/>
                <a:cs typeface="+mn-lt"/>
              </a:rPr>
              <a:t>退</a:t>
            </a:r>
            <a:r>
              <a:rPr lang="ja-JP" altLang="en-US">
                <a:latin typeface="MS PGothic"/>
                <a:ea typeface="MS PGothic"/>
                <a:cs typeface="+mn-lt"/>
              </a:rPr>
              <a:t>職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老年</a:t>
            </a:r>
            <a:r>
              <a:rPr lang="ja-JP">
                <a:latin typeface="MS PGothic"/>
                <a:ea typeface="MS PGothic"/>
                <a:cs typeface="+mn-lt"/>
              </a:rPr>
              <a:t>退職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終年退職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>
                <a:latin typeface="MS PGothic"/>
                <a:ea typeface="MS PGothic"/>
                <a:cs typeface="+mn-lt"/>
              </a:rPr>
              <a:t>越年退職</a:t>
            </a:r>
            <a:br>
              <a:rPr lang="ja-JP" altLang="en-US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29903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7" y="342059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てい    ねん   たい    しょく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7557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しゅう</a:t>
            </a:r>
            <a:r>
              <a:rPr lang="ja-JP" sz="1200" dirty="0">
                <a:ea typeface="ＭＳ Ｐゴシック"/>
                <a:cs typeface="Calibri"/>
              </a:rPr>
              <a:t>   ねん   たい    しょく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2437" y="54074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えつ    ねん   たい    しょく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437" y="40878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ろう     ね</a:t>
            </a:r>
            <a:r>
              <a:rPr lang="ja-JP" sz="1200" dirty="0">
                <a:ea typeface="ＭＳ Ｐゴシック"/>
                <a:cs typeface="Calibri"/>
              </a:rPr>
              <a:t>ん   たい    しょく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5196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7700" y="891267"/>
            <a:ext cx="7834698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学校を卒業してから年を取って会社をやめる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がっ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こう         そつぎょう                             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と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し        </a:t>
            </a:r>
            <a:r>
              <a:rPr lang="ja-JP" altLang="en-US" sz="1400" dirty="0" smtClean="0">
                <a:latin typeface="MS PGothic"/>
                <a:ea typeface="MS PGothic"/>
                <a:cs typeface="+mj-lt"/>
              </a:rPr>
              <a:t> と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かいしゃ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まで、ずっと同じ会社で働くシステムを、何と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おな        かいしゃ         はたら                                           なん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言いますか？    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い</a:t>
            </a:r>
            <a:endParaRPr lang="ja-JP" sz="1400" dirty="0">
              <a:ea typeface="+mj-lt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永年雇用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連続雇用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 </a:t>
            </a:r>
            <a:r>
              <a:rPr lang="ja-JP" altLang="en-US">
                <a:latin typeface="MS PGothic"/>
                <a:ea typeface="MS PGothic"/>
                <a:cs typeface="+mn-lt"/>
              </a:rPr>
              <a:t>長勤雇用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>
                <a:latin typeface="MS PGothic"/>
                <a:ea typeface="MS PGothic"/>
                <a:cs typeface="+mn-lt"/>
              </a:rPr>
              <a:t>終</a:t>
            </a:r>
            <a:r>
              <a:rPr lang="ja-JP">
                <a:latin typeface="MS PGothic"/>
                <a:ea typeface="MS PGothic"/>
                <a:cs typeface="+mn-lt"/>
              </a:rPr>
              <a:t>身雇用</a:t>
            </a:r>
            <a:endParaRPr lang="ja-JP" altLang="en-US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305" y="492662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8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えい    ねん     こ      よう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09978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れん    ぞく  </a:t>
            </a:r>
            <a:r>
              <a:rPr lang="ja-JP" sz="1200">
                <a:ea typeface="ＭＳ Ｐゴシック"/>
                <a:cs typeface="Calibri"/>
              </a:rPr>
              <a:t>    こ      よう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6405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ちょう  きん</a:t>
            </a:r>
            <a:r>
              <a:rPr lang="ja-JP" sz="1200">
                <a:ea typeface="ＭＳ Ｐゴシック"/>
                <a:cs typeface="Calibri"/>
              </a:rPr>
              <a:t>    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こ      よう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94647" y="539638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しゅう  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し</a:t>
            </a:r>
            <a:r>
              <a:rPr lang="ja-JP" altLang="en-US" sz="1200" dirty="0">
                <a:ea typeface="ＭＳ Ｐゴシック"/>
                <a:cs typeface="Calibri"/>
              </a:rPr>
              <a:t>ん</a:t>
            </a:r>
            <a:r>
              <a:rPr lang="ja-JP" sz="1200" dirty="0">
                <a:ea typeface="ＭＳ Ｐゴシック"/>
                <a:cs typeface="Calibri"/>
              </a:rPr>
              <a:t>    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こ      よう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985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78929" y="891267"/>
            <a:ext cx="7772240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会社をやめるときに会社からもらうお金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かいしゃ                                                かいしゃ                                        かね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を、何と言いますか？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           なん        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見</a:t>
            </a:r>
            <a:r>
              <a:rPr lang="ja-JP" altLang="en-US">
                <a:latin typeface="MS PGothic"/>
                <a:ea typeface="MS PGothic"/>
                <a:cs typeface="+mn-lt"/>
              </a:rPr>
              <a:t>舞</a:t>
            </a:r>
            <a:r>
              <a:rPr lang="ja-JP">
                <a:latin typeface="MS PGothic"/>
                <a:ea typeface="MS PGothic"/>
                <a:cs typeface="+mn-lt"/>
              </a:rPr>
              <a:t>金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退職金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手切れ金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送別金</a:t>
            </a:r>
            <a:endParaRPr lang="ja-JP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361498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7" y="346773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み      まい    きん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7462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て         ぎ                  きん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2437" y="539806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そう     べつ</a:t>
            </a:r>
            <a:r>
              <a:rPr lang="ja-JP" sz="1200">
                <a:ea typeface="ＭＳ Ｐゴシック"/>
                <a:cs typeface="Calibri"/>
              </a:rPr>
              <a:t>    きん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437" y="41066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たい   しょく    きん</a:t>
            </a:r>
            <a:endParaRPr lang="ja-JP" altLang="en-US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3789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7700" y="891267"/>
            <a:ext cx="783469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会社が社員をやめさせることを、体の一部の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かいしゃ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しゃ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いん                                                 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から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だ       いちぶ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名前を使って表します。何と言いますか？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なまえ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つか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あらわ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       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なん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</a:t>
            </a:r>
            <a:r>
              <a:rPr lang="ja-JP" altLang="en-US" sz="1600" dirty="0" smtClean="0">
                <a:latin typeface="MS PGothic"/>
                <a:ea typeface="MS PGothic"/>
                <a:cs typeface="+mj-lt"/>
              </a:rPr>
              <a:t>い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アタマにする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アシにする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シリに</a:t>
            </a:r>
            <a:r>
              <a:rPr lang="ja-JP">
                <a:latin typeface="MS PGothic"/>
                <a:ea typeface="MS PGothic"/>
                <a:cs typeface="+mn-lt"/>
              </a:rPr>
              <a:t>する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ク</a:t>
            </a:r>
            <a:r>
              <a:rPr lang="ja-JP">
                <a:latin typeface="MS PGothic"/>
                <a:ea typeface="MS PGothic"/>
                <a:cs typeface="+mn-lt"/>
              </a:rPr>
              <a:t>ビ</a:t>
            </a:r>
            <a:r>
              <a:rPr lang="ja-JP" altLang="en-US">
                <a:latin typeface="MS PGothic"/>
                <a:ea typeface="MS PGothic"/>
                <a:cs typeface="+mn-lt"/>
              </a:rPr>
              <a:t>にする</a:t>
            </a:r>
            <a:endParaRPr lang="ja-JP" altLang="en-US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024" y="491413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63843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72421" y="891267"/>
            <a:ext cx="699774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日本の一般的な会社では、給料以外に</a:t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にほん               いっぱんてき         かいしゃ                      きゅうりょう  いがい</a:t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「ボーナス」というお金をもらいます。</a:t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                                    かね</a:t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い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>つもらうことがふつうですか？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お正月（年１回）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夏と冬（年２回）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春と秋（年２回）</a:t>
            </a:r>
            <a:endParaRPr 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 </a:t>
            </a:r>
            <a:r>
              <a:rPr lang="ja-JP" altLang="en-US">
                <a:latin typeface="MS PGothic"/>
                <a:ea typeface="MS PGothic"/>
                <a:cs typeface="+mn-lt"/>
              </a:rPr>
              <a:t>４</a:t>
            </a:r>
            <a:r>
              <a:rPr lang="ja-JP">
                <a:latin typeface="MS PGothic"/>
                <a:ea typeface="MS PGothic"/>
                <a:cs typeface="+mn-lt"/>
              </a:rPr>
              <a:t>月</a:t>
            </a:r>
            <a:r>
              <a:rPr lang="ja-JP" altLang="en-US">
                <a:latin typeface="MS PGothic"/>
                <a:ea typeface="MS PGothic"/>
                <a:cs typeface="+mn-lt"/>
              </a:rPr>
              <a:t>（</a:t>
            </a:r>
            <a:r>
              <a:rPr lang="ja-JP">
                <a:latin typeface="MS PGothic"/>
                <a:ea typeface="MS PGothic"/>
                <a:cs typeface="+mn-lt"/>
              </a:rPr>
              <a:t>年１</a:t>
            </a:r>
            <a:r>
              <a:rPr lang="ja-JP" altLang="en-US">
                <a:latin typeface="MS PGothic"/>
                <a:ea typeface="MS PGothic"/>
                <a:cs typeface="+mn-lt"/>
              </a:rPr>
              <a:t>回）</a:t>
            </a:r>
            <a:br>
              <a:rPr lang="ja-JP" altLang="en-US">
                <a:latin typeface="MS PGothic"/>
                <a:ea typeface="MS PGothic"/>
                <a:cs typeface="+mn-lt"/>
              </a:rPr>
            </a:br>
            <a:endParaRPr lang="ja-JP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516" y="365269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8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しょう   が</a:t>
            </a:r>
            <a:r>
              <a:rPr lang="ja-JP" altLang="en-US" sz="1200" dirty="0" err="1">
                <a:ea typeface="ＭＳ Ｐゴシック"/>
                <a:cs typeface="Calibri"/>
              </a:rPr>
              <a:t>つ  </a:t>
            </a:r>
            <a:r>
              <a:rPr lang="ja-JP" altLang="en-US" sz="1200" dirty="0">
                <a:ea typeface="ＭＳ Ｐゴシック"/>
                <a:cs typeface="Calibri"/>
              </a:rPr>
              <a:t>      ねん いっ   かい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118640"/>
            <a:ext cx="274320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なつ   </a:t>
            </a:r>
            <a:r>
              <a:rPr lang="ja-JP" sz="1200" dirty="0">
                <a:ea typeface="ＭＳ Ｐゴシック"/>
                <a:cs typeface="Calibri"/>
              </a:rPr>
              <a:t>          </a:t>
            </a:r>
            <a:r>
              <a:rPr lang="ja-JP" altLang="en-US" sz="1200" dirty="0">
                <a:ea typeface="ＭＳ Ｐゴシック"/>
                <a:cs typeface="Calibri"/>
              </a:rPr>
              <a:t>ふゆ   </a:t>
            </a:r>
            <a:r>
              <a:rPr lang="ja-JP" sz="1200" dirty="0">
                <a:ea typeface="ＭＳ Ｐゴシック"/>
                <a:cs typeface="Calibri"/>
              </a:rPr>
              <a:t>       ねん</a:t>
            </a:r>
            <a:r>
              <a:rPr lang="ja-JP" altLang="en-US" sz="1200" dirty="0">
                <a:ea typeface="ＭＳ Ｐゴシック"/>
                <a:cs typeface="Calibri"/>
              </a:rPr>
              <a:t>  に    </a:t>
            </a:r>
            <a:r>
              <a:rPr lang="ja-JP" sz="1200" dirty="0">
                <a:ea typeface="ＭＳ Ｐゴシック"/>
                <a:cs typeface="Calibri"/>
              </a:rPr>
              <a:t>かい</a:t>
            </a:r>
            <a:endParaRPr lang="ja-JP" sz="1200" dirty="0">
              <a:ea typeface="+mn-lt"/>
              <a:cs typeface="+mn-lt"/>
            </a:endParaRPr>
          </a:p>
          <a:p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8290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はる             あき          ねん  に    かい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94647" y="5415239"/>
            <a:ext cx="274320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 </a:t>
            </a:r>
            <a:r>
              <a:rPr lang="ja-JP" sz="1200">
                <a:ea typeface="ＭＳ Ｐゴシック"/>
                <a:cs typeface="Calibri"/>
              </a:rPr>
              <a:t>し</a:t>
            </a:r>
            <a:r>
              <a:rPr lang="ja-JP" altLang="en-US" sz="1200">
                <a:ea typeface="ＭＳ Ｐゴシック"/>
                <a:cs typeface="Calibri"/>
              </a:rPr>
              <a:t>    </a:t>
            </a:r>
            <a:r>
              <a:rPr lang="ja-JP" sz="1200">
                <a:ea typeface="ＭＳ Ｐゴシック"/>
                <a:cs typeface="Calibri"/>
              </a:rPr>
              <a:t>がつ          ねん  </a:t>
            </a:r>
            <a:r>
              <a:rPr lang="ja-JP" altLang="en-US" sz="1200">
                <a:ea typeface="ＭＳ Ｐゴシック"/>
                <a:cs typeface="Calibri"/>
              </a:rPr>
              <a:t>いっ </a:t>
            </a:r>
            <a:r>
              <a:rPr lang="ja-JP" sz="1200">
                <a:ea typeface="ＭＳ Ｐゴシック"/>
                <a:cs typeface="Calibri"/>
              </a:rPr>
              <a:t>かい</a:t>
            </a:r>
            <a:endParaRPr lang="ja-JP" sz="1200">
              <a:ea typeface="+mn-lt"/>
              <a:cs typeface="+mn-lt"/>
            </a:endParaRPr>
          </a:p>
          <a:p>
            <a:endParaRPr lang="ja-JP" sz="120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81524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6405" y="891267"/>
            <a:ext cx="7709780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MS PGothic"/>
                <a:ea typeface="MS PGothic"/>
                <a:cs typeface="+mj-lt"/>
              </a:rPr>
              <a:t>仕事で初めてあった人とあいさつするときに </a:t>
            </a:r>
            <a:br>
              <a:rPr lang="ja-JP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しごと             はじ                                    ひと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使う、名前が書いてあるカードを何と言いま</a:t>
            </a:r>
            <a:br>
              <a:rPr lang="ja-JP" altLang="en-US" sz="320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つか            なまえ               か                                                       なん        い</a:t>
            </a:r>
            <a:br>
              <a:rPr lang="ja-JP" altLang="en-US" sz="140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すか？</a:t>
            </a:r>
            <a:endParaRPr lang="ja-JP" altLang="en-US" sz="32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名札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名刺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名票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名紙</a:t>
            </a:r>
            <a:endParaRPr lang="ja-JP" altLang="en-US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3581" y="361805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2DCBE2-1BC5-4FB3-9589-76CE567F30ED}"/>
              </a:ext>
            </a:extLst>
          </p:cNvPr>
          <p:cNvSpPr txBox="1"/>
          <p:nvPr/>
        </p:nvSpPr>
        <p:spPr>
          <a:xfrm>
            <a:off x="3322438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な     ふだ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6AE2DA-1DD5-46D4-8FC9-0EB48E545D15}"/>
              </a:ext>
            </a:extLst>
          </p:cNvPr>
          <p:cNvSpPr txBox="1"/>
          <p:nvPr/>
        </p:nvSpPr>
        <p:spPr>
          <a:xfrm>
            <a:off x="3322437" y="40620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めい  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 し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5FBA64-124D-4198-8232-4ACD176A7F07}"/>
              </a:ext>
            </a:extLst>
          </p:cNvPr>
          <p:cNvSpPr txBox="1"/>
          <p:nvPr/>
        </p:nvSpPr>
        <p:spPr>
          <a:xfrm>
            <a:off x="3347421" y="472634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めい  ひょ</a:t>
            </a:r>
            <a:r>
              <a:rPr lang="ja-JP" altLang="en-US" sz="1200">
                <a:ea typeface="ＭＳ Ｐゴシック"/>
                <a:cs typeface="Calibri"/>
              </a:rPr>
              <a:t>う</a:t>
            </a:r>
            <a:endParaRPr lang="ja-JP" sz="120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ED6945-8C84-46CC-9CFA-656CC66E950A}"/>
              </a:ext>
            </a:extLst>
          </p:cNvPr>
          <p:cNvSpPr txBox="1"/>
          <p:nvPr/>
        </p:nvSpPr>
        <p:spPr>
          <a:xfrm>
            <a:off x="3294647" y="539638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な      がみ</a:t>
            </a:r>
          </a:p>
        </p:txBody>
      </p:sp>
    </p:spTree>
    <p:extLst>
      <p:ext uri="{BB962C8B-B14F-4D97-AF65-F5344CB8AC3E}">
        <p14:creationId xmlns:p14="http://schemas.microsoft.com/office/powerpoint/2010/main" val="1721044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8743</Words>
  <Application>Microsoft Office PowerPoint</Application>
  <PresentationFormat>画面に合わせる (4:3)</PresentationFormat>
  <Paragraphs>304</Paragraphs>
  <Slides>38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38</vt:i4>
      </vt:variant>
    </vt:vector>
  </HeadingPairs>
  <TitlesOfParts>
    <vt:vector size="50" baseType="lpstr">
      <vt:lpstr>MS PGothic</vt:lpstr>
      <vt:lpstr>MS PGothic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日本の法律では、１日に仕事をする時間    にほん           ほうりつ                      いちにち          しごと                          じかん は何時間までと決められていますか？          なんじかん                           き</vt:lpstr>
      <vt:lpstr>日本で、会社で働くときの決まりなどを    にほん               かいしゃ        はたら                         き 定めた法律は、何と言いますか？   さだ                 ほうりつ               なん        い</vt:lpstr>
      <vt:lpstr>会社などで、決められた年齢になったら  かいしゃ                             き                               ねんれい 会社をやめることを、何と言いますか？  かいしゃ                                                     なん        い</vt:lpstr>
      <vt:lpstr>学校を卒業してから年を取って会社をやめる   がっこう         そつぎょう                             とし         と                   かいしゃ まで、ずっと同じ会社で働くシステムを、何と                                        おな        かいしゃ         はたら                                           なん 言いますか？        い</vt:lpstr>
      <vt:lpstr>会社をやめるときに会社からもらうお金   かいしゃ                                                かいしゃ                                        かね を、何と言いますか？             なん        い</vt:lpstr>
      <vt:lpstr>会社が社員をやめさせることを、体の一部の  かいしゃ        しゃいん                                                        からだ       いちぶ 名前を使って表します。何と言いますか？   なまえ        つか          あらわ                      なん      い</vt:lpstr>
      <vt:lpstr>日本の一般的な会社では、給料以外に   にほん               いっぱんてき         かいしゃ                      きゅうりょう  いがい 「ボーナス」というお金をもらいます。                                                              かね いつもらうことがふつうですか？</vt:lpstr>
      <vt:lpstr>仕事で初めてあった人とあいさつするときに    しごと             はじ                                    ひと 使う、名前が書いてあるカードを何と言いま  つか            なまえ               か                                                       なん        い すか？</vt:lpstr>
      <vt:lpstr>一般的な会社で使われる役職を、地位が   いっぱんてき          かいしゃ          つか                       やくしょく                 ちい 上＞下にならべたものは、次のうちどれで  うえ           した                                                             つぎ すか？</vt:lpstr>
      <vt:lpstr>会社の「代表取締役」を、一般的には   かいしゃ              だいひょう  とりしまりやく                   いっぱんてき 何と呼びますか？      なん         よ</vt:lpstr>
      <vt:lpstr>決められた時間を超えて働く「残業」のうち、    き                                 じかん            こ                はたら       ざんぎょう  給料が払われない残業を、何と呼びますか？  きゅうりょう       はら                                ざんぎょう            なん        よ</vt:lpstr>
      <vt:lpstr>働きすぎて、死んでしまうことを、何と  はたら                               し                                                          なん 言いますか？      い</vt:lpstr>
      <vt:lpstr>会社が不景気になったとき、働く人を減らす  かいしゃ              ふけいき                                                  はたら     ひと         へ ために社員をやめさせることを、何と言いま                         しゃいん                                                                   なん        い すか？</vt:lpstr>
      <vt:lpstr>仕事が終わって帰るとき、まだ働いている人に    しごと               お                       かえ                                   　はたら                           ひと むかって言うあいさつは、どれですか？                                   い</vt:lpstr>
      <vt:lpstr>仕事が終わって帰る人にむかって、まだ働い    しごと              お                       かえ                                                                  　はたら   ている人が言うあいさつは、どれですか？                       ひと           い</vt:lpstr>
      <vt:lpstr>日本語の「アルバイト」ということばは、      にほんご もともと何語から来ましたか？                           なにご                  き</vt:lpstr>
      <vt:lpstr>大学生が、就職する会社を探すことを、「就職    だいがくせい               しゅうしょく                かいしゃ         さが                                  　しゅうしょく 活動」と言いますが、略して何と言いますか？  かつどう              い                                   りゃく              なん         い</vt:lpstr>
      <vt:lpstr>大学生が、就職活動のときに着る    だいがくせい               しゅうしょく かつどう                              き     スーツを、何と言いますか？                                  なん         い</vt:lpstr>
      <vt:lpstr>アルバイトや就職したいときに使う、学歴や                                           しゅうしょく                           　　         つか              がくれき 仕事の経験などを書いた紙を、何と言いま     しごと              けいけん                     か                 かみ             なん        い すか？</vt:lpstr>
      <vt:lpstr>会社の正社員にならないで、アルバイトをして   かいしゃ           せいしゃいん 暮らしている人のことを、何と言いますか？    く                                    ひと                                なん        い</vt:lpstr>
      <vt:lpstr>仕事のない人に仕事を紹介したりする施設、    しごと                           ひと           しごと           しょうかい                                しせつ 「公共職業安定所」は、何と呼ばれています      こうきょう  しょくぎょう   あんていじょ                    なん        よ か？ </vt:lpstr>
      <vt:lpstr>船で海に出て、魚をとる仕事をして  ふね       うみ           で             さかな                     しごと いる人のことを、何と言いますか？               ひと                                 なん        い</vt:lpstr>
      <vt:lpstr>家を建てる仕事をしている人のこと  いえ         た                  しごと                                     ひと を、何と言いますか？             なん         い</vt:lpstr>
      <vt:lpstr>次の仕事のうち、ふつう他の人から  つぎ            しごと                                                ほか        ひと 「先生」と呼ばれないのは、どれですか？       せんせい            よ</vt:lpstr>
      <vt:lpstr>仕事のお客さんに対して、「私の会社」と    しごと                   きゃく                     たい                     わたし         かいしゃ いう意味で使われることばは、次のうち                 いみ             つか                                                       つぎ どれですか？</vt:lpstr>
      <vt:lpstr>仕事のお客さんに対して、「あなたの会社」    しごと                   きゃく                     たい                                                   かいしゃ という意味で使われることばは、次のうち                       いみ             つか                                                       つぎ どれですか？</vt:lpstr>
      <vt:lpstr>会社の仕事に大切なことを表すことばと  かいしゃ           しごと              たいせつ                         あらわ して、「ほう・れん・そう」とよく言われます。                                                                                            い それぞれ、何のことですか？                                    なん</vt:lpstr>
      <vt:lpstr>大学を卒業して会社に入ったばかりの新  だいがく          そつぎょう               かいしゃ         はい                                          しん 入社員がはじめてもらう給料は、平均して  にゅうしゃいん                                                       きゅうりょう           へいきん だいたい１ヶ月いくらぐらいですか？                               いっかげつ</vt:lpstr>
      <vt:lpstr>仕事でタクシーに乗るとき、お客さんが     しごと                                            の                                きゃく 乗る「一番いい席」は、どこですか？   の             いちばん                せき</vt:lpstr>
      <vt:lpstr>仕事の分野で男女差別をしないように    しごと             ぶんや            だんじょ    さべつ 定めた法律は、何と言いますか？  さだ                 ほうりつ               なん        い</vt:lpstr>
      <vt:lpstr>夏の間、エネルギー節約のため、仕事の時に  なつ       あいだ                                         せつやく                                しごと            とき ジャケットを着ない、ネクタイをしない、などの                                        き 涼しい服装をすすめる運動のことを、何と言い  すず              ふくそう                                          うんどう                                なん         い ますか？</vt:lpstr>
      <vt:lpstr>就職活動のとき、会社から来る「不採用」  しゅうしょく かつどう                            かいしゃ                 く                ふ   さいようのメールのことを、何と言いますか？                                                            なん         い</vt:lpstr>
      <vt:lpstr>仕事や職場を変えることを、何と言い   しごと               しょくば          か　　　　　　　　　　　　　　　　　　なん         い ますか？     </vt:lpstr>
      <vt:lpstr>仕事のため、家族と離れて一人で住む   しごと                                  かぞく          はな                  ひとり            す ことを、何と言いますか？                         なん        い</vt:lpstr>
      <vt:lpstr>その会社の正社員ではなく、人材派遣会社               かいしゃ            せいしゃいん                                     じんざい    はけんがいしゃ から来て働いている人のことを、何と言いま                 き        はたら                            ひと                                 なん        い すか？</vt:lpstr>
      <vt:lpstr>正式な会議の前に、参加者とあらかじめ   せいしき            かいぎ           まえ               さんかしゃ 話し、賛成してもらえるように意見を調整  はな             さんせい                                                             いけん        ちょうせい しておくことを、何と言いますか？                                                  なん        い</vt:lpstr>
      <vt:lpstr>上司から部下に、会社をやめるように   じょうし                   ぶか                    かいしゃ 勧めることを、何と言いますか？ すす                                       なん        い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2020-07-27T09:53:25Z</dcterms:created>
  <dcterms:modified xsi:type="dcterms:W3CDTF">2020-07-27T09:53:30Z</dcterms:modified>
</cp:coreProperties>
</file>