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4"/>
  </p:notesMasterIdLst>
  <p:sldIdLst>
    <p:sldId id="487" r:id="rId6"/>
    <p:sldId id="323" r:id="rId7"/>
    <p:sldId id="468" r:id="rId8"/>
    <p:sldId id="469" r:id="rId9"/>
    <p:sldId id="419" r:id="rId10"/>
    <p:sldId id="470" r:id="rId11"/>
    <p:sldId id="471" r:id="rId12"/>
    <p:sldId id="472" r:id="rId13"/>
    <p:sldId id="473" r:id="rId14"/>
    <p:sldId id="474" r:id="rId15"/>
    <p:sldId id="439" r:id="rId16"/>
    <p:sldId id="475" r:id="rId17"/>
    <p:sldId id="476" r:id="rId18"/>
    <p:sldId id="477" r:id="rId19"/>
    <p:sldId id="443" r:id="rId20"/>
    <p:sldId id="478" r:id="rId21"/>
    <p:sldId id="440" r:id="rId22"/>
    <p:sldId id="479" r:id="rId23"/>
    <p:sldId id="449" r:id="rId24"/>
    <p:sldId id="480" r:id="rId25"/>
    <p:sldId id="481" r:id="rId26"/>
    <p:sldId id="482" r:id="rId27"/>
    <p:sldId id="442" r:id="rId28"/>
    <p:sldId id="483" r:id="rId29"/>
    <p:sldId id="441" r:id="rId30"/>
    <p:sldId id="445" r:id="rId31"/>
    <p:sldId id="484" r:id="rId32"/>
    <p:sldId id="447" r:id="rId33"/>
    <p:sldId id="485" r:id="rId34"/>
    <p:sldId id="413" r:id="rId35"/>
    <p:sldId id="444" r:id="rId36"/>
    <p:sldId id="446" r:id="rId37"/>
    <p:sldId id="365" r:id="rId38"/>
    <p:sldId id="448" r:id="rId39"/>
    <p:sldId id="486" r:id="rId40"/>
    <p:sldId id="450" r:id="rId41"/>
    <p:sldId id="369" r:id="rId42"/>
    <p:sldId id="461" r:id="rId4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BE2F5A-30CE-F718-C11E-B6DBC1A1E6E5}" v="1" dt="2020-06-30T05:38:57.614"/>
    <p1510:client id="{18FC11BF-5F81-254E-06F1-ADB7BEF56D2E}" v="58" dt="2020-05-14T06:07:49.719"/>
    <p1510:client id="{1B0BB320-589C-A50D-92F9-DBBD803C7F47}" v="671" dt="2020-07-03T15:19:22.237"/>
    <p1510:client id="{1D313583-2746-7B5E-58FB-96D154C4EC62}" v="76" dt="2020-06-30T09:29:01.523"/>
    <p1510:client id="{21EE5ECE-F2FD-180B-1DBB-5F056335FC80}" v="241" dt="2020-07-06T12:01:50.630"/>
    <p1510:client id="{2A792B84-C7AE-02D5-4742-6FC1AC7FF964}" v="61" dt="2020-04-30T07:36:27.487"/>
    <p1510:client id="{2F2947F4-F8DB-EB2A-E745-5A139183005B}" v="655" dt="2020-07-04T02:04:31.073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56758CEF-FCB8-CE73-DD4C-2BF1E9E59F4D}" v="409" dt="2020-07-04T03:34:38.191"/>
    <p1510:client id="{60B580F9-2B26-5179-C2BB-1D78BE199225}" v="4" dt="2020-04-24T06:30:42.413"/>
    <p1510:client id="{62395E36-FA29-2B4E-ECD9-6A98571DA80B}" v="706" dt="2020-07-06T11:45:05.546"/>
    <p1510:client id="{6ECE0081-082F-DE2F-3239-FE187C06C761}" v="28" dt="2020-04-24T05:04:27.421"/>
    <p1510:client id="{77770521-1096-65D8-8608-C791C93E3435}" v="166" dt="2020-04-24T05:00:35.723"/>
    <p1510:client id="{7C1C268F-8B33-CA36-31B2-C4B9E99DE392}" v="197" dt="2020-07-28T03:15:52.736"/>
    <p1510:client id="{86561132-1521-DB71-059F-0CA1F7EB5F7A}" v="22" dt="2020-06-30T13:21:51.335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9A48E744-A96D-2326-61D0-978E545CBE3E}" v="465" dt="2020-07-11T14:30:43.233"/>
    <p1510:client id="{A31E48B3-71D9-A315-DAA5-B2029F5ED324}" v="235" dt="2020-05-14T11:18:43.305"/>
    <p1510:client id="{B8FBCE90-DCBC-2E34-648A-E0F1BF765502}" v="1446" dt="2020-07-05T02:50:43.178"/>
    <p1510:client id="{BA90E12B-9006-16FD-BAF8-1D3002BE205A}" v="2716" dt="2020-06-29T09:24:14.075"/>
    <p1510:client id="{BCE0132B-ADFA-1311-42B8-CECB19F91CC1}" v="180" dt="2020-04-30T08:30:26.746"/>
    <p1510:client id="{C51DEC7B-CA97-987F-F6DA-39BA36DB02B0}" v="10" dt="2020-07-17T01:31:01.883"/>
    <p1510:client id="{CA18398E-DD4B-1074-263C-734FBC3AA9C0}" v="5252" dt="2020-05-29T06:38:14.701"/>
    <p1510:client id="{D2547D75-557D-17A7-131E-77694D3B722D}" v="34" dt="2020-05-15T00:30:17.220"/>
    <p1510:client id="{DE3968A3-F87F-B32D-53B4-4E0F3F803AA5}" v="146" dt="2020-07-04T04:16:38.050"/>
    <p1510:client id="{E505390C-649F-52A2-DC51-7DF72C617F73}" v="1132" dt="2020-07-06T12:52:47.886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  <p1510:client id="{FABFAEDD-D384-493F-E26A-15BDF56D23F0}" v="2136" dt="2020-06-29T00:38:45.858"/>
    <p1510:client id="{FD5040C3-2574-81F1-CB8A-8C80C42696B3}" v="64" dt="2020-07-19T12:40:54.8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BA90E12B-9006-16FD-BAF8-1D3002BE205A}"/>
    <pc:docChg chg="addSld delSld modSld sldOrd">
      <pc:chgData name="内田 陽子" userId="S::yoko_uchida@jpfgojp.onmicrosoft.com::3ba88787-b8da-4fc8-a417-83f627a88c5e" providerId="AD" clId="Web-{BA90E12B-9006-16FD-BAF8-1D3002BE205A}" dt="2020-06-29T09:24:14.075" v="2714"/>
      <pc:docMkLst>
        <pc:docMk/>
      </pc:docMkLst>
      <pc:sldChg chg="delSp">
        <pc:chgData name="内田 陽子" userId="S::yoko_uchida@jpfgojp.onmicrosoft.com::3ba88787-b8da-4fc8-a417-83f627a88c5e" providerId="AD" clId="Web-{BA90E12B-9006-16FD-BAF8-1D3002BE205A}" dt="2020-06-29T01:46:22.938" v="0"/>
        <pc:sldMkLst>
          <pc:docMk/>
          <pc:sldMk cId="2010396247" sldId="258"/>
        </pc:sldMkLst>
        <pc:spChg chg="del">
          <ac:chgData name="内田 陽子" userId="S::yoko_uchida@jpfgojp.onmicrosoft.com::3ba88787-b8da-4fc8-a417-83f627a88c5e" providerId="AD" clId="Web-{BA90E12B-9006-16FD-BAF8-1D3002BE205A}" dt="2020-06-29T01:46:22.938" v="0"/>
          <ac:spMkLst>
            <pc:docMk/>
            <pc:sldMk cId="2010396247" sldId="258"/>
            <ac:spMk id="6" creationId="{DD586B3A-10B6-457E-9E5C-9AEAFD03FCC8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3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9"/>
        <pc:sldMkLst>
          <pc:docMk/>
          <pc:sldMk cId="993028233" sldId="321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702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BA90E12B-9006-16FD-BAF8-1D3002BE205A}" dt="2020-06-29T08:48:16.519" v="2196" actId="20577"/>
          <ac:spMkLst>
            <pc:docMk/>
            <pc:sldMk cId="1269142455" sldId="366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8"/>
        <pc:sldMkLst>
          <pc:docMk/>
          <pc:sldMk cId="2833551238" sldId="36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2"/>
        <pc:sldMkLst>
          <pc:docMk/>
          <pc:sldMk cId="3220057753" sldId="368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4:33:28.660" v="709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BA90E12B-9006-16FD-BAF8-1D3002BE205A}" dt="2020-06-29T04:32:14.066" v="632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0:47.999" v="446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2:58.372" v="520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8.660" v="709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32.660" v="661" actId="20577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58.144" v="689" actId="20577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0.207" v="706" actId="20577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7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4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9"/>
        <pc:sldMkLst>
          <pc:docMk/>
          <pc:sldMk cId="465409923" sldId="37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4"/>
        <pc:sldMkLst>
          <pc:docMk/>
          <pc:sldMk cId="3798892302" sldId="39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3"/>
        <pc:sldMkLst>
          <pc:docMk/>
          <pc:sldMk cId="2793208187" sldId="40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2"/>
        <pc:sldMkLst>
          <pc:docMk/>
          <pc:sldMk cId="136655555" sldId="401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8:39:34.395" v="2022" actId="20577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BA90E12B-9006-16FD-BAF8-1D3002BE205A}" dt="2020-06-29T08:38:08.614" v="1972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3:10.988" v="1916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9:34.395" v="2022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6" actId="1076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7" actId="1076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42" v="2018" actId="1076"/>
          <ac:spMkLst>
            <pc:docMk/>
            <pc:sldMk cId="3865722586" sldId="402"/>
            <ac:spMk id="14" creationId="{E81F51A5-8175-464B-A1AE-19542C1F9BA4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11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0"/>
        <pc:sldMkLst>
          <pc:docMk/>
          <pc:sldMk cId="686275088" sldId="404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26:39.123" v="1630"/>
        <pc:sldMkLst>
          <pc:docMk/>
          <pc:sldMk cId="3200399028" sldId="405"/>
        </pc:sldMkLst>
        <pc:spChg chg="mod">
          <ac:chgData name="内田 陽子" userId="S::yoko_uchida@jpfgojp.onmicrosoft.com::3ba88787-b8da-4fc8-a417-83f627a88c5e" providerId="AD" clId="Web-{BA90E12B-9006-16FD-BAF8-1D3002BE205A}" dt="2020-06-29T05:25:45.045" v="1594" actId="20577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3:52.937" v="1535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11.639" v="1579" actId="20577"/>
          <ac:spMkLst>
            <pc:docMk/>
            <pc:sldMk cId="3200399028" sldId="4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4:02.015" v="1536" actId="1076"/>
          <ac:spMkLst>
            <pc:docMk/>
            <pc:sldMk cId="3200399028" sldId="4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55.155" v="1605" actId="20577"/>
          <ac:spMkLst>
            <pc:docMk/>
            <pc:sldMk cId="3200399028" sldId="405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07.842" v="1612" actId="20577"/>
          <ac:spMkLst>
            <pc:docMk/>
            <pc:sldMk cId="3200399028" sldId="405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21.936" v="1629" actId="1076"/>
          <ac:spMkLst>
            <pc:docMk/>
            <pc:sldMk cId="3200399028" sldId="405"/>
            <ac:spMk id="14" creationId="{8335A247-BD9C-4A5A-9D96-6CDB89C0F48A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9"/>
        <pc:sldMkLst>
          <pc:docMk/>
          <pc:sldMk cId="1866535682" sldId="406"/>
        </pc:sldMkLst>
      </pc:sldChg>
      <pc:sldChg chg="addSp delSp modSp ord">
        <pc:chgData name="内田 陽子" userId="S::yoko_uchida@jpfgojp.onmicrosoft.com::3ba88787-b8da-4fc8-a417-83f627a88c5e" providerId="AD" clId="Web-{BA90E12B-9006-16FD-BAF8-1D3002BE205A}" dt="2020-06-29T05:01:12.633" v="1253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BA90E12B-9006-16FD-BAF8-1D3002BE205A}" dt="2020-06-29T05:00:00.649" v="1202" actId="20577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5:59.588" v="1129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8:16.962" v="1179" actId="20577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6:06.745" v="1130" actId="1076"/>
          <ac:spMkLst>
            <pc:docMk/>
            <pc:sldMk cId="2292691927" sldId="4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32.962" v="1226" actId="20577"/>
          <ac:spMkLst>
            <pc:docMk/>
            <pc:sldMk cId="2292691927" sldId="4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51.290" v="1250" actId="20577"/>
          <ac:spMkLst>
            <pc:docMk/>
            <pc:sldMk cId="2292691927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20.087" v="1213" actId="20577"/>
          <ac:spMkLst>
            <pc:docMk/>
            <pc:sldMk cId="2292691927" sldId="408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BA90E12B-9006-16FD-BAF8-1D3002BE205A}" dt="2020-06-29T04:59:03.228" v="1183"/>
          <ac:picMkLst>
            <pc:docMk/>
            <pc:sldMk cId="2292691927" sldId="408"/>
            <ac:picMk id="5" creationId="{6EB3EBFE-C967-4F80-9841-5CBB3CAB59FE}"/>
          </ac:picMkLst>
        </pc:picChg>
        <pc:picChg chg="del">
          <ac:chgData name="内田 陽子" userId="S::yoko_uchida@jpfgojp.onmicrosoft.com::3ba88787-b8da-4fc8-a417-83f627a88c5e" providerId="AD" clId="Web-{BA90E12B-9006-16FD-BAF8-1D3002BE205A}" dt="2020-06-29T04:59:07.243" v="1184"/>
          <ac:picMkLst>
            <pc:docMk/>
            <pc:sldMk cId="2292691927" sldId="408"/>
            <ac:picMk id="6" creationId="{FC3EFD14-5F0F-458F-ABA7-0E4DB0445AE9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8"/>
        <pc:sldMkLst>
          <pc:docMk/>
          <pc:sldMk cId="3672275379" sldId="41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7"/>
        <pc:sldMkLst>
          <pc:docMk/>
          <pc:sldMk cId="4034055592" sldId="41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6"/>
        <pc:sldMkLst>
          <pc:docMk/>
          <pc:sldMk cId="97403742" sldId="412"/>
        </pc:sldMkLst>
      </pc:sldChg>
      <pc:sldChg chg="addSp delSp modSp ord addAnim delAnim">
        <pc:chgData name="内田 陽子" userId="S::yoko_uchida@jpfgojp.onmicrosoft.com::3ba88787-b8da-4fc8-a417-83f627a88c5e" providerId="AD" clId="Web-{BA90E12B-9006-16FD-BAF8-1D3002BE205A}" dt="2020-06-29T03:04:05.989" v="571" actId="1076"/>
        <pc:sldMkLst>
          <pc:docMk/>
          <pc:sldMk cId="4023686586" sldId="413"/>
        </pc:sldMkLst>
        <pc:spChg chg="del mod">
          <ac:chgData name="内田 陽子" userId="S::yoko_uchida@jpfgojp.onmicrosoft.com::3ba88787-b8da-4fc8-a417-83f627a88c5e" providerId="AD" clId="Web-{BA90E12B-9006-16FD-BAF8-1D3002BE205A}" dt="2020-06-29T03:03:40.380" v="566"/>
          <ac:spMkLst>
            <pc:docMk/>
            <pc:sldMk cId="4023686586" sldId="41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1:55.132" v="553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2:46.614" v="243" actId="20577"/>
          <ac:spMkLst>
            <pc:docMk/>
            <pc:sldMk cId="4023686586" sldId="413"/>
            <ac:spMk id="4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1:48.163" v="551"/>
          <ac:spMkLst>
            <pc:docMk/>
            <pc:sldMk cId="4023686586" sldId="413"/>
            <ac:spMk id="6" creationId="{C26BD30C-7734-4240-83F0-2551AACA9332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3:43.224" v="567"/>
          <ac:spMkLst>
            <pc:docMk/>
            <pc:sldMk cId="4023686586" sldId="413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4:05.989" v="571" actId="1076"/>
          <ac:spMkLst>
            <pc:docMk/>
            <pc:sldMk cId="4023686586" sldId="413"/>
            <ac:spMk id="8" creationId="{09336035-D0B3-4294-93CD-B0D1779E1361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3:40.380" v="565"/>
          <ac:spMkLst>
            <pc:docMk/>
            <pc:sldMk cId="4023686586" sldId="41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4"/>
          <ac:spMkLst>
            <pc:docMk/>
            <pc:sldMk cId="4023686586" sldId="41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3"/>
          <ac:spMkLst>
            <pc:docMk/>
            <pc:sldMk cId="4023686586" sldId="413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2:13.709" v="557"/>
          <ac:spMkLst>
            <pc:docMk/>
            <pc:sldMk cId="4023686586" sldId="413"/>
            <ac:spMk id="16" creationId="{C549375F-A4A7-4944-A8B9-1AE99336240E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3:35.052" v="564"/>
          <ac:picMkLst>
            <pc:docMk/>
            <pc:sldMk cId="4023686586" sldId="413"/>
            <ac:picMk id="5" creationId="{FA0DDF14-B8AD-4F11-A5B9-D83C0A246D7B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3:31.912" v="563"/>
          <ac:picMkLst>
            <pc:docMk/>
            <pc:sldMk cId="4023686586" sldId="413"/>
            <ac:picMk id="17" creationId="{8C3FF992-89FB-4C13-B32E-47D42E28E47A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5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4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3"/>
        <pc:sldMkLst>
          <pc:docMk/>
          <pc:sldMk cId="289439930" sldId="41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1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0"/>
        <pc:sldMkLst>
          <pc:docMk/>
          <pc:sldMk cId="977269450" sldId="418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8"/>
        <pc:sldMkLst>
          <pc:docMk/>
          <pc:sldMk cId="3361015407" sldId="42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7"/>
        <pc:sldMkLst>
          <pc:docMk/>
          <pc:sldMk cId="533143676" sldId="42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6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5"/>
        <pc:sldMkLst>
          <pc:docMk/>
          <pc:sldMk cId="3455790550" sldId="423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694"/>
        <pc:sldMkLst>
          <pc:docMk/>
          <pc:sldMk cId="781615676" sldId="424"/>
        </pc:sldMkLst>
        <pc:spChg chg="mod">
          <ac:chgData name="内田 陽子" userId="S::yoko_uchida@jpfgojp.onmicrosoft.com::3ba88787-b8da-4fc8-a417-83f627a88c5e" providerId="AD" clId="Web-{BA90E12B-9006-16FD-BAF8-1D3002BE205A}" dt="2020-06-29T08:47:09.847" v="2189" actId="20577"/>
          <ac:spMkLst>
            <pc:docMk/>
            <pc:sldMk cId="781615676" sldId="424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60" v="2693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1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0"/>
        <pc:sldMkLst>
          <pc:docMk/>
          <pc:sldMk cId="1652159729" sldId="427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45:28.382" v="1814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BA90E12B-9006-16FD-BAF8-1D3002BE205A}" dt="2020-06-29T05:44:11.101" v="1786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5:16.272" v="1813" actId="20577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4:22.523" v="1787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6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5"/>
        <pc:sldMkLst>
          <pc:docMk/>
          <pc:sldMk cId="270996168" sldId="43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2"/>
        <pc:sldMkLst>
          <pc:docMk/>
          <pc:sldMk cId="1236574533" sldId="43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1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80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9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8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7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6"/>
        <pc:sldMkLst>
          <pc:docMk/>
          <pc:sldMk cId="4257144580" sldId="437"/>
        </pc:sldMkLst>
      </pc:sldChg>
      <pc:sldChg chg="addSp delSp modSp addAnim delAnim">
        <pc:chgData name="内田 陽子" userId="S::yoko_uchida@jpfgojp.onmicrosoft.com::3ba88787-b8da-4fc8-a417-83f627a88c5e" providerId="AD" clId="Web-{BA90E12B-9006-16FD-BAF8-1D3002BE205A}" dt="2020-06-29T02:57:21.479" v="536"/>
        <pc:sldMkLst>
          <pc:docMk/>
          <pc:sldMk cId="336248084" sldId="451"/>
        </pc:sldMkLst>
        <pc:spChg chg="add del">
          <ac:chgData name="内田 陽子" userId="S::yoko_uchida@jpfgojp.onmicrosoft.com::3ba88787-b8da-4fc8-a417-83f627a88c5e" providerId="AD" clId="Web-{BA90E12B-9006-16FD-BAF8-1D3002BE205A}" dt="2020-06-29T01:52:20.613" v="8"/>
          <ac:spMkLst>
            <pc:docMk/>
            <pc:sldMk cId="336248084" sldId="451"/>
            <ac:spMk id="2" creationId="{33E26DFC-C7A9-48BA-8351-B9BF6EF60EC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26.511" v="522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1:55:22.818" v="77" actId="20577"/>
          <ac:spMkLst>
            <pc:docMk/>
            <pc:sldMk cId="336248084" sldId="45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5:30.652" v="523"/>
          <ac:spMkLst>
            <pc:docMk/>
            <pc:sldMk cId="336248084" sldId="451"/>
            <ac:spMk id="5" creationId="{2A826336-FD59-428B-981F-AFA77B5B18E9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5:33.449" v="525"/>
          <ac:spMkLst>
            <pc:docMk/>
            <pc:sldMk cId="336248084" sldId="451"/>
            <ac:spMk id="6" creationId="{F8270C5B-771E-4466-9DB5-781CC173B6C5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32.839" v="524"/>
          <ac:spMkLst>
            <pc:docMk/>
            <pc:sldMk cId="336248084" sldId="45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2:56:54.151" v="534" actId="1076"/>
          <ac:spMkLst>
            <pc:docMk/>
            <pc:sldMk cId="336248084" sldId="451"/>
            <ac:spMk id="10" creationId="{0D754CA9-DC6B-471C-9432-73772AAC0801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2:57:21.479" v="536"/>
          <ac:picMkLst>
            <pc:docMk/>
            <pc:sldMk cId="336248084" sldId="451"/>
            <ac:picMk id="12" creationId="{CC6B01EA-266B-40B8-BA9B-75D126C50D50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2:57:18.463" v="535"/>
          <ac:picMkLst>
            <pc:docMk/>
            <pc:sldMk cId="336248084" sldId="451"/>
            <ac:picMk id="13" creationId="{8352931E-F840-444F-BB18-DD9FE297217A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3:20.896" v="562"/>
        <pc:sldMkLst>
          <pc:docMk/>
          <pc:sldMk cId="281834022" sldId="452"/>
        </pc:sldMkLst>
        <pc:spChg chg="add del mod">
          <ac:chgData name="内田 陽子" userId="S::yoko_uchida@jpfgojp.onmicrosoft.com::3ba88787-b8da-4fc8-a417-83f627a88c5e" providerId="AD" clId="Web-{BA90E12B-9006-16FD-BAF8-1D3002BE205A}" dt="2020-06-29T03:03:20.896" v="562"/>
          <ac:spMkLst>
            <pc:docMk/>
            <pc:sldMk cId="281834022" sldId="452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260" v="539"/>
          <ac:spMkLst>
            <pc:docMk/>
            <pc:sldMk cId="281834022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09:01.685" v="125" actId="20577"/>
          <ac:spMkLst>
            <pc:docMk/>
            <pc:sldMk cId="281834022" sldId="452"/>
            <ac:spMk id="4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150" v="538"/>
          <ac:spMkLst>
            <pc:docMk/>
            <pc:sldMk cId="281834022" sldId="452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7:46.369" v="542"/>
          <ac:spMkLst>
            <pc:docMk/>
            <pc:sldMk cId="281834022" sldId="452"/>
            <ac:spMk id="9" creationId="{A878D78E-36FC-4581-AA37-FFACE390FDE7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7:43.885" v="540"/>
          <ac:spMkLst>
            <pc:docMk/>
            <pc:sldMk cId="281834022" sldId="452"/>
            <ac:spMk id="11" creationId="{855072FF-6901-4EEA-BCDE-010584452EDC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2:04.960" v="556" actId="1076"/>
          <ac:spMkLst>
            <pc:docMk/>
            <pc:sldMk cId="281834022" sldId="452"/>
            <ac:spMk id="13" creationId="{288176C6-B37E-4384-9A6C-5F9406B3C818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0:47.929" v="548"/>
          <ac:picMkLst>
            <pc:docMk/>
            <pc:sldMk cId="281834022" sldId="452"/>
            <ac:picMk id="5" creationId="{D944D895-60FA-4C19-AB06-70CFC86089CA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0:45.179" v="547"/>
          <ac:picMkLst>
            <pc:docMk/>
            <pc:sldMk cId="281834022" sldId="452"/>
            <ac:picMk id="14" creationId="{B6F90BAF-F0EA-4EF1-8320-16DC955028DE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5:38.348" v="596" actId="1076"/>
        <pc:sldMkLst>
          <pc:docMk/>
          <pc:sldMk cId="1885356720" sldId="453"/>
        </pc:sldMkLst>
        <pc:spChg chg="del mod">
          <ac:chgData name="内田 陽子" userId="S::yoko_uchida@jpfgojp.onmicrosoft.com::3ba88787-b8da-4fc8-a417-83f627a88c5e" providerId="AD" clId="Web-{BA90E12B-9006-16FD-BAF8-1D3002BE205A}" dt="2020-06-29T03:04:42.036" v="587"/>
          <ac:spMkLst>
            <pc:docMk/>
            <pc:sldMk cId="1885356720" sldId="45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161" v="589"/>
          <ac:spMkLst>
            <pc:docMk/>
            <pc:sldMk cId="1885356720" sldId="4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5:38.690" v="317" actId="20577"/>
          <ac:spMkLst>
            <pc:docMk/>
            <pc:sldMk cId="1885356720" sldId="453"/>
            <ac:spMk id="4" creationId="{00000000-0000-0000-0000-000000000000}"/>
          </ac:spMkLst>
        </pc:spChg>
        <pc:spChg chg="add ord">
          <ac:chgData name="内田 陽子" userId="S::yoko_uchida@jpfgojp.onmicrosoft.com::3ba88787-b8da-4fc8-a417-83f627a88c5e" providerId="AD" clId="Web-{BA90E12B-9006-16FD-BAF8-1D3002BE205A}" dt="2020-06-29T03:04:25.739" v="580"/>
          <ac:spMkLst>
            <pc:docMk/>
            <pc:sldMk cId="1885356720" sldId="453"/>
            <ac:spMk id="6" creationId="{EFC47919-3FA6-42FF-9F09-900B0305897F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8"/>
          <ac:spMkLst>
            <pc:docMk/>
            <pc:sldMk cId="1885356720" sldId="453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6"/>
          <ac:spMkLst>
            <pc:docMk/>
            <pc:sldMk cId="1885356720" sldId="453"/>
            <ac:spMk id="9" creationId="{48920A6D-E990-4345-B2E9-6CEDA0026157}"/>
          </ac:spMkLst>
        </pc:spChg>
        <pc:spChg chg="add mod ord">
          <ac:chgData name="内田 陽子" userId="S::yoko_uchida@jpfgojp.onmicrosoft.com::3ba88787-b8da-4fc8-a417-83f627a88c5e" providerId="AD" clId="Web-{BA90E12B-9006-16FD-BAF8-1D3002BE205A}" dt="2020-06-29T03:05:38.348" v="596" actId="1076"/>
          <ac:spMkLst>
            <pc:docMk/>
            <pc:sldMk cId="1885356720" sldId="453"/>
            <ac:spMk id="12" creationId="{ECAF0C4D-5A0B-453B-A3E6-B93DBD51185C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5:00.114" v="590"/>
          <ac:spMkLst>
            <pc:docMk/>
            <pc:sldMk cId="1885356720" sldId="453"/>
            <ac:spMk id="14" creationId="{FCB5D5D2-813A-4CA0-8956-5368CDD2AAFA}"/>
          </ac:spMkLst>
        </pc:spChg>
        <pc:picChg chg="add del ord">
          <ac:chgData name="内田 陽子" userId="S::yoko_uchida@jpfgojp.onmicrosoft.com::3ba88787-b8da-4fc8-a417-83f627a88c5e" providerId="AD" clId="Web-{BA90E12B-9006-16FD-BAF8-1D3002BE205A}" dt="2020-06-29T03:05:29.395" v="595"/>
          <ac:picMkLst>
            <pc:docMk/>
            <pc:sldMk cId="1885356720" sldId="453"/>
            <ac:picMk id="5" creationId="{E03F0B4E-8C4C-45E2-AE17-FDC8BF577B2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5:25.457" v="594"/>
          <ac:picMkLst>
            <pc:docMk/>
            <pc:sldMk cId="1885356720" sldId="453"/>
            <ac:picMk id="15" creationId="{AD9FEBE7-11FB-4B57-BC9F-69D1FEDC6746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BA90E12B-9006-16FD-BAF8-1D3002BE205A}" dt="2020-06-29T03:06:50.503" v="609"/>
        <pc:sldMkLst>
          <pc:docMk/>
          <pc:sldMk cId="1548145931" sldId="454"/>
        </pc:sldMkLst>
        <pc:spChg chg="del mod">
          <ac:chgData name="内田 陽子" userId="S::yoko_uchida@jpfgojp.onmicrosoft.com::3ba88787-b8da-4fc8-a417-83f627a88c5e" providerId="AD" clId="Web-{BA90E12B-9006-16FD-BAF8-1D3002BE205A}" dt="2020-06-29T03:05:59.691" v="597"/>
          <ac:spMkLst>
            <pc:docMk/>
            <pc:sldMk cId="1548145931" sldId="454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5:59.769" v="599"/>
          <ac:spMkLst>
            <pc:docMk/>
            <pc:sldMk cId="1548145931" sldId="4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9:13.875" v="420" actId="20577"/>
          <ac:spMkLst>
            <pc:docMk/>
            <pc:sldMk cId="1548145931" sldId="454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6:04.629" v="603"/>
          <ac:spMkLst>
            <pc:docMk/>
            <pc:sldMk cId="1548145931" sldId="454"/>
            <ac:spMk id="6" creationId="{9C9E02BE-0308-46A2-84E9-B83BA2FFD90B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5:59.691" v="598"/>
          <ac:spMkLst>
            <pc:docMk/>
            <pc:sldMk cId="1548145931" sldId="454"/>
            <ac:spMk id="7" creationId="{1AF68CEC-B70C-4DFA-9973-E5B8A12ED1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79" v="601"/>
          <ac:spMkLst>
            <pc:docMk/>
            <pc:sldMk cId="1548145931" sldId="454"/>
            <ac:spMk id="11" creationId="{2448F9D4-984B-4C6A-B636-EC8F29AF5D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94" v="602"/>
          <ac:spMkLst>
            <pc:docMk/>
            <pc:sldMk cId="1548145931" sldId="454"/>
            <ac:spMk id="13" creationId="{1688FEB2-BFBC-4612-9E19-EDA5F3A576B3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6:50.503" v="609"/>
          <ac:picMkLst>
            <pc:docMk/>
            <pc:sldMk cId="1548145931" sldId="454"/>
            <ac:picMk id="9" creationId="{3FC819B0-4B1E-450C-AF3B-D1071328047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6:48.316" v="608"/>
          <ac:picMkLst>
            <pc:docMk/>
            <pc:sldMk cId="1548145931" sldId="454"/>
            <ac:picMk id="14" creationId="{8C92708E-91FB-4DDD-9F87-E30109A9029F}"/>
          </ac:picMkLst>
        </pc:picChg>
      </pc:sldChg>
      <pc:sldChg chg="modSp add replId">
        <pc:chgData name="内田 陽子" userId="S::yoko_uchida@jpfgojp.onmicrosoft.com::3ba88787-b8da-4fc8-a417-83f627a88c5e" providerId="AD" clId="Web-{BA90E12B-9006-16FD-BAF8-1D3002BE205A}" dt="2020-06-29T04:49:54.872" v="956" actId="1076"/>
        <pc:sldMkLst>
          <pc:docMk/>
          <pc:sldMk cId="3416712067" sldId="455"/>
        </pc:sldMkLst>
        <pc:spChg chg="mod">
          <ac:chgData name="内田 陽子" userId="S::yoko_uchida@jpfgojp.onmicrosoft.com::3ba88787-b8da-4fc8-a417-83f627a88c5e" providerId="AD" clId="Web-{BA90E12B-9006-16FD-BAF8-1D3002BE205A}" dt="2020-06-29T04:35:45.627" v="755" actId="20577"/>
          <ac:spMkLst>
            <pc:docMk/>
            <pc:sldMk cId="3416712067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24.190" v="727" actId="20577"/>
          <ac:spMkLst>
            <pc:docMk/>
            <pc:sldMk cId="3416712067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9:54.872" v="956" actId="1076"/>
          <ac:spMkLst>
            <pc:docMk/>
            <pc:sldMk cId="3416712067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10.221" v="786" actId="1076"/>
          <ac:spMkLst>
            <pc:docMk/>
            <pc:sldMk cId="3416712067" sldId="45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59.956" v="782" actId="20577"/>
          <ac:spMkLst>
            <pc:docMk/>
            <pc:sldMk cId="3416712067" sldId="45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35.315" v="806" actId="20577"/>
          <ac:spMkLst>
            <pc:docMk/>
            <pc:sldMk cId="3416712067" sldId="45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55.846" v="819" actId="20577"/>
          <ac:spMkLst>
            <pc:docMk/>
            <pc:sldMk cId="3416712067" sldId="455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4:54:15.448" v="1114" actId="20577"/>
        <pc:sldMkLst>
          <pc:docMk/>
          <pc:sldMk cId="3182985493" sldId="456"/>
        </pc:sldMkLst>
        <pc:spChg chg="mod">
          <ac:chgData name="内田 陽子" userId="S::yoko_uchida@jpfgojp.onmicrosoft.com::3ba88787-b8da-4fc8-a417-83f627a88c5e" providerId="AD" clId="Web-{BA90E12B-9006-16FD-BAF8-1D3002BE205A}" dt="2020-06-29T04:50:51.590" v="982" actId="20577"/>
          <ac:spMkLst>
            <pc:docMk/>
            <pc:sldMk cId="3182985493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8:46.544" v="942" actId="20577"/>
          <ac:spMkLst>
            <pc:docMk/>
            <pc:sldMk cId="3182985493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4:15.448" v="1114" actId="20577"/>
          <ac:spMkLst>
            <pc:docMk/>
            <pc:sldMk cId="3182985493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0:09.669" v="957" actId="1076"/>
          <ac:spMkLst>
            <pc:docMk/>
            <pc:sldMk cId="3182985493" sldId="45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15.606" v="1015" actId="20577"/>
          <ac:spMkLst>
            <pc:docMk/>
            <pc:sldMk cId="3182985493" sldId="456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42.965" v="1040" actId="20577"/>
          <ac:spMkLst>
            <pc:docMk/>
            <pc:sldMk cId="3182985493" sldId="456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55.356" v="1057" actId="20577"/>
          <ac:spMkLst>
            <pc:docMk/>
            <pc:sldMk cId="3182985493" sldId="456"/>
            <ac:spMk id="14" creationId="{B9E01242-A798-4AF3-A0A2-7C59DE02D6B1}"/>
          </ac:spMkLst>
        </pc:spChg>
      </pc:sldChg>
      <pc:sldChg chg="addSp delSp modSp add replId">
        <pc:chgData name="内田 陽子" userId="S::yoko_uchida@jpfgojp.onmicrosoft.com::3ba88787-b8da-4fc8-a417-83f627a88c5e" providerId="AD" clId="Web-{BA90E12B-9006-16FD-BAF8-1D3002BE205A}" dt="2020-06-29T05:04:56.788" v="1359" actId="20577"/>
        <pc:sldMkLst>
          <pc:docMk/>
          <pc:sldMk cId="571041173" sldId="457"/>
        </pc:sldMkLst>
        <pc:spChg chg="mod">
          <ac:chgData name="内田 陽子" userId="S::yoko_uchida@jpfgojp.onmicrosoft.com::3ba88787-b8da-4fc8-a417-83f627a88c5e" providerId="AD" clId="Web-{BA90E12B-9006-16FD-BAF8-1D3002BE205A}" dt="2020-06-29T05:04:33.429" v="1330" actId="20577"/>
          <ac:spMkLst>
            <pc:docMk/>
            <pc:sldMk cId="571041173" sldId="4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2:58.257" v="1277" actId="20577"/>
          <ac:spMkLst>
            <pc:docMk/>
            <pc:sldMk cId="571041173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17.882" v="1316" actId="20577"/>
          <ac:spMkLst>
            <pc:docMk/>
            <pc:sldMk cId="571041173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8.741" v="1346" actId="20577"/>
          <ac:spMkLst>
            <pc:docMk/>
            <pc:sldMk cId="571041173" sldId="4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56.788" v="1359" actId="20577"/>
          <ac:spMkLst>
            <pc:docMk/>
            <pc:sldMk cId="571041173" sldId="45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1.319" v="1339" actId="20577"/>
          <ac:spMkLst>
            <pc:docMk/>
            <pc:sldMk cId="571041173" sldId="457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BA90E12B-9006-16FD-BAF8-1D3002BE205A}" dt="2020-06-29T05:02:23.289" v="1264"/>
          <ac:picMkLst>
            <pc:docMk/>
            <pc:sldMk cId="571041173" sldId="457"/>
            <ac:picMk id="5" creationId="{6EB3EBFE-C967-4F80-9841-5CBB3CAB59FE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5:02:20.539" v="1263"/>
          <ac:picMkLst>
            <pc:docMk/>
            <pc:sldMk cId="571041173" sldId="457"/>
            <ac:picMk id="6" creationId="{7A2220FB-CD06-41D4-BB47-4CE461786C44}"/>
          </ac:picMkLst>
        </pc:pic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15:59.987" v="1516" actId="20577"/>
        <pc:sldMkLst>
          <pc:docMk/>
          <pc:sldMk cId="4056125493" sldId="458"/>
        </pc:sldMkLst>
        <pc:spChg chg="mod">
          <ac:chgData name="内田 陽子" userId="S::yoko_uchida@jpfgojp.onmicrosoft.com::3ba88787-b8da-4fc8-a417-83f627a88c5e" providerId="AD" clId="Web-{BA90E12B-9006-16FD-BAF8-1D3002BE205A}" dt="2020-06-29T05:10:23.083" v="1412" actId="20577"/>
          <ac:spMkLst>
            <pc:docMk/>
            <pc:sldMk cId="4056125493" sldId="4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9:41.755" v="1384" actId="20577"/>
          <ac:spMkLst>
            <pc:docMk/>
            <pc:sldMk cId="4056125493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5:59.987" v="1516" actId="20577"/>
          <ac:spMkLst>
            <pc:docMk/>
            <pc:sldMk cId="4056125493" sldId="4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28.379" v="1445" actId="20577"/>
          <ac:spMkLst>
            <pc:docMk/>
            <pc:sldMk cId="4056125493" sldId="458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09.614" v="1433" actId="20577"/>
          <ac:spMkLst>
            <pc:docMk/>
            <pc:sldMk cId="4056125493" sldId="458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51.098" v="1462" actId="20577"/>
          <ac:spMkLst>
            <pc:docMk/>
            <pc:sldMk cId="4056125493" sldId="458"/>
            <ac:spMk id="14" creationId="{B9E01242-A798-4AF3-A0A2-7C59DE02D6B1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43:30.867" v="1769" actId="20577"/>
        <pc:sldMkLst>
          <pc:docMk/>
          <pc:sldMk cId="2919547932" sldId="459"/>
        </pc:sldMkLst>
        <pc:spChg chg="mod">
          <ac:chgData name="内田 陽子" userId="S::yoko_uchida@jpfgojp.onmicrosoft.com::3ba88787-b8da-4fc8-a417-83f627a88c5e" providerId="AD" clId="Web-{BA90E12B-9006-16FD-BAF8-1D3002BE205A}" dt="2020-06-29T05:30:51.590" v="1718" actId="20577"/>
          <ac:spMkLst>
            <pc:docMk/>
            <pc:sldMk cId="2919547932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8:01.404" v="1647" actId="20577"/>
          <ac:spMkLst>
            <pc:docMk/>
            <pc:sldMk cId="2919547932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3:30.867" v="1769" actId="20577"/>
          <ac:spMkLst>
            <pc:docMk/>
            <pc:sldMk cId="2919547932" sldId="4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56.840" v="1721" actId="20577"/>
          <ac:spMkLst>
            <pc:docMk/>
            <pc:sldMk cId="2919547932" sldId="45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8.637" v="1715" actId="20577"/>
          <ac:spMkLst>
            <pc:docMk/>
            <pc:sldMk cId="2919547932" sldId="45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1.903" v="1711" actId="20577"/>
          <ac:spMkLst>
            <pc:docMk/>
            <pc:sldMk cId="2919547932" sldId="459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5:51:40.239" v="1892" actId="20577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BA90E12B-9006-16FD-BAF8-1D3002BE205A}" dt="2020-06-29T05:46:44.334" v="1831" actId="20577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1:40.239" v="1892" actId="20577"/>
          <ac:spMkLst>
            <pc:docMk/>
            <pc:sldMk cId="699807025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6:51.834" v="1832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add ord">
        <pc:chgData name="内田 陽子" userId="S::yoko_uchida@jpfgojp.onmicrosoft.com::3ba88787-b8da-4fc8-a417-83f627a88c5e" providerId="AD" clId="Web-{BA90E12B-9006-16FD-BAF8-1D3002BE205A}" dt="2020-06-29T05:51:51.457" v="1894"/>
        <pc:sldMkLst>
          <pc:docMk/>
          <pc:sldMk cId="494679441" sldId="461"/>
        </pc:sldMkLst>
      </pc:sldChg>
      <pc:sldChg chg="modSp add ord replId">
        <pc:chgData name="内田 陽子" userId="S::yoko_uchida@jpfgojp.onmicrosoft.com::3ba88787-b8da-4fc8-a417-83f627a88c5e" providerId="AD" clId="Web-{BA90E12B-9006-16FD-BAF8-1D3002BE205A}" dt="2020-06-29T08:46:22.972" v="2184" actId="1076"/>
        <pc:sldMkLst>
          <pc:docMk/>
          <pc:sldMk cId="2503653533" sldId="462"/>
        </pc:sldMkLst>
        <pc:spChg chg="mod">
          <ac:chgData name="内田 陽子" userId="S::yoko_uchida@jpfgojp.onmicrosoft.com::3ba88787-b8da-4fc8-a417-83f627a88c5e" providerId="AD" clId="Web-{BA90E12B-9006-16FD-BAF8-1D3002BE205A}" dt="2020-06-29T08:44:08.520" v="2119" actId="20577"/>
          <ac:spMkLst>
            <pc:docMk/>
            <pc:sldMk cId="2503653533" sldId="46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0:53.223" v="2040" actId="20577"/>
          <ac:spMkLst>
            <pc:docMk/>
            <pc:sldMk cId="2503653533" sldId="4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3:54.113" v="2105" actId="20577"/>
          <ac:spMkLst>
            <pc:docMk/>
            <pc:sldMk cId="2503653533" sldId="46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6:22.972" v="2184" actId="1076"/>
          <ac:spMkLst>
            <pc:docMk/>
            <pc:sldMk cId="2503653533" sldId="46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22.941" v="2147" actId="20577"/>
          <ac:spMkLst>
            <pc:docMk/>
            <pc:sldMk cId="2503653533" sldId="462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35.926" v="2162" actId="20577"/>
          <ac:spMkLst>
            <pc:docMk/>
            <pc:sldMk cId="2503653533" sldId="462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51.113" v="2181" actId="20577"/>
          <ac:spMkLst>
            <pc:docMk/>
            <pc:sldMk cId="2503653533" sldId="462"/>
            <ac:spMk id="14" creationId="{B9E01242-A798-4AF3-A0A2-7C59DE02D6B1}"/>
          </ac:spMkLst>
        </pc:spChg>
      </pc:sldChg>
      <pc:sldChg chg="delSp modSp add replId">
        <pc:chgData name="内田 陽子" userId="S::yoko_uchida@jpfgojp.onmicrosoft.com::3ba88787-b8da-4fc8-a417-83f627a88c5e" providerId="AD" clId="Web-{BA90E12B-9006-16FD-BAF8-1D3002BE205A}" dt="2020-06-29T08:52:05.893" v="2283" actId="20577"/>
        <pc:sldMkLst>
          <pc:docMk/>
          <pc:sldMk cId="629953174" sldId="463"/>
        </pc:sldMkLst>
        <pc:spChg chg="mod">
          <ac:chgData name="内田 陽子" userId="S::yoko_uchida@jpfgojp.onmicrosoft.com::3ba88787-b8da-4fc8-a417-83f627a88c5e" providerId="AD" clId="Web-{BA90E12B-9006-16FD-BAF8-1D3002BE205A}" dt="2020-06-29T08:50:20.659" v="2230" actId="20577"/>
          <ac:spMkLst>
            <pc:docMk/>
            <pc:sldMk cId="629953174" sldId="4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16.128" v="2214" actId="20577"/>
          <ac:spMkLst>
            <pc:docMk/>
            <pc:sldMk cId="629953174" sldId="4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2:05.893" v="2283" actId="20577"/>
          <ac:spMkLst>
            <pc:docMk/>
            <pc:sldMk cId="629953174" sldId="46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31.300" v="2217" actId="1076"/>
          <ac:spMkLst>
            <pc:docMk/>
            <pc:sldMk cId="629953174" sldId="46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0:35.378" v="2240" actId="20577"/>
          <ac:spMkLst>
            <pc:docMk/>
            <pc:sldMk cId="629953174" sldId="463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6"/>
          <ac:spMkLst>
            <pc:docMk/>
            <pc:sldMk cId="629953174" sldId="463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5"/>
          <ac:spMkLst>
            <pc:docMk/>
            <pc:sldMk cId="629953174" sldId="463"/>
            <ac:spMk id="14" creationId="{B9E01242-A798-4AF3-A0A2-7C59DE02D6B1}"/>
          </ac:spMkLst>
        </pc:spChg>
      </pc:sldChg>
      <pc:sldChg chg="delSp modSp add ord replId">
        <pc:chgData name="内田 陽子" userId="S::yoko_uchida@jpfgojp.onmicrosoft.com::3ba88787-b8da-4fc8-a417-83f627a88c5e" providerId="AD" clId="Web-{BA90E12B-9006-16FD-BAF8-1D3002BE205A}" dt="2020-06-29T09:02:56.876" v="2443" actId="20577"/>
        <pc:sldMkLst>
          <pc:docMk/>
          <pc:sldMk cId="3016805703" sldId="464"/>
        </pc:sldMkLst>
        <pc:spChg chg="mod">
          <ac:chgData name="内田 陽子" userId="S::yoko_uchida@jpfgojp.onmicrosoft.com::3ba88787-b8da-4fc8-a417-83f627a88c5e" providerId="AD" clId="Web-{BA90E12B-9006-16FD-BAF8-1D3002BE205A}" dt="2020-06-29T09:01:47.439" v="2371" actId="20577"/>
          <ac:spMkLst>
            <pc:docMk/>
            <pc:sldMk cId="3016805703" sldId="4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3:23.909" v="2304" actId="14100"/>
          <ac:spMkLst>
            <pc:docMk/>
            <pc:sldMk cId="3016805703" sldId="4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4:14.424" v="2335" actId="20577"/>
          <ac:spMkLst>
            <pc:docMk/>
            <pc:sldMk cId="3016805703" sldId="464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9:01:55.860" v="2374"/>
          <ac:spMkLst>
            <pc:docMk/>
            <pc:sldMk cId="3016805703" sldId="464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10.563" v="2394" actId="20577"/>
          <ac:spMkLst>
            <pc:docMk/>
            <pc:sldMk cId="3016805703" sldId="464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56.876" v="2443" actId="20577"/>
          <ac:spMkLst>
            <pc:docMk/>
            <pc:sldMk cId="3016805703" sldId="464"/>
            <ac:spMk id="14" creationId="{E81F51A5-8175-464B-A1AE-19542C1F9BA4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9:16:37.639" v="2556" actId="1076"/>
        <pc:sldMkLst>
          <pc:docMk/>
          <pc:sldMk cId="2755551451" sldId="465"/>
        </pc:sldMkLst>
        <pc:spChg chg="mod">
          <ac:chgData name="内田 陽子" userId="S::yoko_uchida@jpfgojp.onmicrosoft.com::3ba88787-b8da-4fc8-a417-83f627a88c5e" providerId="AD" clId="Web-{BA90E12B-9006-16FD-BAF8-1D3002BE205A}" dt="2020-06-29T09:15:38.921" v="2514" actId="20577"/>
          <ac:spMkLst>
            <pc:docMk/>
            <pc:sldMk cId="2755551451" sldId="4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6:56.141" v="2473" actId="20577"/>
          <ac:spMkLst>
            <pc:docMk/>
            <pc:sldMk cId="2755551451" sldId="4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29.217" v="2505" actId="20577"/>
          <ac:spMkLst>
            <pc:docMk/>
            <pc:sldMk cId="2755551451" sldId="4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37.639" v="2556" actId="1076"/>
          <ac:spMkLst>
            <pc:docMk/>
            <pc:sldMk cId="2755551451" sldId="4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49.061" v="2524" actId="20577"/>
          <ac:spMkLst>
            <pc:docMk/>
            <pc:sldMk cId="2755551451" sldId="46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00.186" v="2533" actId="20577"/>
          <ac:spMkLst>
            <pc:docMk/>
            <pc:sldMk cId="2755551451" sldId="46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11.811" v="2548" actId="20577"/>
          <ac:spMkLst>
            <pc:docMk/>
            <pc:sldMk cId="2755551451" sldId="465"/>
            <ac:spMk id="14" creationId="{B9E01242-A798-4AF3-A0A2-7C59DE02D6B1}"/>
          </ac:spMkLst>
        </pc:spChg>
      </pc:sldChg>
      <pc:sldChg chg="addSp modSp add ord replId">
        <pc:chgData name="内田 陽子" userId="S::yoko_uchida@jpfgojp.onmicrosoft.com::3ba88787-b8da-4fc8-a417-83f627a88c5e" providerId="AD" clId="Web-{BA90E12B-9006-16FD-BAF8-1D3002BE205A}" dt="2020-06-29T09:23:52.419" v="2675" actId="1076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BA90E12B-9006-16FD-BAF8-1D3002BE205A}" dt="2020-06-29T09:22:12.998" v="2637" actId="20577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9:04.498" v="2580" actId="20577"/>
          <ac:spMkLst>
            <pc:docMk/>
            <pc:sldMk cId="2184320532" sldId="4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52.419" v="2675" actId="1076"/>
          <ac:spMkLst>
            <pc:docMk/>
            <pc:sldMk cId="2184320532" sldId="4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17.372" v="2659" actId="1076"/>
          <ac:spMkLst>
            <pc:docMk/>
            <pc:sldMk cId="2184320532" sldId="46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9:22:30.451" v="2644" actId="20577"/>
          <ac:spMkLst>
            <pc:docMk/>
            <pc:sldMk cId="2184320532" sldId="466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05.216" v="2655" actId="20577"/>
          <ac:spMkLst>
            <pc:docMk/>
            <pc:sldMk cId="2184320532" sldId="466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29.357" v="2670" actId="20577"/>
          <ac:spMkLst>
            <pc:docMk/>
            <pc:sldMk cId="2184320532" sldId="466"/>
            <ac:spMk id="14" creationId="{E81F51A5-8175-464B-A1AE-19542C1F9BA4}"/>
          </ac:spMkLst>
        </pc:spChg>
      </pc:sldChg>
    </pc:docChg>
  </pc:docChgLst>
  <pc:docChgLst>
    <pc:chgData name="内田 陽子" userId="S::yoko_uchida@jpfgojp.onmicrosoft.com::3ba88787-b8da-4fc8-a417-83f627a88c5e" providerId="AD" clId="Web-{DE3968A3-F87F-B32D-53B4-4E0F3F803AA5}"/>
    <pc:docChg chg="addSld modSld sldOrd">
      <pc:chgData name="内田 陽子" userId="S::yoko_uchida@jpfgojp.onmicrosoft.com::3ba88787-b8da-4fc8-a417-83f627a88c5e" providerId="AD" clId="Web-{DE3968A3-F87F-B32D-53B4-4E0F3F803AA5}" dt="2020-07-04T04:16:38.050" v="145"/>
      <pc:docMkLst>
        <pc:docMk/>
      </pc:docMkLst>
      <pc:sldChg chg="modSp ord">
        <pc:chgData name="内田 陽子" userId="S::yoko_uchida@jpfgojp.onmicrosoft.com::3ba88787-b8da-4fc8-a417-83f627a88c5e" providerId="AD" clId="Web-{DE3968A3-F87F-B32D-53B4-4E0F3F803AA5}" dt="2020-07-04T04:11:51.297" v="86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DE3968A3-F87F-B32D-53B4-4E0F3F803AA5}" dt="2020-07-04T04:06:19.901" v="77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11:44.640" v="85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11:28.609" v="78" actId="1076"/>
          <ac:spMkLst>
            <pc:docMk/>
            <pc:sldMk cId="2850448850" sldId="440"/>
            <ac:spMk id="7" creationId="{1AF68CEC-B70C-4DFA-9973-E5B8A12ED17D}"/>
          </ac:spMkLst>
        </pc:spChg>
      </pc:sldChg>
      <pc:sldChg chg="delSp modSp ord">
        <pc:chgData name="内田 陽子" userId="S::yoko_uchida@jpfgojp.onmicrosoft.com::3ba88787-b8da-4fc8-a417-83f627a88c5e" providerId="AD" clId="Web-{DE3968A3-F87F-B32D-53B4-4E0F3F803AA5}" dt="2020-07-04T04:05:23.463" v="63" actId="1076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DE3968A3-F87F-B32D-53B4-4E0F3F803AA5}" dt="2020-07-04T04:02:12.101" v="23" actId="14100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03:08.554" v="33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05:23.463" v="63" actId="1076"/>
          <ac:spMkLst>
            <pc:docMk/>
            <pc:sldMk cId="2624926469" sldId="443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E3968A3-F87F-B32D-53B4-4E0F3F803AA5}" dt="2020-07-04T04:02:14.851" v="24"/>
          <ac:spMkLst>
            <pc:docMk/>
            <pc:sldMk cId="2624926469" sldId="44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E3968A3-F87F-B32D-53B4-4E0F3F803AA5}" dt="2020-07-04T04:16:38.050" v="145"/>
        <pc:sldMkLst>
          <pc:docMk/>
          <pc:sldMk cId="2043561076" sldId="449"/>
        </pc:sldMkLst>
        <pc:spChg chg="mod">
          <ac:chgData name="内田 陽子" userId="S::yoko_uchida@jpfgojp.onmicrosoft.com::3ba88787-b8da-4fc8-a417-83f627a88c5e" providerId="AD" clId="Web-{DE3968A3-F87F-B32D-53B4-4E0F3F803AA5}" dt="2020-07-04T04:15:38.141" v="137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16:21.707" v="144" actId="1076"/>
          <ac:spMkLst>
            <pc:docMk/>
            <pc:sldMk cId="204356107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15:48.923" v="138" actId="1076"/>
          <ac:spMkLst>
            <pc:docMk/>
            <pc:sldMk cId="2043561076" sldId="44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E3968A3-F87F-B32D-53B4-4E0F3F803AA5}" dt="2020-07-04T04:00:41.882" v="1" actId="20577"/>
        <pc:sldMkLst>
          <pc:docMk/>
          <pc:sldMk cId="898177203" sldId="477"/>
        </pc:sldMkLst>
        <pc:spChg chg="mod">
          <ac:chgData name="内田 陽子" userId="S::yoko_uchida@jpfgojp.onmicrosoft.com::3ba88787-b8da-4fc8-a417-83f627a88c5e" providerId="AD" clId="Web-{DE3968A3-F87F-B32D-53B4-4E0F3F803AA5}" dt="2020-07-04T04:00:41.882" v="1" actId="20577"/>
          <ac:spMkLst>
            <pc:docMk/>
            <pc:sldMk cId="898177203" sldId="477"/>
            <ac:spMk id="4" creationId="{00000000-0000-0000-0000-000000000000}"/>
          </ac:spMkLst>
        </pc:spChg>
      </pc:sldChg>
      <pc:sldChg chg="delSp modSp add replId">
        <pc:chgData name="内田 陽子" userId="S::yoko_uchida@jpfgojp.onmicrosoft.com::3ba88787-b8da-4fc8-a417-83f627a88c5e" providerId="AD" clId="Web-{DE3968A3-F87F-B32D-53B4-4E0F3F803AA5}" dt="2020-07-04T04:05:12.713" v="62" actId="20577"/>
        <pc:sldMkLst>
          <pc:docMk/>
          <pc:sldMk cId="283426100" sldId="478"/>
        </pc:sldMkLst>
        <pc:spChg chg="mod">
          <ac:chgData name="内田 陽子" userId="S::yoko_uchida@jpfgojp.onmicrosoft.com::3ba88787-b8da-4fc8-a417-83f627a88c5e" providerId="AD" clId="Web-{DE3968A3-F87F-B32D-53B4-4E0F3F803AA5}" dt="2020-07-04T04:04:44.039" v="55" actId="20577"/>
          <ac:spMkLst>
            <pc:docMk/>
            <pc:sldMk cId="283426100" sldId="4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05:12.713" v="62" actId="20577"/>
          <ac:spMkLst>
            <pc:docMk/>
            <pc:sldMk cId="283426100" sldId="4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04:57.695" v="58" actId="1076"/>
          <ac:spMkLst>
            <pc:docMk/>
            <pc:sldMk cId="283426100" sldId="47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E3968A3-F87F-B32D-53B4-4E0F3F803AA5}" dt="2020-07-04T04:04:50.320" v="57"/>
          <ac:spMkLst>
            <pc:docMk/>
            <pc:sldMk cId="283426100" sldId="47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E3968A3-F87F-B32D-53B4-4E0F3F803AA5}" dt="2020-07-04T04:04:50.320" v="56"/>
          <ac:spMkLst>
            <pc:docMk/>
            <pc:sldMk cId="283426100" sldId="478"/>
            <ac:spMk id="10" creationId="{9A12C887-F2A3-44AE-B14D-889C875FFA4A}"/>
          </ac:spMkLst>
        </pc:spChg>
      </pc:sldChg>
      <pc:sldChg chg="addSp modSp add ord replId">
        <pc:chgData name="内田 陽子" userId="S::yoko_uchida@jpfgojp.onmicrosoft.com::3ba88787-b8da-4fc8-a417-83f627a88c5e" providerId="AD" clId="Web-{DE3968A3-F87F-B32D-53B4-4E0F3F803AA5}" dt="2020-07-04T04:13:58.297" v="117"/>
        <pc:sldMkLst>
          <pc:docMk/>
          <pc:sldMk cId="4038608163" sldId="479"/>
        </pc:sldMkLst>
        <pc:spChg chg="mod">
          <ac:chgData name="内田 陽子" userId="S::yoko_uchida@jpfgojp.onmicrosoft.com::3ba88787-b8da-4fc8-a417-83f627a88c5e" providerId="AD" clId="Web-{DE3968A3-F87F-B32D-53B4-4E0F3F803AA5}" dt="2020-07-04T04:13:17.500" v="108" actId="20577"/>
          <ac:spMkLst>
            <pc:docMk/>
            <pc:sldMk cId="4038608163" sldId="4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13:39.594" v="114" actId="20577"/>
          <ac:spMkLst>
            <pc:docMk/>
            <pc:sldMk cId="4038608163" sldId="479"/>
            <ac:spMk id="4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DE3968A3-F87F-B32D-53B4-4E0F3F803AA5}" dt="2020-07-04T04:13:58.282" v="115"/>
          <ac:spMkLst>
            <pc:docMk/>
            <pc:sldMk cId="4038608163" sldId="479"/>
            <ac:spMk id="5" creationId="{8BE060B7-BBB5-4E41-9AE3-232CE3820337}"/>
          </ac:spMkLst>
        </pc:spChg>
        <pc:spChg chg="add">
          <ac:chgData name="内田 陽子" userId="S::yoko_uchida@jpfgojp.onmicrosoft.com::3ba88787-b8da-4fc8-a417-83f627a88c5e" providerId="AD" clId="Web-{DE3968A3-F87F-B32D-53B4-4E0F3F803AA5}" dt="2020-07-04T04:13:58.282" v="116"/>
          <ac:spMkLst>
            <pc:docMk/>
            <pc:sldMk cId="4038608163" sldId="479"/>
            <ac:spMk id="9" creationId="{26B27F9F-4D39-4FC0-899B-17D8D1A2B1C4}"/>
          </ac:spMkLst>
        </pc:spChg>
        <pc:spChg chg="add">
          <ac:chgData name="内田 陽子" userId="S::yoko_uchida@jpfgojp.onmicrosoft.com::3ba88787-b8da-4fc8-a417-83f627a88c5e" providerId="AD" clId="Web-{DE3968A3-F87F-B32D-53B4-4E0F3F803AA5}" dt="2020-07-04T04:13:58.297" v="117"/>
          <ac:spMkLst>
            <pc:docMk/>
            <pc:sldMk cId="4038608163" sldId="479"/>
            <ac:spMk id="11" creationId="{98A749B6-AB56-4FDA-8D28-E1EBA15EF08C}"/>
          </ac:spMkLst>
        </pc:spChg>
      </pc:sldChg>
    </pc:docChg>
  </pc:docChgLst>
  <pc:docChgLst>
    <pc:chgData name="佐藤 琴乃" userId="S::kotono_sato@jpfgojp.onmicrosoft.com::2230d9ee-5755-4738-bed6-b68085c1b120" providerId="AD" clId="Web-{C51DEC7B-CA97-987F-F6DA-39BA36DB02B0}"/>
    <pc:docChg chg="addSld delSld">
      <pc:chgData name="佐藤 琴乃" userId="S::kotono_sato@jpfgojp.onmicrosoft.com::2230d9ee-5755-4738-bed6-b68085c1b120" providerId="AD" clId="Web-{C51DEC7B-CA97-987F-F6DA-39BA36DB02B0}" dt="2020-07-17T01:30:55.320" v="3"/>
      <pc:docMkLst>
        <pc:docMk/>
      </pc:docMkLst>
      <pc:sldChg chg="del">
        <pc:chgData name="佐藤 琴乃" userId="S::kotono_sato@jpfgojp.onmicrosoft.com::2230d9ee-5755-4738-bed6-b68085c1b120" providerId="AD" clId="Web-{C51DEC7B-CA97-987F-F6DA-39BA36DB02B0}" dt="2020-07-17T01:30:55.320" v="3"/>
        <pc:sldMkLst>
          <pc:docMk/>
          <pc:sldMk cId="2010396247" sldId="258"/>
        </pc:sldMkLst>
      </pc:sldChg>
      <pc:sldChg chg="add del">
        <pc:chgData name="佐藤 琴乃" userId="S::kotono_sato@jpfgojp.onmicrosoft.com::2230d9ee-5755-4738-bed6-b68085c1b120" providerId="AD" clId="Web-{C51DEC7B-CA97-987F-F6DA-39BA36DB02B0}" dt="2020-07-17T01:30:52.070" v="2"/>
        <pc:sldMkLst>
          <pc:docMk/>
          <pc:sldMk cId="3871061279" sldId="487"/>
        </pc:sldMkLst>
      </pc:sldChg>
    </pc:docChg>
  </pc:docChgLst>
  <pc:docChgLst>
    <pc:chgData name="内田 陽子" userId="S::yoko_uchida@jpfgojp.onmicrosoft.com::3ba88787-b8da-4fc8-a417-83f627a88c5e" providerId="AD" clId="Web-{21EE5ECE-F2FD-180B-1DBB-5F056335FC80}"/>
    <pc:docChg chg="modSld sldOrd">
      <pc:chgData name="内田 陽子" userId="S::yoko_uchida@jpfgojp.onmicrosoft.com::3ba88787-b8da-4fc8-a417-83f627a88c5e" providerId="AD" clId="Web-{21EE5ECE-F2FD-180B-1DBB-5F056335FC80}" dt="2020-07-06T12:01:50.630" v="238" actId="1076"/>
      <pc:docMkLst>
        <pc:docMk/>
      </pc:docMkLst>
      <pc:sldChg chg="modSp">
        <pc:chgData name="内田 陽子" userId="S::yoko_uchida@jpfgojp.onmicrosoft.com::3ba88787-b8da-4fc8-a417-83f627a88c5e" providerId="AD" clId="Web-{21EE5ECE-F2FD-180B-1DBB-5F056335FC80}" dt="2020-07-06T11:51:46.743" v="144" actId="20577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21EE5ECE-F2FD-180B-1DBB-5F056335FC80}" dt="2020-07-06T11:51:46.743" v="144" actId="20577"/>
          <ac:spMkLst>
            <pc:docMk/>
            <pc:sldMk cId="4023686586" sldId="41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21EE5ECE-F2FD-180B-1DBB-5F056335FC80}" dt="2020-07-06T11:57:33.796" v="213" actId="1076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21EE5ECE-F2FD-180B-1DBB-5F056335FC80}" dt="2020-07-06T11:54:51.177" v="166" actId="1076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54:41.364" v="165" actId="14100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55:13.287" v="174" actId="20577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57:33.796" v="213" actId="1076"/>
          <ac:spMkLst>
            <pc:docMk/>
            <pc:sldMk cId="1821118130" sldId="44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54:51.192" v="167" actId="1076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54:51.192" v="168" actId="1076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54:51.192" v="169" actId="1076"/>
          <ac:spMkLst>
            <pc:docMk/>
            <pc:sldMk cId="1821118130" sldId="444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21EE5ECE-F2FD-180B-1DBB-5F056335FC80}" dt="2020-07-06T12:01:50.630" v="238" actId="1076"/>
        <pc:sldMkLst>
          <pc:docMk/>
          <pc:sldMk cId="3757872599" sldId="446"/>
        </pc:sldMkLst>
        <pc:spChg chg="add del">
          <ac:chgData name="内田 陽子" userId="S::yoko_uchida@jpfgojp.onmicrosoft.com::3ba88787-b8da-4fc8-a417-83f627a88c5e" providerId="AD" clId="Web-{21EE5ECE-F2FD-180B-1DBB-5F056335FC80}" dt="2020-07-06T11:56:49.325" v="199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57:05.732" v="210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2:01:50.630" v="238" actId="1076"/>
          <ac:spMkLst>
            <pc:docMk/>
            <pc:sldMk cId="3757872599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57:17.576" v="212" actId="1076"/>
          <ac:spMkLst>
            <pc:docMk/>
            <pc:sldMk cId="3757872599" sldId="446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21EE5ECE-F2FD-180B-1DBB-5F056335FC80}" dt="2020-07-06T11:56:49.325" v="198"/>
          <ac:spMkLst>
            <pc:docMk/>
            <pc:sldMk cId="3757872599" sldId="446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21EE5ECE-F2FD-180B-1DBB-5F056335FC80}" dt="2020-07-06T11:56:49.325" v="197"/>
          <ac:spMkLst>
            <pc:docMk/>
            <pc:sldMk cId="3757872599" sldId="446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21EE5ECE-F2FD-180B-1DBB-5F056335FC80}" dt="2020-07-06T11:56:49.325" v="196"/>
          <ac:spMkLst>
            <pc:docMk/>
            <pc:sldMk cId="3757872599" sldId="446"/>
            <ac:spMk id="11" creationId="{9557DDCB-0AF4-4AFF-A705-E5DBBE957561}"/>
          </ac:spMkLst>
        </pc:spChg>
      </pc:sldChg>
      <pc:sldChg chg="ord">
        <pc:chgData name="内田 陽子" userId="S::yoko_uchida@jpfgojp.onmicrosoft.com::3ba88787-b8da-4fc8-a417-83f627a88c5e" providerId="AD" clId="Web-{21EE5ECE-F2FD-180B-1DBB-5F056335FC80}" dt="2020-07-06T11:47:12.304" v="0"/>
        <pc:sldMkLst>
          <pc:docMk/>
          <pc:sldMk cId="458200334" sldId="467"/>
        </pc:sldMkLst>
      </pc:sldChg>
      <pc:sldChg chg="modSp">
        <pc:chgData name="内田 陽子" userId="S::yoko_uchida@jpfgojp.onmicrosoft.com::3ba88787-b8da-4fc8-a417-83f627a88c5e" providerId="AD" clId="Web-{21EE5ECE-F2FD-180B-1DBB-5F056335FC80}" dt="2020-07-06T11:49:57.799" v="119" actId="20577"/>
        <pc:sldMkLst>
          <pc:docMk/>
          <pc:sldMk cId="558918184" sldId="485"/>
        </pc:sldMkLst>
        <pc:spChg chg="mod">
          <ac:chgData name="内田 陽子" userId="S::yoko_uchida@jpfgojp.onmicrosoft.com::3ba88787-b8da-4fc8-a417-83f627a88c5e" providerId="AD" clId="Web-{21EE5ECE-F2FD-180B-1DBB-5F056335FC80}" dt="2020-07-06T11:48:35.356" v="62" actId="20577"/>
          <ac:spMkLst>
            <pc:docMk/>
            <pc:sldMk cId="558918184" sldId="48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47:52.090" v="7" actId="20577"/>
          <ac:spMkLst>
            <pc:docMk/>
            <pc:sldMk cId="558918184" sldId="4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49:30.579" v="89" actId="20577"/>
          <ac:spMkLst>
            <pc:docMk/>
            <pc:sldMk cId="558918184" sldId="48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49:41.923" v="101" actId="20577"/>
          <ac:spMkLst>
            <pc:docMk/>
            <pc:sldMk cId="558918184" sldId="48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49:57.799" v="119" actId="20577"/>
          <ac:spMkLst>
            <pc:docMk/>
            <pc:sldMk cId="558918184" sldId="485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07BE2F5A-30CE-F718-C11E-B6DBC1A1E6E5}"/>
    <pc:docChg chg="delSld">
      <pc:chgData name="内田 陽子" userId="S::yoko_uchida@jpfgojp.onmicrosoft.com::3ba88787-b8da-4fc8-a417-83f627a88c5e" providerId="AD" clId="Web-{07BE2F5A-30CE-F718-C11E-B6DBC1A1E6E5}" dt="2020-06-30T05:38:57.614" v="0"/>
      <pc:docMkLst>
        <pc:docMk/>
      </pc:docMkLst>
      <pc:sldChg chg="del">
        <pc:chgData name="内田 陽子" userId="S::yoko_uchida@jpfgojp.onmicrosoft.com::3ba88787-b8da-4fc8-a417-83f627a88c5e" providerId="AD" clId="Web-{07BE2F5A-30CE-F718-C11E-B6DBC1A1E6E5}" dt="2020-06-30T05:38:57.614" v="0"/>
        <pc:sldMkLst>
          <pc:docMk/>
          <pc:sldMk cId="1737716498" sldId="438"/>
        </pc:sldMkLst>
      </pc:sldChg>
    </pc:docChg>
  </pc:docChgLst>
  <pc:docChgLst>
    <pc:chgData clId="Web-{56758CEF-FCB8-CE73-DD4C-2BF1E9E59F4D}"/>
    <pc:docChg chg="modSld">
      <pc:chgData name="" userId="" providerId="" clId="Web-{56758CEF-FCB8-CE73-DD4C-2BF1E9E59F4D}" dt="2020-07-04T03:19:21.292" v="10" actId="20577"/>
      <pc:docMkLst>
        <pc:docMk/>
      </pc:docMkLst>
      <pc:sldChg chg="modSp">
        <pc:chgData name="" userId="" providerId="" clId="Web-{56758CEF-FCB8-CE73-DD4C-2BF1E9E59F4D}" dt="2020-07-04T03:19:21.292" v="10" actId="20577"/>
        <pc:sldMkLst>
          <pc:docMk/>
          <pc:sldMk cId="2222825379" sldId="474"/>
        </pc:sldMkLst>
        <pc:spChg chg="mod">
          <ac:chgData name="" userId="" providerId="" clId="Web-{56758CEF-FCB8-CE73-DD4C-2BF1E9E59F4D}" dt="2020-07-04T03:19:21.292" v="10" actId="20577"/>
          <ac:spMkLst>
            <pc:docMk/>
            <pc:sldMk cId="2222825379" sldId="474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E505390C-649F-52A2-DC51-7DF72C617F73}"/>
    <pc:docChg chg="addSld delSld modSld sldOrd">
      <pc:chgData name="内田 陽子" userId="S::yoko_uchida@jpfgojp.onmicrosoft.com::3ba88787-b8da-4fc8-a417-83f627a88c5e" providerId="AD" clId="Web-{E505390C-649F-52A2-DC51-7DF72C617F73}" dt="2020-07-06T12:52:47.870" v="1127"/>
      <pc:docMkLst>
        <pc:docMk/>
      </pc:docMkLst>
      <pc:sldChg chg="delSp modSp">
        <pc:chgData name="内田 陽子" userId="S::yoko_uchida@jpfgojp.onmicrosoft.com::3ba88787-b8da-4fc8-a417-83f627a88c5e" providerId="AD" clId="Web-{E505390C-649F-52A2-DC51-7DF72C617F73}" dt="2020-07-06T12:29:37.565" v="611" actId="20577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E505390C-649F-52A2-DC51-7DF72C617F73}" dt="2020-07-06T12:28:55.549" v="592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05:05.178" v="24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29:37.565" v="611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05:12.100" v="26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29:23.596" v="608" actId="1076"/>
          <ac:spMkLst>
            <pc:docMk/>
            <pc:sldMk cId="3225434964" sldId="365"/>
            <ac:spMk id="9" creationId="{48920A6D-E990-4345-B2E9-6CEDA0026157}"/>
          </ac:spMkLst>
        </pc:spChg>
        <pc:spChg chg="del mod">
          <ac:chgData name="内田 陽子" userId="S::yoko_uchida@jpfgojp.onmicrosoft.com::3ba88787-b8da-4fc8-a417-83f627a88c5e" providerId="AD" clId="Web-{E505390C-649F-52A2-DC51-7DF72C617F73}" dt="2020-07-06T12:29:26.659" v="609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29:06.893" v="600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E505390C-649F-52A2-DC51-7DF72C617F73}" dt="2020-07-06T12:44:03.133" v="1042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E505390C-649F-52A2-DC51-7DF72C617F73}" dt="2020-07-06T12:43:11.070" v="996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14:44.806" v="165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2:54.226" v="987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4:03.133" v="1042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3:26.789" v="1006" actId="20577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3:44.336" v="1031" actId="20577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4:00.586" v="1040" actId="20577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E505390C-649F-52A2-DC51-7DF72C617F73}" dt="2020-07-06T12:18:17.385" v="223"/>
        <pc:sldMkLst>
          <pc:docMk/>
          <pc:sldMk cId="3865722586" sldId="402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6:00.744" v="183"/>
        <pc:sldMkLst>
          <pc:docMk/>
          <pc:sldMk cId="3200399028" sldId="405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08:47.382" v="75"/>
        <pc:sldMkLst>
          <pc:docMk/>
          <pc:sldMk cId="2292691927" sldId="408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6:12.041" v="186"/>
        <pc:sldMkLst>
          <pc:docMk/>
          <pc:sldMk cId="1353421165" sldId="428"/>
        </pc:sldMkLst>
      </pc:sldChg>
      <pc:sldChg chg="modSp">
        <pc:chgData name="内田 陽子" userId="S::yoko_uchida@jpfgojp.onmicrosoft.com::3ba88787-b8da-4fc8-a417-83f627a88c5e" providerId="AD" clId="Web-{E505390C-649F-52A2-DC51-7DF72C617F73}" dt="2020-07-06T12:23:10.918" v="465" actId="20577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E505390C-649F-52A2-DC51-7DF72C617F73}" dt="2020-07-06T12:20:52.839" v="289" actId="20577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20:05.308" v="245" actId="20577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22:26.183" v="415" actId="20577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23:10.918" v="465" actId="20577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21:38.683" v="338" actId="20577"/>
          <ac:spMkLst>
            <pc:docMk/>
            <pc:sldMk cId="1821118130" sldId="44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E505390C-649F-52A2-DC51-7DF72C617F73}" dt="2020-07-06T12:27:05.689" v="559" actId="20577"/>
        <pc:sldMkLst>
          <pc:docMk/>
          <pc:sldMk cId="3757872599" sldId="446"/>
        </pc:sldMkLst>
        <pc:spChg chg="mod">
          <ac:chgData name="内田 陽子" userId="S::yoko_uchida@jpfgojp.onmicrosoft.com::3ba88787-b8da-4fc8-a417-83f627a88c5e" providerId="AD" clId="Web-{E505390C-649F-52A2-DC51-7DF72C617F73}" dt="2020-07-06T12:02:57.568" v="0" actId="1076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27:05.689" v="559" actId="20577"/>
          <ac:spMkLst>
            <pc:docMk/>
            <pc:sldMk cId="3757872599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03:08.333" v="1" actId="1076"/>
          <ac:spMkLst>
            <pc:docMk/>
            <pc:sldMk cId="3757872599" sldId="44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E505390C-649F-52A2-DC51-7DF72C617F73}" dt="2020-07-06T12:31:16.628" v="662" actId="20577"/>
        <pc:sldMkLst>
          <pc:docMk/>
          <pc:sldMk cId="3989000421" sldId="448"/>
        </pc:sldMkLst>
        <pc:spChg chg="mod">
          <ac:chgData name="内田 陽子" userId="S::yoko_uchida@jpfgojp.onmicrosoft.com::3ba88787-b8da-4fc8-a417-83f627a88c5e" providerId="AD" clId="Web-{E505390C-649F-52A2-DC51-7DF72C617F73}" dt="2020-07-06T12:30:23.456" v="637" actId="20577"/>
          <ac:spMkLst>
            <pc:docMk/>
            <pc:sldMk cId="3989000421" sldId="44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06:58.553" v="51" actId="20577"/>
          <ac:spMkLst>
            <pc:docMk/>
            <pc:sldMk cId="3989000421" sldId="4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0:13.925" v="633" actId="20577"/>
          <ac:spMkLst>
            <pc:docMk/>
            <pc:sldMk cId="3989000421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07:09.397" v="52" actId="1076"/>
          <ac:spMkLst>
            <pc:docMk/>
            <pc:sldMk cId="3989000421" sldId="44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0:35.394" v="646" actId="20577"/>
          <ac:spMkLst>
            <pc:docMk/>
            <pc:sldMk cId="3989000421" sldId="44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0:45.175" v="655" actId="20577"/>
          <ac:spMkLst>
            <pc:docMk/>
            <pc:sldMk cId="3989000421" sldId="44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1:16.628" v="662" actId="20577"/>
          <ac:spMkLst>
            <pc:docMk/>
            <pc:sldMk cId="3989000421" sldId="44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E505390C-649F-52A2-DC51-7DF72C617F73}" dt="2020-07-06T12:49:45.213" v="1126" actId="1076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E505390C-649F-52A2-DC51-7DF72C617F73}" dt="2020-07-06T12:39:02.365" v="893" actId="20577"/>
          <ac:spMkLst>
            <pc:docMk/>
            <pc:sldMk cId="312432115" sldId="45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12:20.633" v="130" actId="20577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6:32.021" v="825" actId="20577"/>
          <ac:spMkLst>
            <pc:docMk/>
            <pc:sldMk cId="312432115" sldId="4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9:45.213" v="1126" actId="1076"/>
          <ac:spMkLst>
            <pc:docMk/>
            <pc:sldMk cId="312432115" sldId="45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8:55.490" v="888" actId="20577"/>
          <ac:spMkLst>
            <pc:docMk/>
            <pc:sldMk cId="312432115" sldId="45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9:17.600" v="913" actId="20577"/>
          <ac:spMkLst>
            <pc:docMk/>
            <pc:sldMk cId="312432115" sldId="45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9:47.553" v="943" actId="20577"/>
          <ac:spMkLst>
            <pc:docMk/>
            <pc:sldMk cId="312432115" sldId="450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505390C-649F-52A2-DC51-7DF72C617F73}" dt="2020-07-06T12:08:38.101" v="73"/>
        <pc:sldMkLst>
          <pc:docMk/>
          <pc:sldMk cId="336248084" sldId="451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08:38.101" v="72"/>
        <pc:sldMkLst>
          <pc:docMk/>
          <pc:sldMk cId="281834022" sldId="452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08:38.101" v="71"/>
        <pc:sldMkLst>
          <pc:docMk/>
          <pc:sldMk cId="1885356720" sldId="453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08:38.101" v="70"/>
        <pc:sldMkLst>
          <pc:docMk/>
          <pc:sldMk cId="1548145931" sldId="454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5:56.900" v="182"/>
        <pc:sldMkLst>
          <pc:docMk/>
          <pc:sldMk cId="3416712067" sldId="455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5:56.900" v="181"/>
        <pc:sldMkLst>
          <pc:docMk/>
          <pc:sldMk cId="3182985493" sldId="456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08:47.382" v="74"/>
        <pc:sldMkLst>
          <pc:docMk/>
          <pc:sldMk cId="571041173" sldId="457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5:56.900" v="180"/>
        <pc:sldMkLst>
          <pc:docMk/>
          <pc:sldMk cId="4056125493" sldId="458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6:06.103" v="184"/>
        <pc:sldMkLst>
          <pc:docMk/>
          <pc:sldMk cId="2919547932" sldId="459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6:12.041" v="185"/>
        <pc:sldMkLst>
          <pc:docMk/>
          <pc:sldMk cId="699807025" sldId="460"/>
        </pc:sldMkLst>
      </pc:sldChg>
      <pc:sldChg chg="modSp">
        <pc:chgData name="内田 陽子" userId="S::yoko_uchida@jpfgojp.onmicrosoft.com::3ba88787-b8da-4fc8-a417-83f627a88c5e" providerId="AD" clId="Web-{E505390C-649F-52A2-DC51-7DF72C617F73}" dt="2020-07-06T12:46:25.884" v="1125" actId="20577"/>
        <pc:sldMkLst>
          <pc:docMk/>
          <pc:sldMk cId="494679441" sldId="461"/>
        </pc:sldMkLst>
        <pc:spChg chg="mod">
          <ac:chgData name="内田 陽子" userId="S::yoko_uchida@jpfgojp.onmicrosoft.com::3ba88787-b8da-4fc8-a417-83f627a88c5e" providerId="AD" clId="Web-{E505390C-649F-52A2-DC51-7DF72C617F73}" dt="2020-07-06T12:44:31.773" v="1055" actId="20577"/>
          <ac:spMkLst>
            <pc:docMk/>
            <pc:sldMk cId="494679441" sldId="46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17:13.963" v="210" actId="20577"/>
          <ac:spMkLst>
            <pc:docMk/>
            <pc:sldMk cId="494679441" sldId="46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6:25.884" v="1125" actId="20577"/>
          <ac:spMkLst>
            <pc:docMk/>
            <pc:sldMk cId="494679441" sldId="46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17:28.541" v="212" actId="1076"/>
          <ac:spMkLst>
            <pc:docMk/>
            <pc:sldMk cId="494679441" sldId="46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5:08.149" v="1085" actId="20577"/>
          <ac:spMkLst>
            <pc:docMk/>
            <pc:sldMk cId="494679441" sldId="46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5:13.680" v="1090" actId="20577"/>
          <ac:spMkLst>
            <pc:docMk/>
            <pc:sldMk cId="494679441" sldId="46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4:40.805" v="1061" actId="20577"/>
          <ac:spMkLst>
            <pc:docMk/>
            <pc:sldMk cId="494679441" sldId="461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505390C-649F-52A2-DC51-7DF72C617F73}" dt="2020-07-06T12:18:17.370" v="222"/>
        <pc:sldMkLst>
          <pc:docMk/>
          <pc:sldMk cId="2503653533" sldId="462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8:17.370" v="221"/>
        <pc:sldMkLst>
          <pc:docMk/>
          <pc:sldMk cId="629953174" sldId="463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8:17.370" v="220"/>
        <pc:sldMkLst>
          <pc:docMk/>
          <pc:sldMk cId="3016805703" sldId="464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8:17.370" v="219"/>
        <pc:sldMkLst>
          <pc:docMk/>
          <pc:sldMk cId="2755551451" sldId="465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8:17.370" v="218"/>
        <pc:sldMkLst>
          <pc:docMk/>
          <pc:sldMk cId="2184320532" sldId="466"/>
        </pc:sldMkLst>
      </pc:sldChg>
      <pc:sldChg chg="del ord">
        <pc:chgData name="内田 陽子" userId="S::yoko_uchida@jpfgojp.onmicrosoft.com::3ba88787-b8da-4fc8-a417-83f627a88c5e" providerId="AD" clId="Web-{E505390C-649F-52A2-DC51-7DF72C617F73}" dt="2020-07-06T12:52:47.870" v="1127"/>
        <pc:sldMkLst>
          <pc:docMk/>
          <pc:sldMk cId="458200334" sldId="467"/>
        </pc:sldMkLst>
      </pc:sldChg>
      <pc:sldChg chg="modSp add replId">
        <pc:chgData name="内田 陽子" userId="S::yoko_uchida@jpfgojp.onmicrosoft.com::3ba88787-b8da-4fc8-a417-83f627a88c5e" providerId="AD" clId="Web-{E505390C-649F-52A2-DC51-7DF72C617F73}" dt="2020-07-06T12:33:47.536" v="772" actId="20577"/>
        <pc:sldMkLst>
          <pc:docMk/>
          <pc:sldMk cId="386958153" sldId="486"/>
        </pc:sldMkLst>
        <pc:spChg chg="mod">
          <ac:chgData name="内田 陽子" userId="S::yoko_uchida@jpfgojp.onmicrosoft.com::3ba88787-b8da-4fc8-a417-83f627a88c5e" providerId="AD" clId="Web-{E505390C-649F-52A2-DC51-7DF72C617F73}" dt="2020-07-06T12:33:02.848" v="720" actId="20577"/>
          <ac:spMkLst>
            <pc:docMk/>
            <pc:sldMk cId="386958153" sldId="48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10:09.539" v="98" actId="20577"/>
          <ac:spMkLst>
            <pc:docMk/>
            <pc:sldMk cId="386958153" sldId="4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2:48.067" v="693" actId="20577"/>
          <ac:spMkLst>
            <pc:docMk/>
            <pc:sldMk cId="386958153" sldId="4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10:19.554" v="99" actId="1076"/>
          <ac:spMkLst>
            <pc:docMk/>
            <pc:sldMk cId="386958153" sldId="48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3:47.536" v="772" actId="20577"/>
          <ac:spMkLst>
            <pc:docMk/>
            <pc:sldMk cId="386958153" sldId="48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3:33.035" v="761" actId="20577"/>
          <ac:spMkLst>
            <pc:docMk/>
            <pc:sldMk cId="386958153" sldId="48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3:18.161" v="733" actId="20577"/>
          <ac:spMkLst>
            <pc:docMk/>
            <pc:sldMk cId="386958153" sldId="486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86561132-1521-DB71-059F-0CA1F7EB5F7A}"/>
    <pc:docChg chg="modSld">
      <pc:chgData name="内田 陽子" userId="S::yoko_uchida@jpfgojp.onmicrosoft.com::3ba88787-b8da-4fc8-a417-83f627a88c5e" providerId="AD" clId="Web-{86561132-1521-DB71-059F-0CA1F7EB5F7A}" dt="2020-06-30T13:21:51.335" v="19"/>
      <pc:docMkLst>
        <pc:docMk/>
      </pc:docMkLst>
      <pc:sldChg chg="addSp delSp">
        <pc:chgData name="内田 陽子" userId="S::yoko_uchida@jpfgojp.onmicrosoft.com::3ba88787-b8da-4fc8-a417-83f627a88c5e" providerId="AD" clId="Web-{86561132-1521-DB71-059F-0CA1F7EB5F7A}" dt="2020-06-30T13:21:01.882" v="12"/>
        <pc:sldMkLst>
          <pc:docMk/>
          <pc:sldMk cId="4023686586" sldId="413"/>
        </pc:sldMkLst>
        <pc:spChg chg="add">
          <ac:chgData name="内田 陽子" userId="S::yoko_uchida@jpfgojp.onmicrosoft.com::3ba88787-b8da-4fc8-a417-83f627a88c5e" providerId="AD" clId="Web-{86561132-1521-DB71-059F-0CA1F7EB5F7A}" dt="2020-06-30T13:20:54.351" v="11"/>
          <ac:spMkLst>
            <pc:docMk/>
            <pc:sldMk cId="4023686586" sldId="413"/>
            <ac:spMk id="2" creationId="{BBFD654C-67A4-49CE-A130-A429F7B8DFA7}"/>
          </ac:spMkLst>
        </pc:spChg>
        <pc:spChg chg="del">
          <ac:chgData name="内田 陽子" userId="S::yoko_uchida@jpfgojp.onmicrosoft.com::3ba88787-b8da-4fc8-a417-83f627a88c5e" providerId="AD" clId="Web-{86561132-1521-DB71-059F-0CA1F7EB5F7A}" dt="2020-06-30T13:21:01.882" v="12"/>
          <ac:spMkLst>
            <pc:docMk/>
            <pc:sldMk cId="4023686586" sldId="413"/>
            <ac:spMk id="6" creationId="{C26BD30C-7734-4240-83F0-2551AACA9332}"/>
          </ac:spMkLst>
        </pc:spChg>
      </pc:sldChg>
      <pc:sldChg chg="addSp delSp modSp">
        <pc:chgData name="内田 陽子" userId="S::yoko_uchida@jpfgojp.onmicrosoft.com::3ba88787-b8da-4fc8-a417-83f627a88c5e" providerId="AD" clId="Web-{86561132-1521-DB71-059F-0CA1F7EB5F7A}" dt="2020-06-30T13:19:48.398" v="2" actId="20577"/>
        <pc:sldMkLst>
          <pc:docMk/>
          <pc:sldMk cId="336248084" sldId="451"/>
        </pc:sldMkLst>
        <pc:spChg chg="del">
          <ac:chgData name="内田 陽子" userId="S::yoko_uchida@jpfgojp.onmicrosoft.com::3ba88787-b8da-4fc8-a417-83f627a88c5e" providerId="AD" clId="Web-{86561132-1521-DB71-059F-0CA1F7EB5F7A}" dt="2020-06-30T13:19:36.679" v="1"/>
          <ac:spMkLst>
            <pc:docMk/>
            <pc:sldMk cId="336248084" sldId="451"/>
            <ac:spMk id="6" creationId="{F8270C5B-771E-4466-9DB5-781CC173B6C5}"/>
          </ac:spMkLst>
        </pc:spChg>
        <pc:spChg chg="add mod">
          <ac:chgData name="内田 陽子" userId="S::yoko_uchida@jpfgojp.onmicrosoft.com::3ba88787-b8da-4fc8-a417-83f627a88c5e" providerId="AD" clId="Web-{86561132-1521-DB71-059F-0CA1F7EB5F7A}" dt="2020-06-30T13:19:48.398" v="2" actId="20577"/>
          <ac:spMkLst>
            <pc:docMk/>
            <pc:sldMk cId="336248084" sldId="451"/>
            <ac:spMk id="7" creationId="{FAAE3797-5C2F-48B8-8D71-62F5F6CAA8CD}"/>
          </ac:spMkLst>
        </pc:spChg>
      </pc:sldChg>
      <pc:sldChg chg="addSp delSp modSp">
        <pc:chgData name="内田 陽子" userId="S::yoko_uchida@jpfgojp.onmicrosoft.com::3ba88787-b8da-4fc8-a417-83f627a88c5e" providerId="AD" clId="Web-{86561132-1521-DB71-059F-0CA1F7EB5F7A}" dt="2020-06-30T13:20:49.742" v="10" actId="14100"/>
        <pc:sldMkLst>
          <pc:docMk/>
          <pc:sldMk cId="281834022" sldId="452"/>
        </pc:sldMkLst>
        <pc:spChg chg="add del mod ord">
          <ac:chgData name="内田 陽子" userId="S::yoko_uchida@jpfgojp.onmicrosoft.com::3ba88787-b8da-4fc8-a417-83f627a88c5e" providerId="AD" clId="Web-{86561132-1521-DB71-059F-0CA1F7EB5F7A}" dt="2020-06-30T13:20:49.742" v="10" actId="14100"/>
          <ac:spMkLst>
            <pc:docMk/>
            <pc:sldMk cId="281834022" sldId="452"/>
            <ac:spMk id="2" creationId="{8B998D00-2FF3-4B1C-B702-1F3D6D071E78}"/>
          </ac:spMkLst>
        </pc:spChg>
        <pc:spChg chg="del">
          <ac:chgData name="内田 陽子" userId="S::yoko_uchida@jpfgojp.onmicrosoft.com::3ba88787-b8da-4fc8-a417-83f627a88c5e" providerId="AD" clId="Web-{86561132-1521-DB71-059F-0CA1F7EB5F7A}" dt="2020-06-30T13:20:37.867" v="9"/>
          <ac:spMkLst>
            <pc:docMk/>
            <pc:sldMk cId="281834022" sldId="452"/>
            <ac:spMk id="11" creationId="{855072FF-6901-4EEA-BCDE-010584452EDC}"/>
          </ac:spMkLst>
        </pc:spChg>
      </pc:sldChg>
      <pc:sldChg chg="addSp delSp modSp">
        <pc:chgData name="内田 陽子" userId="S::yoko_uchida@jpfgojp.onmicrosoft.com::3ba88787-b8da-4fc8-a417-83f627a88c5e" providerId="AD" clId="Web-{86561132-1521-DB71-059F-0CA1F7EB5F7A}" dt="2020-06-30T13:21:42.757" v="17" actId="1076"/>
        <pc:sldMkLst>
          <pc:docMk/>
          <pc:sldMk cId="1885356720" sldId="453"/>
        </pc:sldMkLst>
        <pc:spChg chg="add ord">
          <ac:chgData name="内田 陽子" userId="S::yoko_uchida@jpfgojp.onmicrosoft.com::3ba88787-b8da-4fc8-a417-83f627a88c5e" providerId="AD" clId="Web-{86561132-1521-DB71-059F-0CA1F7EB5F7A}" dt="2020-06-30T13:21:33.773" v="15"/>
          <ac:spMkLst>
            <pc:docMk/>
            <pc:sldMk cId="1885356720" sldId="453"/>
            <ac:spMk id="2" creationId="{97C43625-1F36-4661-A953-90BD6D4C3E95}"/>
          </ac:spMkLst>
        </pc:spChg>
        <pc:spChg chg="del">
          <ac:chgData name="内田 陽子" userId="S::yoko_uchida@jpfgojp.onmicrosoft.com::3ba88787-b8da-4fc8-a417-83f627a88c5e" providerId="AD" clId="Web-{86561132-1521-DB71-059F-0CA1F7EB5F7A}" dt="2020-06-30T13:21:11.414" v="14"/>
          <ac:spMkLst>
            <pc:docMk/>
            <pc:sldMk cId="1885356720" sldId="453"/>
            <ac:spMk id="6" creationId="{EFC47919-3FA6-42FF-9F09-900B0305897F}"/>
          </ac:spMkLst>
        </pc:spChg>
        <pc:spChg chg="mod">
          <ac:chgData name="内田 陽子" userId="S::yoko_uchida@jpfgojp.onmicrosoft.com::3ba88787-b8da-4fc8-a417-83f627a88c5e" providerId="AD" clId="Web-{86561132-1521-DB71-059F-0CA1F7EB5F7A}" dt="2020-06-30T13:21:42.757" v="17" actId="1076"/>
          <ac:spMkLst>
            <pc:docMk/>
            <pc:sldMk cId="1885356720" sldId="453"/>
            <ac:spMk id="12" creationId="{ECAF0C4D-5A0B-453B-A3E6-B93DBD51185C}"/>
          </ac:spMkLst>
        </pc:spChg>
      </pc:sldChg>
      <pc:sldChg chg="addSp delSp">
        <pc:chgData name="内田 陽子" userId="S::yoko_uchida@jpfgojp.onmicrosoft.com::3ba88787-b8da-4fc8-a417-83f627a88c5e" providerId="AD" clId="Web-{86561132-1521-DB71-059F-0CA1F7EB5F7A}" dt="2020-06-30T13:21:51.335" v="19"/>
        <pc:sldMkLst>
          <pc:docMk/>
          <pc:sldMk cId="1548145931" sldId="454"/>
        </pc:sldMkLst>
        <pc:spChg chg="add">
          <ac:chgData name="内田 陽子" userId="S::yoko_uchida@jpfgojp.onmicrosoft.com::3ba88787-b8da-4fc8-a417-83f627a88c5e" providerId="AD" clId="Web-{86561132-1521-DB71-059F-0CA1F7EB5F7A}" dt="2020-06-30T13:21:47.929" v="18"/>
          <ac:spMkLst>
            <pc:docMk/>
            <pc:sldMk cId="1548145931" sldId="454"/>
            <ac:spMk id="2" creationId="{049281D5-4653-40B6-A137-EEBE29BC3D73}"/>
          </ac:spMkLst>
        </pc:spChg>
        <pc:spChg chg="del">
          <ac:chgData name="内田 陽子" userId="S::yoko_uchida@jpfgojp.onmicrosoft.com::3ba88787-b8da-4fc8-a417-83f627a88c5e" providerId="AD" clId="Web-{86561132-1521-DB71-059F-0CA1F7EB5F7A}" dt="2020-06-30T13:21:51.335" v="19"/>
          <ac:spMkLst>
            <pc:docMk/>
            <pc:sldMk cId="1548145931" sldId="454"/>
            <ac:spMk id="11" creationId="{2448F9D4-984B-4C6A-B636-EC8F29AF5D7D}"/>
          </ac:spMkLst>
        </pc:spChg>
      </pc:sldChg>
    </pc:docChg>
  </pc:docChgLst>
  <pc:docChgLst>
    <pc:chgData name="内田 陽子" userId="S::yoko_uchida@jpfgojp.onmicrosoft.com::3ba88787-b8da-4fc8-a417-83f627a88c5e" providerId="AD" clId="Web-{B8FBCE90-DCBC-2E34-648A-E0F1BF765502}"/>
    <pc:docChg chg="addSld modSld sldOrd">
      <pc:chgData name="内田 陽子" userId="S::yoko_uchida@jpfgojp.onmicrosoft.com::3ba88787-b8da-4fc8-a417-83f627a88c5e" providerId="AD" clId="Web-{B8FBCE90-DCBC-2E34-648A-E0F1BF765502}" dt="2020-07-05T02:50:43.178" v="1446" actId="1076"/>
      <pc:docMkLst>
        <pc:docMk/>
      </pc:docMkLst>
      <pc:sldChg chg="addSp delSp modSp ord">
        <pc:chgData name="内田 陽子" userId="S::yoko_uchida@jpfgojp.onmicrosoft.com::3ba88787-b8da-4fc8-a417-83f627a88c5e" providerId="AD" clId="Web-{B8FBCE90-DCBC-2E34-648A-E0F1BF765502}" dt="2020-07-05T02:48:53.006" v="1431"/>
        <pc:sldMkLst>
          <pc:docMk/>
          <pc:sldMk cId="4023686586" sldId="413"/>
        </pc:sldMkLst>
        <pc:spChg chg="mod ord">
          <ac:chgData name="内田 陽子" userId="S::yoko_uchida@jpfgojp.onmicrosoft.com::3ba88787-b8da-4fc8-a417-83f627a88c5e" providerId="AD" clId="Web-{B8FBCE90-DCBC-2E34-648A-E0F1BF765502}" dt="2020-07-05T02:48:28.475" v="1429"/>
          <ac:spMkLst>
            <pc:docMk/>
            <pc:sldMk cId="4023686586" sldId="413"/>
            <ac:spMk id="2" creationId="{BBFD654C-67A4-49CE-A130-A429F7B8DFA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7:19.704" v="1414" actId="1076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48:40.725" v="1430" actId="1076"/>
          <ac:spMkLst>
            <pc:docMk/>
            <pc:sldMk cId="4023686586" sldId="413"/>
            <ac:spMk id="8" creationId="{09336035-D0B3-4294-93CD-B0D1779E1361}"/>
          </ac:spMkLst>
        </pc:spChg>
        <pc:picChg chg="add del mod">
          <ac:chgData name="内田 陽子" userId="S::yoko_uchida@jpfgojp.onmicrosoft.com::3ba88787-b8da-4fc8-a417-83f627a88c5e" providerId="AD" clId="Web-{B8FBCE90-DCBC-2E34-648A-E0F1BF765502}" dt="2020-07-05T02:40:14.317" v="1417"/>
          <ac:picMkLst>
            <pc:docMk/>
            <pc:sldMk cId="4023686586" sldId="413"/>
            <ac:picMk id="3" creationId="{1D0EEE66-6967-488D-B97E-786E7FA6AA52}"/>
          </ac:picMkLst>
        </pc:picChg>
        <pc:picChg chg="add del mod">
          <ac:chgData name="内田 陽子" userId="S::yoko_uchida@jpfgojp.onmicrosoft.com::3ba88787-b8da-4fc8-a417-83f627a88c5e" providerId="AD" clId="Web-{B8FBCE90-DCBC-2E34-648A-E0F1BF765502}" dt="2020-07-05T02:42:54.614" v="1420"/>
          <ac:picMkLst>
            <pc:docMk/>
            <pc:sldMk cId="4023686586" sldId="413"/>
            <ac:picMk id="5" creationId="{130FF586-1E9F-4BB9-B411-43B3AB8545A2}"/>
          </ac:picMkLst>
        </pc:picChg>
        <pc:picChg chg="add mod ord">
          <ac:chgData name="内田 陽子" userId="S::yoko_uchida@jpfgojp.onmicrosoft.com::3ba88787-b8da-4fc8-a417-83f627a88c5e" providerId="AD" clId="Web-{B8FBCE90-DCBC-2E34-648A-E0F1BF765502}" dt="2020-07-05T02:47:43.756" v="1425"/>
          <ac:picMkLst>
            <pc:docMk/>
            <pc:sldMk cId="4023686586" sldId="413"/>
            <ac:picMk id="6" creationId="{CA725567-7B72-49C6-9C57-0DFA8D68739C}"/>
          </ac:picMkLst>
        </pc:picChg>
        <pc:picChg chg="del">
          <ac:chgData name="内田 陽子" userId="S::yoko_uchida@jpfgojp.onmicrosoft.com::3ba88787-b8da-4fc8-a417-83f627a88c5e" providerId="AD" clId="Web-{B8FBCE90-DCBC-2E34-648A-E0F1BF765502}" dt="2020-07-05T02:47:46.021" v="1426"/>
          <ac:picMkLst>
            <pc:docMk/>
            <pc:sldMk cId="4023686586" sldId="413"/>
            <ac:picMk id="17" creationId="{8C3FF992-89FB-4C13-B32E-47D42E28E47A}"/>
          </ac:picMkLst>
        </pc:picChg>
      </pc:sldChg>
      <pc:sldChg chg="modSp">
        <pc:chgData name="内田 陽子" userId="S::yoko_uchida@jpfgojp.onmicrosoft.com::3ba88787-b8da-4fc8-a417-83f627a88c5e" providerId="AD" clId="Web-{B8FBCE90-DCBC-2E34-648A-E0F1BF765502}" dt="2020-07-04T23:41:38.030" v="127" actId="20577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B8FBCE90-DCBC-2E34-648A-E0F1BF765502}" dt="2020-07-04T23:41:38.030" v="127" actId="20577"/>
          <ac:spMkLst>
            <pc:docMk/>
            <pc:sldMk cId="3549227618" sldId="43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8FBCE90-DCBC-2E34-648A-E0F1BF765502}" dt="2020-07-05T00:02:36.768" v="797" actId="20577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B8FBCE90-DCBC-2E34-648A-E0F1BF765502}" dt="2020-07-05T00:02:04.027" v="758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01:51.246" v="718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02:16.809" v="775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02:36.768" v="797" actId="20577"/>
          <ac:spMkLst>
            <pc:docMk/>
            <pc:sldMk cId="2850448850" sldId="44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02:27.361" v="784" actId="20577"/>
          <ac:spMkLst>
            <pc:docMk/>
            <pc:sldMk cId="2850448850" sldId="44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B8FBCE90-DCBC-2E34-648A-E0F1BF765502}" dt="2020-07-05T00:57:58.274" v="1273" actId="1076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B8FBCE90-DCBC-2E34-648A-E0F1BF765502}" dt="2020-07-05T00:56:32.978" v="1262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57:58.274" v="1273" actId="1076"/>
          <ac:spMkLst>
            <pc:docMk/>
            <pc:sldMk cId="3994304355" sldId="441"/>
            <ac:spMk id="4" creationId="{00000000-0000-0000-0000-000000000000}"/>
          </ac:spMkLst>
        </pc:spChg>
      </pc:sldChg>
      <pc:sldChg chg="modSp ord">
        <pc:chgData name="内田 陽子" userId="S::yoko_uchida@jpfgojp.onmicrosoft.com::3ba88787-b8da-4fc8-a417-83f627a88c5e" providerId="AD" clId="Web-{B8FBCE90-DCBC-2E34-648A-E0F1BF765502}" dt="2020-07-05T00:53:20.985" v="1213" actId="20577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B8FBCE90-DCBC-2E34-648A-E0F1BF765502}" dt="2020-07-05T00:53:02.485" v="1206" actId="20577"/>
          <ac:spMkLst>
            <pc:docMk/>
            <pc:sldMk cId="2134300188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53:20.985" v="1213" actId="20577"/>
          <ac:spMkLst>
            <pc:docMk/>
            <pc:sldMk cId="2134300188" sldId="44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8FBCE90-DCBC-2E34-648A-E0F1BF765502}" dt="2020-07-04T23:59:21.854" v="643" actId="20577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B8FBCE90-DCBC-2E34-648A-E0F1BF765502}" dt="2020-07-04T23:58:39.666" v="563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8:17.275" v="541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8:52.713" v="590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9:21.854" v="643" actId="20577"/>
          <ac:spMkLst>
            <pc:docMk/>
            <pc:sldMk cId="2624926469" sldId="443"/>
            <ac:spMk id="10" creationId="{9A12C887-F2A3-44AE-B14D-889C875FFA4A}"/>
          </ac:spMkLst>
        </pc:spChg>
      </pc:sldChg>
      <pc:sldChg chg="modSp ord">
        <pc:chgData name="内田 陽子" userId="S::yoko_uchida@jpfgojp.onmicrosoft.com::3ba88787-b8da-4fc8-a417-83f627a88c5e" providerId="AD" clId="Web-{B8FBCE90-DCBC-2E34-648A-E0F1BF765502}" dt="2020-07-05T02:28:27.545" v="1304" actId="20577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B8FBCE90-DCBC-2E34-648A-E0F1BF765502}" dt="2020-07-05T02:27:43.701" v="1290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28:27.545" v="1304" actId="20577"/>
          <ac:spMkLst>
            <pc:docMk/>
            <pc:sldMk cId="1506209741" sldId="445"/>
            <ac:spMk id="4" creationId="{00000000-0000-0000-0000-000000000000}"/>
          </ac:spMkLst>
        </pc:spChg>
      </pc:sldChg>
      <pc:sldChg chg="modSp ord">
        <pc:chgData name="内田 陽子" userId="S::yoko_uchida@jpfgojp.onmicrosoft.com::3ba88787-b8da-4fc8-a417-83f627a88c5e" providerId="AD" clId="Web-{B8FBCE90-DCBC-2E34-648A-E0F1BF765502}" dt="2020-07-05T02:34:01.906" v="1373" actId="1076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B8FBCE90-DCBC-2E34-648A-E0F1BF765502}" dt="2020-07-05T02:34:01.875" v="1370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4:01.859" v="1368" actId="1076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3:32.172" v="1355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4:01.875" v="1369" actId="1076"/>
          <ac:spMkLst>
            <pc:docMk/>
            <pc:sldMk cId="2547884084" sldId="4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4:01.891" v="1371" actId="1076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4:01.891" v="1372" actId="1076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4:01.906" v="1373" actId="1076"/>
          <ac:spMkLst>
            <pc:docMk/>
            <pc:sldMk cId="2547884084" sldId="447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B8FBCE90-DCBC-2E34-648A-E0F1BF765502}" dt="2020-07-05T02:50:43.178" v="1446" actId="1076"/>
        <pc:sldMkLst>
          <pc:docMk/>
          <pc:sldMk cId="2043561076" sldId="449"/>
        </pc:sldMkLst>
        <pc:spChg chg="add del mod ord">
          <ac:chgData name="内田 陽子" userId="S::yoko_uchida@jpfgojp.onmicrosoft.com::3ba88787-b8da-4fc8-a417-83f627a88c5e" providerId="AD" clId="Web-{B8FBCE90-DCBC-2E34-648A-E0F1BF765502}" dt="2020-07-05T02:49:51.881" v="1438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4:50.718" v="941" actId="20577"/>
          <ac:spMkLst>
            <pc:docMk/>
            <pc:sldMk cId="2043561076" sldId="449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B8FBCE90-DCBC-2E34-648A-E0F1BF765502}" dt="2020-07-05T02:49:59.006" v="1439"/>
          <ac:spMkLst>
            <pc:docMk/>
            <pc:sldMk cId="2043561076" sldId="449"/>
            <ac:spMk id="6" creationId="{90B66ECE-0B2B-4B5F-A5BE-7839A07DCCA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50:04.116" v="1440" actId="1076"/>
          <ac:spMkLst>
            <pc:docMk/>
            <pc:sldMk cId="2043561076" sldId="449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B8FBCE90-DCBC-2E34-648A-E0F1BF765502}" dt="2020-07-05T02:49:51.881" v="1438"/>
          <ac:spMkLst>
            <pc:docMk/>
            <pc:sldMk cId="2043561076" sldId="449"/>
            <ac:spMk id="10" creationId="{5821A57B-B0EF-4890-9174-4DF0A1FA4F49}"/>
          </ac:spMkLst>
        </pc:spChg>
        <pc:picChg chg="add del">
          <ac:chgData name="内田 陽子" userId="S::yoko_uchida@jpfgojp.onmicrosoft.com::3ba88787-b8da-4fc8-a417-83f627a88c5e" providerId="AD" clId="Web-{B8FBCE90-DCBC-2E34-648A-E0F1BF765502}" dt="2020-07-05T02:50:34.834" v="1444"/>
          <ac:picMkLst>
            <pc:docMk/>
            <pc:sldMk cId="2043561076" sldId="449"/>
            <ac:picMk id="2" creationId="{35AB6311-A255-4E1B-ABA4-563F4FA55BD4}"/>
          </ac:picMkLst>
        </pc:picChg>
        <pc:picChg chg="add mod">
          <ac:chgData name="内田 陽子" userId="S::yoko_uchida@jpfgojp.onmicrosoft.com::3ba88787-b8da-4fc8-a417-83f627a88c5e" providerId="AD" clId="Web-{B8FBCE90-DCBC-2E34-648A-E0F1BF765502}" dt="2020-07-05T02:50:43.178" v="1446" actId="1076"/>
          <ac:picMkLst>
            <pc:docMk/>
            <pc:sldMk cId="2043561076" sldId="449"/>
            <ac:picMk id="11" creationId="{18A54342-C6D8-4395-B00A-EBF486D42732}"/>
          </ac:picMkLst>
        </pc:picChg>
      </pc:sldChg>
      <pc:sldChg chg="modSp">
        <pc:chgData name="内田 陽子" userId="S::yoko_uchida@jpfgojp.onmicrosoft.com::3ba88787-b8da-4fc8-a417-83f627a88c5e" providerId="AD" clId="Web-{B8FBCE90-DCBC-2E34-648A-E0F1BF765502}" dt="2020-07-04T23:50:04.670" v="260" actId="20577"/>
        <pc:sldMkLst>
          <pc:docMk/>
          <pc:sldMk cId="2913574916" sldId="475"/>
        </pc:sldMkLst>
        <pc:spChg chg="mod">
          <ac:chgData name="内田 陽子" userId="S::yoko_uchida@jpfgojp.onmicrosoft.com::3ba88787-b8da-4fc8-a417-83f627a88c5e" providerId="AD" clId="Web-{B8FBCE90-DCBC-2E34-648A-E0F1BF765502}" dt="2020-07-04T23:48:44.701" v="228" actId="20577"/>
          <ac:spMkLst>
            <pc:docMk/>
            <pc:sldMk cId="2913574916" sldId="475"/>
            <ac:spMk id="2" creationId="{362DCBE2-1BC5-4FB3-9589-76CE567F30ED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46:46.700" v="157" actId="20577"/>
          <ac:spMkLst>
            <pc:docMk/>
            <pc:sldMk cId="2913574916" sldId="4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49:03.967" v="239" actId="20577"/>
          <ac:spMkLst>
            <pc:docMk/>
            <pc:sldMk cId="2913574916" sldId="475"/>
            <ac:spMk id="6" creationId="{3D6AE2DA-1DD5-46D4-8FC9-0EB48E545D15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49:32.264" v="244" actId="20577"/>
          <ac:spMkLst>
            <pc:docMk/>
            <pc:sldMk cId="2913574916" sldId="475"/>
            <ac:spMk id="10" creationId="{4A5FBA64-124D-4198-8232-4ACD176A7F0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0:04.670" v="260" actId="20577"/>
          <ac:spMkLst>
            <pc:docMk/>
            <pc:sldMk cId="2913574916" sldId="475"/>
            <ac:spMk id="12" creationId="{5AED6945-8C84-46CC-9CFA-656CC66E950A}"/>
          </ac:spMkLst>
        </pc:spChg>
      </pc:sldChg>
      <pc:sldChg chg="modSp">
        <pc:chgData name="内田 陽子" userId="S::yoko_uchida@jpfgojp.onmicrosoft.com::3ba88787-b8da-4fc8-a417-83f627a88c5e" providerId="AD" clId="Web-{B8FBCE90-DCBC-2E34-648A-E0F1BF765502}" dt="2020-07-04T23:53:21.344" v="396" actId="20577"/>
        <pc:sldMkLst>
          <pc:docMk/>
          <pc:sldMk cId="2761946224" sldId="476"/>
        </pc:sldMkLst>
        <pc:spChg chg="mod">
          <ac:chgData name="内田 陽子" userId="S::yoko_uchida@jpfgojp.onmicrosoft.com::3ba88787-b8da-4fc8-a417-83f627a88c5e" providerId="AD" clId="Web-{B8FBCE90-DCBC-2E34-648A-E0F1BF765502}" dt="2020-07-04T23:52:10.656" v="315" actId="20577"/>
          <ac:spMkLst>
            <pc:docMk/>
            <pc:sldMk cId="2761946224" sldId="47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1:25.530" v="284" actId="20577"/>
          <ac:spMkLst>
            <pc:docMk/>
            <pc:sldMk cId="2761946224" sldId="4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3:06.437" v="372" actId="20577"/>
          <ac:spMkLst>
            <pc:docMk/>
            <pc:sldMk cId="2761946224" sldId="47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3:21.344" v="396" actId="20577"/>
          <ac:spMkLst>
            <pc:docMk/>
            <pc:sldMk cId="2761946224" sldId="47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2:32.812" v="348" actId="20577"/>
          <ac:spMkLst>
            <pc:docMk/>
            <pc:sldMk cId="2761946224" sldId="47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B8FBCE90-DCBC-2E34-648A-E0F1BF765502}" dt="2020-07-04T23:56:58.744" v="502" actId="20577"/>
        <pc:sldMkLst>
          <pc:docMk/>
          <pc:sldMk cId="898177203" sldId="477"/>
        </pc:sldMkLst>
        <pc:spChg chg="mod">
          <ac:chgData name="内田 陽子" userId="S::yoko_uchida@jpfgojp.onmicrosoft.com::3ba88787-b8da-4fc8-a417-83f627a88c5e" providerId="AD" clId="Web-{B8FBCE90-DCBC-2E34-648A-E0F1BF765502}" dt="2020-07-04T23:56:17.870" v="457" actId="20577"/>
          <ac:spMkLst>
            <pc:docMk/>
            <pc:sldMk cId="898177203" sldId="4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6:37.072" v="484" actId="20577"/>
          <ac:spMkLst>
            <pc:docMk/>
            <pc:sldMk cId="898177203" sldId="477"/>
            <ac:spMk id="10" creationId="{4A5FBA64-124D-4198-8232-4ACD176A7F0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6:58.744" v="502" actId="20577"/>
          <ac:spMkLst>
            <pc:docMk/>
            <pc:sldMk cId="898177203" sldId="477"/>
            <ac:spMk id="12" creationId="{5AED6945-8C84-46CC-9CFA-656CC66E950A}"/>
          </ac:spMkLst>
        </pc:spChg>
      </pc:sldChg>
      <pc:sldChg chg="modSp">
        <pc:chgData name="内田 陽子" userId="S::yoko_uchida@jpfgojp.onmicrosoft.com::3ba88787-b8da-4fc8-a417-83f627a88c5e" providerId="AD" clId="Web-{B8FBCE90-DCBC-2E34-648A-E0F1BF765502}" dt="2020-07-05T00:00:43.121" v="681" actId="20577"/>
        <pc:sldMkLst>
          <pc:docMk/>
          <pc:sldMk cId="283426100" sldId="478"/>
        </pc:sldMkLst>
        <pc:spChg chg="mod">
          <ac:chgData name="内田 陽子" userId="S::yoko_uchida@jpfgojp.onmicrosoft.com::3ba88787-b8da-4fc8-a417-83f627a88c5e" providerId="AD" clId="Web-{B8FBCE90-DCBC-2E34-648A-E0F1BF765502}" dt="2020-07-04T23:59:40.854" v="649" actId="20577"/>
          <ac:spMkLst>
            <pc:docMk/>
            <pc:sldMk cId="283426100" sldId="4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00:43.121" v="681" actId="20577"/>
          <ac:spMkLst>
            <pc:docMk/>
            <pc:sldMk cId="283426100" sldId="47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8FBCE90-DCBC-2E34-648A-E0F1BF765502}" dt="2020-07-05T00:43:45.831" v="900" actId="20577"/>
        <pc:sldMkLst>
          <pc:docMk/>
          <pc:sldMk cId="4038608163" sldId="479"/>
        </pc:sldMkLst>
        <pc:spChg chg="mod">
          <ac:chgData name="内田 陽子" userId="S::yoko_uchida@jpfgojp.onmicrosoft.com::3ba88787-b8da-4fc8-a417-83f627a88c5e" providerId="AD" clId="Web-{B8FBCE90-DCBC-2E34-648A-E0F1BF765502}" dt="2020-07-05T00:43:16.691" v="867" actId="20577"/>
          <ac:spMkLst>
            <pc:docMk/>
            <pc:sldMk cId="4038608163" sldId="4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3:00.676" v="853" actId="20577"/>
          <ac:spMkLst>
            <pc:docMk/>
            <pc:sldMk cId="4038608163" sldId="4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3:45.831" v="900" actId="20577"/>
          <ac:spMkLst>
            <pc:docMk/>
            <pc:sldMk cId="4038608163" sldId="479"/>
            <ac:spMk id="5" creationId="{8BE060B7-BBB5-4E41-9AE3-232CE382033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3:37.222" v="886" actId="20577"/>
          <ac:spMkLst>
            <pc:docMk/>
            <pc:sldMk cId="4038608163" sldId="479"/>
            <ac:spMk id="9" creationId="{26B27F9F-4D39-4FC0-899B-17D8D1A2B1C4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3:27.113" v="874" actId="20577"/>
          <ac:spMkLst>
            <pc:docMk/>
            <pc:sldMk cId="4038608163" sldId="479"/>
            <ac:spMk id="11" creationId="{98A749B6-AB56-4FDA-8D28-E1EBA15EF08C}"/>
          </ac:spMkLst>
        </pc:spChg>
      </pc:sldChg>
      <pc:sldChg chg="modSp add ord replId">
        <pc:chgData name="内田 陽子" userId="S::yoko_uchida@jpfgojp.onmicrosoft.com::3ba88787-b8da-4fc8-a417-83f627a88c5e" providerId="AD" clId="Web-{B8FBCE90-DCBC-2E34-648A-E0F1BF765502}" dt="2020-07-05T00:48:01.929" v="1092" actId="20577"/>
        <pc:sldMkLst>
          <pc:docMk/>
          <pc:sldMk cId="1982415997" sldId="480"/>
        </pc:sldMkLst>
        <pc:spChg chg="mod">
          <ac:chgData name="内田 陽子" userId="S::yoko_uchida@jpfgojp.onmicrosoft.com::3ba88787-b8da-4fc8-a417-83f627a88c5e" providerId="AD" clId="Web-{B8FBCE90-DCBC-2E34-648A-E0F1BF765502}" dt="2020-07-05T00:47:25.737" v="1036" actId="20577"/>
          <ac:spMkLst>
            <pc:docMk/>
            <pc:sldMk cId="1982415997" sldId="4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12:47:24.760" v="18" actId="20577"/>
          <ac:spMkLst>
            <pc:docMk/>
            <pc:sldMk cId="1982415997" sldId="4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7:12.623" v="1013" actId="20577"/>
          <ac:spMkLst>
            <pc:docMk/>
            <pc:sldMk cId="1982415997" sldId="4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7:51.117" v="1072" actId="20577"/>
          <ac:spMkLst>
            <pc:docMk/>
            <pc:sldMk cId="1982415997" sldId="480"/>
            <ac:spMk id="5" creationId="{8BE060B7-BBB5-4E41-9AE3-232CE382033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12:47:38.791" v="20" actId="1076"/>
          <ac:spMkLst>
            <pc:docMk/>
            <pc:sldMk cId="1982415997" sldId="48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8:01.929" v="1092" actId="20577"/>
          <ac:spMkLst>
            <pc:docMk/>
            <pc:sldMk cId="1982415997" sldId="480"/>
            <ac:spMk id="9" creationId="{26B27F9F-4D39-4FC0-899B-17D8D1A2B1C4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7:37.627" v="1051" actId="20577"/>
          <ac:spMkLst>
            <pc:docMk/>
            <pc:sldMk cId="1982415997" sldId="480"/>
            <ac:spMk id="11" creationId="{98A749B6-AB56-4FDA-8D28-E1EBA15EF08C}"/>
          </ac:spMkLst>
        </pc:spChg>
      </pc:sldChg>
      <pc:sldChg chg="delSp modSp add replId">
        <pc:chgData name="内田 陽子" userId="S::yoko_uchida@jpfgojp.onmicrosoft.com::3ba88787-b8da-4fc8-a417-83f627a88c5e" providerId="AD" clId="Web-{B8FBCE90-DCBC-2E34-648A-E0F1BF765502}" dt="2020-07-05T00:49:48.555" v="1138" actId="20577"/>
        <pc:sldMkLst>
          <pc:docMk/>
          <pc:sldMk cId="1480705995" sldId="481"/>
        </pc:sldMkLst>
        <pc:spChg chg="del">
          <ac:chgData name="内田 陽子" userId="S::yoko_uchida@jpfgojp.onmicrosoft.com::3ba88787-b8da-4fc8-a417-83f627a88c5e" providerId="AD" clId="Web-{B8FBCE90-DCBC-2E34-648A-E0F1BF765502}" dt="2020-07-05T00:48:14.023" v="1098"/>
          <ac:spMkLst>
            <pc:docMk/>
            <pc:sldMk cId="1480705995" sldId="4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12:50:47.898" v="53" actId="20577"/>
          <ac:spMkLst>
            <pc:docMk/>
            <pc:sldMk cId="1480705995" sldId="4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9:48.555" v="1138" actId="20577"/>
          <ac:spMkLst>
            <pc:docMk/>
            <pc:sldMk cId="1480705995" sldId="481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B8FBCE90-DCBC-2E34-648A-E0F1BF765502}" dt="2020-07-05T00:48:14.023" v="1097"/>
          <ac:spMkLst>
            <pc:docMk/>
            <pc:sldMk cId="1480705995" sldId="481"/>
            <ac:spMk id="5" creationId="{8BE060B7-BBB5-4E41-9AE3-232CE382033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8:31.242" v="1099" actId="1076"/>
          <ac:spMkLst>
            <pc:docMk/>
            <pc:sldMk cId="1480705995" sldId="48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B8FBCE90-DCBC-2E34-648A-E0F1BF765502}" dt="2020-07-05T00:48:14.023" v="1096"/>
          <ac:spMkLst>
            <pc:docMk/>
            <pc:sldMk cId="1480705995" sldId="481"/>
            <ac:spMk id="9" creationId="{26B27F9F-4D39-4FC0-899B-17D8D1A2B1C4}"/>
          </ac:spMkLst>
        </pc:spChg>
        <pc:spChg chg="del">
          <ac:chgData name="内田 陽子" userId="S::yoko_uchida@jpfgojp.onmicrosoft.com::3ba88787-b8da-4fc8-a417-83f627a88c5e" providerId="AD" clId="Web-{B8FBCE90-DCBC-2E34-648A-E0F1BF765502}" dt="2020-07-05T00:48:14.023" v="1095"/>
          <ac:spMkLst>
            <pc:docMk/>
            <pc:sldMk cId="1480705995" sldId="481"/>
            <ac:spMk id="11" creationId="{98A749B6-AB56-4FDA-8D28-E1EBA15EF08C}"/>
          </ac:spMkLst>
        </pc:spChg>
      </pc:sldChg>
      <pc:sldChg chg="delSp modSp add replId">
        <pc:chgData name="内田 陽子" userId="S::yoko_uchida@jpfgojp.onmicrosoft.com::3ba88787-b8da-4fc8-a417-83f627a88c5e" providerId="AD" clId="Web-{B8FBCE90-DCBC-2E34-648A-E0F1BF765502}" dt="2020-07-05T00:51:47.242" v="1188" actId="20577"/>
        <pc:sldMkLst>
          <pc:docMk/>
          <pc:sldMk cId="3154765346" sldId="482"/>
        </pc:sldMkLst>
        <pc:spChg chg="del">
          <ac:chgData name="内田 陽子" userId="S::yoko_uchida@jpfgojp.onmicrosoft.com::3ba88787-b8da-4fc8-a417-83f627a88c5e" providerId="AD" clId="Web-{B8FBCE90-DCBC-2E34-648A-E0F1BF765502}" dt="2020-07-04T12:55:01.002" v="97"/>
          <ac:spMkLst>
            <pc:docMk/>
            <pc:sldMk cId="3154765346" sldId="4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12:53:28.592" v="82" actId="20577"/>
          <ac:spMkLst>
            <pc:docMk/>
            <pc:sldMk cId="3154765346" sldId="4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51:47.242" v="1188" actId="20577"/>
          <ac:spMkLst>
            <pc:docMk/>
            <pc:sldMk cId="3154765346" sldId="482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B8FBCE90-DCBC-2E34-648A-E0F1BF765502}" dt="2020-07-04T12:55:00.987" v="96"/>
          <ac:spMkLst>
            <pc:docMk/>
            <pc:sldMk cId="3154765346" sldId="482"/>
            <ac:spMk id="5" creationId="{8BE060B7-BBB5-4E41-9AE3-232CE382033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51:42.570" v="1187" actId="1076"/>
          <ac:spMkLst>
            <pc:docMk/>
            <pc:sldMk cId="3154765346" sldId="482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B8FBCE90-DCBC-2E34-648A-E0F1BF765502}" dt="2020-07-04T12:55:00.987" v="95"/>
          <ac:spMkLst>
            <pc:docMk/>
            <pc:sldMk cId="3154765346" sldId="482"/>
            <ac:spMk id="9" creationId="{26B27F9F-4D39-4FC0-899B-17D8D1A2B1C4}"/>
          </ac:spMkLst>
        </pc:spChg>
        <pc:spChg chg="del">
          <ac:chgData name="内田 陽子" userId="S::yoko_uchida@jpfgojp.onmicrosoft.com::3ba88787-b8da-4fc8-a417-83f627a88c5e" providerId="AD" clId="Web-{B8FBCE90-DCBC-2E34-648A-E0F1BF765502}" dt="2020-07-04T12:55:00.987" v="94"/>
          <ac:spMkLst>
            <pc:docMk/>
            <pc:sldMk cId="3154765346" sldId="482"/>
            <ac:spMk id="11" creationId="{98A749B6-AB56-4FDA-8D28-E1EBA15EF08C}"/>
          </ac:spMkLst>
        </pc:spChg>
      </pc:sldChg>
      <pc:sldChg chg="modSp add replId">
        <pc:chgData name="内田 陽子" userId="S::yoko_uchida@jpfgojp.onmicrosoft.com::3ba88787-b8da-4fc8-a417-83f627a88c5e" providerId="AD" clId="Web-{B8FBCE90-DCBC-2E34-648A-E0F1BF765502}" dt="2020-07-05T00:55:16.835" v="1239" actId="20577"/>
        <pc:sldMkLst>
          <pc:docMk/>
          <pc:sldMk cId="2710107951" sldId="483"/>
        </pc:sldMkLst>
        <pc:spChg chg="mod">
          <ac:chgData name="内田 陽子" userId="S::yoko_uchida@jpfgojp.onmicrosoft.com::3ba88787-b8da-4fc8-a417-83f627a88c5e" providerId="AD" clId="Web-{B8FBCE90-DCBC-2E34-648A-E0F1BF765502}" dt="2020-07-05T00:55:05.103" v="1236" actId="20577"/>
          <ac:spMkLst>
            <pc:docMk/>
            <pc:sldMk cId="2710107951" sldId="4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55:16.835" v="1239" actId="20577"/>
          <ac:spMkLst>
            <pc:docMk/>
            <pc:sldMk cId="2710107951" sldId="483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B8FBCE90-DCBC-2E34-648A-E0F1BF765502}" dt="2020-07-05T02:29:47.437" v="1328" actId="20577"/>
        <pc:sldMkLst>
          <pc:docMk/>
          <pc:sldMk cId="192852424" sldId="484"/>
        </pc:sldMkLst>
        <pc:spChg chg="mod">
          <ac:chgData name="内田 陽子" userId="S::yoko_uchida@jpfgojp.onmicrosoft.com::3ba88787-b8da-4fc8-a417-83f627a88c5e" providerId="AD" clId="Web-{B8FBCE90-DCBC-2E34-648A-E0F1BF765502}" dt="2020-07-05T02:29:47.437" v="1328" actId="20577"/>
          <ac:spMkLst>
            <pc:docMk/>
            <pc:sldMk cId="192852424" sldId="4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29:24.264" v="1319" actId="20577"/>
          <ac:spMkLst>
            <pc:docMk/>
            <pc:sldMk cId="192852424" sldId="484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B8FBCE90-DCBC-2E34-648A-E0F1BF765502}" dt="2020-07-05T02:35:49.985" v="1403" actId="20577"/>
        <pc:sldMkLst>
          <pc:docMk/>
          <pc:sldMk cId="558918184" sldId="485"/>
        </pc:sldMkLst>
        <pc:spChg chg="mod">
          <ac:chgData name="内田 陽子" userId="S::yoko_uchida@jpfgojp.onmicrosoft.com::3ba88787-b8da-4fc8-a417-83f627a88c5e" providerId="AD" clId="Web-{B8FBCE90-DCBC-2E34-648A-E0F1BF765502}" dt="2020-07-05T02:35:17.251" v="1392" actId="20577"/>
          <ac:spMkLst>
            <pc:docMk/>
            <pc:sldMk cId="558918184" sldId="4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5:49.985" v="1403" actId="20577"/>
          <ac:spMkLst>
            <pc:docMk/>
            <pc:sldMk cId="558918184" sldId="4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5:27.501" v="1393" actId="1076"/>
          <ac:spMkLst>
            <pc:docMk/>
            <pc:sldMk cId="558918184" sldId="485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2F2947F4-F8DB-EB2A-E745-5A139183005B}"/>
    <pc:docChg chg="modSld">
      <pc:chgData name="内田 陽子" userId="S::yoko_uchida@jpfgojp.onmicrosoft.com::3ba88787-b8da-4fc8-a417-83f627a88c5e" providerId="AD" clId="Web-{2F2947F4-F8DB-EB2A-E745-5A139183005B}" dt="2020-07-04T02:04:31.073" v="653" actId="20577"/>
      <pc:docMkLst>
        <pc:docMk/>
      </pc:docMkLst>
      <pc:sldChg chg="modSp">
        <pc:chgData name="内田 陽子" userId="S::yoko_uchida@jpfgojp.onmicrosoft.com::3ba88787-b8da-4fc8-a417-83f627a88c5e" providerId="AD" clId="Web-{2F2947F4-F8DB-EB2A-E745-5A139183005B}" dt="2020-07-04T01:51:19.986" v="184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2F2947F4-F8DB-EB2A-E745-5A139183005B}" dt="2020-07-04T01:50:14.189" v="131" actId="20577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49:55.829" v="109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0:33.798" v="146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0:54.798" v="161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1:19.986" v="184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2F2947F4-F8DB-EB2A-E745-5A139183005B}" dt="2020-07-04T01:48:39.407" v="86" actId="20577"/>
        <pc:sldMkLst>
          <pc:docMk/>
          <pc:sldMk cId="1251967118" sldId="469"/>
        </pc:sldMkLst>
        <pc:spChg chg="mod">
          <ac:chgData name="内田 陽子" userId="S::yoko_uchida@jpfgojp.onmicrosoft.com::3ba88787-b8da-4fc8-a417-83f627a88c5e" providerId="AD" clId="Web-{2F2947F4-F8DB-EB2A-E745-5A139183005B}" dt="2020-07-04T01:48:03.672" v="60" actId="20577"/>
          <ac:spMkLst>
            <pc:docMk/>
            <pc:sldMk cId="1251967118" sldId="4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46:49" v="28" actId="20577"/>
          <ac:spMkLst>
            <pc:docMk/>
            <pc:sldMk cId="1251967118" sldId="4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48:18.876" v="69" actId="20577"/>
          <ac:spMkLst>
            <pc:docMk/>
            <pc:sldMk cId="1251967118" sldId="46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48:39.407" v="86" actId="20577"/>
          <ac:spMkLst>
            <pc:docMk/>
            <pc:sldMk cId="1251967118" sldId="46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47:48.204" v="55" actId="20577"/>
          <ac:spMkLst>
            <pc:docMk/>
            <pc:sldMk cId="1251967118" sldId="46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2F2947F4-F8DB-EB2A-E745-5A139183005B}" dt="2020-07-04T01:53:01.643" v="342" actId="20577"/>
        <pc:sldMkLst>
          <pc:docMk/>
          <pc:sldMk cId="3837896677" sldId="470"/>
        </pc:sldMkLst>
        <pc:spChg chg="mod">
          <ac:chgData name="内田 陽子" userId="S::yoko_uchida@jpfgojp.onmicrosoft.com::3ba88787-b8da-4fc8-a417-83f627a88c5e" providerId="AD" clId="Web-{2F2947F4-F8DB-EB2A-E745-5A139183005B}" dt="2020-07-04T01:51:36.017" v="208" actId="20577"/>
          <ac:spMkLst>
            <pc:docMk/>
            <pc:sldMk cId="3837896677" sldId="4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3:01.643" v="342" actId="20577"/>
          <ac:spMkLst>
            <pc:docMk/>
            <pc:sldMk cId="3837896677" sldId="4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2:19.908" v="297" actId="20577"/>
          <ac:spMkLst>
            <pc:docMk/>
            <pc:sldMk cId="3837896677" sldId="4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2:32.190" v="313" actId="20577"/>
          <ac:spMkLst>
            <pc:docMk/>
            <pc:sldMk cId="3837896677" sldId="4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1:58.611" v="250" actId="20577"/>
          <ac:spMkLst>
            <pc:docMk/>
            <pc:sldMk cId="3837896677" sldId="47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2F2947F4-F8DB-EB2A-E745-5A139183005B}" dt="2020-07-04T01:54:43.956" v="366" actId="20577"/>
        <pc:sldMkLst>
          <pc:docMk/>
          <pc:sldMk cId="3363843308" sldId="471"/>
        </pc:sldMkLst>
        <pc:spChg chg="mod">
          <ac:chgData name="内田 陽子" userId="S::yoko_uchida@jpfgojp.onmicrosoft.com::3ba88787-b8da-4fc8-a417-83f627a88c5e" providerId="AD" clId="Web-{2F2947F4-F8DB-EB2A-E745-5A139183005B}" dt="2020-07-04T01:54:43.956" v="366" actId="20577"/>
          <ac:spMkLst>
            <pc:docMk/>
            <pc:sldMk cId="3363843308" sldId="47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2F2947F4-F8DB-EB2A-E745-5A139183005B}" dt="2020-07-04T01:59:37.618" v="553" actId="20577"/>
        <pc:sldMkLst>
          <pc:docMk/>
          <pc:sldMk cId="681524954" sldId="472"/>
        </pc:sldMkLst>
        <pc:spChg chg="mod">
          <ac:chgData name="内田 陽子" userId="S::yoko_uchida@jpfgojp.onmicrosoft.com::3ba88787-b8da-4fc8-a417-83f627a88c5e" providerId="AD" clId="Web-{2F2947F4-F8DB-EB2A-E745-5A139183005B}" dt="2020-07-04T01:58:49.368" v="530" actId="20577"/>
          <ac:spMkLst>
            <pc:docMk/>
            <pc:sldMk cId="681524954" sldId="47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8:45.602" v="527" actId="20577"/>
          <ac:spMkLst>
            <pc:docMk/>
            <pc:sldMk cId="681524954" sldId="4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6:23.957" v="394" actId="20577"/>
          <ac:spMkLst>
            <pc:docMk/>
            <pc:sldMk cId="681524954" sldId="4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9:15.493" v="533" actId="20577"/>
          <ac:spMkLst>
            <pc:docMk/>
            <pc:sldMk cId="681524954" sldId="47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9:21.181" v="536" actId="20577"/>
          <ac:spMkLst>
            <pc:docMk/>
            <pc:sldMk cId="681524954" sldId="47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9:37.618" v="553" actId="20577"/>
          <ac:spMkLst>
            <pc:docMk/>
            <pc:sldMk cId="681524954" sldId="47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2F2947F4-F8DB-EB2A-E745-5A139183005B}" dt="2020-07-04T02:04:07.073" v="651" actId="20577"/>
        <pc:sldMkLst>
          <pc:docMk/>
          <pc:sldMk cId="1721044453" sldId="473"/>
        </pc:sldMkLst>
        <pc:spChg chg="mod">
          <ac:chgData name="内田 陽子" userId="S::yoko_uchida@jpfgojp.onmicrosoft.com::3ba88787-b8da-4fc8-a417-83f627a88c5e" providerId="AD" clId="Web-{2F2947F4-F8DB-EB2A-E745-5A139183005B}" dt="2020-07-04T02:03:56.870" v="639" actId="20577"/>
          <ac:spMkLst>
            <pc:docMk/>
            <pc:sldMk cId="1721044453" sldId="473"/>
            <ac:spMk id="2" creationId="{362DCBE2-1BC5-4FB3-9589-76CE567F30ED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2:01:20.978" v="581" actId="20577"/>
          <ac:spMkLst>
            <pc:docMk/>
            <pc:sldMk cId="1721044453" sldId="4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2:02:05.244" v="603" actId="20577"/>
          <ac:spMkLst>
            <pc:docMk/>
            <pc:sldMk cId="1721044453" sldId="473"/>
            <ac:spMk id="6" creationId="{3D6AE2DA-1DD5-46D4-8FC9-0EB48E545D15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2:02:17.135" v="614" actId="20577"/>
          <ac:spMkLst>
            <pc:docMk/>
            <pc:sldMk cId="1721044453" sldId="473"/>
            <ac:spMk id="10" creationId="{4A5FBA64-124D-4198-8232-4ACD176A7F07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2:04:07.073" v="651" actId="20577"/>
          <ac:spMkLst>
            <pc:docMk/>
            <pc:sldMk cId="1721044453" sldId="473"/>
            <ac:spMk id="12" creationId="{5AED6945-8C84-46CC-9CFA-656CC66E950A}"/>
          </ac:spMkLst>
        </pc:spChg>
      </pc:sldChg>
    </pc:docChg>
  </pc:docChgLst>
  <pc:docChgLst>
    <pc:chgData name="内田 陽子" userId="S::yoko_uchida@jpfgojp.onmicrosoft.com::3ba88787-b8da-4fc8-a417-83f627a88c5e" providerId="AD" clId="Web-{7C1C268F-8B33-CA36-31B2-C4B9E99DE392}"/>
    <pc:docChg chg="modSld">
      <pc:chgData name="内田 陽子" userId="S::yoko_uchida@jpfgojp.onmicrosoft.com::3ba88787-b8da-4fc8-a417-83f627a88c5e" providerId="AD" clId="Web-{7C1C268F-8B33-CA36-31B2-C4B9E99DE392}" dt="2020-07-28T03:15:52.736" v="188" actId="1076"/>
      <pc:docMkLst>
        <pc:docMk/>
      </pc:docMkLst>
      <pc:sldChg chg="modSp">
        <pc:chgData name="内田 陽子" userId="S::yoko_uchida@jpfgojp.onmicrosoft.com::3ba88787-b8da-4fc8-a417-83f627a88c5e" providerId="AD" clId="Web-{7C1C268F-8B33-CA36-31B2-C4B9E99DE392}" dt="2020-07-28T03:12:17.002" v="173" actId="107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7C1C268F-8B33-CA36-31B2-C4B9E99DE392}" dt="2020-07-28T02:47:25.851" v="8" actId="1076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12:17.002" v="173" actId="1076"/>
          <ac:spMkLst>
            <pc:docMk/>
            <pc:sldMk cId="1239041308" sldId="32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08:58.800" v="163" actId="1076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7C1C268F-8B33-CA36-31B2-C4B9E99DE392}" dt="2020-07-28T03:08:51.487" v="161" actId="1076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8:58.800" v="163" actId="1076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8:51.503" v="162" actId="1076"/>
          <ac:spMkLst>
            <pc:docMk/>
            <pc:sldMk cId="3225434964" sldId="36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09:42.440" v="169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7C1C268F-8B33-CA36-31B2-C4B9E99DE392}" dt="2020-07-28T03:09:42.440" v="169" actId="1076"/>
          <ac:spMkLst>
            <pc:docMk/>
            <pc:sldMk cId="1736354933" sldId="36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15:52.736" v="188" actId="1076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7C1C268F-8B33-CA36-31B2-C4B9E99DE392}" dt="2020-07-28T03:07:07.457" v="145" actId="1076"/>
          <ac:spMkLst>
            <pc:docMk/>
            <pc:sldMk cId="4023686586" sldId="413"/>
            <ac:spMk id="3" creationId="{A873DA41-3B8D-4F41-94EC-981AE3BA614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5:56.238" v="126" actId="1076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7:16.613" v="148" actId="1076"/>
          <ac:spMkLst>
            <pc:docMk/>
            <pc:sldMk cId="4023686586" sldId="413"/>
            <ac:spMk id="5" creationId="{344AA011-D842-4BBB-AE54-157971825FB6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7:21.191" v="149" actId="1076"/>
          <ac:spMkLst>
            <pc:docMk/>
            <pc:sldMk cId="4023686586" sldId="413"/>
            <ac:spMk id="7" creationId="{8750EF98-525A-498A-B018-9830D3D04E36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15:52.736" v="188" actId="1076"/>
          <ac:spMkLst>
            <pc:docMk/>
            <pc:sldMk cId="4023686586" sldId="413"/>
            <ac:spMk id="8" creationId="{09336035-D0B3-4294-93CD-B0D1779E1361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7:07.457" v="144" actId="1076"/>
          <ac:spMkLst>
            <pc:docMk/>
            <pc:sldMk cId="4023686586" sldId="413"/>
            <ac:spMk id="9" creationId="{C58188BF-E34F-464E-8395-64D98FC43A0F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2:48:46.976" v="18" actId="1076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7C1C268F-8B33-CA36-31B2-C4B9E99DE392}" dt="2020-07-28T02:48:46.976" v="18" actId="1076"/>
          <ac:spMkLst>
            <pc:docMk/>
            <pc:sldMk cId="219858601" sldId="41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13:02.049" v="178" actId="1076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7C1C268F-8B33-CA36-31B2-C4B9E99DE392}" dt="2020-07-28T02:53:36.412" v="45" actId="20577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13:02.049" v="178" actId="1076"/>
          <ac:spMkLst>
            <pc:docMk/>
            <pc:sldMk cId="3549227618" sldId="43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14:26.908" v="183" actId="1076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7C1C268F-8B33-CA36-31B2-C4B9E99DE392}" dt="2020-07-28T02:55:27.037" v="61" actId="1076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14:26.908" v="183" actId="1076"/>
          <ac:spMkLst>
            <pc:docMk/>
            <pc:sldMk cId="2850448850" sldId="44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15:39.595" v="187" actId="1076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7C1C268F-8B33-CA36-31B2-C4B9E99DE392}" dt="2020-07-28T02:58:34.115" v="86" actId="1076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15:39.595" v="187" actId="1076"/>
          <ac:spMkLst>
            <pc:docMk/>
            <pc:sldMk cId="3994304355" sldId="44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15:24.908" v="185" actId="1076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7C1C268F-8B33-CA36-31B2-C4B9E99DE392}" dt="2020-07-28T02:58:10.583" v="83" actId="1076"/>
          <ac:spMkLst>
            <pc:docMk/>
            <pc:sldMk cId="2134300188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15:24.908" v="185" actId="1076"/>
          <ac:spMkLst>
            <pc:docMk/>
            <pc:sldMk cId="2134300188" sldId="44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2:54:51.256" v="57" actId="1076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7C1C268F-8B33-CA36-31B2-C4B9E99DE392}" dt="2020-07-28T02:54:51.256" v="56" actId="1076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2:54:51.256" v="57" actId="1076"/>
          <ac:spMkLst>
            <pc:docMk/>
            <pc:sldMk cId="2624926469" sldId="443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7C1C268F-8B33-CA36-31B2-C4B9E99DE392}" dt="2020-07-28T03:07:49.613" v="154" actId="1076"/>
        <pc:sldMkLst>
          <pc:docMk/>
          <pc:sldMk cId="1821118130" sldId="444"/>
        </pc:sldMkLst>
        <pc:spChg chg="add del">
          <ac:chgData name="内田 陽子" userId="S::yoko_uchida@jpfgojp.onmicrosoft.com::3ba88787-b8da-4fc8-a417-83f627a88c5e" providerId="AD" clId="Web-{7C1C268F-8B33-CA36-31B2-C4B9E99DE392}" dt="2020-07-28T03:07:42.222" v="152"/>
          <ac:spMkLst>
            <pc:docMk/>
            <pc:sldMk cId="1821118130" sldId="444"/>
            <ac:spMk id="2" creationId="{C5FB619A-FAE2-4436-AC87-9C6D53B2AE28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7:49.613" v="154" actId="1076"/>
          <ac:spMkLst>
            <pc:docMk/>
            <pc:sldMk cId="1821118130" sldId="44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02:24.395" v="90" actId="1076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7C1C268F-8B33-CA36-31B2-C4B9E99DE392}" dt="2020-07-28T03:02:24.395" v="90" actId="1076"/>
          <ac:spMkLst>
            <pc:docMk/>
            <pc:sldMk cId="1506209741" sldId="445"/>
            <ac:spMk id="4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7C1C268F-8B33-CA36-31B2-C4B9E99DE392}" dt="2020-07-28T03:08:28.050" v="159" actId="14100"/>
        <pc:sldMkLst>
          <pc:docMk/>
          <pc:sldMk cId="3757872599" sldId="446"/>
        </pc:sldMkLst>
        <pc:spChg chg="add del">
          <ac:chgData name="内田 陽子" userId="S::yoko_uchida@jpfgojp.onmicrosoft.com::3ba88787-b8da-4fc8-a417-83f627a88c5e" providerId="AD" clId="Web-{7C1C268F-8B33-CA36-31B2-C4B9E99DE392}" dt="2020-07-28T03:08:19.816" v="158"/>
          <ac:spMkLst>
            <pc:docMk/>
            <pc:sldMk cId="3757872599" sldId="446"/>
            <ac:spMk id="2" creationId="{269F1172-6C77-457F-8FFA-7A3B2A7AE049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8:13.378" v="156" actId="1076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8:28.050" v="159" actId="14100"/>
          <ac:spMkLst>
            <pc:docMk/>
            <pc:sldMk cId="3757872599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8:13.394" v="157" actId="1076"/>
          <ac:spMkLst>
            <pc:docMk/>
            <pc:sldMk cId="3757872599" sldId="44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04:36.520" v="120" actId="14100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7C1C268F-8B33-CA36-31B2-C4B9E99DE392}" dt="2020-07-28T03:04:21.426" v="119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4:36.520" v="120" actId="14100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4:00.551" v="109" actId="1076"/>
          <ac:spMkLst>
            <pc:docMk/>
            <pc:sldMk cId="2547884084" sldId="44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09:07.034" v="164" actId="1076"/>
        <pc:sldMkLst>
          <pc:docMk/>
          <pc:sldMk cId="3989000421" sldId="448"/>
        </pc:sldMkLst>
        <pc:spChg chg="mod">
          <ac:chgData name="内田 陽子" userId="S::yoko_uchida@jpfgojp.onmicrosoft.com::3ba88787-b8da-4fc8-a417-83f627a88c5e" providerId="AD" clId="Web-{7C1C268F-8B33-CA36-31B2-C4B9E99DE392}" dt="2020-07-28T03:09:07.034" v="164" actId="1076"/>
          <ac:spMkLst>
            <pc:docMk/>
            <pc:sldMk cId="3989000421" sldId="44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2:56:09.584" v="67" actId="1076"/>
        <pc:sldMkLst>
          <pc:docMk/>
          <pc:sldMk cId="2043561076" sldId="449"/>
        </pc:sldMkLst>
        <pc:spChg chg="mod">
          <ac:chgData name="内田 陽子" userId="S::yoko_uchida@jpfgojp.onmicrosoft.com::3ba88787-b8da-4fc8-a417-83f627a88c5e" providerId="AD" clId="Web-{7C1C268F-8B33-CA36-31B2-C4B9E99DE392}" dt="2020-07-28T02:56:00.693" v="66" actId="1076"/>
          <ac:spMkLst>
            <pc:docMk/>
            <pc:sldMk cId="204356107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2:56:09.584" v="67" actId="1076"/>
          <ac:spMkLst>
            <pc:docMk/>
            <pc:sldMk cId="2043561076" sldId="44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09:30.691" v="168" actId="1076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7C1C268F-8B33-CA36-31B2-C4B9E99DE392}" dt="2020-07-28T03:09:30.691" v="168" actId="1076"/>
          <ac:spMkLst>
            <pc:docMk/>
            <pc:sldMk cId="312432115" sldId="45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09:57.612" v="171" actId="1076"/>
        <pc:sldMkLst>
          <pc:docMk/>
          <pc:sldMk cId="494679441" sldId="461"/>
        </pc:sldMkLst>
        <pc:spChg chg="mod">
          <ac:chgData name="内田 陽子" userId="S::yoko_uchida@jpfgojp.onmicrosoft.com::3ba88787-b8da-4fc8-a417-83f627a88c5e" providerId="AD" clId="Web-{7C1C268F-8B33-CA36-31B2-C4B9E99DE392}" dt="2020-07-28T03:09:57.612" v="171" actId="1076"/>
          <ac:spMkLst>
            <pc:docMk/>
            <pc:sldMk cId="494679441" sldId="46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9:48.847" v="170" actId="1076"/>
          <ac:spMkLst>
            <pc:docMk/>
            <pc:sldMk cId="494679441" sldId="46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12:25.377" v="174" actId="1076"/>
        <pc:sldMkLst>
          <pc:docMk/>
          <pc:sldMk cId="4290014572" sldId="468"/>
        </pc:sldMkLst>
        <pc:spChg chg="mod">
          <ac:chgData name="内田 陽子" userId="S::yoko_uchida@jpfgojp.onmicrosoft.com::3ba88787-b8da-4fc8-a417-83f627a88c5e" providerId="AD" clId="Web-{7C1C268F-8B33-CA36-31B2-C4B9E99DE392}" dt="2020-07-28T03:12:25.377" v="174" actId="1076"/>
          <ac:spMkLst>
            <pc:docMk/>
            <pc:sldMk cId="4290014572" sldId="46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12:31.205" v="175" actId="1076"/>
        <pc:sldMkLst>
          <pc:docMk/>
          <pc:sldMk cId="1251967118" sldId="469"/>
        </pc:sldMkLst>
        <pc:spChg chg="mod">
          <ac:chgData name="内田 陽子" userId="S::yoko_uchida@jpfgojp.onmicrosoft.com::3ba88787-b8da-4fc8-a417-83f627a88c5e" providerId="AD" clId="Web-{7C1C268F-8B33-CA36-31B2-C4B9E99DE392}" dt="2020-07-28T02:48:01.758" v="12" actId="1076"/>
          <ac:spMkLst>
            <pc:docMk/>
            <pc:sldMk cId="1251967118" sldId="4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12:31.205" v="175" actId="1076"/>
          <ac:spMkLst>
            <pc:docMk/>
            <pc:sldMk cId="1251967118" sldId="46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12:39.955" v="176" actId="1076"/>
        <pc:sldMkLst>
          <pc:docMk/>
          <pc:sldMk cId="3837896677" sldId="470"/>
        </pc:sldMkLst>
        <pc:spChg chg="mod">
          <ac:chgData name="内田 陽子" userId="S::yoko_uchida@jpfgojp.onmicrosoft.com::3ba88787-b8da-4fc8-a417-83f627a88c5e" providerId="AD" clId="Web-{7C1C268F-8B33-CA36-31B2-C4B9E99DE392}" dt="2020-07-28T03:12:39.955" v="176" actId="1076"/>
          <ac:spMkLst>
            <pc:docMk/>
            <pc:sldMk cId="3837896677" sldId="47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12:48.487" v="177" actId="1076"/>
        <pc:sldMkLst>
          <pc:docMk/>
          <pc:sldMk cId="3363843308" sldId="471"/>
        </pc:sldMkLst>
        <pc:spChg chg="mod">
          <ac:chgData name="内田 陽子" userId="S::yoko_uchida@jpfgojp.onmicrosoft.com::3ba88787-b8da-4fc8-a417-83f627a88c5e" providerId="AD" clId="Web-{7C1C268F-8B33-CA36-31B2-C4B9E99DE392}" dt="2020-07-28T02:49:25.585" v="22" actId="1076"/>
          <ac:spMkLst>
            <pc:docMk/>
            <pc:sldMk cId="3363843308" sldId="4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12:48.487" v="177" actId="1076"/>
          <ac:spMkLst>
            <pc:docMk/>
            <pc:sldMk cId="3363843308" sldId="47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2:49:38.601" v="23" actId="1076"/>
        <pc:sldMkLst>
          <pc:docMk/>
          <pc:sldMk cId="681524954" sldId="472"/>
        </pc:sldMkLst>
        <pc:spChg chg="mod">
          <ac:chgData name="内田 陽子" userId="S::yoko_uchida@jpfgojp.onmicrosoft.com::3ba88787-b8da-4fc8-a417-83f627a88c5e" providerId="AD" clId="Web-{7C1C268F-8B33-CA36-31B2-C4B9E99DE392}" dt="2020-07-28T02:49:38.601" v="23" actId="1076"/>
          <ac:spMkLst>
            <pc:docMk/>
            <pc:sldMk cId="681524954" sldId="47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2:49:53.679" v="25" actId="1076"/>
        <pc:sldMkLst>
          <pc:docMk/>
          <pc:sldMk cId="1721044453" sldId="473"/>
        </pc:sldMkLst>
        <pc:spChg chg="mod">
          <ac:chgData name="内田 陽子" userId="S::yoko_uchida@jpfgojp.onmicrosoft.com::3ba88787-b8da-4fc8-a417-83f627a88c5e" providerId="AD" clId="Web-{7C1C268F-8B33-CA36-31B2-C4B9E99DE392}" dt="2020-07-28T02:49:53.679" v="25" actId="1076"/>
          <ac:spMkLst>
            <pc:docMk/>
            <pc:sldMk cId="1721044453" sldId="473"/>
            <ac:spMk id="4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7C1C268F-8B33-CA36-31B2-C4B9E99DE392}" dt="2020-07-28T02:52:35.788" v="41"/>
        <pc:sldMkLst>
          <pc:docMk/>
          <pc:sldMk cId="2222825379" sldId="474"/>
        </pc:sldMkLst>
        <pc:spChg chg="add del">
          <ac:chgData name="内田 陽子" userId="S::yoko_uchida@jpfgojp.onmicrosoft.com::3ba88787-b8da-4fc8-a417-83f627a88c5e" providerId="AD" clId="Web-{7C1C268F-8B33-CA36-31B2-C4B9E99DE392}" dt="2020-07-28T02:52:25.085" v="37"/>
          <ac:spMkLst>
            <pc:docMk/>
            <pc:sldMk cId="2222825379" sldId="474"/>
            <ac:spMk id="2" creationId="{23733482-EDAD-4244-84E3-1F987B1A5934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2:52:29.616" v="38" actId="1076"/>
          <ac:spMkLst>
            <pc:docMk/>
            <pc:sldMk cId="2222825379" sldId="4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2:51:31.835" v="27" actId="1076"/>
          <ac:spMkLst>
            <pc:docMk/>
            <pc:sldMk cId="2222825379" sldId="474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7C1C268F-8B33-CA36-31B2-C4B9E99DE392}" dt="2020-07-28T02:52:35.788" v="41"/>
          <ac:spMkLst>
            <pc:docMk/>
            <pc:sldMk cId="2222825379" sldId="474"/>
            <ac:spMk id="6" creationId="{329B37AA-02E0-4C4B-8D43-A1CDFE0C1184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2:52:29.631" v="39" actId="1076"/>
          <ac:spMkLst>
            <pc:docMk/>
            <pc:sldMk cId="2222825379" sldId="47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13:57.768" v="179" actId="1076"/>
        <pc:sldMkLst>
          <pc:docMk/>
          <pc:sldMk cId="2913574916" sldId="475"/>
        </pc:sldMkLst>
        <pc:spChg chg="mod">
          <ac:chgData name="内田 陽子" userId="S::yoko_uchida@jpfgojp.onmicrosoft.com::3ba88787-b8da-4fc8-a417-83f627a88c5e" providerId="AD" clId="Web-{7C1C268F-8B33-CA36-31B2-C4B9E99DE392}" dt="2020-07-28T03:13:57.768" v="179" actId="1076"/>
          <ac:spMkLst>
            <pc:docMk/>
            <pc:sldMk cId="2913574916" sldId="47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14:05.908" v="180" actId="1076"/>
        <pc:sldMkLst>
          <pc:docMk/>
          <pc:sldMk cId="2761946224" sldId="476"/>
        </pc:sldMkLst>
        <pc:spChg chg="mod">
          <ac:chgData name="内田 陽子" userId="S::yoko_uchida@jpfgojp.onmicrosoft.com::3ba88787-b8da-4fc8-a417-83f627a88c5e" providerId="AD" clId="Web-{7C1C268F-8B33-CA36-31B2-C4B9E99DE392}" dt="2020-07-28T03:14:05.908" v="180" actId="1076"/>
          <ac:spMkLst>
            <pc:docMk/>
            <pc:sldMk cId="2761946224" sldId="47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14:11.518" v="181" actId="1076"/>
        <pc:sldMkLst>
          <pc:docMk/>
          <pc:sldMk cId="898177203" sldId="477"/>
        </pc:sldMkLst>
        <pc:spChg chg="mod">
          <ac:chgData name="内田 陽子" userId="S::yoko_uchida@jpfgojp.onmicrosoft.com::3ba88787-b8da-4fc8-a417-83f627a88c5e" providerId="AD" clId="Web-{7C1C268F-8B33-CA36-31B2-C4B9E99DE392}" dt="2020-07-28T03:14:11.518" v="181" actId="1076"/>
          <ac:spMkLst>
            <pc:docMk/>
            <pc:sldMk cId="898177203" sldId="47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14:19.080" v="182" actId="1076"/>
        <pc:sldMkLst>
          <pc:docMk/>
          <pc:sldMk cId="283426100" sldId="478"/>
        </pc:sldMkLst>
        <pc:spChg chg="mod">
          <ac:chgData name="内田 陽子" userId="S::yoko_uchida@jpfgojp.onmicrosoft.com::3ba88787-b8da-4fc8-a417-83f627a88c5e" providerId="AD" clId="Web-{7C1C268F-8B33-CA36-31B2-C4B9E99DE392}" dt="2020-07-28T02:54:37.162" v="54" actId="1076"/>
          <ac:spMkLst>
            <pc:docMk/>
            <pc:sldMk cId="283426100" sldId="4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14:19.080" v="182" actId="1076"/>
          <ac:spMkLst>
            <pc:docMk/>
            <pc:sldMk cId="283426100" sldId="47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14:36.814" v="184" actId="1076"/>
        <pc:sldMkLst>
          <pc:docMk/>
          <pc:sldMk cId="4038608163" sldId="479"/>
        </pc:sldMkLst>
        <pc:spChg chg="mod">
          <ac:chgData name="内田 陽子" userId="S::yoko_uchida@jpfgojp.onmicrosoft.com::3ba88787-b8da-4fc8-a417-83f627a88c5e" providerId="AD" clId="Web-{7C1C268F-8B33-CA36-31B2-C4B9E99DE392}" dt="2020-07-28T02:55:43.084" v="63" actId="1076"/>
          <ac:spMkLst>
            <pc:docMk/>
            <pc:sldMk cId="4038608163" sldId="4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14:36.814" v="184" actId="1076"/>
          <ac:spMkLst>
            <pc:docMk/>
            <pc:sldMk cId="4038608163" sldId="47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2:56:26.068" v="69" actId="1076"/>
        <pc:sldMkLst>
          <pc:docMk/>
          <pc:sldMk cId="1982415997" sldId="480"/>
        </pc:sldMkLst>
        <pc:spChg chg="mod">
          <ac:chgData name="内田 陽子" userId="S::yoko_uchida@jpfgojp.onmicrosoft.com::3ba88787-b8da-4fc8-a417-83f627a88c5e" providerId="AD" clId="Web-{7C1C268F-8B33-CA36-31B2-C4B9E99DE392}" dt="2020-07-28T02:56:26.068" v="69" actId="1076"/>
          <ac:spMkLst>
            <pc:docMk/>
            <pc:sldMk cId="1982415997" sldId="4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2:56:17.490" v="68" actId="1076"/>
          <ac:spMkLst>
            <pc:docMk/>
            <pc:sldMk cId="1982415997" sldId="48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2:56:42.615" v="71" actId="1076"/>
        <pc:sldMkLst>
          <pc:docMk/>
          <pc:sldMk cId="1480705995" sldId="481"/>
        </pc:sldMkLst>
        <pc:spChg chg="mod">
          <ac:chgData name="内田 陽子" userId="S::yoko_uchida@jpfgojp.onmicrosoft.com::3ba88787-b8da-4fc8-a417-83f627a88c5e" providerId="AD" clId="Web-{7C1C268F-8B33-CA36-31B2-C4B9E99DE392}" dt="2020-07-28T02:56:42.615" v="71" actId="1076"/>
          <ac:spMkLst>
            <pc:docMk/>
            <pc:sldMk cId="1480705995" sldId="4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2:56:31.131" v="70" actId="1076"/>
          <ac:spMkLst>
            <pc:docMk/>
            <pc:sldMk cId="1480705995" sldId="48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2:57:55.193" v="81" actId="14100"/>
        <pc:sldMkLst>
          <pc:docMk/>
          <pc:sldMk cId="3154765346" sldId="482"/>
        </pc:sldMkLst>
        <pc:spChg chg="mod">
          <ac:chgData name="内田 陽子" userId="S::yoko_uchida@jpfgojp.onmicrosoft.com::3ba88787-b8da-4fc8-a417-83f627a88c5e" providerId="AD" clId="Web-{7C1C268F-8B33-CA36-31B2-C4B9E99DE392}" dt="2020-07-28T02:57:45.005" v="78" actId="1076"/>
          <ac:spMkLst>
            <pc:docMk/>
            <pc:sldMk cId="3154765346" sldId="4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2:57:55.193" v="81" actId="14100"/>
          <ac:spMkLst>
            <pc:docMk/>
            <pc:sldMk cId="3154765346" sldId="4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2:57:45.021" v="79" actId="1076"/>
          <ac:spMkLst>
            <pc:docMk/>
            <pc:sldMk cId="3154765346" sldId="48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15:31.346" v="186" actId="1076"/>
        <pc:sldMkLst>
          <pc:docMk/>
          <pc:sldMk cId="2710107951" sldId="483"/>
        </pc:sldMkLst>
        <pc:spChg chg="mod">
          <ac:chgData name="内田 陽子" userId="S::yoko_uchida@jpfgojp.onmicrosoft.com::3ba88787-b8da-4fc8-a417-83f627a88c5e" providerId="AD" clId="Web-{7C1C268F-8B33-CA36-31B2-C4B9E99DE392}" dt="2020-07-28T03:15:31.346" v="186" actId="1076"/>
          <ac:spMkLst>
            <pc:docMk/>
            <pc:sldMk cId="2710107951" sldId="48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02:47.020" v="93" actId="1076"/>
        <pc:sldMkLst>
          <pc:docMk/>
          <pc:sldMk cId="192852424" sldId="484"/>
        </pc:sldMkLst>
        <pc:spChg chg="mod">
          <ac:chgData name="内田 陽子" userId="S::yoko_uchida@jpfgojp.onmicrosoft.com::3ba88787-b8da-4fc8-a417-83f627a88c5e" providerId="AD" clId="Web-{7C1C268F-8B33-CA36-31B2-C4B9E99DE392}" dt="2020-07-28T03:02:42.270" v="92" actId="1076"/>
          <ac:spMkLst>
            <pc:docMk/>
            <pc:sldMk cId="192852424" sldId="4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2:47.020" v="93" actId="1076"/>
          <ac:spMkLst>
            <pc:docMk/>
            <pc:sldMk cId="192852424" sldId="484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7C1C268F-8B33-CA36-31B2-C4B9E99DE392}" dt="2020-07-28T03:05:34.176" v="124"/>
        <pc:sldMkLst>
          <pc:docMk/>
          <pc:sldMk cId="558918184" sldId="485"/>
        </pc:sldMkLst>
        <pc:spChg chg="add del">
          <ac:chgData name="内田 陽子" userId="S::yoko_uchida@jpfgojp.onmicrosoft.com::3ba88787-b8da-4fc8-a417-83f627a88c5e" providerId="AD" clId="Web-{7C1C268F-8B33-CA36-31B2-C4B9E99DE392}" dt="2020-07-28T03:05:34.176" v="124"/>
          <ac:spMkLst>
            <pc:docMk/>
            <pc:sldMk cId="558918184" sldId="485"/>
            <ac:spMk id="2" creationId="{9F003B26-71F2-4F8D-9493-022D4B739192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5:28.723" v="122" actId="1076"/>
          <ac:spMkLst>
            <pc:docMk/>
            <pc:sldMk cId="558918184" sldId="4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5:28.738" v="123" actId="1076"/>
          <ac:spMkLst>
            <pc:docMk/>
            <pc:sldMk cId="558918184" sldId="48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3:09:22.456" v="167" actId="1076"/>
        <pc:sldMkLst>
          <pc:docMk/>
          <pc:sldMk cId="386958153" sldId="486"/>
        </pc:sldMkLst>
        <pc:spChg chg="mod">
          <ac:chgData name="内田 陽子" userId="S::yoko_uchida@jpfgojp.onmicrosoft.com::3ba88787-b8da-4fc8-a417-83f627a88c5e" providerId="AD" clId="Web-{7C1C268F-8B33-CA36-31B2-C4B9E99DE392}" dt="2020-07-28T03:09:18.800" v="166" actId="1076"/>
          <ac:spMkLst>
            <pc:docMk/>
            <pc:sldMk cId="386958153" sldId="4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C1C268F-8B33-CA36-31B2-C4B9E99DE392}" dt="2020-07-28T03:09:22.456" v="167" actId="1076"/>
          <ac:spMkLst>
            <pc:docMk/>
            <pc:sldMk cId="386958153" sldId="48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7C1C268F-8B33-CA36-31B2-C4B9E99DE392}" dt="2020-07-28T02:47:05.867" v="6" actId="1076"/>
        <pc:sldMkLst>
          <pc:docMk/>
          <pc:sldMk cId="3871061279" sldId="487"/>
        </pc:sldMkLst>
        <pc:spChg chg="mod">
          <ac:chgData name="内田 陽子" userId="S::yoko_uchida@jpfgojp.onmicrosoft.com::3ba88787-b8da-4fc8-a417-83f627a88c5e" providerId="AD" clId="Web-{7C1C268F-8B33-CA36-31B2-C4B9E99DE392}" dt="2020-07-28T02:47:05.867" v="6" actId="1076"/>
          <ac:spMkLst>
            <pc:docMk/>
            <pc:sldMk cId="3871061279" sldId="487"/>
            <ac:spMk id="3" creationId="{E0222A54-0EEB-4AA0-83C1-3E319CDEEA14}"/>
          </ac:spMkLst>
        </pc:spChg>
        <pc:picChg chg="mod">
          <ac:chgData name="内田 陽子" userId="S::yoko_uchida@jpfgojp.onmicrosoft.com::3ba88787-b8da-4fc8-a417-83f627a88c5e" providerId="AD" clId="Web-{7C1C268F-8B33-CA36-31B2-C4B9E99DE392}" dt="2020-07-28T02:47:05.867" v="5" actId="1076"/>
          <ac:picMkLst>
            <pc:docMk/>
            <pc:sldMk cId="3871061279" sldId="487"/>
            <ac:picMk id="6" creationId="{DE9C44A5-661E-4EB0-A43B-F9E87E3829CF}"/>
          </ac:picMkLst>
        </pc:picChg>
      </pc:sldChg>
    </pc:docChg>
  </pc:docChgLst>
  <pc:docChgLst>
    <pc:chgData name="内田 陽子" userId="S::yoko_uchida@jpfgojp.onmicrosoft.com::3ba88787-b8da-4fc8-a417-83f627a88c5e" providerId="AD" clId="Web-{FABFAEDD-D384-493F-E26A-15BDF56D23F0}"/>
    <pc:docChg chg="addSld modSld sldOrd">
      <pc:chgData name="内田 陽子" userId="S::yoko_uchida@jpfgojp.onmicrosoft.com::3ba88787-b8da-4fc8-a417-83f627a88c5e" providerId="AD" clId="Web-{FABFAEDD-D384-493F-E26A-15BDF56D23F0}" dt="2020-06-29T00:38:45.858" v="2107" actId="1076"/>
      <pc:docMkLst>
        <pc:docMk/>
      </pc:docMkLst>
      <pc:sldChg chg="addSp delSp modSp">
        <pc:chgData name="内田 陽子" userId="S::yoko_uchida@jpfgojp.onmicrosoft.com::3ba88787-b8da-4fc8-a417-83f627a88c5e" providerId="AD" clId="Web-{FABFAEDD-D384-493F-E26A-15BDF56D23F0}" dt="2020-06-27T14:58:00.306" v="91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FABFAEDD-D384-493F-E26A-15BDF56D23F0}" dt="2020-06-27T14:57:37.478" v="87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7T14:56:29.712" v="45" actId="20577"/>
          <ac:spMkLst>
            <pc:docMk/>
            <pc:sldMk cId="2010396247" sldId="258"/>
            <ac:spMk id="3" creationId="{E0222A54-0EEB-4AA0-83C1-3E319CDEEA14}"/>
          </ac:spMkLst>
        </pc:spChg>
        <pc:spChg chg="add mod">
          <ac:chgData name="内田 陽子" userId="S::yoko_uchida@jpfgojp.onmicrosoft.com::3ba88787-b8da-4fc8-a417-83f627a88c5e" providerId="AD" clId="Web-{FABFAEDD-D384-493F-E26A-15BDF56D23F0}" dt="2020-06-27T14:58:00.306" v="91"/>
          <ac:spMkLst>
            <pc:docMk/>
            <pc:sldMk cId="2010396247" sldId="258"/>
            <ac:spMk id="6" creationId="{DD586B3A-10B6-457E-9E5C-9AEAFD03FCC8}"/>
          </ac:spMkLst>
        </pc:spChg>
        <pc:picChg chg="add mod modCrop">
          <ac:chgData name="内田 陽子" userId="S::yoko_uchida@jpfgojp.onmicrosoft.com::3ba88787-b8da-4fc8-a417-83f627a88c5e" providerId="AD" clId="Web-{FABFAEDD-D384-493F-E26A-15BDF56D23F0}" dt="2020-06-27T14:55:55.665" v="7" actId="1076"/>
          <ac:picMkLst>
            <pc:docMk/>
            <pc:sldMk cId="2010396247" sldId="258"/>
            <ac:picMk id="5" creationId="{A3BCFB24-1DBD-4C64-820A-C01C8D94424C}"/>
          </ac:picMkLst>
        </pc:picChg>
        <pc:picChg chg="del">
          <ac:chgData name="内田 陽子" userId="S::yoko_uchida@jpfgojp.onmicrosoft.com::3ba88787-b8da-4fc8-a417-83f627a88c5e" providerId="AD" clId="Web-{FABFAEDD-D384-493F-E26A-15BDF56D23F0}" dt="2020-06-27T14:56:00.352" v="8"/>
          <ac:picMkLst>
            <pc:docMk/>
            <pc:sldMk cId="2010396247" sldId="258"/>
            <ac:picMk id="10" creationId="{24D65E80-15BC-48C7-BF38-2F6831FE31D1}"/>
          </ac:picMkLst>
        </pc:picChg>
      </pc:sldChg>
      <pc:sldChg chg="addSp delSp modSp">
        <pc:chgData name="内田 陽子" userId="S::yoko_uchida@jpfgojp.onmicrosoft.com::3ba88787-b8da-4fc8-a417-83f627a88c5e" providerId="AD" clId="Web-{FABFAEDD-D384-493F-E26A-15BDF56D23F0}" dt="2020-06-28T09:17:07.454" v="246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FABFAEDD-D384-493F-E26A-15BDF56D23F0}" dt="2020-06-28T09:16:41.875" v="215" actId="1076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47.976" v="199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09:42.977" v="175" actId="20577"/>
          <ac:spMkLst>
            <pc:docMk/>
            <pc:sldMk cId="1239041308" sldId="32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FABFAEDD-D384-493F-E26A-15BDF56D23F0}" dt="2020-06-27T14:58:26.322" v="95"/>
          <ac:spMkLst>
            <pc:docMk/>
            <pc:sldMk cId="1239041308" sldId="323"/>
            <ac:spMk id="5" creationId="{290FC848-67B5-4996-A7D2-26EBC0B86D78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54.897" v="200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9.235" v="230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7:07.454" v="246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1.985" v="219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9T00:20:39.298" v="1841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FABFAEDD-D384-493F-E26A-15BDF56D23F0}" dt="2020-06-29T00:19:13.846" v="1763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7:35.768" v="1705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8:59.267" v="1751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26.720" v="1840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37.986" v="1805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02.299" v="1836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27.424" v="1793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8T09:33:53.296" v="722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FABFAEDD-D384-493F-E26A-15BDF56D23F0}" dt="2020-06-28T09:20:34.187" v="361" actId="1076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8:29.547" v="266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3:53.296" v="722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1:03.968" v="387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13.874" v="329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29.609" v="358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54.515" v="384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add">
        <pc:chgData name="内田 陽子" userId="S::yoko_uchida@jpfgojp.onmicrosoft.com::3ba88787-b8da-4fc8-a417-83f627a88c5e" providerId="AD" clId="Web-{FABFAEDD-D384-493F-E26A-15BDF56D23F0}" dt="2020-06-27T14:58:45.759" v="96"/>
        <pc:sldMkLst>
          <pc:docMk/>
          <pc:sldMk cId="1737716498" sldId="438"/>
        </pc:sldMkLst>
      </pc:sldChg>
      <pc:sldChg chg="modSp add ord replId">
        <pc:chgData name="内田 陽子" userId="S::yoko_uchida@jpfgojp.onmicrosoft.com::3ba88787-b8da-4fc8-a417-83f627a88c5e" providerId="AD" clId="Web-{FABFAEDD-D384-493F-E26A-15BDF56D23F0}" dt="2020-06-28T09:25:00.171" v="498" actId="20577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FABFAEDD-D384-493F-E26A-15BDF56D23F0}" dt="2020-06-28T09:24:25.202" v="449" actId="20577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47.030" v="417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17.655" v="443" actId="20577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54.217" v="418" actId="1076"/>
          <ac:spMkLst>
            <pc:docMk/>
            <pc:sldMk cId="3549227618" sldId="43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46.733" v="473" actId="20577"/>
          <ac:spMkLst>
            <pc:docMk/>
            <pc:sldMk cId="354922761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5:00.171" v="498" actId="20577"/>
          <ac:spMkLst>
            <pc:docMk/>
            <pc:sldMk cId="3549227618" sldId="43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37.967" v="462" actId="20577"/>
          <ac:spMkLst>
            <pc:docMk/>
            <pc:sldMk cId="3549227618" sldId="43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27:49.920" v="617" actId="20577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FABFAEDD-D384-493F-E26A-15BDF56D23F0}" dt="2020-06-28T09:27:20.420" v="576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1.702" v="548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11.171" v="522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9.108" v="549" actId="1076"/>
          <ac:spMkLst>
            <pc:docMk/>
            <pc:sldMk cId="2850448850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35.639" v="595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49.920" v="617" actId="20577"/>
          <ac:spMkLst>
            <pc:docMk/>
            <pc:sldMk cId="2850448850" sldId="440"/>
            <ac:spMk id="10" creationId="{9A12C887-F2A3-44AE-B14D-889C875FFA4A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37:33.248" v="774" actId="20577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FABFAEDD-D384-493F-E26A-15BDF56D23F0}" dt="2020-06-28T09:36:52.577" v="733" actId="20577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05.872" v="714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0:24.045" v="693" actId="20577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12.560" v="715" actId="1076"/>
          <ac:spMkLst>
            <pc:docMk/>
            <pc:sldMk cId="3994304355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18.639" v="765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33.248" v="774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03.639" v="744" actId="20577"/>
          <ac:spMkLst>
            <pc:docMk/>
            <pc:sldMk cId="3994304355" sldId="44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16:19.660" v="910" actId="1076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FABFAEDD-D384-493F-E26A-15BDF56D23F0}" dt="2020-06-28T12:10:37.939" v="845" actId="20577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09.156" v="795" actId="20577"/>
          <ac:spMkLst>
            <pc:docMk/>
            <pc:sldMk cId="2134300188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6:19.660" v="910" actId="1076"/>
          <ac:spMkLst>
            <pc:docMk/>
            <pc:sldMk cId="2134300188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18.827" v="796" actId="1076"/>
          <ac:spMkLst>
            <pc:docMk/>
            <pc:sldMk cId="2134300188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15.955" v="882" actId="20577"/>
          <ac:spMkLst>
            <pc:docMk/>
            <pc:sldMk cId="2134300188" sldId="44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30.158" v="906" actId="20577"/>
          <ac:spMkLst>
            <pc:docMk/>
            <pc:sldMk cId="2134300188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02.892" v="862" actId="20577"/>
          <ac:spMkLst>
            <pc:docMk/>
            <pc:sldMk cId="2134300188" sldId="44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23:30.097" v="1087" actId="20577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FABFAEDD-D384-493F-E26A-15BDF56D23F0}" dt="2020-06-28T12:22:20.612" v="1035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03.598" v="934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1:52.441" v="982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10.848" v="935" actId="1076"/>
          <ac:spMkLst>
            <pc:docMk/>
            <pc:sldMk cId="2624926469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30.722" v="1046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56.253" v="1073" actId="20577"/>
          <ac:spMkLst>
            <pc:docMk/>
            <pc:sldMk cId="2624926469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3:30.097" v="1087" actId="20577"/>
          <ac:spMkLst>
            <pc:docMk/>
            <pc:sldMk cId="2624926469" sldId="44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30:32.924" v="1257" actId="1076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FABFAEDD-D384-493F-E26A-15BDF56D23F0}" dt="2020-06-28T12:28:40.487" v="1201" actId="20577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5:52.425" v="1109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26.159" v="1190" actId="20577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0.784" v="1218" actId="20577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9.268" v="1224" actId="20577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0:32.924" v="1257" actId="1076"/>
          <ac:spMkLst>
            <pc:docMk/>
            <pc:sldMk cId="1821118130" sldId="44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40:58.284" v="1478" actId="20577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FABFAEDD-D384-493F-E26A-15BDF56D23F0}" dt="2020-06-28T12:39:48.972" v="1401" actId="20577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3:39.376" v="1280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22.285" v="1383" actId="20577"/>
          <ac:spMkLst>
            <pc:docMk/>
            <pc:sldMk cId="1506209741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35.832" v="1384" actId="1076"/>
          <ac:spMkLst>
            <pc:docMk/>
            <pc:sldMk cId="1506209741" sldId="44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36.816" v="1434" actId="20577"/>
          <ac:spMkLst>
            <pc:docMk/>
            <pc:sldMk cId="1506209741" sldId="44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43.597" v="1442" actId="20577"/>
          <ac:spMkLst>
            <pc:docMk/>
            <pc:sldMk cId="1506209741" sldId="44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58.284" v="1478" actId="20577"/>
          <ac:spMkLst>
            <pc:docMk/>
            <pc:sldMk cId="1506209741" sldId="44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48:28.658" v="1609" actId="20577"/>
        <pc:sldMkLst>
          <pc:docMk/>
          <pc:sldMk cId="3757872599" sldId="446"/>
        </pc:sldMkLst>
        <pc:spChg chg="mod">
          <ac:chgData name="内田 陽子" userId="S::yoko_uchida@jpfgojp.onmicrosoft.com::3ba88787-b8da-4fc8-a417-83f627a88c5e" providerId="AD" clId="Web-{FABFAEDD-D384-493F-E26A-15BDF56D23F0}" dt="2020-06-28T12:47:54.752" v="1590" actId="1076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16.533" v="1551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6:56.752" v="1543" actId="20577"/>
          <ac:spMkLst>
            <pc:docMk/>
            <pc:sldMk cId="3757872599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54.767" v="1591" actId="1076"/>
          <ac:spMkLst>
            <pc:docMk/>
            <pc:sldMk cId="3757872599" sldId="44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14.455" v="1598" actId="20577"/>
          <ac:spMkLst>
            <pc:docMk/>
            <pc:sldMk cId="3757872599" sldId="44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28.658" v="1609" actId="20577"/>
          <ac:spMkLst>
            <pc:docMk/>
            <pc:sldMk cId="3757872599" sldId="44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52:45.047" v="1688" actId="1076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FABFAEDD-D384-493F-E26A-15BDF56D23F0}" dt="2020-06-28T12:52:45.032" v="1686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13.532" v="1627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0:48.048" v="1617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31.360" v="1629" actId="1076"/>
          <ac:spMkLst>
            <pc:docMk/>
            <pc:sldMk cId="2547884084" sldId="4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32" v="1687" actId="1076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47" v="1688" actId="1076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32.923" v="1682" actId="1076"/>
          <ac:spMkLst>
            <pc:docMk/>
            <pc:sldMk cId="2547884084" sldId="44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9T00:22:22.282" v="1864" actId="1076"/>
        <pc:sldMkLst>
          <pc:docMk/>
          <pc:sldMk cId="3989000421" sldId="448"/>
        </pc:sldMkLst>
        <pc:spChg chg="mod">
          <ac:chgData name="内田 陽子" userId="S::yoko_uchida@jpfgojp.onmicrosoft.com::3ba88787-b8da-4fc8-a417-83f627a88c5e" providerId="AD" clId="Web-{FABFAEDD-D384-493F-E26A-15BDF56D23F0}" dt="2020-06-29T00:22:08.923" v="1863" actId="20577"/>
          <ac:spMkLst>
            <pc:docMk/>
            <pc:sldMk cId="3989000421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2:22.282" v="1864" actId="1076"/>
          <ac:spMkLst>
            <pc:docMk/>
            <pc:sldMk cId="3989000421" sldId="448"/>
            <ac:spMk id="7" creationId="{1AF68CEC-B70C-4DFA-9973-E5B8A12ED17D}"/>
          </ac:spMkLst>
        </pc:spChg>
      </pc:sldChg>
      <pc:sldChg chg="delSp modSp add replId">
        <pc:chgData name="内田 陽子" userId="S::yoko_uchida@jpfgojp.onmicrosoft.com::3ba88787-b8da-4fc8-a417-83f627a88c5e" providerId="AD" clId="Web-{FABFAEDD-D384-493F-E26A-15BDF56D23F0}" dt="2020-06-29T00:26:26.657" v="1927" actId="1076"/>
        <pc:sldMkLst>
          <pc:docMk/>
          <pc:sldMk cId="2043561076" sldId="449"/>
        </pc:sldMkLst>
        <pc:spChg chg="del">
          <ac:chgData name="内田 陽子" userId="S::yoko_uchida@jpfgojp.onmicrosoft.com::3ba88787-b8da-4fc8-a417-83f627a88c5e" providerId="AD" clId="Web-{FABFAEDD-D384-493F-E26A-15BDF56D23F0}" dt="2020-06-29T00:26:08.985" v="1926"/>
          <ac:spMkLst>
            <pc:docMk/>
            <pc:sldMk cId="2043561076" sldId="44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57.626" v="1922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11.141" v="1908" actId="20577"/>
          <ac:spMkLst>
            <pc:docMk/>
            <pc:sldMk cId="204356107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6:26.657" v="1927" actId="1076"/>
          <ac:spMkLst>
            <pc:docMk/>
            <pc:sldMk cId="2043561076" sldId="44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5"/>
          <ac:spMkLst>
            <pc:docMk/>
            <pc:sldMk cId="2043561076" sldId="44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4"/>
          <ac:spMkLst>
            <pc:docMk/>
            <pc:sldMk cId="2043561076" sldId="44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3"/>
          <ac:spMkLst>
            <pc:docMk/>
            <pc:sldMk cId="2043561076" sldId="44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6:55.764" v="2081" actId="1076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FABFAEDD-D384-493F-E26A-15BDF56D23F0}" dt="2020-06-29T00:36:17.390" v="2041" actId="20577"/>
          <ac:spMkLst>
            <pc:docMk/>
            <pc:sldMk cId="312432115" sldId="45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2:50.968" v="1948" actId="20577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5:52.421" v="2026" actId="20577"/>
          <ac:spMkLst>
            <pc:docMk/>
            <pc:sldMk cId="312432115" sldId="4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55.764" v="2081" actId="1076"/>
          <ac:spMkLst>
            <pc:docMk/>
            <pc:sldMk cId="312432115" sldId="45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26.874" v="2058" actId="20577"/>
          <ac:spMkLst>
            <pc:docMk/>
            <pc:sldMk cId="312432115" sldId="45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35.077" v="2067" actId="20577"/>
          <ac:spMkLst>
            <pc:docMk/>
            <pc:sldMk cId="312432115" sldId="45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47.952" v="2079" actId="20577"/>
          <ac:spMkLst>
            <pc:docMk/>
            <pc:sldMk cId="312432115" sldId="45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8:45.858" v="2107" actId="1076"/>
        <pc:sldMkLst>
          <pc:docMk/>
          <pc:sldMk cId="336248084" sldId="451"/>
        </pc:sldMkLst>
        <pc:spChg chg="mod">
          <ac:chgData name="内田 陽子" userId="S::yoko_uchida@jpfgojp.onmicrosoft.com::3ba88787-b8da-4fc8-a417-83f627a88c5e" providerId="AD" clId="Web-{FABFAEDD-D384-493F-E26A-15BDF56D23F0}" dt="2020-06-29T00:38:33.874" v="2106" actId="20577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05.264" v="2088" actId="20577"/>
          <ac:spMkLst>
            <pc:docMk/>
            <pc:sldMk cId="336248084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45.858" v="2107" actId="1076"/>
          <ac:spMkLst>
            <pc:docMk/>
            <pc:sldMk cId="336248084" sldId="451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56758CEF-FCB8-CE73-DD4C-2BF1E9E59F4D}"/>
    <pc:docChg chg="addSld modSld sldOrd">
      <pc:chgData name="内田 陽子" userId="S::yoko_uchida@jpfgojp.onmicrosoft.com::3ba88787-b8da-4fc8-a417-83f627a88c5e" providerId="AD" clId="Web-{56758CEF-FCB8-CE73-DD4C-2BF1E9E59F4D}" dt="2020-07-04T03:34:38.191" v="396"/>
      <pc:docMkLst>
        <pc:docMk/>
      </pc:docMkLst>
      <pc:sldChg chg="modSp">
        <pc:chgData name="内田 陽子" userId="S::yoko_uchida@jpfgojp.onmicrosoft.com::3ba88787-b8da-4fc8-a417-83f627a88c5e" providerId="AD" clId="Web-{56758CEF-FCB8-CE73-DD4C-2BF1E9E59F4D}" dt="2020-07-04T03:26:24.688" v="273" actId="20577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56758CEF-FCB8-CE73-DD4C-2BF1E9E59F4D}" dt="2020-07-04T03:25:52.086" v="233" actId="20577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5:42.383" v="225" actId="20577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6:10.688" v="257" actId="20577"/>
          <ac:spMkLst>
            <pc:docMk/>
            <pc:sldMk cId="354922761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6:24.688" v="273" actId="20577"/>
          <ac:spMkLst>
            <pc:docMk/>
            <pc:sldMk cId="3549227618" sldId="43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6:02.117" v="248" actId="20577"/>
          <ac:spMkLst>
            <pc:docMk/>
            <pc:sldMk cId="3549227618" sldId="43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6758CEF-FCB8-CE73-DD4C-2BF1E9E59F4D}" dt="2020-07-04T03:25:11.477" v="210" actId="20577"/>
        <pc:sldMkLst>
          <pc:docMk/>
          <pc:sldMk cId="2222825379" sldId="474"/>
        </pc:sldMkLst>
        <pc:spChg chg="mod">
          <ac:chgData name="内田 陽子" userId="S::yoko_uchida@jpfgojp.onmicrosoft.com::3ba88787-b8da-4fc8-a417-83f627a88c5e" providerId="AD" clId="Web-{56758CEF-FCB8-CE73-DD4C-2BF1E9E59F4D}" dt="2020-07-04T03:23:28.774" v="135" actId="20577"/>
          <ac:spMkLst>
            <pc:docMk/>
            <pc:sldMk cId="2222825379" sldId="474"/>
            <ac:spMk id="2" creationId="{362DCBE2-1BC5-4FB3-9589-76CE567F30ED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1:36.260" v="29" actId="20577"/>
          <ac:spMkLst>
            <pc:docMk/>
            <pc:sldMk cId="2222825379" sldId="4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3:56.305" v="165" actId="20577"/>
          <ac:spMkLst>
            <pc:docMk/>
            <pc:sldMk cId="2222825379" sldId="474"/>
            <ac:spMk id="6" creationId="{3D6AE2DA-1DD5-46D4-8FC9-0EB48E545D15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4:17.555" v="180" actId="20577"/>
          <ac:spMkLst>
            <pc:docMk/>
            <pc:sldMk cId="2222825379" sldId="474"/>
            <ac:spMk id="10" creationId="{4A5FBA64-124D-4198-8232-4ACD176A7F07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5:11.477" v="210" actId="20577"/>
          <ac:spMkLst>
            <pc:docMk/>
            <pc:sldMk cId="2222825379" sldId="474"/>
            <ac:spMk id="12" creationId="{5AED6945-8C84-46CC-9CFA-656CC66E950A}"/>
          </ac:spMkLst>
        </pc:spChg>
      </pc:sldChg>
      <pc:sldChg chg="modSp add ord replId">
        <pc:chgData name="内田 陽子" userId="S::yoko_uchida@jpfgojp.onmicrosoft.com::3ba88787-b8da-4fc8-a417-83f627a88c5e" providerId="AD" clId="Web-{56758CEF-FCB8-CE73-DD4C-2BF1E9E59F4D}" dt="2020-07-04T03:30:49.905" v="330" actId="1076"/>
        <pc:sldMkLst>
          <pc:docMk/>
          <pc:sldMk cId="2913574916" sldId="475"/>
        </pc:sldMkLst>
        <pc:spChg chg="mod">
          <ac:chgData name="内田 陽子" userId="S::yoko_uchida@jpfgojp.onmicrosoft.com::3ba88787-b8da-4fc8-a417-83f627a88c5e" providerId="AD" clId="Web-{56758CEF-FCB8-CE73-DD4C-2BF1E9E59F4D}" dt="2020-07-04T03:28:57.016" v="303" actId="20577"/>
          <ac:spMkLst>
            <pc:docMk/>
            <pc:sldMk cId="2913574916" sldId="4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9:19.766" v="310" actId="1076"/>
          <ac:spMkLst>
            <pc:docMk/>
            <pc:sldMk cId="2913574916" sldId="4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30:49.905" v="330" actId="1076"/>
          <ac:spMkLst>
            <pc:docMk/>
            <pc:sldMk cId="2913574916" sldId="475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56758CEF-FCB8-CE73-DD4C-2BF1E9E59F4D}" dt="2020-07-04T03:31:38.828" v="353" actId="20577"/>
        <pc:sldMkLst>
          <pc:docMk/>
          <pc:sldMk cId="2761946224" sldId="476"/>
        </pc:sldMkLst>
        <pc:spChg chg="mod">
          <ac:chgData name="内田 陽子" userId="S::yoko_uchida@jpfgojp.onmicrosoft.com::3ba88787-b8da-4fc8-a417-83f627a88c5e" providerId="AD" clId="Web-{56758CEF-FCB8-CE73-DD4C-2BF1E9E59F4D}" dt="2020-07-04T03:30:34.671" v="328" actId="20577"/>
          <ac:spMkLst>
            <pc:docMk/>
            <pc:sldMk cId="2761946224" sldId="4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31:38.828" v="353" actId="20577"/>
          <ac:spMkLst>
            <pc:docMk/>
            <pc:sldMk cId="2761946224" sldId="4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31:25.780" v="350" actId="1076"/>
          <ac:spMkLst>
            <pc:docMk/>
            <pc:sldMk cId="2761946224" sldId="476"/>
            <ac:spMk id="7" creationId="{1AF68CEC-B70C-4DFA-9973-E5B8A12ED17D}"/>
          </ac:spMkLst>
        </pc:spChg>
      </pc:sldChg>
      <pc:sldChg chg="delSp modSp add ord replId">
        <pc:chgData name="内田 陽子" userId="S::yoko_uchida@jpfgojp.onmicrosoft.com::3ba88787-b8da-4fc8-a417-83f627a88c5e" providerId="AD" clId="Web-{56758CEF-FCB8-CE73-DD4C-2BF1E9E59F4D}" dt="2020-07-04T03:34:38.191" v="396"/>
        <pc:sldMkLst>
          <pc:docMk/>
          <pc:sldMk cId="898177203" sldId="477"/>
        </pc:sldMkLst>
        <pc:spChg chg="del">
          <ac:chgData name="内田 陽子" userId="S::yoko_uchida@jpfgojp.onmicrosoft.com::3ba88787-b8da-4fc8-a417-83f627a88c5e" providerId="AD" clId="Web-{56758CEF-FCB8-CE73-DD4C-2BF1E9E59F4D}" dt="2020-07-04T03:34:38.191" v="396"/>
          <ac:spMkLst>
            <pc:docMk/>
            <pc:sldMk cId="898177203" sldId="477"/>
            <ac:spMk id="2" creationId="{362DCBE2-1BC5-4FB3-9589-76CE567F30ED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33:09.374" v="371" actId="20577"/>
          <ac:spMkLst>
            <pc:docMk/>
            <pc:sldMk cId="898177203" sldId="4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34:32.535" v="394" actId="1076"/>
          <ac:spMkLst>
            <pc:docMk/>
            <pc:sldMk cId="898177203" sldId="477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56758CEF-FCB8-CE73-DD4C-2BF1E9E59F4D}" dt="2020-07-04T03:34:38.191" v="395"/>
          <ac:spMkLst>
            <pc:docMk/>
            <pc:sldMk cId="898177203" sldId="477"/>
            <ac:spMk id="6" creationId="{3D6AE2DA-1DD5-46D4-8FC9-0EB48E545D15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33:17.546" v="372" actId="1076"/>
          <ac:spMkLst>
            <pc:docMk/>
            <pc:sldMk cId="898177203" sldId="477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1D313583-2746-7B5E-58FB-96D154C4EC62}"/>
    <pc:docChg chg="modSld">
      <pc:chgData name="内田 陽子" userId="S::yoko_uchida@jpfgojp.onmicrosoft.com::3ba88787-b8da-4fc8-a417-83f627a88c5e" providerId="AD" clId="Web-{1D313583-2746-7B5E-58FB-96D154C4EC62}" dt="2020-06-30T09:29:01.523" v="75"/>
      <pc:docMkLst>
        <pc:docMk/>
      </pc:docMkLst>
      <pc:sldChg chg="addSp delSp modSp">
        <pc:chgData name="内田 陽子" userId="S::yoko_uchida@jpfgojp.onmicrosoft.com::3ba88787-b8da-4fc8-a417-83f627a88c5e" providerId="AD" clId="Web-{1D313583-2746-7B5E-58FB-96D154C4EC62}" dt="2020-06-30T09:25:47.321" v="13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1D313583-2746-7B5E-58FB-96D154C4EC62}" dt="2020-06-30T09:25:41.196" v="9" actId="1076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180" v="7" actId="1076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196" v="8" actId="1076"/>
          <ac:spMkLst>
            <pc:docMk/>
            <pc:sldMk cId="1736354933" sldId="369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5:47.321" v="13"/>
          <ac:spMkLst>
            <pc:docMk/>
            <pc:sldMk cId="1736354933" sldId="369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211" v="10" actId="1076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227" v="11" actId="1076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227" v="12" actId="1076"/>
          <ac:spMkLst>
            <pc:docMk/>
            <pc:sldMk cId="1736354933" sldId="369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6:12.227" v="21"/>
        <pc:sldMkLst>
          <pc:docMk/>
          <pc:sldMk cId="3416712067" sldId="455"/>
        </pc:sldMkLst>
        <pc:spChg chg="mod">
          <ac:chgData name="内田 陽子" userId="S::yoko_uchida@jpfgojp.onmicrosoft.com::3ba88787-b8da-4fc8-a417-83f627a88c5e" providerId="AD" clId="Web-{1D313583-2746-7B5E-58FB-96D154C4EC62}" dt="2020-06-30T09:26:05.961" v="17" actId="1076"/>
          <ac:spMkLst>
            <pc:docMk/>
            <pc:sldMk cId="3416712067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30" v="15" actId="1076"/>
          <ac:spMkLst>
            <pc:docMk/>
            <pc:sldMk cId="3416712067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46" v="16" actId="1076"/>
          <ac:spMkLst>
            <pc:docMk/>
            <pc:sldMk cId="3416712067" sldId="455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6:12.227" v="21"/>
          <ac:spMkLst>
            <pc:docMk/>
            <pc:sldMk cId="3416712067" sldId="455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61" v="18" actId="1076"/>
          <ac:spMkLst>
            <pc:docMk/>
            <pc:sldMk cId="3416712067" sldId="45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77" v="19" actId="1076"/>
          <ac:spMkLst>
            <pc:docMk/>
            <pc:sldMk cId="3416712067" sldId="45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77" v="20" actId="1076"/>
          <ac:spMkLst>
            <pc:docMk/>
            <pc:sldMk cId="3416712067" sldId="455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6:38.008" v="29"/>
        <pc:sldMkLst>
          <pc:docMk/>
          <pc:sldMk cId="3182985493" sldId="456"/>
        </pc:sldMkLst>
        <pc:spChg chg="mod">
          <ac:chgData name="内田 陽子" userId="S::yoko_uchida@jpfgojp.onmicrosoft.com::3ba88787-b8da-4fc8-a417-83f627a88c5e" providerId="AD" clId="Web-{1D313583-2746-7B5E-58FB-96D154C4EC62}" dt="2020-06-30T09:26:32.570" v="25" actId="1076"/>
          <ac:spMkLst>
            <pc:docMk/>
            <pc:sldMk cId="3182985493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539" v="23" actId="1076"/>
          <ac:spMkLst>
            <pc:docMk/>
            <pc:sldMk cId="3182985493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555" v="24" actId="1076"/>
          <ac:spMkLst>
            <pc:docMk/>
            <pc:sldMk cId="3182985493" sldId="456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6:38.008" v="29"/>
          <ac:spMkLst>
            <pc:docMk/>
            <pc:sldMk cId="3182985493" sldId="456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570" v="26" actId="1076"/>
          <ac:spMkLst>
            <pc:docMk/>
            <pc:sldMk cId="3182985493" sldId="456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586" v="27" actId="1076"/>
          <ac:spMkLst>
            <pc:docMk/>
            <pc:sldMk cId="3182985493" sldId="456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602" v="28" actId="1076"/>
          <ac:spMkLst>
            <pc:docMk/>
            <pc:sldMk cId="3182985493" sldId="456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7:08.945" v="37"/>
        <pc:sldMkLst>
          <pc:docMk/>
          <pc:sldMk cId="4056125493" sldId="458"/>
        </pc:sldMkLst>
        <pc:spChg chg="mod">
          <ac:chgData name="内田 陽子" userId="S::yoko_uchida@jpfgojp.onmicrosoft.com::3ba88787-b8da-4fc8-a417-83f627a88c5e" providerId="AD" clId="Web-{1D313583-2746-7B5E-58FB-96D154C4EC62}" dt="2020-06-30T09:27:03.320" v="33" actId="1076"/>
          <ac:spMkLst>
            <pc:docMk/>
            <pc:sldMk cId="4056125493" sldId="4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05" v="31" actId="1076"/>
          <ac:spMkLst>
            <pc:docMk/>
            <pc:sldMk cId="4056125493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20" v="32" actId="1076"/>
          <ac:spMkLst>
            <pc:docMk/>
            <pc:sldMk cId="4056125493" sldId="458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7:08.945" v="37"/>
          <ac:spMkLst>
            <pc:docMk/>
            <pc:sldMk cId="4056125493" sldId="458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36" v="34" actId="1076"/>
          <ac:spMkLst>
            <pc:docMk/>
            <pc:sldMk cId="4056125493" sldId="458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36" v="35" actId="1076"/>
          <ac:spMkLst>
            <pc:docMk/>
            <pc:sldMk cId="4056125493" sldId="458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52" v="36" actId="1076"/>
          <ac:spMkLst>
            <pc:docMk/>
            <pc:sldMk cId="4056125493" sldId="458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7:34.211" v="45"/>
        <pc:sldMkLst>
          <pc:docMk/>
          <pc:sldMk cId="2919547932" sldId="459"/>
        </pc:sldMkLst>
        <pc:spChg chg="mod">
          <ac:chgData name="内田 陽子" userId="S::yoko_uchida@jpfgojp.onmicrosoft.com::3ba88787-b8da-4fc8-a417-83f627a88c5e" providerId="AD" clId="Web-{1D313583-2746-7B5E-58FB-96D154C4EC62}" dt="2020-06-30T09:27:30.289" v="41" actId="1076"/>
          <ac:spMkLst>
            <pc:docMk/>
            <pc:sldMk cId="2919547932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273" v="39" actId="1076"/>
          <ac:spMkLst>
            <pc:docMk/>
            <pc:sldMk cId="2919547932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289" v="40" actId="1076"/>
          <ac:spMkLst>
            <pc:docMk/>
            <pc:sldMk cId="2919547932" sldId="459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7:34.211" v="45"/>
          <ac:spMkLst>
            <pc:docMk/>
            <pc:sldMk cId="2919547932" sldId="459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305" v="42" actId="1076"/>
          <ac:spMkLst>
            <pc:docMk/>
            <pc:sldMk cId="2919547932" sldId="45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320" v="43" actId="1076"/>
          <ac:spMkLst>
            <pc:docMk/>
            <pc:sldMk cId="2919547932" sldId="45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320" v="44" actId="1076"/>
          <ac:spMkLst>
            <pc:docMk/>
            <pc:sldMk cId="2919547932" sldId="459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8:05.851" v="59"/>
        <pc:sldMkLst>
          <pc:docMk/>
          <pc:sldMk cId="2503653533" sldId="462"/>
        </pc:sldMkLst>
        <pc:spChg chg="mod">
          <ac:chgData name="内田 陽子" userId="S::yoko_uchida@jpfgojp.onmicrosoft.com::3ba88787-b8da-4fc8-a417-83f627a88c5e" providerId="AD" clId="Web-{1D313583-2746-7B5E-58FB-96D154C4EC62}" dt="2020-06-30T09:28:00.726" v="55" actId="1076"/>
          <ac:spMkLst>
            <pc:docMk/>
            <pc:sldMk cId="2503653533" sldId="46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11" v="53" actId="1076"/>
          <ac:spMkLst>
            <pc:docMk/>
            <pc:sldMk cId="2503653533" sldId="4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26" v="54" actId="1076"/>
          <ac:spMkLst>
            <pc:docMk/>
            <pc:sldMk cId="2503653533" sldId="462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8:05.851" v="59"/>
          <ac:spMkLst>
            <pc:docMk/>
            <pc:sldMk cId="2503653533" sldId="462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42" v="56" actId="1076"/>
          <ac:spMkLst>
            <pc:docMk/>
            <pc:sldMk cId="2503653533" sldId="462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42" v="57" actId="1076"/>
          <ac:spMkLst>
            <pc:docMk/>
            <pc:sldMk cId="2503653533" sldId="462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58" v="58" actId="1076"/>
          <ac:spMkLst>
            <pc:docMk/>
            <pc:sldMk cId="2503653533" sldId="462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8:30.226" v="65"/>
        <pc:sldMkLst>
          <pc:docMk/>
          <pc:sldMk cId="629953174" sldId="463"/>
        </pc:sldMkLst>
        <pc:spChg chg="mod">
          <ac:chgData name="内田 陽子" userId="S::yoko_uchida@jpfgojp.onmicrosoft.com::3ba88787-b8da-4fc8-a417-83f627a88c5e" providerId="AD" clId="Web-{1D313583-2746-7B5E-58FB-96D154C4EC62}" dt="2020-06-30T09:28:24.976" v="63" actId="1076"/>
          <ac:spMkLst>
            <pc:docMk/>
            <pc:sldMk cId="629953174" sldId="4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24.961" v="61" actId="1076"/>
          <ac:spMkLst>
            <pc:docMk/>
            <pc:sldMk cId="629953174" sldId="4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24.976" v="62" actId="1076"/>
          <ac:spMkLst>
            <pc:docMk/>
            <pc:sldMk cId="629953174" sldId="463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8:30.226" v="65"/>
          <ac:spMkLst>
            <pc:docMk/>
            <pc:sldMk cId="629953174" sldId="463"/>
            <ac:spMk id="8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24.992" v="64" actId="1076"/>
          <ac:spMkLst>
            <pc:docMk/>
            <pc:sldMk cId="629953174" sldId="463"/>
            <ac:spMk id="12" creationId="{FDF45B26-2467-4FFE-B55D-7C61FBE78DDD}"/>
          </ac:spMkLst>
        </pc:spChg>
      </pc:sldChg>
      <pc:sldChg chg="addSp delSp">
        <pc:chgData name="内田 陽子" userId="S::yoko_uchida@jpfgojp.onmicrosoft.com::3ba88787-b8da-4fc8-a417-83f627a88c5e" providerId="AD" clId="Web-{1D313583-2746-7B5E-58FB-96D154C4EC62}" dt="2020-06-30T09:28:38.945" v="67"/>
        <pc:sldMkLst>
          <pc:docMk/>
          <pc:sldMk cId="3016805703" sldId="464"/>
        </pc:sldMkLst>
        <pc:spChg chg="add del">
          <ac:chgData name="内田 陽子" userId="S::yoko_uchida@jpfgojp.onmicrosoft.com::3ba88787-b8da-4fc8-a417-83f627a88c5e" providerId="AD" clId="Web-{1D313583-2746-7B5E-58FB-96D154C4EC62}" dt="2020-06-30T09:28:38.945" v="67"/>
          <ac:spMkLst>
            <pc:docMk/>
            <pc:sldMk cId="3016805703" sldId="464"/>
            <ac:spMk id="8" creationId="{644DB1B0-160E-4104-8B98-6B4A2BEDFBC0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9:01.523" v="75"/>
        <pc:sldMkLst>
          <pc:docMk/>
          <pc:sldMk cId="2755551451" sldId="465"/>
        </pc:sldMkLst>
        <pc:spChg chg="mod">
          <ac:chgData name="内田 陽子" userId="S::yoko_uchida@jpfgojp.onmicrosoft.com::3ba88787-b8da-4fc8-a417-83f627a88c5e" providerId="AD" clId="Web-{1D313583-2746-7B5E-58FB-96D154C4EC62}" dt="2020-06-30T09:28:54.710" v="71" actId="1076"/>
          <ac:spMkLst>
            <pc:docMk/>
            <pc:sldMk cId="2755551451" sldId="4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695" v="69" actId="1076"/>
          <ac:spMkLst>
            <pc:docMk/>
            <pc:sldMk cId="2755551451" sldId="4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695" v="70" actId="1076"/>
          <ac:spMkLst>
            <pc:docMk/>
            <pc:sldMk cId="2755551451" sldId="465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9:01.523" v="75"/>
          <ac:spMkLst>
            <pc:docMk/>
            <pc:sldMk cId="2755551451" sldId="465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726" v="72" actId="1076"/>
          <ac:spMkLst>
            <pc:docMk/>
            <pc:sldMk cId="2755551451" sldId="46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726" v="73" actId="1076"/>
          <ac:spMkLst>
            <pc:docMk/>
            <pc:sldMk cId="2755551451" sldId="46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742" v="74" actId="1076"/>
          <ac:spMkLst>
            <pc:docMk/>
            <pc:sldMk cId="2755551451" sldId="465"/>
            <ac:spMk id="14" creationId="{B9E01242-A798-4AF3-A0A2-7C59DE02D6B1}"/>
          </ac:spMkLst>
        </pc:spChg>
      </pc:sldChg>
    </pc:docChg>
  </pc:docChgLst>
  <pc:docChgLst>
    <pc:chgData name="内田 陽子" userId="S::yoko_uchida@jpfgojp.onmicrosoft.com::3ba88787-b8da-4fc8-a417-83f627a88c5e" providerId="AD" clId="Web-{1B0BB320-589C-A50D-92F9-DBBD803C7F47}"/>
    <pc:docChg chg="addSld delSld modSld sldOrd">
      <pc:chgData name="内田 陽子" userId="S::yoko_uchida@jpfgojp.onmicrosoft.com::3ba88787-b8da-4fc8-a417-83f627a88c5e" providerId="AD" clId="Web-{1B0BB320-589C-A50D-92F9-DBBD803C7F47}" dt="2020-07-03T15:19:22.237" v="657" actId="1076"/>
      <pc:docMkLst>
        <pc:docMk/>
      </pc:docMkLst>
      <pc:sldChg chg="addSp delSp modSp">
        <pc:chgData name="内田 陽子" userId="S::yoko_uchida@jpfgojp.onmicrosoft.com::3ba88787-b8da-4fc8-a417-83f627a88c5e" providerId="AD" clId="Web-{1B0BB320-589C-A50D-92F9-DBBD803C7F47}" dt="2020-07-03T14:47:39.152" v="30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1B0BB320-589C-A50D-92F9-DBBD803C7F47}" dt="2020-07-03T14:47:39.152" v="30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47:39.136" v="29" actId="1076"/>
          <ac:spMkLst>
            <pc:docMk/>
            <pc:sldMk cId="2010396247" sldId="258"/>
            <ac:spMk id="3" creationId="{E0222A54-0EEB-4AA0-83C1-3E319CDEEA14}"/>
          </ac:spMkLst>
        </pc:spChg>
        <pc:spChg chg="ord">
          <ac:chgData name="内田 陽子" userId="S::yoko_uchida@jpfgojp.onmicrosoft.com::3ba88787-b8da-4fc8-a417-83f627a88c5e" providerId="AD" clId="Web-{1B0BB320-589C-A50D-92F9-DBBD803C7F47}" dt="2020-07-03T14:47:19.277" v="27"/>
          <ac:spMkLst>
            <pc:docMk/>
            <pc:sldMk cId="2010396247" sldId="258"/>
            <ac:spMk id="9" creationId="{8569A724-CB2E-4772-A152-24415101F15E}"/>
          </ac:spMkLst>
        </pc:spChg>
        <pc:picChg chg="del">
          <ac:chgData name="内田 陽子" userId="S::yoko_uchida@jpfgojp.onmicrosoft.com::3ba88787-b8da-4fc8-a417-83f627a88c5e" providerId="AD" clId="Web-{1B0BB320-589C-A50D-92F9-DBBD803C7F47}" dt="2020-07-03T14:47:14.527" v="26"/>
          <ac:picMkLst>
            <pc:docMk/>
            <pc:sldMk cId="2010396247" sldId="258"/>
            <ac:picMk id="5" creationId="{A3BCFB24-1DBD-4C64-820A-C01C8D94424C}"/>
          </ac:picMkLst>
        </pc:picChg>
        <pc:picChg chg="add mod ord modCrop">
          <ac:chgData name="内田 陽子" userId="S::yoko_uchida@jpfgojp.onmicrosoft.com::3ba88787-b8da-4fc8-a417-83f627a88c5e" providerId="AD" clId="Web-{1B0BB320-589C-A50D-92F9-DBBD803C7F47}" dt="2020-07-03T14:47:39.136" v="28" actId="1076"/>
          <ac:picMkLst>
            <pc:docMk/>
            <pc:sldMk cId="2010396247" sldId="258"/>
            <ac:picMk id="6" creationId="{DE9C44A5-661E-4EB0-A43B-F9E87E3829CF}"/>
          </ac:picMkLst>
        </pc:picChg>
      </pc:sldChg>
      <pc:sldChg chg="modSp">
        <pc:chgData name="内田 陽子" userId="S::yoko_uchida@jpfgojp.onmicrosoft.com::3ba88787-b8da-4fc8-a417-83f627a88c5e" providerId="AD" clId="Web-{1B0BB320-589C-A50D-92F9-DBBD803C7F47}" dt="2020-07-03T14:54:34.180" v="166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1B0BB320-589C-A50D-92F9-DBBD803C7F47}" dt="2020-07-03T14:53:37.321" v="130" actId="2057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1:45.947" v="56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2:58.228" v="100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3:54.556" v="137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4:34.180" v="166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3:31.322" v="125" actId="20577"/>
          <ac:spMkLst>
            <pc:docMk/>
            <pc:sldMk cId="1239041308" sldId="32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1B0BB320-589C-A50D-92F9-DBBD803C7F47}" dt="2020-07-03T15:08:02.364" v="512" actId="1076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1B0BB320-589C-A50D-92F9-DBBD803C7F47}" dt="2020-07-03T15:03:15.068" v="417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4:13.458" v="435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8:02.364" v="512" actId="1076"/>
          <ac:spMkLst>
            <pc:docMk/>
            <pc:sldMk cId="219858601" sldId="419"/>
            <ac:spMk id="7" creationId="{1AF68CEC-B70C-4DFA-9973-E5B8A12ED17D}"/>
          </ac:spMkLst>
        </pc:spChg>
      </pc:sldChg>
      <pc:sldChg chg="modSp ord">
        <pc:chgData name="内田 陽子" userId="S::yoko_uchida@jpfgojp.onmicrosoft.com::3ba88787-b8da-4fc8-a417-83f627a88c5e" providerId="AD" clId="Web-{1B0BB320-589C-A50D-92F9-DBBD803C7F47}" dt="2020-07-03T15:18:50.331" v="656" actId="1076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1B0BB320-589C-A50D-92F9-DBBD803C7F47}" dt="2020-07-03T15:18:19.159" v="647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18:50.331" v="656" actId="1076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18:29.034" v="648" actId="1076"/>
          <ac:spMkLst>
            <pc:docMk/>
            <pc:sldMk cId="3549227618" sldId="439"/>
            <ac:spMk id="7" creationId="{1AF68CEC-B70C-4DFA-9973-E5B8A12ED17D}"/>
          </ac:spMkLst>
        </pc:spChg>
      </pc:sldChg>
      <pc:sldChg chg="add ord">
        <pc:chgData name="内田 陽子" userId="S::yoko_uchida@jpfgojp.onmicrosoft.com::3ba88787-b8da-4fc8-a417-83f627a88c5e" providerId="AD" clId="Web-{1B0BB320-589C-A50D-92F9-DBBD803C7F47}" dt="2020-07-03T14:58:01.898" v="228"/>
        <pc:sldMkLst>
          <pc:docMk/>
          <pc:sldMk cId="458200334" sldId="467"/>
        </pc:sldMkLst>
      </pc:sldChg>
      <pc:sldChg chg="modSp add replId">
        <pc:chgData name="内田 陽子" userId="S::yoko_uchida@jpfgojp.onmicrosoft.com::3ba88787-b8da-4fc8-a417-83f627a88c5e" providerId="AD" clId="Web-{1B0BB320-589C-A50D-92F9-DBBD803C7F47}" dt="2020-07-03T15:00:21.912" v="365" actId="1076"/>
        <pc:sldMkLst>
          <pc:docMk/>
          <pc:sldMk cId="4290014572" sldId="468"/>
        </pc:sldMkLst>
        <pc:spChg chg="mod">
          <ac:chgData name="内田 陽子" userId="S::yoko_uchida@jpfgojp.onmicrosoft.com::3ba88787-b8da-4fc8-a417-83f627a88c5e" providerId="AD" clId="Web-{1B0BB320-589C-A50D-92F9-DBBD803C7F47}" dt="2020-07-03T14:58:40.351" v="268" actId="20577"/>
          <ac:spMkLst>
            <pc:docMk/>
            <pc:sldMk cId="4290014572" sldId="46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6:39.914" v="196" actId="20577"/>
          <ac:spMkLst>
            <pc:docMk/>
            <pc:sldMk cId="4290014572" sldId="4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7:51.898" v="227" actId="20577"/>
          <ac:spMkLst>
            <pc:docMk/>
            <pc:sldMk cId="4290014572" sldId="4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0:21.912" v="365" actId="1076"/>
          <ac:spMkLst>
            <pc:docMk/>
            <pc:sldMk cId="4290014572" sldId="46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9:47.022" v="342" actId="1076"/>
          <ac:spMkLst>
            <pc:docMk/>
            <pc:sldMk cId="4290014572" sldId="46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0:13.850" v="362" actId="20577"/>
          <ac:spMkLst>
            <pc:docMk/>
            <pc:sldMk cId="4290014572" sldId="46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8:56.554" v="297" actId="20577"/>
          <ac:spMkLst>
            <pc:docMk/>
            <pc:sldMk cId="4290014572" sldId="468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0BB320-589C-A50D-92F9-DBBD803C7F47}" dt="2020-07-03T15:02:08.255" v="399" actId="20577"/>
        <pc:sldMkLst>
          <pc:docMk/>
          <pc:sldMk cId="1251967118" sldId="469"/>
        </pc:sldMkLst>
        <pc:spChg chg="mod">
          <ac:chgData name="内田 陽子" userId="S::yoko_uchida@jpfgojp.onmicrosoft.com::3ba88787-b8da-4fc8-a417-83f627a88c5e" providerId="AD" clId="Web-{1B0BB320-589C-A50D-92F9-DBBD803C7F47}" dt="2020-07-03T15:01:12.803" v="382" actId="20577"/>
          <ac:spMkLst>
            <pc:docMk/>
            <pc:sldMk cId="1251967118" sldId="4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2:08.255" v="399" actId="20577"/>
          <ac:spMkLst>
            <pc:docMk/>
            <pc:sldMk cId="1251967118" sldId="4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1:30.053" v="384" actId="1076"/>
          <ac:spMkLst>
            <pc:docMk/>
            <pc:sldMk cId="1251967118" sldId="469"/>
            <ac:spMk id="7" creationId="{1AF68CEC-B70C-4DFA-9973-E5B8A12ED17D}"/>
          </ac:spMkLst>
        </pc:spChg>
      </pc:sldChg>
      <pc:sldChg chg="add del replId">
        <pc:chgData name="内田 陽子" userId="S::yoko_uchida@jpfgojp.onmicrosoft.com::3ba88787-b8da-4fc8-a417-83f627a88c5e" providerId="AD" clId="Web-{1B0BB320-589C-A50D-92F9-DBBD803C7F47}" dt="2020-07-03T15:02:26.693" v="401"/>
        <pc:sldMkLst>
          <pc:docMk/>
          <pc:sldMk cId="1638285831" sldId="470"/>
        </pc:sldMkLst>
      </pc:sldChg>
      <pc:sldChg chg="modSp add ord replId">
        <pc:chgData name="内田 陽子" userId="S::yoko_uchida@jpfgojp.onmicrosoft.com::3ba88787-b8da-4fc8-a417-83f627a88c5e" providerId="AD" clId="Web-{1B0BB320-589C-A50D-92F9-DBBD803C7F47}" dt="2020-07-03T15:07:47.583" v="511" actId="1076"/>
        <pc:sldMkLst>
          <pc:docMk/>
          <pc:sldMk cId="3837896677" sldId="470"/>
        </pc:sldMkLst>
        <pc:spChg chg="mod">
          <ac:chgData name="内田 陽子" userId="S::yoko_uchida@jpfgojp.onmicrosoft.com::3ba88787-b8da-4fc8-a417-83f627a88c5e" providerId="AD" clId="Web-{1B0BB320-589C-A50D-92F9-DBBD803C7F47}" dt="2020-07-03T15:05:08.895" v="453" actId="20577"/>
          <ac:spMkLst>
            <pc:docMk/>
            <pc:sldMk cId="3837896677" sldId="4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5:32.285" v="466" actId="20577"/>
          <ac:spMkLst>
            <pc:docMk/>
            <pc:sldMk cId="3837896677" sldId="4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7:47.583" v="511" actId="1076"/>
          <ac:spMkLst>
            <pc:docMk/>
            <pc:sldMk cId="3837896677" sldId="470"/>
            <ac:spMk id="7" creationId="{1AF68CEC-B70C-4DFA-9973-E5B8A12ED17D}"/>
          </ac:spMkLst>
        </pc:spChg>
      </pc:sldChg>
      <pc:sldChg chg="delSp modSp add ord replId">
        <pc:chgData name="内田 陽子" userId="S::yoko_uchida@jpfgojp.onmicrosoft.com::3ba88787-b8da-4fc8-a417-83f627a88c5e" providerId="AD" clId="Web-{1B0BB320-589C-A50D-92F9-DBBD803C7F47}" dt="2020-07-03T15:08:10.598" v="513" actId="20577"/>
        <pc:sldMkLst>
          <pc:docMk/>
          <pc:sldMk cId="3363843308" sldId="471"/>
        </pc:sldMkLst>
        <pc:spChg chg="del">
          <ac:chgData name="内田 陽子" userId="S::yoko_uchida@jpfgojp.onmicrosoft.com::3ba88787-b8da-4fc8-a417-83f627a88c5e" providerId="AD" clId="Web-{1B0BB320-589C-A50D-92F9-DBBD803C7F47}" dt="2020-07-03T15:07:00.614" v="496"/>
          <ac:spMkLst>
            <pc:docMk/>
            <pc:sldMk cId="3363843308" sldId="47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6:52.895" v="492" actId="20577"/>
          <ac:spMkLst>
            <pc:docMk/>
            <pc:sldMk cId="3363843308" sldId="4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8:10.598" v="513" actId="20577"/>
          <ac:spMkLst>
            <pc:docMk/>
            <pc:sldMk cId="3363843308" sldId="4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7:07.161" v="497" actId="1076"/>
          <ac:spMkLst>
            <pc:docMk/>
            <pc:sldMk cId="3363843308" sldId="47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B0BB320-589C-A50D-92F9-DBBD803C7F47}" dt="2020-07-03T15:07:00.614" v="495"/>
          <ac:spMkLst>
            <pc:docMk/>
            <pc:sldMk cId="3363843308" sldId="47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B0BB320-589C-A50D-92F9-DBBD803C7F47}" dt="2020-07-03T15:07:00.614" v="494"/>
          <ac:spMkLst>
            <pc:docMk/>
            <pc:sldMk cId="3363843308" sldId="471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1B0BB320-589C-A50D-92F9-DBBD803C7F47}" dt="2020-07-03T15:07:00.614" v="493"/>
          <ac:spMkLst>
            <pc:docMk/>
            <pc:sldMk cId="3363843308" sldId="471"/>
            <ac:spMk id="11" creationId="{9557DDCB-0AF4-4AFF-A705-E5DBBE957561}"/>
          </ac:spMkLst>
        </pc:spChg>
      </pc:sldChg>
      <pc:sldChg chg="modSp add del ord replId">
        <pc:chgData name="内田 陽子" userId="S::yoko_uchida@jpfgojp.onmicrosoft.com::3ba88787-b8da-4fc8-a417-83f627a88c5e" providerId="AD" clId="Web-{1B0BB320-589C-A50D-92F9-DBBD803C7F47}" dt="2020-07-03T15:12:07.268" v="566"/>
        <pc:sldMkLst>
          <pc:docMk/>
          <pc:sldMk cId="681524954" sldId="472"/>
        </pc:sldMkLst>
        <pc:spChg chg="mod">
          <ac:chgData name="内田 陽子" userId="S::yoko_uchida@jpfgojp.onmicrosoft.com::3ba88787-b8da-4fc8-a417-83f627a88c5e" providerId="AD" clId="Web-{1B0BB320-589C-A50D-92F9-DBBD803C7F47}" dt="2020-07-03T15:09:50.363" v="540" actId="20577"/>
          <ac:spMkLst>
            <pc:docMk/>
            <pc:sldMk cId="681524954" sldId="4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10:29.285" v="553" actId="1076"/>
          <ac:spMkLst>
            <pc:docMk/>
            <pc:sldMk cId="681524954" sldId="4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9:56.285" v="541" actId="1076"/>
          <ac:spMkLst>
            <pc:docMk/>
            <pc:sldMk cId="681524954" sldId="472"/>
            <ac:spMk id="7" creationId="{1AF68CEC-B70C-4DFA-9973-E5B8A12ED17D}"/>
          </ac:spMkLst>
        </pc:spChg>
      </pc:sldChg>
      <pc:sldChg chg="addSp modSp add ord replId">
        <pc:chgData name="内田 陽子" userId="S::yoko_uchida@jpfgojp.onmicrosoft.com::3ba88787-b8da-4fc8-a417-83f627a88c5e" providerId="AD" clId="Web-{1B0BB320-589C-A50D-92F9-DBBD803C7F47}" dt="2020-07-03T15:14:50.986" v="600"/>
        <pc:sldMkLst>
          <pc:docMk/>
          <pc:sldMk cId="1721044453" sldId="473"/>
        </pc:sldMkLst>
        <pc:spChg chg="add">
          <ac:chgData name="内田 陽子" userId="S::yoko_uchida@jpfgojp.onmicrosoft.com::3ba88787-b8da-4fc8-a417-83f627a88c5e" providerId="AD" clId="Web-{1B0BB320-589C-A50D-92F9-DBBD803C7F47}" dt="2020-07-03T15:14:50.970" v="597"/>
          <ac:spMkLst>
            <pc:docMk/>
            <pc:sldMk cId="1721044453" sldId="473"/>
            <ac:spMk id="2" creationId="{362DCBE2-1BC5-4FB3-9589-76CE567F30ED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12:47.331" v="577" actId="20577"/>
          <ac:spMkLst>
            <pc:docMk/>
            <pc:sldMk cId="1721044453" sldId="47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14:15.658" v="596" actId="20577"/>
          <ac:spMkLst>
            <pc:docMk/>
            <pc:sldMk cId="1721044453" sldId="473"/>
            <ac:spMk id="4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1B0BB320-589C-A50D-92F9-DBBD803C7F47}" dt="2020-07-03T15:14:50.970" v="598"/>
          <ac:spMkLst>
            <pc:docMk/>
            <pc:sldMk cId="1721044453" sldId="473"/>
            <ac:spMk id="6" creationId="{3D6AE2DA-1DD5-46D4-8FC9-0EB48E545D15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12:56.830" v="579" actId="1076"/>
          <ac:spMkLst>
            <pc:docMk/>
            <pc:sldMk cId="1721044453" sldId="473"/>
            <ac:spMk id="7" creationId="{1AF68CEC-B70C-4DFA-9973-E5B8A12ED17D}"/>
          </ac:spMkLst>
        </pc:spChg>
        <pc:spChg chg="add">
          <ac:chgData name="内田 陽子" userId="S::yoko_uchida@jpfgojp.onmicrosoft.com::3ba88787-b8da-4fc8-a417-83f627a88c5e" providerId="AD" clId="Web-{1B0BB320-589C-A50D-92F9-DBBD803C7F47}" dt="2020-07-03T15:14:50.986" v="599"/>
          <ac:spMkLst>
            <pc:docMk/>
            <pc:sldMk cId="1721044453" sldId="473"/>
            <ac:spMk id="10" creationId="{4A5FBA64-124D-4198-8232-4ACD176A7F07}"/>
          </ac:spMkLst>
        </pc:spChg>
        <pc:spChg chg="add">
          <ac:chgData name="内田 陽子" userId="S::yoko_uchida@jpfgojp.onmicrosoft.com::3ba88787-b8da-4fc8-a417-83f627a88c5e" providerId="AD" clId="Web-{1B0BB320-589C-A50D-92F9-DBBD803C7F47}" dt="2020-07-03T15:14:50.986" v="600"/>
          <ac:spMkLst>
            <pc:docMk/>
            <pc:sldMk cId="1721044453" sldId="473"/>
            <ac:spMk id="12" creationId="{5AED6945-8C84-46CC-9CFA-656CC66E950A}"/>
          </ac:spMkLst>
        </pc:spChg>
      </pc:sldChg>
      <pc:sldChg chg="add del replId">
        <pc:chgData name="内田 陽子" userId="S::yoko_uchida@jpfgojp.onmicrosoft.com::3ba88787-b8da-4fc8-a417-83f627a88c5e" providerId="AD" clId="Web-{1B0BB320-589C-A50D-92F9-DBBD803C7F47}" dt="2020-07-03T15:11:04.972" v="555"/>
        <pc:sldMkLst>
          <pc:docMk/>
          <pc:sldMk cId="4038671082" sldId="473"/>
        </pc:sldMkLst>
      </pc:sldChg>
      <pc:sldChg chg="modSp add replId">
        <pc:chgData name="内田 陽子" userId="S::yoko_uchida@jpfgojp.onmicrosoft.com::3ba88787-b8da-4fc8-a417-83f627a88c5e" providerId="AD" clId="Web-{1B0BB320-589C-A50D-92F9-DBBD803C7F47}" dt="2020-07-03T15:19:22.237" v="657" actId="1076"/>
        <pc:sldMkLst>
          <pc:docMk/>
          <pc:sldMk cId="2222825379" sldId="474"/>
        </pc:sldMkLst>
        <pc:spChg chg="mod">
          <ac:chgData name="内田 陽子" userId="S::yoko_uchida@jpfgojp.onmicrosoft.com::3ba88787-b8da-4fc8-a417-83f627a88c5e" providerId="AD" clId="Web-{1B0BB320-589C-A50D-92F9-DBBD803C7F47}" dt="2020-07-03T15:16:19.225" v="618" actId="20577"/>
          <ac:spMkLst>
            <pc:docMk/>
            <pc:sldMk cId="2222825379" sldId="4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17:10.652" v="629" actId="1076"/>
          <ac:spMkLst>
            <pc:docMk/>
            <pc:sldMk cId="2222825379" sldId="4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19:22.237" v="657" actId="1076"/>
          <ac:spMkLst>
            <pc:docMk/>
            <pc:sldMk cId="2222825379" sldId="474"/>
            <ac:spMk id="7" creationId="{1AF68CEC-B70C-4DFA-9973-E5B8A12ED17D}"/>
          </ac:spMkLst>
        </pc:spChg>
      </pc:sldChg>
      <pc:sldChg chg="add del replId">
        <pc:chgData name="内田 陽子" userId="S::yoko_uchida@jpfgojp.onmicrosoft.com::3ba88787-b8da-4fc8-a417-83f627a88c5e" providerId="AD" clId="Web-{1B0BB320-589C-A50D-92F9-DBBD803C7F47}" dt="2020-07-03T15:11:55.518" v="564"/>
        <pc:sldMkLst>
          <pc:docMk/>
          <pc:sldMk cId="2283653462" sldId="474"/>
        </pc:sldMkLst>
      </pc:sldChg>
    </pc:docChg>
  </pc:docChgLst>
  <pc:docChgLst>
    <pc:chgData name="佐藤 琴乃" userId="S::kotono_sato@jpfgojp.onmicrosoft.com::2230d9ee-5755-4738-bed6-b68085c1b120" providerId="AD" clId="Web-{FD5040C3-2574-81F1-CB8A-8C80C42696B3}"/>
    <pc:docChg chg="modSld">
      <pc:chgData name="佐藤 琴乃" userId="S::kotono_sato@jpfgojp.onmicrosoft.com::2230d9ee-5755-4738-bed6-b68085c1b120" providerId="AD" clId="Web-{FD5040C3-2574-81F1-CB8A-8C80C42696B3}" dt="2020-07-19T12:40:54.863" v="63"/>
      <pc:docMkLst>
        <pc:docMk/>
      </pc:docMkLst>
      <pc:sldChg chg="modSp">
        <pc:chgData name="佐藤 琴乃" userId="S::kotono_sato@jpfgojp.onmicrosoft.com::2230d9ee-5755-4738-bed6-b68085c1b120" providerId="AD" clId="Web-{FD5040C3-2574-81F1-CB8A-8C80C42696B3}" dt="2020-07-19T12:36:35.426" v="2" actId="1076"/>
        <pc:sldMkLst>
          <pc:docMk/>
          <pc:sldMk cId="1239041308" sldId="323"/>
        </pc:sldMkLst>
        <pc:spChg chg="mod">
          <ac:chgData name="佐藤 琴乃" userId="S::kotono_sato@jpfgojp.onmicrosoft.com::2230d9ee-5755-4738-bed6-b68085c1b120" providerId="AD" clId="Web-{FD5040C3-2574-81F1-CB8A-8C80C42696B3}" dt="2020-07-19T12:36:35.426" v="2" actId="1076"/>
          <ac:spMkLst>
            <pc:docMk/>
            <pc:sldMk cId="1239041308" sldId="32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40:17.691" v="62" actId="14100"/>
        <pc:sldMkLst>
          <pc:docMk/>
          <pc:sldMk cId="3225434964" sldId="365"/>
        </pc:sldMkLst>
        <pc:spChg chg="mod">
          <ac:chgData name="佐藤 琴乃" userId="S::kotono_sato@jpfgojp.onmicrosoft.com::2230d9ee-5755-4738-bed6-b68085c1b120" providerId="AD" clId="Web-{FD5040C3-2574-81F1-CB8A-8C80C42696B3}" dt="2020-07-19T12:40:17.691" v="62" actId="14100"/>
          <ac:spMkLst>
            <pc:docMk/>
            <pc:sldMk cId="3225434964" sldId="36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40:06.848" v="60"/>
        <pc:sldMkLst>
          <pc:docMk/>
          <pc:sldMk cId="4023686586" sldId="413"/>
        </pc:sldMkLst>
        <pc:spChg chg="mod">
          <ac:chgData name="佐藤 琴乃" userId="S::kotono_sato@jpfgojp.onmicrosoft.com::2230d9ee-5755-4738-bed6-b68085c1b120" providerId="AD" clId="Web-{FD5040C3-2574-81F1-CB8A-8C80C42696B3}" dt="2020-07-19T12:40:06.848" v="60"/>
          <ac:spMkLst>
            <pc:docMk/>
            <pc:sldMk cId="4023686586" sldId="41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7:01.957" v="9" actId="1076"/>
        <pc:sldMkLst>
          <pc:docMk/>
          <pc:sldMk cId="219858601" sldId="419"/>
        </pc:sldMkLst>
        <pc:spChg chg="mod">
          <ac:chgData name="佐藤 琴乃" userId="S::kotono_sato@jpfgojp.onmicrosoft.com::2230d9ee-5755-4738-bed6-b68085c1b120" providerId="AD" clId="Web-{FD5040C3-2574-81F1-CB8A-8C80C42696B3}" dt="2020-07-19T12:37:01.957" v="9" actId="1076"/>
          <ac:spMkLst>
            <pc:docMk/>
            <pc:sldMk cId="219858601" sldId="41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7:30.676" v="15"/>
        <pc:sldMkLst>
          <pc:docMk/>
          <pc:sldMk cId="3549227618" sldId="439"/>
        </pc:sldMkLst>
        <pc:spChg chg="mod">
          <ac:chgData name="佐藤 琴乃" userId="S::kotono_sato@jpfgojp.onmicrosoft.com::2230d9ee-5755-4738-bed6-b68085c1b120" providerId="AD" clId="Web-{FD5040C3-2574-81F1-CB8A-8C80C42696B3}" dt="2020-07-19T12:37:30.676" v="15"/>
          <ac:spMkLst>
            <pc:docMk/>
            <pc:sldMk cId="3549227618" sldId="43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7:52.739" v="20" actId="1076"/>
        <pc:sldMkLst>
          <pc:docMk/>
          <pc:sldMk cId="2850448850" sldId="440"/>
        </pc:sldMkLst>
        <pc:spChg chg="mod">
          <ac:chgData name="佐藤 琴乃" userId="S::kotono_sato@jpfgojp.onmicrosoft.com::2230d9ee-5755-4738-bed6-b68085c1b120" providerId="AD" clId="Web-{FD5040C3-2574-81F1-CB8A-8C80C42696B3}" dt="2020-07-19T12:37:52.739" v="20" actId="1076"/>
          <ac:spMkLst>
            <pc:docMk/>
            <pc:sldMk cId="2850448850" sldId="44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9:19.707" v="48"/>
        <pc:sldMkLst>
          <pc:docMk/>
          <pc:sldMk cId="3994304355" sldId="441"/>
        </pc:sldMkLst>
        <pc:spChg chg="mod">
          <ac:chgData name="佐藤 琴乃" userId="S::kotono_sato@jpfgojp.onmicrosoft.com::2230d9ee-5755-4738-bed6-b68085c1b120" providerId="AD" clId="Web-{FD5040C3-2574-81F1-CB8A-8C80C42696B3}" dt="2020-07-19T12:39:19.707" v="48"/>
          <ac:spMkLst>
            <pc:docMk/>
            <pc:sldMk cId="3994304355" sldId="44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8:57.363" v="39" actId="14100"/>
        <pc:sldMkLst>
          <pc:docMk/>
          <pc:sldMk cId="2134300188" sldId="442"/>
        </pc:sldMkLst>
        <pc:spChg chg="mod">
          <ac:chgData name="佐藤 琴乃" userId="S::kotono_sato@jpfgojp.onmicrosoft.com::2230d9ee-5755-4738-bed6-b68085c1b120" providerId="AD" clId="Web-{FD5040C3-2574-81F1-CB8A-8C80C42696B3}" dt="2020-07-19T12:38:57.363" v="39" actId="14100"/>
          <ac:spMkLst>
            <pc:docMk/>
            <pc:sldMk cId="2134300188" sldId="44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40:10.957" v="61"/>
        <pc:sldMkLst>
          <pc:docMk/>
          <pc:sldMk cId="1821118130" sldId="444"/>
        </pc:sldMkLst>
        <pc:spChg chg="mod">
          <ac:chgData name="佐藤 琴乃" userId="S::kotono_sato@jpfgojp.onmicrosoft.com::2230d9ee-5755-4738-bed6-b68085c1b120" providerId="AD" clId="Web-{FD5040C3-2574-81F1-CB8A-8C80C42696B3}" dt="2020-07-19T12:40:10.957" v="61"/>
          <ac:spMkLst>
            <pc:docMk/>
            <pc:sldMk cId="1821118130" sldId="44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9:57.473" v="58" actId="1076"/>
        <pc:sldMkLst>
          <pc:docMk/>
          <pc:sldMk cId="2547884084" sldId="447"/>
        </pc:sldMkLst>
        <pc:spChg chg="mod">
          <ac:chgData name="佐藤 琴乃" userId="S::kotono_sato@jpfgojp.onmicrosoft.com::2230d9ee-5755-4738-bed6-b68085c1b120" providerId="AD" clId="Web-{FD5040C3-2574-81F1-CB8A-8C80C42696B3}" dt="2020-07-19T12:39:53.894" v="57" actId="1076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D5040C3-2574-81F1-CB8A-8C80C42696B3}" dt="2020-07-19T12:39:48.488" v="55" actId="1076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FD5040C3-2574-81F1-CB8A-8C80C42696B3}" dt="2020-07-19T12:39:57.473" v="58" actId="1076"/>
          <ac:spMkLst>
            <pc:docMk/>
            <pc:sldMk cId="2547884084" sldId="447"/>
            <ac:spMk id="7" creationId="{1AF68CEC-B70C-4DFA-9973-E5B8A12ED17D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8:06.707" v="23" actId="1076"/>
        <pc:sldMkLst>
          <pc:docMk/>
          <pc:sldMk cId="2043561076" sldId="449"/>
        </pc:sldMkLst>
        <pc:spChg chg="mod">
          <ac:chgData name="佐藤 琴乃" userId="S::kotono_sato@jpfgojp.onmicrosoft.com::2230d9ee-5755-4738-bed6-b68085c1b120" providerId="AD" clId="Web-{FD5040C3-2574-81F1-CB8A-8C80C42696B3}" dt="2020-07-19T12:38:06.707" v="23" actId="1076"/>
          <ac:spMkLst>
            <pc:docMk/>
            <pc:sldMk cId="2043561076" sldId="44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40:54.863" v="63"/>
        <pc:sldMkLst>
          <pc:docMk/>
          <pc:sldMk cId="312432115" sldId="450"/>
        </pc:sldMkLst>
        <pc:spChg chg="mod">
          <ac:chgData name="佐藤 琴乃" userId="S::kotono_sato@jpfgojp.onmicrosoft.com::2230d9ee-5755-4738-bed6-b68085c1b120" providerId="AD" clId="Web-{FD5040C3-2574-81F1-CB8A-8C80C42696B3}" dt="2020-07-19T12:40:54.863" v="63"/>
          <ac:spMkLst>
            <pc:docMk/>
            <pc:sldMk cId="312432115" sldId="45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6:49.629" v="7" actId="1076"/>
        <pc:sldMkLst>
          <pc:docMk/>
          <pc:sldMk cId="1251967118" sldId="469"/>
        </pc:sldMkLst>
        <pc:spChg chg="mod">
          <ac:chgData name="佐藤 琴乃" userId="S::kotono_sato@jpfgojp.onmicrosoft.com::2230d9ee-5755-4738-bed6-b68085c1b120" providerId="AD" clId="Web-{FD5040C3-2574-81F1-CB8A-8C80C42696B3}" dt="2020-07-19T12:36:49.629" v="7" actId="1076"/>
          <ac:spMkLst>
            <pc:docMk/>
            <pc:sldMk cId="1251967118" sldId="46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7:06.879" v="10"/>
        <pc:sldMkLst>
          <pc:docMk/>
          <pc:sldMk cId="3837896677" sldId="470"/>
        </pc:sldMkLst>
        <pc:spChg chg="mod">
          <ac:chgData name="佐藤 琴乃" userId="S::kotono_sato@jpfgojp.onmicrosoft.com::2230d9ee-5755-4738-bed6-b68085c1b120" providerId="AD" clId="Web-{FD5040C3-2574-81F1-CB8A-8C80C42696B3}" dt="2020-07-19T12:37:06.879" v="10"/>
          <ac:spMkLst>
            <pc:docMk/>
            <pc:sldMk cId="3837896677" sldId="47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7:13.426" v="12" actId="1076"/>
        <pc:sldMkLst>
          <pc:docMk/>
          <pc:sldMk cId="681524954" sldId="472"/>
        </pc:sldMkLst>
        <pc:spChg chg="mod">
          <ac:chgData name="佐藤 琴乃" userId="S::kotono_sato@jpfgojp.onmicrosoft.com::2230d9ee-5755-4738-bed6-b68085c1b120" providerId="AD" clId="Web-{FD5040C3-2574-81F1-CB8A-8C80C42696B3}" dt="2020-07-19T12:37:13.426" v="12" actId="1076"/>
          <ac:spMkLst>
            <pc:docMk/>
            <pc:sldMk cId="681524954" sldId="47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7:18.426" v="13" actId="1076"/>
        <pc:sldMkLst>
          <pc:docMk/>
          <pc:sldMk cId="1721044453" sldId="473"/>
        </pc:sldMkLst>
        <pc:spChg chg="mod">
          <ac:chgData name="佐藤 琴乃" userId="S::kotono_sato@jpfgojp.onmicrosoft.com::2230d9ee-5755-4738-bed6-b68085c1b120" providerId="AD" clId="Web-{FD5040C3-2574-81F1-CB8A-8C80C42696B3}" dt="2020-07-19T12:37:18.426" v="13" actId="1076"/>
          <ac:spMkLst>
            <pc:docMk/>
            <pc:sldMk cId="1721044453" sldId="47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7:35.629" v="16"/>
        <pc:sldMkLst>
          <pc:docMk/>
          <pc:sldMk cId="2913574916" sldId="475"/>
        </pc:sldMkLst>
        <pc:spChg chg="mod">
          <ac:chgData name="佐藤 琴乃" userId="S::kotono_sato@jpfgojp.onmicrosoft.com::2230d9ee-5755-4738-bed6-b68085c1b120" providerId="AD" clId="Web-{FD5040C3-2574-81F1-CB8A-8C80C42696B3}" dt="2020-07-19T12:37:35.629" v="16"/>
          <ac:spMkLst>
            <pc:docMk/>
            <pc:sldMk cId="2913574916" sldId="47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7:39.036" v="17" actId="1076"/>
        <pc:sldMkLst>
          <pc:docMk/>
          <pc:sldMk cId="2761946224" sldId="476"/>
        </pc:sldMkLst>
        <pc:spChg chg="mod">
          <ac:chgData name="佐藤 琴乃" userId="S::kotono_sato@jpfgojp.onmicrosoft.com::2230d9ee-5755-4738-bed6-b68085c1b120" providerId="AD" clId="Web-{FD5040C3-2574-81F1-CB8A-8C80C42696B3}" dt="2020-07-19T12:37:39.036" v="17" actId="1076"/>
          <ac:spMkLst>
            <pc:docMk/>
            <pc:sldMk cId="2761946224" sldId="47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8:15.363" v="26" actId="1076"/>
        <pc:sldMkLst>
          <pc:docMk/>
          <pc:sldMk cId="1982415997" sldId="480"/>
        </pc:sldMkLst>
        <pc:spChg chg="mod">
          <ac:chgData name="佐藤 琴乃" userId="S::kotono_sato@jpfgojp.onmicrosoft.com::2230d9ee-5755-4738-bed6-b68085c1b120" providerId="AD" clId="Web-{FD5040C3-2574-81F1-CB8A-8C80C42696B3}" dt="2020-07-19T12:38:15.363" v="26" actId="1076"/>
          <ac:spMkLst>
            <pc:docMk/>
            <pc:sldMk cId="1982415997" sldId="48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8:24.754" v="29"/>
        <pc:sldMkLst>
          <pc:docMk/>
          <pc:sldMk cId="1480705995" sldId="481"/>
        </pc:sldMkLst>
        <pc:spChg chg="mod">
          <ac:chgData name="佐藤 琴乃" userId="S::kotono_sato@jpfgojp.onmicrosoft.com::2230d9ee-5755-4738-bed6-b68085c1b120" providerId="AD" clId="Web-{FD5040C3-2574-81F1-CB8A-8C80C42696B3}" dt="2020-07-19T12:38:24.754" v="29"/>
          <ac:spMkLst>
            <pc:docMk/>
            <pc:sldMk cId="1480705995" sldId="48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8:42.145" v="34" actId="1076"/>
        <pc:sldMkLst>
          <pc:docMk/>
          <pc:sldMk cId="3154765346" sldId="482"/>
        </pc:sldMkLst>
        <pc:spChg chg="mod">
          <ac:chgData name="佐藤 琴乃" userId="S::kotono_sato@jpfgojp.onmicrosoft.com::2230d9ee-5755-4738-bed6-b68085c1b120" providerId="AD" clId="Web-{FD5040C3-2574-81F1-CB8A-8C80C42696B3}" dt="2020-07-19T12:38:42.145" v="34" actId="1076"/>
          <ac:spMkLst>
            <pc:docMk/>
            <pc:sldMk cId="3154765346" sldId="48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39:34.691" v="51" actId="14100"/>
        <pc:sldMkLst>
          <pc:docMk/>
          <pc:sldMk cId="192852424" sldId="484"/>
        </pc:sldMkLst>
        <pc:spChg chg="mod">
          <ac:chgData name="佐藤 琴乃" userId="S::kotono_sato@jpfgojp.onmicrosoft.com::2230d9ee-5755-4738-bed6-b68085c1b120" providerId="AD" clId="Web-{FD5040C3-2574-81F1-CB8A-8C80C42696B3}" dt="2020-07-19T12:39:34.691" v="51" actId="14100"/>
          <ac:spMkLst>
            <pc:docMk/>
            <pc:sldMk cId="192852424" sldId="48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FD5040C3-2574-81F1-CB8A-8C80C42696B3}" dt="2020-07-19T12:40:02.707" v="59"/>
        <pc:sldMkLst>
          <pc:docMk/>
          <pc:sldMk cId="558918184" sldId="485"/>
        </pc:sldMkLst>
        <pc:spChg chg="mod">
          <ac:chgData name="佐藤 琴乃" userId="S::kotono_sato@jpfgojp.onmicrosoft.com::2230d9ee-5755-4738-bed6-b68085c1b120" providerId="AD" clId="Web-{FD5040C3-2574-81F1-CB8A-8C80C42696B3}" dt="2020-07-19T12:40:02.707" v="59"/>
          <ac:spMkLst>
            <pc:docMk/>
            <pc:sldMk cId="558918184" sldId="485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62395E36-FA29-2B4E-ECD9-6A98571DA80B}"/>
    <pc:docChg chg="modSld">
      <pc:chgData name="内田 陽子" userId="S::yoko_uchida@jpfgojp.onmicrosoft.com::3ba88787-b8da-4fc8-a417-83f627a88c5e" providerId="AD" clId="Web-{62395E36-FA29-2B4E-ECD9-6A98571DA80B}" dt="2020-07-06T11:45:05.546" v="706" actId="20577"/>
      <pc:docMkLst>
        <pc:docMk/>
      </pc:docMkLst>
      <pc:sldChg chg="addSp delSp modSp">
        <pc:chgData name="内田 陽子" userId="S::yoko_uchida@jpfgojp.onmicrosoft.com::3ba88787-b8da-4fc8-a417-83f627a88c5e" providerId="AD" clId="Web-{62395E36-FA29-2B4E-ECD9-6A98571DA80B}" dt="2020-07-06T11:29:51.133" v="347" actId="20577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62395E36-FA29-2B4E-ECD9-6A98571DA80B}" dt="2020-07-06T11:29:15.712" v="307" actId="20577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8:07.285" v="228" actId="20577"/>
          <ac:spMkLst>
            <pc:docMk/>
            <pc:sldMk cId="3994304355" sldId="441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62395E36-FA29-2B4E-ECD9-6A98571DA80B}" dt="2020-07-06T11:19:44.238" v="262"/>
          <ac:spMkLst>
            <pc:docMk/>
            <pc:sldMk cId="3994304355" sldId="441"/>
            <ac:spMk id="5" creationId="{A854C1B0-80B0-40BC-8D20-D5C98FB05586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29:39.665" v="338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29:51.133" v="347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29:28.649" v="327" actId="20577"/>
          <ac:spMkLst>
            <pc:docMk/>
            <pc:sldMk cId="3994304355" sldId="441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62395E36-FA29-2B4E-ECD9-6A98571DA80B}" dt="2020-07-06T11:19:23.285" v="261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62395E36-FA29-2B4E-ECD9-6A98571DA80B}" dt="2020-07-06T11:19:20.785" v="258" actId="1076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9:20.800" v="260" actId="1076"/>
          <ac:spMkLst>
            <pc:docMk/>
            <pc:sldMk cId="2134300188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1:35.097" v="41" actId="20577"/>
          <ac:spMkLst>
            <pc:docMk/>
            <pc:sldMk cId="2134300188" sldId="442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62395E36-FA29-2B4E-ECD9-6A98571DA80B}" dt="2020-07-06T11:18:32.300" v="231"/>
          <ac:spMkLst>
            <pc:docMk/>
            <pc:sldMk cId="2134300188" sldId="442"/>
            <ac:spMk id="5" creationId="{CFFC77A1-1433-4EBB-ABC5-64E9B9E00EE6}"/>
          </ac:spMkLst>
        </pc:spChg>
        <pc:spChg chg="add del">
          <ac:chgData name="内田 陽子" userId="S::yoko_uchida@jpfgojp.onmicrosoft.com::3ba88787-b8da-4fc8-a417-83f627a88c5e" providerId="AD" clId="Web-{62395E36-FA29-2B4E-ECD9-6A98571DA80B}" dt="2020-07-06T11:19:23.285" v="261"/>
          <ac:spMkLst>
            <pc:docMk/>
            <pc:sldMk cId="2134300188" sldId="442"/>
            <ac:spMk id="6" creationId="{B82F1B17-8E9F-44B9-9444-1E57518C9451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9:20.800" v="259" actId="1076"/>
          <ac:spMkLst>
            <pc:docMk/>
            <pc:sldMk cId="2134300188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9:20.785" v="257" actId="1076"/>
          <ac:spMkLst>
            <pc:docMk/>
            <pc:sldMk cId="2134300188" sldId="44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9:20.769" v="256" actId="1076"/>
          <ac:spMkLst>
            <pc:docMk/>
            <pc:sldMk cId="2134300188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9:20.769" v="255" actId="1076"/>
          <ac:spMkLst>
            <pc:docMk/>
            <pc:sldMk cId="2134300188" sldId="44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62395E36-FA29-2B4E-ECD9-6A98571DA80B}" dt="2020-07-06T11:34:41.774" v="445" actId="1076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62395E36-FA29-2B4E-ECD9-6A98571DA80B}" dt="2020-07-06T11:34:03.399" v="439" actId="1076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33:10.165" v="399" actId="20577"/>
          <ac:spMkLst>
            <pc:docMk/>
            <pc:sldMk cId="1506209741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34:41.774" v="445" actId="1076"/>
          <ac:spMkLst>
            <pc:docMk/>
            <pc:sldMk cId="1506209741" sldId="44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34:03.415" v="440" actId="1076"/>
          <ac:spMkLst>
            <pc:docMk/>
            <pc:sldMk cId="1506209741" sldId="44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34:03.415" v="441" actId="1076"/>
          <ac:spMkLst>
            <pc:docMk/>
            <pc:sldMk cId="1506209741" sldId="44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34:09.477" v="443" actId="1076"/>
          <ac:spMkLst>
            <pc:docMk/>
            <pc:sldMk cId="1506209741" sldId="44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62395E36-FA29-2B4E-ECD9-6A98571DA80B}" dt="2020-07-06T11:42:39.681" v="639" actId="20577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62395E36-FA29-2B4E-ECD9-6A98571DA80B}" dt="2020-07-06T11:41:43.493" v="604" actId="20577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41:05.478" v="544" actId="1076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40:43.353" v="543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42:09.134" v="620" actId="20577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42:17.775" v="628" actId="20577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42:39.681" v="639" actId="20577"/>
          <ac:spMkLst>
            <pc:docMk/>
            <pc:sldMk cId="2547884084" sldId="447"/>
            <ac:spMk id="11" creationId="{9557DDCB-0AF4-4AFF-A705-E5DBBE957561}"/>
          </ac:spMkLst>
        </pc:spChg>
      </pc:sldChg>
      <pc:sldChg chg="addSp delSp">
        <pc:chgData name="内田 陽子" userId="S::yoko_uchida@jpfgojp.onmicrosoft.com::3ba88787-b8da-4fc8-a417-83f627a88c5e" providerId="AD" clId="Web-{62395E36-FA29-2B4E-ECD9-6A98571DA80B}" dt="2020-07-06T11:18:42.269" v="233"/>
        <pc:sldMkLst>
          <pc:docMk/>
          <pc:sldMk cId="3154765346" sldId="482"/>
        </pc:sldMkLst>
        <pc:spChg chg="add del">
          <ac:chgData name="内田 陽子" userId="S::yoko_uchida@jpfgojp.onmicrosoft.com::3ba88787-b8da-4fc8-a417-83f627a88c5e" providerId="AD" clId="Web-{62395E36-FA29-2B4E-ECD9-6A98571DA80B}" dt="2020-07-06T11:18:42.269" v="233"/>
          <ac:spMkLst>
            <pc:docMk/>
            <pc:sldMk cId="3154765346" sldId="482"/>
            <ac:spMk id="2" creationId="{11EBA1C1-D138-412C-88E3-A8009C5356ED}"/>
          </ac:spMkLst>
        </pc:spChg>
      </pc:sldChg>
      <pc:sldChg chg="modSp">
        <pc:chgData name="内田 陽子" userId="S::yoko_uchida@jpfgojp.onmicrosoft.com::3ba88787-b8da-4fc8-a417-83f627a88c5e" providerId="AD" clId="Web-{62395E36-FA29-2B4E-ECD9-6A98571DA80B}" dt="2020-07-06T11:17:14.722" v="199" actId="20577"/>
        <pc:sldMkLst>
          <pc:docMk/>
          <pc:sldMk cId="2710107951" sldId="483"/>
        </pc:sldMkLst>
        <pc:spChg chg="mod">
          <ac:chgData name="内田 陽子" userId="S::yoko_uchida@jpfgojp.onmicrosoft.com::3ba88787-b8da-4fc8-a417-83f627a88c5e" providerId="AD" clId="Web-{62395E36-FA29-2B4E-ECD9-6A98571DA80B}" dt="2020-07-06T11:16:56.363" v="170" actId="20577"/>
          <ac:spMkLst>
            <pc:docMk/>
            <pc:sldMk cId="2710107951" sldId="4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5:49.269" v="141" actId="20577"/>
          <ac:spMkLst>
            <pc:docMk/>
            <pc:sldMk cId="2710107951" sldId="4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6:07.941" v="146" actId="1076"/>
          <ac:spMkLst>
            <pc:docMk/>
            <pc:sldMk cId="2710107951" sldId="4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7:05.113" v="189" actId="20577"/>
          <ac:spMkLst>
            <pc:docMk/>
            <pc:sldMk cId="2710107951" sldId="4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7:14.722" v="199" actId="20577"/>
          <ac:spMkLst>
            <pc:docMk/>
            <pc:sldMk cId="2710107951" sldId="4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6:52.425" v="167" actId="20577"/>
          <ac:spMkLst>
            <pc:docMk/>
            <pc:sldMk cId="2710107951" sldId="483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62395E36-FA29-2B4E-ECD9-6A98571DA80B}" dt="2020-07-06T11:38:29.384" v="500" actId="20577"/>
        <pc:sldMkLst>
          <pc:docMk/>
          <pc:sldMk cId="192852424" sldId="484"/>
        </pc:sldMkLst>
        <pc:spChg chg="del">
          <ac:chgData name="内田 陽子" userId="S::yoko_uchida@jpfgojp.onmicrosoft.com::3ba88787-b8da-4fc8-a417-83f627a88c5e" providerId="AD" clId="Web-{62395E36-FA29-2B4E-ECD9-6A98571DA80B}" dt="2020-07-06T11:34:53.696" v="449"/>
          <ac:spMkLst>
            <pc:docMk/>
            <pc:sldMk cId="192852424" sldId="4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38:29.384" v="500" actId="20577"/>
          <ac:spMkLst>
            <pc:docMk/>
            <pc:sldMk cId="192852424" sldId="484"/>
            <ac:spMk id="4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62395E36-FA29-2B4E-ECD9-6A98571DA80B}" dt="2020-07-06T11:35:08.899" v="450"/>
          <ac:spMkLst>
            <pc:docMk/>
            <pc:sldMk cId="192852424" sldId="484"/>
            <ac:spMk id="5" creationId="{5E50ACE4-B285-43B8-8304-073F1FD2A17D}"/>
          </ac:spMkLst>
        </pc:spChg>
        <pc:spChg chg="add">
          <ac:chgData name="内田 陽子" userId="S::yoko_uchida@jpfgojp.onmicrosoft.com::3ba88787-b8da-4fc8-a417-83f627a88c5e" providerId="AD" clId="Web-{62395E36-FA29-2B4E-ECD9-6A98571DA80B}" dt="2020-07-06T11:35:08.915" v="451"/>
          <ac:spMkLst>
            <pc:docMk/>
            <pc:sldMk cId="192852424" sldId="484"/>
            <ac:spMk id="6" creationId="{653A5573-AE12-492F-A491-A62DB24968DB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35:46.259" v="468" actId="1076"/>
          <ac:spMkLst>
            <pc:docMk/>
            <pc:sldMk cId="192852424" sldId="484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62395E36-FA29-2B4E-ECD9-6A98571DA80B}" dt="2020-07-06T11:35:19.743" v="460" actId="20577"/>
          <ac:spMkLst>
            <pc:docMk/>
            <pc:sldMk cId="192852424" sldId="484"/>
            <ac:spMk id="8" creationId="{9B074FD1-D2B2-4B8F-A23D-1E96064FFAFD}"/>
          </ac:spMkLst>
        </pc:spChg>
        <pc:spChg chg="del">
          <ac:chgData name="内田 陽子" userId="S::yoko_uchida@jpfgojp.onmicrosoft.com::3ba88787-b8da-4fc8-a417-83f627a88c5e" providerId="AD" clId="Web-{62395E36-FA29-2B4E-ECD9-6A98571DA80B}" dt="2020-07-06T11:34:53.681" v="448"/>
          <ac:spMkLst>
            <pc:docMk/>
            <pc:sldMk cId="192852424" sldId="484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62395E36-FA29-2B4E-ECD9-6A98571DA80B}" dt="2020-07-06T11:34:53.681" v="447"/>
          <ac:spMkLst>
            <pc:docMk/>
            <pc:sldMk cId="192852424" sldId="484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62395E36-FA29-2B4E-ECD9-6A98571DA80B}" dt="2020-07-06T11:34:53.681" v="446"/>
          <ac:spMkLst>
            <pc:docMk/>
            <pc:sldMk cId="192852424" sldId="484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62395E36-FA29-2B4E-ECD9-6A98571DA80B}" dt="2020-07-06T11:35:39.087" v="465" actId="20577"/>
          <ac:spMkLst>
            <pc:docMk/>
            <pc:sldMk cId="192852424" sldId="484"/>
            <ac:spMk id="16" creationId="{A65CB645-1911-4B74-8837-D3AF9A08B811}"/>
          </ac:spMkLst>
        </pc:spChg>
        <pc:spChg chg="add del">
          <ac:chgData name="内田 陽子" userId="S::yoko_uchida@jpfgojp.onmicrosoft.com::3ba88787-b8da-4fc8-a417-83f627a88c5e" providerId="AD" clId="Web-{62395E36-FA29-2B4E-ECD9-6A98571DA80B}" dt="2020-07-06T11:36:03.868" v="477"/>
          <ac:spMkLst>
            <pc:docMk/>
            <pc:sldMk cId="192852424" sldId="484"/>
            <ac:spMk id="18" creationId="{08450F01-A99E-492E-8372-EB243F945F31}"/>
          </ac:spMkLst>
        </pc:spChg>
        <pc:spChg chg="add del">
          <ac:chgData name="内田 陽子" userId="S::yoko_uchida@jpfgojp.onmicrosoft.com::3ba88787-b8da-4fc8-a417-83f627a88c5e" providerId="AD" clId="Web-{62395E36-FA29-2B4E-ECD9-6A98571DA80B}" dt="2020-07-06T11:36:03.868" v="476"/>
          <ac:spMkLst>
            <pc:docMk/>
            <pc:sldMk cId="192852424" sldId="484"/>
            <ac:spMk id="20" creationId="{D161BBC1-8E54-429B-922D-755920CA6768}"/>
          </ac:spMkLst>
        </pc:spChg>
        <pc:spChg chg="add del">
          <ac:chgData name="内田 陽子" userId="S::yoko_uchida@jpfgojp.onmicrosoft.com::3ba88787-b8da-4fc8-a417-83f627a88c5e" providerId="AD" clId="Web-{62395E36-FA29-2B4E-ECD9-6A98571DA80B}" dt="2020-07-06T11:36:03.868" v="475"/>
          <ac:spMkLst>
            <pc:docMk/>
            <pc:sldMk cId="192852424" sldId="484"/>
            <ac:spMk id="22" creationId="{63B9C4FF-D1CD-4B0B-8954-C76FF6059BA2}"/>
          </ac:spMkLst>
        </pc:spChg>
        <pc:spChg chg="add del">
          <ac:chgData name="内田 陽子" userId="S::yoko_uchida@jpfgojp.onmicrosoft.com::3ba88787-b8da-4fc8-a417-83f627a88c5e" providerId="AD" clId="Web-{62395E36-FA29-2B4E-ECD9-6A98571DA80B}" dt="2020-07-06T11:36:03.868" v="474"/>
          <ac:spMkLst>
            <pc:docMk/>
            <pc:sldMk cId="192852424" sldId="484"/>
            <ac:spMk id="24" creationId="{09E49F22-3D61-412B-A663-39B1087F5D4A}"/>
          </ac:spMkLst>
        </pc:spChg>
      </pc:sldChg>
      <pc:sldChg chg="modSp">
        <pc:chgData name="内田 陽子" userId="S::yoko_uchida@jpfgojp.onmicrosoft.com::3ba88787-b8da-4fc8-a417-83f627a88c5e" providerId="AD" clId="Web-{62395E36-FA29-2B4E-ECD9-6A98571DA80B}" dt="2020-07-06T11:45:05.546" v="706" actId="20577"/>
        <pc:sldMkLst>
          <pc:docMk/>
          <pc:sldMk cId="558918184" sldId="485"/>
        </pc:sldMkLst>
        <pc:spChg chg="mod">
          <ac:chgData name="内田 陽子" userId="S::yoko_uchida@jpfgojp.onmicrosoft.com::3ba88787-b8da-4fc8-a417-83f627a88c5e" providerId="AD" clId="Web-{62395E36-FA29-2B4E-ECD9-6A98571DA80B}" dt="2020-07-06T11:45:05.546" v="706" actId="20577"/>
          <ac:spMkLst>
            <pc:docMk/>
            <pc:sldMk cId="558918184" sldId="485"/>
            <ac:spMk id="4" creationId="{00000000-0000-0000-0000-000000000000}"/>
          </ac:spMkLst>
        </pc:spChg>
      </pc:sldChg>
    </pc:docChg>
  </pc:docChgLst>
  <pc:docChgLst>
    <pc:chgData clId="Web-{1B0BB320-589C-A50D-92F9-DBBD803C7F47}"/>
    <pc:docChg chg="modSld">
      <pc:chgData name="" userId="" providerId="" clId="Web-{1B0BB320-589C-A50D-92F9-DBBD803C7F47}" dt="2020-07-03T14:45:16.325" v="9" actId="20577"/>
      <pc:docMkLst>
        <pc:docMk/>
      </pc:docMkLst>
      <pc:sldChg chg="modSp">
        <pc:chgData name="" userId="" providerId="" clId="Web-{1B0BB320-589C-A50D-92F9-DBBD803C7F47}" dt="2020-07-03T14:45:16.325" v="8" actId="20577"/>
        <pc:sldMkLst>
          <pc:docMk/>
          <pc:sldMk cId="2010396247" sldId="258"/>
        </pc:sldMkLst>
        <pc:spChg chg="mod">
          <ac:chgData name="" userId="" providerId="" clId="Web-{1B0BB320-589C-A50D-92F9-DBBD803C7F47}" dt="2020-07-03T14:45:16.325" v="8" actId="20577"/>
          <ac:spMkLst>
            <pc:docMk/>
            <pc:sldMk cId="2010396247" sldId="258"/>
            <ac:spMk id="3" creationId="{E0222A54-0EEB-4AA0-83C1-3E319CDEEA14}"/>
          </ac:spMkLst>
        </pc:spChg>
      </pc:sldChg>
    </pc:docChg>
  </pc:docChgLst>
  <pc:docChgLst>
    <pc:chgData name="佐藤 琴乃" userId="S::kotono_sato@jpfgojp.onmicrosoft.com::2230d9ee-5755-4738-bed6-b68085c1b120" providerId="AD" clId="Web-{9A48E744-A96D-2326-61D0-978E545CBE3E}"/>
    <pc:docChg chg="modSld">
      <pc:chgData name="佐藤 琴乃" userId="S::kotono_sato@jpfgojp.onmicrosoft.com::2230d9ee-5755-4738-bed6-b68085c1b120" providerId="AD" clId="Web-{9A48E744-A96D-2326-61D0-978E545CBE3E}" dt="2020-07-11T14:30:43.233" v="498" actId="20577"/>
      <pc:docMkLst>
        <pc:docMk/>
      </pc:docMkLst>
      <pc:sldChg chg="delSp modSp">
        <pc:chgData name="佐藤 琴乃" userId="S::kotono_sato@jpfgojp.onmicrosoft.com::2230d9ee-5755-4738-bed6-b68085c1b120" providerId="AD" clId="Web-{9A48E744-A96D-2326-61D0-978E545CBE3E}" dt="2020-07-11T13:59:04.454" v="130" actId="20577"/>
        <pc:sldMkLst>
          <pc:docMk/>
          <pc:sldMk cId="1239041308" sldId="323"/>
        </pc:sldMkLst>
        <pc:spChg chg="del">
          <ac:chgData name="佐藤 琴乃" userId="S::kotono_sato@jpfgojp.onmicrosoft.com::2230d9ee-5755-4738-bed6-b68085c1b120" providerId="AD" clId="Web-{9A48E744-A96D-2326-61D0-978E545CBE3E}" dt="2020-07-11T12:09:59.129" v="0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3:59:04.454" v="130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3:58:11.329" v="125" actId="20577"/>
          <ac:spMkLst>
            <pc:docMk/>
            <pc:sldMk cId="1239041308" sldId="32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03.441" v="2"/>
          <ac:spMkLst>
            <pc:docMk/>
            <pc:sldMk cId="1239041308" sldId="32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04.238" v="3"/>
          <ac:spMkLst>
            <pc:docMk/>
            <pc:sldMk cId="1239041308" sldId="32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02.394" v="1"/>
          <ac:spMkLst>
            <pc:docMk/>
            <pc:sldMk cId="1239041308" sldId="32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23:36.172" v="457" actId="1076"/>
        <pc:sldMkLst>
          <pc:docMk/>
          <pc:sldMk cId="3225434964" sldId="365"/>
        </pc:sldMkLst>
        <pc:spChg chg="del">
          <ac:chgData name="佐藤 琴乃" userId="S::kotono_sato@jpfgojp.onmicrosoft.com::2230d9ee-5755-4738-bed6-b68085c1b120" providerId="AD" clId="Web-{9A48E744-A96D-2326-61D0-978E545CBE3E}" dt="2020-07-11T12:13:39.847" v="99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3:33.297" v="456" actId="1076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3:06.110" v="448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3:36.172" v="457" actId="1076"/>
          <ac:spMkLst>
            <pc:docMk/>
            <pc:sldMk cId="3225434964" sldId="365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41.144" v="101"/>
          <ac:spMkLst>
            <pc:docMk/>
            <pc:sldMk cId="3225434964" sldId="36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40.503" v="100"/>
          <ac:spMkLst>
            <pc:docMk/>
            <pc:sldMk cId="3225434964" sldId="36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30:16.514" v="490" actId="20577"/>
        <pc:sldMkLst>
          <pc:docMk/>
          <pc:sldMk cId="1736354933" sldId="369"/>
        </pc:sldMkLst>
        <pc:spChg chg="del">
          <ac:chgData name="佐藤 琴乃" userId="S::kotono_sato@jpfgojp.onmicrosoft.com::2230d9ee-5755-4738-bed6-b68085c1b120" providerId="AD" clId="Web-{9A48E744-A96D-2326-61D0-978E545CBE3E}" dt="2020-07-11T12:14:00.863" v="115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30:16.514" v="490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9:56.796" v="486" actId="20577"/>
          <ac:spMkLst>
            <pc:docMk/>
            <pc:sldMk cId="1736354933" sldId="36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4:01.722" v="116"/>
          <ac:spMkLst>
            <pc:docMk/>
            <pc:sldMk cId="1736354933" sldId="369"/>
            <ac:spMk id="12" creationId="{FDF45B26-2467-4FFE-B55D-7C61FBE78DDD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4:02.581" v="117"/>
          <ac:spMkLst>
            <pc:docMk/>
            <pc:sldMk cId="1736354933" sldId="369"/>
            <ac:spMk id="13" creationId="{EF6F3857-3E56-471E-869C-FDB52DA5123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4:03.441" v="118"/>
          <ac:spMkLst>
            <pc:docMk/>
            <pc:sldMk cId="1736354933" sldId="369"/>
            <ac:spMk id="14" creationId="{B9E01242-A798-4AF3-A0A2-7C59DE02D6B1}"/>
          </ac:spMkLst>
        </pc:spChg>
      </pc:sldChg>
      <pc:sldChg chg="addSp modSp">
        <pc:chgData name="佐藤 琴乃" userId="S::kotono_sato@jpfgojp.onmicrosoft.com::2230d9ee-5755-4738-bed6-b68085c1b120" providerId="AD" clId="Web-{9A48E744-A96D-2326-61D0-978E545CBE3E}" dt="2020-07-11T14:22:00.266" v="428" actId="1076"/>
        <pc:sldMkLst>
          <pc:docMk/>
          <pc:sldMk cId="4023686586" sldId="413"/>
        </pc:sldMkLst>
        <pc:spChg chg="add mod">
          <ac:chgData name="佐藤 琴乃" userId="S::kotono_sato@jpfgojp.onmicrosoft.com::2230d9ee-5755-4738-bed6-b68085c1b120" providerId="AD" clId="Web-{9A48E744-A96D-2326-61D0-978E545CBE3E}" dt="2020-07-11T14:21:40.907" v="419" actId="1076"/>
          <ac:spMkLst>
            <pc:docMk/>
            <pc:sldMk cId="4023686586" sldId="413"/>
            <ac:spMk id="3" creationId="{A873DA41-3B8D-4F41-94EC-981AE3BA614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1:32.407" v="416" actId="20577"/>
          <ac:spMkLst>
            <pc:docMk/>
            <pc:sldMk cId="4023686586" sldId="413"/>
            <ac:spMk id="4" creationId="{00000000-0000-0000-0000-000000000000}"/>
          </ac:spMkLst>
        </pc:spChg>
        <pc:spChg chg="add mod">
          <ac:chgData name="佐藤 琴乃" userId="S::kotono_sato@jpfgojp.onmicrosoft.com::2230d9ee-5755-4738-bed6-b68085c1b120" providerId="AD" clId="Web-{9A48E744-A96D-2326-61D0-978E545CBE3E}" dt="2020-07-11T14:21:47.235" v="422" actId="1076"/>
          <ac:spMkLst>
            <pc:docMk/>
            <pc:sldMk cId="4023686586" sldId="413"/>
            <ac:spMk id="5" creationId="{344AA011-D842-4BBB-AE54-157971825FB6}"/>
          </ac:spMkLst>
        </pc:spChg>
        <pc:spChg chg="add mod">
          <ac:chgData name="佐藤 琴乃" userId="S::kotono_sato@jpfgojp.onmicrosoft.com::2230d9ee-5755-4738-bed6-b68085c1b120" providerId="AD" clId="Web-{9A48E744-A96D-2326-61D0-978E545CBE3E}" dt="2020-07-11T14:21:53.376" v="425" actId="1076"/>
          <ac:spMkLst>
            <pc:docMk/>
            <pc:sldMk cId="4023686586" sldId="413"/>
            <ac:spMk id="7" creationId="{8750EF98-525A-498A-B018-9830D3D04E36}"/>
          </ac:spMkLst>
        </pc:spChg>
        <pc:spChg chg="add mod">
          <ac:chgData name="佐藤 琴乃" userId="S::kotono_sato@jpfgojp.onmicrosoft.com::2230d9ee-5755-4738-bed6-b68085c1b120" providerId="AD" clId="Web-{9A48E744-A96D-2326-61D0-978E545CBE3E}" dt="2020-07-11T14:22:00.266" v="428" actId="1076"/>
          <ac:spMkLst>
            <pc:docMk/>
            <pc:sldMk cId="4023686586" sldId="413"/>
            <ac:spMk id="9" creationId="{C58188BF-E34F-464E-8395-64D98FC43A0F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00:48" v="161" actId="20577"/>
        <pc:sldMkLst>
          <pc:docMk/>
          <pc:sldMk cId="219858601" sldId="419"/>
        </pc:sldMkLst>
        <pc:spChg chg="del">
          <ac:chgData name="佐藤 琴乃" userId="S::kotono_sato@jpfgojp.onmicrosoft.com::2230d9ee-5755-4738-bed6-b68085c1b120" providerId="AD" clId="Web-{9A48E744-A96D-2326-61D0-978E545CBE3E}" dt="2020-07-11T12:10:18.988" v="12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0:48" v="161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0:08.047" v="154" actId="20577"/>
          <ac:spMkLst>
            <pc:docMk/>
            <pc:sldMk cId="219858601" sldId="41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20.019" v="13"/>
          <ac:spMkLst>
            <pc:docMk/>
            <pc:sldMk cId="219858601" sldId="41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20.644" v="14"/>
          <ac:spMkLst>
            <pc:docMk/>
            <pc:sldMk cId="219858601" sldId="41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21.488" v="15"/>
          <ac:spMkLst>
            <pc:docMk/>
            <pc:sldMk cId="219858601" sldId="41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05:24.842" v="218" actId="20577"/>
        <pc:sldMkLst>
          <pc:docMk/>
          <pc:sldMk cId="3549227618" sldId="439"/>
        </pc:sldMkLst>
        <pc:spChg chg="del">
          <ac:chgData name="佐藤 琴乃" userId="S::kotono_sato@jpfgojp.onmicrosoft.com::2230d9ee-5755-4738-bed6-b68085c1b120" providerId="AD" clId="Web-{9A48E744-A96D-2326-61D0-978E545CBE3E}" dt="2020-07-11T12:10:57.472" v="32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5:24.842" v="218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5:06.967" v="213" actId="20577"/>
          <ac:spMkLst>
            <pc:docMk/>
            <pc:sldMk cId="3549227618" sldId="43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59.222" v="34"/>
          <ac:spMkLst>
            <pc:docMk/>
            <pc:sldMk cId="3549227618" sldId="43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1:00.425" v="35"/>
          <ac:spMkLst>
            <pc:docMk/>
            <pc:sldMk cId="3549227618" sldId="43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58.363" v="33"/>
          <ac:spMkLst>
            <pc:docMk/>
            <pc:sldMk cId="3549227618" sldId="43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13:25.391" v="310" actId="20577"/>
        <pc:sldMkLst>
          <pc:docMk/>
          <pc:sldMk cId="2850448850" sldId="440"/>
        </pc:sldMkLst>
        <pc:spChg chg="del">
          <ac:chgData name="佐藤 琴乃" userId="S::kotono_sato@jpfgojp.onmicrosoft.com::2230d9ee-5755-4738-bed6-b68085c1b120" providerId="AD" clId="Web-{9A48E744-A96D-2326-61D0-978E545CBE3E}" dt="2020-07-11T12:12:10.785" v="50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3:25.391" v="310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2:59.719" v="305" actId="20577"/>
          <ac:spMkLst>
            <pc:docMk/>
            <pc:sldMk cId="2850448850" sldId="44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13.832" v="52"/>
          <ac:spMkLst>
            <pc:docMk/>
            <pc:sldMk cId="2850448850" sldId="44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14.769" v="53"/>
          <ac:spMkLst>
            <pc:docMk/>
            <pc:sldMk cId="2850448850" sldId="44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11.222" v="51"/>
          <ac:spMkLst>
            <pc:docMk/>
            <pc:sldMk cId="2850448850" sldId="44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18:39.611" v="371" actId="20577"/>
        <pc:sldMkLst>
          <pc:docMk/>
          <pc:sldMk cId="3994304355" sldId="441"/>
        </pc:sldMkLst>
        <pc:spChg chg="del mod">
          <ac:chgData name="佐藤 琴乃" userId="S::kotono_sato@jpfgojp.onmicrosoft.com::2230d9ee-5755-4738-bed6-b68085c1b120" providerId="AD" clId="Web-{9A48E744-A96D-2326-61D0-978E545CBE3E}" dt="2020-07-11T12:12:45.863" v="72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8:15.471" v="369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8:39.611" v="371" actId="20577"/>
          <ac:spMkLst>
            <pc:docMk/>
            <pc:sldMk cId="3994304355" sldId="44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46.972" v="74"/>
          <ac:spMkLst>
            <pc:docMk/>
            <pc:sldMk cId="3994304355" sldId="44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47.566" v="75"/>
          <ac:spMkLst>
            <pc:docMk/>
            <pc:sldMk cId="3994304355" sldId="44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46.425" v="73"/>
          <ac:spMkLst>
            <pc:docMk/>
            <pc:sldMk cId="3994304355" sldId="44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17:19.377" v="354" actId="20577"/>
        <pc:sldMkLst>
          <pc:docMk/>
          <pc:sldMk cId="2134300188" sldId="442"/>
        </pc:sldMkLst>
        <pc:spChg chg="del">
          <ac:chgData name="佐藤 琴乃" userId="S::kotono_sato@jpfgojp.onmicrosoft.com::2230d9ee-5755-4738-bed6-b68085c1b120" providerId="AD" clId="Web-{9A48E744-A96D-2326-61D0-978E545CBE3E}" dt="2020-07-11T12:12:31.972" v="62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7:19.377" v="354" actId="20577"/>
          <ac:spMkLst>
            <pc:docMk/>
            <pc:sldMk cId="2134300188" sldId="44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7:02.737" v="350" actId="20577"/>
          <ac:spMkLst>
            <pc:docMk/>
            <pc:sldMk cId="2134300188" sldId="44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33.581" v="64"/>
          <ac:spMkLst>
            <pc:docMk/>
            <pc:sldMk cId="2134300188" sldId="44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34.160" v="65"/>
          <ac:spMkLst>
            <pc:docMk/>
            <pc:sldMk cId="2134300188" sldId="44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33.050" v="63"/>
          <ac:spMkLst>
            <pc:docMk/>
            <pc:sldMk cId="2134300188" sldId="44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11:10.670" v="279" actId="20577"/>
        <pc:sldMkLst>
          <pc:docMk/>
          <pc:sldMk cId="2624926469" sldId="443"/>
        </pc:sldMkLst>
        <pc:spChg chg="del">
          <ac:chgData name="佐藤 琴乃" userId="S::kotono_sato@jpfgojp.onmicrosoft.com::2230d9ee-5755-4738-bed6-b68085c1b120" providerId="AD" clId="Web-{9A48E744-A96D-2326-61D0-978E545CBE3E}" dt="2020-07-11T12:12:00.847" v="46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1:10.670" v="279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0:14.905" v="274" actId="20577"/>
          <ac:spMkLst>
            <pc:docMk/>
            <pc:sldMk cId="2624926469" sldId="44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02.253" v="47"/>
          <ac:spMkLst>
            <pc:docMk/>
            <pc:sldMk cId="2624926469" sldId="44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03.753" v="48"/>
          <ac:spMkLst>
            <pc:docMk/>
            <pc:sldMk cId="2624926469" sldId="443"/>
            <ac:spMk id="10" creationId="{9A12C887-F2A3-44AE-B14D-889C875FFA4A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22:32.188" v="438" actId="1076"/>
        <pc:sldMkLst>
          <pc:docMk/>
          <pc:sldMk cId="1821118130" sldId="444"/>
        </pc:sldMkLst>
        <pc:spChg chg="del">
          <ac:chgData name="佐藤 琴乃" userId="S::kotono_sato@jpfgojp.onmicrosoft.com::2230d9ee-5755-4738-bed6-b68085c1b120" providerId="AD" clId="Web-{9A48E744-A96D-2326-61D0-978E545CBE3E}" dt="2020-07-11T12:13:31.613" v="95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2:29.016" v="437" actId="14100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2:10.266" v="431" actId="20577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2:32.188" v="438" actId="1076"/>
          <ac:spMkLst>
            <pc:docMk/>
            <pc:sldMk cId="1821118130" sldId="444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34.331" v="97"/>
          <ac:spMkLst>
            <pc:docMk/>
            <pc:sldMk cId="1821118130" sldId="44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35.316" v="98"/>
          <ac:spMkLst>
            <pc:docMk/>
            <pc:sldMk cId="1821118130" sldId="44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32.628" v="96"/>
          <ac:spMkLst>
            <pc:docMk/>
            <pc:sldMk cId="1821118130" sldId="44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19:20.611" v="376" actId="20577"/>
        <pc:sldMkLst>
          <pc:docMk/>
          <pc:sldMk cId="1506209741" sldId="445"/>
        </pc:sldMkLst>
        <pc:spChg chg="del">
          <ac:chgData name="佐藤 琴乃" userId="S::kotono_sato@jpfgojp.onmicrosoft.com::2230d9ee-5755-4738-bed6-b68085c1b120" providerId="AD" clId="Web-{9A48E744-A96D-2326-61D0-978E545CBE3E}" dt="2020-07-11T12:12:50.363" v="76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9:20.611" v="376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8:46.408" v="372" actId="20577"/>
          <ac:spMkLst>
            <pc:docMk/>
            <pc:sldMk cId="1506209741" sldId="44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51.066" v="77"/>
          <ac:spMkLst>
            <pc:docMk/>
            <pc:sldMk cId="1506209741" sldId="44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51.941" v="78"/>
          <ac:spMkLst>
            <pc:docMk/>
            <pc:sldMk cId="1506209741" sldId="44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52.816" v="79"/>
          <ac:spMkLst>
            <pc:docMk/>
            <pc:sldMk cId="1506209741" sldId="445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9A48E744-A96D-2326-61D0-978E545CBE3E}" dt="2020-07-11T14:22:57.938" v="445" actId="20577"/>
        <pc:sldMkLst>
          <pc:docMk/>
          <pc:sldMk cId="3757872599" sldId="446"/>
        </pc:sldMkLst>
        <pc:spChg chg="mod">
          <ac:chgData name="佐藤 琴乃" userId="S::kotono_sato@jpfgojp.onmicrosoft.com::2230d9ee-5755-4738-bed6-b68085c1b120" providerId="AD" clId="Web-{9A48E744-A96D-2326-61D0-978E545CBE3E}" dt="2020-07-11T14:22:57.938" v="445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2:43.344" v="440" actId="20577"/>
          <ac:spMkLst>
            <pc:docMk/>
            <pc:sldMk cId="3757872599" sldId="446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20:38.126" v="400" actId="1076"/>
        <pc:sldMkLst>
          <pc:docMk/>
          <pc:sldMk cId="2547884084" sldId="447"/>
        </pc:sldMkLst>
        <pc:spChg chg="del mod">
          <ac:chgData name="佐藤 琴乃" userId="S::kotono_sato@jpfgojp.onmicrosoft.com::2230d9ee-5755-4738-bed6-b68085c1b120" providerId="AD" clId="Web-{9A48E744-A96D-2326-61D0-978E545CBE3E}" dt="2020-07-11T12:13:07.003" v="87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0:34.220" v="399" actId="14100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9:53.720" v="386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0:38.126" v="400" actId="1076"/>
          <ac:spMkLst>
            <pc:docMk/>
            <pc:sldMk cId="2547884084" sldId="447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08.081" v="88"/>
          <ac:spMkLst>
            <pc:docMk/>
            <pc:sldMk cId="2547884084" sldId="44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09.472" v="89"/>
          <ac:spMkLst>
            <pc:docMk/>
            <pc:sldMk cId="2547884084" sldId="44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10.831" v="90"/>
          <ac:spMkLst>
            <pc:docMk/>
            <pc:sldMk cId="2547884084" sldId="44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28:49.983" v="468" actId="20577"/>
        <pc:sldMkLst>
          <pc:docMk/>
          <pc:sldMk cId="3989000421" sldId="448"/>
        </pc:sldMkLst>
        <pc:spChg chg="del">
          <ac:chgData name="佐藤 琴乃" userId="S::kotono_sato@jpfgojp.onmicrosoft.com::2230d9ee-5755-4738-bed6-b68085c1b120" providerId="AD" clId="Web-{9A48E744-A96D-2326-61D0-978E545CBE3E}" dt="2020-07-11T12:13:43.722" v="102"/>
          <ac:spMkLst>
            <pc:docMk/>
            <pc:sldMk cId="3989000421" sldId="44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8:49.983" v="468" actId="20577"/>
          <ac:spMkLst>
            <pc:docMk/>
            <pc:sldMk cId="3989000421" sldId="44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8:17.624" v="462" actId="20577"/>
          <ac:spMkLst>
            <pc:docMk/>
            <pc:sldMk cId="3989000421" sldId="44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44.800" v="104"/>
          <ac:spMkLst>
            <pc:docMk/>
            <pc:sldMk cId="3989000421" sldId="44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45.425" v="105"/>
          <ac:spMkLst>
            <pc:docMk/>
            <pc:sldMk cId="3989000421" sldId="44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44.331" v="103"/>
          <ac:spMkLst>
            <pc:docMk/>
            <pc:sldMk cId="3989000421" sldId="448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9A48E744-A96D-2326-61D0-978E545CBE3E}" dt="2020-07-11T14:14:17.156" v="325" actId="20577"/>
        <pc:sldMkLst>
          <pc:docMk/>
          <pc:sldMk cId="2043561076" sldId="449"/>
        </pc:sldMkLst>
        <pc:spChg chg="mod">
          <ac:chgData name="佐藤 琴乃" userId="S::kotono_sato@jpfgojp.onmicrosoft.com::2230d9ee-5755-4738-bed6-b68085c1b120" providerId="AD" clId="Web-{9A48E744-A96D-2326-61D0-978E545CBE3E}" dt="2020-07-11T14:14:17.156" v="325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4:00.657" v="320" actId="20577"/>
          <ac:spMkLst>
            <pc:docMk/>
            <pc:sldMk cId="2043561076" sldId="449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29:49.249" v="483" actId="20577"/>
        <pc:sldMkLst>
          <pc:docMk/>
          <pc:sldMk cId="312432115" sldId="450"/>
        </pc:sldMkLst>
        <pc:spChg chg="del">
          <ac:chgData name="佐藤 琴乃" userId="S::kotono_sato@jpfgojp.onmicrosoft.com::2230d9ee-5755-4738-bed6-b68085c1b120" providerId="AD" clId="Web-{9A48E744-A96D-2326-61D0-978E545CBE3E}" dt="2020-07-11T12:13:54.847" v="111"/>
          <ac:spMkLst>
            <pc:docMk/>
            <pc:sldMk cId="312432115" sldId="45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9:49.249" v="483" actId="20577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9:28.374" v="478" actId="20577"/>
          <ac:spMkLst>
            <pc:docMk/>
            <pc:sldMk cId="312432115" sldId="45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55.941" v="112"/>
          <ac:spMkLst>
            <pc:docMk/>
            <pc:sldMk cId="312432115" sldId="45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57.003" v="113"/>
          <ac:spMkLst>
            <pc:docMk/>
            <pc:sldMk cId="312432115" sldId="45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58.238" v="114"/>
          <ac:spMkLst>
            <pc:docMk/>
            <pc:sldMk cId="312432115" sldId="45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30:43.233" v="498" actId="20577"/>
        <pc:sldMkLst>
          <pc:docMk/>
          <pc:sldMk cId="494679441" sldId="461"/>
        </pc:sldMkLst>
        <pc:spChg chg="del">
          <ac:chgData name="佐藤 琴乃" userId="S::kotono_sato@jpfgojp.onmicrosoft.com::2230d9ee-5755-4738-bed6-b68085c1b120" providerId="AD" clId="Web-{9A48E744-A96D-2326-61D0-978E545CBE3E}" dt="2020-07-11T12:14:06.972" v="119"/>
          <ac:spMkLst>
            <pc:docMk/>
            <pc:sldMk cId="494679441" sldId="46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30:43.233" v="498" actId="20577"/>
          <ac:spMkLst>
            <pc:docMk/>
            <pc:sldMk cId="494679441" sldId="46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30:24.108" v="493" actId="20577"/>
          <ac:spMkLst>
            <pc:docMk/>
            <pc:sldMk cId="494679441" sldId="46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4:08.456" v="121"/>
          <ac:spMkLst>
            <pc:docMk/>
            <pc:sldMk cId="494679441" sldId="46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4:09.206" v="122"/>
          <ac:spMkLst>
            <pc:docMk/>
            <pc:sldMk cId="494679441" sldId="46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4:07.581" v="120"/>
          <ac:spMkLst>
            <pc:docMk/>
            <pc:sldMk cId="494679441" sldId="46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3:59:33.141" v="143" actId="20577"/>
        <pc:sldMkLst>
          <pc:docMk/>
          <pc:sldMk cId="4290014572" sldId="468"/>
        </pc:sldMkLst>
        <pc:spChg chg="del">
          <ac:chgData name="佐藤 琴乃" userId="S::kotono_sato@jpfgojp.onmicrosoft.com::2230d9ee-5755-4738-bed6-b68085c1b120" providerId="AD" clId="Web-{9A48E744-A96D-2326-61D0-978E545CBE3E}" dt="2020-07-11T12:10:07.035" v="4"/>
          <ac:spMkLst>
            <pc:docMk/>
            <pc:sldMk cId="4290014572" sldId="46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3:59:33.141" v="143" actId="20577"/>
          <ac:spMkLst>
            <pc:docMk/>
            <pc:sldMk cId="4290014572" sldId="46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3:59:09.766" v="138" actId="20577"/>
          <ac:spMkLst>
            <pc:docMk/>
            <pc:sldMk cId="4290014572" sldId="46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08.847" v="6"/>
          <ac:spMkLst>
            <pc:docMk/>
            <pc:sldMk cId="4290014572" sldId="46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09.488" v="7"/>
          <ac:spMkLst>
            <pc:docMk/>
            <pc:sldMk cId="4290014572" sldId="46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07.613" v="5"/>
          <ac:spMkLst>
            <pc:docMk/>
            <pc:sldMk cId="4290014572" sldId="46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00:00.579" v="151" actId="20577"/>
        <pc:sldMkLst>
          <pc:docMk/>
          <pc:sldMk cId="1251967118" sldId="469"/>
        </pc:sldMkLst>
        <pc:spChg chg="del">
          <ac:chgData name="佐藤 琴乃" userId="S::kotono_sato@jpfgojp.onmicrosoft.com::2230d9ee-5755-4738-bed6-b68085c1b120" providerId="AD" clId="Web-{9A48E744-A96D-2326-61D0-978E545CBE3E}" dt="2020-07-11T12:10:13.035" v="8"/>
          <ac:spMkLst>
            <pc:docMk/>
            <pc:sldMk cId="1251967118" sldId="46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0:00.579" v="151" actId="20577"/>
          <ac:spMkLst>
            <pc:docMk/>
            <pc:sldMk cId="1251967118" sldId="46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3:59:43.001" v="146" actId="20577"/>
          <ac:spMkLst>
            <pc:docMk/>
            <pc:sldMk cId="1251967118" sldId="46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15.129" v="10"/>
          <ac:spMkLst>
            <pc:docMk/>
            <pc:sldMk cId="1251967118" sldId="46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16.332" v="11"/>
          <ac:spMkLst>
            <pc:docMk/>
            <pc:sldMk cId="1251967118" sldId="46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13.894" v="9"/>
          <ac:spMkLst>
            <pc:docMk/>
            <pc:sldMk cId="1251967118" sldId="46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01:31.016" v="173" actId="20577"/>
        <pc:sldMkLst>
          <pc:docMk/>
          <pc:sldMk cId="3837896677" sldId="470"/>
        </pc:sldMkLst>
        <pc:spChg chg="del">
          <ac:chgData name="佐藤 琴乃" userId="S::kotono_sato@jpfgojp.onmicrosoft.com::2230d9ee-5755-4738-bed6-b68085c1b120" providerId="AD" clId="Web-{9A48E744-A96D-2326-61D0-978E545CBE3E}" dt="2020-07-11T12:10:23.738" v="16"/>
          <ac:spMkLst>
            <pc:docMk/>
            <pc:sldMk cId="3837896677" sldId="47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1:31.016" v="173" actId="20577"/>
          <ac:spMkLst>
            <pc:docMk/>
            <pc:sldMk cId="3837896677" sldId="47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1:10.781" v="168" actId="20577"/>
          <ac:spMkLst>
            <pc:docMk/>
            <pc:sldMk cId="3837896677" sldId="47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29.769" v="18"/>
          <ac:spMkLst>
            <pc:docMk/>
            <pc:sldMk cId="3837896677" sldId="47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30.769" v="19"/>
          <ac:spMkLst>
            <pc:docMk/>
            <pc:sldMk cId="3837896677" sldId="47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27.613" v="17"/>
          <ac:spMkLst>
            <pc:docMk/>
            <pc:sldMk cId="3837896677" sldId="470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9A48E744-A96D-2326-61D0-978E545CBE3E}" dt="2020-07-11T14:01:58.515" v="181" actId="20577"/>
        <pc:sldMkLst>
          <pc:docMk/>
          <pc:sldMk cId="3363843308" sldId="471"/>
        </pc:sldMkLst>
        <pc:spChg chg="mod">
          <ac:chgData name="佐藤 琴乃" userId="S::kotono_sato@jpfgojp.onmicrosoft.com::2230d9ee-5755-4738-bed6-b68085c1b120" providerId="AD" clId="Web-{9A48E744-A96D-2326-61D0-978E545CBE3E}" dt="2020-07-11T14:01:58.515" v="181" actId="20577"/>
          <ac:spMkLst>
            <pc:docMk/>
            <pc:sldMk cId="3363843308" sldId="47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1:41.672" v="176" actId="20577"/>
          <ac:spMkLst>
            <pc:docMk/>
            <pc:sldMk cId="3363843308" sldId="471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02:50.484" v="192" actId="1076"/>
        <pc:sldMkLst>
          <pc:docMk/>
          <pc:sldMk cId="681524954" sldId="472"/>
        </pc:sldMkLst>
        <pc:spChg chg="del">
          <ac:chgData name="佐藤 琴乃" userId="S::kotono_sato@jpfgojp.onmicrosoft.com::2230d9ee-5755-4738-bed6-b68085c1b120" providerId="AD" clId="Web-{9A48E744-A96D-2326-61D0-978E545CBE3E}" dt="2020-07-11T12:10:37.629" v="20"/>
          <ac:spMkLst>
            <pc:docMk/>
            <pc:sldMk cId="681524954" sldId="47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2:48.406" v="191" actId="14100"/>
          <ac:spMkLst>
            <pc:docMk/>
            <pc:sldMk cId="681524954" sldId="47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2:05.187" v="182" actId="20577"/>
          <ac:spMkLst>
            <pc:docMk/>
            <pc:sldMk cId="681524954" sldId="47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2:50.484" v="192" actId="1076"/>
          <ac:spMkLst>
            <pc:docMk/>
            <pc:sldMk cId="681524954" sldId="472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39.644" v="21"/>
          <ac:spMkLst>
            <pc:docMk/>
            <pc:sldMk cId="681524954" sldId="47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40.472" v="22"/>
          <ac:spMkLst>
            <pc:docMk/>
            <pc:sldMk cId="681524954" sldId="47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42.254" v="23"/>
          <ac:spMkLst>
            <pc:docMk/>
            <pc:sldMk cId="681524954" sldId="47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04:25.921" v="199" actId="20577"/>
        <pc:sldMkLst>
          <pc:docMk/>
          <pc:sldMk cId="1721044453" sldId="473"/>
        </pc:sldMkLst>
        <pc:spChg chg="del">
          <ac:chgData name="佐藤 琴乃" userId="S::kotono_sato@jpfgojp.onmicrosoft.com::2230d9ee-5755-4738-bed6-b68085c1b120" providerId="AD" clId="Web-{9A48E744-A96D-2326-61D0-978E545CBE3E}" dt="2020-07-11T12:10:45.160" v="24"/>
          <ac:spMkLst>
            <pc:docMk/>
            <pc:sldMk cId="1721044453" sldId="473"/>
            <ac:spMk id="2" creationId="{362DCBE2-1BC5-4FB3-9589-76CE567F30ED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4:25.921" v="199" actId="20577"/>
          <ac:spMkLst>
            <pc:docMk/>
            <pc:sldMk cId="1721044453" sldId="47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3:02.015" v="194" actId="20577"/>
          <ac:spMkLst>
            <pc:docMk/>
            <pc:sldMk cId="1721044453" sldId="47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45.722" v="25"/>
          <ac:spMkLst>
            <pc:docMk/>
            <pc:sldMk cId="1721044453" sldId="473"/>
            <ac:spMk id="6" creationId="{3D6AE2DA-1DD5-46D4-8FC9-0EB48E545D15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46.769" v="26"/>
          <ac:spMkLst>
            <pc:docMk/>
            <pc:sldMk cId="1721044453" sldId="473"/>
            <ac:spMk id="10" creationId="{4A5FBA64-124D-4198-8232-4ACD176A7F0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47.222" v="27"/>
          <ac:spMkLst>
            <pc:docMk/>
            <pc:sldMk cId="1721044453" sldId="473"/>
            <ac:spMk id="12" creationId="{5AED6945-8C84-46CC-9CFA-656CC66E950A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04:56.983" v="210" actId="1076"/>
        <pc:sldMkLst>
          <pc:docMk/>
          <pc:sldMk cId="2222825379" sldId="474"/>
        </pc:sldMkLst>
        <pc:spChg chg="del">
          <ac:chgData name="佐藤 琴乃" userId="S::kotono_sato@jpfgojp.onmicrosoft.com::2230d9ee-5755-4738-bed6-b68085c1b120" providerId="AD" clId="Web-{9A48E744-A96D-2326-61D0-978E545CBE3E}" dt="2020-07-11T12:10:50.613" v="28"/>
          <ac:spMkLst>
            <pc:docMk/>
            <pc:sldMk cId="2222825379" sldId="474"/>
            <ac:spMk id="2" creationId="{362DCBE2-1BC5-4FB3-9589-76CE567F30ED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4:55.186" v="209" actId="1076"/>
          <ac:spMkLst>
            <pc:docMk/>
            <pc:sldMk cId="2222825379" sldId="47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4:32.702" v="201" actId="20577"/>
          <ac:spMkLst>
            <pc:docMk/>
            <pc:sldMk cId="2222825379" sldId="47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51.894" v="29"/>
          <ac:spMkLst>
            <pc:docMk/>
            <pc:sldMk cId="2222825379" sldId="474"/>
            <ac:spMk id="6" creationId="{3D6AE2DA-1DD5-46D4-8FC9-0EB48E545D15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4:56.983" v="210" actId="1076"/>
          <ac:spMkLst>
            <pc:docMk/>
            <pc:sldMk cId="2222825379" sldId="474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53.097" v="30"/>
          <ac:spMkLst>
            <pc:docMk/>
            <pc:sldMk cId="2222825379" sldId="474"/>
            <ac:spMk id="10" creationId="{4A5FBA64-124D-4198-8232-4ACD176A7F0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0:54.129" v="31"/>
          <ac:spMkLst>
            <pc:docMk/>
            <pc:sldMk cId="2222825379" sldId="474"/>
            <ac:spMk id="12" creationId="{5AED6945-8C84-46CC-9CFA-656CC66E950A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05:56.702" v="228" actId="1076"/>
        <pc:sldMkLst>
          <pc:docMk/>
          <pc:sldMk cId="2913574916" sldId="475"/>
        </pc:sldMkLst>
        <pc:spChg chg="del">
          <ac:chgData name="佐藤 琴乃" userId="S::kotono_sato@jpfgojp.onmicrosoft.com::2230d9ee-5755-4738-bed6-b68085c1b120" providerId="AD" clId="Web-{9A48E744-A96D-2326-61D0-978E545CBE3E}" dt="2020-07-11T12:11:46.785" v="36"/>
          <ac:spMkLst>
            <pc:docMk/>
            <pc:sldMk cId="2913574916" sldId="475"/>
            <ac:spMk id="2" creationId="{362DCBE2-1BC5-4FB3-9589-76CE567F30ED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5:53.920" v="227" actId="14100"/>
          <ac:spMkLst>
            <pc:docMk/>
            <pc:sldMk cId="2913574916" sldId="47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5:29.514" v="219" actId="20577"/>
          <ac:spMkLst>
            <pc:docMk/>
            <pc:sldMk cId="2913574916" sldId="47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1:47.691" v="37"/>
          <ac:spMkLst>
            <pc:docMk/>
            <pc:sldMk cId="2913574916" sldId="475"/>
            <ac:spMk id="6" creationId="{3D6AE2DA-1DD5-46D4-8FC9-0EB48E545D15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5:56.702" v="228" actId="1076"/>
          <ac:spMkLst>
            <pc:docMk/>
            <pc:sldMk cId="2913574916" sldId="475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1:48.472" v="38"/>
          <ac:spMkLst>
            <pc:docMk/>
            <pc:sldMk cId="2913574916" sldId="475"/>
            <ac:spMk id="10" creationId="{4A5FBA64-124D-4198-8232-4ACD176A7F0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1:48.925" v="39"/>
          <ac:spMkLst>
            <pc:docMk/>
            <pc:sldMk cId="2913574916" sldId="475"/>
            <ac:spMk id="12" creationId="{5AED6945-8C84-46CC-9CFA-656CC66E950A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06:26.967" v="236" actId="20577"/>
        <pc:sldMkLst>
          <pc:docMk/>
          <pc:sldMk cId="2761946224" sldId="476"/>
        </pc:sldMkLst>
        <pc:spChg chg="del">
          <ac:chgData name="佐藤 琴乃" userId="S::kotono_sato@jpfgojp.onmicrosoft.com::2230d9ee-5755-4738-bed6-b68085c1b120" providerId="AD" clId="Web-{9A48E744-A96D-2326-61D0-978E545CBE3E}" dt="2020-07-11T12:11:52.894" v="40"/>
          <ac:spMkLst>
            <pc:docMk/>
            <pc:sldMk cId="2761946224" sldId="47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6:26.967" v="236" actId="20577"/>
          <ac:spMkLst>
            <pc:docMk/>
            <pc:sldMk cId="2761946224" sldId="47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6:07.295" v="231" actId="20577"/>
          <ac:spMkLst>
            <pc:docMk/>
            <pc:sldMk cId="2761946224" sldId="47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1:54.332" v="42"/>
          <ac:spMkLst>
            <pc:docMk/>
            <pc:sldMk cId="2761946224" sldId="47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1:54.832" v="43"/>
          <ac:spMkLst>
            <pc:docMk/>
            <pc:sldMk cId="2761946224" sldId="47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1:53.816" v="41"/>
          <ac:spMkLst>
            <pc:docMk/>
            <pc:sldMk cId="2761946224" sldId="47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06:49.592" v="241" actId="20577"/>
        <pc:sldMkLst>
          <pc:docMk/>
          <pc:sldMk cId="898177203" sldId="477"/>
        </pc:sldMkLst>
        <pc:spChg chg="mod">
          <ac:chgData name="佐藤 琴乃" userId="S::kotono_sato@jpfgojp.onmicrosoft.com::2230d9ee-5755-4738-bed6-b68085c1b120" providerId="AD" clId="Web-{9A48E744-A96D-2326-61D0-978E545CBE3E}" dt="2020-07-11T14:06:49.592" v="241" actId="20577"/>
          <ac:spMkLst>
            <pc:docMk/>
            <pc:sldMk cId="898177203" sldId="47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06:31.654" v="237" actId="20577"/>
          <ac:spMkLst>
            <pc:docMk/>
            <pc:sldMk cId="898177203" sldId="47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1:57.332" v="44"/>
          <ac:spMkLst>
            <pc:docMk/>
            <pc:sldMk cId="898177203" sldId="477"/>
            <ac:spMk id="10" creationId="{4A5FBA64-124D-4198-8232-4ACD176A7F0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1:57.910" v="45"/>
          <ac:spMkLst>
            <pc:docMk/>
            <pc:sldMk cId="898177203" sldId="477"/>
            <ac:spMk id="12" creationId="{5AED6945-8C84-46CC-9CFA-656CC66E950A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12:50.798" v="299" actId="20577"/>
        <pc:sldMkLst>
          <pc:docMk/>
          <pc:sldMk cId="283426100" sldId="478"/>
        </pc:sldMkLst>
        <pc:spChg chg="del">
          <ac:chgData name="佐藤 琴乃" userId="S::kotono_sato@jpfgojp.onmicrosoft.com::2230d9ee-5755-4738-bed6-b68085c1b120" providerId="AD" clId="Web-{9A48E744-A96D-2326-61D0-978E545CBE3E}" dt="2020-07-11T12:12:06.550" v="49"/>
          <ac:spMkLst>
            <pc:docMk/>
            <pc:sldMk cId="283426100" sldId="47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2:50.798" v="299" actId="20577"/>
          <ac:spMkLst>
            <pc:docMk/>
            <pc:sldMk cId="283426100" sldId="4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1:46.048" v="285" actId="20577"/>
          <ac:spMkLst>
            <pc:docMk/>
            <pc:sldMk cId="283426100" sldId="478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2:25.891" v="295" actId="1076"/>
          <ac:spMkLst>
            <pc:docMk/>
            <pc:sldMk cId="283426100" sldId="478"/>
            <ac:spMk id="7" creationId="{1AF68CEC-B70C-4DFA-9973-E5B8A12ED17D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13:52.547" v="317" actId="20577"/>
        <pc:sldMkLst>
          <pc:docMk/>
          <pc:sldMk cId="4038608163" sldId="479"/>
        </pc:sldMkLst>
        <pc:spChg chg="del">
          <ac:chgData name="佐藤 琴乃" userId="S::kotono_sato@jpfgojp.onmicrosoft.com::2230d9ee-5755-4738-bed6-b68085c1b120" providerId="AD" clId="Web-{9A48E744-A96D-2326-61D0-978E545CBE3E}" dt="2020-07-11T12:12:17.160" v="54"/>
          <ac:spMkLst>
            <pc:docMk/>
            <pc:sldMk cId="4038608163" sldId="47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3:52.547" v="317" actId="20577"/>
          <ac:spMkLst>
            <pc:docMk/>
            <pc:sldMk cId="4038608163" sldId="47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3:32.891" v="313" actId="20577"/>
          <ac:spMkLst>
            <pc:docMk/>
            <pc:sldMk cId="4038608163" sldId="47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18.363" v="56"/>
          <ac:spMkLst>
            <pc:docMk/>
            <pc:sldMk cId="4038608163" sldId="479"/>
            <ac:spMk id="5" creationId="{8BE060B7-BBB5-4E41-9AE3-232CE382033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18.941" v="57"/>
          <ac:spMkLst>
            <pc:docMk/>
            <pc:sldMk cId="4038608163" sldId="479"/>
            <ac:spMk id="9" creationId="{26B27F9F-4D39-4FC0-899B-17D8D1A2B1C4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17.691" v="55"/>
          <ac:spMkLst>
            <pc:docMk/>
            <pc:sldMk cId="4038608163" sldId="479"/>
            <ac:spMk id="11" creationId="{98A749B6-AB56-4FDA-8D28-E1EBA15EF08C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14:48.156" v="332" actId="20577"/>
        <pc:sldMkLst>
          <pc:docMk/>
          <pc:sldMk cId="1982415997" sldId="480"/>
        </pc:sldMkLst>
        <pc:spChg chg="del">
          <ac:chgData name="佐藤 琴乃" userId="S::kotono_sato@jpfgojp.onmicrosoft.com::2230d9ee-5755-4738-bed6-b68085c1b120" providerId="AD" clId="Web-{9A48E744-A96D-2326-61D0-978E545CBE3E}" dt="2020-07-11T12:12:23.332" v="58"/>
          <ac:spMkLst>
            <pc:docMk/>
            <pc:sldMk cId="1982415997" sldId="48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4:48.156" v="332" actId="20577"/>
          <ac:spMkLst>
            <pc:docMk/>
            <pc:sldMk cId="1982415997" sldId="48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4:27.016" v="327" actId="20577"/>
          <ac:spMkLst>
            <pc:docMk/>
            <pc:sldMk cId="1982415997" sldId="48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24.816" v="60"/>
          <ac:spMkLst>
            <pc:docMk/>
            <pc:sldMk cId="1982415997" sldId="480"/>
            <ac:spMk id="5" creationId="{8BE060B7-BBB5-4E41-9AE3-232CE382033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26.113" v="61"/>
          <ac:spMkLst>
            <pc:docMk/>
            <pc:sldMk cId="1982415997" sldId="480"/>
            <ac:spMk id="9" creationId="{26B27F9F-4D39-4FC0-899B-17D8D1A2B1C4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24.082" v="59"/>
          <ac:spMkLst>
            <pc:docMk/>
            <pc:sldMk cId="1982415997" sldId="480"/>
            <ac:spMk id="11" creationId="{98A749B6-AB56-4FDA-8D28-E1EBA15EF08C}"/>
          </ac:spMkLst>
        </pc:spChg>
      </pc:sldChg>
      <pc:sldChg chg="modSp">
        <pc:chgData name="佐藤 琴乃" userId="S::kotono_sato@jpfgojp.onmicrosoft.com::2230d9ee-5755-4738-bed6-b68085c1b120" providerId="AD" clId="Web-{9A48E744-A96D-2326-61D0-978E545CBE3E}" dt="2020-07-11T14:15:13.953" v="340" actId="20577"/>
        <pc:sldMkLst>
          <pc:docMk/>
          <pc:sldMk cId="1480705995" sldId="481"/>
        </pc:sldMkLst>
        <pc:spChg chg="mod">
          <ac:chgData name="佐藤 琴乃" userId="S::kotono_sato@jpfgojp.onmicrosoft.com::2230d9ee-5755-4738-bed6-b68085c1b120" providerId="AD" clId="Web-{9A48E744-A96D-2326-61D0-978E545CBE3E}" dt="2020-07-11T14:15:13.953" v="340" actId="20577"/>
          <ac:spMkLst>
            <pc:docMk/>
            <pc:sldMk cId="1480705995" sldId="48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4:54.906" v="335" actId="20577"/>
          <ac:spMkLst>
            <pc:docMk/>
            <pc:sldMk cId="1480705995" sldId="48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A48E744-A96D-2326-61D0-978E545CBE3E}" dt="2020-07-11T14:15:44.220" v="347" actId="20577"/>
        <pc:sldMkLst>
          <pc:docMk/>
          <pc:sldMk cId="3154765346" sldId="482"/>
        </pc:sldMkLst>
        <pc:spChg chg="mod">
          <ac:chgData name="佐藤 琴乃" userId="S::kotono_sato@jpfgojp.onmicrosoft.com::2230d9ee-5755-4738-bed6-b68085c1b120" providerId="AD" clId="Web-{9A48E744-A96D-2326-61D0-978E545CBE3E}" dt="2020-07-11T14:15:44.220" v="347" actId="20577"/>
          <ac:spMkLst>
            <pc:docMk/>
            <pc:sldMk cId="3154765346" sldId="48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5:26.783" v="342" actId="20577"/>
          <ac:spMkLst>
            <pc:docMk/>
            <pc:sldMk cId="3154765346" sldId="482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17:47.174" v="362" actId="20577"/>
        <pc:sldMkLst>
          <pc:docMk/>
          <pc:sldMk cId="2710107951" sldId="483"/>
        </pc:sldMkLst>
        <pc:spChg chg="del">
          <ac:chgData name="佐藤 琴乃" userId="S::kotono_sato@jpfgojp.onmicrosoft.com::2230d9ee-5755-4738-bed6-b68085c1b120" providerId="AD" clId="Web-{9A48E744-A96D-2326-61D0-978E545CBE3E}" dt="2020-07-11T12:12:36.707" v="66"/>
          <ac:spMkLst>
            <pc:docMk/>
            <pc:sldMk cId="2710107951" sldId="48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7:47.174" v="362" actId="20577"/>
          <ac:spMkLst>
            <pc:docMk/>
            <pc:sldMk cId="2710107951" sldId="48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7:30.674" v="357" actId="20577"/>
          <ac:spMkLst>
            <pc:docMk/>
            <pc:sldMk cId="2710107951" sldId="48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38.222" v="68"/>
          <ac:spMkLst>
            <pc:docMk/>
            <pc:sldMk cId="2710107951" sldId="48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38.706" v="69"/>
          <ac:spMkLst>
            <pc:docMk/>
            <pc:sldMk cId="2710107951" sldId="48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37.644" v="67"/>
          <ac:spMkLst>
            <pc:docMk/>
            <pc:sldMk cId="2710107951" sldId="48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19:44.845" v="382" actId="20577"/>
        <pc:sldMkLst>
          <pc:docMk/>
          <pc:sldMk cId="192852424" sldId="484"/>
        </pc:sldMkLst>
        <pc:spChg chg="mod">
          <ac:chgData name="佐藤 琴乃" userId="S::kotono_sato@jpfgojp.onmicrosoft.com::2230d9ee-5755-4738-bed6-b68085c1b120" providerId="AD" clId="Web-{9A48E744-A96D-2326-61D0-978E545CBE3E}" dt="2020-07-11T14:19:44.845" v="382" actId="20577"/>
          <ac:spMkLst>
            <pc:docMk/>
            <pc:sldMk cId="192852424" sldId="48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19:30.767" v="378" actId="20577"/>
          <ac:spMkLst>
            <pc:docMk/>
            <pc:sldMk cId="192852424" sldId="48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56.160" v="80"/>
          <ac:spMkLst>
            <pc:docMk/>
            <pc:sldMk cId="192852424" sldId="484"/>
            <ac:spMk id="5" creationId="{5E50ACE4-B285-43B8-8304-073F1FD2A17D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56.660" v="81"/>
          <ac:spMkLst>
            <pc:docMk/>
            <pc:sldMk cId="192852424" sldId="484"/>
            <ac:spMk id="6" creationId="{653A5573-AE12-492F-A491-A62DB24968DB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57.066" v="82"/>
          <ac:spMkLst>
            <pc:docMk/>
            <pc:sldMk cId="192852424" sldId="484"/>
            <ac:spMk id="8" creationId="{9B074FD1-D2B2-4B8F-A23D-1E96064FFAFD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2:58.081" v="83"/>
          <ac:spMkLst>
            <pc:docMk/>
            <pc:sldMk cId="192852424" sldId="484"/>
            <ac:spMk id="16" creationId="{A65CB645-1911-4B74-8837-D3AF9A08B81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21:22.376" v="410" actId="20577"/>
        <pc:sldMkLst>
          <pc:docMk/>
          <pc:sldMk cId="558918184" sldId="485"/>
        </pc:sldMkLst>
        <pc:spChg chg="del">
          <ac:chgData name="佐藤 琴乃" userId="S::kotono_sato@jpfgojp.onmicrosoft.com::2230d9ee-5755-4738-bed6-b68085c1b120" providerId="AD" clId="Web-{9A48E744-A96D-2326-61D0-978E545CBE3E}" dt="2020-07-11T12:13:17.206" v="91"/>
          <ac:spMkLst>
            <pc:docMk/>
            <pc:sldMk cId="558918184" sldId="48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1:22.376" v="410" actId="20577"/>
          <ac:spMkLst>
            <pc:docMk/>
            <pc:sldMk cId="558918184" sldId="48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1:00.329" v="405" actId="20577"/>
          <ac:spMkLst>
            <pc:docMk/>
            <pc:sldMk cId="558918184" sldId="48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18.816" v="92"/>
          <ac:spMkLst>
            <pc:docMk/>
            <pc:sldMk cId="558918184" sldId="48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19.972" v="93"/>
          <ac:spMkLst>
            <pc:docMk/>
            <pc:sldMk cId="558918184" sldId="48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23.160" v="94"/>
          <ac:spMkLst>
            <pc:docMk/>
            <pc:sldMk cId="558918184" sldId="48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A48E744-A96D-2326-61D0-978E545CBE3E}" dt="2020-07-11T14:29:21.890" v="477" actId="20577"/>
        <pc:sldMkLst>
          <pc:docMk/>
          <pc:sldMk cId="386958153" sldId="486"/>
        </pc:sldMkLst>
        <pc:spChg chg="del">
          <ac:chgData name="佐藤 琴乃" userId="S::kotono_sato@jpfgojp.onmicrosoft.com::2230d9ee-5755-4738-bed6-b68085c1b120" providerId="AD" clId="Web-{9A48E744-A96D-2326-61D0-978E545CBE3E}" dt="2020-07-11T12:13:48.597" v="106"/>
          <ac:spMkLst>
            <pc:docMk/>
            <pc:sldMk cId="386958153" sldId="48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9:21.890" v="477" actId="20577"/>
          <ac:spMkLst>
            <pc:docMk/>
            <pc:sldMk cId="386958153" sldId="48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A48E744-A96D-2326-61D0-978E545CBE3E}" dt="2020-07-11T14:28:59.764" v="471" actId="20577"/>
          <ac:spMkLst>
            <pc:docMk/>
            <pc:sldMk cId="386958153" sldId="48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50.175" v="108"/>
          <ac:spMkLst>
            <pc:docMk/>
            <pc:sldMk cId="386958153" sldId="486"/>
            <ac:spMk id="9" creationId="{48920A6D-E990-4345-B2E9-6CEDA0026157}"/>
          </ac:spMkLst>
        </pc:spChg>
        <pc:spChg chg="del mod">
          <ac:chgData name="佐藤 琴乃" userId="S::kotono_sato@jpfgojp.onmicrosoft.com::2230d9ee-5755-4738-bed6-b68085c1b120" providerId="AD" clId="Web-{9A48E744-A96D-2326-61D0-978E545CBE3E}" dt="2020-07-11T14:29:15.546" v="475"/>
          <ac:spMkLst>
            <pc:docMk/>
            <pc:sldMk cId="386958153" sldId="48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A48E744-A96D-2326-61D0-978E545CBE3E}" dt="2020-07-11T12:13:49.394" v="107"/>
          <ac:spMkLst>
            <pc:docMk/>
            <pc:sldMk cId="386958153" sldId="486"/>
            <ac:spMk id="11" creationId="{9557DDCB-0AF4-4AFF-A705-E5DBBE95756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pic>
        <p:nvPicPr>
          <p:cNvPr id="6" name="Picture 6" descr="A picture containing room&#10;&#10;説明は自動で生成されたものです">
            <a:extLst>
              <a:ext uri="{FF2B5EF4-FFF2-40B4-BE49-F238E27FC236}">
                <a16:creationId xmlns:a16="http://schemas.microsoft.com/office/drawing/2014/main" id="{DE9C44A5-661E-4EB0-A43B-F9E87E3829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573" r="-457" b="12644"/>
          <a:stretch/>
        </p:blipFill>
        <p:spPr>
          <a:xfrm>
            <a:off x="2696471" y="3129853"/>
            <a:ext cx="3630154" cy="16725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90356" y="1643682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People &amp; Work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0612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63053" y="891267"/>
            <a:ext cx="6811905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</a:t>
            </a:r>
            <a:r>
              <a:rPr lang="en-US" altLang="ja-JP" sz="3200">
                <a:latin typeface="+mn-ea"/>
                <a:ea typeface="+mn-ea"/>
                <a:cs typeface="+mj-lt"/>
              </a:rPr>
              <a:t>hich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follow</a:t>
            </a:r>
            <a:r>
              <a:rPr lang="ja-JP" sz="3200">
                <a:latin typeface="+mn-ea"/>
                <a:ea typeface="+mn-ea"/>
                <a:cs typeface="+mj-lt"/>
              </a:rPr>
              <a:t>ing is the correct descending order of titles used in the typical Japanese compa</a:t>
            </a:r>
            <a:r>
              <a:rPr lang="en-US" altLang="ja-JP" sz="3200">
                <a:latin typeface="+mn-ea"/>
                <a:ea typeface="+mn-ea"/>
                <a:cs typeface="+mj-lt"/>
              </a:rPr>
              <a:t>ny?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83055" y="3076748"/>
            <a:ext cx="6282724" cy="265335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buchō ＞ kachō ＞ kakarichō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buchō ＞ kakarichō ＞ kachō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kachō ＞ buchō ＞ kakarichō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kachō ＞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kakarichō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＞ buchō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347484" y="30839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2282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09053" y="891267"/>
            <a:ext cx="7330038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ＭＳ Ｐゴシック"/>
                <a:ea typeface="ＭＳ Ｐゴシック"/>
                <a:cs typeface="+mj-lt"/>
              </a:rPr>
              <a:t>What is the common term for a Japanese company's "daihyō torishimariyaku" 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/>
            </a:r>
            <a:br>
              <a:rPr lang="ja-JP" altLang="en-US" sz="3200" dirty="0">
                <a:latin typeface="ＭＳ Ｐゴシック"/>
                <a:ea typeface="ＭＳ Ｐゴシック"/>
                <a:cs typeface="+mj-lt"/>
              </a:rPr>
            </a:br>
            <a:r>
              <a:rPr lang="ja-JP" sz="3200">
                <a:latin typeface="ＭＳ Ｐゴシック"/>
                <a:ea typeface="ＭＳ Ｐゴシック"/>
                <a:cs typeface="+mj-lt"/>
              </a:rPr>
              <a:t>(lit. representative director)"? </a:t>
            </a:r>
            <a:endParaRPr lang="en-US" sz="320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kabunushi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riji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shachō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senmu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640" y="42912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4922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2749" y="891267"/>
            <a:ext cx="799709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do you call the overtime work for which you do not receive any payment?</a:t>
            </a:r>
            <a:endParaRPr lang="en-US" altLang="ja-JP" sz="480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25892" y="2996537"/>
            <a:ext cx="753103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borantia zangyō [volunteer ov</a:t>
            </a:r>
            <a:r>
              <a:rPr lang="en-US" altLang="ja-JP">
                <a:latin typeface="+mn-ea"/>
                <a:cs typeface="+mn-lt"/>
              </a:rPr>
              <a:t>ertime]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arubaito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zangyō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[part-time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overtime]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nō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manē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zangyō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[no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money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overtime]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sābisu zangyō [service overt</a:t>
            </a:r>
            <a:r>
              <a:rPr lang="en-US" altLang="ja-JP">
                <a:latin typeface="+mn-ea"/>
                <a:cs typeface="+mn-lt"/>
              </a:rPr>
              <a:t>ime]</a:t>
            </a: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999155" y="493025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1357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65331" y="909777"/>
            <a:ext cx="734751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do you call it if a worker dies from overwork?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karōshi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shigotosh</a:t>
            </a:r>
            <a:r>
              <a:rPr lang="ja-JP">
                <a:latin typeface="+mn-ea"/>
                <a:cs typeface="+mn-lt"/>
              </a:rPr>
              <a:t>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rōdōshi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shūgyōshi</a:t>
            </a: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271" y="29779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6194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5110" y="891267"/>
            <a:ext cx="7559878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do you call it if a company dismisses employees in times of recession in order to reduce the workfor</a:t>
            </a:r>
            <a:r>
              <a:rPr lang="en-US" altLang="ja-JP" sz="3200">
                <a:latin typeface="+mn-ea"/>
                <a:ea typeface="+mn-ea"/>
                <a:cs typeface="+mj-lt"/>
              </a:rPr>
              <a:t>ce?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sekuh</a:t>
            </a:r>
            <a:r>
              <a:rPr lang="ja-JP">
                <a:latin typeface="+mn-ea"/>
                <a:cs typeface="+mn-lt"/>
              </a:rPr>
              <a:t>ar</a:t>
            </a:r>
            <a:r>
              <a:rPr lang="en-US" altLang="ja-JP">
                <a:latin typeface="+mn-ea"/>
                <a:cs typeface="+mn-lt"/>
              </a:rPr>
              <a:t>a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risut</a:t>
            </a:r>
            <a:r>
              <a:rPr lang="en-US" altLang="ja-JP">
                <a:latin typeface="+mn-ea"/>
                <a:cs typeface="+mn-lt"/>
              </a:rPr>
              <a:t>o</a:t>
            </a:r>
            <a:r>
              <a:rPr lang="ja-JP">
                <a:latin typeface="+mn-ea"/>
                <a:cs typeface="+mn-lt"/>
              </a:rPr>
              <a:t>ra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ashikiri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amakudari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763" y="36274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9817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6536" y="891267"/>
            <a:ext cx="8097025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When you finish your work for the day and leave the office, what should you say to your colleagues who are still working 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68332" y="2971554"/>
            <a:ext cx="5702750" cy="266497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Yoroshiku onegai shimasu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Osewa ni narimashita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Osaki ni shitsurē shimasu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Mōshiwake arima</a:t>
            </a:r>
            <a:r>
              <a:rPr lang="en-US" altLang="ja-JP">
                <a:latin typeface="+mn-ea"/>
                <a:cs typeface="+mn-lt"/>
              </a:rPr>
              <a:t>sen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des</a:t>
            </a:r>
            <a:r>
              <a:rPr lang="en-US" altLang="ja-JP">
                <a:latin typeface="+mn-ea"/>
                <a:cs typeface="+mn-lt"/>
              </a:rPr>
              <a:t>hi</a:t>
            </a:r>
            <a:r>
              <a:rPr lang="ja-JP">
                <a:latin typeface="+mn-ea"/>
                <a:cs typeface="+mn-lt"/>
              </a:rPr>
              <a:t>ta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625182" y="42520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2492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6536" y="891267"/>
            <a:ext cx="809702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What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should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you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say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to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your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colleagues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</a:t>
            </a:r>
            <a:r>
              <a:rPr lang="en-US" altLang="ja-JP" sz="3200">
                <a:latin typeface="+mn-ea"/>
                <a:ea typeface="+mn-ea"/>
                <a:cs typeface="+mj-lt"/>
              </a:rPr>
              <a:t>o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are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leaving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the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office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fo</a:t>
            </a:r>
            <a:r>
              <a:rPr lang="ja-JP" sz="3200">
                <a:latin typeface="+mn-ea"/>
                <a:ea typeface="+mn-ea"/>
                <a:cs typeface="+mj-lt"/>
              </a:rPr>
              <a:t>r the day when you are still working?</a:t>
            </a:r>
            <a:endParaRPr lang="ja-JP" altLang="en-US" sz="320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95069" y="2971554"/>
            <a:ext cx="5702750" cy="266497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Osaki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ni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shitsurē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shimasu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Itterassh</a:t>
            </a:r>
            <a:r>
              <a:rPr lang="ja-JP">
                <a:latin typeface="+mn-ea"/>
                <a:cs typeface="+mn-lt"/>
              </a:rPr>
              <a:t>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Okaerin</a:t>
            </a:r>
            <a:r>
              <a:rPr lang="en-US" altLang="ja-JP">
                <a:latin typeface="+mn-ea"/>
                <a:cs typeface="+mn-lt"/>
              </a:rPr>
              <a:t>asai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Otsukaresama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deshita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662657" y="49104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342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07737" y="868755"/>
            <a:ext cx="8322372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Which language does th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Japanese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word</a:t>
            </a:r>
            <a:r>
              <a:rPr lang="ja-JP" sz="3200" dirty="0">
                <a:latin typeface="+mn-ea"/>
                <a:ea typeface="+mn-ea"/>
                <a:cs typeface="+mj-lt"/>
              </a:rPr>
              <a:t> "arubaito [part-time job]" originally come from?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French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Russian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Portu</a:t>
            </a:r>
            <a:r>
              <a:rPr lang="en-US" altLang="ja-JP" dirty="0">
                <a:latin typeface="+mn-ea"/>
                <a:cs typeface="+mn-lt"/>
              </a:rPr>
              <a:t>g</a:t>
            </a:r>
            <a:r>
              <a:rPr lang="ja-JP" dirty="0">
                <a:latin typeface="+mn-ea"/>
                <a:cs typeface="+mn-lt"/>
              </a:rPr>
              <a:t>u</a:t>
            </a:r>
            <a:r>
              <a:rPr lang="en-US" altLang="ja-JP" dirty="0">
                <a:latin typeface="+mn-ea"/>
                <a:cs typeface="+mn-lt"/>
              </a:rPr>
              <a:t>ese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Germ</a:t>
            </a:r>
            <a:r>
              <a:rPr lang="ja-JP" dirty="0">
                <a:latin typeface="+mn-ea"/>
                <a:cs typeface="+mn-lt"/>
              </a:rPr>
              <a:t>an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213" y="49393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04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01053" y="891267"/>
            <a:ext cx="8340593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the shortened expression of "shūshoku katsudō," which means job-hunting activities done by Japanese university students?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71554"/>
            <a:ext cx="5702750" cy="266497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shokukats</a:t>
            </a:r>
            <a:r>
              <a:rPr lang="en-US" altLang="ja-JP" dirty="0">
                <a:latin typeface="+mn-ea"/>
                <a:cs typeface="+mn-lt"/>
              </a:rPr>
              <a:t>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shūdō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shokudō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shūkatsu</a:t>
            </a:r>
            <a:endParaRPr 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762" y="49033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3860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8912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recruit suit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interv</a:t>
            </a:r>
            <a:r>
              <a:rPr lang="en-US" altLang="ja-JP">
                <a:latin typeface="+mn-ea"/>
                <a:cs typeface="+mn-lt"/>
              </a:rPr>
              <a:t>ie</a:t>
            </a:r>
            <a:r>
              <a:rPr lang="ja-JP">
                <a:latin typeface="+mn-ea"/>
                <a:cs typeface="+mn-lt"/>
              </a:rPr>
              <a:t>w suit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acade</a:t>
            </a:r>
            <a:r>
              <a:rPr lang="en-US" altLang="ja-JP">
                <a:latin typeface="+mn-ea"/>
                <a:cs typeface="+mn-lt"/>
              </a:rPr>
              <a:t>my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suit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job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suit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8737" y="743186"/>
            <a:ext cx="7561896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do you call a suit that uni</a:t>
            </a:r>
            <a:r>
              <a:rPr lang="en-US" altLang="ja-JP" sz="3600">
                <a:latin typeface="+mn-ea"/>
                <a:ea typeface="+mn-ea"/>
                <a:cs typeface="+mj-lt"/>
              </a:rPr>
              <a:t>versity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student</a:t>
            </a:r>
            <a:r>
              <a:rPr lang="ja-JP" sz="3600">
                <a:latin typeface="+mn-ea"/>
                <a:ea typeface="+mn-ea"/>
                <a:cs typeface="+mj-lt"/>
              </a:rPr>
              <a:t>s wear for "shūshoku katsudō [job-hunting]"?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58216" y="29655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11" name="Picture 11">
            <a:extLst>
              <a:ext uri="{FF2B5EF4-FFF2-40B4-BE49-F238E27FC236}">
                <a16:creationId xmlns:a16="http://schemas.microsoft.com/office/drawing/2014/main" id="{18A54342-C6D8-4395-B00A-EBF486D427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465" y="2786505"/>
            <a:ext cx="2348466" cy="302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56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43601" y="937542"/>
            <a:ext cx="845621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maximum </a:t>
            </a:r>
            <a:r>
              <a:rPr lang="en-US" altLang="ja-JP" sz="3600">
                <a:latin typeface="+mn-ea"/>
                <a:ea typeface="+mn-ea"/>
                <a:cs typeface="+mj-lt"/>
              </a:rPr>
              <a:t>number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working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hours per day stipulated by Japanese law? 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6 hou</a:t>
            </a:r>
            <a:r>
              <a:rPr lang="en-US" altLang="ja-JP">
                <a:latin typeface="+mn-ea"/>
                <a:cs typeface="+mn-lt"/>
              </a:rPr>
              <a:t>rs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8 hou</a:t>
            </a:r>
            <a:r>
              <a:rPr lang="en-US" altLang="ja-JP">
                <a:latin typeface="+mn-ea"/>
                <a:cs typeface="+mn-lt"/>
              </a:rPr>
              <a:t>rs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10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hours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ja-JP">
                <a:latin typeface="+mn-ea"/>
                <a:cs typeface="+mn-lt"/>
              </a:rPr>
              <a:t>12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hours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640" y="36454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87421" y="807971"/>
            <a:ext cx="857378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do you call the doc</a:t>
            </a:r>
            <a:r>
              <a:rPr lang="en-US" altLang="ja-JP" sz="3200">
                <a:latin typeface="+mn-ea"/>
                <a:ea typeface="+mn-ea"/>
                <a:cs typeface="+mj-lt"/>
              </a:rPr>
              <a:t>ument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in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which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your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educational background and work experience are written and that you use when looking for a job?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71554"/>
            <a:ext cx="5702750" cy="266497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rekishi-sho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rireki-sh</a:t>
            </a:r>
            <a:r>
              <a:rPr lang="ja-JP">
                <a:latin typeface="+mn-ea"/>
                <a:cs typeface="+mn-lt"/>
              </a:rPr>
              <a:t>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kēken-sho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mibun-sho</a:t>
            </a: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762" y="36024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8241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62263" y="891267"/>
            <a:ext cx="7422367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do</a:t>
            </a:r>
            <a:r>
              <a:rPr lang="ja-JP" sz="3200" dirty="0">
                <a:latin typeface="+mn-ea"/>
                <a:ea typeface="+mn-ea"/>
                <a:cs typeface="+mj-lt"/>
              </a:rPr>
              <a:t> you call people who live by working as part-timers and who do not get full-time jobs?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71554"/>
            <a:ext cx="5702750" cy="266497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furītā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pūta</a:t>
            </a:r>
            <a:r>
              <a:rPr lang="en-US" altLang="ja-JP">
                <a:latin typeface="+mn-ea"/>
                <a:cs typeface="+mn-lt"/>
              </a:rPr>
              <a:t>r</a:t>
            </a:r>
            <a:r>
              <a:rPr lang="ja-JP">
                <a:latin typeface="+mn-ea"/>
                <a:cs typeface="+mn-lt"/>
              </a:rPr>
              <a:t>ō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paras</a:t>
            </a:r>
            <a:r>
              <a:rPr lang="ja-JP">
                <a:latin typeface="+mn-ea"/>
                <a:cs typeface="+mn-lt"/>
              </a:rPr>
              <a:t>aito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nīto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29386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8070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8842" y="718928"/>
            <a:ext cx="7483039" cy="2216776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hat is the nickname of the "public job stabilization offices" in Japan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assist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unemp</a:t>
            </a:r>
            <a:r>
              <a:rPr lang="ja-JP" sz="3200" dirty="0">
                <a:latin typeface="+mn-ea"/>
                <a:ea typeface="+mn-ea"/>
                <a:cs typeface="+mj-lt"/>
              </a:rPr>
              <a:t>loyed to find jobs or help search for available job positio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ns?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3279028"/>
            <a:ext cx="5702750" cy="266497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Hello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Job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Get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Work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ja-JP">
                <a:latin typeface="+mn-ea"/>
                <a:cs typeface="+mn-lt"/>
              </a:rPr>
              <a:t>Hello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Work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Get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Job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131" y="455515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5476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14421" y="891267"/>
            <a:ext cx="831321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do you call those who earn a living by going to sea in boats and catching fish?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ryōnin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uoshi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uonin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ryōshi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49417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3430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8733" y="891267"/>
            <a:ext cx="718512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do you call those who earn a living by building houses?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daiku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ōya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kōsh</a:t>
            </a:r>
            <a:r>
              <a:rPr lang="en-US" altLang="ja-JP">
                <a:latin typeface="+mn-ea"/>
                <a:cs typeface="+mn-lt"/>
              </a:rPr>
              <a:t>i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iesh</a:t>
            </a:r>
            <a:r>
              <a:rPr lang="en-US" altLang="ja-JP">
                <a:latin typeface="+mn-ea"/>
                <a:cs typeface="+mn-lt"/>
              </a:rPr>
              <a:t>i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640" y="300353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1010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89790" y="807972"/>
            <a:ext cx="6765748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Which of the persons in the following occupati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on</a:t>
            </a:r>
            <a:r>
              <a:rPr lang="ja-JP" sz="3200">
                <a:latin typeface="+mn-ea"/>
                <a:ea typeface="+mn-ea"/>
                <a:cs typeface="+mj-lt"/>
              </a:rPr>
              <a:t>s is </a:t>
            </a:r>
            <a:r>
              <a:rPr lang="ja-JP" sz="3200" u="sng">
                <a:latin typeface="+mn-ea"/>
                <a:ea typeface="+mn-ea"/>
                <a:cs typeface="+mj-lt"/>
              </a:rPr>
              <a:t>not</a:t>
            </a:r>
            <a:r>
              <a:rPr lang="ja-JP" sz="3200">
                <a:latin typeface="+mn-ea"/>
                <a:ea typeface="+mn-ea"/>
                <a:cs typeface="+mj-lt"/>
              </a:rPr>
              <a:t> called "sensei" by other people?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school teacher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policeman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docto</a:t>
            </a:r>
            <a:r>
              <a:rPr lang="en-US" altLang="ja-JP">
                <a:latin typeface="+mn-ea"/>
                <a:cs typeface="+mn-lt"/>
              </a:rPr>
              <a:t>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politician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271" y="362572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9430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8526" y="853349"/>
            <a:ext cx="774031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hich one of the following expressions is used to describe "my company" to your cl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ients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sz="48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hēsha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onsh</a:t>
            </a:r>
            <a:r>
              <a:rPr lang="en-US" altLang="ja-JP">
                <a:latin typeface="+mn-ea"/>
                <a:cs typeface="+mn-lt"/>
              </a:rPr>
              <a:t>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kisha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wagash</a:t>
            </a:r>
            <a:r>
              <a:rPr lang="en-US" altLang="ja-JP">
                <a:latin typeface="+mn-ea"/>
                <a:cs typeface="+mn-lt"/>
              </a:rPr>
              <a:t>a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30124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620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8211" y="891267"/>
            <a:ext cx="796678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one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>
                <a:latin typeface="+mn-ea"/>
                <a:ea typeface="+mn-ea"/>
                <a:cs typeface="+mj-lt"/>
              </a:rPr>
              <a:t>o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following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expressions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used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describe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"your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company"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your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clients?</a:t>
            </a:r>
            <a:endParaRPr lang="en-US" altLang="ja-JP" sz="48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hēsha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onsh</a:t>
            </a:r>
            <a:r>
              <a:rPr lang="en-US" altLang="ja-JP">
                <a:latin typeface="+mn-ea"/>
                <a:cs typeface="+mn-lt"/>
              </a:rPr>
              <a:t>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samasha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ja-JP">
                <a:latin typeface="+mn-ea"/>
                <a:cs typeface="+mn-lt"/>
              </a:rPr>
              <a:t>karesh</a:t>
            </a:r>
            <a:r>
              <a:rPr lang="en-US" altLang="ja-JP">
                <a:latin typeface="+mn-ea"/>
                <a:cs typeface="+mn-lt"/>
              </a:rPr>
              <a:t>a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362775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85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1211" y="596135"/>
            <a:ext cx="8234488" cy="2417301"/>
          </a:xfrm>
        </p:spPr>
        <p:txBody>
          <a:bodyPr>
            <a:noAutofit/>
          </a:bodyPr>
          <a:lstStyle/>
          <a:p>
            <a:pPr algn="l"/>
            <a:r>
              <a:rPr lang="ja-JP" sz="2800" dirty="0">
                <a:latin typeface="+mn-ea"/>
                <a:ea typeface="+mn-ea"/>
                <a:cs typeface="+mj-lt"/>
              </a:rPr>
              <a:t>In the typical Japanese company, people are often admonished to keep in mind the phrase "hō-ren-sō," which contains important basics for working in a company. What does each element--"hō," "ren," and "sō"--stand for?</a:t>
            </a:r>
            <a:endParaRPr lang="en-US" altLang="ja-JP" sz="28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158" y="3173588"/>
            <a:ext cx="8445238" cy="338861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hōkoku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,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renraku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,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sōdan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 </a:t>
            </a:r>
            <a:br>
              <a:rPr lang="ja-JP" altLang="en-US" sz="2800" dirty="0">
                <a:latin typeface="ＭＳ Ｐゴシック"/>
                <a:ea typeface="ＭＳ Ｐゴシック"/>
                <a:cs typeface="+mn-lt"/>
              </a:rPr>
            </a:b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    [report,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communicate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and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consult]</a:t>
            </a:r>
            <a:endParaRPr lang="ja-JP" altLang="en-US" sz="2800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ＭＳ Ｐゴシック"/>
                <a:ea typeface="ＭＳ Ｐゴシック"/>
                <a:cs typeface="+mn-lt"/>
              </a:rPr>
              <a:t>②</a:t>
            </a:r>
            <a:r>
              <a:rPr lang="ja-JP" sz="280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hōkoku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,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renshū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,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sōdan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[report,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practice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and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consult]</a:t>
            </a:r>
            <a:endParaRPr lang="ja-JP" altLang="en-US" sz="2800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ＭＳ Ｐゴシック"/>
                <a:ea typeface="ＭＳ Ｐゴシック"/>
                <a:cs typeface="+mn-lt"/>
              </a:rPr>
              <a:t>③</a:t>
            </a:r>
            <a:r>
              <a:rPr lang="ja-JP" sz="280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hōkoku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,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renraku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,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sōi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en-US" altLang="ja-JP" sz="2800" dirty="0">
                <a:latin typeface="ＭＳ Ｐゴシック"/>
                <a:ea typeface="ＭＳ Ｐゴシック"/>
                <a:cs typeface="+mn-lt"/>
              </a:rPr>
            </a:b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    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[report,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communicate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and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ja-JP" sz="2800" dirty="0">
                <a:latin typeface="ＭＳ Ｐゴシック"/>
                <a:ea typeface="ＭＳ Ｐゴシック"/>
                <a:cs typeface="+mn-lt"/>
              </a:rPr>
              <a:t>create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]</a:t>
            </a:r>
            <a:endParaRPr lang="ja-JP" sz="2800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sz="2800">
                <a:latin typeface="ＭＳ Ｐゴシック"/>
                <a:ea typeface="ＭＳ Ｐゴシック"/>
                <a:cs typeface="+mn-lt"/>
              </a:rPr>
              <a:t>④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hōkoku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,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renshū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,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sōi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[report,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practice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and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 err="1">
                <a:latin typeface="ＭＳ Ｐゴシック"/>
                <a:ea typeface="ＭＳ Ｐゴシック"/>
                <a:cs typeface="+mn-lt"/>
              </a:rPr>
              <a:t>creat</a:t>
            </a:r>
            <a:r>
              <a:rPr lang="ja-JP" sz="2800">
                <a:latin typeface="ＭＳ Ｐゴシック"/>
                <a:ea typeface="ＭＳ Ｐゴシック"/>
                <a:cs typeface="+mn-lt"/>
              </a:rPr>
              <a:t>e]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423685" y="31052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4788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323" y="891267"/>
            <a:ext cx="771529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H</a:t>
            </a:r>
            <a:r>
              <a:rPr lang="ja-JP" sz="3200">
                <a:latin typeface="+mn-ea"/>
                <a:ea typeface="+mn-ea"/>
                <a:cs typeface="+mj-lt"/>
              </a:rPr>
              <a:t>ow much on average is the first monthly salary t</a:t>
            </a:r>
            <a:r>
              <a:rPr lang="en-US" altLang="ja-JP" sz="3200">
                <a:latin typeface="+mn-ea"/>
                <a:ea typeface="+mn-ea"/>
                <a:cs typeface="+mj-lt"/>
              </a:rPr>
              <a:t>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n</a:t>
            </a:r>
            <a:r>
              <a:rPr lang="en-US" altLang="ja-JP" sz="3200">
                <a:latin typeface="+mn-ea"/>
                <a:ea typeface="+mn-ea"/>
                <a:cs typeface="+mj-lt"/>
              </a:rPr>
              <a:t>ewly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hired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em</a:t>
            </a:r>
            <a:r>
              <a:rPr lang="ja-JP" sz="3200">
                <a:latin typeface="+mn-ea"/>
                <a:ea typeface="+mn-ea"/>
                <a:cs typeface="+mj-lt"/>
              </a:rPr>
              <a:t>ployees fresh from college receive?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850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about 300</a:t>
            </a:r>
            <a:r>
              <a:rPr lang="en-US" altLang="ja-JP">
                <a:latin typeface="+mn-ea"/>
                <a:cs typeface="+mn-lt"/>
              </a:rPr>
              <a:t>,000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ye</a:t>
            </a:r>
            <a:r>
              <a:rPr lang="ja-JP">
                <a:latin typeface="+mn-ea"/>
                <a:cs typeface="+mn-lt"/>
              </a:rPr>
              <a:t>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about </a:t>
            </a:r>
            <a:r>
              <a:rPr lang="en-US" altLang="ja-JP">
                <a:latin typeface="+mn-ea"/>
                <a:cs typeface="+mn-lt"/>
              </a:rPr>
              <a:t>5</a:t>
            </a:r>
            <a:r>
              <a:rPr lang="ja-JP">
                <a:latin typeface="+mn-ea"/>
                <a:cs typeface="+mn-lt"/>
              </a:rPr>
              <a:t>0</a:t>
            </a:r>
            <a:r>
              <a:rPr lang="en-US" altLang="ja-JP">
                <a:latin typeface="+mn-ea"/>
                <a:cs typeface="+mn-lt"/>
              </a:rPr>
              <a:t>,000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ye</a:t>
            </a:r>
            <a:r>
              <a:rPr lang="ja-JP">
                <a:latin typeface="+mn-ea"/>
                <a:cs typeface="+mn-lt"/>
              </a:rPr>
              <a:t>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about 1</a:t>
            </a:r>
            <a:r>
              <a:rPr lang="en-US" altLang="ja-JP">
                <a:latin typeface="+mn-ea"/>
                <a:cs typeface="+mn-lt"/>
              </a:rPr>
              <a:t>00</a:t>
            </a:r>
            <a:r>
              <a:rPr lang="ja-JP">
                <a:latin typeface="+mn-ea"/>
                <a:cs typeface="+mn-lt"/>
              </a:rPr>
              <a:t>,000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yen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about 200</a:t>
            </a:r>
            <a:r>
              <a:rPr lang="en-US" altLang="ja-JP">
                <a:latin typeface="+mn-ea"/>
                <a:cs typeface="+mn-lt"/>
              </a:rPr>
              <a:t>,000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yen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49285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5891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3243" y="876890"/>
            <a:ext cx="752240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do you call the regulation that stipulates employee working conditions for companies in Japan? 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Rōdō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Kantoku</a:t>
            </a:r>
            <a:r>
              <a:rPr lang="ja-JP">
                <a:latin typeface="+mn-ea"/>
                <a:cs typeface="+mn-lt"/>
              </a:rPr>
              <a:t>-</a:t>
            </a:r>
            <a:r>
              <a:rPr lang="en-US" altLang="ja-JP">
                <a:latin typeface="+mn-ea"/>
                <a:cs typeface="+mn-lt"/>
              </a:rPr>
              <a:t>hō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Rōdō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Ken</a:t>
            </a:r>
            <a:r>
              <a:rPr lang="ja-JP">
                <a:latin typeface="+mn-ea"/>
                <a:cs typeface="+mn-lt"/>
              </a:rPr>
              <a:t>pō</a:t>
            </a:r>
            <a:r>
              <a:rPr lang="ja-JP" altLang="en-US">
                <a:latin typeface="+mn-ea"/>
                <a:cs typeface="+mn-lt"/>
              </a:rPr>
              <a:t>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Rōdō Kijun-hō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Rōdō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Kisoku-hō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640" y="42779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9001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BBFD654C-67A4-49CE-A130-A429F7B8DFA7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020238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+mn-ea"/>
              </a:rPr>
              <a:t>    ①            ②</a:t>
            </a:r>
            <a:r>
              <a:rPr lang="ja-JP" sz="3200">
                <a:latin typeface="+mn-ea"/>
              </a:rPr>
              <a:t>            </a:t>
            </a:r>
            <a:r>
              <a:rPr lang="ja-JP" altLang="en-US" sz="3200">
                <a:latin typeface="+mn-ea"/>
              </a:rPr>
              <a:t>③</a:t>
            </a:r>
            <a:r>
              <a:rPr lang="ja-JP" sz="3200">
                <a:latin typeface="+mn-ea"/>
              </a:rPr>
              <a:t>            </a:t>
            </a:r>
            <a:r>
              <a:rPr lang="ja-JP" altLang="en-US" sz="3200">
                <a:latin typeface="+mn-ea"/>
              </a:rPr>
              <a:t>④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CA725567-7B72-49C6-9C57-0DFA8D687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656" y="3459815"/>
            <a:ext cx="7421525" cy="2144624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5737" y="891267"/>
            <a:ext cx="7315741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In the business world, what is "the best seat" for your client to take when he or she gets in a taxi?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3265134" y="28796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3DA41-3B8D-4F41-94EC-981AE3BA6140}"/>
              </a:ext>
            </a:extLst>
          </p:cNvPr>
          <p:cNvSpPr txBox="1"/>
          <p:nvPr/>
        </p:nvSpPr>
        <p:spPr>
          <a:xfrm>
            <a:off x="829901" y="571341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passenger seat</a:t>
            </a:r>
            <a:endParaRPr lang="en-US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4AA011-D842-4BBB-AE54-157971825FB6}"/>
              </a:ext>
            </a:extLst>
          </p:cNvPr>
          <p:cNvSpPr txBox="1"/>
          <p:nvPr/>
        </p:nvSpPr>
        <p:spPr>
          <a:xfrm>
            <a:off x="2866189" y="5713412"/>
            <a:ext cx="2007937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444444"/>
                </a:solidFill>
                <a:latin typeface="+mn-ea"/>
              </a:rPr>
              <a:t>behind the </a:t>
            </a:r>
            <a:br>
              <a:rPr lang="en-US" dirty="0">
                <a:solidFill>
                  <a:srgbClr val="444444"/>
                </a:solidFill>
                <a:latin typeface="+mn-ea"/>
              </a:rPr>
            </a:br>
            <a:r>
              <a:rPr lang="en-US" dirty="0">
                <a:solidFill>
                  <a:srgbClr val="444444"/>
                </a:solidFill>
                <a:latin typeface="+mn-ea"/>
              </a:rPr>
              <a:t>driver's seat</a:t>
            </a:r>
            <a:endParaRPr lang="en-US" dirty="0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50EF98-525A-498A-B018-9830D3D04E36}"/>
              </a:ext>
            </a:extLst>
          </p:cNvPr>
          <p:cNvSpPr txBox="1"/>
          <p:nvPr/>
        </p:nvSpPr>
        <p:spPr>
          <a:xfrm>
            <a:off x="4762992" y="5713412"/>
            <a:ext cx="183414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middle of the backseat</a:t>
            </a:r>
            <a:endParaRPr lang="en-US">
              <a:latin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8188BF-E34F-464E-8395-64D98FC43A0F}"/>
              </a:ext>
            </a:extLst>
          </p:cNvPr>
          <p:cNvSpPr txBox="1"/>
          <p:nvPr/>
        </p:nvSpPr>
        <p:spPr>
          <a:xfrm>
            <a:off x="6721087" y="5713412"/>
            <a:ext cx="216835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444444"/>
                </a:solidFill>
                <a:latin typeface="+mn-ea"/>
              </a:rPr>
              <a:t>behind the </a:t>
            </a:r>
            <a:endParaRPr lang="en-US" dirty="0">
              <a:solidFill>
                <a:srgbClr val="000000"/>
              </a:solidFill>
              <a:latin typeface="+mn-ea"/>
            </a:endParaRPr>
          </a:p>
          <a:p>
            <a:r>
              <a:rPr lang="en-US" dirty="0">
                <a:solidFill>
                  <a:srgbClr val="444444"/>
                </a:solidFill>
                <a:latin typeface="+mn-ea"/>
              </a:rPr>
              <a:t>passenger seat</a:t>
            </a:r>
            <a:endParaRPr 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36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6340" y="891267"/>
            <a:ext cx="7509912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the name of the law that stipulates equality of gender in the working environment?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281157" y="3010914"/>
            <a:ext cx="5224918" cy="260129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Danjo Koyō Kikai Kintō-hō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Danjo Sabetsu Kinshi-hō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Danjo Shūrō By</a:t>
            </a:r>
            <a:r>
              <a:rPr lang="en-US" altLang="ja-JP">
                <a:latin typeface="+mn-ea"/>
                <a:cs typeface="+mn-lt"/>
              </a:rPr>
              <a:t>ō</a:t>
            </a:r>
            <a:r>
              <a:rPr lang="ja-JP">
                <a:latin typeface="+mn-ea"/>
                <a:cs typeface="+mn-lt"/>
              </a:rPr>
              <a:t>dō-hō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Danjo Rōdō Kij</a:t>
            </a:r>
            <a:r>
              <a:rPr lang="en-US" altLang="ja-JP">
                <a:latin typeface="+mn-ea"/>
                <a:cs typeface="+mn-lt"/>
              </a:rPr>
              <a:t>u</a:t>
            </a:r>
            <a:r>
              <a:rPr lang="ja-JP">
                <a:latin typeface="+mn-ea"/>
                <a:cs typeface="+mn-lt"/>
              </a:rPr>
              <a:t>n-</a:t>
            </a:r>
            <a:r>
              <a:rPr lang="en-US" altLang="ja-JP">
                <a:latin typeface="+mn-ea"/>
                <a:cs typeface="+mn-lt"/>
              </a:rPr>
              <a:t>hō</a:t>
            </a: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251640" y="29901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2111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28942" y="611597"/>
            <a:ext cx="8080084" cy="2134575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name of the summer campaign to reduce electricity consumption by wearing lighter clothing</a:t>
            </a:r>
            <a:r>
              <a:rPr lang="en-US" altLang="ja-JP" sz="3200">
                <a:latin typeface="+mn-ea"/>
                <a:ea typeface="+mn-ea"/>
                <a:cs typeface="+mj-lt"/>
              </a:rPr>
              <a:t>?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 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9014" y="300037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Cool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Casual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Cool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Dress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Cool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Wear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Cool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Bi</a:t>
            </a:r>
            <a:r>
              <a:rPr lang="ja-JP">
                <a:latin typeface="+mn-ea"/>
                <a:cs typeface="+mn-lt"/>
              </a:rPr>
              <a:t>z</a:t>
            </a:r>
            <a:r>
              <a:rPr lang="ja-JP" dirty="0">
                <a:latin typeface="+mn-ea"/>
                <a:cs typeface="+mn-lt"/>
              </a:rPr>
              <a:t/>
            </a:r>
            <a:br>
              <a:rPr lang="ja-JP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183" y="49496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787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74053" y="891267"/>
            <a:ext cx="858718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is the term for a rejection notice from a company while job-hunting in Japan?</a:t>
            </a:r>
            <a:endParaRPr lang="en-US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00893" y="3039668"/>
            <a:ext cx="7157220" cy="261123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Oinori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Mail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(a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prayer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mail)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Fukō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no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Mail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(an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unhappy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mail)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Namida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Mail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(a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tear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mail)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Sayonara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Mail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good-bye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</a:t>
            </a:r>
            <a:r>
              <a:rPr lang="ja-JP">
                <a:latin typeface="+mn-ea"/>
                <a:cs typeface="+mn-lt"/>
              </a:rPr>
              <a:t>ail)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873085" y="300033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81569" y="891267"/>
            <a:ext cx="737729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is the term for "job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chan</a:t>
            </a:r>
            <a:r>
              <a:rPr lang="ja-JP" sz="3600" dirty="0">
                <a:latin typeface="+mn-ea"/>
                <a:ea typeface="+mn-ea"/>
                <a:cs typeface="+mj-lt"/>
              </a:rPr>
              <a:t>ge"?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henshoku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daishoku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tensho</a:t>
            </a:r>
            <a:r>
              <a:rPr lang="en-US" altLang="ja-JP">
                <a:latin typeface="+mn-ea"/>
                <a:cs typeface="+mn-lt"/>
              </a:rPr>
              <a:t>k</a:t>
            </a:r>
            <a:r>
              <a:rPr lang="ja-JP">
                <a:latin typeface="+mn-ea"/>
                <a:cs typeface="+mn-lt"/>
              </a:rPr>
              <a:t>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kanshoku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972" y="42631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900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83105" y="891267"/>
            <a:ext cx="677706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it called to live apart from one's family for work reasons?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dokushin funin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tanshin funin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tanshin tenkin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dokushin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tenkin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340" y="36211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695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6142" y="986315"/>
            <a:ext cx="779032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the term for a temp employee in Jap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an?</a:t>
            </a:r>
            <a:endParaRPr lang="en-US" altLang="ja-JP" sz="48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haken shain</a:t>
            </a:r>
            <a:endParaRPr lang="en-US" altLang="ja-JP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soto shain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jinzai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sh</a:t>
            </a:r>
            <a:r>
              <a:rPr lang="ja-JP">
                <a:latin typeface="+mn-ea"/>
                <a:cs typeface="+mn-lt"/>
              </a:rPr>
              <a:t>ain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ichiji shai</a:t>
            </a:r>
            <a:r>
              <a:rPr lang="en-US" altLang="ja-JP">
                <a:latin typeface="+mn-ea"/>
                <a:cs typeface="+mn-lt"/>
              </a:rPr>
              <a:t>n</a:t>
            </a:r>
            <a:endParaRPr 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29663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43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2766" y="634413"/>
            <a:ext cx="7192978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is it called to talk with particip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ants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before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for</a:t>
            </a:r>
            <a:r>
              <a:rPr lang="ja-JP" sz="3200" dirty="0">
                <a:latin typeface="+mn-ea"/>
                <a:ea typeface="+mn-ea"/>
                <a:cs typeface="+mj-lt"/>
              </a:rPr>
              <a:t>mal meeting and coordinate opinions so that they will agree?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wamawashi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kuchimawashi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nemawashi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bamawashi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043" y="425189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363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1421" y="686731"/>
            <a:ext cx="8053223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called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for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boss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encourage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staff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leave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company?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kubi mawash</a:t>
            </a:r>
            <a:r>
              <a:rPr lang="en-US" altLang="ja-JP" dirty="0" err="1">
                <a:latin typeface="+mn-ea"/>
                <a:cs typeface="+mn-lt"/>
              </a:rPr>
              <a:t>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ashi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kiri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hiji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uchi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kata tata</a:t>
            </a:r>
            <a:r>
              <a:rPr lang="en-US" altLang="ja-JP" dirty="0" err="1">
                <a:latin typeface="+mn-ea"/>
                <a:cs typeface="+mn-lt"/>
              </a:rPr>
              <a:t>ki</a:t>
            </a:r>
            <a:endParaRPr lang="en-US" altLang="ja-JP" sz="3200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164" y="491877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9467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34737" y="882012"/>
            <a:ext cx="807765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do you call the system in Japan in which </a:t>
            </a:r>
            <a:r>
              <a:rPr lang="en-US" altLang="ja-JP" sz="3200">
                <a:latin typeface="+mn-ea"/>
                <a:ea typeface="+mn-ea"/>
                <a:cs typeface="+mj-lt"/>
              </a:rPr>
              <a:t>workers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retire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from</a:t>
            </a:r>
            <a:r>
              <a:rPr lang="ja-JP" sz="3200">
                <a:latin typeface="+mn-ea"/>
                <a:ea typeface="+mn-ea"/>
                <a:cs typeface="+mj-lt"/>
              </a:rPr>
              <a:t> the company when they reach a certain age determined by the company?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tēnen taisho</a:t>
            </a:r>
            <a:r>
              <a:rPr lang="en-US" altLang="ja-JP">
                <a:latin typeface="+mn-ea"/>
                <a:cs typeface="+mn-lt"/>
              </a:rPr>
              <a:t>k</a:t>
            </a:r>
            <a:r>
              <a:rPr lang="ja-JP">
                <a:latin typeface="+mn-ea"/>
                <a:cs typeface="+mn-lt"/>
              </a:rPr>
              <a:t>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rōnen taisho</a:t>
            </a:r>
            <a:r>
              <a:rPr lang="en-US" altLang="ja-JP">
                <a:latin typeface="+mn-ea"/>
                <a:cs typeface="+mn-lt"/>
              </a:rPr>
              <a:t>ku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shūnen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taishoku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etsunen taishoku</a:t>
            </a:r>
            <a:r>
              <a:rPr lang="ja-JP" altLang="en-US" dirty="0">
                <a:latin typeface="+mn-ea"/>
                <a:cs typeface="+mn-lt"/>
              </a:rPr>
              <a:t/>
            </a:r>
            <a:br>
              <a:rPr lang="ja-JP" altLang="en-US" dirty="0">
                <a:latin typeface="+mn-ea"/>
                <a:cs typeface="+mn-lt"/>
              </a:rPr>
            </a:br>
            <a:endParaRPr 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272" y="29903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5196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4684" y="807971"/>
            <a:ext cx="8138059" cy="1949408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do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you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call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the system in Japan in which an employee works at one company for his or her entire working life after graduati</a:t>
            </a:r>
            <a:r>
              <a:rPr lang="en-US" altLang="ja-JP" sz="3200">
                <a:latin typeface="+mn-ea"/>
                <a:ea typeface="+mn-ea"/>
                <a:cs typeface="+mj-lt"/>
              </a:rPr>
              <a:t>ng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from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sch</a:t>
            </a:r>
            <a:r>
              <a:rPr lang="ja-JP" sz="3200">
                <a:latin typeface="+mn-ea"/>
                <a:ea typeface="+mn-ea"/>
                <a:cs typeface="+mj-lt"/>
              </a:rPr>
              <a:t>ool?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ēnen koyō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renzoku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koyō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chōkin koyō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shūshin k</a:t>
            </a:r>
            <a:r>
              <a:rPr lang="en-US" altLang="ja-JP">
                <a:latin typeface="+mn-ea"/>
                <a:cs typeface="+mn-lt"/>
              </a:rPr>
              <a:t>oyō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492662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8929" y="891267"/>
            <a:ext cx="7772240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do you call the money that an employee receives from t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company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when he or she retires?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mimai</a:t>
            </a:r>
            <a:r>
              <a:rPr lang="en-US" altLang="ja-JP" dirty="0">
                <a:latin typeface="+mn-ea"/>
                <a:cs typeface="+mn-lt"/>
              </a:rPr>
              <a:t>-k</a:t>
            </a:r>
            <a:r>
              <a:rPr lang="ja-JP">
                <a:latin typeface="+mn-ea"/>
                <a:cs typeface="+mn-lt"/>
              </a:rPr>
              <a:t>i</a:t>
            </a:r>
            <a:r>
              <a:rPr lang="en-US" altLang="ja-JP" dirty="0">
                <a:latin typeface="+mn-ea"/>
                <a:cs typeface="+mn-lt"/>
              </a:rPr>
              <a:t>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taishoku</a:t>
            </a:r>
            <a:r>
              <a:rPr lang="en-US" altLang="ja-JP" dirty="0">
                <a:latin typeface="+mn-ea"/>
                <a:cs typeface="+mn-lt"/>
              </a:rPr>
              <a:t>-kin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tegire</a:t>
            </a:r>
            <a:r>
              <a:rPr lang="en-US" altLang="ja-JP" dirty="0">
                <a:latin typeface="+mn-ea"/>
                <a:cs typeface="+mn-lt"/>
              </a:rPr>
              <a:t>-kin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sōbetsu</a:t>
            </a:r>
            <a:r>
              <a:rPr lang="en-US" altLang="ja-JP" dirty="0">
                <a:latin typeface="+mn-ea"/>
                <a:cs typeface="+mn-lt"/>
              </a:rPr>
              <a:t>-kin</a:t>
            </a: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272" y="36283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3789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5895" y="891267"/>
            <a:ext cx="7179646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ex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pression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Japanese</a:t>
            </a:r>
            <a:r>
              <a:rPr lang="ja-JP" sz="3200">
                <a:latin typeface="+mn-ea"/>
                <a:ea typeface="+mn-ea"/>
                <a:cs typeface="+mj-lt"/>
              </a:rPr>
              <a:t> that uses a word for a body part to describe dismissal of an employee?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atama [head] ni suru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ashi [leg] ni suru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shiri [hip] ni su</a:t>
            </a:r>
            <a:r>
              <a:rPr lang="en-US" altLang="ja-JP" dirty="0" err="1">
                <a:latin typeface="+mn-ea"/>
                <a:cs typeface="+mn-lt"/>
              </a:rPr>
              <a:t>ru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kubi [neck] ni </a:t>
            </a:r>
            <a:r>
              <a:rPr lang="en-US" altLang="ja-JP" dirty="0">
                <a:latin typeface="+mn-ea"/>
                <a:cs typeface="+mn-lt"/>
              </a:rPr>
              <a:t>s</a:t>
            </a:r>
            <a:r>
              <a:rPr lang="ja-JP">
                <a:latin typeface="+mn-ea"/>
                <a:cs typeface="+mn-lt"/>
              </a:rPr>
              <a:t>uru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49408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6384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1421" y="835737"/>
            <a:ext cx="8061780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In the typical Japanese company, employees receive "bonus" money in addition to their salary. When do they norma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l</a:t>
            </a:r>
            <a:r>
              <a:rPr lang="ja-JP" sz="3200" dirty="0">
                <a:latin typeface="+mn-ea"/>
                <a:ea typeface="+mn-ea"/>
                <a:cs typeface="+mj-lt"/>
              </a:rPr>
              <a:t>ly receive it?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61704" y="2996537"/>
            <a:ext cx="711408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New Year</a:t>
            </a:r>
            <a:r>
              <a:rPr lang="ja-JP" dirty="0">
                <a:latin typeface="+mn-ea"/>
                <a:cs typeface="+mn-lt"/>
              </a:rPr>
              <a:t> (</a:t>
            </a:r>
            <a:r>
              <a:rPr lang="en-US" altLang="ja-JP" dirty="0">
                <a:latin typeface="+mn-ea"/>
                <a:cs typeface="+mn-lt"/>
              </a:rPr>
              <a:t>once a year</a:t>
            </a:r>
            <a:r>
              <a:rPr lang="ja-JP" dirty="0">
                <a:latin typeface="+mn-ea"/>
                <a:cs typeface="+mn-lt"/>
              </a:rPr>
              <a:t>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summer and winter (twice a year)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ja-JP" dirty="0">
                <a:latin typeface="+mn-ea"/>
                <a:cs typeface="+mn-lt"/>
              </a:rPr>
              <a:t>spring and autumn (twice a year)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 April (once </a:t>
            </a:r>
            <a:r>
              <a:rPr lang="en-US" altLang="ja-JP" dirty="0">
                <a:latin typeface="+mn-ea"/>
                <a:cs typeface="+mn-lt"/>
              </a:rPr>
              <a:t>a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</a:t>
            </a:r>
            <a:r>
              <a:rPr lang="ja-JP" dirty="0">
                <a:latin typeface="+mn-ea"/>
                <a:cs typeface="+mn-lt"/>
              </a:rPr>
              <a:t>ar)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144000" y="36446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81524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02368" y="872757"/>
            <a:ext cx="733546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do you call the card on which your name is printed and that you use when meeting new people on busines</a:t>
            </a:r>
            <a:r>
              <a:rPr lang="en-US" altLang="ja-JP" sz="3200">
                <a:latin typeface="+mn-ea"/>
                <a:ea typeface="+mn-ea"/>
                <a:cs typeface="+mj-lt"/>
              </a:rPr>
              <a:t>s?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 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nafuda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mēshi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mēhyō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nagami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274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2104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1440</Words>
  <Application>Microsoft Office PowerPoint</Application>
  <PresentationFormat>画面に合わせる (4:3)</PresentationFormat>
  <Paragraphs>188</Paragraphs>
  <Slides>38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38</vt:i4>
      </vt:variant>
    </vt:vector>
  </HeadingPairs>
  <TitlesOfParts>
    <vt:vector size="50" baseType="lpstr">
      <vt:lpstr>ＭＳ Ｐゴシック</vt:lpstr>
      <vt:lpstr>ＭＳ Ｐゴシック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What is the maximum number of working hours per day stipulated by Japanese law? </vt:lpstr>
      <vt:lpstr>What do you call the regulation that stipulates employee working conditions for companies in Japan? </vt:lpstr>
      <vt:lpstr>What do you call the system in Japan in which workers retire from the company when they reach a certain age determined by the company?</vt:lpstr>
      <vt:lpstr>What do you call the system in Japan in which an employee works at one company for his or her entire working life after graduating from school?</vt:lpstr>
      <vt:lpstr>What do you call the money that an employee receives from the company when he or she retires?</vt:lpstr>
      <vt:lpstr>What is the expression in Japanese that uses a word for a body part to describe dismissal of an employee?</vt:lpstr>
      <vt:lpstr>In the typical Japanese company, employees receive "bonus" money in addition to their salary. When do they normally receive it?</vt:lpstr>
      <vt:lpstr>What do you call the card on which your name is printed and that you use when meeting new people on business? </vt:lpstr>
      <vt:lpstr>Which of the following is the correct descending order of titles used in the typical Japanese company?</vt:lpstr>
      <vt:lpstr>What is the common term for a Japanese company's "daihyō torishimariyaku"  (lit. representative director)"? </vt:lpstr>
      <vt:lpstr>What do you call the overtime work for which you do not receive any payment?</vt:lpstr>
      <vt:lpstr>What do you call it if a worker dies from overwork?</vt:lpstr>
      <vt:lpstr>What do you call it if a company dismisses employees in times of recession in order to reduce the workforce?</vt:lpstr>
      <vt:lpstr>When you finish your work for the day and leave the office, what should you say to your colleagues who are still working ?</vt:lpstr>
      <vt:lpstr>What should you say to your colleagues who are leaving the office for the day when you are still working?</vt:lpstr>
      <vt:lpstr>Which language does the Japanese word "arubaito [part-time job]" originally come from?</vt:lpstr>
      <vt:lpstr>What is the shortened expression of "shūshoku katsudō," which means job-hunting activities done by Japanese university students?</vt:lpstr>
      <vt:lpstr>What do you call a suit that university students wear for "shūshoku katsudō [job-hunting]"?</vt:lpstr>
      <vt:lpstr>What do you call the document in which your educational background and work experience are written and that you use when looking for a job?</vt:lpstr>
      <vt:lpstr>What do you call people who live by working as part-timers and who do not get full-time jobs?</vt:lpstr>
      <vt:lpstr>What is the nickname of the "public job stabilization offices" in Japan that assist the unemployed to find jobs or help search for available job positions?</vt:lpstr>
      <vt:lpstr>What do you call those who earn a living by going to sea in boats and catching fish?</vt:lpstr>
      <vt:lpstr>What do you call those who earn a living by building houses?</vt:lpstr>
      <vt:lpstr>Which of the persons in the following occupations is not called "sensei" by other people?</vt:lpstr>
      <vt:lpstr>Which one of the following expressions is used to describe "my company" to your clients?</vt:lpstr>
      <vt:lpstr>Which one of the following expressions is used to describe "your company" to your clients?</vt:lpstr>
      <vt:lpstr>In the typical Japanese company, people are often admonished to keep in mind the phrase "hō-ren-sō," which contains important basics for working in a company. What does each element--"hō," "ren," and "sō"--stand for?</vt:lpstr>
      <vt:lpstr>How much on average is the first monthly salary that newly hired employees fresh from college receive?</vt:lpstr>
      <vt:lpstr>In the business world, what is "the best seat" for your client to take when he or she gets in a taxi?</vt:lpstr>
      <vt:lpstr>What is the name of the law that stipulates equality of gender in the working environment?</vt:lpstr>
      <vt:lpstr>What is the name of the summer campaign to reduce electricity consumption by wearing lighter clothing? </vt:lpstr>
      <vt:lpstr>What is the term for a rejection notice from a company while job-hunting in Japan?</vt:lpstr>
      <vt:lpstr>What is the term for "job change"?</vt:lpstr>
      <vt:lpstr>What is it called to live apart from one's family for work reasons?</vt:lpstr>
      <vt:lpstr>What is the term for a temp employee in Japan?</vt:lpstr>
      <vt:lpstr>What is it called to talk with participants before a formal meeting and coordinate opinions so that they will agree?</vt:lpstr>
      <vt:lpstr>What is it called for a boss to encourage his staff to leave the company?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2020-07-28T10:32:08Z</dcterms:created>
  <dcterms:modified xsi:type="dcterms:W3CDTF">2020-07-28T10:32:11Z</dcterms:modified>
</cp:coreProperties>
</file>