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50"/>
  </p:notesMasterIdLst>
  <p:sldIdLst>
    <p:sldId id="509" r:id="rId6"/>
    <p:sldId id="468" r:id="rId7"/>
    <p:sldId id="467" r:id="rId8"/>
    <p:sldId id="469" r:id="rId9"/>
    <p:sldId id="470" r:id="rId10"/>
    <p:sldId id="408" r:id="rId11"/>
    <p:sldId id="471" r:id="rId12"/>
    <p:sldId id="472" r:id="rId13"/>
    <p:sldId id="473" r:id="rId14"/>
    <p:sldId id="474" r:id="rId15"/>
    <p:sldId id="475" r:id="rId16"/>
    <p:sldId id="476" r:id="rId17"/>
    <p:sldId id="477" r:id="rId18"/>
    <p:sldId id="479" r:id="rId19"/>
    <p:sldId id="480" r:id="rId20"/>
    <p:sldId id="481" r:id="rId21"/>
    <p:sldId id="482" r:id="rId22"/>
    <p:sldId id="483" r:id="rId23"/>
    <p:sldId id="484" r:id="rId24"/>
    <p:sldId id="485" r:id="rId25"/>
    <p:sldId id="486" r:id="rId26"/>
    <p:sldId id="487" r:id="rId27"/>
    <p:sldId id="488" r:id="rId28"/>
    <p:sldId id="489" r:id="rId29"/>
    <p:sldId id="490" r:id="rId30"/>
    <p:sldId id="491" r:id="rId31"/>
    <p:sldId id="492" r:id="rId32"/>
    <p:sldId id="493" r:id="rId33"/>
    <p:sldId id="494" r:id="rId34"/>
    <p:sldId id="495" r:id="rId35"/>
    <p:sldId id="496" r:id="rId36"/>
    <p:sldId id="497" r:id="rId37"/>
    <p:sldId id="498" r:id="rId38"/>
    <p:sldId id="499" r:id="rId39"/>
    <p:sldId id="500" r:id="rId40"/>
    <p:sldId id="501" r:id="rId41"/>
    <p:sldId id="478" r:id="rId42"/>
    <p:sldId id="502" r:id="rId43"/>
    <p:sldId id="503" r:id="rId44"/>
    <p:sldId id="504" r:id="rId45"/>
    <p:sldId id="505" r:id="rId46"/>
    <p:sldId id="506" r:id="rId47"/>
    <p:sldId id="507" r:id="rId48"/>
    <p:sldId id="508" r:id="rId4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成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C11BF-5F81-254E-06F1-ADB7BEF56D2E}" v="58" dt="2020-05-14T06:07:49.719"/>
    <p1510:client id="{2A792B84-C7AE-02D5-4742-6FC1AC7FF964}" v="61" dt="2020-04-30T07:36:27.487"/>
    <p1510:client id="{32560E3F-6E7F-989F-0582-AAD10195E349}" v="10" dt="2020-04-24T05:06:32.766"/>
    <p1510:client id="{3B5F0050-BA5C-59CE-305A-183C80FED001}" v="204" dt="2020-05-29T13:18:19.687"/>
    <p1510:client id="{3B92FBB3-D84A-8913-CBD3-09AD687D99B4}" v="3103" dt="2020-06-18T08:57:09.727"/>
    <p1510:client id="{3D6B481C-B2F3-8C35-83B9-69CEAEA65BAE}" v="781" dt="2020-06-17T13:47:55.846"/>
    <p1510:client id="{44FE115C-AC6F-1321-9BE7-D656D1425CF7}" v="59" dt="2020-06-17T08:35:45.07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60B580F9-2B26-5179-C2BB-1D78BE199225}" v="4" dt="2020-04-24T06:30:42.413"/>
    <p1510:client id="{620021FC-EDF6-A475-45C1-D10C953E73C7}" v="1" dt="2020-07-17T07:16:42.152"/>
    <p1510:client id="{6ECE0081-082F-DE2F-3239-FE187C06C761}" v="28" dt="2020-04-24T05:04:27.421"/>
    <p1510:client id="{77770521-1096-65D8-8608-C791C93E3435}" v="166" dt="2020-04-24T05:00:35.723"/>
    <p1510:client id="{86E6FCAB-DDD2-562A-3E53-5F8720C5BEC7}" v="1" dt="2020-05-20T05:41:57.905"/>
    <p1510:client id="{8751890C-BA9D-FB9F-F3B5-5CA9BB9AAA98}" v="3029" dt="2020-07-03T03:28:27.465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2859E28-A961-AE16-0C4F-BD7D963DB07D}" v="1" dt="2020-07-03T14:49:31.988"/>
    <p1510:client id="{93B99C9D-EC9F-FEA2-2902-5BB730A5A7C5}" v="2331" dt="2020-06-14T13:26:14.984"/>
    <p1510:client id="{98CA3BA5-CB3E-9B4E-9F79-CE8C4D0014E2}" v="182" dt="2020-05-15T00:54:24.539"/>
    <p1510:client id="{A31E48B3-71D9-A315-DAA5-B2029F5ED324}" v="235" dt="2020-05-14T11:18:43.305"/>
    <p1510:client id="{B82C5EFE-A680-7EA4-4874-7C51923C913D}" v="143" dt="2020-07-03T14:36:04.752"/>
    <p1510:client id="{BA90E12B-9006-16FD-BAF8-1D3002BE205A}" v="2716" dt="2020-06-29T09:24:14.075"/>
    <p1510:client id="{BAF54184-C17E-C218-3B2F-09C91A6FEF48}" v="1" dt="2020-07-17T14:24:14.847"/>
    <p1510:client id="{BCE0132B-ADFA-1311-42B8-CECB19F91CC1}" v="180" dt="2020-04-30T08:30:26.746"/>
    <p1510:client id="{C5F9EAC5-FA69-C2A0-BBBE-3A1594240860}" v="1594" dt="2020-07-03T13:02:11.414"/>
    <p1510:client id="{CA18398E-DD4B-1074-263C-734FBC3AA9C0}" v="5252" dt="2020-05-29T06:38:14.701"/>
    <p1510:client id="{CBA45CF5-F4E1-F810-0FEF-31157C7AB9AB}" v="74" dt="2020-06-30T14:03:46.277"/>
    <p1510:client id="{D05C3231-4A18-707E-24D8-C1E2CB00B788}" v="567" dt="2020-07-02T10:08:04.010"/>
    <p1510:client id="{D2547D75-557D-17A7-131E-77694D3B722D}" v="34" dt="2020-05-15T00:30:17.220"/>
    <p1510:client id="{E9809917-C7AD-9CFE-B7D2-681E7DD7514C}" v="405" dt="2020-05-19T04:34:35.133"/>
    <p1510:client id="{EB400AA0-BC51-A510-448C-CDF64F5C6662}" v="53" dt="2020-06-10T02:22:29.972"/>
    <p1510:client id="{F49D7B01-71BF-5687-DF6F-3D8072ACE0B9}" v="337" dt="2020-05-21T06:27:04.251"/>
    <p1510:client id="{FABFAEDD-D384-493F-E26A-15BDF56D23F0}" v="2136" dt="2020-06-29T00:38:45.8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10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microsoft.com/office/2016/11/relationships/changesInfo" Target="changesInfos/changesInfo1.xml"/><Relationship Id="rId8" Type="http://schemas.openxmlformats.org/officeDocument/2006/relationships/slide" Target="slides/slide3.xml"/><Relationship Id="rId51" Type="http://schemas.openxmlformats.org/officeDocument/2006/relationships/commentAuthors" Target="commentAuthors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C5F9EAC5-FA69-C2A0-BBBE-3A1594240860}"/>
    <pc:docChg chg="addSld delSld modSld sldOrd">
      <pc:chgData name="内田 陽子" userId="S::yoko_uchida@jpfgojp.onmicrosoft.com::3ba88787-b8da-4fc8-a417-83f627a88c5e" providerId="AD" clId="Web-{C5F9EAC5-FA69-C2A0-BBBE-3A1594240860}" dt="2020-07-03T13:02:11.414" v="1589" actId="20577"/>
      <pc:docMkLst>
        <pc:docMk/>
      </pc:docMkLst>
      <pc:sldChg chg="del">
        <pc:chgData name="内田 陽子" userId="S::yoko_uchida@jpfgojp.onmicrosoft.com::3ba88787-b8da-4fc8-a417-83f627a88c5e" providerId="AD" clId="Web-{C5F9EAC5-FA69-C2A0-BBBE-3A1594240860}" dt="2020-07-03T09:27:19.070" v="1192"/>
        <pc:sldMkLst>
          <pc:docMk/>
          <pc:sldMk cId="1239041308" sldId="323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55" v="1181"/>
        <pc:sldMkLst>
          <pc:docMk/>
          <pc:sldMk cId="3225434964" sldId="365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39" v="1172"/>
        <pc:sldMkLst>
          <pc:docMk/>
          <pc:sldMk cId="1736354933" sldId="369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23" v="1162"/>
        <pc:sldMkLst>
          <pc:docMk/>
          <pc:sldMk cId="3865722586" sldId="402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23" v="1167"/>
        <pc:sldMkLst>
          <pc:docMk/>
          <pc:sldMk cId="3200399028" sldId="405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39" v="1175"/>
        <pc:sldMkLst>
          <pc:docMk/>
          <pc:sldMk cId="4023686586" sldId="413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70" v="1191"/>
        <pc:sldMkLst>
          <pc:docMk/>
          <pc:sldMk cId="219858601" sldId="419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23" v="1165"/>
        <pc:sldMkLst>
          <pc:docMk/>
          <pc:sldMk cId="1353421165" sldId="428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70" v="1190"/>
        <pc:sldMkLst>
          <pc:docMk/>
          <pc:sldMk cId="3549227618" sldId="439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55" v="1189"/>
        <pc:sldMkLst>
          <pc:docMk/>
          <pc:sldMk cId="2850448850" sldId="440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55" v="1188"/>
        <pc:sldMkLst>
          <pc:docMk/>
          <pc:sldMk cId="3994304355" sldId="441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55" v="1187"/>
        <pc:sldMkLst>
          <pc:docMk/>
          <pc:sldMk cId="2134300188" sldId="442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55" v="1186"/>
        <pc:sldMkLst>
          <pc:docMk/>
          <pc:sldMk cId="2624926469" sldId="443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55" v="1185"/>
        <pc:sldMkLst>
          <pc:docMk/>
          <pc:sldMk cId="1821118130" sldId="444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55" v="1184"/>
        <pc:sldMkLst>
          <pc:docMk/>
          <pc:sldMk cId="1506209741" sldId="445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55" v="1183"/>
        <pc:sldMkLst>
          <pc:docMk/>
          <pc:sldMk cId="3757872599" sldId="446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55" v="1182"/>
        <pc:sldMkLst>
          <pc:docMk/>
          <pc:sldMk cId="2547884084" sldId="447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55" v="1180"/>
        <pc:sldMkLst>
          <pc:docMk/>
          <pc:sldMk cId="3989000421" sldId="448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55" v="1179"/>
        <pc:sldMkLst>
          <pc:docMk/>
          <pc:sldMk cId="2043561076" sldId="449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39" v="1178"/>
        <pc:sldMkLst>
          <pc:docMk/>
          <pc:sldMk cId="312432115" sldId="450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39" v="1177"/>
        <pc:sldMkLst>
          <pc:docMk/>
          <pc:sldMk cId="336248084" sldId="451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39" v="1176"/>
        <pc:sldMkLst>
          <pc:docMk/>
          <pc:sldMk cId="281834022" sldId="452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39" v="1174"/>
        <pc:sldMkLst>
          <pc:docMk/>
          <pc:sldMk cId="1885356720" sldId="453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39" v="1173"/>
        <pc:sldMkLst>
          <pc:docMk/>
          <pc:sldMk cId="1548145931" sldId="454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39" v="1171"/>
        <pc:sldMkLst>
          <pc:docMk/>
          <pc:sldMk cId="3416712067" sldId="455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39" v="1170"/>
        <pc:sldMkLst>
          <pc:docMk/>
          <pc:sldMk cId="3182985493" sldId="456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39" v="1169"/>
        <pc:sldMkLst>
          <pc:docMk/>
          <pc:sldMk cId="571041173" sldId="457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39" v="1168"/>
        <pc:sldMkLst>
          <pc:docMk/>
          <pc:sldMk cId="4056125493" sldId="458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23" v="1166"/>
        <pc:sldMkLst>
          <pc:docMk/>
          <pc:sldMk cId="2919547932" sldId="459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23" v="1164"/>
        <pc:sldMkLst>
          <pc:docMk/>
          <pc:sldMk cId="699807025" sldId="460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23" v="1163"/>
        <pc:sldMkLst>
          <pc:docMk/>
          <pc:sldMk cId="494679441" sldId="461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23" v="1161"/>
        <pc:sldMkLst>
          <pc:docMk/>
          <pc:sldMk cId="2503653533" sldId="462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23" v="1160"/>
        <pc:sldMkLst>
          <pc:docMk/>
          <pc:sldMk cId="629953174" sldId="463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23" v="1159"/>
        <pc:sldMkLst>
          <pc:docMk/>
          <pc:sldMk cId="3016805703" sldId="464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23" v="1158"/>
        <pc:sldMkLst>
          <pc:docMk/>
          <pc:sldMk cId="2755551451" sldId="465"/>
        </pc:sldMkLst>
      </pc:sldChg>
      <pc:sldChg chg="del">
        <pc:chgData name="内田 陽子" userId="S::yoko_uchida@jpfgojp.onmicrosoft.com::3ba88787-b8da-4fc8-a417-83f627a88c5e" providerId="AD" clId="Web-{C5F9EAC5-FA69-C2A0-BBBE-3A1594240860}" dt="2020-07-03T09:27:19.023" v="1157"/>
        <pc:sldMkLst>
          <pc:docMk/>
          <pc:sldMk cId="2184320532" sldId="466"/>
        </pc:sldMkLst>
      </pc:sldChg>
      <pc:sldChg chg="addSp delSp modSp">
        <pc:chgData name="内田 陽子" userId="S::yoko_uchida@jpfgojp.onmicrosoft.com::3ba88787-b8da-4fc8-a417-83f627a88c5e" providerId="AD" clId="Web-{C5F9EAC5-FA69-C2A0-BBBE-3A1594240860}" dt="2020-07-03T05:27:08.952" v="514" actId="20577"/>
        <pc:sldMkLst>
          <pc:docMk/>
          <pc:sldMk cId="548967326" sldId="478"/>
        </pc:sldMkLst>
        <pc:spChg chg="del">
          <ac:chgData name="内田 陽子" userId="S::yoko_uchida@jpfgojp.onmicrosoft.com::3ba88787-b8da-4fc8-a417-83f627a88c5e" providerId="AD" clId="Web-{C5F9EAC5-FA69-C2A0-BBBE-3A1594240860}" dt="2020-07-03T05:26:12.296" v="430"/>
          <ac:spMkLst>
            <pc:docMk/>
            <pc:sldMk cId="548967326" sldId="478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26:11.562" v="429" actId="20577"/>
          <ac:spMkLst>
            <pc:docMk/>
            <pc:sldMk cId="548967326" sldId="4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26:48.843" v="484" actId="20577"/>
          <ac:spMkLst>
            <pc:docMk/>
            <pc:sldMk cId="548967326" sldId="478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26:20.468" v="431" actId="1076"/>
          <ac:spMkLst>
            <pc:docMk/>
            <pc:sldMk cId="548967326" sldId="4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27:08.952" v="514" actId="20577"/>
          <ac:spMkLst>
            <pc:docMk/>
            <pc:sldMk cId="548967326" sldId="478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26:35.140" v="454" actId="20577"/>
          <ac:spMkLst>
            <pc:docMk/>
            <pc:sldMk cId="548967326" sldId="478"/>
            <ac:spMk id="13" creationId="{736BF7FE-4064-4030-B175-647674B0179F}"/>
          </ac:spMkLst>
        </pc:spChg>
        <pc:picChg chg="del">
          <ac:chgData name="内田 陽子" userId="S::yoko_uchida@jpfgojp.onmicrosoft.com::3ba88787-b8da-4fc8-a417-83f627a88c5e" providerId="AD" clId="Web-{C5F9EAC5-FA69-C2A0-BBBE-3A1594240860}" dt="2020-07-03T05:25:54.249" v="417"/>
          <ac:picMkLst>
            <pc:docMk/>
            <pc:sldMk cId="548967326" sldId="478"/>
            <ac:picMk id="6" creationId="{4579C05C-662C-447E-BC01-E8A2B378D981}"/>
          </ac:picMkLst>
        </pc:picChg>
        <pc:picChg chg="add mod ord">
          <ac:chgData name="内田 陽子" userId="S::yoko_uchida@jpfgojp.onmicrosoft.com::3ba88787-b8da-4fc8-a417-83f627a88c5e" providerId="AD" clId="Web-{C5F9EAC5-FA69-C2A0-BBBE-3A1594240860}" dt="2020-07-03T05:25:52.499" v="416"/>
          <ac:picMkLst>
            <pc:docMk/>
            <pc:sldMk cId="548967326" sldId="478"/>
            <ac:picMk id="8" creationId="{976A0F8B-8B87-4E92-8742-3ABBE278CED1}"/>
          </ac:picMkLst>
        </pc:picChg>
      </pc:sldChg>
      <pc:sldChg chg="addSp delSp modSp addAnim delAnim">
        <pc:chgData name="内田 陽子" userId="S::yoko_uchida@jpfgojp.onmicrosoft.com::3ba88787-b8da-4fc8-a417-83f627a88c5e" providerId="AD" clId="Web-{C5F9EAC5-FA69-C2A0-BBBE-3A1594240860}" dt="2020-07-03T13:01:43.039" v="1549" actId="1076"/>
        <pc:sldMkLst>
          <pc:docMk/>
          <pc:sldMk cId="2358122696" sldId="492"/>
        </pc:sldMkLst>
        <pc:spChg chg="add mod">
          <ac:chgData name="内田 陽子" userId="S::yoko_uchida@jpfgojp.onmicrosoft.com::3ba88787-b8da-4fc8-a417-83f627a88c5e" providerId="AD" clId="Web-{C5F9EAC5-FA69-C2A0-BBBE-3A1594240860}" dt="2020-07-03T13:01:43.039" v="1549" actId="1076"/>
          <ac:spMkLst>
            <pc:docMk/>
            <pc:sldMk cId="2358122696" sldId="492"/>
            <ac:spMk id="4" creationId="{F1A1773D-B291-45BF-B881-25BB85FBAE38}"/>
          </ac:spMkLst>
        </pc:spChg>
        <pc:spChg chg="del">
          <ac:chgData name="内田 陽子" userId="S::yoko_uchida@jpfgojp.onmicrosoft.com::3ba88787-b8da-4fc8-a417-83f627a88c5e" providerId="AD" clId="Web-{C5F9EAC5-FA69-C2A0-BBBE-3A1594240860}" dt="2020-07-03T13:01:40.164" v="1548"/>
          <ac:spMkLst>
            <pc:docMk/>
            <pc:sldMk cId="2358122696" sldId="492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C5F9EAC5-FA69-C2A0-BBBE-3A1594240860}" dt="2020-07-03T05:04:58.830" v="5" actId="1076"/>
        <pc:sldMkLst>
          <pc:docMk/>
          <pc:sldMk cId="644275542" sldId="497"/>
        </pc:sldMkLst>
        <pc:spChg chg="mod">
          <ac:chgData name="内田 陽子" userId="S::yoko_uchida@jpfgojp.onmicrosoft.com::3ba88787-b8da-4fc8-a417-83f627a88c5e" providerId="AD" clId="Web-{C5F9EAC5-FA69-C2A0-BBBE-3A1594240860}" dt="2020-07-03T05:04:58.830" v="5" actId="1076"/>
          <ac:spMkLst>
            <pc:docMk/>
            <pc:sldMk cId="644275542" sldId="497"/>
            <ac:spMk id="8" creationId="{09336035-D0B3-4294-93CD-B0D1779E1361}"/>
          </ac:spMkLst>
        </pc:spChg>
        <pc:picChg chg="del">
          <ac:chgData name="内田 陽子" userId="S::yoko_uchida@jpfgojp.onmicrosoft.com::3ba88787-b8da-4fc8-a417-83f627a88c5e" providerId="AD" clId="Web-{C5F9EAC5-FA69-C2A0-BBBE-3A1594240860}" dt="2020-07-03T05:04:53.892" v="4"/>
          <ac:picMkLst>
            <pc:docMk/>
            <pc:sldMk cId="644275542" sldId="497"/>
            <ac:picMk id="2" creationId="{328262E8-9130-436C-907D-FFC3BAEA938D}"/>
          </ac:picMkLst>
        </pc:picChg>
        <pc:picChg chg="add mod ord">
          <ac:chgData name="内田 陽子" userId="S::yoko_uchida@jpfgojp.onmicrosoft.com::3ba88787-b8da-4fc8-a417-83f627a88c5e" providerId="AD" clId="Web-{C5F9EAC5-FA69-C2A0-BBBE-3A1594240860}" dt="2020-07-03T05:04:51.626" v="3"/>
          <ac:picMkLst>
            <pc:docMk/>
            <pc:sldMk cId="644275542" sldId="497"/>
            <ac:picMk id="3" creationId="{77E0D24A-0331-4102-959A-9EE8344C3741}"/>
          </ac:picMkLst>
        </pc:picChg>
      </pc:sldChg>
      <pc:sldChg chg="modSp">
        <pc:chgData name="内田 陽子" userId="S::yoko_uchida@jpfgojp.onmicrosoft.com::3ba88787-b8da-4fc8-a417-83f627a88c5e" providerId="AD" clId="Web-{C5F9EAC5-FA69-C2A0-BBBE-3A1594240860}" dt="2020-07-03T05:16:49.156" v="127" actId="1076"/>
        <pc:sldMkLst>
          <pc:docMk/>
          <pc:sldMk cId="1283022716" sldId="498"/>
        </pc:sldMkLst>
        <pc:spChg chg="mod">
          <ac:chgData name="内田 陽子" userId="S::yoko_uchida@jpfgojp.onmicrosoft.com::3ba88787-b8da-4fc8-a417-83f627a88c5e" providerId="AD" clId="Web-{C5F9EAC5-FA69-C2A0-BBBE-3A1594240860}" dt="2020-07-03T05:05:19.814" v="14" actId="20577"/>
          <ac:spMkLst>
            <pc:docMk/>
            <pc:sldMk cId="1283022716" sldId="498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05:45.798" v="40" actId="20577"/>
          <ac:spMkLst>
            <pc:docMk/>
            <pc:sldMk cId="1283022716" sldId="498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16:49.156" v="127" actId="1076"/>
          <ac:spMkLst>
            <pc:docMk/>
            <pc:sldMk cId="1283022716" sldId="49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16:39.781" v="126" actId="1076"/>
          <ac:spMkLst>
            <pc:docMk/>
            <pc:sldMk cId="1283022716" sldId="498"/>
            <ac:spMk id="8" creationId="{B590BF03-DF4B-4292-A87C-CA7C026985BF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05:57.189" v="47" actId="20577"/>
          <ac:spMkLst>
            <pc:docMk/>
            <pc:sldMk cId="1283022716" sldId="498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05:31.658" v="23" actId="20577"/>
          <ac:spMkLst>
            <pc:docMk/>
            <pc:sldMk cId="1283022716" sldId="498"/>
            <ac:spMk id="13" creationId="{736BF7FE-4064-4030-B175-647674B0179F}"/>
          </ac:spMkLst>
        </pc:spChg>
      </pc:sldChg>
      <pc:sldChg chg="modSp add ord">
        <pc:chgData name="内田 陽子" userId="S::yoko_uchida@jpfgojp.onmicrosoft.com::3ba88787-b8da-4fc8-a417-83f627a88c5e" providerId="AD" clId="Web-{C5F9EAC5-FA69-C2A0-BBBE-3A1594240860}" dt="2020-07-03T05:11:56.516" v="71" actId="1076"/>
        <pc:sldMkLst>
          <pc:docMk/>
          <pc:sldMk cId="531626411" sldId="499"/>
        </pc:sldMkLst>
        <pc:spChg chg="mod">
          <ac:chgData name="内田 陽子" userId="S::yoko_uchida@jpfgojp.onmicrosoft.com::3ba88787-b8da-4fc8-a417-83f627a88c5e" providerId="AD" clId="Web-{C5F9EAC5-FA69-C2A0-BBBE-3A1594240860}" dt="2020-07-03T05:11:41.751" v="66" actId="1076"/>
          <ac:spMkLst>
            <pc:docMk/>
            <pc:sldMk cId="531626411" sldId="4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11:56.516" v="71" actId="1076"/>
          <ac:spMkLst>
            <pc:docMk/>
            <pc:sldMk cId="531626411" sldId="49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11:41.766" v="68" actId="1076"/>
          <ac:spMkLst>
            <pc:docMk/>
            <pc:sldMk cId="531626411" sldId="499"/>
            <ac:spMk id="9" creationId="{6E37CAF3-B9A2-43ED-BCA1-65EAB288638E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11:41.766" v="69" actId="1076"/>
          <ac:spMkLst>
            <pc:docMk/>
            <pc:sldMk cId="531626411" sldId="499"/>
            <ac:spMk id="11" creationId="{71304FA6-8977-470E-8633-B48F48826789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11:41.782" v="70" actId="1076"/>
          <ac:spMkLst>
            <pc:docMk/>
            <pc:sldMk cId="531626411" sldId="499"/>
            <ac:spMk id="12" creationId="{A87053F3-D51C-47EC-BE90-D69396269707}"/>
          </ac:spMkLst>
        </pc:spChg>
      </pc:sldChg>
      <pc:sldChg chg="addSp delSp modSp add ord replId">
        <pc:chgData name="内田 陽子" userId="S::yoko_uchida@jpfgojp.onmicrosoft.com::3ba88787-b8da-4fc8-a417-83f627a88c5e" providerId="AD" clId="Web-{C5F9EAC5-FA69-C2A0-BBBE-3A1594240860}" dt="2020-07-03T05:18:21.922" v="239" actId="20577"/>
        <pc:sldMkLst>
          <pc:docMk/>
          <pc:sldMk cId="2654756712" sldId="500"/>
        </pc:sldMkLst>
        <pc:spChg chg="mod">
          <ac:chgData name="内田 陽子" userId="S::yoko_uchida@jpfgojp.onmicrosoft.com::3ba88787-b8da-4fc8-a417-83f627a88c5e" providerId="AD" clId="Web-{C5F9EAC5-FA69-C2A0-BBBE-3A1594240860}" dt="2020-07-03T05:17:42.875" v="156" actId="20577"/>
          <ac:spMkLst>
            <pc:docMk/>
            <pc:sldMk cId="2654756712" sldId="500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17:29.266" v="144" actId="20577"/>
          <ac:spMkLst>
            <pc:docMk/>
            <pc:sldMk cId="2654756712" sldId="5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15:25.875" v="117" actId="20577"/>
          <ac:spMkLst>
            <pc:docMk/>
            <pc:sldMk cId="2654756712" sldId="5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18:07.328" v="200" actId="20577"/>
          <ac:spMkLst>
            <pc:docMk/>
            <pc:sldMk cId="2654756712" sldId="500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18:21.922" v="239" actId="20577"/>
          <ac:spMkLst>
            <pc:docMk/>
            <pc:sldMk cId="2654756712" sldId="500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17:56.484" v="176" actId="20577"/>
          <ac:spMkLst>
            <pc:docMk/>
            <pc:sldMk cId="2654756712" sldId="500"/>
            <ac:spMk id="13" creationId="{736BF7FE-4064-4030-B175-647674B0179F}"/>
          </ac:spMkLst>
        </pc:spChg>
        <pc:picChg chg="add mod ord">
          <ac:chgData name="内田 陽子" userId="S::yoko_uchida@jpfgojp.onmicrosoft.com::3ba88787-b8da-4fc8-a417-83f627a88c5e" providerId="AD" clId="Web-{C5F9EAC5-FA69-C2A0-BBBE-3A1594240860}" dt="2020-07-03T05:16:16.188" v="121"/>
          <ac:picMkLst>
            <pc:docMk/>
            <pc:sldMk cId="2654756712" sldId="500"/>
            <ac:picMk id="6" creationId="{11A23AA9-FBB6-4A0E-8859-1D39BFFED7E0}"/>
          </ac:picMkLst>
        </pc:picChg>
        <pc:picChg chg="del">
          <ac:chgData name="内田 陽子" userId="S::yoko_uchida@jpfgojp.onmicrosoft.com::3ba88787-b8da-4fc8-a417-83f627a88c5e" providerId="AD" clId="Web-{C5F9EAC5-FA69-C2A0-BBBE-3A1594240860}" dt="2020-07-03T05:16:17.766" v="122"/>
          <ac:picMkLst>
            <pc:docMk/>
            <pc:sldMk cId="2654756712" sldId="500"/>
            <ac:picMk id="8" creationId="{67B0B2F3-0C7A-4DA4-9133-8CA4D80B6640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C5F9EAC5-FA69-C2A0-BBBE-3A1594240860}" dt="2020-07-03T05:24:31.124" v="409" actId="1076"/>
        <pc:sldMkLst>
          <pc:docMk/>
          <pc:sldMk cId="1964546112" sldId="501"/>
        </pc:sldMkLst>
        <pc:spChg chg="mod">
          <ac:chgData name="内田 陽子" userId="S::yoko_uchida@jpfgojp.onmicrosoft.com::3ba88787-b8da-4fc8-a417-83f627a88c5e" providerId="AD" clId="Web-{C5F9EAC5-FA69-C2A0-BBBE-3A1594240860}" dt="2020-07-03T05:23:42.937" v="327" actId="20577"/>
          <ac:spMkLst>
            <pc:docMk/>
            <pc:sldMk cId="1964546112" sldId="501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23:15.984" v="309" actId="20577"/>
          <ac:spMkLst>
            <pc:docMk/>
            <pc:sldMk cId="1964546112" sldId="5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21:39.937" v="291" actId="20577"/>
          <ac:spMkLst>
            <pc:docMk/>
            <pc:sldMk cId="1964546112" sldId="5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24:02.890" v="361" actId="20577"/>
          <ac:spMkLst>
            <pc:docMk/>
            <pc:sldMk cId="1964546112" sldId="501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24:31.124" v="409" actId="1076"/>
          <ac:spMkLst>
            <pc:docMk/>
            <pc:sldMk cId="1964546112" sldId="50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24:22.999" v="405" actId="20577"/>
          <ac:spMkLst>
            <pc:docMk/>
            <pc:sldMk cId="1964546112" sldId="501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5:23:37.952" v="324" actId="20577"/>
          <ac:spMkLst>
            <pc:docMk/>
            <pc:sldMk cId="1964546112" sldId="501"/>
            <ac:spMk id="13" creationId="{736BF7FE-4064-4030-B175-647674B0179F}"/>
          </ac:spMkLst>
        </pc:spChg>
        <pc:picChg chg="add mod">
          <ac:chgData name="内田 陽子" userId="S::yoko_uchida@jpfgojp.onmicrosoft.com::3ba88787-b8da-4fc8-a417-83f627a88c5e" providerId="AD" clId="Web-{C5F9EAC5-FA69-C2A0-BBBE-3A1594240860}" dt="2020-07-03T05:22:26.406" v="294" actId="14100"/>
          <ac:picMkLst>
            <pc:docMk/>
            <pc:sldMk cId="1964546112" sldId="501"/>
            <ac:picMk id="6" creationId="{DA875F6C-10C0-487A-BA78-B84247BBB5CF}"/>
          </ac:picMkLst>
        </pc:picChg>
        <pc:picChg chg="del">
          <ac:chgData name="内田 陽子" userId="S::yoko_uchida@jpfgojp.onmicrosoft.com::3ba88787-b8da-4fc8-a417-83f627a88c5e" providerId="AD" clId="Web-{C5F9EAC5-FA69-C2A0-BBBE-3A1594240860}" dt="2020-07-03T05:22:28.546" v="295"/>
          <ac:picMkLst>
            <pc:docMk/>
            <pc:sldMk cId="1964546112" sldId="501"/>
            <ac:picMk id="8" creationId="{67B0B2F3-0C7A-4DA4-9133-8CA4D80B6640}"/>
          </ac:picMkLst>
        </pc:picChg>
      </pc:sldChg>
      <pc:sldChg chg="addSp delSp modSp add replId">
        <pc:chgData name="内田 陽子" userId="S::yoko_uchida@jpfgojp.onmicrosoft.com::3ba88787-b8da-4fc8-a417-83f627a88c5e" providerId="AD" clId="Web-{C5F9EAC5-FA69-C2A0-BBBE-3A1594240860}" dt="2020-07-03T09:00:43.747" v="643" actId="20577"/>
        <pc:sldMkLst>
          <pc:docMk/>
          <pc:sldMk cId="4020178921" sldId="502"/>
        </pc:sldMkLst>
        <pc:spChg chg="mod">
          <ac:chgData name="内田 陽子" userId="S::yoko_uchida@jpfgojp.onmicrosoft.com::3ba88787-b8da-4fc8-a417-83f627a88c5e" providerId="AD" clId="Web-{C5F9EAC5-FA69-C2A0-BBBE-3A1594240860}" dt="2020-07-03T08:59:40.106" v="609" actId="20577"/>
          <ac:spMkLst>
            <pc:docMk/>
            <pc:sldMk cId="4020178921" sldId="5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00:43.747" v="643" actId="20577"/>
          <ac:spMkLst>
            <pc:docMk/>
            <pc:sldMk cId="4020178921" sldId="5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8:59:31.731" v="606" actId="20577"/>
          <ac:spMkLst>
            <pc:docMk/>
            <pc:sldMk cId="4020178921" sldId="502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8:59:49.809" v="610" actId="1076"/>
          <ac:spMkLst>
            <pc:docMk/>
            <pc:sldMk cId="4020178921" sldId="502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C5F9EAC5-FA69-C2A0-BBBE-3A1594240860}" dt="2020-07-03T08:59:03.715" v="562" actId="20577"/>
          <ac:spMkLst>
            <pc:docMk/>
            <pc:sldMk cId="4020178921" sldId="502"/>
            <ac:spMk id="9" creationId="{D20A0DD1-AC51-4555-8275-0C8A2DEE010B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00:18.466" v="640" actId="1076"/>
          <ac:spMkLst>
            <pc:docMk/>
            <pc:sldMk cId="4020178921" sldId="502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8:59:15.075" v="575" actId="20577"/>
          <ac:spMkLst>
            <pc:docMk/>
            <pc:sldMk cId="4020178921" sldId="502"/>
            <ac:spMk id="13" creationId="{736BF7FE-4064-4030-B175-647674B0179F}"/>
          </ac:spMkLst>
        </pc:spChg>
        <pc:picChg chg="add mod ord">
          <ac:chgData name="内田 陽子" userId="S::yoko_uchida@jpfgojp.onmicrosoft.com::3ba88787-b8da-4fc8-a417-83f627a88c5e" providerId="AD" clId="Web-{C5F9EAC5-FA69-C2A0-BBBE-3A1594240860}" dt="2020-07-03T08:07:53.262" v="531"/>
          <ac:picMkLst>
            <pc:docMk/>
            <pc:sldMk cId="4020178921" sldId="502"/>
            <ac:picMk id="2" creationId="{FE8F95C0-F487-48D8-BBCF-A8A24F93C2DA}"/>
          </ac:picMkLst>
        </pc:picChg>
        <pc:picChg chg="del">
          <ac:chgData name="内田 陽子" userId="S::yoko_uchida@jpfgojp.onmicrosoft.com::3ba88787-b8da-4fc8-a417-83f627a88c5e" providerId="AD" clId="Web-{C5F9EAC5-FA69-C2A0-BBBE-3A1594240860}" dt="2020-07-03T08:07:53.356" v="532"/>
          <ac:picMkLst>
            <pc:docMk/>
            <pc:sldMk cId="4020178921" sldId="502"/>
            <ac:picMk id="8" creationId="{976A0F8B-8B87-4E92-8742-3ABBE278CED1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C5F9EAC5-FA69-C2A0-BBBE-3A1594240860}" dt="2020-07-03T09:07:45.969" v="815" actId="20577"/>
        <pc:sldMkLst>
          <pc:docMk/>
          <pc:sldMk cId="2269204479" sldId="503"/>
        </pc:sldMkLst>
        <pc:spChg chg="mod">
          <ac:chgData name="内田 陽子" userId="S::yoko_uchida@jpfgojp.onmicrosoft.com::3ba88787-b8da-4fc8-a417-83f627a88c5e" providerId="AD" clId="Web-{C5F9EAC5-FA69-C2A0-BBBE-3A1594240860}" dt="2020-07-03T09:07:12.953" v="767" actId="1076"/>
          <ac:spMkLst>
            <pc:docMk/>
            <pc:sldMk cId="2269204479" sldId="503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02:41.404" v="666" actId="20577"/>
          <ac:spMkLst>
            <pc:docMk/>
            <pc:sldMk cId="2269204479" sldId="50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06:48.484" v="734" actId="1076"/>
          <ac:spMkLst>
            <pc:docMk/>
            <pc:sldMk cId="2269204479" sldId="50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07:29.609" v="781" actId="20577"/>
          <ac:spMkLst>
            <pc:docMk/>
            <pc:sldMk cId="2269204479" sldId="503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07:45.969" v="815" actId="20577"/>
          <ac:spMkLst>
            <pc:docMk/>
            <pc:sldMk cId="2269204479" sldId="503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07:17.797" v="770" actId="20577"/>
          <ac:spMkLst>
            <pc:docMk/>
            <pc:sldMk cId="2269204479" sldId="503"/>
            <ac:spMk id="13" creationId="{736BF7FE-4064-4030-B175-647674B0179F}"/>
          </ac:spMkLst>
        </pc:spChg>
        <pc:picChg chg="del">
          <ac:chgData name="内田 陽子" userId="S::yoko_uchida@jpfgojp.onmicrosoft.com::3ba88787-b8da-4fc8-a417-83f627a88c5e" providerId="AD" clId="Web-{C5F9EAC5-FA69-C2A0-BBBE-3A1594240860}" dt="2020-07-03T09:05:38.546" v="686"/>
          <ac:picMkLst>
            <pc:docMk/>
            <pc:sldMk cId="2269204479" sldId="503"/>
            <ac:picMk id="6" creationId="{DA875F6C-10C0-487A-BA78-B84247BBB5CF}"/>
          </ac:picMkLst>
        </pc:picChg>
        <pc:picChg chg="add mod ord">
          <ac:chgData name="内田 陽子" userId="S::yoko_uchida@jpfgojp.onmicrosoft.com::3ba88787-b8da-4fc8-a417-83f627a88c5e" providerId="AD" clId="Web-{C5F9EAC5-FA69-C2A0-BBBE-3A1594240860}" dt="2020-07-03T09:05:36.218" v="685"/>
          <ac:picMkLst>
            <pc:docMk/>
            <pc:sldMk cId="2269204479" sldId="503"/>
            <ac:picMk id="8" creationId="{DED67994-7279-4AFA-83D0-1B5CC738E244}"/>
          </ac:picMkLst>
        </pc:picChg>
        <pc:picChg chg="add del">
          <ac:chgData name="内田 陽子" userId="S::yoko_uchida@jpfgojp.onmicrosoft.com::3ba88787-b8da-4fc8-a417-83f627a88c5e" providerId="AD" clId="Web-{C5F9EAC5-FA69-C2A0-BBBE-3A1594240860}" dt="2020-07-03T09:04:58.249" v="679"/>
          <ac:picMkLst>
            <pc:docMk/>
            <pc:sldMk cId="2269204479" sldId="503"/>
            <ac:picMk id="9" creationId="{A0B83BC8-BD3C-4B35-AEDB-70C40336C983}"/>
          </ac:picMkLst>
        </pc:picChg>
        <pc:picChg chg="add del ord">
          <ac:chgData name="内田 陽子" userId="S::yoko_uchida@jpfgojp.onmicrosoft.com::3ba88787-b8da-4fc8-a417-83f627a88c5e" providerId="AD" clId="Web-{C5F9EAC5-FA69-C2A0-BBBE-3A1594240860}" dt="2020-07-03T09:05:41.140" v="687"/>
          <ac:picMkLst>
            <pc:docMk/>
            <pc:sldMk cId="2269204479" sldId="503"/>
            <ac:picMk id="10" creationId="{9E0E74B7-8C16-4F8A-9BBC-EB543E03EA4E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C5F9EAC5-FA69-C2A0-BBBE-3A1594240860}" dt="2020-07-03T09:11:26.064" v="871" actId="1076"/>
        <pc:sldMkLst>
          <pc:docMk/>
          <pc:sldMk cId="3279698437" sldId="504"/>
        </pc:sldMkLst>
        <pc:spChg chg="mod">
          <ac:chgData name="内田 陽子" userId="S::yoko_uchida@jpfgojp.onmicrosoft.com::3ba88787-b8da-4fc8-a417-83f627a88c5e" providerId="AD" clId="Web-{C5F9EAC5-FA69-C2A0-BBBE-3A1594240860}" dt="2020-07-03T09:11:26.064" v="871" actId="1076"/>
          <ac:spMkLst>
            <pc:docMk/>
            <pc:sldMk cId="3279698437" sldId="5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11:09.267" v="869" actId="1076"/>
          <ac:spMkLst>
            <pc:docMk/>
            <pc:sldMk cId="3279698437" sldId="504"/>
            <ac:spMk id="8" creationId="{09336035-D0B3-4294-93CD-B0D1779E1361}"/>
          </ac:spMkLst>
        </pc:spChg>
        <pc:picChg chg="add mod ord">
          <ac:chgData name="内田 陽子" userId="S::yoko_uchida@jpfgojp.onmicrosoft.com::3ba88787-b8da-4fc8-a417-83f627a88c5e" providerId="AD" clId="Web-{C5F9EAC5-FA69-C2A0-BBBE-3A1594240860}" dt="2020-07-03T09:10:40.782" v="863"/>
          <ac:picMkLst>
            <pc:docMk/>
            <pc:sldMk cId="3279698437" sldId="504"/>
            <ac:picMk id="2" creationId="{0919674B-01AC-4051-ABE1-A79F71DFBEBA}"/>
          </ac:picMkLst>
        </pc:picChg>
        <pc:picChg chg="del">
          <ac:chgData name="内田 陽子" userId="S::yoko_uchida@jpfgojp.onmicrosoft.com::3ba88787-b8da-4fc8-a417-83f627a88c5e" providerId="AD" clId="Web-{C5F9EAC5-FA69-C2A0-BBBE-3A1594240860}" dt="2020-07-03T09:10:43.032" v="864"/>
          <ac:picMkLst>
            <pc:docMk/>
            <pc:sldMk cId="3279698437" sldId="504"/>
            <ac:picMk id="3" creationId="{77E0D24A-0331-4102-959A-9EE8344C3741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C5F9EAC5-FA69-C2A0-BBBE-3A1594240860}" dt="2020-07-03T09:19:29.270" v="995" actId="20577"/>
        <pc:sldMkLst>
          <pc:docMk/>
          <pc:sldMk cId="1326726253" sldId="505"/>
        </pc:sldMkLst>
        <pc:spChg chg="del">
          <ac:chgData name="内田 陽子" userId="S::yoko_uchida@jpfgojp.onmicrosoft.com::3ba88787-b8da-4fc8-a417-83f627a88c5e" providerId="AD" clId="Web-{C5F9EAC5-FA69-C2A0-BBBE-3A1594240860}" dt="2020-07-03T09:18:05.660" v="933"/>
          <ac:spMkLst>
            <pc:docMk/>
            <pc:sldMk cId="1326726253" sldId="505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13:20.394" v="893" actId="20577"/>
          <ac:spMkLst>
            <pc:docMk/>
            <pc:sldMk cId="1326726253" sldId="5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15:35.409" v="932" actId="20577"/>
          <ac:spMkLst>
            <pc:docMk/>
            <pc:sldMk cId="1326726253" sldId="5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19:29.270" v="995" actId="20577"/>
          <ac:spMkLst>
            <pc:docMk/>
            <pc:sldMk cId="1326726253" sldId="505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19:14.848" v="989" actId="1076"/>
          <ac:spMkLst>
            <pc:docMk/>
            <pc:sldMk cId="1326726253" sldId="50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C5F9EAC5-FA69-C2A0-BBBE-3A1594240860}" dt="2020-07-03T09:19:06.801" v="988"/>
          <ac:spMkLst>
            <pc:docMk/>
            <pc:sldMk cId="1326726253" sldId="505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18:33.582" v="953" actId="20577"/>
          <ac:spMkLst>
            <pc:docMk/>
            <pc:sldMk cId="1326726253" sldId="505"/>
            <ac:spMk id="13" creationId="{736BF7FE-4064-4030-B175-647674B0179F}"/>
          </ac:spMkLst>
        </pc:spChg>
        <pc:picChg chg="add mod ord">
          <ac:chgData name="内田 陽子" userId="S::yoko_uchida@jpfgojp.onmicrosoft.com::3ba88787-b8da-4fc8-a417-83f627a88c5e" providerId="AD" clId="Web-{C5F9EAC5-FA69-C2A0-BBBE-3A1594240860}" dt="2020-07-03T09:14:46.721" v="908"/>
          <ac:picMkLst>
            <pc:docMk/>
            <pc:sldMk cId="1326726253" sldId="505"/>
            <ac:picMk id="6" creationId="{4BC40980-DDB7-4E69-89BE-C4BC869FC4FF}"/>
          </ac:picMkLst>
        </pc:picChg>
        <pc:picChg chg="del">
          <ac:chgData name="内田 陽子" userId="S::yoko_uchida@jpfgojp.onmicrosoft.com::3ba88787-b8da-4fc8-a417-83f627a88c5e" providerId="AD" clId="Web-{C5F9EAC5-FA69-C2A0-BBBE-3A1594240860}" dt="2020-07-03T09:14:48.752" v="909"/>
          <ac:picMkLst>
            <pc:docMk/>
            <pc:sldMk cId="1326726253" sldId="505"/>
            <ac:picMk id="8" creationId="{DED67994-7279-4AFA-83D0-1B5CC738E244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C5F9EAC5-FA69-C2A0-BBBE-3A1594240860}" dt="2020-07-03T09:26:16.835" v="1154" actId="20577"/>
        <pc:sldMkLst>
          <pc:docMk/>
          <pc:sldMk cId="2816182365" sldId="506"/>
        </pc:sldMkLst>
        <pc:spChg chg="mod">
          <ac:chgData name="内田 陽子" userId="S::yoko_uchida@jpfgojp.onmicrosoft.com::3ba88787-b8da-4fc8-a417-83f627a88c5e" providerId="AD" clId="Web-{C5F9EAC5-FA69-C2A0-BBBE-3A1594240860}" dt="2020-07-03T09:25:54.179" v="1126" actId="1076"/>
          <ac:spMkLst>
            <pc:docMk/>
            <pc:sldMk cId="2816182365" sldId="506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22:07.865" v="1023" actId="14100"/>
          <ac:spMkLst>
            <pc:docMk/>
            <pc:sldMk cId="2816182365" sldId="5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23:48.397" v="1036" actId="20577"/>
          <ac:spMkLst>
            <pc:docMk/>
            <pc:sldMk cId="2816182365" sldId="5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25:54.195" v="1127" actId="1076"/>
          <ac:spMkLst>
            <pc:docMk/>
            <pc:sldMk cId="2816182365" sldId="506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26:16.835" v="1154" actId="20577"/>
          <ac:spMkLst>
            <pc:docMk/>
            <pc:sldMk cId="2816182365" sldId="506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09:25:28.835" v="1116" actId="20577"/>
          <ac:spMkLst>
            <pc:docMk/>
            <pc:sldMk cId="2816182365" sldId="506"/>
            <ac:spMk id="13" creationId="{736BF7FE-4064-4030-B175-647674B0179F}"/>
          </ac:spMkLst>
        </pc:spChg>
        <pc:picChg chg="add mod ord">
          <ac:chgData name="内田 陽子" userId="S::yoko_uchida@jpfgojp.onmicrosoft.com::3ba88787-b8da-4fc8-a417-83f627a88c5e" providerId="AD" clId="Web-{C5F9EAC5-FA69-C2A0-BBBE-3A1594240860}" dt="2020-07-03T09:24:33.225" v="1040"/>
          <ac:picMkLst>
            <pc:docMk/>
            <pc:sldMk cId="2816182365" sldId="506"/>
            <ac:picMk id="6" creationId="{A93E3387-22DC-4DA8-B4D9-9C73C7341525}"/>
          </ac:picMkLst>
        </pc:picChg>
        <pc:picChg chg="del">
          <ac:chgData name="内田 陽子" userId="S::yoko_uchida@jpfgojp.onmicrosoft.com::3ba88787-b8da-4fc8-a417-83f627a88c5e" providerId="AD" clId="Web-{C5F9EAC5-FA69-C2A0-BBBE-3A1594240860}" dt="2020-07-03T09:24:35.491" v="1041"/>
          <ac:picMkLst>
            <pc:docMk/>
            <pc:sldMk cId="2816182365" sldId="506"/>
            <ac:picMk id="8" creationId="{DED67994-7279-4AFA-83D0-1B5CC738E244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C5F9EAC5-FA69-C2A0-BBBE-3A1594240860}" dt="2020-07-03T12:55:18.083" v="1469" actId="1076"/>
        <pc:sldMkLst>
          <pc:docMk/>
          <pc:sldMk cId="3094525640" sldId="507"/>
        </pc:sldMkLst>
        <pc:spChg chg="mod">
          <ac:chgData name="内田 陽子" userId="S::yoko_uchida@jpfgojp.onmicrosoft.com::3ba88787-b8da-4fc8-a417-83f627a88c5e" providerId="AD" clId="Web-{C5F9EAC5-FA69-C2A0-BBBE-3A1594240860}" dt="2020-07-03T12:49:44.607" v="1221" actId="14100"/>
          <ac:spMkLst>
            <pc:docMk/>
            <pc:sldMk cId="3094525640" sldId="50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12:52:37.848" v="1273" actId="20577"/>
          <ac:spMkLst>
            <pc:docMk/>
            <pc:sldMk cId="3094525640" sldId="50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12:54:12.926" v="1393" actId="20577"/>
          <ac:spMkLst>
            <pc:docMk/>
            <pc:sldMk cId="3094525640" sldId="507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12:55:18.083" v="1469" actId="1076"/>
          <ac:spMkLst>
            <pc:docMk/>
            <pc:sldMk cId="3094525640" sldId="507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C5F9EAC5-FA69-C2A0-BBBE-3A1594240860}" dt="2020-07-03T12:53:36.661" v="1323" actId="20577"/>
          <ac:spMkLst>
            <pc:docMk/>
            <pc:sldMk cId="3094525640" sldId="507"/>
            <ac:spMk id="8" creationId="{E56E8595-DC32-4831-AE2B-43909B0EB1BA}"/>
          </ac:spMkLst>
        </pc:spChg>
        <pc:spChg chg="add mod">
          <ac:chgData name="内田 陽子" userId="S::yoko_uchida@jpfgojp.onmicrosoft.com::3ba88787-b8da-4fc8-a417-83f627a88c5e" providerId="AD" clId="Web-{C5F9EAC5-FA69-C2A0-BBBE-3A1594240860}" dt="2020-07-03T12:55:05.989" v="1466" actId="20577"/>
          <ac:spMkLst>
            <pc:docMk/>
            <pc:sldMk cId="3094525640" sldId="507"/>
            <ac:spMk id="10" creationId="{9FA44C25-39E0-4987-ADCE-067D62E553E5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12:53:57.911" v="1375" actId="20577"/>
          <ac:spMkLst>
            <pc:docMk/>
            <pc:sldMk cId="3094525640" sldId="507"/>
            <ac:spMk id="13" creationId="{736BF7FE-4064-4030-B175-647674B0179F}"/>
          </ac:spMkLst>
        </pc:spChg>
        <pc:picChg chg="add mod">
          <ac:chgData name="内田 陽子" userId="S::yoko_uchida@jpfgojp.onmicrosoft.com::3ba88787-b8da-4fc8-a417-83f627a88c5e" providerId="AD" clId="Web-{C5F9EAC5-FA69-C2A0-BBBE-3A1594240860}" dt="2020-07-03T12:52:25.661" v="1270" actId="14100"/>
          <ac:picMkLst>
            <pc:docMk/>
            <pc:sldMk cId="3094525640" sldId="507"/>
            <ac:picMk id="2" creationId="{1C4A4F55-F726-4382-9DE7-1E1516CB4517}"/>
          </ac:picMkLst>
        </pc:picChg>
        <pc:picChg chg="del">
          <ac:chgData name="内田 陽子" userId="S::yoko_uchida@jpfgojp.onmicrosoft.com::3ba88787-b8da-4fc8-a417-83f627a88c5e" providerId="AD" clId="Web-{C5F9EAC5-FA69-C2A0-BBBE-3A1594240860}" dt="2020-07-03T12:52:30.598" v="1271"/>
          <ac:picMkLst>
            <pc:docMk/>
            <pc:sldMk cId="3094525640" sldId="507"/>
            <ac:picMk id="6" creationId="{4BC40980-DDB7-4E69-89BE-C4BC869FC4FF}"/>
          </ac:picMkLst>
        </pc:picChg>
      </pc:sldChg>
      <pc:sldChg chg="addSp delSp modSp add ord replId addAnim delAnim">
        <pc:chgData name="内田 陽子" userId="S::yoko_uchida@jpfgojp.onmicrosoft.com::3ba88787-b8da-4fc8-a417-83f627a88c5e" providerId="AD" clId="Web-{C5F9EAC5-FA69-C2A0-BBBE-3A1594240860}" dt="2020-07-03T13:02:11.414" v="1588" actId="20577"/>
        <pc:sldMkLst>
          <pc:docMk/>
          <pc:sldMk cId="1520544777" sldId="508"/>
        </pc:sldMkLst>
        <pc:spChg chg="mod">
          <ac:chgData name="内田 陽子" userId="S::yoko_uchida@jpfgojp.onmicrosoft.com::3ba88787-b8da-4fc8-a417-83f627a88c5e" providerId="AD" clId="Web-{C5F9EAC5-FA69-C2A0-BBBE-3A1594240860}" dt="2020-07-03T13:00:57.023" v="1538" actId="14100"/>
          <ac:spMkLst>
            <pc:docMk/>
            <pc:sldMk cId="1520544777" sldId="508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12:57:03.974" v="1489" actId="14100"/>
          <ac:spMkLst>
            <pc:docMk/>
            <pc:sldMk cId="1520544777" sldId="5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13:00:57.039" v="1539" actId="14100"/>
          <ac:spMkLst>
            <pc:docMk/>
            <pc:sldMk cId="1520544777" sldId="508"/>
            <ac:spMk id="5" creationId="{169BCF70-2C96-4FB6-B65D-48001D35232F}"/>
          </ac:spMkLst>
        </pc:spChg>
        <pc:spChg chg="del mod">
          <ac:chgData name="内田 陽子" userId="S::yoko_uchida@jpfgojp.onmicrosoft.com::3ba88787-b8da-4fc8-a417-83f627a88c5e" providerId="AD" clId="Web-{C5F9EAC5-FA69-C2A0-BBBE-3A1594240860}" dt="2020-07-03T13:01:17.492" v="1544"/>
          <ac:spMkLst>
            <pc:docMk/>
            <pc:sldMk cId="1520544777" sldId="5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13:00:21.414" v="1532" actId="20577"/>
          <ac:spMkLst>
            <pc:docMk/>
            <pc:sldMk cId="1520544777" sldId="508"/>
            <ac:spMk id="8" creationId="{B590BF03-DF4B-4292-A87C-CA7C026985BF}"/>
          </ac:spMkLst>
        </pc:spChg>
        <pc:spChg chg="add mod">
          <ac:chgData name="内田 陽子" userId="S::yoko_uchida@jpfgojp.onmicrosoft.com::3ba88787-b8da-4fc8-a417-83f627a88c5e" providerId="AD" clId="Web-{C5F9EAC5-FA69-C2A0-BBBE-3A1594240860}" dt="2020-07-03T13:01:24.226" v="1546" actId="1076"/>
          <ac:spMkLst>
            <pc:docMk/>
            <pc:sldMk cId="1520544777" sldId="508"/>
            <ac:spMk id="9" creationId="{0C9412B5-AD60-432F-A29E-6E20D03C36F1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13:00:57.039" v="1540" actId="14100"/>
          <ac:spMkLst>
            <pc:docMk/>
            <pc:sldMk cId="1520544777" sldId="508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C5F9EAC5-FA69-C2A0-BBBE-3A1594240860}" dt="2020-07-03T13:02:11.414" v="1588" actId="20577"/>
          <ac:spMkLst>
            <pc:docMk/>
            <pc:sldMk cId="1520544777" sldId="508"/>
            <ac:spMk id="13" creationId="{736BF7FE-4064-4030-B175-647674B0179F}"/>
          </ac:spMkLst>
        </pc:spChg>
        <pc:picChg chg="add mod ord">
          <ac:chgData name="内田 陽子" userId="S::yoko_uchida@jpfgojp.onmicrosoft.com::3ba88787-b8da-4fc8-a417-83f627a88c5e" providerId="AD" clId="Web-{C5F9EAC5-FA69-C2A0-BBBE-3A1594240860}" dt="2020-07-03T13:00:33.680" v="1536"/>
          <ac:picMkLst>
            <pc:docMk/>
            <pc:sldMk cId="1520544777" sldId="508"/>
            <ac:picMk id="4" creationId="{787B3DB4-2C1B-4DB9-8D2E-B25404EF6DC3}"/>
          </ac:picMkLst>
        </pc:picChg>
        <pc:picChg chg="del">
          <ac:chgData name="内田 陽子" userId="S::yoko_uchida@jpfgojp.onmicrosoft.com::3ba88787-b8da-4fc8-a417-83f627a88c5e" providerId="AD" clId="Web-{C5F9EAC5-FA69-C2A0-BBBE-3A1594240860}" dt="2020-07-03T13:00:38.226" v="1537"/>
          <ac:picMkLst>
            <pc:docMk/>
            <pc:sldMk cId="1520544777" sldId="508"/>
            <ac:picMk id="6" creationId="{DDD247B0-8BDE-4A2F-8F11-0A19A3C4001E}"/>
          </ac:picMkLst>
        </pc:picChg>
      </pc:sldChg>
    </pc:docChg>
  </pc:docChgLst>
  <pc:docChgLst>
    <pc:chgData name="内田 陽子" userId="S::yoko_uchida@jpfgojp.onmicrosoft.com::3ba88787-b8da-4fc8-a417-83f627a88c5e" providerId="AD" clId="Web-{B82C5EFE-A680-7EA4-4874-7C51923C913D}"/>
    <pc:docChg chg="modSld">
      <pc:chgData name="内田 陽子" userId="S::yoko_uchida@jpfgojp.onmicrosoft.com::3ba88787-b8da-4fc8-a417-83f627a88c5e" providerId="AD" clId="Web-{B82C5EFE-A680-7EA4-4874-7C51923C913D}" dt="2020-07-03T14:36:04.752" v="142" actId="1076"/>
      <pc:docMkLst>
        <pc:docMk/>
      </pc:docMkLst>
      <pc:sldChg chg="modSp">
        <pc:chgData name="内田 陽子" userId="S::yoko_uchida@jpfgojp.onmicrosoft.com::3ba88787-b8da-4fc8-a417-83f627a88c5e" providerId="AD" clId="Web-{B82C5EFE-A680-7EA4-4874-7C51923C913D}" dt="2020-07-03T14:36:04.752" v="142" actId="1076"/>
        <pc:sldMkLst>
          <pc:docMk/>
          <pc:sldMk cId="1520544777" sldId="508"/>
        </pc:sldMkLst>
        <pc:spChg chg="mod">
          <ac:chgData name="内田 陽子" userId="S::yoko_uchida@jpfgojp.onmicrosoft.com::3ba88787-b8da-4fc8-a417-83f627a88c5e" providerId="AD" clId="Web-{B82C5EFE-A680-7EA4-4874-7C51923C913D}" dt="2020-07-03T14:36:04.720" v="139" actId="1076"/>
          <ac:spMkLst>
            <pc:docMk/>
            <pc:sldMk cId="1520544777" sldId="508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B82C5EFE-A680-7EA4-4874-7C51923C913D}" dt="2020-07-03T14:36:04.736" v="140" actId="1076"/>
          <ac:spMkLst>
            <pc:docMk/>
            <pc:sldMk cId="1520544777" sldId="508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B82C5EFE-A680-7EA4-4874-7C51923C913D}" dt="2020-07-03T14:31:51.515" v="0" actId="20577"/>
          <ac:spMkLst>
            <pc:docMk/>
            <pc:sldMk cId="1520544777" sldId="508"/>
            <ac:spMk id="8" creationId="{B590BF03-DF4B-4292-A87C-CA7C026985BF}"/>
          </ac:spMkLst>
        </pc:spChg>
        <pc:spChg chg="mod">
          <ac:chgData name="内田 陽子" userId="S::yoko_uchida@jpfgojp.onmicrosoft.com::3ba88787-b8da-4fc8-a417-83f627a88c5e" providerId="AD" clId="Web-{B82C5EFE-A680-7EA4-4874-7C51923C913D}" dt="2020-07-03T14:36:04.752" v="142" actId="1076"/>
          <ac:spMkLst>
            <pc:docMk/>
            <pc:sldMk cId="1520544777" sldId="508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B82C5EFE-A680-7EA4-4874-7C51923C913D}" dt="2020-07-03T14:36:04.736" v="141" actId="1076"/>
          <ac:spMkLst>
            <pc:docMk/>
            <pc:sldMk cId="1520544777" sldId="508"/>
            <ac:spMk id="13" creationId="{736BF7FE-4064-4030-B175-647674B0179F}"/>
          </ac:spMkLst>
        </pc:spChg>
      </pc:sldChg>
    </pc:docChg>
  </pc:docChgLst>
  <pc:docChgLst>
    <pc:chgData name="内田 陽子" userId="S::yoko_uchida@jpfgojp.onmicrosoft.com::3ba88787-b8da-4fc8-a417-83f627a88c5e" providerId="AD" clId="Web-{BA90E12B-9006-16FD-BAF8-1D3002BE205A}"/>
    <pc:docChg chg="addSld delSld modSld sldOrd">
      <pc:chgData name="内田 陽子" userId="S::yoko_uchida@jpfgojp.onmicrosoft.com::3ba88787-b8da-4fc8-a417-83f627a88c5e" providerId="AD" clId="Web-{BA90E12B-9006-16FD-BAF8-1D3002BE205A}" dt="2020-06-29T09:24:14.075" v="2714"/>
      <pc:docMkLst>
        <pc:docMk/>
      </pc:docMkLst>
      <pc:sldChg chg="delSp">
        <pc:chgData name="内田 陽子" userId="S::yoko_uchida@jpfgojp.onmicrosoft.com::3ba88787-b8da-4fc8-a417-83f627a88c5e" providerId="AD" clId="Web-{BA90E12B-9006-16FD-BAF8-1D3002BE205A}" dt="2020-06-29T01:46:22.938" v="0"/>
        <pc:sldMkLst>
          <pc:docMk/>
          <pc:sldMk cId="2010396247" sldId="258"/>
        </pc:sldMkLst>
        <pc:spChg chg="del">
          <ac:chgData name="内田 陽子" userId="S::yoko_uchida@jpfgojp.onmicrosoft.com::3ba88787-b8da-4fc8-a417-83f627a88c5e" providerId="AD" clId="Web-{BA90E12B-9006-16FD-BAF8-1D3002BE205A}" dt="2020-06-29T01:46:22.938" v="0"/>
          <ac:spMkLst>
            <pc:docMk/>
            <pc:sldMk cId="2010396247" sldId="258"/>
            <ac:spMk id="6" creationId="{DD586B3A-10B6-457E-9E5C-9AEAFD03FCC8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3"/>
        <pc:sldMkLst>
          <pc:docMk/>
          <pc:sldMk cId="2847997097" sldId="28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9"/>
        <pc:sldMkLst>
          <pc:docMk/>
          <pc:sldMk cId="993028233" sldId="321"/>
        </pc:sldMkLst>
      </pc:sldChg>
      <pc:sldChg chg="modSp del">
        <pc:chgData name="内田 陽子" userId="S::yoko_uchida@jpfgojp.onmicrosoft.com::3ba88787-b8da-4fc8-a417-83f627a88c5e" providerId="AD" clId="Web-{BA90E12B-9006-16FD-BAF8-1D3002BE205A}" dt="2020-06-29T09:24:14.060" v="2702"/>
        <pc:sldMkLst>
          <pc:docMk/>
          <pc:sldMk cId="1269142455" sldId="366"/>
        </pc:sldMkLst>
        <pc:spChg chg="mod">
          <ac:chgData name="内田 陽子" userId="S::yoko_uchida@jpfgojp.onmicrosoft.com::3ba88787-b8da-4fc8-a417-83f627a88c5e" providerId="AD" clId="Web-{BA90E12B-9006-16FD-BAF8-1D3002BE205A}" dt="2020-06-29T08:48:16.519" v="2196" actId="20577"/>
          <ac:spMkLst>
            <pc:docMk/>
            <pc:sldMk cId="1269142455" sldId="366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8"/>
        <pc:sldMkLst>
          <pc:docMk/>
          <pc:sldMk cId="2833551238" sldId="367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2"/>
        <pc:sldMkLst>
          <pc:docMk/>
          <pc:sldMk cId="3220057753" sldId="368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4:33:28.660" v="709" actId="1076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BA90E12B-9006-16FD-BAF8-1D3002BE205A}" dt="2020-06-29T04:32:14.066" v="632" actId="20577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50:47.999" v="446" actId="20577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52:58.372" v="520" actId="20577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3:28.660" v="709" actId="1076"/>
          <ac:spMkLst>
            <pc:docMk/>
            <pc:sldMk cId="1736354933" sldId="36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2:32.660" v="661" actId="20577"/>
          <ac:spMkLst>
            <pc:docMk/>
            <pc:sldMk cId="1736354933" sldId="36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2:58.144" v="689" actId="20577"/>
          <ac:spMkLst>
            <pc:docMk/>
            <pc:sldMk cId="1736354933" sldId="36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3:20.207" v="706" actId="20577"/>
          <ac:spMkLst>
            <pc:docMk/>
            <pc:sldMk cId="1736354933" sldId="369"/>
            <ac:spMk id="14" creationId="{B9E01242-A798-4AF3-A0A2-7C59DE02D6B1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7"/>
        <pc:sldMkLst>
          <pc:docMk/>
          <pc:sldMk cId="625840254" sldId="37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4"/>
        <pc:sldMkLst>
          <pc:docMk/>
          <pc:sldMk cId="3377572367" sldId="37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9"/>
        <pc:sldMkLst>
          <pc:docMk/>
          <pc:sldMk cId="465409923" sldId="37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4"/>
        <pc:sldMkLst>
          <pc:docMk/>
          <pc:sldMk cId="3798892302" sldId="39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3"/>
        <pc:sldMkLst>
          <pc:docMk/>
          <pc:sldMk cId="2793208187" sldId="40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2"/>
        <pc:sldMkLst>
          <pc:docMk/>
          <pc:sldMk cId="136655555" sldId="401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8:39:34.395" v="2022" actId="20577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BA90E12B-9006-16FD-BAF8-1D3002BE205A}" dt="2020-06-29T08:38:08.614" v="1972" actId="20577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53:10.988" v="1916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9:34.395" v="2022" actId="20577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27" v="2016" actId="1076"/>
          <ac:spMkLst>
            <pc:docMk/>
            <pc:sldMk cId="3865722586" sldId="402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27" v="2017" actId="1076"/>
          <ac:spMkLst>
            <pc:docMk/>
            <pc:sldMk cId="3865722586" sldId="40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42" v="2018" actId="1076"/>
          <ac:spMkLst>
            <pc:docMk/>
            <pc:sldMk cId="3865722586" sldId="402"/>
            <ac:spMk id="14" creationId="{E81F51A5-8175-464B-A1AE-19542C1F9BA4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75" v="2711"/>
        <pc:sldMkLst>
          <pc:docMk/>
          <pc:sldMk cId="3578036019" sldId="40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0"/>
        <pc:sldMkLst>
          <pc:docMk/>
          <pc:sldMk cId="686275088" sldId="404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5:26:39.123" v="1630"/>
        <pc:sldMkLst>
          <pc:docMk/>
          <pc:sldMk cId="3200399028" sldId="405"/>
        </pc:sldMkLst>
        <pc:spChg chg="mod">
          <ac:chgData name="内田 陽子" userId="S::yoko_uchida@jpfgojp.onmicrosoft.com::3ba88787-b8da-4fc8-a417-83f627a88c5e" providerId="AD" clId="Web-{BA90E12B-9006-16FD-BAF8-1D3002BE205A}" dt="2020-06-29T05:25:45.045" v="1594" actId="20577"/>
          <ac:spMkLst>
            <pc:docMk/>
            <pc:sldMk cId="3200399028" sldId="4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3:52.937" v="1535" actId="20577"/>
          <ac:spMkLst>
            <pc:docMk/>
            <pc:sldMk cId="3200399028" sldId="4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5:11.639" v="1579" actId="20577"/>
          <ac:spMkLst>
            <pc:docMk/>
            <pc:sldMk cId="3200399028" sldId="4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4:02.015" v="1536" actId="1076"/>
          <ac:spMkLst>
            <pc:docMk/>
            <pc:sldMk cId="3200399028" sldId="40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5:55.155" v="1605" actId="20577"/>
          <ac:spMkLst>
            <pc:docMk/>
            <pc:sldMk cId="3200399028" sldId="405"/>
            <ac:spMk id="12" creationId="{6F3A0298-66E6-4944-98E3-AFEC4CD74146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6:07.842" v="1612" actId="20577"/>
          <ac:spMkLst>
            <pc:docMk/>
            <pc:sldMk cId="3200399028" sldId="405"/>
            <ac:spMk id="13" creationId="{65159E38-5508-45DB-9331-9F13758B9F04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6:21.936" v="1629" actId="1076"/>
          <ac:spMkLst>
            <pc:docMk/>
            <pc:sldMk cId="3200399028" sldId="405"/>
            <ac:spMk id="14" creationId="{8335A247-BD9C-4A5A-9D96-6CDB89C0F48A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9"/>
        <pc:sldMkLst>
          <pc:docMk/>
          <pc:sldMk cId="1866535682" sldId="406"/>
        </pc:sldMkLst>
      </pc:sldChg>
      <pc:sldChg chg="addSp delSp modSp ord">
        <pc:chgData name="内田 陽子" userId="S::yoko_uchida@jpfgojp.onmicrosoft.com::3ba88787-b8da-4fc8-a417-83f627a88c5e" providerId="AD" clId="Web-{BA90E12B-9006-16FD-BAF8-1D3002BE205A}" dt="2020-06-29T05:01:12.633" v="1253"/>
        <pc:sldMkLst>
          <pc:docMk/>
          <pc:sldMk cId="2292691927" sldId="408"/>
        </pc:sldMkLst>
        <pc:spChg chg="mod">
          <ac:chgData name="内田 陽子" userId="S::yoko_uchida@jpfgojp.onmicrosoft.com::3ba88787-b8da-4fc8-a417-83f627a88c5e" providerId="AD" clId="Web-{BA90E12B-9006-16FD-BAF8-1D3002BE205A}" dt="2020-06-29T05:00:00.649" v="1202" actId="20577"/>
          <ac:spMkLst>
            <pc:docMk/>
            <pc:sldMk cId="2292691927" sldId="4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5:59.588" v="1129" actId="20577"/>
          <ac:spMkLst>
            <pc:docMk/>
            <pc:sldMk cId="2292691927" sldId="4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8:16.962" v="1179" actId="20577"/>
          <ac:spMkLst>
            <pc:docMk/>
            <pc:sldMk cId="2292691927" sldId="4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6:06.745" v="1130" actId="1076"/>
          <ac:spMkLst>
            <pc:docMk/>
            <pc:sldMk cId="2292691927" sldId="4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32.962" v="1226" actId="20577"/>
          <ac:spMkLst>
            <pc:docMk/>
            <pc:sldMk cId="2292691927" sldId="4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51.290" v="1250" actId="20577"/>
          <ac:spMkLst>
            <pc:docMk/>
            <pc:sldMk cId="2292691927" sldId="4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20.087" v="1213" actId="20577"/>
          <ac:spMkLst>
            <pc:docMk/>
            <pc:sldMk cId="2292691927" sldId="408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BA90E12B-9006-16FD-BAF8-1D3002BE205A}" dt="2020-06-29T04:59:03.228" v="1183"/>
          <ac:picMkLst>
            <pc:docMk/>
            <pc:sldMk cId="2292691927" sldId="408"/>
            <ac:picMk id="5" creationId="{6EB3EBFE-C967-4F80-9841-5CBB3CAB59FE}"/>
          </ac:picMkLst>
        </pc:picChg>
        <pc:picChg chg="del">
          <ac:chgData name="内田 陽子" userId="S::yoko_uchida@jpfgojp.onmicrosoft.com::3ba88787-b8da-4fc8-a417-83f627a88c5e" providerId="AD" clId="Web-{BA90E12B-9006-16FD-BAF8-1D3002BE205A}" dt="2020-06-29T04:59:07.243" v="1184"/>
          <ac:picMkLst>
            <pc:docMk/>
            <pc:sldMk cId="2292691927" sldId="408"/>
            <ac:picMk id="6" creationId="{FC3EFD14-5F0F-458F-ABA7-0E4DB0445AE9}"/>
          </ac:picMkLst>
        </pc:pic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8"/>
        <pc:sldMkLst>
          <pc:docMk/>
          <pc:sldMk cId="3672275379" sldId="41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7"/>
        <pc:sldMkLst>
          <pc:docMk/>
          <pc:sldMk cId="4034055592" sldId="41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6"/>
        <pc:sldMkLst>
          <pc:docMk/>
          <pc:sldMk cId="97403742" sldId="412"/>
        </pc:sldMkLst>
      </pc:sldChg>
      <pc:sldChg chg="addSp delSp modSp ord addAnim delAnim">
        <pc:chgData name="内田 陽子" userId="S::yoko_uchida@jpfgojp.onmicrosoft.com::3ba88787-b8da-4fc8-a417-83f627a88c5e" providerId="AD" clId="Web-{BA90E12B-9006-16FD-BAF8-1D3002BE205A}" dt="2020-06-29T03:04:05.989" v="571" actId="1076"/>
        <pc:sldMkLst>
          <pc:docMk/>
          <pc:sldMk cId="4023686586" sldId="413"/>
        </pc:sldMkLst>
        <pc:spChg chg="del mod">
          <ac:chgData name="内田 陽子" userId="S::yoko_uchida@jpfgojp.onmicrosoft.com::3ba88787-b8da-4fc8-a417-83f627a88c5e" providerId="AD" clId="Web-{BA90E12B-9006-16FD-BAF8-1D3002BE205A}" dt="2020-06-29T03:03:40.380" v="566"/>
          <ac:spMkLst>
            <pc:docMk/>
            <pc:sldMk cId="4023686586" sldId="413"/>
            <ac:spMk id="2" creationId="{9F693A7D-E8A1-4B5F-AD9D-F60CEF9E762C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1:55.132" v="553"/>
          <ac:spMkLst>
            <pc:docMk/>
            <pc:sldMk cId="4023686586" sldId="4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2:46.614" v="243" actId="20577"/>
          <ac:spMkLst>
            <pc:docMk/>
            <pc:sldMk cId="4023686586" sldId="413"/>
            <ac:spMk id="4" creationId="{00000000-0000-0000-0000-000000000000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1:48.163" v="551"/>
          <ac:spMkLst>
            <pc:docMk/>
            <pc:sldMk cId="4023686586" sldId="413"/>
            <ac:spMk id="6" creationId="{C26BD30C-7734-4240-83F0-2551AACA9332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3:03:43.224" v="567"/>
          <ac:spMkLst>
            <pc:docMk/>
            <pc:sldMk cId="4023686586" sldId="413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3:04:05.989" v="571" actId="1076"/>
          <ac:spMkLst>
            <pc:docMk/>
            <pc:sldMk cId="4023686586" sldId="413"/>
            <ac:spMk id="8" creationId="{09336035-D0B3-4294-93CD-B0D1779E1361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3:40.380" v="565"/>
          <ac:spMkLst>
            <pc:docMk/>
            <pc:sldMk cId="4023686586" sldId="41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42:03.677" v="204"/>
          <ac:spMkLst>
            <pc:docMk/>
            <pc:sldMk cId="4023686586" sldId="413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42:03.677" v="203"/>
          <ac:spMkLst>
            <pc:docMk/>
            <pc:sldMk cId="4023686586" sldId="413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2:13.709" v="557"/>
          <ac:spMkLst>
            <pc:docMk/>
            <pc:sldMk cId="4023686586" sldId="413"/>
            <ac:spMk id="16" creationId="{C549375F-A4A7-4944-A8B9-1AE99336240E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3:35.052" v="564"/>
          <ac:picMkLst>
            <pc:docMk/>
            <pc:sldMk cId="4023686586" sldId="413"/>
            <ac:picMk id="5" creationId="{FA0DDF14-B8AD-4F11-A5B9-D83C0A246D7B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3:31.912" v="563"/>
          <ac:picMkLst>
            <pc:docMk/>
            <pc:sldMk cId="4023686586" sldId="413"/>
            <ac:picMk id="17" creationId="{8C3FF992-89FB-4C13-B32E-47D42E28E47A}"/>
          </ac:picMkLst>
        </pc:pic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5"/>
        <pc:sldMkLst>
          <pc:docMk/>
          <pc:sldMk cId="2241989345" sldId="41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4"/>
        <pc:sldMkLst>
          <pc:docMk/>
          <pc:sldMk cId="856468901" sldId="41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3"/>
        <pc:sldMkLst>
          <pc:docMk/>
          <pc:sldMk cId="289439930" sldId="41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701"/>
        <pc:sldMkLst>
          <pc:docMk/>
          <pc:sldMk cId="2325278938" sldId="417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700"/>
        <pc:sldMkLst>
          <pc:docMk/>
          <pc:sldMk cId="977269450" sldId="418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8"/>
        <pc:sldMkLst>
          <pc:docMk/>
          <pc:sldMk cId="3361015407" sldId="42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7"/>
        <pc:sldMkLst>
          <pc:docMk/>
          <pc:sldMk cId="533143676" sldId="42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6"/>
        <pc:sldMkLst>
          <pc:docMk/>
          <pc:sldMk cId="2818862306" sldId="422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5"/>
        <pc:sldMkLst>
          <pc:docMk/>
          <pc:sldMk cId="3455790550" sldId="423"/>
        </pc:sldMkLst>
      </pc:sldChg>
      <pc:sldChg chg="modSp del">
        <pc:chgData name="内田 陽子" userId="S::yoko_uchida@jpfgojp.onmicrosoft.com::3ba88787-b8da-4fc8-a417-83f627a88c5e" providerId="AD" clId="Web-{BA90E12B-9006-16FD-BAF8-1D3002BE205A}" dt="2020-06-29T09:24:14.060" v="2694"/>
        <pc:sldMkLst>
          <pc:docMk/>
          <pc:sldMk cId="781615676" sldId="424"/>
        </pc:sldMkLst>
        <pc:spChg chg="mod">
          <ac:chgData name="内田 陽子" userId="S::yoko_uchida@jpfgojp.onmicrosoft.com::3ba88787-b8da-4fc8-a417-83f627a88c5e" providerId="AD" clId="Web-{BA90E12B-9006-16FD-BAF8-1D3002BE205A}" dt="2020-06-29T08:47:09.847" v="2189" actId="20577"/>
          <ac:spMkLst>
            <pc:docMk/>
            <pc:sldMk cId="781615676" sldId="424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60" v="2693"/>
        <pc:sldMkLst>
          <pc:docMk/>
          <pc:sldMk cId="1130609394" sldId="42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91"/>
        <pc:sldMkLst>
          <pc:docMk/>
          <pc:sldMk cId="394096754" sldId="42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90"/>
        <pc:sldMkLst>
          <pc:docMk/>
          <pc:sldMk cId="1652159729" sldId="427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5:45:28.382" v="1814"/>
        <pc:sldMkLst>
          <pc:docMk/>
          <pc:sldMk cId="1353421165" sldId="428"/>
        </pc:sldMkLst>
        <pc:spChg chg="mod">
          <ac:chgData name="内田 陽子" userId="S::yoko_uchida@jpfgojp.onmicrosoft.com::3ba88787-b8da-4fc8-a417-83f627a88c5e" providerId="AD" clId="Web-{BA90E12B-9006-16FD-BAF8-1D3002BE205A}" dt="2020-06-29T05:44:11.101" v="1786" actId="20577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5:16.272" v="1813" actId="20577"/>
          <ac:spMkLst>
            <pc:docMk/>
            <pc:sldMk cId="1353421165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4:22.523" v="1787" actId="1076"/>
          <ac:spMkLst>
            <pc:docMk/>
            <pc:sldMk cId="1353421165" sldId="428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6"/>
        <pc:sldMkLst>
          <pc:docMk/>
          <pc:sldMk cId="745387863" sldId="42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5"/>
        <pc:sldMkLst>
          <pc:docMk/>
          <pc:sldMk cId="270996168" sldId="43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2"/>
        <pc:sldMkLst>
          <pc:docMk/>
          <pc:sldMk cId="1236574533" sldId="43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1"/>
        <pc:sldMkLst>
          <pc:docMk/>
          <pc:sldMk cId="3129039018" sldId="432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80"/>
        <pc:sldMkLst>
          <pc:docMk/>
          <pc:sldMk cId="1073822947" sldId="43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9"/>
        <pc:sldMkLst>
          <pc:docMk/>
          <pc:sldMk cId="1433539015" sldId="43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8"/>
        <pc:sldMkLst>
          <pc:docMk/>
          <pc:sldMk cId="1031942134" sldId="43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7"/>
        <pc:sldMkLst>
          <pc:docMk/>
          <pc:sldMk cId="875156054" sldId="43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6"/>
        <pc:sldMkLst>
          <pc:docMk/>
          <pc:sldMk cId="4257144580" sldId="437"/>
        </pc:sldMkLst>
      </pc:sldChg>
      <pc:sldChg chg="addSp delSp modSp addAnim delAnim">
        <pc:chgData name="内田 陽子" userId="S::yoko_uchida@jpfgojp.onmicrosoft.com::3ba88787-b8da-4fc8-a417-83f627a88c5e" providerId="AD" clId="Web-{BA90E12B-9006-16FD-BAF8-1D3002BE205A}" dt="2020-06-29T02:57:21.479" v="536"/>
        <pc:sldMkLst>
          <pc:docMk/>
          <pc:sldMk cId="336248084" sldId="451"/>
        </pc:sldMkLst>
        <pc:spChg chg="add del">
          <ac:chgData name="内田 陽子" userId="S::yoko_uchida@jpfgojp.onmicrosoft.com::3ba88787-b8da-4fc8-a417-83f627a88c5e" providerId="AD" clId="Web-{BA90E12B-9006-16FD-BAF8-1D3002BE205A}" dt="2020-06-29T01:52:20.613" v="8"/>
          <ac:spMkLst>
            <pc:docMk/>
            <pc:sldMk cId="336248084" sldId="451"/>
            <ac:spMk id="2" creationId="{33E26DFC-C7A9-48BA-8351-B9BF6EF60ECA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55:26.511" v="522"/>
          <ac:spMkLst>
            <pc:docMk/>
            <pc:sldMk cId="336248084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1:55:22.818" v="77" actId="20577"/>
          <ac:spMkLst>
            <pc:docMk/>
            <pc:sldMk cId="336248084" sldId="451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2:55:30.652" v="523"/>
          <ac:spMkLst>
            <pc:docMk/>
            <pc:sldMk cId="336248084" sldId="451"/>
            <ac:spMk id="5" creationId="{2A826336-FD59-428B-981F-AFA77B5B18E9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2:55:33.449" v="525"/>
          <ac:spMkLst>
            <pc:docMk/>
            <pc:sldMk cId="336248084" sldId="451"/>
            <ac:spMk id="6" creationId="{F8270C5B-771E-4466-9DB5-781CC173B6C5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55:32.839" v="524"/>
          <ac:spMkLst>
            <pc:docMk/>
            <pc:sldMk cId="336248084" sldId="451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2:56:54.151" v="534" actId="1076"/>
          <ac:spMkLst>
            <pc:docMk/>
            <pc:sldMk cId="336248084" sldId="451"/>
            <ac:spMk id="10" creationId="{0D754CA9-DC6B-471C-9432-73772AAC0801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2:57:21.479" v="536"/>
          <ac:picMkLst>
            <pc:docMk/>
            <pc:sldMk cId="336248084" sldId="451"/>
            <ac:picMk id="12" creationId="{CC6B01EA-266B-40B8-BA9B-75D126C50D50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2:57:18.463" v="535"/>
          <ac:picMkLst>
            <pc:docMk/>
            <pc:sldMk cId="336248084" sldId="451"/>
            <ac:picMk id="13" creationId="{8352931E-F840-444F-BB18-DD9FE297217A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BA90E12B-9006-16FD-BAF8-1D3002BE205A}" dt="2020-06-29T03:03:20.896" v="562"/>
        <pc:sldMkLst>
          <pc:docMk/>
          <pc:sldMk cId="281834022" sldId="452"/>
        </pc:sldMkLst>
        <pc:spChg chg="add del mod">
          <ac:chgData name="内田 陽子" userId="S::yoko_uchida@jpfgojp.onmicrosoft.com::3ba88787-b8da-4fc8-a417-83f627a88c5e" providerId="AD" clId="Web-{BA90E12B-9006-16FD-BAF8-1D3002BE205A}" dt="2020-06-29T03:03:20.896" v="562"/>
          <ac:spMkLst>
            <pc:docMk/>
            <pc:sldMk cId="281834022" sldId="452"/>
            <ac:spMk id="2" creationId="{3D077F60-A5C7-4F35-99B3-317D6907A51B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2:57:34.260" v="539"/>
          <ac:spMkLst>
            <pc:docMk/>
            <pc:sldMk cId="281834022" sldId="45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09:01.685" v="125" actId="20577"/>
          <ac:spMkLst>
            <pc:docMk/>
            <pc:sldMk cId="281834022" sldId="452"/>
            <ac:spMk id="4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2:57:34.150" v="538"/>
          <ac:spMkLst>
            <pc:docMk/>
            <pc:sldMk cId="281834022" sldId="452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2:57:46.369" v="542"/>
          <ac:spMkLst>
            <pc:docMk/>
            <pc:sldMk cId="281834022" sldId="452"/>
            <ac:spMk id="9" creationId="{A878D78E-36FC-4581-AA37-FFACE390FDE7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2:57:43.885" v="540"/>
          <ac:spMkLst>
            <pc:docMk/>
            <pc:sldMk cId="281834022" sldId="452"/>
            <ac:spMk id="11" creationId="{855072FF-6901-4EEA-BCDE-010584452EDC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3:02:04.960" v="556" actId="1076"/>
          <ac:spMkLst>
            <pc:docMk/>
            <pc:sldMk cId="281834022" sldId="452"/>
            <ac:spMk id="13" creationId="{288176C6-B37E-4384-9A6C-5F9406B3C818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0:47.929" v="548"/>
          <ac:picMkLst>
            <pc:docMk/>
            <pc:sldMk cId="281834022" sldId="452"/>
            <ac:picMk id="5" creationId="{D944D895-60FA-4C19-AB06-70CFC86089CA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0:45.179" v="547"/>
          <ac:picMkLst>
            <pc:docMk/>
            <pc:sldMk cId="281834022" sldId="452"/>
            <ac:picMk id="14" creationId="{B6F90BAF-F0EA-4EF1-8320-16DC955028DE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BA90E12B-9006-16FD-BAF8-1D3002BE205A}" dt="2020-06-29T03:05:38.348" v="596" actId="1076"/>
        <pc:sldMkLst>
          <pc:docMk/>
          <pc:sldMk cId="1885356720" sldId="453"/>
        </pc:sldMkLst>
        <pc:spChg chg="del mod">
          <ac:chgData name="内田 陽子" userId="S::yoko_uchida@jpfgojp.onmicrosoft.com::3ba88787-b8da-4fc8-a417-83f627a88c5e" providerId="AD" clId="Web-{BA90E12B-9006-16FD-BAF8-1D3002BE205A}" dt="2020-06-29T03:04:42.036" v="587"/>
          <ac:spMkLst>
            <pc:docMk/>
            <pc:sldMk cId="1885356720" sldId="453"/>
            <ac:spMk id="2" creationId="{9F693A7D-E8A1-4B5F-AD9D-F60CEF9E762C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161" v="589"/>
          <ac:spMkLst>
            <pc:docMk/>
            <pc:sldMk cId="1885356720" sldId="45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5:38.690" v="317" actId="20577"/>
          <ac:spMkLst>
            <pc:docMk/>
            <pc:sldMk cId="1885356720" sldId="453"/>
            <ac:spMk id="4" creationId="{00000000-0000-0000-0000-000000000000}"/>
          </ac:spMkLst>
        </pc:spChg>
        <pc:spChg chg="add ord">
          <ac:chgData name="内田 陽子" userId="S::yoko_uchida@jpfgojp.onmicrosoft.com::3ba88787-b8da-4fc8-a417-83f627a88c5e" providerId="AD" clId="Web-{BA90E12B-9006-16FD-BAF8-1D3002BE205A}" dt="2020-06-29T03:04:25.739" v="580"/>
          <ac:spMkLst>
            <pc:docMk/>
            <pc:sldMk cId="1885356720" sldId="453"/>
            <ac:spMk id="6" creationId="{EFC47919-3FA6-42FF-9F09-900B0305897F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036" v="588"/>
          <ac:spMkLst>
            <pc:docMk/>
            <pc:sldMk cId="1885356720" sldId="453"/>
            <ac:spMk id="7" creationId="{1AF68CEC-B70C-4DFA-9973-E5B8A12ED17D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036" v="586"/>
          <ac:spMkLst>
            <pc:docMk/>
            <pc:sldMk cId="1885356720" sldId="453"/>
            <ac:spMk id="9" creationId="{48920A6D-E990-4345-B2E9-6CEDA0026157}"/>
          </ac:spMkLst>
        </pc:spChg>
        <pc:spChg chg="add mod ord">
          <ac:chgData name="内田 陽子" userId="S::yoko_uchida@jpfgojp.onmicrosoft.com::3ba88787-b8da-4fc8-a417-83f627a88c5e" providerId="AD" clId="Web-{BA90E12B-9006-16FD-BAF8-1D3002BE205A}" dt="2020-06-29T03:05:38.348" v="596" actId="1076"/>
          <ac:spMkLst>
            <pc:docMk/>
            <pc:sldMk cId="1885356720" sldId="453"/>
            <ac:spMk id="12" creationId="{ECAF0C4D-5A0B-453B-A3E6-B93DBD51185C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5:00.114" v="590"/>
          <ac:spMkLst>
            <pc:docMk/>
            <pc:sldMk cId="1885356720" sldId="453"/>
            <ac:spMk id="14" creationId="{FCB5D5D2-813A-4CA0-8956-5368CDD2AAFA}"/>
          </ac:spMkLst>
        </pc:spChg>
        <pc:picChg chg="add del ord">
          <ac:chgData name="内田 陽子" userId="S::yoko_uchida@jpfgojp.onmicrosoft.com::3ba88787-b8da-4fc8-a417-83f627a88c5e" providerId="AD" clId="Web-{BA90E12B-9006-16FD-BAF8-1D3002BE205A}" dt="2020-06-29T03:05:29.395" v="595"/>
          <ac:picMkLst>
            <pc:docMk/>
            <pc:sldMk cId="1885356720" sldId="453"/>
            <ac:picMk id="5" creationId="{E03F0B4E-8C4C-45E2-AE17-FDC8BF577B22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5:25.457" v="594"/>
          <ac:picMkLst>
            <pc:docMk/>
            <pc:sldMk cId="1885356720" sldId="453"/>
            <ac:picMk id="15" creationId="{AD9FEBE7-11FB-4B57-BC9F-69D1FEDC6746}"/>
          </ac:picMkLst>
        </pc:picChg>
      </pc:sldChg>
      <pc:sldChg chg="addSp delSp modSp add ord replId addAnim delAnim">
        <pc:chgData name="内田 陽子" userId="S::yoko_uchida@jpfgojp.onmicrosoft.com::3ba88787-b8da-4fc8-a417-83f627a88c5e" providerId="AD" clId="Web-{BA90E12B-9006-16FD-BAF8-1D3002BE205A}" dt="2020-06-29T03:06:50.503" v="609"/>
        <pc:sldMkLst>
          <pc:docMk/>
          <pc:sldMk cId="1548145931" sldId="454"/>
        </pc:sldMkLst>
        <pc:spChg chg="del mod">
          <ac:chgData name="内田 陽子" userId="S::yoko_uchida@jpfgojp.onmicrosoft.com::3ba88787-b8da-4fc8-a417-83f627a88c5e" providerId="AD" clId="Web-{BA90E12B-9006-16FD-BAF8-1D3002BE205A}" dt="2020-06-29T03:05:59.691" v="597"/>
          <ac:spMkLst>
            <pc:docMk/>
            <pc:sldMk cId="1548145931" sldId="454"/>
            <ac:spMk id="2" creationId="{3D077F60-A5C7-4F35-99B3-317D6907A51B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5:59.769" v="599"/>
          <ac:spMkLst>
            <pc:docMk/>
            <pc:sldMk cId="1548145931" sldId="45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9:13.875" v="420" actId="20577"/>
          <ac:spMkLst>
            <pc:docMk/>
            <pc:sldMk cId="1548145931" sldId="454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6:04.629" v="603"/>
          <ac:spMkLst>
            <pc:docMk/>
            <pc:sldMk cId="1548145931" sldId="454"/>
            <ac:spMk id="6" creationId="{9C9E02BE-0308-46A2-84E9-B83BA2FFD90B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3:05:59.691" v="598"/>
          <ac:spMkLst>
            <pc:docMk/>
            <pc:sldMk cId="1548145931" sldId="454"/>
            <ac:spMk id="7" creationId="{1AF68CEC-B70C-4DFA-9973-E5B8A12ED17D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6:00.379" v="601"/>
          <ac:spMkLst>
            <pc:docMk/>
            <pc:sldMk cId="1548145931" sldId="454"/>
            <ac:spMk id="11" creationId="{2448F9D4-984B-4C6A-B636-EC8F29AF5D7D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6:00.394" v="602"/>
          <ac:spMkLst>
            <pc:docMk/>
            <pc:sldMk cId="1548145931" sldId="454"/>
            <ac:spMk id="13" creationId="{1688FEB2-BFBC-4612-9E19-EDA5F3A576B3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6:50.503" v="609"/>
          <ac:picMkLst>
            <pc:docMk/>
            <pc:sldMk cId="1548145931" sldId="454"/>
            <ac:picMk id="9" creationId="{3FC819B0-4B1E-450C-AF3B-D10713280472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6:48.316" v="608"/>
          <ac:picMkLst>
            <pc:docMk/>
            <pc:sldMk cId="1548145931" sldId="454"/>
            <ac:picMk id="14" creationId="{8C92708E-91FB-4DDD-9F87-E30109A9029F}"/>
          </ac:picMkLst>
        </pc:picChg>
      </pc:sldChg>
      <pc:sldChg chg="modSp add replId">
        <pc:chgData name="内田 陽子" userId="S::yoko_uchida@jpfgojp.onmicrosoft.com::3ba88787-b8da-4fc8-a417-83f627a88c5e" providerId="AD" clId="Web-{BA90E12B-9006-16FD-BAF8-1D3002BE205A}" dt="2020-06-29T04:49:54.872" v="956" actId="1076"/>
        <pc:sldMkLst>
          <pc:docMk/>
          <pc:sldMk cId="3416712067" sldId="455"/>
        </pc:sldMkLst>
        <pc:spChg chg="mod">
          <ac:chgData name="内田 陽子" userId="S::yoko_uchida@jpfgojp.onmicrosoft.com::3ba88787-b8da-4fc8-a417-83f627a88c5e" providerId="AD" clId="Web-{BA90E12B-9006-16FD-BAF8-1D3002BE205A}" dt="2020-06-29T04:35:45.627" v="755" actId="20577"/>
          <ac:spMkLst>
            <pc:docMk/>
            <pc:sldMk cId="3416712067" sldId="45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5:24.190" v="727" actId="20577"/>
          <ac:spMkLst>
            <pc:docMk/>
            <pc:sldMk cId="3416712067" sldId="4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49:54.872" v="956" actId="1076"/>
          <ac:spMkLst>
            <pc:docMk/>
            <pc:sldMk cId="3416712067" sldId="45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10.221" v="786" actId="1076"/>
          <ac:spMkLst>
            <pc:docMk/>
            <pc:sldMk cId="3416712067" sldId="45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5:59.956" v="782" actId="20577"/>
          <ac:spMkLst>
            <pc:docMk/>
            <pc:sldMk cId="3416712067" sldId="45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35.315" v="806" actId="20577"/>
          <ac:spMkLst>
            <pc:docMk/>
            <pc:sldMk cId="3416712067" sldId="45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55.846" v="819" actId="20577"/>
          <ac:spMkLst>
            <pc:docMk/>
            <pc:sldMk cId="3416712067" sldId="455"/>
            <ac:spMk id="14" creationId="{B9E01242-A798-4AF3-A0A2-7C59DE02D6B1}"/>
          </ac:spMkLst>
        </pc:spChg>
      </pc:sldChg>
      <pc:sldChg chg="modSp add replId">
        <pc:chgData name="内田 陽子" userId="S::yoko_uchida@jpfgojp.onmicrosoft.com::3ba88787-b8da-4fc8-a417-83f627a88c5e" providerId="AD" clId="Web-{BA90E12B-9006-16FD-BAF8-1D3002BE205A}" dt="2020-06-29T04:54:15.448" v="1114" actId="20577"/>
        <pc:sldMkLst>
          <pc:docMk/>
          <pc:sldMk cId="3182985493" sldId="456"/>
        </pc:sldMkLst>
        <pc:spChg chg="mod">
          <ac:chgData name="内田 陽子" userId="S::yoko_uchida@jpfgojp.onmicrosoft.com::3ba88787-b8da-4fc8-a417-83f627a88c5e" providerId="AD" clId="Web-{BA90E12B-9006-16FD-BAF8-1D3002BE205A}" dt="2020-06-29T04:50:51.590" v="982" actId="20577"/>
          <ac:spMkLst>
            <pc:docMk/>
            <pc:sldMk cId="3182985493" sldId="45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48:46.544" v="942" actId="20577"/>
          <ac:spMkLst>
            <pc:docMk/>
            <pc:sldMk cId="3182985493" sldId="4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4:15.448" v="1114" actId="20577"/>
          <ac:spMkLst>
            <pc:docMk/>
            <pc:sldMk cId="3182985493" sldId="45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0:09.669" v="957" actId="1076"/>
          <ac:spMkLst>
            <pc:docMk/>
            <pc:sldMk cId="3182985493" sldId="45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15.606" v="1015" actId="20577"/>
          <ac:spMkLst>
            <pc:docMk/>
            <pc:sldMk cId="3182985493" sldId="456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42.965" v="1040" actId="20577"/>
          <ac:spMkLst>
            <pc:docMk/>
            <pc:sldMk cId="3182985493" sldId="456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55.356" v="1057" actId="20577"/>
          <ac:spMkLst>
            <pc:docMk/>
            <pc:sldMk cId="3182985493" sldId="456"/>
            <ac:spMk id="14" creationId="{B9E01242-A798-4AF3-A0A2-7C59DE02D6B1}"/>
          </ac:spMkLst>
        </pc:spChg>
      </pc:sldChg>
      <pc:sldChg chg="addSp delSp modSp add replId">
        <pc:chgData name="内田 陽子" userId="S::yoko_uchida@jpfgojp.onmicrosoft.com::3ba88787-b8da-4fc8-a417-83f627a88c5e" providerId="AD" clId="Web-{BA90E12B-9006-16FD-BAF8-1D3002BE205A}" dt="2020-06-29T05:04:56.788" v="1359" actId="20577"/>
        <pc:sldMkLst>
          <pc:docMk/>
          <pc:sldMk cId="571041173" sldId="457"/>
        </pc:sldMkLst>
        <pc:spChg chg="mod">
          <ac:chgData name="内田 陽子" userId="S::yoko_uchida@jpfgojp.onmicrosoft.com::3ba88787-b8da-4fc8-a417-83f627a88c5e" providerId="AD" clId="Web-{BA90E12B-9006-16FD-BAF8-1D3002BE205A}" dt="2020-06-29T05:04:33.429" v="1330" actId="20577"/>
          <ac:spMkLst>
            <pc:docMk/>
            <pc:sldMk cId="571041173" sldId="45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2:58.257" v="1277" actId="20577"/>
          <ac:spMkLst>
            <pc:docMk/>
            <pc:sldMk cId="571041173" sldId="4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17.882" v="1316" actId="20577"/>
          <ac:spMkLst>
            <pc:docMk/>
            <pc:sldMk cId="571041173" sldId="45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48.741" v="1346" actId="20577"/>
          <ac:spMkLst>
            <pc:docMk/>
            <pc:sldMk cId="571041173" sldId="45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56.788" v="1359" actId="20577"/>
          <ac:spMkLst>
            <pc:docMk/>
            <pc:sldMk cId="571041173" sldId="45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41.319" v="1339" actId="20577"/>
          <ac:spMkLst>
            <pc:docMk/>
            <pc:sldMk cId="571041173" sldId="457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BA90E12B-9006-16FD-BAF8-1D3002BE205A}" dt="2020-06-29T05:02:23.289" v="1264"/>
          <ac:picMkLst>
            <pc:docMk/>
            <pc:sldMk cId="571041173" sldId="457"/>
            <ac:picMk id="5" creationId="{6EB3EBFE-C967-4F80-9841-5CBB3CAB59FE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5:02:20.539" v="1263"/>
          <ac:picMkLst>
            <pc:docMk/>
            <pc:sldMk cId="571041173" sldId="457"/>
            <ac:picMk id="6" creationId="{7A2220FB-CD06-41D4-BB47-4CE461786C44}"/>
          </ac:picMkLst>
        </pc:picChg>
      </pc:sldChg>
      <pc:sldChg chg="modSp add ord replId">
        <pc:chgData name="内田 陽子" userId="S::yoko_uchida@jpfgojp.onmicrosoft.com::3ba88787-b8da-4fc8-a417-83f627a88c5e" providerId="AD" clId="Web-{BA90E12B-9006-16FD-BAF8-1D3002BE205A}" dt="2020-06-29T05:15:59.987" v="1516" actId="20577"/>
        <pc:sldMkLst>
          <pc:docMk/>
          <pc:sldMk cId="4056125493" sldId="458"/>
        </pc:sldMkLst>
        <pc:spChg chg="mod">
          <ac:chgData name="内田 陽子" userId="S::yoko_uchida@jpfgojp.onmicrosoft.com::3ba88787-b8da-4fc8-a417-83f627a88c5e" providerId="AD" clId="Web-{BA90E12B-9006-16FD-BAF8-1D3002BE205A}" dt="2020-06-29T05:10:23.083" v="1412" actId="20577"/>
          <ac:spMkLst>
            <pc:docMk/>
            <pc:sldMk cId="4056125493" sldId="45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9:41.755" v="1384" actId="20577"/>
          <ac:spMkLst>
            <pc:docMk/>
            <pc:sldMk cId="4056125493" sldId="4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5:59.987" v="1516" actId="20577"/>
          <ac:spMkLst>
            <pc:docMk/>
            <pc:sldMk cId="4056125493" sldId="45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28.379" v="1445" actId="20577"/>
          <ac:spMkLst>
            <pc:docMk/>
            <pc:sldMk cId="4056125493" sldId="458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09.614" v="1433" actId="20577"/>
          <ac:spMkLst>
            <pc:docMk/>
            <pc:sldMk cId="4056125493" sldId="458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51.098" v="1462" actId="20577"/>
          <ac:spMkLst>
            <pc:docMk/>
            <pc:sldMk cId="4056125493" sldId="458"/>
            <ac:spMk id="14" creationId="{B9E01242-A798-4AF3-A0A2-7C59DE02D6B1}"/>
          </ac:spMkLst>
        </pc:spChg>
      </pc:sldChg>
      <pc:sldChg chg="modSp add ord replId">
        <pc:chgData name="内田 陽子" userId="S::yoko_uchida@jpfgojp.onmicrosoft.com::3ba88787-b8da-4fc8-a417-83f627a88c5e" providerId="AD" clId="Web-{BA90E12B-9006-16FD-BAF8-1D3002BE205A}" dt="2020-06-29T05:43:30.867" v="1769" actId="20577"/>
        <pc:sldMkLst>
          <pc:docMk/>
          <pc:sldMk cId="2919547932" sldId="459"/>
        </pc:sldMkLst>
        <pc:spChg chg="mod">
          <ac:chgData name="内田 陽子" userId="S::yoko_uchida@jpfgojp.onmicrosoft.com::3ba88787-b8da-4fc8-a417-83f627a88c5e" providerId="AD" clId="Web-{BA90E12B-9006-16FD-BAF8-1D3002BE205A}" dt="2020-06-29T05:30:51.590" v="1718" actId="20577"/>
          <ac:spMkLst>
            <pc:docMk/>
            <pc:sldMk cId="2919547932" sldId="45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8:01.404" v="1647" actId="20577"/>
          <ac:spMkLst>
            <pc:docMk/>
            <pc:sldMk cId="2919547932" sldId="4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3:30.867" v="1769" actId="20577"/>
          <ac:spMkLst>
            <pc:docMk/>
            <pc:sldMk cId="2919547932" sldId="45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56.840" v="1721" actId="20577"/>
          <ac:spMkLst>
            <pc:docMk/>
            <pc:sldMk cId="2919547932" sldId="45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48.637" v="1715" actId="20577"/>
          <ac:spMkLst>
            <pc:docMk/>
            <pc:sldMk cId="2919547932" sldId="45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41.903" v="1711" actId="20577"/>
          <ac:spMkLst>
            <pc:docMk/>
            <pc:sldMk cId="2919547932" sldId="459"/>
            <ac:spMk id="14" creationId="{B9E01242-A798-4AF3-A0A2-7C59DE02D6B1}"/>
          </ac:spMkLst>
        </pc:spChg>
      </pc:sldChg>
      <pc:sldChg chg="modSp add replId">
        <pc:chgData name="内田 陽子" userId="S::yoko_uchida@jpfgojp.onmicrosoft.com::3ba88787-b8da-4fc8-a417-83f627a88c5e" providerId="AD" clId="Web-{BA90E12B-9006-16FD-BAF8-1D3002BE205A}" dt="2020-06-29T05:51:40.239" v="1892" actId="20577"/>
        <pc:sldMkLst>
          <pc:docMk/>
          <pc:sldMk cId="699807025" sldId="460"/>
        </pc:sldMkLst>
        <pc:spChg chg="mod">
          <ac:chgData name="内田 陽子" userId="S::yoko_uchida@jpfgojp.onmicrosoft.com::3ba88787-b8da-4fc8-a417-83f627a88c5e" providerId="AD" clId="Web-{BA90E12B-9006-16FD-BAF8-1D3002BE205A}" dt="2020-06-29T05:46:44.334" v="1831" actId="20577"/>
          <ac:spMkLst>
            <pc:docMk/>
            <pc:sldMk cId="699807025" sldId="4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51:40.239" v="1892" actId="20577"/>
          <ac:spMkLst>
            <pc:docMk/>
            <pc:sldMk cId="699807025" sldId="46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6:51.834" v="1832" actId="1076"/>
          <ac:spMkLst>
            <pc:docMk/>
            <pc:sldMk cId="699807025" sldId="460"/>
            <ac:spMk id="7" creationId="{1AF68CEC-B70C-4DFA-9973-E5B8A12ED17D}"/>
          </ac:spMkLst>
        </pc:spChg>
      </pc:sldChg>
      <pc:sldChg chg="add ord">
        <pc:chgData name="内田 陽子" userId="S::yoko_uchida@jpfgojp.onmicrosoft.com::3ba88787-b8da-4fc8-a417-83f627a88c5e" providerId="AD" clId="Web-{BA90E12B-9006-16FD-BAF8-1D3002BE205A}" dt="2020-06-29T05:51:51.457" v="1894"/>
        <pc:sldMkLst>
          <pc:docMk/>
          <pc:sldMk cId="494679441" sldId="461"/>
        </pc:sldMkLst>
      </pc:sldChg>
      <pc:sldChg chg="modSp add ord replId">
        <pc:chgData name="内田 陽子" userId="S::yoko_uchida@jpfgojp.onmicrosoft.com::3ba88787-b8da-4fc8-a417-83f627a88c5e" providerId="AD" clId="Web-{BA90E12B-9006-16FD-BAF8-1D3002BE205A}" dt="2020-06-29T08:46:22.972" v="2184" actId="1076"/>
        <pc:sldMkLst>
          <pc:docMk/>
          <pc:sldMk cId="2503653533" sldId="462"/>
        </pc:sldMkLst>
        <pc:spChg chg="mod">
          <ac:chgData name="内田 陽子" userId="S::yoko_uchida@jpfgojp.onmicrosoft.com::3ba88787-b8da-4fc8-a417-83f627a88c5e" providerId="AD" clId="Web-{BA90E12B-9006-16FD-BAF8-1D3002BE205A}" dt="2020-06-29T08:44:08.520" v="2119" actId="20577"/>
          <ac:spMkLst>
            <pc:docMk/>
            <pc:sldMk cId="2503653533" sldId="46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0:53.223" v="2040" actId="20577"/>
          <ac:spMkLst>
            <pc:docMk/>
            <pc:sldMk cId="2503653533" sldId="46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3:54.113" v="2105" actId="20577"/>
          <ac:spMkLst>
            <pc:docMk/>
            <pc:sldMk cId="2503653533" sldId="46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6:22.972" v="2184" actId="1076"/>
          <ac:spMkLst>
            <pc:docMk/>
            <pc:sldMk cId="2503653533" sldId="46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22.941" v="2147" actId="20577"/>
          <ac:spMkLst>
            <pc:docMk/>
            <pc:sldMk cId="2503653533" sldId="462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35.926" v="2162" actId="20577"/>
          <ac:spMkLst>
            <pc:docMk/>
            <pc:sldMk cId="2503653533" sldId="462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51.113" v="2181" actId="20577"/>
          <ac:spMkLst>
            <pc:docMk/>
            <pc:sldMk cId="2503653533" sldId="462"/>
            <ac:spMk id="14" creationId="{B9E01242-A798-4AF3-A0A2-7C59DE02D6B1}"/>
          </ac:spMkLst>
        </pc:spChg>
      </pc:sldChg>
      <pc:sldChg chg="delSp modSp add replId">
        <pc:chgData name="内田 陽子" userId="S::yoko_uchida@jpfgojp.onmicrosoft.com::3ba88787-b8da-4fc8-a417-83f627a88c5e" providerId="AD" clId="Web-{BA90E12B-9006-16FD-BAF8-1D3002BE205A}" dt="2020-06-29T08:52:05.893" v="2283" actId="20577"/>
        <pc:sldMkLst>
          <pc:docMk/>
          <pc:sldMk cId="629953174" sldId="463"/>
        </pc:sldMkLst>
        <pc:spChg chg="mod">
          <ac:chgData name="内田 陽子" userId="S::yoko_uchida@jpfgojp.onmicrosoft.com::3ba88787-b8da-4fc8-a417-83f627a88c5e" providerId="AD" clId="Web-{BA90E12B-9006-16FD-BAF8-1D3002BE205A}" dt="2020-06-29T08:50:20.659" v="2230" actId="20577"/>
          <ac:spMkLst>
            <pc:docMk/>
            <pc:sldMk cId="629953174" sldId="46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9:16.128" v="2214" actId="20577"/>
          <ac:spMkLst>
            <pc:docMk/>
            <pc:sldMk cId="629953174" sldId="46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2:05.893" v="2283" actId="20577"/>
          <ac:spMkLst>
            <pc:docMk/>
            <pc:sldMk cId="629953174" sldId="46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9:31.300" v="2217" actId="1076"/>
          <ac:spMkLst>
            <pc:docMk/>
            <pc:sldMk cId="629953174" sldId="46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0:35.378" v="2240" actId="20577"/>
          <ac:spMkLst>
            <pc:docMk/>
            <pc:sldMk cId="629953174" sldId="463"/>
            <ac:spMk id="12" creationId="{FDF45B26-2467-4FFE-B55D-7C61FBE78DDD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8:49:20.191" v="2216"/>
          <ac:spMkLst>
            <pc:docMk/>
            <pc:sldMk cId="629953174" sldId="463"/>
            <ac:spMk id="13" creationId="{EF6F3857-3E56-471E-869C-FDB52DA51237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8:49:20.191" v="2215"/>
          <ac:spMkLst>
            <pc:docMk/>
            <pc:sldMk cId="629953174" sldId="463"/>
            <ac:spMk id="14" creationId="{B9E01242-A798-4AF3-A0A2-7C59DE02D6B1}"/>
          </ac:spMkLst>
        </pc:spChg>
      </pc:sldChg>
      <pc:sldChg chg="delSp modSp add ord replId">
        <pc:chgData name="内田 陽子" userId="S::yoko_uchida@jpfgojp.onmicrosoft.com::3ba88787-b8da-4fc8-a417-83f627a88c5e" providerId="AD" clId="Web-{BA90E12B-9006-16FD-BAF8-1D3002BE205A}" dt="2020-06-29T09:02:56.876" v="2443" actId="20577"/>
        <pc:sldMkLst>
          <pc:docMk/>
          <pc:sldMk cId="3016805703" sldId="464"/>
        </pc:sldMkLst>
        <pc:spChg chg="mod">
          <ac:chgData name="内田 陽子" userId="S::yoko_uchida@jpfgojp.onmicrosoft.com::3ba88787-b8da-4fc8-a417-83f627a88c5e" providerId="AD" clId="Web-{BA90E12B-9006-16FD-BAF8-1D3002BE205A}" dt="2020-06-29T09:01:47.439" v="2371" actId="20577"/>
          <ac:spMkLst>
            <pc:docMk/>
            <pc:sldMk cId="3016805703" sldId="46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3:23.909" v="2304" actId="14100"/>
          <ac:spMkLst>
            <pc:docMk/>
            <pc:sldMk cId="3016805703" sldId="46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4:14.424" v="2335" actId="20577"/>
          <ac:spMkLst>
            <pc:docMk/>
            <pc:sldMk cId="3016805703" sldId="464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9:01:55.860" v="2374"/>
          <ac:spMkLst>
            <pc:docMk/>
            <pc:sldMk cId="3016805703" sldId="464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2:10.563" v="2394" actId="20577"/>
          <ac:spMkLst>
            <pc:docMk/>
            <pc:sldMk cId="3016805703" sldId="464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2:56.876" v="2443" actId="20577"/>
          <ac:spMkLst>
            <pc:docMk/>
            <pc:sldMk cId="3016805703" sldId="464"/>
            <ac:spMk id="14" creationId="{E81F51A5-8175-464B-A1AE-19542C1F9BA4}"/>
          </ac:spMkLst>
        </pc:spChg>
      </pc:sldChg>
      <pc:sldChg chg="modSp add ord replId">
        <pc:chgData name="内田 陽子" userId="S::yoko_uchida@jpfgojp.onmicrosoft.com::3ba88787-b8da-4fc8-a417-83f627a88c5e" providerId="AD" clId="Web-{BA90E12B-9006-16FD-BAF8-1D3002BE205A}" dt="2020-06-29T09:16:37.639" v="2556" actId="1076"/>
        <pc:sldMkLst>
          <pc:docMk/>
          <pc:sldMk cId="2755551451" sldId="465"/>
        </pc:sldMkLst>
        <pc:spChg chg="mod">
          <ac:chgData name="内田 陽子" userId="S::yoko_uchida@jpfgojp.onmicrosoft.com::3ba88787-b8da-4fc8-a417-83f627a88c5e" providerId="AD" clId="Web-{BA90E12B-9006-16FD-BAF8-1D3002BE205A}" dt="2020-06-29T09:15:38.921" v="2514" actId="20577"/>
          <ac:spMkLst>
            <pc:docMk/>
            <pc:sldMk cId="2755551451" sldId="4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6:56.141" v="2473" actId="20577"/>
          <ac:spMkLst>
            <pc:docMk/>
            <pc:sldMk cId="2755551451" sldId="4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5:29.217" v="2505" actId="20577"/>
          <ac:spMkLst>
            <pc:docMk/>
            <pc:sldMk cId="2755551451" sldId="4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37.639" v="2556" actId="1076"/>
          <ac:spMkLst>
            <pc:docMk/>
            <pc:sldMk cId="2755551451" sldId="4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5:49.061" v="2524" actId="20577"/>
          <ac:spMkLst>
            <pc:docMk/>
            <pc:sldMk cId="2755551451" sldId="46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00.186" v="2533" actId="20577"/>
          <ac:spMkLst>
            <pc:docMk/>
            <pc:sldMk cId="2755551451" sldId="46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11.811" v="2548" actId="20577"/>
          <ac:spMkLst>
            <pc:docMk/>
            <pc:sldMk cId="2755551451" sldId="465"/>
            <ac:spMk id="14" creationId="{B9E01242-A798-4AF3-A0A2-7C59DE02D6B1}"/>
          </ac:spMkLst>
        </pc:spChg>
      </pc:sldChg>
      <pc:sldChg chg="addSp modSp add ord replId">
        <pc:chgData name="内田 陽子" userId="S::yoko_uchida@jpfgojp.onmicrosoft.com::3ba88787-b8da-4fc8-a417-83f627a88c5e" providerId="AD" clId="Web-{BA90E12B-9006-16FD-BAF8-1D3002BE205A}" dt="2020-06-29T09:23:52.419" v="2675" actId="1076"/>
        <pc:sldMkLst>
          <pc:docMk/>
          <pc:sldMk cId="2184320532" sldId="466"/>
        </pc:sldMkLst>
        <pc:spChg chg="mod">
          <ac:chgData name="内田 陽子" userId="S::yoko_uchida@jpfgojp.onmicrosoft.com::3ba88787-b8da-4fc8-a417-83f627a88c5e" providerId="AD" clId="Web-{BA90E12B-9006-16FD-BAF8-1D3002BE205A}" dt="2020-06-29T09:22:12.998" v="2637" actId="20577"/>
          <ac:spMkLst>
            <pc:docMk/>
            <pc:sldMk cId="2184320532" sldId="4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9:04.498" v="2580" actId="20577"/>
          <ac:spMkLst>
            <pc:docMk/>
            <pc:sldMk cId="2184320532" sldId="4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52.419" v="2675" actId="1076"/>
          <ac:spMkLst>
            <pc:docMk/>
            <pc:sldMk cId="2184320532" sldId="4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17.372" v="2659" actId="1076"/>
          <ac:spMkLst>
            <pc:docMk/>
            <pc:sldMk cId="2184320532" sldId="466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9:22:30.451" v="2644" actId="20577"/>
          <ac:spMkLst>
            <pc:docMk/>
            <pc:sldMk cId="2184320532" sldId="466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05.216" v="2655" actId="20577"/>
          <ac:spMkLst>
            <pc:docMk/>
            <pc:sldMk cId="2184320532" sldId="466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29.357" v="2670" actId="20577"/>
          <ac:spMkLst>
            <pc:docMk/>
            <pc:sldMk cId="2184320532" sldId="466"/>
            <ac:spMk id="14" creationId="{E81F51A5-8175-464B-A1AE-19542C1F9BA4}"/>
          </ac:spMkLst>
        </pc:spChg>
      </pc:sldChg>
    </pc:docChg>
  </pc:docChgLst>
  <pc:docChgLst>
    <pc:chgData name="内田 陽子" userId="S::yoko_uchida@jpfgojp.onmicrosoft.com::3ba88787-b8da-4fc8-a417-83f627a88c5e" providerId="AD" clId="Web-{D05C3231-4A18-707E-24D8-C1E2CB00B788}"/>
    <pc:docChg chg="addSld delSld modSld sldOrd">
      <pc:chgData name="内田 陽子" userId="S::yoko_uchida@jpfgojp.onmicrosoft.com::3ba88787-b8da-4fc8-a417-83f627a88c5e" providerId="AD" clId="Web-{D05C3231-4A18-707E-24D8-C1E2CB00B788}" dt="2020-07-02T10:08:02.416" v="558"/>
      <pc:docMkLst>
        <pc:docMk/>
      </pc:docMkLst>
      <pc:sldChg chg="ord">
        <pc:chgData name="内田 陽子" userId="S::yoko_uchida@jpfgojp.onmicrosoft.com::3ba88787-b8da-4fc8-a417-83f627a88c5e" providerId="AD" clId="Web-{D05C3231-4A18-707E-24D8-C1E2CB00B788}" dt="2020-07-02T09:31:08.364" v="2"/>
        <pc:sldMkLst>
          <pc:docMk/>
          <pc:sldMk cId="1239041308" sldId="323"/>
        </pc:sldMkLst>
      </pc:sldChg>
      <pc:sldChg chg="addSp delSp modSp ord">
        <pc:chgData name="内田 陽子" userId="S::yoko_uchida@jpfgojp.onmicrosoft.com::3ba88787-b8da-4fc8-a417-83f627a88c5e" providerId="AD" clId="Web-{D05C3231-4A18-707E-24D8-C1E2CB00B788}" dt="2020-07-02T09:51:02.961" v="232" actId="20577"/>
        <pc:sldMkLst>
          <pc:docMk/>
          <pc:sldMk cId="2292691927" sldId="408"/>
        </pc:sldMkLst>
        <pc:spChg chg="del mod">
          <ac:chgData name="内田 陽子" userId="S::yoko_uchida@jpfgojp.onmicrosoft.com::3ba88787-b8da-4fc8-a417-83f627a88c5e" providerId="AD" clId="Web-{D05C3231-4A18-707E-24D8-C1E2CB00B788}" dt="2020-07-02T09:46:52.866" v="136"/>
          <ac:spMkLst>
            <pc:docMk/>
            <pc:sldMk cId="2292691927" sldId="4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45:56.632" v="100" actId="20577"/>
          <ac:spMkLst>
            <pc:docMk/>
            <pc:sldMk cId="2292691927" sldId="4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46:31.773" v="117" actId="1076"/>
          <ac:spMkLst>
            <pc:docMk/>
            <pc:sldMk cId="2292691927" sldId="4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47:00.882" v="138" actId="1076"/>
          <ac:spMkLst>
            <pc:docMk/>
            <pc:sldMk cId="2292691927" sldId="408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D05C3231-4A18-707E-24D8-C1E2CB00B788}" dt="2020-07-02T09:51:02.961" v="232" actId="20577"/>
          <ac:spMkLst>
            <pc:docMk/>
            <pc:sldMk cId="2292691927" sldId="408"/>
            <ac:spMk id="8" creationId="{5DB09B15-04E0-4112-B8BF-6A60FBBE226D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47:15.960" v="167" actId="20577"/>
          <ac:spMkLst>
            <pc:docMk/>
            <pc:sldMk cId="2292691927" sldId="40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D05C3231-4A18-707E-24D8-C1E2CB00B788}" dt="2020-07-02T09:46:52.866" v="135"/>
          <ac:spMkLst>
            <pc:docMk/>
            <pc:sldMk cId="2292691927" sldId="408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05C3231-4A18-707E-24D8-C1E2CB00B788}" dt="2020-07-02T09:46:52.866" v="134"/>
          <ac:spMkLst>
            <pc:docMk/>
            <pc:sldMk cId="2292691927" sldId="408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D05C3231-4A18-707E-24D8-C1E2CB00B788}" dt="2020-07-02T09:48:25.773" v="175"/>
          <ac:picMkLst>
            <pc:docMk/>
            <pc:sldMk cId="2292691927" sldId="408"/>
            <ac:picMk id="5" creationId="{6EB3EBFE-C967-4F80-9841-5CBB3CAB59FE}"/>
          </ac:picMkLst>
        </pc:picChg>
        <pc:picChg chg="add mod ord">
          <ac:chgData name="内田 陽子" userId="S::yoko_uchida@jpfgojp.onmicrosoft.com::3ba88787-b8da-4fc8-a417-83f627a88c5e" providerId="AD" clId="Web-{D05C3231-4A18-707E-24D8-C1E2CB00B788}" dt="2020-07-02T09:48:50.710" v="177" actId="1076"/>
          <ac:picMkLst>
            <pc:docMk/>
            <pc:sldMk cId="2292691927" sldId="408"/>
            <ac:picMk id="6" creationId="{909EF311-61F2-40D0-910D-0188C1FE6F98}"/>
          </ac:picMkLst>
        </pc:picChg>
      </pc:sldChg>
      <pc:sldChg chg="addSp delSp modSp add">
        <pc:chgData name="内田 陽子" userId="S::yoko_uchida@jpfgojp.onmicrosoft.com::3ba88787-b8da-4fc8-a417-83f627a88c5e" providerId="AD" clId="Web-{D05C3231-4A18-707E-24D8-C1E2CB00B788}" dt="2020-07-02T09:34:30.365" v="19" actId="1076"/>
        <pc:sldMkLst>
          <pc:docMk/>
          <pc:sldMk cId="851434573" sldId="467"/>
        </pc:sldMkLst>
        <pc:spChg chg="add mod">
          <ac:chgData name="内田 陽子" userId="S::yoko_uchida@jpfgojp.onmicrosoft.com::3ba88787-b8da-4fc8-a417-83f627a88c5e" providerId="AD" clId="Web-{D05C3231-4A18-707E-24D8-C1E2CB00B788}" dt="2020-07-02T09:34:30.365" v="19" actId="1076"/>
          <ac:spMkLst>
            <pc:docMk/>
            <pc:sldMk cId="851434573" sldId="467"/>
            <ac:spMk id="2" creationId="{213F04B6-879C-4293-93DD-D0A00E42CB8C}"/>
          </ac:spMkLst>
        </pc:spChg>
        <pc:spChg chg="del">
          <ac:chgData name="内田 陽子" userId="S::yoko_uchida@jpfgojp.onmicrosoft.com::3ba88787-b8da-4fc8-a417-83f627a88c5e" providerId="AD" clId="Web-{D05C3231-4A18-707E-24D8-C1E2CB00B788}" dt="2020-07-02T09:34:20.333" v="17"/>
          <ac:spMkLst>
            <pc:docMk/>
            <pc:sldMk cId="851434573" sldId="467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D05C3231-4A18-707E-24D8-C1E2CB00B788}" dt="2020-07-02T09:34:25.302" v="18"/>
          <ac:spMkLst>
            <pc:docMk/>
            <pc:sldMk cId="851434573" sldId="467"/>
            <ac:spMk id="9" creationId="{5F4E99C0-9C75-4CFA-9498-EC7DEDD79838}"/>
          </ac:spMkLst>
        </pc:spChg>
      </pc:sldChg>
      <pc:sldChg chg="addSp delSp modSp add">
        <pc:chgData name="内田 陽子" userId="S::yoko_uchida@jpfgojp.onmicrosoft.com::3ba88787-b8da-4fc8-a417-83f627a88c5e" providerId="AD" clId="Web-{D05C3231-4A18-707E-24D8-C1E2CB00B788}" dt="2020-07-02T09:34:06.739" v="15" actId="1076"/>
        <pc:sldMkLst>
          <pc:docMk/>
          <pc:sldMk cId="2124319261" sldId="468"/>
        </pc:sldMkLst>
        <pc:spChg chg="del">
          <ac:chgData name="内田 陽子" userId="S::yoko_uchida@jpfgojp.onmicrosoft.com::3ba88787-b8da-4fc8-a417-83f627a88c5e" providerId="AD" clId="Web-{D05C3231-4A18-707E-24D8-C1E2CB00B788}" dt="2020-07-02T09:33:57.677" v="13"/>
          <ac:spMkLst>
            <pc:docMk/>
            <pc:sldMk cId="2124319261" sldId="468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D05C3231-4A18-707E-24D8-C1E2CB00B788}" dt="2020-07-02T09:34:01.271" v="14"/>
          <ac:spMkLst>
            <pc:docMk/>
            <pc:sldMk cId="2124319261" sldId="468"/>
            <ac:spMk id="5" creationId="{DEDE5DF9-EA88-47E3-B977-D50BCED01A3F}"/>
          </ac:spMkLst>
        </pc:spChg>
        <pc:spChg chg="add del mod">
          <ac:chgData name="内田 陽子" userId="S::yoko_uchida@jpfgojp.onmicrosoft.com::3ba88787-b8da-4fc8-a417-83f627a88c5e" providerId="AD" clId="Web-{D05C3231-4A18-707E-24D8-C1E2CB00B788}" dt="2020-07-02T09:34:06.739" v="15" actId="1076"/>
          <ac:spMkLst>
            <pc:docMk/>
            <pc:sldMk cId="2124319261" sldId="468"/>
            <ac:spMk id="6" creationId="{9C27ACF3-3CA0-4CAB-89D5-084C3451B4F9}"/>
          </ac:spMkLst>
        </pc:spChg>
      </pc:sldChg>
      <pc:sldChg chg="addSp delSp modSp add ord">
        <pc:chgData name="内田 陽子" userId="S::yoko_uchida@jpfgojp.onmicrosoft.com::3ba88787-b8da-4fc8-a417-83f627a88c5e" providerId="AD" clId="Web-{D05C3231-4A18-707E-24D8-C1E2CB00B788}" dt="2020-07-02T09:42:12.163" v="53"/>
        <pc:sldMkLst>
          <pc:docMk/>
          <pc:sldMk cId="811488771" sldId="469"/>
        </pc:sldMkLst>
        <pc:spChg chg="mod">
          <ac:chgData name="内田 陽子" userId="S::yoko_uchida@jpfgojp.onmicrosoft.com::3ba88787-b8da-4fc8-a417-83f627a88c5e" providerId="AD" clId="Web-{D05C3231-4A18-707E-24D8-C1E2CB00B788}" dt="2020-07-02T09:41:39.272" v="47" actId="20577"/>
          <ac:spMkLst>
            <pc:docMk/>
            <pc:sldMk cId="811488771" sldId="469"/>
            <ac:spMk id="4" creationId="{00000000-0000-0000-0000-000000000000}"/>
          </ac:spMkLst>
        </pc:spChg>
        <pc:picChg chg="del">
          <ac:chgData name="内田 陽子" userId="S::yoko_uchida@jpfgojp.onmicrosoft.com::3ba88787-b8da-4fc8-a417-83f627a88c5e" providerId="AD" clId="Web-{D05C3231-4A18-707E-24D8-C1E2CB00B788}" dt="2020-07-02T09:42:12.163" v="53"/>
          <ac:picMkLst>
            <pc:docMk/>
            <pc:sldMk cId="811488771" sldId="469"/>
            <ac:picMk id="2" creationId="{CEA53FE4-8130-4E7C-8F72-ADA9CE47C99B}"/>
          </ac:picMkLst>
        </pc:picChg>
        <pc:picChg chg="add mod">
          <ac:chgData name="内田 陽子" userId="S::yoko_uchida@jpfgojp.onmicrosoft.com::3ba88787-b8da-4fc8-a417-83f627a88c5e" providerId="AD" clId="Web-{D05C3231-4A18-707E-24D8-C1E2CB00B788}" dt="2020-07-02T09:42:07.756" v="52" actId="1076"/>
          <ac:picMkLst>
            <pc:docMk/>
            <pc:sldMk cId="811488771" sldId="469"/>
            <ac:picMk id="3" creationId="{C19085C7-94B5-451A-B5E4-CCA56587E6EB}"/>
          </ac:picMkLst>
        </pc:picChg>
      </pc:sldChg>
      <pc:sldChg chg="add del replId">
        <pc:chgData name="内田 陽子" userId="S::yoko_uchida@jpfgojp.onmicrosoft.com::3ba88787-b8da-4fc8-a417-83f627a88c5e" providerId="AD" clId="Web-{D05C3231-4A18-707E-24D8-C1E2CB00B788}" dt="2020-07-02T09:34:35.099" v="20"/>
        <pc:sldMkLst>
          <pc:docMk/>
          <pc:sldMk cId="4036493869" sldId="469"/>
        </pc:sldMkLst>
      </pc:sldChg>
      <pc:sldChg chg="addSp delSp modSp add replId">
        <pc:chgData name="内田 陽子" userId="S::yoko_uchida@jpfgojp.onmicrosoft.com::3ba88787-b8da-4fc8-a417-83f627a88c5e" providerId="AD" clId="Web-{D05C3231-4A18-707E-24D8-C1E2CB00B788}" dt="2020-07-02T09:44:29.303" v="78" actId="1076"/>
        <pc:sldMkLst>
          <pc:docMk/>
          <pc:sldMk cId="2161675583" sldId="470"/>
        </pc:sldMkLst>
        <pc:spChg chg="mod">
          <ac:chgData name="内田 陽子" userId="S::yoko_uchida@jpfgojp.onmicrosoft.com::3ba88787-b8da-4fc8-a417-83f627a88c5e" providerId="AD" clId="Web-{D05C3231-4A18-707E-24D8-C1E2CB00B788}" dt="2020-07-02T09:43:32.928" v="70" actId="1076"/>
          <ac:spMkLst>
            <pc:docMk/>
            <pc:sldMk cId="2161675583" sldId="4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44:29.303" v="78" actId="1076"/>
          <ac:spMkLst>
            <pc:docMk/>
            <pc:sldMk cId="2161675583" sldId="470"/>
            <ac:spMk id="8" creationId="{09336035-D0B3-4294-93CD-B0D1779E1361}"/>
          </ac:spMkLst>
        </pc:spChg>
        <pc:picChg chg="add mod">
          <ac:chgData name="内田 陽子" userId="S::yoko_uchida@jpfgojp.onmicrosoft.com::3ba88787-b8da-4fc8-a417-83f627a88c5e" providerId="AD" clId="Web-{D05C3231-4A18-707E-24D8-C1E2CB00B788}" dt="2020-07-02T09:44:17.178" v="76" actId="1076"/>
          <ac:picMkLst>
            <pc:docMk/>
            <pc:sldMk cId="2161675583" sldId="470"/>
            <ac:picMk id="2" creationId="{4A1868D9-0B3E-481C-9FB2-38FC989EFA7C}"/>
          </ac:picMkLst>
        </pc:picChg>
        <pc:picChg chg="del">
          <ac:chgData name="内田 陽子" userId="S::yoko_uchida@jpfgojp.onmicrosoft.com::3ba88787-b8da-4fc8-a417-83f627a88c5e" providerId="AD" clId="Web-{D05C3231-4A18-707E-24D8-C1E2CB00B788}" dt="2020-07-02T09:44:21.132" v="77"/>
          <ac:picMkLst>
            <pc:docMk/>
            <pc:sldMk cId="2161675583" sldId="470"/>
            <ac:picMk id="3" creationId="{C19085C7-94B5-451A-B5E4-CCA56587E6EB}"/>
          </ac:picMkLst>
        </pc:picChg>
      </pc:sldChg>
      <pc:sldChg chg="addSp delSp modSp add replId">
        <pc:chgData name="内田 陽子" userId="S::yoko_uchida@jpfgojp.onmicrosoft.com::3ba88787-b8da-4fc8-a417-83f627a88c5e" providerId="AD" clId="Web-{D05C3231-4A18-707E-24D8-C1E2CB00B788}" dt="2020-07-02T09:58:36.899" v="393" actId="1076"/>
        <pc:sldMkLst>
          <pc:docMk/>
          <pc:sldMk cId="842644726" sldId="471"/>
        </pc:sldMkLst>
        <pc:spChg chg="add mod">
          <ac:chgData name="内田 陽子" userId="S::yoko_uchida@jpfgojp.onmicrosoft.com::3ba88787-b8da-4fc8-a417-83f627a88c5e" providerId="AD" clId="Web-{D05C3231-4A18-707E-24D8-C1E2CB00B788}" dt="2020-07-02T09:53:29.586" v="308" actId="20577"/>
          <ac:spMkLst>
            <pc:docMk/>
            <pc:sldMk cId="842644726" sldId="471"/>
            <ac:spMk id="2" creationId="{9A69942A-AF4F-4295-8648-BED8C6AE5814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52:29.320" v="277" actId="20577"/>
          <ac:spMkLst>
            <pc:docMk/>
            <pc:sldMk cId="842644726" sldId="47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52:57.008" v="281" actId="20577"/>
          <ac:spMkLst>
            <pc:docMk/>
            <pc:sldMk cId="842644726" sldId="471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D05C3231-4A18-707E-24D8-C1E2CB00B788}" dt="2020-07-02T09:53:04.789" v="284" actId="20577"/>
          <ac:spMkLst>
            <pc:docMk/>
            <pc:sldMk cId="842644726" sldId="471"/>
            <ac:spMk id="5" creationId="{1FF80CD9-5AF7-43DF-B247-1CF0969AA791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58:36.899" v="393" actId="1076"/>
          <ac:spMkLst>
            <pc:docMk/>
            <pc:sldMk cId="842644726" sldId="47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53:12.492" v="290" actId="20577"/>
          <ac:spMkLst>
            <pc:docMk/>
            <pc:sldMk cId="842644726" sldId="471"/>
            <ac:spMk id="9" creationId="{48920A6D-E990-4345-B2E9-6CEDA0026157}"/>
          </ac:spMkLst>
        </pc:spChg>
        <pc:picChg chg="del">
          <ac:chgData name="内田 陽子" userId="S::yoko_uchida@jpfgojp.onmicrosoft.com::3ba88787-b8da-4fc8-a417-83f627a88c5e" providerId="AD" clId="Web-{D05C3231-4A18-707E-24D8-C1E2CB00B788}" dt="2020-07-02T09:54:19.992" v="315"/>
          <ac:picMkLst>
            <pc:docMk/>
            <pc:sldMk cId="842644726" sldId="471"/>
            <ac:picMk id="6" creationId="{909EF311-61F2-40D0-910D-0188C1FE6F98}"/>
          </ac:picMkLst>
        </pc:picChg>
        <pc:picChg chg="add mod ord">
          <ac:chgData name="内田 陽子" userId="S::yoko_uchida@jpfgojp.onmicrosoft.com::3ba88787-b8da-4fc8-a417-83f627a88c5e" providerId="AD" clId="Web-{D05C3231-4A18-707E-24D8-C1E2CB00B788}" dt="2020-07-02T09:54:18.180" v="314"/>
          <ac:picMkLst>
            <pc:docMk/>
            <pc:sldMk cId="842644726" sldId="471"/>
            <ac:picMk id="11" creationId="{3519FE1E-36CA-43EC-A2BD-30E1E36FE29A}"/>
          </ac:picMkLst>
        </pc:picChg>
      </pc:sldChg>
      <pc:sldChg chg="addSp delSp modSp add replId">
        <pc:chgData name="内田 陽子" userId="S::yoko_uchida@jpfgojp.onmicrosoft.com::3ba88787-b8da-4fc8-a417-83f627a88c5e" providerId="AD" clId="Web-{D05C3231-4A18-707E-24D8-C1E2CB00B788}" dt="2020-07-02T09:58:25.056" v="392" actId="1076"/>
        <pc:sldMkLst>
          <pc:docMk/>
          <pc:sldMk cId="1504118979" sldId="472"/>
        </pc:sldMkLst>
        <pc:spChg chg="add del">
          <ac:chgData name="内田 陽子" userId="S::yoko_uchida@jpfgojp.onmicrosoft.com::3ba88787-b8da-4fc8-a417-83f627a88c5e" providerId="AD" clId="Web-{D05C3231-4A18-707E-24D8-C1E2CB00B788}" dt="2020-07-02T09:55:41.055" v="334"/>
          <ac:spMkLst>
            <pc:docMk/>
            <pc:sldMk cId="1504118979" sldId="472"/>
            <ac:spMk id="2" creationId="{9A69942A-AF4F-4295-8648-BED8C6AE5814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55:19.415" v="329" actId="20577"/>
          <ac:spMkLst>
            <pc:docMk/>
            <pc:sldMk cId="1504118979" sldId="47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57:54.274" v="389" actId="1076"/>
          <ac:spMkLst>
            <pc:docMk/>
            <pc:sldMk cId="1504118979" sldId="47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56:06.633" v="364" actId="20577"/>
          <ac:spMkLst>
            <pc:docMk/>
            <pc:sldMk cId="1504118979" sldId="472"/>
            <ac:spMk id="5" creationId="{1FF80CD9-5AF7-43DF-B247-1CF0969AA791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09:58:25.056" v="392" actId="1076"/>
          <ac:spMkLst>
            <pc:docMk/>
            <pc:sldMk cId="1504118979" sldId="472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D05C3231-4A18-707E-24D8-C1E2CB00B788}" dt="2020-07-02T09:55:55.133" v="338" actId="20577"/>
          <ac:spMkLst>
            <pc:docMk/>
            <pc:sldMk cId="1504118979" sldId="472"/>
            <ac:spMk id="9" creationId="{48920A6D-E990-4345-B2E9-6CEDA0026157}"/>
          </ac:spMkLst>
        </pc:spChg>
        <pc:picChg chg="add mod">
          <ac:chgData name="内田 陽子" userId="S::yoko_uchida@jpfgojp.onmicrosoft.com::3ba88787-b8da-4fc8-a417-83f627a88c5e" providerId="AD" clId="Web-{D05C3231-4A18-707E-24D8-C1E2CB00B788}" dt="2020-07-02T09:58:09.962" v="391" actId="1076"/>
          <ac:picMkLst>
            <pc:docMk/>
            <pc:sldMk cId="1504118979" sldId="472"/>
            <ac:picMk id="6" creationId="{08EBEDFB-0E7E-4434-9EDF-008A2D0555D9}"/>
          </ac:picMkLst>
        </pc:picChg>
        <pc:picChg chg="del">
          <ac:chgData name="内田 陽子" userId="S::yoko_uchida@jpfgojp.onmicrosoft.com::3ba88787-b8da-4fc8-a417-83f627a88c5e" providerId="AD" clId="Web-{D05C3231-4A18-707E-24D8-C1E2CB00B788}" dt="2020-07-02T09:57:09.540" v="386"/>
          <ac:picMkLst>
            <pc:docMk/>
            <pc:sldMk cId="1504118979" sldId="472"/>
            <ac:picMk id="11" creationId="{3519FE1E-36CA-43EC-A2BD-30E1E36FE29A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D05C3231-4A18-707E-24D8-C1E2CB00B788}" dt="2020-07-02T10:01:27.853" v="427" actId="1076"/>
        <pc:sldMkLst>
          <pc:docMk/>
          <pc:sldMk cId="3839088186" sldId="473"/>
        </pc:sldMkLst>
        <pc:spChg chg="mod">
          <ac:chgData name="内田 陽子" userId="S::yoko_uchida@jpfgojp.onmicrosoft.com::3ba88787-b8da-4fc8-a417-83f627a88c5e" providerId="AD" clId="Web-{D05C3231-4A18-707E-24D8-C1E2CB00B788}" dt="2020-07-02T10:00:04.603" v="409" actId="20577"/>
          <ac:spMkLst>
            <pc:docMk/>
            <pc:sldMk cId="3839088186" sldId="47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10:01:27.853" v="427" actId="1076"/>
          <ac:spMkLst>
            <pc:docMk/>
            <pc:sldMk cId="3839088186" sldId="473"/>
            <ac:spMk id="8" creationId="{09336035-D0B3-4294-93CD-B0D1779E1361}"/>
          </ac:spMkLst>
        </pc:spChg>
        <pc:picChg chg="del">
          <ac:chgData name="内田 陽子" userId="S::yoko_uchida@jpfgojp.onmicrosoft.com::3ba88787-b8da-4fc8-a417-83f627a88c5e" providerId="AD" clId="Web-{D05C3231-4A18-707E-24D8-C1E2CB00B788}" dt="2020-07-02T10:00:29.243" v="414"/>
          <ac:picMkLst>
            <pc:docMk/>
            <pc:sldMk cId="3839088186" sldId="473"/>
            <ac:picMk id="2" creationId="{4A1868D9-0B3E-481C-9FB2-38FC989EFA7C}"/>
          </ac:picMkLst>
        </pc:picChg>
        <pc:picChg chg="add mod">
          <ac:chgData name="内田 陽子" userId="S::yoko_uchida@jpfgojp.onmicrosoft.com::3ba88787-b8da-4fc8-a417-83f627a88c5e" providerId="AD" clId="Web-{D05C3231-4A18-707E-24D8-C1E2CB00B788}" dt="2020-07-02T10:01:13.197" v="426" actId="1076"/>
          <ac:picMkLst>
            <pc:docMk/>
            <pc:sldMk cId="3839088186" sldId="473"/>
            <ac:picMk id="3" creationId="{160A504B-2C15-4260-A46B-DB8C7EB10C03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D05C3231-4A18-707E-24D8-C1E2CB00B788}" dt="2020-07-02T10:06:37.588" v="555" actId="1076"/>
        <pc:sldMkLst>
          <pc:docMk/>
          <pc:sldMk cId="1957516620" sldId="474"/>
        </pc:sldMkLst>
        <pc:spChg chg="mod">
          <ac:chgData name="内田 陽子" userId="S::yoko_uchida@jpfgojp.onmicrosoft.com::3ba88787-b8da-4fc8-a417-83f627a88c5e" providerId="AD" clId="Web-{D05C3231-4A18-707E-24D8-C1E2CB00B788}" dt="2020-07-02T10:03:12.791" v="448" actId="20577"/>
          <ac:spMkLst>
            <pc:docMk/>
            <pc:sldMk cId="1957516620" sldId="47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10:02:32.697" v="434" actId="20577"/>
          <ac:spMkLst>
            <pc:docMk/>
            <pc:sldMk cId="1957516620" sldId="47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10:05:06.822" v="492" actId="20577"/>
          <ac:spMkLst>
            <pc:docMk/>
            <pc:sldMk cId="1957516620" sldId="474"/>
            <ac:spMk id="5" creationId="{1FF80CD9-5AF7-43DF-B247-1CF0969AA791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10:03:18.931" v="449" actId="1076"/>
          <ac:spMkLst>
            <pc:docMk/>
            <pc:sldMk cId="1957516620" sldId="474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D05C3231-4A18-707E-24D8-C1E2CB00B788}" dt="2020-07-02T10:05:59.682" v="513" actId="20577"/>
          <ac:spMkLst>
            <pc:docMk/>
            <pc:sldMk cId="1957516620" sldId="474"/>
            <ac:spMk id="8" creationId="{DEE3CA89-7A3A-41DF-B0D9-E955C292CFD2}"/>
          </ac:spMkLst>
        </pc:spChg>
        <pc:spChg chg="mod">
          <ac:chgData name="内田 陽子" userId="S::yoko_uchida@jpfgojp.onmicrosoft.com::3ba88787-b8da-4fc8-a417-83f627a88c5e" providerId="AD" clId="Web-{D05C3231-4A18-707E-24D8-C1E2CB00B788}" dt="2020-07-02T10:04:49.025" v="477" actId="20577"/>
          <ac:spMkLst>
            <pc:docMk/>
            <pc:sldMk cId="1957516620" sldId="474"/>
            <ac:spMk id="9" creationId="{48920A6D-E990-4345-B2E9-6CEDA0026157}"/>
          </ac:spMkLst>
        </pc:spChg>
        <pc:spChg chg="add del">
          <ac:chgData name="内田 陽子" userId="S::yoko_uchida@jpfgojp.onmicrosoft.com::3ba88787-b8da-4fc8-a417-83f627a88c5e" providerId="AD" clId="Web-{D05C3231-4A18-707E-24D8-C1E2CB00B788}" dt="2020-07-02T10:06:17.072" v="538"/>
          <ac:spMkLst>
            <pc:docMk/>
            <pc:sldMk cId="1957516620" sldId="474"/>
            <ac:spMk id="10" creationId="{CA9666C8-63C0-4AF4-BC80-EF09B37D0FC3}"/>
          </ac:spMkLst>
        </pc:spChg>
        <pc:spChg chg="add del">
          <ac:chgData name="内田 陽子" userId="S::yoko_uchida@jpfgojp.onmicrosoft.com::3ba88787-b8da-4fc8-a417-83f627a88c5e" providerId="AD" clId="Web-{D05C3231-4A18-707E-24D8-C1E2CB00B788}" dt="2020-07-02T10:06:17.072" v="537"/>
          <ac:spMkLst>
            <pc:docMk/>
            <pc:sldMk cId="1957516620" sldId="474"/>
            <ac:spMk id="11" creationId="{3AB5E5B9-235F-4FA8-AC6A-3CE22EA1633B}"/>
          </ac:spMkLst>
        </pc:spChg>
        <pc:spChg chg="add mod">
          <ac:chgData name="内田 陽子" userId="S::yoko_uchida@jpfgojp.onmicrosoft.com::3ba88787-b8da-4fc8-a417-83f627a88c5e" providerId="AD" clId="Web-{D05C3231-4A18-707E-24D8-C1E2CB00B788}" dt="2020-07-02T10:06:32.229" v="552" actId="20577"/>
          <ac:spMkLst>
            <pc:docMk/>
            <pc:sldMk cId="1957516620" sldId="474"/>
            <ac:spMk id="14" creationId="{6BD9AAEE-8C8C-4836-8E8C-0474B7C0AB85}"/>
          </ac:spMkLst>
        </pc:spChg>
        <pc:picChg chg="add mod ord">
          <ac:chgData name="内田 陽子" userId="S::yoko_uchida@jpfgojp.onmicrosoft.com::3ba88787-b8da-4fc8-a417-83f627a88c5e" providerId="AD" clId="Web-{D05C3231-4A18-707E-24D8-C1E2CB00B788}" dt="2020-07-02T10:06:37.588" v="555" actId="1076"/>
          <ac:picMkLst>
            <pc:docMk/>
            <pc:sldMk cId="1957516620" sldId="474"/>
            <ac:picMk id="2" creationId="{76B45DDD-B478-48C6-8AA6-C1BBD622386A}"/>
          </ac:picMkLst>
        </pc:picChg>
        <pc:picChg chg="del">
          <ac:chgData name="内田 陽子" userId="S::yoko_uchida@jpfgojp.onmicrosoft.com::3ba88787-b8da-4fc8-a417-83f627a88c5e" providerId="AD" clId="Web-{D05C3231-4A18-707E-24D8-C1E2CB00B788}" dt="2020-07-02T10:04:13.556" v="455"/>
          <ac:picMkLst>
            <pc:docMk/>
            <pc:sldMk cId="1957516620" sldId="474"/>
            <ac:picMk id="6" creationId="{08EBEDFB-0E7E-4434-9EDF-008A2D0555D9}"/>
          </ac:picMkLst>
        </pc:picChg>
      </pc:sldChg>
      <pc:sldChg chg="addSp modSp add ord replId">
        <pc:chgData name="内田 陽子" userId="S::yoko_uchida@jpfgojp.onmicrosoft.com::3ba88787-b8da-4fc8-a417-83f627a88c5e" providerId="AD" clId="Web-{D05C3231-4A18-707E-24D8-C1E2CB00B788}" dt="2020-07-02T10:08:02.416" v="558"/>
        <pc:sldMkLst>
          <pc:docMk/>
          <pc:sldMk cId="3902650234" sldId="475"/>
        </pc:sldMkLst>
        <pc:picChg chg="add mod">
          <ac:chgData name="内田 陽子" userId="S::yoko_uchida@jpfgojp.onmicrosoft.com::3ba88787-b8da-4fc8-a417-83f627a88c5e" providerId="AD" clId="Web-{D05C3231-4A18-707E-24D8-C1E2CB00B788}" dt="2020-07-02T10:08:02.416" v="558"/>
          <ac:picMkLst>
            <pc:docMk/>
            <pc:sldMk cId="3902650234" sldId="475"/>
            <ac:picMk id="6" creationId="{9973D6E8-5E54-4E02-BCB4-F108239815E3}"/>
          </ac:picMkLst>
        </pc:picChg>
      </pc:sldChg>
    </pc:docChg>
  </pc:docChgLst>
  <pc:docChgLst>
    <pc:chgData name="内田 陽子" userId="S::yoko_uchida@jpfgojp.onmicrosoft.com::3ba88787-b8da-4fc8-a417-83f627a88c5e" providerId="AD" clId="Web-{BAF54184-C17E-C218-3B2F-09C91A6FEF48}"/>
    <pc:docChg chg="modSld">
      <pc:chgData name="内田 陽子" userId="S::yoko_uchida@jpfgojp.onmicrosoft.com::3ba88787-b8da-4fc8-a417-83f627a88c5e" providerId="AD" clId="Web-{BAF54184-C17E-C218-3B2F-09C91A6FEF48}" dt="2020-07-17T14:24:14.847" v="0" actId="20577"/>
      <pc:docMkLst>
        <pc:docMk/>
      </pc:docMkLst>
      <pc:sldChg chg="modSp">
        <pc:chgData name="内田 陽子" userId="S::yoko_uchida@jpfgojp.onmicrosoft.com::3ba88787-b8da-4fc8-a417-83f627a88c5e" providerId="AD" clId="Web-{BAF54184-C17E-C218-3B2F-09C91A6FEF48}" dt="2020-07-17T14:24:14.847" v="0" actId="20577"/>
        <pc:sldMkLst>
          <pc:docMk/>
          <pc:sldMk cId="1520544777" sldId="508"/>
        </pc:sldMkLst>
        <pc:spChg chg="mod">
          <ac:chgData name="内田 陽子" userId="S::yoko_uchida@jpfgojp.onmicrosoft.com::3ba88787-b8da-4fc8-a417-83f627a88c5e" providerId="AD" clId="Web-{BAF54184-C17E-C218-3B2F-09C91A6FEF48}" dt="2020-07-17T14:24:14.847" v="0" actId="20577"/>
          <ac:spMkLst>
            <pc:docMk/>
            <pc:sldMk cId="1520544777" sldId="508"/>
            <ac:spMk id="8" creationId="{B590BF03-DF4B-4292-A87C-CA7C026985BF}"/>
          </ac:spMkLst>
        </pc:spChg>
      </pc:sldChg>
    </pc:docChg>
  </pc:docChgLst>
  <pc:docChgLst>
    <pc:chgData name="内田 陽子" userId="S::yoko_uchida@jpfgojp.onmicrosoft.com::3ba88787-b8da-4fc8-a417-83f627a88c5e" providerId="AD" clId="Web-{8751890C-BA9D-FB9F-F3B5-5CA9BB9AAA98}"/>
    <pc:docChg chg="addSld modSld sldOrd">
      <pc:chgData name="内田 陽子" userId="S::yoko_uchida@jpfgojp.onmicrosoft.com::3ba88787-b8da-4fc8-a417-83f627a88c5e" providerId="AD" clId="Web-{8751890C-BA9D-FB9F-F3B5-5CA9BB9AAA98}" dt="2020-07-03T03:28:27.465" v="3024" actId="20577"/>
      <pc:docMkLst>
        <pc:docMk/>
      </pc:docMkLst>
      <pc:sldChg chg="modSp">
        <pc:chgData name="内田 陽子" userId="S::yoko_uchida@jpfgojp.onmicrosoft.com::3ba88787-b8da-4fc8-a417-83f627a88c5e" providerId="AD" clId="Web-{8751890C-BA9D-FB9F-F3B5-5CA9BB9AAA98}" dt="2020-07-03T00:53:47.659" v="1911" actId="14100"/>
        <pc:sldMkLst>
          <pc:docMk/>
          <pc:sldMk cId="1957516620" sldId="474"/>
        </pc:sldMkLst>
        <pc:picChg chg="mod">
          <ac:chgData name="内田 陽子" userId="S::yoko_uchida@jpfgojp.onmicrosoft.com::3ba88787-b8da-4fc8-a417-83f627a88c5e" providerId="AD" clId="Web-{8751890C-BA9D-FB9F-F3B5-5CA9BB9AAA98}" dt="2020-07-03T00:53:47.659" v="1911" actId="14100"/>
          <ac:picMkLst>
            <pc:docMk/>
            <pc:sldMk cId="1957516620" sldId="474"/>
            <ac:picMk id="2" creationId="{76B45DDD-B478-48C6-8AA6-C1BBD622386A}"/>
          </ac:picMkLst>
        </pc:picChg>
      </pc:sldChg>
      <pc:sldChg chg="delSp modSp">
        <pc:chgData name="内田 陽子" userId="S::yoko_uchida@jpfgojp.onmicrosoft.com::3ba88787-b8da-4fc8-a417-83f627a88c5e" providerId="AD" clId="Web-{8751890C-BA9D-FB9F-F3B5-5CA9BB9AAA98}" dt="2020-07-02T12:16:09.562" v="132" actId="1076"/>
        <pc:sldMkLst>
          <pc:docMk/>
          <pc:sldMk cId="3902650234" sldId="475"/>
        </pc:sldMkLst>
        <pc:spChg chg="del">
          <ac:chgData name="内田 陽子" userId="S::yoko_uchida@jpfgojp.onmicrosoft.com::3ba88787-b8da-4fc8-a417-83f627a88c5e" providerId="AD" clId="Web-{8751890C-BA9D-FB9F-F3B5-5CA9BB9AAA98}" dt="2020-07-02T12:04:54.548" v="21"/>
          <ac:spMkLst>
            <pc:docMk/>
            <pc:sldMk cId="3902650234" sldId="475"/>
            <ac:spMk id="2" creationId="{9A69942A-AF4F-4295-8648-BED8C6AE5814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04:44.345" v="19" actId="20577"/>
          <ac:spMkLst>
            <pc:docMk/>
            <pc:sldMk cId="3902650234" sldId="4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16:09.562" v="132" actId="1076"/>
          <ac:spMkLst>
            <pc:docMk/>
            <pc:sldMk cId="3902650234" sldId="475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8751890C-BA9D-FB9F-F3B5-5CA9BB9AAA98}" dt="2020-07-02T12:04:54.548" v="20"/>
          <ac:spMkLst>
            <pc:docMk/>
            <pc:sldMk cId="3902650234" sldId="475"/>
            <ac:spMk id="5" creationId="{1FF80CD9-5AF7-43DF-B247-1CF0969AA791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05:40.050" v="24" actId="1076"/>
          <ac:spMkLst>
            <pc:docMk/>
            <pc:sldMk cId="3902650234" sldId="47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8751890C-BA9D-FB9F-F3B5-5CA9BB9AAA98}" dt="2020-07-02T12:04:54.548" v="22"/>
          <ac:spMkLst>
            <pc:docMk/>
            <pc:sldMk cId="3902650234" sldId="475"/>
            <ac:spMk id="9" creationId="{48920A6D-E990-4345-B2E9-6CEDA0026157}"/>
          </ac:spMkLst>
        </pc:spChg>
        <pc:picChg chg="mod ord">
          <ac:chgData name="内田 陽子" userId="S::yoko_uchida@jpfgojp.onmicrosoft.com::3ba88787-b8da-4fc8-a417-83f627a88c5e" providerId="AD" clId="Web-{8751890C-BA9D-FB9F-F3B5-5CA9BB9AAA98}" dt="2020-07-02T12:03:33.779" v="2"/>
          <ac:picMkLst>
            <pc:docMk/>
            <pc:sldMk cId="3902650234" sldId="475"/>
            <ac:picMk id="6" creationId="{9973D6E8-5E54-4E02-BCB4-F108239815E3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2T12:03:35.436" v="3"/>
          <ac:picMkLst>
            <pc:docMk/>
            <pc:sldMk cId="3902650234" sldId="475"/>
            <ac:picMk id="11" creationId="{3519FE1E-36CA-43EC-A2BD-30E1E36FE29A}"/>
          </ac:picMkLst>
        </pc:picChg>
      </pc:sldChg>
      <pc:sldChg chg="addSp delSp modSp add replId">
        <pc:chgData name="内田 陽子" userId="S::yoko_uchida@jpfgojp.onmicrosoft.com::3ba88787-b8da-4fc8-a417-83f627a88c5e" providerId="AD" clId="Web-{8751890C-BA9D-FB9F-F3B5-5CA9BB9AAA98}" dt="2020-07-02T12:17:19.706" v="185" actId="20577"/>
        <pc:sldMkLst>
          <pc:docMk/>
          <pc:sldMk cId="2505661736" sldId="476"/>
        </pc:sldMkLst>
        <pc:spChg chg="add mod">
          <ac:chgData name="内田 陽子" userId="S::yoko_uchida@jpfgojp.onmicrosoft.com::3ba88787-b8da-4fc8-a417-83f627a88c5e" providerId="AD" clId="Web-{8751890C-BA9D-FB9F-F3B5-5CA9BB9AAA98}" dt="2020-07-02T12:16:48.314" v="157" actId="20577"/>
          <ac:spMkLst>
            <pc:docMk/>
            <pc:sldMk cId="2505661736" sldId="476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12:31.521" v="74" actId="20577"/>
          <ac:spMkLst>
            <pc:docMk/>
            <pc:sldMk cId="2505661736" sldId="47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15:21.669" v="122" actId="1076"/>
          <ac:spMkLst>
            <pc:docMk/>
            <pc:sldMk cId="2505661736" sldId="476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8751890C-BA9D-FB9F-F3B5-5CA9BB9AAA98}" dt="2020-07-02T12:17:13.019" v="180" actId="20577"/>
          <ac:spMkLst>
            <pc:docMk/>
            <pc:sldMk cId="2505661736" sldId="476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12:40.037" v="75" actId="1076"/>
          <ac:spMkLst>
            <pc:docMk/>
            <pc:sldMk cId="2505661736" sldId="476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8751890C-BA9D-FB9F-F3B5-5CA9BB9AAA98}" dt="2020-07-02T12:17:19.706" v="185" actId="20577"/>
          <ac:spMkLst>
            <pc:docMk/>
            <pc:sldMk cId="2505661736" sldId="476"/>
            <ac:spMk id="11" creationId="{32BDF547-2588-45DC-9A1B-200667872D02}"/>
          </ac:spMkLst>
        </pc:spChg>
        <pc:spChg chg="add mod">
          <ac:chgData name="内田 陽子" userId="S::yoko_uchida@jpfgojp.onmicrosoft.com::3ba88787-b8da-4fc8-a417-83f627a88c5e" providerId="AD" clId="Web-{8751890C-BA9D-FB9F-F3B5-5CA9BB9AAA98}" dt="2020-07-02T12:17:05.783" v="174" actId="20577"/>
          <ac:spMkLst>
            <pc:docMk/>
            <pc:sldMk cId="2505661736" sldId="476"/>
            <ac:spMk id="13" creationId="{736BF7FE-4064-4030-B175-647674B0179F}"/>
          </ac:spMkLst>
        </pc:spChg>
        <pc:picChg chg="del">
          <ac:chgData name="内田 陽子" userId="S::yoko_uchida@jpfgojp.onmicrosoft.com::3ba88787-b8da-4fc8-a417-83f627a88c5e" providerId="AD" clId="Web-{8751890C-BA9D-FB9F-F3B5-5CA9BB9AAA98}" dt="2020-07-02T12:14:47.762" v="109"/>
          <ac:picMkLst>
            <pc:docMk/>
            <pc:sldMk cId="2505661736" sldId="476"/>
            <ac:picMk id="6" creationId="{9973D6E8-5E54-4E02-BCB4-F108239815E3}"/>
          </ac:picMkLst>
        </pc:picChg>
        <pc:picChg chg="add mod ord">
          <ac:chgData name="内田 陽子" userId="S::yoko_uchida@jpfgojp.onmicrosoft.com::3ba88787-b8da-4fc8-a417-83f627a88c5e" providerId="AD" clId="Web-{8751890C-BA9D-FB9F-F3B5-5CA9BB9AAA98}" dt="2020-07-02T12:14:46.168" v="108"/>
          <ac:picMkLst>
            <pc:docMk/>
            <pc:sldMk cId="2505661736" sldId="476"/>
            <ac:picMk id="14" creationId="{67E192E7-A5CE-4D28-8098-416F37AD891A}"/>
          </ac:picMkLst>
        </pc:picChg>
      </pc:sldChg>
      <pc:sldChg chg="addSp delSp modSp add replId">
        <pc:chgData name="内田 陽子" userId="S::yoko_uchida@jpfgojp.onmicrosoft.com::3ba88787-b8da-4fc8-a417-83f627a88c5e" providerId="AD" clId="Web-{8751890C-BA9D-FB9F-F3B5-5CA9BB9AAA98}" dt="2020-07-02T12:24:16.818" v="337" actId="1076"/>
        <pc:sldMkLst>
          <pc:docMk/>
          <pc:sldMk cId="3051489853" sldId="477"/>
        </pc:sldMkLst>
        <pc:spChg chg="mod">
          <ac:chgData name="内田 陽子" userId="S::yoko_uchida@jpfgojp.onmicrosoft.com::3ba88787-b8da-4fc8-a417-83f627a88c5e" providerId="AD" clId="Web-{8751890C-BA9D-FB9F-F3B5-5CA9BB9AAA98}" dt="2020-07-02T12:20:30.714" v="238" actId="20577"/>
          <ac:spMkLst>
            <pc:docMk/>
            <pc:sldMk cId="3051489853" sldId="477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19:43.587" v="213" actId="20577"/>
          <ac:spMkLst>
            <pc:docMk/>
            <pc:sldMk cId="3051489853" sldId="4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20:12.604" v="223" actId="20577"/>
          <ac:spMkLst>
            <pc:docMk/>
            <pc:sldMk cId="3051489853" sldId="47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20:59.450" v="280" actId="20577"/>
          <ac:spMkLst>
            <pc:docMk/>
            <pc:sldMk cId="3051489853" sldId="477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24:16.818" v="337" actId="1076"/>
          <ac:spMkLst>
            <pc:docMk/>
            <pc:sldMk cId="3051489853" sldId="47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21:09.075" v="302" actId="20577"/>
          <ac:spMkLst>
            <pc:docMk/>
            <pc:sldMk cId="3051489853" sldId="477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20:44.590" v="263" actId="20577"/>
          <ac:spMkLst>
            <pc:docMk/>
            <pc:sldMk cId="3051489853" sldId="477"/>
            <ac:spMk id="13" creationId="{736BF7FE-4064-4030-B175-647674B0179F}"/>
          </ac:spMkLst>
        </pc:spChg>
        <pc:picChg chg="add mod ord">
          <ac:chgData name="内田 陽子" userId="S::yoko_uchida@jpfgojp.onmicrosoft.com::3ba88787-b8da-4fc8-a417-83f627a88c5e" providerId="AD" clId="Web-{8751890C-BA9D-FB9F-F3B5-5CA9BB9AAA98}" dt="2020-07-02T12:18:39.209" v="191"/>
          <ac:picMkLst>
            <pc:docMk/>
            <pc:sldMk cId="3051489853" sldId="477"/>
            <ac:picMk id="6" creationId="{4579C05C-662C-447E-BC01-E8A2B378D981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2T12:18:43.241" v="192"/>
          <ac:picMkLst>
            <pc:docMk/>
            <pc:sldMk cId="3051489853" sldId="477"/>
            <ac:picMk id="14" creationId="{67E192E7-A5CE-4D28-8098-416F37AD891A}"/>
          </ac:picMkLst>
        </pc:picChg>
      </pc:sldChg>
      <pc:sldChg chg="add replId">
        <pc:chgData name="内田 陽子" userId="S::yoko_uchida@jpfgojp.onmicrosoft.com::3ba88787-b8da-4fc8-a417-83f627a88c5e" providerId="AD" clId="Web-{8751890C-BA9D-FB9F-F3B5-5CA9BB9AAA98}" dt="2020-07-02T12:21:36.123" v="305"/>
        <pc:sldMkLst>
          <pc:docMk/>
          <pc:sldMk cId="548967326" sldId="478"/>
        </pc:sldMkLst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2T13:22:57.419" v="423" actId="20577"/>
        <pc:sldMkLst>
          <pc:docMk/>
          <pc:sldMk cId="2012902149" sldId="479"/>
        </pc:sldMkLst>
        <pc:spChg chg="mod">
          <ac:chgData name="内田 陽子" userId="S::yoko_uchida@jpfgojp.onmicrosoft.com::3ba88787-b8da-4fc8-a417-83f627a88c5e" providerId="AD" clId="Web-{8751890C-BA9D-FB9F-F3B5-5CA9BB9AAA98}" dt="2020-07-02T12:25:03.429" v="365" actId="20577"/>
          <ac:spMkLst>
            <pc:docMk/>
            <pc:sldMk cId="2012902149" sldId="479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22:54.080" v="326" actId="20577"/>
          <ac:spMkLst>
            <pc:docMk/>
            <pc:sldMk cId="2012902149" sldId="4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22:57.419" v="423" actId="20577"/>
          <ac:spMkLst>
            <pc:docMk/>
            <pc:sldMk cId="2012902149" sldId="4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26:15.323" v="412" actId="20577"/>
          <ac:spMkLst>
            <pc:docMk/>
            <pc:sldMk cId="2012902149" sldId="479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24:09.942" v="336" actId="1076"/>
          <ac:spMkLst>
            <pc:docMk/>
            <pc:sldMk cId="2012902149" sldId="47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25:56.681" v="395" actId="20577"/>
          <ac:spMkLst>
            <pc:docMk/>
            <pc:sldMk cId="2012902149" sldId="479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2:25:17.539" v="378" actId="20577"/>
          <ac:spMkLst>
            <pc:docMk/>
            <pc:sldMk cId="2012902149" sldId="479"/>
            <ac:spMk id="13" creationId="{736BF7FE-4064-4030-B175-647674B0179F}"/>
          </ac:spMkLst>
        </pc:spChg>
        <pc:picChg chg="add mod">
          <ac:chgData name="内田 陽子" userId="S::yoko_uchida@jpfgojp.onmicrosoft.com::3ba88787-b8da-4fc8-a417-83f627a88c5e" providerId="AD" clId="Web-{8751890C-BA9D-FB9F-F3B5-5CA9BB9AAA98}" dt="2020-07-02T12:24:06.818" v="335" actId="1076"/>
          <ac:picMkLst>
            <pc:docMk/>
            <pc:sldMk cId="2012902149" sldId="479"/>
            <ac:picMk id="6" creationId="{4056597F-6F3E-466B-BE13-C0006357AD27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2T12:23:54.020" v="333"/>
          <ac:picMkLst>
            <pc:docMk/>
            <pc:sldMk cId="2012902149" sldId="479"/>
            <ac:picMk id="14" creationId="{67E192E7-A5CE-4D28-8098-416F37AD891A}"/>
          </ac:picMkLst>
        </pc:picChg>
      </pc:sldChg>
      <pc:sldChg chg="addSp delSp modSp add replId">
        <pc:chgData name="内田 陽子" userId="S::yoko_uchida@jpfgojp.onmicrosoft.com::3ba88787-b8da-4fc8-a417-83f627a88c5e" providerId="AD" clId="Web-{8751890C-BA9D-FB9F-F3B5-5CA9BB9AAA98}" dt="2020-07-02T13:32:51.330" v="621" actId="1076"/>
        <pc:sldMkLst>
          <pc:docMk/>
          <pc:sldMk cId="4291079186" sldId="480"/>
        </pc:sldMkLst>
        <pc:spChg chg="mod">
          <ac:chgData name="内田 陽子" userId="S::yoko_uchida@jpfgojp.onmicrosoft.com::3ba88787-b8da-4fc8-a417-83f627a88c5e" providerId="AD" clId="Web-{8751890C-BA9D-FB9F-F3B5-5CA9BB9AAA98}" dt="2020-07-02T13:25:30.748" v="483" actId="20577"/>
          <ac:spMkLst>
            <pc:docMk/>
            <pc:sldMk cId="4291079186" sldId="480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25:13.951" v="446" actId="20577"/>
          <ac:spMkLst>
            <pc:docMk/>
            <pc:sldMk cId="4291079186" sldId="480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8751890C-BA9D-FB9F-F3B5-5CA9BB9AAA98}" dt="2020-07-02T13:27:10.124" v="523"/>
          <ac:spMkLst>
            <pc:docMk/>
            <pc:sldMk cId="4291079186" sldId="48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26:13.983" v="517" actId="20577"/>
          <ac:spMkLst>
            <pc:docMk/>
            <pc:sldMk cId="4291079186" sldId="480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32:51.330" v="621" actId="1076"/>
          <ac:spMkLst>
            <pc:docMk/>
            <pc:sldMk cId="4291079186" sldId="480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8751890C-BA9D-FB9F-F3B5-5CA9BB9AAA98}" dt="2020-07-02T13:30:45.672" v="607" actId="20577"/>
          <ac:spMkLst>
            <pc:docMk/>
            <pc:sldMk cId="4291079186" sldId="480"/>
            <ac:spMk id="8" creationId="{B590BF03-DF4B-4292-A87C-CA7C026985B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25:56.499" v="503" actId="20577"/>
          <ac:spMkLst>
            <pc:docMk/>
            <pc:sldMk cId="4291079186" sldId="480"/>
            <ac:spMk id="11" creationId="{32BDF547-2588-45DC-9A1B-200667872D02}"/>
          </ac:spMkLst>
        </pc:spChg>
        <pc:spChg chg="add del mod">
          <ac:chgData name="内田 陽子" userId="S::yoko_uchida@jpfgojp.onmicrosoft.com::3ba88787-b8da-4fc8-a417-83f627a88c5e" providerId="AD" clId="Web-{8751890C-BA9D-FB9F-F3B5-5CA9BB9AAA98}" dt="2020-07-02T13:27:13.859" v="524"/>
          <ac:spMkLst>
            <pc:docMk/>
            <pc:sldMk cId="4291079186" sldId="480"/>
            <ac:spMk id="12" creationId="{028C507F-8D2F-4540-8260-27A56C1BFF5B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25:42.030" v="492" actId="20577"/>
          <ac:spMkLst>
            <pc:docMk/>
            <pc:sldMk cId="4291079186" sldId="480"/>
            <ac:spMk id="13" creationId="{736BF7FE-4064-4030-B175-647674B0179F}"/>
          </ac:spMkLst>
        </pc:spChg>
        <pc:picChg chg="del">
          <ac:chgData name="内田 陽子" userId="S::yoko_uchida@jpfgojp.onmicrosoft.com::3ba88787-b8da-4fc8-a417-83f627a88c5e" providerId="AD" clId="Web-{8751890C-BA9D-FB9F-F3B5-5CA9BB9AAA98}" dt="2020-07-02T13:31:38.642" v="610"/>
          <ac:picMkLst>
            <pc:docMk/>
            <pc:sldMk cId="4291079186" sldId="480"/>
            <ac:picMk id="6" creationId="{4056597F-6F3E-466B-BE13-C0006357AD27}"/>
          </ac:picMkLst>
        </pc:picChg>
        <pc:picChg chg="add mod ord">
          <ac:chgData name="内田 陽子" userId="S::yoko_uchida@jpfgojp.onmicrosoft.com::3ba88787-b8da-4fc8-a417-83f627a88c5e" providerId="AD" clId="Web-{8751890C-BA9D-FB9F-F3B5-5CA9BB9AAA98}" dt="2020-07-02T13:32:21.673" v="617"/>
          <ac:picMkLst>
            <pc:docMk/>
            <pc:sldMk cId="4291079186" sldId="480"/>
            <ac:picMk id="14" creationId="{9E9A3A07-42E6-4241-9887-2B8A5860AA2C}"/>
          </ac:picMkLst>
        </pc:picChg>
        <pc:picChg chg="add del ord">
          <ac:chgData name="内田 陽子" userId="S::yoko_uchida@jpfgojp.onmicrosoft.com::3ba88787-b8da-4fc8-a417-83f627a88c5e" providerId="AD" clId="Web-{8751890C-BA9D-FB9F-F3B5-5CA9BB9AAA98}" dt="2020-07-02T13:32:24.251" v="618"/>
          <ac:picMkLst>
            <pc:docMk/>
            <pc:sldMk cId="4291079186" sldId="480"/>
            <ac:picMk id="16" creationId="{BF161E27-D890-4AA5-9531-B8447DEE34D4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2T13:37:16.222" v="742" actId="20577"/>
        <pc:sldMkLst>
          <pc:docMk/>
          <pc:sldMk cId="3815435902" sldId="481"/>
        </pc:sldMkLst>
        <pc:spChg chg="mod">
          <ac:chgData name="内田 陽子" userId="S::yoko_uchida@jpfgojp.onmicrosoft.com::3ba88787-b8da-4fc8-a417-83f627a88c5e" providerId="AD" clId="Web-{8751890C-BA9D-FB9F-F3B5-5CA9BB9AAA98}" dt="2020-07-02T13:36:31.472" v="681" actId="20577"/>
          <ac:spMkLst>
            <pc:docMk/>
            <pc:sldMk cId="3815435902" sldId="481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34:40.612" v="645" actId="20577"/>
          <ac:spMkLst>
            <pc:docMk/>
            <pc:sldMk cId="3815435902" sldId="4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36:19.144" v="667" actId="20577"/>
          <ac:spMkLst>
            <pc:docMk/>
            <pc:sldMk cId="3815435902" sldId="4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37:05.785" v="719" actId="20577"/>
          <ac:spMkLst>
            <pc:docMk/>
            <pc:sldMk cId="3815435902" sldId="481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37:16.222" v="742" actId="20577"/>
          <ac:spMkLst>
            <pc:docMk/>
            <pc:sldMk cId="3815435902" sldId="481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36:51.894" v="693" actId="1076"/>
          <ac:spMkLst>
            <pc:docMk/>
            <pc:sldMk cId="3815435902" sldId="481"/>
            <ac:spMk id="13" creationId="{736BF7FE-4064-4030-B175-647674B0179F}"/>
          </ac:spMkLst>
        </pc:spChg>
        <pc:picChg chg="add mod">
          <ac:chgData name="内田 陽子" userId="S::yoko_uchida@jpfgojp.onmicrosoft.com::3ba88787-b8da-4fc8-a417-83f627a88c5e" providerId="AD" clId="Web-{8751890C-BA9D-FB9F-F3B5-5CA9BB9AAA98}" dt="2020-07-02T13:35:35.003" v="651" actId="14100"/>
          <ac:picMkLst>
            <pc:docMk/>
            <pc:sldMk cId="3815435902" sldId="481"/>
            <ac:picMk id="6" creationId="{091C71BF-B53B-473E-BA00-CDA9059F6953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2T13:35:25.784" v="649"/>
          <ac:picMkLst>
            <pc:docMk/>
            <pc:sldMk cId="3815435902" sldId="481"/>
            <ac:picMk id="14" creationId="{67E192E7-A5CE-4D28-8098-416F37AD891A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2T13:46:05.095" v="765" actId="1076"/>
        <pc:sldMkLst>
          <pc:docMk/>
          <pc:sldMk cId="3213521448" sldId="482"/>
        </pc:sldMkLst>
        <pc:spChg chg="mod">
          <ac:chgData name="内田 陽子" userId="S::yoko_uchida@jpfgojp.onmicrosoft.com::3ba88787-b8da-4fc8-a417-83f627a88c5e" providerId="AD" clId="Web-{8751890C-BA9D-FB9F-F3B5-5CA9BB9AAA98}" dt="2020-07-02T13:45:07.391" v="759" actId="1076"/>
          <ac:spMkLst>
            <pc:docMk/>
            <pc:sldMk cId="3213521448" sldId="4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46:05.095" v="765" actId="1076"/>
          <ac:spMkLst>
            <pc:docMk/>
            <pc:sldMk cId="3213521448" sldId="482"/>
            <ac:spMk id="8" creationId="{09336035-D0B3-4294-93CD-B0D1779E1361}"/>
          </ac:spMkLst>
        </pc:spChg>
        <pc:picChg chg="add mod ord">
          <ac:chgData name="内田 陽子" userId="S::yoko_uchida@jpfgojp.onmicrosoft.com::3ba88787-b8da-4fc8-a417-83f627a88c5e" providerId="AD" clId="Web-{8751890C-BA9D-FB9F-F3B5-5CA9BB9AAA98}" dt="2020-07-02T13:45:51.423" v="763"/>
          <ac:picMkLst>
            <pc:docMk/>
            <pc:sldMk cId="3213521448" sldId="482"/>
            <ac:picMk id="2" creationId="{BC6987A5-6433-4A23-A9AC-B6605D67E027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2T13:45:53.970" v="764"/>
          <ac:picMkLst>
            <pc:docMk/>
            <pc:sldMk cId="3213521448" sldId="482"/>
            <ac:picMk id="3" creationId="{160A504B-2C15-4260-A46B-DB8C7EB10C03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2T13:52:22.567" v="950" actId="1076"/>
        <pc:sldMkLst>
          <pc:docMk/>
          <pc:sldMk cId="3138774651" sldId="483"/>
        </pc:sldMkLst>
        <pc:spChg chg="mod">
          <ac:chgData name="内田 陽子" userId="S::yoko_uchida@jpfgojp.onmicrosoft.com::3ba88787-b8da-4fc8-a417-83f627a88c5e" providerId="AD" clId="Web-{8751890C-BA9D-FB9F-F3B5-5CA9BB9AAA98}" dt="2020-07-02T13:51:15.394" v="902" actId="20577"/>
          <ac:spMkLst>
            <pc:docMk/>
            <pc:sldMk cId="3138774651" sldId="483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51:01.050" v="886" actId="20577"/>
          <ac:spMkLst>
            <pc:docMk/>
            <pc:sldMk cId="3138774651" sldId="4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49:03.846" v="867" actId="20577"/>
          <ac:spMkLst>
            <pc:docMk/>
            <pc:sldMk cId="3138774651" sldId="4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51:35.629" v="928" actId="20577"/>
          <ac:spMkLst>
            <pc:docMk/>
            <pc:sldMk cId="3138774651" sldId="483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52:22.567" v="950" actId="1076"/>
          <ac:spMkLst>
            <pc:docMk/>
            <pc:sldMk cId="3138774651" sldId="4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52:07.457" v="947" actId="20577"/>
          <ac:spMkLst>
            <pc:docMk/>
            <pc:sldMk cId="3138774651" sldId="483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51:27.363" v="923" actId="20577"/>
          <ac:spMkLst>
            <pc:docMk/>
            <pc:sldMk cId="3138774651" sldId="483"/>
            <ac:spMk id="13" creationId="{736BF7FE-4064-4030-B175-647674B0179F}"/>
          </ac:spMkLst>
        </pc:spChg>
        <pc:picChg chg="del">
          <ac:chgData name="内田 陽子" userId="S::yoko_uchida@jpfgojp.onmicrosoft.com::3ba88787-b8da-4fc8-a417-83f627a88c5e" providerId="AD" clId="Web-{8751890C-BA9D-FB9F-F3B5-5CA9BB9AAA98}" dt="2020-07-02T13:49:43.831" v="872"/>
          <ac:picMkLst>
            <pc:docMk/>
            <pc:sldMk cId="3138774651" sldId="483"/>
            <ac:picMk id="6" creationId="{091C71BF-B53B-473E-BA00-CDA9059F6953}"/>
          </ac:picMkLst>
        </pc:picChg>
        <pc:picChg chg="add mod">
          <ac:chgData name="内田 陽子" userId="S::yoko_uchida@jpfgojp.onmicrosoft.com::3ba88787-b8da-4fc8-a417-83f627a88c5e" providerId="AD" clId="Web-{8751890C-BA9D-FB9F-F3B5-5CA9BB9AAA98}" dt="2020-07-02T13:50:04.159" v="875"/>
          <ac:picMkLst>
            <pc:docMk/>
            <pc:sldMk cId="3138774651" sldId="483"/>
            <ac:picMk id="8" creationId="{42DC7B40-76EE-4954-B003-EA5EACCA426F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3T00:18:24.942" v="1275" actId="1076"/>
        <pc:sldMkLst>
          <pc:docMk/>
          <pc:sldMk cId="1611525959" sldId="484"/>
        </pc:sldMkLst>
        <pc:spChg chg="mod">
          <ac:chgData name="内田 陽子" userId="S::yoko_uchida@jpfgojp.onmicrosoft.com::3ba88787-b8da-4fc8-a417-83f627a88c5e" providerId="AD" clId="Web-{8751890C-BA9D-FB9F-F3B5-5CA9BB9AAA98}" dt="2020-07-03T00:16:47.833" v="1129" actId="20577"/>
          <ac:spMkLst>
            <pc:docMk/>
            <pc:sldMk cId="1611525959" sldId="484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57:17.397" v="1021" actId="1076"/>
          <ac:spMkLst>
            <pc:docMk/>
            <pc:sldMk cId="1611525959" sldId="4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17:37.692" v="1224" actId="20577"/>
          <ac:spMkLst>
            <pc:docMk/>
            <pc:sldMk cId="1611525959" sldId="484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18:24.942" v="1275" actId="1076"/>
          <ac:spMkLst>
            <pc:docMk/>
            <pc:sldMk cId="1611525959" sldId="48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2T13:56:49.287" v="1018" actId="20577"/>
          <ac:spMkLst>
            <pc:docMk/>
            <pc:sldMk cId="1611525959" sldId="484"/>
            <ac:spMk id="8" creationId="{B590BF03-DF4B-4292-A87C-CA7C026985B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18:13.098" v="1271" actId="20577"/>
          <ac:spMkLst>
            <pc:docMk/>
            <pc:sldMk cId="1611525959" sldId="484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17:25.333" v="1196" actId="20577"/>
          <ac:spMkLst>
            <pc:docMk/>
            <pc:sldMk cId="1611525959" sldId="484"/>
            <ac:spMk id="13" creationId="{736BF7FE-4064-4030-B175-647674B0179F}"/>
          </ac:spMkLst>
        </pc:spChg>
        <pc:picChg chg="add mod">
          <ac:chgData name="内田 陽子" userId="S::yoko_uchida@jpfgojp.onmicrosoft.com::3ba88787-b8da-4fc8-a417-83f627a88c5e" providerId="AD" clId="Web-{8751890C-BA9D-FB9F-F3B5-5CA9BB9AAA98}" dt="2020-07-02T13:58:27.741" v="1029" actId="1076"/>
          <ac:picMkLst>
            <pc:docMk/>
            <pc:sldMk cId="1611525959" sldId="484"/>
            <ac:picMk id="4" creationId="{18FE6C3E-E431-4E22-9438-F48BCAC731EB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2T13:57:58.366" v="1025"/>
          <ac:picMkLst>
            <pc:docMk/>
            <pc:sldMk cId="1611525959" sldId="484"/>
            <ac:picMk id="14" creationId="{9E9A3A07-42E6-4241-9887-2B8A5860AA2C}"/>
          </ac:picMkLst>
        </pc:picChg>
      </pc:sldChg>
      <pc:sldChg chg="addSp delSp modSp add replId">
        <pc:chgData name="内田 陽子" userId="S::yoko_uchida@jpfgojp.onmicrosoft.com::3ba88787-b8da-4fc8-a417-83f627a88c5e" providerId="AD" clId="Web-{8751890C-BA9D-FB9F-F3B5-5CA9BB9AAA98}" dt="2020-07-03T00:37:17.120" v="1479" actId="20577"/>
        <pc:sldMkLst>
          <pc:docMk/>
          <pc:sldMk cId="4104081702" sldId="485"/>
        </pc:sldMkLst>
        <pc:spChg chg="mod">
          <ac:chgData name="内田 陽子" userId="S::yoko_uchida@jpfgojp.onmicrosoft.com::3ba88787-b8da-4fc8-a417-83f627a88c5e" providerId="AD" clId="Web-{8751890C-BA9D-FB9F-F3B5-5CA9BB9AAA98}" dt="2020-07-03T00:36:34.902" v="1384" actId="20577"/>
          <ac:spMkLst>
            <pc:docMk/>
            <pc:sldMk cId="4104081702" sldId="485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28:47.328" v="1338" actId="20577"/>
          <ac:spMkLst>
            <pc:docMk/>
            <pc:sldMk cId="4104081702" sldId="48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36:52.621" v="1417" actId="20577"/>
          <ac:spMkLst>
            <pc:docMk/>
            <pc:sldMk cId="4104081702" sldId="485"/>
            <ac:spMk id="5" creationId="{169BCF70-2C96-4FB6-B65D-48001D35232F}"/>
          </ac:spMkLst>
        </pc:spChg>
        <pc:spChg chg="del mod">
          <ac:chgData name="内田 陽子" userId="S::yoko_uchida@jpfgojp.onmicrosoft.com::3ba88787-b8da-4fc8-a417-83f627a88c5e" providerId="AD" clId="Web-{8751890C-BA9D-FB9F-F3B5-5CA9BB9AAA98}" dt="2020-07-03T00:21:15.488" v="1299"/>
          <ac:spMkLst>
            <pc:docMk/>
            <pc:sldMk cId="4104081702" sldId="485"/>
            <ac:spMk id="8" creationId="{B590BF03-DF4B-4292-A87C-CA7C026985BF}"/>
          </ac:spMkLst>
        </pc:spChg>
        <pc:spChg chg="add mod">
          <ac:chgData name="内田 陽子" userId="S::yoko_uchida@jpfgojp.onmicrosoft.com::3ba88787-b8da-4fc8-a417-83f627a88c5e" providerId="AD" clId="Web-{8751890C-BA9D-FB9F-F3B5-5CA9BB9AAA98}" dt="2020-07-03T00:28:07.906" v="1325" actId="20577"/>
          <ac:spMkLst>
            <pc:docMk/>
            <pc:sldMk cId="4104081702" sldId="485"/>
            <ac:spMk id="10" creationId="{F60FA5E0-773B-4E54-B022-43D549E2C383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37:17.120" v="1479" actId="20577"/>
          <ac:spMkLst>
            <pc:docMk/>
            <pc:sldMk cId="4104081702" sldId="485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36:29.230" v="1381" actId="20577"/>
          <ac:spMkLst>
            <pc:docMk/>
            <pc:sldMk cId="4104081702" sldId="485"/>
            <ac:spMk id="13" creationId="{736BF7FE-4064-4030-B175-647674B0179F}"/>
          </ac:spMkLst>
        </pc:spChg>
        <pc:picChg chg="del">
          <ac:chgData name="内田 陽子" userId="S::yoko_uchida@jpfgojp.onmicrosoft.com::3ba88787-b8da-4fc8-a417-83f627a88c5e" providerId="AD" clId="Web-{8751890C-BA9D-FB9F-F3B5-5CA9BB9AAA98}" dt="2020-07-03T00:20:13.582" v="1285"/>
          <ac:picMkLst>
            <pc:docMk/>
            <pc:sldMk cId="4104081702" sldId="485"/>
            <ac:picMk id="4" creationId="{18FE6C3E-E431-4E22-9438-F48BCAC731EB}"/>
          </ac:picMkLst>
        </pc:picChg>
        <pc:picChg chg="add mod ord">
          <ac:chgData name="内田 陽子" userId="S::yoko_uchida@jpfgojp.onmicrosoft.com::3ba88787-b8da-4fc8-a417-83f627a88c5e" providerId="AD" clId="Web-{8751890C-BA9D-FB9F-F3B5-5CA9BB9AAA98}" dt="2020-07-03T00:20:19.519" v="1286" actId="1076"/>
          <ac:picMkLst>
            <pc:docMk/>
            <pc:sldMk cId="4104081702" sldId="485"/>
            <ac:picMk id="6" creationId="{DFA6B7E3-AACA-4DC3-AB91-4E0456B8D4F5}"/>
          </ac:picMkLst>
        </pc:picChg>
        <pc:picChg chg="add del ord">
          <ac:chgData name="内田 陽子" userId="S::yoko_uchida@jpfgojp.onmicrosoft.com::3ba88787-b8da-4fc8-a417-83f627a88c5e" providerId="AD" clId="Web-{8751890C-BA9D-FB9F-F3B5-5CA9BB9AAA98}" dt="2020-07-03T00:20:11.551" v="1284"/>
          <ac:picMkLst>
            <pc:docMk/>
            <pc:sldMk cId="4104081702" sldId="485"/>
            <ac:picMk id="9" creationId="{E8EAB7B1-6CD2-4586-B43C-739E47E6B613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3T00:40:05.153" v="1520" actId="1076"/>
        <pc:sldMkLst>
          <pc:docMk/>
          <pc:sldMk cId="142431145" sldId="486"/>
        </pc:sldMkLst>
        <pc:spChg chg="mod">
          <ac:chgData name="内田 陽子" userId="S::yoko_uchida@jpfgojp.onmicrosoft.com::3ba88787-b8da-4fc8-a417-83f627a88c5e" providerId="AD" clId="Web-{8751890C-BA9D-FB9F-F3B5-5CA9BB9AAA98}" dt="2020-07-03T00:39:31.401" v="1514" actId="20577"/>
          <ac:spMkLst>
            <pc:docMk/>
            <pc:sldMk cId="142431145" sldId="4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0:05.153" v="1520" actId="1076"/>
          <ac:spMkLst>
            <pc:docMk/>
            <pc:sldMk cId="142431145" sldId="486"/>
            <ac:spMk id="8" creationId="{09336035-D0B3-4294-93CD-B0D1779E1361}"/>
          </ac:spMkLst>
        </pc:spChg>
        <pc:picChg chg="add mod ord">
          <ac:chgData name="内田 陽子" userId="S::yoko_uchida@jpfgojp.onmicrosoft.com::3ba88787-b8da-4fc8-a417-83f627a88c5e" providerId="AD" clId="Web-{8751890C-BA9D-FB9F-F3B5-5CA9BB9AAA98}" dt="2020-07-03T00:39:52.197" v="1518"/>
          <ac:picMkLst>
            <pc:docMk/>
            <pc:sldMk cId="142431145" sldId="486"/>
            <ac:picMk id="2" creationId="{328262E8-9130-436C-907D-FFC3BAEA938D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3T00:39:54.650" v="1519"/>
          <ac:picMkLst>
            <pc:docMk/>
            <pc:sldMk cId="142431145" sldId="486"/>
            <ac:picMk id="3" creationId="{160A504B-2C15-4260-A46B-DB8C7EB10C03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3T00:43:44.289" v="1679" actId="1076"/>
        <pc:sldMkLst>
          <pc:docMk/>
          <pc:sldMk cId="915666975" sldId="487"/>
        </pc:sldMkLst>
        <pc:spChg chg="mod">
          <ac:chgData name="内田 陽子" userId="S::yoko_uchida@jpfgojp.onmicrosoft.com::3ba88787-b8da-4fc8-a417-83f627a88c5e" providerId="AD" clId="Web-{8751890C-BA9D-FB9F-F3B5-5CA9BB9AAA98}" dt="2020-07-03T00:42:51.868" v="1578" actId="20577"/>
          <ac:spMkLst>
            <pc:docMk/>
            <pc:sldMk cId="915666975" sldId="487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1:28.275" v="1542" actId="20577"/>
          <ac:spMkLst>
            <pc:docMk/>
            <pc:sldMk cId="915666975" sldId="48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2:39.462" v="1556" actId="20577"/>
          <ac:spMkLst>
            <pc:docMk/>
            <pc:sldMk cId="915666975" sldId="48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3:19.883" v="1637" actId="20577"/>
          <ac:spMkLst>
            <pc:docMk/>
            <pc:sldMk cId="915666975" sldId="487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3:44.289" v="1679" actId="1076"/>
          <ac:spMkLst>
            <pc:docMk/>
            <pc:sldMk cId="915666975" sldId="48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3:35.821" v="1676" actId="20577"/>
          <ac:spMkLst>
            <pc:docMk/>
            <pc:sldMk cId="915666975" sldId="487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3:07.071" v="1607" actId="20577"/>
          <ac:spMkLst>
            <pc:docMk/>
            <pc:sldMk cId="915666975" sldId="487"/>
            <ac:spMk id="13" creationId="{736BF7FE-4064-4030-B175-647674B0179F}"/>
          </ac:spMkLst>
        </pc:spChg>
        <pc:picChg chg="add mod ord">
          <ac:chgData name="内田 陽子" userId="S::yoko_uchida@jpfgojp.onmicrosoft.com::3ba88787-b8da-4fc8-a417-83f627a88c5e" providerId="AD" clId="Web-{8751890C-BA9D-FB9F-F3B5-5CA9BB9AAA98}" dt="2020-07-03T00:42:14.696" v="1547"/>
          <ac:picMkLst>
            <pc:docMk/>
            <pc:sldMk cId="915666975" sldId="487"/>
            <ac:picMk id="6" creationId="{4A9CA077-6A53-4426-92DE-DBB41561EF04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3T00:42:16.946" v="1548"/>
          <ac:picMkLst>
            <pc:docMk/>
            <pc:sldMk cId="915666975" sldId="487"/>
            <ac:picMk id="8" creationId="{42DC7B40-76EE-4954-B003-EA5EACCA426F}"/>
          </ac:picMkLst>
        </pc:picChg>
      </pc:sldChg>
      <pc:sldChg chg="addSp delSp modSp add replId">
        <pc:chgData name="内田 陽子" userId="S::yoko_uchida@jpfgojp.onmicrosoft.com::3ba88787-b8da-4fc8-a417-83f627a88c5e" providerId="AD" clId="Web-{8751890C-BA9D-FB9F-F3B5-5CA9BB9AAA98}" dt="2020-07-03T00:48:07.334" v="1801" actId="20577"/>
        <pc:sldMkLst>
          <pc:docMk/>
          <pc:sldMk cId="1104712560" sldId="488"/>
        </pc:sldMkLst>
        <pc:spChg chg="mod">
          <ac:chgData name="内田 陽子" userId="S::yoko_uchida@jpfgojp.onmicrosoft.com::3ba88787-b8da-4fc8-a417-83f627a88c5e" providerId="AD" clId="Web-{8751890C-BA9D-FB9F-F3B5-5CA9BB9AAA98}" dt="2020-07-03T00:46:51.397" v="1762" actId="20577"/>
          <ac:spMkLst>
            <pc:docMk/>
            <pc:sldMk cId="1104712560" sldId="488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4:52.617" v="1698" actId="20577"/>
          <ac:spMkLst>
            <pc:docMk/>
            <pc:sldMk cId="1104712560" sldId="4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7:06.163" v="1766" actId="1076"/>
          <ac:spMkLst>
            <pc:docMk/>
            <pc:sldMk cId="1104712560" sldId="4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7:35.287" v="1793" actId="20577"/>
          <ac:spMkLst>
            <pc:docMk/>
            <pc:sldMk cId="1104712560" sldId="488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8:07.334" v="1801" actId="20577"/>
          <ac:spMkLst>
            <pc:docMk/>
            <pc:sldMk cId="1104712560" sldId="488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7:23.428" v="1779" actId="20577"/>
          <ac:spMkLst>
            <pc:docMk/>
            <pc:sldMk cId="1104712560" sldId="488"/>
            <ac:spMk id="13" creationId="{736BF7FE-4064-4030-B175-647674B0179F}"/>
          </ac:spMkLst>
        </pc:spChg>
        <pc:picChg chg="del">
          <ac:chgData name="内田 陽子" userId="S::yoko_uchida@jpfgojp.onmicrosoft.com::3ba88787-b8da-4fc8-a417-83f627a88c5e" providerId="AD" clId="Web-{8751890C-BA9D-FB9F-F3B5-5CA9BB9AAA98}" dt="2020-07-03T00:46:15.601" v="1725"/>
          <ac:picMkLst>
            <pc:docMk/>
            <pc:sldMk cId="1104712560" sldId="488"/>
            <ac:picMk id="6" creationId="{4A9CA077-6A53-4426-92DE-DBB41561EF04}"/>
          </ac:picMkLst>
        </pc:picChg>
        <pc:picChg chg="add mod ord">
          <ac:chgData name="内田 陽子" userId="S::yoko_uchida@jpfgojp.onmicrosoft.com::3ba88787-b8da-4fc8-a417-83f627a88c5e" providerId="AD" clId="Web-{8751890C-BA9D-FB9F-F3B5-5CA9BB9AAA98}" dt="2020-07-03T00:46:13.710" v="1724"/>
          <ac:picMkLst>
            <pc:docMk/>
            <pc:sldMk cId="1104712560" sldId="488"/>
            <ac:picMk id="8" creationId="{34160B08-B3ED-442F-81FC-DF5EE4E9ECDC}"/>
          </ac:picMkLst>
        </pc:picChg>
      </pc:sldChg>
      <pc:sldChg chg="addSp delSp modSp add replId">
        <pc:chgData name="内田 陽子" userId="S::yoko_uchida@jpfgojp.onmicrosoft.com::3ba88787-b8da-4fc8-a417-83f627a88c5e" providerId="AD" clId="Web-{8751890C-BA9D-FB9F-F3B5-5CA9BB9AAA98}" dt="2020-07-03T00:51:54.207" v="1900" actId="1076"/>
        <pc:sldMkLst>
          <pc:docMk/>
          <pc:sldMk cId="1461046397" sldId="489"/>
        </pc:sldMkLst>
        <pc:spChg chg="mod">
          <ac:chgData name="内田 陽子" userId="S::yoko_uchida@jpfgojp.onmicrosoft.com::3ba88787-b8da-4fc8-a417-83f627a88c5e" providerId="AD" clId="Web-{8751890C-BA9D-FB9F-F3B5-5CA9BB9AAA98}" dt="2020-07-03T00:49:44.724" v="1835" actId="20577"/>
          <ac:spMkLst>
            <pc:docMk/>
            <pc:sldMk cId="1461046397" sldId="489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9:34.630" v="1825" actId="20577"/>
          <ac:spMkLst>
            <pc:docMk/>
            <pc:sldMk cId="1461046397" sldId="4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51:28.598" v="1899" actId="20577"/>
          <ac:spMkLst>
            <pc:docMk/>
            <pc:sldMk cId="1461046397" sldId="4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9:58.646" v="1859" actId="20577"/>
          <ac:spMkLst>
            <pc:docMk/>
            <pc:sldMk cId="1461046397" sldId="489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51:54.207" v="1900" actId="1076"/>
          <ac:spMkLst>
            <pc:docMk/>
            <pc:sldMk cId="1461046397" sldId="48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50:05.458" v="1869" actId="20577"/>
          <ac:spMkLst>
            <pc:docMk/>
            <pc:sldMk cId="1461046397" sldId="489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49:55.083" v="1856" actId="20577"/>
          <ac:spMkLst>
            <pc:docMk/>
            <pc:sldMk cId="1461046397" sldId="489"/>
            <ac:spMk id="13" creationId="{736BF7FE-4064-4030-B175-647674B0179F}"/>
          </ac:spMkLst>
        </pc:spChg>
        <pc:picChg chg="add mod ord">
          <ac:chgData name="内田 陽子" userId="S::yoko_uchida@jpfgojp.onmicrosoft.com::3ba88787-b8da-4fc8-a417-83f627a88c5e" providerId="AD" clId="Web-{8751890C-BA9D-FB9F-F3B5-5CA9BB9AAA98}" dt="2020-07-03T00:50:44.020" v="1875"/>
          <ac:picMkLst>
            <pc:docMk/>
            <pc:sldMk cId="1461046397" sldId="489"/>
            <ac:picMk id="6" creationId="{A0E78E2B-A28B-4AA4-B5CF-38A4CC83DCFF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3T00:50:45.958" v="1876"/>
          <ac:picMkLst>
            <pc:docMk/>
            <pc:sldMk cId="1461046397" sldId="489"/>
            <ac:picMk id="8" creationId="{34160B08-B3ED-442F-81FC-DF5EE4E9ECDC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3T00:59:09.188" v="2037" actId="1076"/>
        <pc:sldMkLst>
          <pc:docMk/>
          <pc:sldMk cId="485268657" sldId="490"/>
        </pc:sldMkLst>
        <pc:spChg chg="mod">
          <ac:chgData name="内田 陽子" userId="S::yoko_uchida@jpfgojp.onmicrosoft.com::3ba88787-b8da-4fc8-a417-83f627a88c5e" providerId="AD" clId="Web-{8751890C-BA9D-FB9F-F3B5-5CA9BB9AAA98}" dt="2020-07-03T00:57:39.626" v="1994" actId="20577"/>
          <ac:spMkLst>
            <pc:docMk/>
            <pc:sldMk cId="485268657" sldId="490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55:25.377" v="1928" actId="20577"/>
          <ac:spMkLst>
            <pc:docMk/>
            <pc:sldMk cId="485268657" sldId="4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58:07.314" v="2015" actId="20577"/>
          <ac:spMkLst>
            <pc:docMk/>
            <pc:sldMk cId="485268657" sldId="490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59:09.188" v="2037" actId="1076"/>
          <ac:spMkLst>
            <pc:docMk/>
            <pc:sldMk cId="485268657" sldId="49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57:28.267" v="1971" actId="20577"/>
          <ac:spMkLst>
            <pc:docMk/>
            <pc:sldMk cId="485268657" sldId="490"/>
            <ac:spMk id="8" creationId="{B590BF03-DF4B-4292-A87C-CA7C026985B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58:40.345" v="2034" actId="20577"/>
          <ac:spMkLst>
            <pc:docMk/>
            <pc:sldMk cId="485268657" sldId="490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0:57:53.361" v="2002" actId="1076"/>
          <ac:spMkLst>
            <pc:docMk/>
            <pc:sldMk cId="485268657" sldId="490"/>
            <ac:spMk id="13" creationId="{736BF7FE-4064-4030-B175-647674B0179F}"/>
          </ac:spMkLst>
        </pc:spChg>
        <pc:picChg chg="add mod ord">
          <ac:chgData name="内田 陽子" userId="S::yoko_uchida@jpfgojp.onmicrosoft.com::3ba88787-b8da-4fc8-a417-83f627a88c5e" providerId="AD" clId="Web-{8751890C-BA9D-FB9F-F3B5-5CA9BB9AAA98}" dt="2020-07-03T00:54:46.768" v="1917"/>
          <ac:picMkLst>
            <pc:docMk/>
            <pc:sldMk cId="485268657" sldId="490"/>
            <ac:picMk id="4" creationId="{E8A0C8DA-0631-43B0-AC70-C8CA87CF4410}"/>
          </ac:picMkLst>
        </pc:picChg>
        <pc:picChg chg="add del ord">
          <ac:chgData name="内田 陽子" userId="S::yoko_uchida@jpfgojp.onmicrosoft.com::3ba88787-b8da-4fc8-a417-83f627a88c5e" providerId="AD" clId="Web-{8751890C-BA9D-FB9F-F3B5-5CA9BB9AAA98}" dt="2020-07-03T00:54:49.112" v="1918"/>
          <ac:picMkLst>
            <pc:docMk/>
            <pc:sldMk cId="485268657" sldId="490"/>
            <ac:picMk id="6" creationId="{71F77CE0-140C-4776-8EC3-0E1ED990A6CB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3T00:53:28.472" v="1910"/>
          <ac:picMkLst>
            <pc:docMk/>
            <pc:sldMk cId="485268657" sldId="490"/>
            <ac:picMk id="14" creationId="{9E9A3A07-42E6-4241-9887-2B8A5860AA2C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3T01:04:15.545" v="2210" actId="20577"/>
        <pc:sldMkLst>
          <pc:docMk/>
          <pc:sldMk cId="1107092714" sldId="491"/>
        </pc:sldMkLst>
        <pc:spChg chg="mod">
          <ac:chgData name="内田 陽子" userId="S::yoko_uchida@jpfgojp.onmicrosoft.com::3ba88787-b8da-4fc8-a417-83f627a88c5e" providerId="AD" clId="Web-{8751890C-BA9D-FB9F-F3B5-5CA9BB9AAA98}" dt="2020-07-03T01:03:30.717" v="2137" actId="20577"/>
          <ac:spMkLst>
            <pc:docMk/>
            <pc:sldMk cId="1107092714" sldId="491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00:57.109" v="2058" actId="20577"/>
          <ac:spMkLst>
            <pc:docMk/>
            <pc:sldMk cId="1107092714" sldId="4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02:04.452" v="2097" actId="20577"/>
          <ac:spMkLst>
            <pc:docMk/>
            <pc:sldMk cId="1107092714" sldId="4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04:05.467" v="2201" actId="20577"/>
          <ac:spMkLst>
            <pc:docMk/>
            <pc:sldMk cId="1107092714" sldId="491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01:04.171" v="2059" actId="1076"/>
          <ac:spMkLst>
            <pc:docMk/>
            <pc:sldMk cId="1107092714" sldId="49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04:15.545" v="2210" actId="20577"/>
          <ac:spMkLst>
            <pc:docMk/>
            <pc:sldMk cId="1107092714" sldId="491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03:50.405" v="2165" actId="20577"/>
          <ac:spMkLst>
            <pc:docMk/>
            <pc:sldMk cId="1107092714" sldId="491"/>
            <ac:spMk id="13" creationId="{736BF7FE-4064-4030-B175-647674B0179F}"/>
          </ac:spMkLst>
        </pc:spChg>
        <pc:picChg chg="del">
          <ac:chgData name="内田 陽子" userId="S::yoko_uchida@jpfgojp.onmicrosoft.com::3ba88787-b8da-4fc8-a417-83f627a88c5e" providerId="AD" clId="Web-{8751890C-BA9D-FB9F-F3B5-5CA9BB9AAA98}" dt="2020-07-03T01:03:00.530" v="2102"/>
          <ac:picMkLst>
            <pc:docMk/>
            <pc:sldMk cId="1107092714" sldId="491"/>
            <ac:picMk id="6" creationId="{091C71BF-B53B-473E-BA00-CDA9059F6953}"/>
          </ac:picMkLst>
        </pc:picChg>
        <pc:picChg chg="add mod">
          <ac:chgData name="内田 陽子" userId="S::yoko_uchida@jpfgojp.onmicrosoft.com::3ba88787-b8da-4fc8-a417-83f627a88c5e" providerId="AD" clId="Web-{8751890C-BA9D-FB9F-F3B5-5CA9BB9AAA98}" dt="2020-07-03T01:03:11.592" v="2104" actId="1076"/>
          <ac:picMkLst>
            <pc:docMk/>
            <pc:sldMk cId="1107092714" sldId="491"/>
            <ac:picMk id="8" creationId="{0AB4809B-E936-4E38-89E9-EDC49E2A7B48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3T01:14:40.621" v="2358" actId="20577"/>
        <pc:sldMkLst>
          <pc:docMk/>
          <pc:sldMk cId="2358122696" sldId="492"/>
        </pc:sldMkLst>
        <pc:spChg chg="mod">
          <ac:chgData name="内田 陽子" userId="S::yoko_uchida@jpfgojp.onmicrosoft.com::3ba88787-b8da-4fc8-a417-83f627a88c5e" providerId="AD" clId="Web-{8751890C-BA9D-FB9F-F3B5-5CA9BB9AAA98}" dt="2020-07-03T01:12:27.525" v="2275" actId="20577"/>
          <ac:spMkLst>
            <pc:docMk/>
            <pc:sldMk cId="2358122696" sldId="492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08:51.011" v="2238" actId="20577"/>
          <ac:spMkLst>
            <pc:docMk/>
            <pc:sldMk cId="2358122696" sldId="49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12:47.510" v="2305" actId="20577"/>
          <ac:spMkLst>
            <pc:docMk/>
            <pc:sldMk cId="2358122696" sldId="492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09:00.230" v="2239" actId="1076"/>
          <ac:spMkLst>
            <pc:docMk/>
            <pc:sldMk cId="2358122696" sldId="49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14:40.621" v="2358" actId="20577"/>
          <ac:spMkLst>
            <pc:docMk/>
            <pc:sldMk cId="2358122696" sldId="492"/>
            <ac:spMk id="8" creationId="{B590BF03-DF4B-4292-A87C-CA7C026985B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12:52.244" v="2308" actId="20577"/>
          <ac:spMkLst>
            <pc:docMk/>
            <pc:sldMk cId="2358122696" sldId="492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12:36.322" v="2283" actId="20577"/>
          <ac:spMkLst>
            <pc:docMk/>
            <pc:sldMk cId="2358122696" sldId="492"/>
            <ac:spMk id="13" creationId="{736BF7FE-4064-4030-B175-647674B0179F}"/>
          </ac:spMkLst>
        </pc:spChg>
        <pc:picChg chg="del">
          <ac:chgData name="内田 陽子" userId="S::yoko_uchida@jpfgojp.onmicrosoft.com::3ba88787-b8da-4fc8-a417-83f627a88c5e" providerId="AD" clId="Web-{8751890C-BA9D-FB9F-F3B5-5CA9BB9AAA98}" dt="2020-07-03T01:10:05.839" v="2244"/>
          <ac:picMkLst>
            <pc:docMk/>
            <pc:sldMk cId="2358122696" sldId="492"/>
            <ac:picMk id="4" creationId="{E8A0C8DA-0631-43B0-AC70-C8CA87CF4410}"/>
          </ac:picMkLst>
        </pc:picChg>
        <pc:picChg chg="add mod ord">
          <ac:chgData name="内田 陽子" userId="S::yoko_uchida@jpfgojp.onmicrosoft.com::3ba88787-b8da-4fc8-a417-83f627a88c5e" providerId="AD" clId="Web-{8751890C-BA9D-FB9F-F3B5-5CA9BB9AAA98}" dt="2020-07-03T01:11:20.651" v="2252" actId="1076"/>
          <ac:picMkLst>
            <pc:docMk/>
            <pc:sldMk cId="2358122696" sldId="492"/>
            <ac:picMk id="6" creationId="{DDD247B0-8BDE-4A2F-8F11-0A19A3C4001E}"/>
          </ac:picMkLst>
        </pc:picChg>
        <pc:picChg chg="add del ord">
          <ac:chgData name="内田 陽子" userId="S::yoko_uchida@jpfgojp.onmicrosoft.com::3ba88787-b8da-4fc8-a417-83f627a88c5e" providerId="AD" clId="Web-{8751890C-BA9D-FB9F-F3B5-5CA9BB9AAA98}" dt="2020-07-03T01:11:14.635" v="2250"/>
          <ac:picMkLst>
            <pc:docMk/>
            <pc:sldMk cId="2358122696" sldId="492"/>
            <ac:picMk id="9" creationId="{AD0FA45D-680A-4D4B-BA70-BD155E292078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3T01:19:35.553" v="2449" actId="1076"/>
        <pc:sldMkLst>
          <pc:docMk/>
          <pc:sldMk cId="3683914261" sldId="493"/>
        </pc:sldMkLst>
        <pc:spChg chg="mod">
          <ac:chgData name="内田 陽子" userId="S::yoko_uchida@jpfgojp.onmicrosoft.com::3ba88787-b8da-4fc8-a417-83f627a88c5e" providerId="AD" clId="Web-{8751890C-BA9D-FB9F-F3B5-5CA9BB9AAA98}" dt="2020-07-03T01:19:04.163" v="2415" actId="20577"/>
          <ac:spMkLst>
            <pc:docMk/>
            <pc:sldMk cId="3683914261" sldId="493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16:19.024" v="2381" actId="20577"/>
          <ac:spMkLst>
            <pc:docMk/>
            <pc:sldMk cId="3683914261" sldId="4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17:09.539" v="2397" actId="1076"/>
          <ac:spMkLst>
            <pc:docMk/>
            <pc:sldMk cId="3683914261" sldId="4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19:17.569" v="2428" actId="20577"/>
          <ac:spMkLst>
            <pc:docMk/>
            <pc:sldMk cId="3683914261" sldId="493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19:35.553" v="2449" actId="1076"/>
          <ac:spMkLst>
            <pc:docMk/>
            <pc:sldMk cId="3683914261" sldId="49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19:25.069" v="2446" actId="20577"/>
          <ac:spMkLst>
            <pc:docMk/>
            <pc:sldMk cId="3683914261" sldId="493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19:12.225" v="2425" actId="20577"/>
          <ac:spMkLst>
            <pc:docMk/>
            <pc:sldMk cId="3683914261" sldId="493"/>
            <ac:spMk id="13" creationId="{736BF7FE-4064-4030-B175-647674B0179F}"/>
          </ac:spMkLst>
        </pc:spChg>
        <pc:picChg chg="add mod">
          <ac:chgData name="内田 陽子" userId="S::yoko_uchida@jpfgojp.onmicrosoft.com::3ba88787-b8da-4fc8-a417-83f627a88c5e" providerId="AD" clId="Web-{8751890C-BA9D-FB9F-F3B5-5CA9BB9AAA98}" dt="2020-07-03T01:18:55.725" v="2410" actId="1076"/>
          <ac:picMkLst>
            <pc:docMk/>
            <pc:sldMk cId="3683914261" sldId="493"/>
            <ac:picMk id="6" creationId="{AC6D9AE5-572D-474D-873B-3860BEAE8E85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3T01:17:58.835" v="2401"/>
          <ac:picMkLst>
            <pc:docMk/>
            <pc:sldMk cId="3683914261" sldId="493"/>
            <ac:picMk id="8" creationId="{42DC7B40-76EE-4954-B003-EA5EACCA426F}"/>
          </ac:picMkLst>
        </pc:picChg>
        <pc:picChg chg="add del ord">
          <ac:chgData name="内田 陽子" userId="S::yoko_uchida@jpfgojp.onmicrosoft.com::3ba88787-b8da-4fc8-a417-83f627a88c5e" providerId="AD" clId="Web-{8751890C-BA9D-FB9F-F3B5-5CA9BB9AAA98}" dt="2020-07-03T01:18:43.147" v="2408"/>
          <ac:picMkLst>
            <pc:docMk/>
            <pc:sldMk cId="3683914261" sldId="493"/>
            <ac:picMk id="9" creationId="{60B505FD-345E-43D9-812A-3E825F4A1248}"/>
          </ac:picMkLst>
        </pc:picChg>
      </pc:sldChg>
      <pc:sldChg chg="addSp delSp modSp add replId">
        <pc:chgData name="内田 陽子" userId="S::yoko_uchida@jpfgojp.onmicrosoft.com::3ba88787-b8da-4fc8-a417-83f627a88c5e" providerId="AD" clId="Web-{8751890C-BA9D-FB9F-F3B5-5CA9BB9AAA98}" dt="2020-07-03T01:25:03.660" v="2610" actId="1076"/>
        <pc:sldMkLst>
          <pc:docMk/>
          <pc:sldMk cId="3327154613" sldId="494"/>
        </pc:sldMkLst>
        <pc:spChg chg="mod">
          <ac:chgData name="内田 陽子" userId="S::yoko_uchida@jpfgojp.onmicrosoft.com::3ba88787-b8da-4fc8-a417-83f627a88c5e" providerId="AD" clId="Web-{8751890C-BA9D-FB9F-F3B5-5CA9BB9AAA98}" dt="2020-07-03T01:24:06.254" v="2534" actId="20577"/>
          <ac:spMkLst>
            <pc:docMk/>
            <pc:sldMk cId="3327154613" sldId="494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21:28.865" v="2492" actId="20577"/>
          <ac:spMkLst>
            <pc:docMk/>
            <pc:sldMk cId="3327154613" sldId="49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20:31.568" v="2459" actId="1076"/>
          <ac:spMkLst>
            <pc:docMk/>
            <pc:sldMk cId="3327154613" sldId="4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24:30.316" v="2567" actId="20577"/>
          <ac:spMkLst>
            <pc:docMk/>
            <pc:sldMk cId="3327154613" sldId="494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25:03.660" v="2610" actId="1076"/>
          <ac:spMkLst>
            <pc:docMk/>
            <pc:sldMk cId="3327154613" sldId="49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24:54.629" v="2609" actId="14100"/>
          <ac:spMkLst>
            <pc:docMk/>
            <pc:sldMk cId="3327154613" sldId="494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24:17.973" v="2548" actId="20577"/>
          <ac:spMkLst>
            <pc:docMk/>
            <pc:sldMk cId="3327154613" sldId="494"/>
            <ac:spMk id="13" creationId="{736BF7FE-4064-4030-B175-647674B0179F}"/>
          </ac:spMkLst>
        </pc:spChg>
        <pc:picChg chg="del">
          <ac:chgData name="内田 陽子" userId="S::yoko_uchida@jpfgojp.onmicrosoft.com::3ba88787-b8da-4fc8-a417-83f627a88c5e" providerId="AD" clId="Web-{8751890C-BA9D-FB9F-F3B5-5CA9BB9AAA98}" dt="2020-07-03T01:22:52.489" v="2495"/>
          <ac:picMkLst>
            <pc:docMk/>
            <pc:sldMk cId="3327154613" sldId="494"/>
            <ac:picMk id="6" creationId="{AC6D9AE5-572D-474D-873B-3860BEAE8E85}"/>
          </ac:picMkLst>
        </pc:picChg>
        <pc:picChg chg="add mod ord">
          <ac:chgData name="内田 陽子" userId="S::yoko_uchida@jpfgojp.onmicrosoft.com::3ba88787-b8da-4fc8-a417-83f627a88c5e" providerId="AD" clId="Web-{8751890C-BA9D-FB9F-F3B5-5CA9BB9AAA98}" dt="2020-07-03T01:23:45.645" v="2504" actId="14100"/>
          <ac:picMkLst>
            <pc:docMk/>
            <pc:sldMk cId="3327154613" sldId="494"/>
            <ac:picMk id="8" creationId="{FAC40922-6DB2-435E-8781-D561CA8FFA79}"/>
          </ac:picMkLst>
        </pc:picChg>
        <pc:picChg chg="add del ord">
          <ac:chgData name="内田 陽子" userId="S::yoko_uchida@jpfgojp.onmicrosoft.com::3ba88787-b8da-4fc8-a417-83f627a88c5e" providerId="AD" clId="Web-{8751890C-BA9D-FB9F-F3B5-5CA9BB9AAA98}" dt="2020-07-03T01:23:14.567" v="2501"/>
          <ac:picMkLst>
            <pc:docMk/>
            <pc:sldMk cId="3327154613" sldId="494"/>
            <ac:picMk id="9" creationId="{2599B8A5-0968-4C49-ABE6-86EDFFC28A06}"/>
          </ac:picMkLst>
        </pc:picChg>
        <pc:picChg chg="add del">
          <ac:chgData name="内田 陽子" userId="S::yoko_uchida@jpfgojp.onmicrosoft.com::3ba88787-b8da-4fc8-a417-83f627a88c5e" providerId="AD" clId="Web-{8751890C-BA9D-FB9F-F3B5-5CA9BB9AAA98}" dt="2020-07-03T01:23:47.614" v="2505"/>
          <ac:picMkLst>
            <pc:docMk/>
            <pc:sldMk cId="3327154613" sldId="494"/>
            <ac:picMk id="10" creationId="{2F43C493-F35E-4AEC-B131-5F3455E6581B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3T01:31:28.219" v="2817" actId="20577"/>
        <pc:sldMkLst>
          <pc:docMk/>
          <pc:sldMk cId="148923213" sldId="495"/>
        </pc:sldMkLst>
        <pc:spChg chg="mod">
          <ac:chgData name="内田 陽子" userId="S::yoko_uchida@jpfgojp.onmicrosoft.com::3ba88787-b8da-4fc8-a417-83f627a88c5e" providerId="AD" clId="Web-{8751890C-BA9D-FB9F-F3B5-5CA9BB9AAA98}" dt="2020-07-03T01:30:49.454" v="2723" actId="20577"/>
          <ac:spMkLst>
            <pc:docMk/>
            <pc:sldMk cId="148923213" sldId="495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30:14.751" v="2670" actId="1076"/>
          <ac:spMkLst>
            <pc:docMk/>
            <pc:sldMk cId="148923213" sldId="49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31:19.204" v="2807" actId="20577"/>
          <ac:spMkLst>
            <pc:docMk/>
            <pc:sldMk cId="148923213" sldId="495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30:14.798" v="2675" actId="1076"/>
          <ac:spMkLst>
            <pc:docMk/>
            <pc:sldMk cId="148923213" sldId="49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27:30.284" v="2651" actId="20577"/>
          <ac:spMkLst>
            <pc:docMk/>
            <pc:sldMk cId="148923213" sldId="495"/>
            <ac:spMk id="10" creationId="{F60FA5E0-773B-4E54-B022-43D549E2C383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31:28.219" v="2817" actId="20577"/>
          <ac:spMkLst>
            <pc:docMk/>
            <pc:sldMk cId="148923213" sldId="495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31:03.282" v="2767" actId="20577"/>
          <ac:spMkLst>
            <pc:docMk/>
            <pc:sldMk cId="148923213" sldId="495"/>
            <ac:spMk id="13" creationId="{736BF7FE-4064-4030-B175-647674B0179F}"/>
          </ac:spMkLst>
        </pc:spChg>
        <pc:picChg chg="add mod">
          <ac:chgData name="内田 陽子" userId="S::yoko_uchida@jpfgojp.onmicrosoft.com::3ba88787-b8da-4fc8-a417-83f627a88c5e" providerId="AD" clId="Web-{8751890C-BA9D-FB9F-F3B5-5CA9BB9AAA98}" dt="2020-07-03T01:30:27.017" v="2677" actId="1076"/>
          <ac:picMkLst>
            <pc:docMk/>
            <pc:sldMk cId="148923213" sldId="495"/>
            <ac:picMk id="4" creationId="{4CA3D64D-59A1-471A-AED5-F6F5692D3616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3T01:28:10.862" v="2655"/>
          <ac:picMkLst>
            <pc:docMk/>
            <pc:sldMk cId="148923213" sldId="495"/>
            <ac:picMk id="6" creationId="{DFA6B7E3-AACA-4DC3-AB91-4E0456B8D4F5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3T01:49:04.164" v="2935"/>
        <pc:sldMkLst>
          <pc:docMk/>
          <pc:sldMk cId="2461876209" sldId="496"/>
        </pc:sldMkLst>
        <pc:spChg chg="mod">
          <ac:chgData name="内田 陽子" userId="S::yoko_uchida@jpfgojp.onmicrosoft.com::3ba88787-b8da-4fc8-a417-83f627a88c5e" providerId="AD" clId="Web-{8751890C-BA9D-FB9F-F3B5-5CA9BB9AAA98}" dt="2020-07-03T01:48:25.008" v="2928" actId="20577"/>
          <ac:spMkLst>
            <pc:docMk/>
            <pc:sldMk cId="2461876209" sldId="496"/>
            <ac:spMk id="2" creationId="{A205A62B-D8A9-4EF5-AF8F-684E77B04AB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47:09.102" v="2866" actId="20577"/>
          <ac:spMkLst>
            <pc:docMk/>
            <pc:sldMk cId="2461876209" sldId="49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47:43.446" v="2876" actId="1076"/>
          <ac:spMkLst>
            <pc:docMk/>
            <pc:sldMk cId="2461876209" sldId="49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47:17.368" v="2867" actId="20577"/>
          <ac:spMkLst>
            <pc:docMk/>
            <pc:sldMk cId="2461876209" sldId="496"/>
            <ac:spMk id="5" creationId="{169BCF70-2C96-4FB6-B65D-48001D35232F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47:31.868" v="2873" actId="1076"/>
          <ac:spMkLst>
            <pc:docMk/>
            <pc:sldMk cId="2461876209" sldId="49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47:21.743" v="2870" actId="20577"/>
          <ac:spMkLst>
            <pc:docMk/>
            <pc:sldMk cId="2461876209" sldId="496"/>
            <ac:spMk id="11" creationId="{32BDF547-2588-45DC-9A1B-200667872D02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1:47:55.086" v="2887" actId="20577"/>
          <ac:spMkLst>
            <pc:docMk/>
            <pc:sldMk cId="2461876209" sldId="496"/>
            <ac:spMk id="13" creationId="{736BF7FE-4064-4030-B175-647674B0179F}"/>
          </ac:spMkLst>
        </pc:spChg>
        <pc:picChg chg="del">
          <ac:chgData name="内田 陽子" userId="S::yoko_uchida@jpfgojp.onmicrosoft.com::3ba88787-b8da-4fc8-a417-83f627a88c5e" providerId="AD" clId="Web-{8751890C-BA9D-FB9F-F3B5-5CA9BB9AAA98}" dt="2020-07-03T01:46:46.571" v="2853"/>
          <ac:picMkLst>
            <pc:docMk/>
            <pc:sldMk cId="2461876209" sldId="496"/>
            <ac:picMk id="6" creationId="{AC6D9AE5-572D-474D-873B-3860BEAE8E85}"/>
          </ac:picMkLst>
        </pc:picChg>
        <pc:picChg chg="add mod">
          <ac:chgData name="内田 陽子" userId="S::yoko_uchida@jpfgojp.onmicrosoft.com::3ba88787-b8da-4fc8-a417-83f627a88c5e" providerId="AD" clId="Web-{8751890C-BA9D-FB9F-F3B5-5CA9BB9AAA98}" dt="2020-07-03T01:49:01.992" v="2934" actId="14100"/>
          <ac:picMkLst>
            <pc:docMk/>
            <pc:sldMk cId="2461876209" sldId="496"/>
            <ac:picMk id="8" creationId="{67B0B2F3-0C7A-4DA4-9133-8CA4D80B6640}"/>
          </ac:picMkLst>
        </pc:picChg>
        <pc:picChg chg="add del ord">
          <ac:chgData name="内田 陽子" userId="S::yoko_uchida@jpfgojp.onmicrosoft.com::3ba88787-b8da-4fc8-a417-83f627a88c5e" providerId="AD" clId="Web-{8751890C-BA9D-FB9F-F3B5-5CA9BB9AAA98}" dt="2020-07-03T01:49:04.164" v="2935"/>
          <ac:picMkLst>
            <pc:docMk/>
            <pc:sldMk cId="2461876209" sldId="496"/>
            <ac:picMk id="9" creationId="{FE03425B-C925-42D1-96A7-00877F5EB39D}"/>
          </ac:picMkLst>
        </pc:picChg>
      </pc:sldChg>
      <pc:sldChg chg="modSp add ord replId">
        <pc:chgData name="内田 陽子" userId="S::yoko_uchida@jpfgojp.onmicrosoft.com::3ba88787-b8da-4fc8-a417-83f627a88c5e" providerId="AD" clId="Web-{8751890C-BA9D-FB9F-F3B5-5CA9BB9AAA98}" dt="2020-07-03T03:28:27.465" v="3024" actId="20577"/>
        <pc:sldMkLst>
          <pc:docMk/>
          <pc:sldMk cId="644275542" sldId="497"/>
        </pc:sldMkLst>
        <pc:spChg chg="mod">
          <ac:chgData name="内田 陽子" userId="S::yoko_uchida@jpfgojp.onmicrosoft.com::3ba88787-b8da-4fc8-a417-83f627a88c5e" providerId="AD" clId="Web-{8751890C-BA9D-FB9F-F3B5-5CA9BB9AAA98}" dt="2020-07-03T03:28:27.465" v="3024" actId="20577"/>
          <ac:spMkLst>
            <pc:docMk/>
            <pc:sldMk cId="644275542" sldId="497"/>
            <ac:spMk id="4" creationId="{00000000-0000-0000-0000-000000000000}"/>
          </ac:spMkLst>
        </pc:spChg>
      </pc:sldChg>
      <pc:sldChg chg="addSp delSp modSp add ord replId">
        <pc:chgData name="内田 陽子" userId="S::yoko_uchida@jpfgojp.onmicrosoft.com::3ba88787-b8da-4fc8-a417-83f627a88c5e" providerId="AD" clId="Web-{8751890C-BA9D-FB9F-F3B5-5CA9BB9AAA98}" dt="2020-07-03T03:27:06.242" v="3023" actId="20577"/>
        <pc:sldMkLst>
          <pc:docMk/>
          <pc:sldMk cId="1283022716" sldId="498"/>
        </pc:sldMkLst>
        <pc:spChg chg="mod">
          <ac:chgData name="内田 陽子" userId="S::yoko_uchida@jpfgojp.onmicrosoft.com::3ba88787-b8da-4fc8-a417-83f627a88c5e" providerId="AD" clId="Web-{8751890C-BA9D-FB9F-F3B5-5CA9BB9AAA98}" dt="2020-07-03T03:24:13.654" v="2984" actId="20577"/>
          <ac:spMkLst>
            <pc:docMk/>
            <pc:sldMk cId="1283022716" sldId="49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751890C-BA9D-FB9F-F3B5-5CA9BB9AAA98}" dt="2020-07-03T03:27:06.242" v="3023" actId="20577"/>
          <ac:spMkLst>
            <pc:docMk/>
            <pc:sldMk cId="1283022716" sldId="498"/>
            <ac:spMk id="8" creationId="{B590BF03-DF4B-4292-A87C-CA7C026985BF}"/>
          </ac:spMkLst>
        </pc:spChg>
        <pc:picChg chg="add mod ord">
          <ac:chgData name="内田 陽子" userId="S::yoko_uchida@jpfgojp.onmicrosoft.com::3ba88787-b8da-4fc8-a417-83f627a88c5e" providerId="AD" clId="Web-{8751890C-BA9D-FB9F-F3B5-5CA9BB9AAA98}" dt="2020-07-03T03:24:58.141" v="2988"/>
          <ac:picMkLst>
            <pc:docMk/>
            <pc:sldMk cId="1283022716" sldId="498"/>
            <ac:picMk id="4" creationId="{8E6D4411-8542-443C-B36A-26AB91671EDC}"/>
          </ac:picMkLst>
        </pc:picChg>
        <pc:picChg chg="del">
          <ac:chgData name="内田 陽子" userId="S::yoko_uchida@jpfgojp.onmicrosoft.com::3ba88787-b8da-4fc8-a417-83f627a88c5e" providerId="AD" clId="Web-{8751890C-BA9D-FB9F-F3B5-5CA9BB9AAA98}" dt="2020-07-03T03:25:00.328" v="2989"/>
          <ac:picMkLst>
            <pc:docMk/>
            <pc:sldMk cId="1283022716" sldId="498"/>
            <ac:picMk id="6" creationId="{DDD247B0-8BDE-4A2F-8F11-0A19A3C4001E}"/>
          </ac:picMkLst>
        </pc:picChg>
      </pc:sldChg>
    </pc:docChg>
  </pc:docChgLst>
  <pc:docChgLst>
    <pc:chgData name="内田 陽子" userId="S::yoko_uchida@jpfgojp.onmicrosoft.com::3ba88787-b8da-4fc8-a417-83f627a88c5e" providerId="AD" clId="Web-{92859E28-A961-AE16-0C4F-BD7D963DB07D}"/>
    <pc:docChg chg="delSld">
      <pc:chgData name="内田 陽子" userId="S::yoko_uchida@jpfgojp.onmicrosoft.com::3ba88787-b8da-4fc8-a417-83f627a88c5e" providerId="AD" clId="Web-{92859E28-A961-AE16-0C4F-BD7D963DB07D}" dt="2020-07-03T14:49:31.988" v="0"/>
      <pc:docMkLst>
        <pc:docMk/>
      </pc:docMkLst>
      <pc:sldChg chg="del">
        <pc:chgData name="内田 陽子" userId="S::yoko_uchida@jpfgojp.onmicrosoft.com::3ba88787-b8da-4fc8-a417-83f627a88c5e" providerId="AD" clId="Web-{92859E28-A961-AE16-0C4F-BD7D963DB07D}" dt="2020-07-03T14:49:31.988" v="0"/>
        <pc:sldMkLst>
          <pc:docMk/>
          <pc:sldMk cId="1737716498" sldId="438"/>
        </pc:sldMkLst>
      </pc:sldChg>
    </pc:docChg>
  </pc:docChgLst>
  <pc:docChgLst>
    <pc:chgData clId="Web-{CBA45CF5-F4E1-F810-0FEF-31157C7AB9AB}"/>
    <pc:docChg chg="modSld">
      <pc:chgData name="" userId="" providerId="" clId="Web-{CBA45CF5-F4E1-F810-0FEF-31157C7AB9AB}" dt="2020-06-30T14:00:51.980" v="5" actId="20577"/>
      <pc:docMkLst>
        <pc:docMk/>
      </pc:docMkLst>
      <pc:sldChg chg="modSp">
        <pc:chgData name="" userId="" providerId="" clId="Web-{CBA45CF5-F4E1-F810-0FEF-31157C7AB9AB}" dt="2020-06-30T14:00:51.980" v="4" actId="20577"/>
        <pc:sldMkLst>
          <pc:docMk/>
          <pc:sldMk cId="2010396247" sldId="258"/>
        </pc:sldMkLst>
        <pc:spChg chg="mod">
          <ac:chgData name="" userId="" providerId="" clId="Web-{CBA45CF5-F4E1-F810-0FEF-31157C7AB9AB}" dt="2020-06-30T14:00:51.980" v="4" actId="20577"/>
          <ac:spMkLst>
            <pc:docMk/>
            <pc:sldMk cId="2010396247" sldId="258"/>
            <ac:spMk id="3" creationId="{E0222A54-0EEB-4AA0-83C1-3E319CDEEA14}"/>
          </ac:spMkLst>
        </pc:spChg>
      </pc:sldChg>
    </pc:docChg>
  </pc:docChgLst>
  <pc:docChgLst>
    <pc:chgData name="内田 陽子" userId="S::yoko_uchida@jpfgojp.onmicrosoft.com::3ba88787-b8da-4fc8-a417-83f627a88c5e" providerId="AD" clId="Web-{CBA45CF5-F4E1-F810-0FEF-31157C7AB9AB}"/>
    <pc:docChg chg="modSld">
      <pc:chgData name="内田 陽子" userId="S::yoko_uchida@jpfgojp.onmicrosoft.com::3ba88787-b8da-4fc8-a417-83f627a88c5e" providerId="AD" clId="Web-{CBA45CF5-F4E1-F810-0FEF-31157C7AB9AB}" dt="2020-06-30T14:03:46.277" v="66" actId="20577"/>
      <pc:docMkLst>
        <pc:docMk/>
      </pc:docMkLst>
      <pc:sldChg chg="addSp modSp">
        <pc:chgData name="内田 陽子" userId="S::yoko_uchida@jpfgojp.onmicrosoft.com::3ba88787-b8da-4fc8-a417-83f627a88c5e" providerId="AD" clId="Web-{CBA45CF5-F4E1-F810-0FEF-31157C7AB9AB}" dt="2020-06-30T14:03:44.558" v="64" actId="20577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CBA45CF5-F4E1-F810-0FEF-31157C7AB9AB}" dt="2020-06-30T14:03:44.558" v="64" actId="20577"/>
          <ac:spMkLst>
            <pc:docMk/>
            <pc:sldMk cId="2010396247" sldId="258"/>
            <ac:spMk id="2" creationId="{B9C0A46A-4820-4DF2-A167-C43BF6946E8B}"/>
          </ac:spMkLst>
        </pc:spChg>
        <pc:picChg chg="add mod modCrop">
          <ac:chgData name="内田 陽子" userId="S::yoko_uchida@jpfgojp.onmicrosoft.com::3ba88787-b8da-4fc8-a417-83f627a88c5e" providerId="AD" clId="Web-{CBA45CF5-F4E1-F810-0FEF-31157C7AB9AB}" dt="2020-06-30T14:03:16.808" v="42" actId="1076"/>
          <ac:picMkLst>
            <pc:docMk/>
            <pc:sldMk cId="2010396247" sldId="258"/>
            <ac:picMk id="6" creationId="{3AE7F8C4-119A-418F-9C96-2CDDC42FF65A}"/>
          </ac:picMkLst>
        </pc:picChg>
      </pc:sldChg>
    </pc:docChg>
  </pc:docChgLst>
  <pc:docChgLst>
    <pc:chgData name="内田 陽子" userId="S::yoko_uchida@jpfgojp.onmicrosoft.com::3ba88787-b8da-4fc8-a417-83f627a88c5e" providerId="AD" clId="Web-{FABFAEDD-D384-493F-E26A-15BDF56D23F0}"/>
    <pc:docChg chg="addSld modSld sldOrd">
      <pc:chgData name="内田 陽子" userId="S::yoko_uchida@jpfgojp.onmicrosoft.com::3ba88787-b8da-4fc8-a417-83f627a88c5e" providerId="AD" clId="Web-{FABFAEDD-D384-493F-E26A-15BDF56D23F0}" dt="2020-06-29T00:38:45.858" v="2107" actId="1076"/>
      <pc:docMkLst>
        <pc:docMk/>
      </pc:docMkLst>
      <pc:sldChg chg="addSp delSp modSp">
        <pc:chgData name="内田 陽子" userId="S::yoko_uchida@jpfgojp.onmicrosoft.com::3ba88787-b8da-4fc8-a417-83f627a88c5e" providerId="AD" clId="Web-{FABFAEDD-D384-493F-E26A-15BDF56D23F0}" dt="2020-06-27T14:58:00.306" v="91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FABFAEDD-D384-493F-E26A-15BDF56D23F0}" dt="2020-06-27T14:57:37.478" v="87" actId="20577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7T14:56:29.712" v="45" actId="20577"/>
          <ac:spMkLst>
            <pc:docMk/>
            <pc:sldMk cId="2010396247" sldId="258"/>
            <ac:spMk id="3" creationId="{E0222A54-0EEB-4AA0-83C1-3E319CDEEA14}"/>
          </ac:spMkLst>
        </pc:spChg>
        <pc:spChg chg="add mod">
          <ac:chgData name="内田 陽子" userId="S::yoko_uchida@jpfgojp.onmicrosoft.com::3ba88787-b8da-4fc8-a417-83f627a88c5e" providerId="AD" clId="Web-{FABFAEDD-D384-493F-E26A-15BDF56D23F0}" dt="2020-06-27T14:58:00.306" v="91"/>
          <ac:spMkLst>
            <pc:docMk/>
            <pc:sldMk cId="2010396247" sldId="258"/>
            <ac:spMk id="6" creationId="{DD586B3A-10B6-457E-9E5C-9AEAFD03FCC8}"/>
          </ac:spMkLst>
        </pc:spChg>
        <pc:picChg chg="add mod modCrop">
          <ac:chgData name="内田 陽子" userId="S::yoko_uchida@jpfgojp.onmicrosoft.com::3ba88787-b8da-4fc8-a417-83f627a88c5e" providerId="AD" clId="Web-{FABFAEDD-D384-493F-E26A-15BDF56D23F0}" dt="2020-06-27T14:55:55.665" v="7" actId="1076"/>
          <ac:picMkLst>
            <pc:docMk/>
            <pc:sldMk cId="2010396247" sldId="258"/>
            <ac:picMk id="5" creationId="{A3BCFB24-1DBD-4C64-820A-C01C8D94424C}"/>
          </ac:picMkLst>
        </pc:picChg>
        <pc:picChg chg="del">
          <ac:chgData name="内田 陽子" userId="S::yoko_uchida@jpfgojp.onmicrosoft.com::3ba88787-b8da-4fc8-a417-83f627a88c5e" providerId="AD" clId="Web-{FABFAEDD-D384-493F-E26A-15BDF56D23F0}" dt="2020-06-27T14:56:00.352" v="8"/>
          <ac:picMkLst>
            <pc:docMk/>
            <pc:sldMk cId="2010396247" sldId="258"/>
            <ac:picMk id="10" creationId="{24D65E80-15BC-48C7-BF38-2F6831FE31D1}"/>
          </ac:picMkLst>
        </pc:picChg>
      </pc:sldChg>
      <pc:sldChg chg="addSp delSp modSp">
        <pc:chgData name="内田 陽子" userId="S::yoko_uchida@jpfgojp.onmicrosoft.com::3ba88787-b8da-4fc8-a417-83f627a88c5e" providerId="AD" clId="Web-{FABFAEDD-D384-493F-E26A-15BDF56D23F0}" dt="2020-06-28T09:17:07.454" v="246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FABFAEDD-D384-493F-E26A-15BDF56D23F0}" dt="2020-06-28T09:16:41.875" v="215" actId="1076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5:47.976" v="199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09:42.977" v="175" actId="20577"/>
          <ac:spMkLst>
            <pc:docMk/>
            <pc:sldMk cId="1239041308" sldId="323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FABFAEDD-D384-493F-E26A-15BDF56D23F0}" dt="2020-06-27T14:58:26.322" v="95"/>
          <ac:spMkLst>
            <pc:docMk/>
            <pc:sldMk cId="1239041308" sldId="323"/>
            <ac:spMk id="5" creationId="{290FC848-67B5-4996-A7D2-26EBC0B86D78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5:54.897" v="200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6:59.235" v="230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7:07.454" v="246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6:51.985" v="219" actId="1076"/>
          <ac:spMkLst>
            <pc:docMk/>
            <pc:sldMk cId="1239041308" sldId="32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FABFAEDD-D384-493F-E26A-15BDF56D23F0}" dt="2020-06-29T00:20:39.298" v="1841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FABFAEDD-D384-493F-E26A-15BDF56D23F0}" dt="2020-06-29T00:19:13.846" v="1763" actId="20577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7:35.768" v="1705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8:59.267" v="1751" actId="20577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0:26.720" v="1840" actId="1076"/>
          <ac:spMkLst>
            <pc:docMk/>
            <pc:sldMk cId="3225434964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9:37.986" v="1805" actId="20577"/>
          <ac:spMkLst>
            <pc:docMk/>
            <pc:sldMk cId="3225434964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0:02.299" v="1836" actId="20577"/>
          <ac:spMkLst>
            <pc:docMk/>
            <pc:sldMk cId="3225434964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9:27.424" v="1793" actId="20577"/>
          <ac:spMkLst>
            <pc:docMk/>
            <pc:sldMk cId="3225434964" sldId="365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FABFAEDD-D384-493F-E26A-15BDF56D23F0}" dt="2020-06-28T09:33:53.296" v="722" actId="20577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FABFAEDD-D384-493F-E26A-15BDF56D23F0}" dt="2020-06-28T09:20:34.187" v="361" actId="1076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8:29.547" v="266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3:53.296" v="722" actId="20577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1:03.968" v="387" actId="1076"/>
          <ac:spMkLst>
            <pc:docMk/>
            <pc:sldMk cId="219858601" sldId="4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13.874" v="329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29.609" v="358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54.515" v="384" actId="20577"/>
          <ac:spMkLst>
            <pc:docMk/>
            <pc:sldMk cId="219858601" sldId="419"/>
            <ac:spMk id="11" creationId="{9557DDCB-0AF4-4AFF-A705-E5DBBE957561}"/>
          </ac:spMkLst>
        </pc:spChg>
      </pc:sldChg>
      <pc:sldChg chg="add">
        <pc:chgData name="内田 陽子" userId="S::yoko_uchida@jpfgojp.onmicrosoft.com::3ba88787-b8da-4fc8-a417-83f627a88c5e" providerId="AD" clId="Web-{FABFAEDD-D384-493F-E26A-15BDF56D23F0}" dt="2020-06-27T14:58:45.759" v="96"/>
        <pc:sldMkLst>
          <pc:docMk/>
          <pc:sldMk cId="1737716498" sldId="438"/>
        </pc:sldMkLst>
      </pc:sldChg>
      <pc:sldChg chg="modSp add ord replId">
        <pc:chgData name="内田 陽子" userId="S::yoko_uchida@jpfgojp.onmicrosoft.com::3ba88787-b8da-4fc8-a417-83f627a88c5e" providerId="AD" clId="Web-{FABFAEDD-D384-493F-E26A-15BDF56D23F0}" dt="2020-06-28T09:25:00.171" v="498" actId="20577"/>
        <pc:sldMkLst>
          <pc:docMk/>
          <pc:sldMk cId="3549227618" sldId="439"/>
        </pc:sldMkLst>
        <pc:spChg chg="mod">
          <ac:chgData name="内田 陽子" userId="S::yoko_uchida@jpfgojp.onmicrosoft.com::3ba88787-b8da-4fc8-a417-83f627a88c5e" providerId="AD" clId="Web-{FABFAEDD-D384-493F-E26A-15BDF56D23F0}" dt="2020-06-28T09:24:25.202" v="449" actId="20577"/>
          <ac:spMkLst>
            <pc:docMk/>
            <pc:sldMk cId="3549227618" sldId="43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2:47.030" v="417" actId="20577"/>
          <ac:spMkLst>
            <pc:docMk/>
            <pc:sldMk cId="3549227618" sldId="4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17.655" v="443" actId="20577"/>
          <ac:spMkLst>
            <pc:docMk/>
            <pc:sldMk cId="3549227618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2:54.217" v="418" actId="1076"/>
          <ac:spMkLst>
            <pc:docMk/>
            <pc:sldMk cId="3549227618" sldId="43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46.733" v="473" actId="20577"/>
          <ac:spMkLst>
            <pc:docMk/>
            <pc:sldMk cId="3549227618" sldId="43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5:00.171" v="498" actId="20577"/>
          <ac:spMkLst>
            <pc:docMk/>
            <pc:sldMk cId="3549227618" sldId="43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37.967" v="462" actId="20577"/>
          <ac:spMkLst>
            <pc:docMk/>
            <pc:sldMk cId="3549227618" sldId="439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09:27:49.920" v="617" actId="20577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FABFAEDD-D384-493F-E26A-15BDF56D23F0}" dt="2020-06-28T09:27:20.420" v="576" actId="20577"/>
          <ac:spMkLst>
            <pc:docMk/>
            <pc:sldMk cId="2850448850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51.702" v="548" actId="20577"/>
          <ac:spMkLst>
            <pc:docMk/>
            <pc:sldMk cId="2850448850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11.171" v="522" actId="20577"/>
          <ac:spMkLst>
            <pc:docMk/>
            <pc:sldMk cId="2850448850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59.108" v="549" actId="1076"/>
          <ac:spMkLst>
            <pc:docMk/>
            <pc:sldMk cId="2850448850" sldId="44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7:35.639" v="595" actId="20577"/>
          <ac:spMkLst>
            <pc:docMk/>
            <pc:sldMk cId="2850448850" sldId="4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7:49.920" v="617" actId="20577"/>
          <ac:spMkLst>
            <pc:docMk/>
            <pc:sldMk cId="2850448850" sldId="440"/>
            <ac:spMk id="10" creationId="{9A12C887-F2A3-44AE-B14D-889C875FFA4A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09:37:33.248" v="774" actId="20577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FABFAEDD-D384-493F-E26A-15BDF56D23F0}" dt="2020-06-28T09:36:52.577" v="733" actId="20577"/>
          <ac:spMkLst>
            <pc:docMk/>
            <pc:sldMk cId="3994304355" sldId="4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1:05.872" v="714" actId="20577"/>
          <ac:spMkLst>
            <pc:docMk/>
            <pc:sldMk cId="3994304355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0:24.045" v="693" actId="20577"/>
          <ac:spMkLst>
            <pc:docMk/>
            <pc:sldMk cId="3994304355" sldId="4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1:12.560" v="715" actId="1076"/>
          <ac:spMkLst>
            <pc:docMk/>
            <pc:sldMk cId="3994304355" sldId="44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18.639" v="765" actId="20577"/>
          <ac:spMkLst>
            <pc:docMk/>
            <pc:sldMk cId="3994304355" sldId="44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33.248" v="774" actId="20577"/>
          <ac:spMkLst>
            <pc:docMk/>
            <pc:sldMk cId="3994304355" sldId="44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03.639" v="744" actId="20577"/>
          <ac:spMkLst>
            <pc:docMk/>
            <pc:sldMk cId="3994304355" sldId="44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16:19.660" v="910" actId="1076"/>
        <pc:sldMkLst>
          <pc:docMk/>
          <pc:sldMk cId="2134300188" sldId="442"/>
        </pc:sldMkLst>
        <pc:spChg chg="mod">
          <ac:chgData name="内田 陽子" userId="S::yoko_uchida@jpfgojp.onmicrosoft.com::3ba88787-b8da-4fc8-a417-83f627a88c5e" providerId="AD" clId="Web-{FABFAEDD-D384-493F-E26A-15BDF56D23F0}" dt="2020-06-28T12:10:37.939" v="845" actId="20577"/>
          <ac:spMkLst>
            <pc:docMk/>
            <pc:sldMk cId="2134300188" sldId="44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1:46:09.156" v="795" actId="20577"/>
          <ac:spMkLst>
            <pc:docMk/>
            <pc:sldMk cId="2134300188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6:19.660" v="910" actId="1076"/>
          <ac:spMkLst>
            <pc:docMk/>
            <pc:sldMk cId="2134300188" sldId="4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1:46:18.827" v="796" actId="1076"/>
          <ac:spMkLst>
            <pc:docMk/>
            <pc:sldMk cId="2134300188" sldId="44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15.955" v="882" actId="20577"/>
          <ac:spMkLst>
            <pc:docMk/>
            <pc:sldMk cId="2134300188" sldId="44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30.158" v="906" actId="20577"/>
          <ac:spMkLst>
            <pc:docMk/>
            <pc:sldMk cId="2134300188" sldId="44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02.892" v="862" actId="20577"/>
          <ac:spMkLst>
            <pc:docMk/>
            <pc:sldMk cId="2134300188" sldId="442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23:30.097" v="1087" actId="20577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FABFAEDD-D384-493F-E26A-15BDF56D23F0}" dt="2020-06-28T12:22:20.612" v="1035" actId="20577"/>
          <ac:spMkLst>
            <pc:docMk/>
            <pc:sldMk cId="2624926469" sldId="4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8:03.598" v="934" actId="20577"/>
          <ac:spMkLst>
            <pc:docMk/>
            <pc:sldMk cId="2624926469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1:52.441" v="982" actId="20577"/>
          <ac:spMkLst>
            <pc:docMk/>
            <pc:sldMk cId="2624926469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8:10.848" v="935" actId="1076"/>
          <ac:spMkLst>
            <pc:docMk/>
            <pc:sldMk cId="2624926469" sldId="44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2:30.722" v="1046" actId="20577"/>
          <ac:spMkLst>
            <pc:docMk/>
            <pc:sldMk cId="2624926469" sldId="44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2:56.253" v="1073" actId="20577"/>
          <ac:spMkLst>
            <pc:docMk/>
            <pc:sldMk cId="2624926469" sldId="44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3:30.097" v="1087" actId="20577"/>
          <ac:spMkLst>
            <pc:docMk/>
            <pc:sldMk cId="2624926469" sldId="443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30:32.924" v="1257" actId="1076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FABFAEDD-D384-493F-E26A-15BDF56D23F0}" dt="2020-06-28T12:28:40.487" v="1201" actId="20577"/>
          <ac:spMkLst>
            <pc:docMk/>
            <pc:sldMk cId="1821118130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5:52.425" v="1109" actId="20577"/>
          <ac:spMkLst>
            <pc:docMk/>
            <pc:sldMk cId="1821118130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26.159" v="1190" actId="20577"/>
          <ac:spMkLst>
            <pc:docMk/>
            <pc:sldMk cId="1821118130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50.784" v="1218" actId="20577"/>
          <ac:spMkLst>
            <pc:docMk/>
            <pc:sldMk cId="1821118130" sldId="4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59.268" v="1224" actId="20577"/>
          <ac:spMkLst>
            <pc:docMk/>
            <pc:sldMk cId="1821118130" sldId="4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0:32.924" v="1257" actId="1076"/>
          <ac:spMkLst>
            <pc:docMk/>
            <pc:sldMk cId="1821118130" sldId="44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40:58.284" v="1478" actId="20577"/>
        <pc:sldMkLst>
          <pc:docMk/>
          <pc:sldMk cId="1506209741" sldId="445"/>
        </pc:sldMkLst>
        <pc:spChg chg="mod">
          <ac:chgData name="内田 陽子" userId="S::yoko_uchida@jpfgojp.onmicrosoft.com::3ba88787-b8da-4fc8-a417-83f627a88c5e" providerId="AD" clId="Web-{FABFAEDD-D384-493F-E26A-15BDF56D23F0}" dt="2020-06-28T12:39:48.972" v="1401" actId="20577"/>
          <ac:spMkLst>
            <pc:docMk/>
            <pc:sldMk cId="1506209741" sldId="44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3:39.376" v="1280" actId="20577"/>
          <ac:spMkLst>
            <pc:docMk/>
            <pc:sldMk cId="1506209741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9:22.285" v="1383" actId="20577"/>
          <ac:spMkLst>
            <pc:docMk/>
            <pc:sldMk cId="1506209741" sldId="4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9:35.832" v="1384" actId="1076"/>
          <ac:spMkLst>
            <pc:docMk/>
            <pc:sldMk cId="1506209741" sldId="44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36.816" v="1434" actId="20577"/>
          <ac:spMkLst>
            <pc:docMk/>
            <pc:sldMk cId="1506209741" sldId="44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43.597" v="1442" actId="20577"/>
          <ac:spMkLst>
            <pc:docMk/>
            <pc:sldMk cId="1506209741" sldId="44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58.284" v="1478" actId="20577"/>
          <ac:spMkLst>
            <pc:docMk/>
            <pc:sldMk cId="1506209741" sldId="44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48:28.658" v="1609" actId="20577"/>
        <pc:sldMkLst>
          <pc:docMk/>
          <pc:sldMk cId="3757872599" sldId="446"/>
        </pc:sldMkLst>
        <pc:spChg chg="mod">
          <ac:chgData name="内田 陽子" userId="S::yoko_uchida@jpfgojp.onmicrosoft.com::3ba88787-b8da-4fc8-a417-83f627a88c5e" providerId="AD" clId="Web-{FABFAEDD-D384-493F-E26A-15BDF56D23F0}" dt="2020-06-28T12:47:54.752" v="1590" actId="1076"/>
          <ac:spMkLst>
            <pc:docMk/>
            <pc:sldMk cId="3757872599" sldId="44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7:16.533" v="1551" actId="20577"/>
          <ac:spMkLst>
            <pc:docMk/>
            <pc:sldMk cId="3757872599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6:56.752" v="1543" actId="20577"/>
          <ac:spMkLst>
            <pc:docMk/>
            <pc:sldMk cId="3757872599" sldId="4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7:54.767" v="1591" actId="1076"/>
          <ac:spMkLst>
            <pc:docMk/>
            <pc:sldMk cId="3757872599" sldId="44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8:14.455" v="1598" actId="20577"/>
          <ac:spMkLst>
            <pc:docMk/>
            <pc:sldMk cId="3757872599" sldId="44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8:28.658" v="1609" actId="20577"/>
          <ac:spMkLst>
            <pc:docMk/>
            <pc:sldMk cId="3757872599" sldId="44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52:45.047" v="1688" actId="1076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FABFAEDD-D384-493F-E26A-15BDF56D23F0}" dt="2020-06-28T12:52:45.032" v="1686" actId="1076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1:13.532" v="1627" actId="20577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0:48.048" v="1617" actId="20577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1:31.360" v="1629" actId="1076"/>
          <ac:spMkLst>
            <pc:docMk/>
            <pc:sldMk cId="2547884084" sldId="44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45.032" v="1687" actId="1076"/>
          <ac:spMkLst>
            <pc:docMk/>
            <pc:sldMk cId="2547884084" sldId="4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45.047" v="1688" actId="1076"/>
          <ac:spMkLst>
            <pc:docMk/>
            <pc:sldMk cId="2547884084" sldId="4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32.923" v="1682" actId="1076"/>
          <ac:spMkLst>
            <pc:docMk/>
            <pc:sldMk cId="2547884084" sldId="447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9T00:22:22.282" v="1864" actId="1076"/>
        <pc:sldMkLst>
          <pc:docMk/>
          <pc:sldMk cId="3989000421" sldId="448"/>
        </pc:sldMkLst>
        <pc:spChg chg="mod">
          <ac:chgData name="内田 陽子" userId="S::yoko_uchida@jpfgojp.onmicrosoft.com::3ba88787-b8da-4fc8-a417-83f627a88c5e" providerId="AD" clId="Web-{FABFAEDD-D384-493F-E26A-15BDF56D23F0}" dt="2020-06-29T00:22:08.923" v="1863" actId="20577"/>
          <ac:spMkLst>
            <pc:docMk/>
            <pc:sldMk cId="3989000421" sldId="4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2:22.282" v="1864" actId="1076"/>
          <ac:spMkLst>
            <pc:docMk/>
            <pc:sldMk cId="3989000421" sldId="448"/>
            <ac:spMk id="7" creationId="{1AF68CEC-B70C-4DFA-9973-E5B8A12ED17D}"/>
          </ac:spMkLst>
        </pc:spChg>
      </pc:sldChg>
      <pc:sldChg chg="delSp modSp add replId">
        <pc:chgData name="内田 陽子" userId="S::yoko_uchida@jpfgojp.onmicrosoft.com::3ba88787-b8da-4fc8-a417-83f627a88c5e" providerId="AD" clId="Web-{FABFAEDD-D384-493F-E26A-15BDF56D23F0}" dt="2020-06-29T00:26:26.657" v="1927" actId="1076"/>
        <pc:sldMkLst>
          <pc:docMk/>
          <pc:sldMk cId="2043561076" sldId="449"/>
        </pc:sldMkLst>
        <pc:spChg chg="del">
          <ac:chgData name="内田 陽子" userId="S::yoko_uchida@jpfgojp.onmicrosoft.com::3ba88787-b8da-4fc8-a417-83f627a88c5e" providerId="AD" clId="Web-{FABFAEDD-D384-493F-E26A-15BDF56D23F0}" dt="2020-06-29T00:26:08.985" v="1926"/>
          <ac:spMkLst>
            <pc:docMk/>
            <pc:sldMk cId="2043561076" sldId="44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5:57.626" v="1922" actId="20577"/>
          <ac:spMkLst>
            <pc:docMk/>
            <pc:sldMk cId="2043561076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5:11.141" v="1908" actId="20577"/>
          <ac:spMkLst>
            <pc:docMk/>
            <pc:sldMk cId="2043561076" sldId="4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6:26.657" v="1927" actId="1076"/>
          <ac:spMkLst>
            <pc:docMk/>
            <pc:sldMk cId="2043561076" sldId="44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5"/>
          <ac:spMkLst>
            <pc:docMk/>
            <pc:sldMk cId="2043561076" sldId="44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4"/>
          <ac:spMkLst>
            <pc:docMk/>
            <pc:sldMk cId="2043561076" sldId="44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3"/>
          <ac:spMkLst>
            <pc:docMk/>
            <pc:sldMk cId="2043561076" sldId="44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9T00:36:55.764" v="2081" actId="1076"/>
        <pc:sldMkLst>
          <pc:docMk/>
          <pc:sldMk cId="312432115" sldId="450"/>
        </pc:sldMkLst>
        <pc:spChg chg="mod">
          <ac:chgData name="内田 陽子" userId="S::yoko_uchida@jpfgojp.onmicrosoft.com::3ba88787-b8da-4fc8-a417-83f627a88c5e" providerId="AD" clId="Web-{FABFAEDD-D384-493F-E26A-15BDF56D23F0}" dt="2020-06-29T00:36:17.390" v="2041" actId="20577"/>
          <ac:spMkLst>
            <pc:docMk/>
            <pc:sldMk cId="312432115" sldId="45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2:50.968" v="1948" actId="20577"/>
          <ac:spMkLst>
            <pc:docMk/>
            <pc:sldMk cId="312432115" sldId="45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5:52.421" v="2026" actId="20577"/>
          <ac:spMkLst>
            <pc:docMk/>
            <pc:sldMk cId="312432115" sldId="45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55.764" v="2081" actId="1076"/>
          <ac:spMkLst>
            <pc:docMk/>
            <pc:sldMk cId="312432115" sldId="45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26.874" v="2058" actId="20577"/>
          <ac:spMkLst>
            <pc:docMk/>
            <pc:sldMk cId="312432115" sldId="45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35.077" v="2067" actId="20577"/>
          <ac:spMkLst>
            <pc:docMk/>
            <pc:sldMk cId="312432115" sldId="45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47.952" v="2079" actId="20577"/>
          <ac:spMkLst>
            <pc:docMk/>
            <pc:sldMk cId="312432115" sldId="450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9T00:38:45.858" v="2107" actId="1076"/>
        <pc:sldMkLst>
          <pc:docMk/>
          <pc:sldMk cId="336248084" sldId="451"/>
        </pc:sldMkLst>
        <pc:spChg chg="mod">
          <ac:chgData name="内田 陽子" userId="S::yoko_uchida@jpfgojp.onmicrosoft.com::3ba88787-b8da-4fc8-a417-83f627a88c5e" providerId="AD" clId="Web-{FABFAEDD-D384-493F-E26A-15BDF56D23F0}" dt="2020-06-29T00:38:33.874" v="2106" actId="20577"/>
          <ac:spMkLst>
            <pc:docMk/>
            <pc:sldMk cId="336248084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8:05.264" v="2088" actId="20577"/>
          <ac:spMkLst>
            <pc:docMk/>
            <pc:sldMk cId="336248084" sldId="45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8:45.858" v="2107" actId="1076"/>
          <ac:spMkLst>
            <pc:docMk/>
            <pc:sldMk cId="336248084" sldId="451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620021FC-EDF6-A475-45C1-D10C953E73C7}"/>
    <pc:docChg chg="">
      <pc:chgData name="内田 陽子" userId="S::yoko_uchida@jpfgojp.onmicrosoft.com::3ba88787-b8da-4fc8-a417-83f627a88c5e" providerId="AD" clId="Web-{620021FC-EDF6-A475-45C1-D10C953E73C7}" dt="2020-07-17T07:16:42.152" v="0"/>
      <pc:docMkLst>
        <pc:docMk/>
      </pc:docMkLst>
      <pc:sldChg chg="delCm">
        <pc:chgData name="内田 陽子" userId="S::yoko_uchida@jpfgojp.onmicrosoft.com::3ba88787-b8da-4fc8-a417-83f627a88c5e" providerId="AD" clId="Web-{620021FC-EDF6-A475-45C1-D10C953E73C7}" dt="2020-07-17T07:16:42.152" v="0"/>
        <pc:sldMkLst>
          <pc:docMk/>
          <pc:sldMk cId="1326726253" sldId="50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467732" y="1643682"/>
            <a:ext cx="404806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日本の道具</a:t>
            </a:r>
            <a:endParaRPr lang="en-US" altLang="ja-JP" sz="4000">
              <a:solidFill>
                <a:srgbClr val="000000"/>
              </a:solidFill>
              <a:latin typeface="Calibri"/>
              <a:ea typeface="MS Gothic"/>
              <a:cs typeface="Calibri"/>
            </a:endParaRPr>
          </a:p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クイズ</a:t>
            </a:r>
            <a:endParaRPr lang="en-US" sz="400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C0A46A-4820-4DF2-A167-C43BF6946E8B}"/>
              </a:ext>
            </a:extLst>
          </p:cNvPr>
          <p:cNvSpPr txBox="1"/>
          <p:nvPr/>
        </p:nvSpPr>
        <p:spPr>
          <a:xfrm>
            <a:off x="3120728" y="1482588"/>
            <a:ext cx="2826467" cy="338554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    に  ほ ん　            ど  う    ぐ</a:t>
            </a: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5" descr="A picture containing box, refrigerator&#10;&#10;説明は自動で生成されたものです">
            <a:extLst>
              <a:ext uri="{FF2B5EF4-FFF2-40B4-BE49-F238E27FC236}">
                <a16:creationId xmlns:a16="http://schemas.microsoft.com/office/drawing/2014/main" id="{A3BCFB24-1DBD-4C64-820A-C01C8D94424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178" t="28718" r="6564" b="8205"/>
          <a:stretch/>
        </p:blipFill>
        <p:spPr>
          <a:xfrm>
            <a:off x="2950564" y="2997635"/>
            <a:ext cx="3304381" cy="1799332"/>
          </a:xfrm>
          <a:prstGeom prst="rect">
            <a:avLst/>
          </a:prstGeom>
        </p:spPr>
      </p:pic>
      <p:pic>
        <p:nvPicPr>
          <p:cNvPr id="6" name="Picture 6" descr="A picture containing food&#10;&#10;説明は自動で生成されたものです">
            <a:extLst>
              <a:ext uri="{FF2B5EF4-FFF2-40B4-BE49-F238E27FC236}">
                <a16:creationId xmlns:a16="http://schemas.microsoft.com/office/drawing/2014/main" id="{3AE7F8C4-119A-418F-9C96-2CDDC42FF65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6705" r="-457" b="7386"/>
          <a:stretch/>
        </p:blipFill>
        <p:spPr>
          <a:xfrm>
            <a:off x="2579177" y="2929481"/>
            <a:ext cx="3817531" cy="199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6133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A close up of a bowl&#10;&#10;説明は自動で生成されたものです">
            <a:extLst>
              <a:ext uri="{FF2B5EF4-FFF2-40B4-BE49-F238E27FC236}">
                <a16:creationId xmlns:a16="http://schemas.microsoft.com/office/drawing/2014/main" id="{76B45DDD-B478-48C6-8AA6-C1BBD62238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326" y="3002250"/>
            <a:ext cx="2106429" cy="2839699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09897" y="891267"/>
            <a:ext cx="691321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これは、「火ばち」という道具です。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ひ                                          どうぐ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何に使いますか？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なに         つか　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肉を焼く</a:t>
            </a:r>
            <a:endParaRPr lang="en-US" altLang="ja-JP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部</a:t>
            </a:r>
            <a:r>
              <a:rPr lang="ja-JP">
                <a:latin typeface="MS PGothic"/>
                <a:ea typeface="MS PGothic"/>
                <a:cs typeface="+mn-lt"/>
              </a:rPr>
              <a:t>屋を</a:t>
            </a:r>
            <a:r>
              <a:rPr lang="ja-JP" altLang="en-US">
                <a:latin typeface="MS PGothic"/>
                <a:ea typeface="MS PGothic"/>
                <a:cs typeface="+mn-lt"/>
              </a:rPr>
              <a:t>あたため</a:t>
            </a:r>
            <a:r>
              <a:rPr lang="ja-JP">
                <a:latin typeface="MS PGothic"/>
                <a:ea typeface="MS PGothic"/>
                <a:cs typeface="+mn-lt"/>
              </a:rPr>
              <a:t>る</a:t>
            </a:r>
            <a:endParaRPr 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庭を</a:t>
            </a:r>
            <a:r>
              <a:rPr lang="ja-JP" altLang="en-US">
                <a:latin typeface="MS PGothic"/>
                <a:ea typeface="MS PGothic"/>
                <a:cs typeface="+mn-lt"/>
              </a:rPr>
              <a:t>明るくす</a:t>
            </a:r>
            <a:r>
              <a:rPr lang="ja-JP">
                <a:latin typeface="MS PGothic"/>
                <a:ea typeface="MS PGothic"/>
                <a:cs typeface="+mn-lt"/>
              </a:rPr>
              <a:t>る</a:t>
            </a:r>
            <a:r>
              <a:rPr lang="ja-JP" altLang="en-US">
                <a:latin typeface="MS PGothic"/>
                <a:ea typeface="MS PGothic"/>
                <a:cs typeface="+mn-lt"/>
              </a:rPr>
              <a:t> </a:t>
            </a:r>
            <a:endParaRPr 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ごみを</a:t>
            </a:r>
            <a:r>
              <a:rPr lang="ja-JP" altLang="en-US">
                <a:latin typeface="MS PGothic"/>
                <a:ea typeface="MS PGothic"/>
                <a:cs typeface="+mn-lt"/>
              </a:rPr>
              <a:t>燃やす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7092" y="36326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16794" y="345394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にく                 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F80CD9-5AF7-43DF-B247-1CF0969AA791}"/>
              </a:ext>
            </a:extLst>
          </p:cNvPr>
          <p:cNvSpPr txBox="1"/>
          <p:nvPr/>
        </p:nvSpPr>
        <p:spPr>
          <a:xfrm>
            <a:off x="4016794" y="40841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へ         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E3CA89-7A3A-41DF-B0D9-E955C292CFD2}"/>
              </a:ext>
            </a:extLst>
          </p:cNvPr>
          <p:cNvSpPr txBox="1"/>
          <p:nvPr/>
        </p:nvSpPr>
        <p:spPr>
          <a:xfrm>
            <a:off x="4016794" y="47281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にわ              あか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D9AAEE-8C8C-4836-8E8C-0474B7C0AB85}"/>
              </a:ext>
            </a:extLst>
          </p:cNvPr>
          <p:cNvSpPr txBox="1"/>
          <p:nvPr/>
        </p:nvSpPr>
        <p:spPr>
          <a:xfrm>
            <a:off x="4016794" y="5390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           も</a:t>
            </a:r>
          </a:p>
        </p:txBody>
      </p:sp>
    </p:spTree>
    <p:extLst>
      <p:ext uri="{BB962C8B-B14F-4D97-AF65-F5344CB8AC3E}">
        <p14:creationId xmlns:p14="http://schemas.microsoft.com/office/powerpoint/2010/main" val="195751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A screen shot of a bed next to a window&#10;&#10;説明は自動で生成されたものです">
            <a:extLst>
              <a:ext uri="{FF2B5EF4-FFF2-40B4-BE49-F238E27FC236}">
                <a16:creationId xmlns:a16="http://schemas.microsoft.com/office/drawing/2014/main" id="{9973D6E8-5E54-4E02-BCB4-F108239815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276054"/>
            <a:ext cx="2760688" cy="2067237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47503" y="891267"/>
            <a:ext cx="723799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これは、暖房器具がついたテーブル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だんぼう     きぐ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です。何と</a:t>
            </a:r>
            <a:r>
              <a:rPr lang="ja-JP" sz="3600" dirty="0">
                <a:latin typeface="MS PGothic"/>
                <a:ea typeface="MS PGothic"/>
                <a:cs typeface="+mj-lt"/>
              </a:rPr>
              <a:t>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なん        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い</a:t>
            </a:r>
            <a:endParaRPr lang="en-US" altLang="ja-JP" dirty="0"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ひばち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かいろ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こたつ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ちゃぶだい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sz="320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96751" y="428246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0265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4" descr="A wooden table&#10;&#10;説明は自動で生成されたものです">
            <a:extLst>
              <a:ext uri="{FF2B5EF4-FFF2-40B4-BE49-F238E27FC236}">
                <a16:creationId xmlns:a16="http://schemas.microsoft.com/office/drawing/2014/main" id="{67E192E7-A5CE-4D28-8098-416F37AD89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272" y="3276053"/>
            <a:ext cx="2763654" cy="2029762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03651" y="891267"/>
            <a:ext cx="6925702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和室ですわるときに使います。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何と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わしつ                                                   つか                          なん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 い</a:t>
            </a:r>
            <a:endParaRPr lang="en-US" altLang="ja-JP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座布団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座</a:t>
            </a:r>
            <a:r>
              <a:rPr lang="ja-JP">
                <a:latin typeface="MS PGothic"/>
                <a:ea typeface="MS PGothic"/>
                <a:cs typeface="+mn-lt"/>
              </a:rPr>
              <a:t>い</a:t>
            </a:r>
            <a:r>
              <a:rPr lang="ja-JP" altLang="en-US">
                <a:latin typeface="MS PGothic"/>
                <a:ea typeface="MS PGothic"/>
                <a:cs typeface="+mn-lt"/>
              </a:rPr>
              <a:t>す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座まくら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座しき</a:t>
            </a:r>
            <a:endParaRPr lang="ja-JP" altLang="en-US" sz="320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8470" y="29800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4016794" y="34213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ざ        ぶ     とん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4016794" y="47281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ざ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4016794" y="5390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ざ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4016794" y="40841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ざ</a:t>
            </a:r>
          </a:p>
        </p:txBody>
      </p:sp>
    </p:spTree>
    <p:extLst>
      <p:ext uri="{BB962C8B-B14F-4D97-AF65-F5344CB8AC3E}">
        <p14:creationId xmlns:p14="http://schemas.microsoft.com/office/powerpoint/2010/main" val="250566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A picture containing outdoor, blue, plane, flying&#10;&#10;説明は自動で生成されたものです">
            <a:extLst>
              <a:ext uri="{FF2B5EF4-FFF2-40B4-BE49-F238E27FC236}">
                <a16:creationId xmlns:a16="http://schemas.microsoft.com/office/drawing/2014/main" id="{4579C05C-662C-447E-BC01-E8A2B378D9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271" y="3281441"/>
            <a:ext cx="2763655" cy="1969020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03651" y="891267"/>
            <a:ext cx="692570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これは、何に使う道具ですか？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なに        つか       どうぐ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茶道の道具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くすりを混ぜる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料理の</a:t>
            </a:r>
            <a:r>
              <a:rPr lang="ja-JP" altLang="en-US">
                <a:latin typeface="MS PGothic"/>
                <a:ea typeface="MS PGothic"/>
                <a:cs typeface="+mn-lt"/>
              </a:rPr>
              <a:t>道</a:t>
            </a:r>
            <a:r>
              <a:rPr lang="ja-JP">
                <a:latin typeface="MS PGothic"/>
                <a:ea typeface="MS PGothic"/>
                <a:cs typeface="+mn-lt"/>
              </a:rPr>
              <a:t>具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耳の中をそうじする</a:t>
            </a:r>
            <a:endParaRPr lang="ja-JP" altLang="en-US" sz="320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1302" y="494123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4016794" y="34213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さ       どう                 どう      ぐ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4016794" y="47469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りょう     り                   どう      ぐ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4016794" y="5390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みみ               なか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4016794" y="40841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                 ま</a:t>
            </a:r>
          </a:p>
        </p:txBody>
      </p:sp>
    </p:spTree>
    <p:extLst>
      <p:ext uri="{BB962C8B-B14F-4D97-AF65-F5344CB8AC3E}">
        <p14:creationId xmlns:p14="http://schemas.microsoft.com/office/powerpoint/2010/main" val="305148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3848" y="891267"/>
            <a:ext cx="7612750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これは、せなかをかくための道具です。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        どうぐ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何と呼びますか？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なん        よ</a:t>
            </a:r>
            <a:endParaRPr lang="en-US" altLang="ja-JP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親の手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孫の手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息子の手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娘の手</a:t>
            </a:r>
            <a:endParaRPr lang="ja-JP" altLang="en-US" sz="320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90156" y="361710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4016794" y="34213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おや                て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4016794" y="47281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むす     こ      </a:t>
            </a:r>
            <a:r>
              <a:rPr lang="ja-JP" sz="1200">
                <a:ea typeface="ＭＳ Ｐゴシック"/>
                <a:cs typeface="+mn-lt"/>
              </a:rPr>
              <a:t>             て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3941843" y="5390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むすめ</a:t>
            </a:r>
            <a:r>
              <a:rPr lang="ja-JP" sz="1200">
                <a:ea typeface="ＭＳ Ｐゴシック"/>
                <a:cs typeface="+mn-lt"/>
              </a:rPr>
              <a:t>             </a:t>
            </a:r>
            <a:r>
              <a:rPr lang="ja-JP" altLang="en-US" sz="120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て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4016794" y="40841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まご                て</a:t>
            </a:r>
            <a:endParaRPr lang="ja-JP" sz="1200">
              <a:ea typeface="+mn-lt"/>
              <a:cs typeface="+mn-lt"/>
            </a:endParaRPr>
          </a:p>
        </p:txBody>
      </p:sp>
      <p:pic>
        <p:nvPicPr>
          <p:cNvPr id="6" name="Picture 7" descr="A picture containing orange, small, bat, sitting&#10;&#10;説明は自動で生成されたものです">
            <a:extLst>
              <a:ext uri="{FF2B5EF4-FFF2-40B4-BE49-F238E27FC236}">
                <a16:creationId xmlns:a16="http://schemas.microsoft.com/office/drawing/2014/main" id="{4056597F-6F3E-466B-BE13-C0006357AD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445" y="3002405"/>
            <a:ext cx="2455732" cy="2414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90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4">
            <a:extLst>
              <a:ext uri="{FF2B5EF4-FFF2-40B4-BE49-F238E27FC236}">
                <a16:creationId xmlns:a16="http://schemas.microsoft.com/office/drawing/2014/main" id="{9E9A3A07-42E6-4241-9887-2B8A5860AA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541" y="3241545"/>
            <a:ext cx="2660129" cy="2036320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くま</a:t>
            </a:r>
            <a:r>
              <a:rPr lang="ja-JP">
                <a:latin typeface="MS PGothic"/>
                <a:ea typeface="MS PGothic"/>
                <a:cs typeface="+mn-lt"/>
              </a:rPr>
              <a:t>の</a:t>
            </a:r>
            <a:r>
              <a:rPr lang="ja-JP" altLang="en-US">
                <a:latin typeface="MS PGothic"/>
                <a:ea typeface="MS PGothic"/>
                <a:cs typeface="+mn-lt"/>
              </a:rPr>
              <a:t>子たわし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ネコ</a:t>
            </a:r>
            <a:r>
              <a:rPr lang="ja-JP">
                <a:latin typeface="MS PGothic"/>
                <a:ea typeface="MS PGothic"/>
                <a:cs typeface="+mn-lt"/>
              </a:rPr>
              <a:t>の子</a:t>
            </a:r>
            <a:r>
              <a:rPr lang="ja-JP" altLang="en-US">
                <a:latin typeface="MS PGothic"/>
                <a:ea typeface="MS PGothic"/>
                <a:cs typeface="+mn-lt"/>
              </a:rPr>
              <a:t>たわし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かめ</a:t>
            </a:r>
            <a:r>
              <a:rPr lang="ja-JP">
                <a:latin typeface="MS PGothic"/>
                <a:ea typeface="MS PGothic"/>
                <a:cs typeface="+mn-lt"/>
              </a:rPr>
              <a:t>の</a:t>
            </a:r>
            <a:r>
              <a:rPr lang="ja-JP" altLang="en-US">
                <a:latin typeface="MS PGothic"/>
                <a:ea typeface="MS PGothic"/>
                <a:cs typeface="+mn-lt"/>
              </a:rPr>
              <a:t>子たわし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ト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ラ</a:t>
            </a:r>
            <a:r>
              <a:rPr lang="ja-JP" dirty="0">
                <a:latin typeface="MS PGothic"/>
                <a:ea typeface="MS PGothic"/>
                <a:cs typeface="+mn-lt"/>
              </a:rPr>
              <a:t>の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子たわし</a:t>
            </a:r>
            <a:endParaRPr lang="ja-JP" altLang="en-US" sz="320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2108" y="4294960"/>
            <a:ext cx="651624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4016794" y="34213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4016794" y="47281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                </a:t>
            </a:r>
            <a:r>
              <a:rPr lang="ja-JP" altLang="en-US" sz="1200" dirty="0">
                <a:ea typeface="ＭＳ Ｐゴシック"/>
                <a:cs typeface="+mn-lt"/>
              </a:rPr>
              <a:t>     </a:t>
            </a:r>
            <a:r>
              <a:rPr lang="ja-JP" sz="1200" dirty="0">
                <a:ea typeface="ＭＳ Ｐゴシック"/>
                <a:cs typeface="+mn-lt"/>
              </a:rPr>
              <a:t> </a:t>
            </a:r>
            <a:r>
              <a:rPr lang="ja-JP" altLang="en-US" sz="1200" dirty="0">
                <a:ea typeface="ＭＳ Ｐゴシック"/>
                <a:cs typeface="+mn-lt"/>
              </a:rPr>
              <a:t>            </a:t>
            </a:r>
            <a:r>
              <a:rPr lang="ja-JP" sz="1200" dirty="0">
                <a:ea typeface="ＭＳ Ｐゴシック"/>
                <a:cs typeface="+mn-lt"/>
              </a:rPr>
              <a:t>こ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3941843" y="5390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               </a:t>
            </a:r>
            <a:r>
              <a:rPr lang="ja-JP" altLang="en-US" sz="1200" dirty="0">
                <a:ea typeface="ＭＳ Ｐゴシック"/>
                <a:cs typeface="+mn-lt"/>
              </a:rPr>
              <a:t>               </a:t>
            </a:r>
            <a:r>
              <a:rPr lang="ja-JP" sz="1200">
                <a:ea typeface="ＭＳ Ｐゴシック"/>
                <a:cs typeface="+mn-lt"/>
              </a:rPr>
              <a:t>こ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4016794" y="40841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           こ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8" name="タイトル 3">
            <a:extLst>
              <a:ext uri="{FF2B5EF4-FFF2-40B4-BE49-F238E27FC236}">
                <a16:creationId xmlns:a16="http://schemas.microsoft.com/office/drawing/2014/main" id="{B590BF03-DF4B-4292-A87C-CA7C026985BF}"/>
              </a:ext>
            </a:extLst>
          </p:cNvPr>
          <p:cNvSpPr txBox="1">
            <a:spLocks/>
          </p:cNvSpPr>
          <p:nvPr/>
        </p:nvSpPr>
        <p:spPr>
          <a:xfrm>
            <a:off x="479061" y="891267"/>
            <a:ext cx="8171976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これは、そうじに使う「たわし」という道具です。</a:t>
            </a:r>
            <a:endParaRPr lang="ja-JP" sz="140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                                                   つか                                                     どうぐ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この形のものは、何という名前で呼ばれてい</a:t>
            </a:r>
            <a:endParaRPr lang="ja-JP" sz="140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            かたち                                  なん                      なまえ           よ</a:t>
            </a:r>
            <a:endParaRPr lang="ja-JP" sz="140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ま</a:t>
            </a:r>
            <a:r>
              <a:rPr lang="ja-JP" sz="3200">
                <a:latin typeface="MS PGothic"/>
                <a:ea typeface="MS PGothic"/>
                <a:cs typeface="+mj-lt"/>
              </a:rPr>
              <a:t>すか？</a:t>
            </a:r>
          </a:p>
        </p:txBody>
      </p:sp>
    </p:spTree>
    <p:extLst>
      <p:ext uri="{BB962C8B-B14F-4D97-AF65-F5344CB8AC3E}">
        <p14:creationId xmlns:p14="http://schemas.microsoft.com/office/powerpoint/2010/main" val="429107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78865" y="891267"/>
            <a:ext cx="725048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これは、「かんじき」という道具です。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どうぐ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何に使いますか？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なに        つか</a:t>
            </a:r>
            <a:endParaRPr lang="en-US" altLang="ja-JP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雪の上を歩く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魚をとる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野球で身につける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花を植える</a:t>
            </a:r>
            <a:endParaRPr 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7324" y="29800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4016794" y="34213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ゆき                うえ               ある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4016794" y="47281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や     きゅう               み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4016794" y="54472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はな                 う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3966827" y="40841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さかな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091C71BF-B53B-473E-BA00-CDA9059F69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3276132"/>
            <a:ext cx="2886231" cy="187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43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BC6987A5-6433-4A23-A9AC-B6605D67E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466" y="3611623"/>
            <a:ext cx="7552544" cy="1258689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59798" y="891267"/>
            <a:ext cx="661050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次のうち、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「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げた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」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はどれですか？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つぎ                                                          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>
                <a:latin typeface="MS PGothic"/>
                <a:ea typeface="MS PGothic"/>
              </a:rPr>
              <a:t>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09336035-D0B3-4294-93CD-B0D1779E1361}"/>
              </a:ext>
            </a:extLst>
          </p:cNvPr>
          <p:cNvSpPr/>
          <p:nvPr/>
        </p:nvSpPr>
        <p:spPr>
          <a:xfrm>
            <a:off x="5163360" y="29195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352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78865" y="891267"/>
            <a:ext cx="725048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これは、「かんざし」と言います。何に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い                             なに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使いますか？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 つか</a:t>
            </a:r>
            <a:endParaRPr lang="en-US" altLang="ja-JP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焼き鳥など</a:t>
            </a:r>
            <a:r>
              <a:rPr lang="ja-JP" dirty="0">
                <a:latin typeface="MS PGothic"/>
                <a:ea typeface="MS PGothic"/>
                <a:cs typeface="+mn-lt"/>
              </a:rPr>
              <a:t>を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さす</a:t>
            </a:r>
            <a:endParaRPr lang="en-US" altLang="ja-JP" dirty="0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編み物</a:t>
            </a:r>
            <a:r>
              <a:rPr lang="ja-JP" dirty="0">
                <a:latin typeface="MS PGothic"/>
                <a:ea typeface="MS PGothic"/>
                <a:cs typeface="+mn-lt"/>
              </a:rPr>
              <a:t>を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す</a:t>
            </a:r>
            <a:r>
              <a:rPr lang="ja-JP" dirty="0">
                <a:latin typeface="MS PGothic"/>
                <a:ea typeface="MS PGothic"/>
                <a:cs typeface="+mn-lt"/>
              </a:rPr>
              <a:t>る</a:t>
            </a:r>
            <a:endParaRPr 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髪</a:t>
            </a:r>
            <a:r>
              <a:rPr lang="ja-JP" dirty="0">
                <a:latin typeface="MS PGothic"/>
                <a:ea typeface="MS PGothic"/>
                <a:cs typeface="+mn-lt"/>
              </a:rPr>
              <a:t>に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かざ</a:t>
            </a:r>
            <a:r>
              <a:rPr lang="ja-JP" dirty="0">
                <a:latin typeface="MS PGothic"/>
                <a:ea typeface="MS PGothic"/>
                <a:cs typeface="+mn-lt"/>
              </a:rPr>
              <a:t>る</a:t>
            </a:r>
            <a:endParaRPr lang="ja-JP" dirty="0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投げて遊ぶ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4027" y="42918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4016794" y="34213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や                 とり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4016794" y="47281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かみ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4016794" y="5390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な                            あそ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3966827" y="40841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あ                  もの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42DC7B40-76EE-4954-B003-EA5EACCA42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780" y="3123186"/>
            <a:ext cx="2694638" cy="203569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3877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08187" y="2996537"/>
            <a:ext cx="544042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日本舞踊で手に持って踊る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焼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き</a:t>
            </a:r>
            <a:r>
              <a:rPr lang="ja-JP" dirty="0">
                <a:latin typeface="MS PGothic"/>
                <a:ea typeface="MS PGothic"/>
                <a:cs typeface="+mn-lt"/>
              </a:rPr>
              <a:t>鳥を焼くときに風を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送る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投げて遊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ぶ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落語で小道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具</a:t>
            </a:r>
            <a:r>
              <a:rPr lang="ja-JP" dirty="0">
                <a:latin typeface="MS PGothic"/>
                <a:ea typeface="MS PGothic"/>
                <a:cs typeface="+mn-lt"/>
              </a:rPr>
              <a:t>にする</a:t>
            </a:r>
            <a:endParaRPr lang="ja-JP" dirty="0"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sz="3200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71666" y="3632895"/>
            <a:ext cx="651624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3866892" y="3421300"/>
            <a:ext cx="455451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に     ほん     ぶ       よう                て                    も                           おど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3866892" y="4728104"/>
            <a:ext cx="455451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な                             あそ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3866892" y="5390729"/>
            <a:ext cx="455451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ea typeface="ＭＳ Ｐゴシック"/>
                <a:cs typeface="+mn-lt"/>
              </a:rPr>
              <a:t>らく      ご                   こ      どう       ぐ</a:t>
            </a:r>
            <a:endParaRPr lang="en-US" altLang="ja-JP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3866892" y="4084193"/>
            <a:ext cx="455451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や                とり                 や                                          かぜ               おく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8" name="タイトル 3">
            <a:extLst>
              <a:ext uri="{FF2B5EF4-FFF2-40B4-BE49-F238E27FC236}">
                <a16:creationId xmlns:a16="http://schemas.microsoft.com/office/drawing/2014/main" id="{B590BF03-DF4B-4292-A87C-CA7C026985BF}"/>
              </a:ext>
            </a:extLst>
          </p:cNvPr>
          <p:cNvSpPr txBox="1">
            <a:spLocks/>
          </p:cNvSpPr>
          <p:nvPr/>
        </p:nvSpPr>
        <p:spPr>
          <a:xfrm>
            <a:off x="554011" y="891267"/>
            <a:ext cx="8097026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これは、「せんす」という道具です。次のうち、</a:t>
            </a:r>
            <a:endParaRPr lang="ja-JP" altLang="en-US" sz="14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  どうぐ                        つぎ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せんすの使い方では</a:t>
            </a:r>
            <a:r>
              <a:rPr lang="ja-JP" altLang="en-US" sz="3200" u="sng" dirty="0">
                <a:latin typeface="MS PGothic"/>
                <a:ea typeface="MS PGothic"/>
                <a:cs typeface="+mj-lt"/>
              </a:rPr>
              <a:t>ない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のはどれですか？</a:t>
            </a:r>
            <a:endParaRPr lang="ja-JP" altLang="en-US" sz="3200" dirty="0">
              <a:ea typeface="+mj-lt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つか        かた</a:t>
            </a:r>
            <a:endParaRPr lang="ja-JP" sz="3200" dirty="0">
              <a:latin typeface="MS PGothic"/>
              <a:ea typeface="MS PGothic"/>
              <a:cs typeface="+mj-lt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18FE6C3E-E431-4E22-9438-F48BCAC731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22" y="3126310"/>
            <a:ext cx="2685893" cy="141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52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51941" y="805003"/>
            <a:ext cx="7550029" cy="165757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ea typeface="ＭＳ Ｐゴシック"/>
              </a:rPr>
              <a:t>次のうち、お箸の正しいつかいかたは</a:t>
            </a:r>
            <a:r>
              <a:rPr lang="ja-JP" altLang="en-US" sz="3600" dirty="0">
                <a:ea typeface="ＭＳ Ｐゴシック"/>
                <a:cs typeface="Calibri"/>
              </a:rPr>
              <a:t/>
            </a:r>
            <a:br>
              <a:rPr lang="ja-JP" altLang="en-US" sz="3600" dirty="0">
                <a:ea typeface="ＭＳ Ｐゴシック"/>
                <a:cs typeface="Calibri"/>
              </a:rPr>
            </a:br>
            <a:r>
              <a:rPr lang="ja-JP" altLang="en-US" sz="1600" dirty="0">
                <a:ea typeface="ＭＳ Ｐゴシック"/>
                <a:cs typeface="Calibri"/>
              </a:rPr>
              <a:t> </a:t>
            </a:r>
            <a:r>
              <a:rPr lang="ja-JP" sz="1600" dirty="0">
                <a:ea typeface="ＭＳ Ｐゴシック"/>
                <a:cs typeface="Calibri"/>
              </a:rPr>
              <a:t>つぎ                                           はし         </a:t>
            </a:r>
            <a:r>
              <a:rPr lang="ja-JP" altLang="en-US" sz="1600" dirty="0">
                <a:ea typeface="ＭＳ Ｐゴシック"/>
                <a:cs typeface="Calibri"/>
              </a:rPr>
              <a:t>   ただ</a:t>
            </a:r>
            <a:r>
              <a:rPr lang="ja-JP" altLang="en-US" sz="3600" dirty="0">
                <a:ea typeface="ＭＳ Ｐゴシック"/>
              </a:rPr>
              <a:t/>
            </a:r>
            <a:br>
              <a:rPr lang="ja-JP" altLang="en-US" sz="3600" dirty="0">
                <a:ea typeface="ＭＳ Ｐゴシック"/>
              </a:rPr>
            </a:br>
            <a:r>
              <a:rPr lang="ja-JP" altLang="en-US" sz="3600" dirty="0">
                <a:ea typeface="ＭＳ Ｐゴシック"/>
              </a:rPr>
              <a:t>どれですか？</a:t>
            </a:r>
            <a:endParaRPr lang="ja-JP" altLang="en-US" sz="1400" dirty="0">
              <a:ea typeface="ＭＳ Ｐゴシック"/>
              <a:cs typeface="Calibri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1388403" y="289712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pic>
        <p:nvPicPr>
          <p:cNvPr id="9" name="Picture 9">
            <a:extLst>
              <a:ext uri="{FF2B5EF4-FFF2-40B4-BE49-F238E27FC236}">
                <a16:creationId xmlns:a16="http://schemas.microsoft.com/office/drawing/2014/main" id="{8DB1C903-70E2-48D5-BCCA-C320CA58E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16" y="3255341"/>
            <a:ext cx="6941387" cy="1914450"/>
          </a:xfrm>
          <a:prstGeom prst="rect">
            <a:avLst/>
          </a:prstGeom>
        </p:spPr>
      </p:pic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9C27ACF3-3CA0-4CAB-89D5-084C3451B4F9}"/>
              </a:ext>
            </a:extLst>
          </p:cNvPr>
          <p:cNvSpPr txBox="1">
            <a:spLocks/>
          </p:cNvSpPr>
          <p:nvPr/>
        </p:nvSpPr>
        <p:spPr>
          <a:xfrm>
            <a:off x="909778" y="2894497"/>
            <a:ext cx="6932796" cy="5393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200" dirty="0">
                <a:latin typeface="MS PGothic"/>
                <a:ea typeface="MS PGothic"/>
              </a:rPr>
              <a:t>    ①            ②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 dirty="0">
                <a:latin typeface="MS PGothic"/>
                <a:ea typeface="MS PGothic"/>
              </a:rPr>
              <a:t>③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 dirty="0">
                <a:latin typeface="MS PGothic"/>
                <a:ea typeface="MS PGothic"/>
              </a:rPr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212431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>
            <a:extLst>
              <a:ext uri="{FF2B5EF4-FFF2-40B4-BE49-F238E27FC236}">
                <a16:creationId xmlns:a16="http://schemas.microsoft.com/office/drawing/2014/main" id="{DFA6B7E3-AACA-4DC3-AB91-4E0456B8D4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3121390"/>
            <a:ext cx="2688704" cy="2039286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08187" y="2996537"/>
            <a:ext cx="5802684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お酒を入れ</a:t>
            </a:r>
            <a:r>
              <a:rPr lang="ja-JP">
                <a:latin typeface="MS PGothic"/>
                <a:ea typeface="MS PGothic"/>
                <a:cs typeface="+mn-lt"/>
              </a:rPr>
              <a:t>る</a:t>
            </a:r>
            <a:endParaRPr lang="en-US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砂</a:t>
            </a:r>
            <a:r>
              <a:rPr lang="ja-JP">
                <a:latin typeface="MS PGothic"/>
                <a:ea typeface="MS PGothic"/>
                <a:cs typeface="+mn-lt"/>
              </a:rPr>
              <a:t>を</a:t>
            </a:r>
            <a:r>
              <a:rPr lang="ja-JP" altLang="en-US">
                <a:latin typeface="MS PGothic"/>
                <a:ea typeface="MS PGothic"/>
                <a:cs typeface="+mn-lt"/>
              </a:rPr>
              <a:t>入れておもり</a:t>
            </a:r>
            <a:r>
              <a:rPr lang="ja-JP">
                <a:latin typeface="MS PGothic"/>
                <a:ea typeface="MS PGothic"/>
                <a:cs typeface="+mn-lt"/>
              </a:rPr>
              <a:t>に</a:t>
            </a:r>
            <a:r>
              <a:rPr lang="ja-JP" altLang="en-US">
                <a:latin typeface="MS PGothic"/>
                <a:ea typeface="MS PGothic"/>
                <a:cs typeface="+mn-lt"/>
              </a:rPr>
              <a:t>す</a:t>
            </a:r>
            <a:r>
              <a:rPr lang="ja-JP">
                <a:latin typeface="MS PGothic"/>
                <a:ea typeface="MS PGothic"/>
                <a:cs typeface="+mn-lt"/>
              </a:rPr>
              <a:t>る</a:t>
            </a:r>
            <a:endParaRPr lang="ja-JP" altLang="en-US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水を入れて</a:t>
            </a:r>
            <a:r>
              <a:rPr lang="ja-JP" altLang="en-US">
                <a:latin typeface="MS PGothic"/>
                <a:ea typeface="MS PGothic"/>
                <a:cs typeface="+mn-lt"/>
              </a:rPr>
              <a:t>お湯をわか</a:t>
            </a:r>
            <a:r>
              <a:rPr lang="ja-JP">
                <a:latin typeface="MS PGothic"/>
                <a:ea typeface="MS PGothic"/>
                <a:cs typeface="+mn-lt"/>
              </a:rPr>
              <a:t>す</a:t>
            </a:r>
            <a:endParaRPr lang="ja-JP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お湯を入れて体をあたため</a:t>
            </a:r>
            <a:r>
              <a:rPr lang="ja-JP">
                <a:latin typeface="MS PGothic"/>
                <a:ea typeface="MS PGothic"/>
                <a:cs typeface="+mn-lt"/>
              </a:rPr>
              <a:t>る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79906" y="4976365"/>
            <a:ext cx="651624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3804433" y="3421300"/>
            <a:ext cx="455451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さけ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3804433" y="4728104"/>
            <a:ext cx="455451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みず</a:t>
            </a:r>
            <a:r>
              <a:rPr lang="ja-JP" sz="1200" dirty="0">
                <a:ea typeface="ＭＳ Ｐゴシック"/>
                <a:cs typeface="+mn-lt"/>
              </a:rPr>
              <a:t>               </a:t>
            </a:r>
            <a:r>
              <a:rPr lang="ja-JP" altLang="en-US" sz="1200" dirty="0">
                <a:ea typeface="ＭＳ Ｐゴシック"/>
                <a:cs typeface="+mn-lt"/>
              </a:rPr>
              <a:t>い </a:t>
            </a:r>
            <a:r>
              <a:rPr lang="ja-JP" sz="1200">
                <a:ea typeface="ＭＳ Ｐゴシック"/>
                <a:cs typeface="+mn-lt"/>
              </a:rPr>
              <a:t>                                          ゆ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3804433" y="5390729"/>
            <a:ext cx="455451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ea typeface="ＭＳ Ｐゴシック"/>
                <a:cs typeface="+mn-lt"/>
              </a:rPr>
              <a:t>              ゆ                 い                           からだ</a:t>
            </a:r>
            <a:endParaRPr lang="en-US" altLang="ja-JP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3804433" y="4084193"/>
            <a:ext cx="455451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すな                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タイトル 3">
            <a:extLst>
              <a:ext uri="{FF2B5EF4-FFF2-40B4-BE49-F238E27FC236}">
                <a16:creationId xmlns:a16="http://schemas.microsoft.com/office/drawing/2014/main" id="{F60FA5E0-773B-4E54-B022-43D549E2C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865" y="891267"/>
            <a:ext cx="725048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これは、「ゆたんぽ」という道具です。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    どうぐ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どのように使いますか？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つか</a:t>
            </a:r>
            <a:endParaRPr lang="en-US" altLang="ja-JP" dirty="0">
              <a:latin typeface="MS PGothic"/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04081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328262E8-9130-436C-907D-FFC3BAEA93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466" y="3605233"/>
            <a:ext cx="7377659" cy="1271467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6470" y="891267"/>
            <a:ext cx="790964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次のうち、お風呂でお湯をくむときに使う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つぎ                                 ふろ                       ゆ                                       つか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の</a:t>
            </a:r>
            <a:r>
              <a:rPr lang="ja-JP" sz="3600">
                <a:latin typeface="MS PGothic"/>
                <a:ea typeface="MS PGothic"/>
                <a:cs typeface="+mj-lt"/>
              </a:rPr>
              <a:t>はどれですか？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>
                <a:latin typeface="MS PGothic"/>
                <a:ea typeface="MS PGothic"/>
              </a:rPr>
              <a:t>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09336035-D0B3-4294-93CD-B0D1779E1361}"/>
              </a:ext>
            </a:extLst>
          </p:cNvPr>
          <p:cNvSpPr/>
          <p:nvPr/>
        </p:nvSpPr>
        <p:spPr>
          <a:xfrm>
            <a:off x="5179149" y="29195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2431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>
            <a:extLst>
              <a:ext uri="{FF2B5EF4-FFF2-40B4-BE49-F238E27FC236}">
                <a16:creationId xmlns:a16="http://schemas.microsoft.com/office/drawing/2014/main" id="{4A9CA077-6A53-4426-92DE-DBB41561EF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747" y="3121389"/>
            <a:ext cx="2688704" cy="2001812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78865" y="891267"/>
            <a:ext cx="725048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これは、</a:t>
            </a:r>
            <a:r>
              <a:rPr lang="ja-JP" sz="3600" dirty="0">
                <a:latin typeface="MS PGothic"/>
                <a:ea typeface="MS PGothic"/>
                <a:cs typeface="+mj-lt"/>
              </a:rPr>
              <a:t>携帯用のカイロです。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けいたいよう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どうやったらあたたかくなりますか？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endParaRPr lang="ja-JP" altLang="en-US" sz="160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水に入れる</a:t>
            </a:r>
            <a:endParaRPr lang="en-US" alt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袋か</a:t>
            </a:r>
            <a:r>
              <a:rPr lang="ja-JP" altLang="en-US">
                <a:latin typeface="MS PGothic"/>
                <a:ea typeface="MS PGothic"/>
                <a:cs typeface="+mn-lt"/>
              </a:rPr>
              <a:t>ら</a:t>
            </a:r>
            <a:r>
              <a:rPr lang="ja-JP">
                <a:latin typeface="MS PGothic"/>
                <a:ea typeface="MS PGothic"/>
                <a:cs typeface="+mn-lt"/>
              </a:rPr>
              <a:t>出してふる</a:t>
            </a:r>
            <a:endParaRPr lang="en-US" alt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電</a:t>
            </a:r>
            <a:r>
              <a:rPr lang="ja-JP" altLang="en-US">
                <a:latin typeface="MS PGothic"/>
                <a:ea typeface="MS PGothic"/>
                <a:cs typeface="+mn-lt"/>
              </a:rPr>
              <a:t>気</a:t>
            </a:r>
            <a:r>
              <a:rPr lang="ja-JP">
                <a:latin typeface="MS PGothic"/>
                <a:ea typeface="MS PGothic"/>
                <a:cs typeface="+mn-lt"/>
              </a:rPr>
              <a:t>を通す</a:t>
            </a:r>
            <a:endParaRPr lang="en-US" altLang="ja-JP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電子</a:t>
            </a:r>
            <a:r>
              <a:rPr lang="ja-JP" dirty="0">
                <a:latin typeface="MS PGothic"/>
                <a:ea typeface="MS PGothic"/>
                <a:cs typeface="+mn-lt"/>
              </a:rPr>
              <a:t>レンジに入れる</a:t>
            </a:r>
            <a:endParaRPr lang="en-US" altLang="ja-JP">
              <a:ea typeface="ＭＳ Ｐゴシック" panose="020B0600070205080204" pitchFamily="34" charset="-128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5173" y="364208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4016794" y="34213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みず                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4016794" y="47752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でん     き                 とお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4016794" y="5390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でん     し                                                   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3966827" y="40841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ふくろ                         だ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5666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>
            <a:extLst>
              <a:ext uri="{FF2B5EF4-FFF2-40B4-BE49-F238E27FC236}">
                <a16:creationId xmlns:a16="http://schemas.microsoft.com/office/drawing/2014/main" id="{34160B08-B3ED-442F-81FC-DF5EE4E9EC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747" y="3121389"/>
            <a:ext cx="2688704" cy="2001811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34815" y="891267"/>
            <a:ext cx="6663374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これは、ふろしきです。広げると、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ひろ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どんな形をしていますか？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かたち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横に長い長方形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正方形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三角形 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 円形</a:t>
            </a:r>
            <a:endParaRPr lang="ja-JP" altLang="en-US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4027" y="36703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3991811" y="3471499"/>
            <a:ext cx="30430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よこ                なが             ちょう   ほう   けい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4016794" y="47563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さん    かっ    けい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4016794" y="5390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えん   けい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3966827" y="412190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せい     ほう    けい</a:t>
            </a:r>
          </a:p>
        </p:txBody>
      </p:sp>
    </p:spTree>
    <p:extLst>
      <p:ext uri="{BB962C8B-B14F-4D97-AF65-F5344CB8AC3E}">
        <p14:creationId xmlns:p14="http://schemas.microsoft.com/office/powerpoint/2010/main" val="1104712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>
            <a:extLst>
              <a:ext uri="{FF2B5EF4-FFF2-40B4-BE49-F238E27FC236}">
                <a16:creationId xmlns:a16="http://schemas.microsoft.com/office/drawing/2014/main" id="{A0E78E2B-A28B-4AA4-B5CF-38A4CC83D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984" y="3074389"/>
            <a:ext cx="2685737" cy="2045845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5143" y="891267"/>
            <a:ext cx="762524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このもようのふろしきは、日本では誰が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 にほん                 だれ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使うというイメージがありますか？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つか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芸者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そば屋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どろぼう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お坊さん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4027" y="428553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3991811" y="3433791"/>
            <a:ext cx="304300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げい     しゃ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4016794" y="47281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3979086" y="54378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          ぼう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3966827" y="40841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  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61046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>
            <a:extLst>
              <a:ext uri="{FF2B5EF4-FFF2-40B4-BE49-F238E27FC236}">
                <a16:creationId xmlns:a16="http://schemas.microsoft.com/office/drawing/2014/main" id="{E8A0C8DA-0631-43B0-AC70-C8CA87CF44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563" y="2997488"/>
            <a:ext cx="2115955" cy="2849223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子どもが生まれ</a:t>
            </a:r>
            <a:r>
              <a:rPr lang="ja-JP" altLang="en-US">
                <a:latin typeface="MS PGothic"/>
                <a:ea typeface="MS PGothic"/>
                <a:cs typeface="+mn-lt"/>
              </a:rPr>
              <a:t>る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頭がよくな</a:t>
            </a:r>
            <a:r>
              <a:rPr lang="ja-JP" altLang="en-US">
                <a:latin typeface="MS PGothic"/>
                <a:ea typeface="MS PGothic"/>
                <a:cs typeface="+mn-lt"/>
              </a:rPr>
              <a:t>る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結婚相手が</a:t>
            </a:r>
            <a:r>
              <a:rPr lang="ja-JP" altLang="en-US">
                <a:latin typeface="MS PGothic"/>
                <a:ea typeface="MS PGothic"/>
                <a:cs typeface="+mn-lt"/>
              </a:rPr>
              <a:t>み</a:t>
            </a:r>
            <a:r>
              <a:rPr lang="ja-JP">
                <a:latin typeface="MS PGothic"/>
                <a:ea typeface="MS PGothic"/>
                <a:cs typeface="+mn-lt"/>
              </a:rPr>
              <a:t>つかる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お店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に</a:t>
            </a:r>
            <a:r>
              <a:rPr lang="ja-JP" dirty="0">
                <a:latin typeface="MS PGothic"/>
                <a:ea typeface="MS PGothic"/>
                <a:cs typeface="+mn-lt"/>
              </a:rPr>
              <a:t>客を呼ぶ</a:t>
            </a:r>
            <a:endParaRPr lang="ja-JP" altLang="en-US" sz="320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2108" y="4938404"/>
            <a:ext cx="651624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4016794" y="34213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こ                                         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4016794" y="475638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けっ    こん   あい     て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3941843" y="5390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          </a:t>
            </a:r>
            <a:r>
              <a:rPr lang="ja-JP" altLang="en-US" sz="1200" dirty="0">
                <a:ea typeface="ＭＳ Ｐゴシック"/>
                <a:cs typeface="+mn-lt"/>
              </a:rPr>
              <a:t>みせ </a:t>
            </a:r>
            <a:r>
              <a:rPr lang="ja-JP" sz="1200" dirty="0">
                <a:ea typeface="ＭＳ Ｐゴシック"/>
                <a:cs typeface="+mn-lt"/>
              </a:rPr>
              <a:t>  </a:t>
            </a:r>
            <a:r>
              <a:rPr lang="ja-JP" altLang="en-US" sz="1200" dirty="0">
                <a:ea typeface="ＭＳ Ｐゴシック"/>
                <a:cs typeface="+mn-lt"/>
              </a:rPr>
              <a:t>          きゃく               よ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3979319" y="40841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あたま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8" name="タイトル 3">
            <a:extLst>
              <a:ext uri="{FF2B5EF4-FFF2-40B4-BE49-F238E27FC236}">
                <a16:creationId xmlns:a16="http://schemas.microsoft.com/office/drawing/2014/main" id="{B590BF03-DF4B-4292-A87C-CA7C026985BF}"/>
              </a:ext>
            </a:extLst>
          </p:cNvPr>
          <p:cNvSpPr txBox="1">
            <a:spLocks/>
          </p:cNvSpPr>
          <p:nvPr/>
        </p:nvSpPr>
        <p:spPr>
          <a:xfrm>
            <a:off x="479061" y="891267"/>
            <a:ext cx="8284402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これは、「招き猫」という人形です。この人形は、</a:t>
            </a:r>
            <a:endParaRPr lang="en-US" altLang="ja-JP" dirty="0"/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 まね      ねこ                  にんぎょう                             にんぎょう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どんないいことがあると言われていますか？</a:t>
            </a:r>
            <a:endParaRPr lang="ja-JP" altLang="en-US" sz="3200" dirty="0">
              <a:ea typeface="+mj-lt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8526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78865" y="891267"/>
            <a:ext cx="760025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これは、「数珠」という道具です。どんな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じゅず                            どうぐ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ときに使いますか？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つか</a:t>
            </a:r>
            <a:endParaRPr lang="en-US" altLang="ja-JP" dirty="0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すもうの開幕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仏教の行事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神社のお祭り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天</a:t>
            </a:r>
            <a:r>
              <a:rPr lang="ja-JP" dirty="0">
                <a:latin typeface="MS PGothic"/>
                <a:ea typeface="MS PGothic"/>
                <a:cs typeface="+mn-lt"/>
              </a:rPr>
              <a:t>皇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へ</a:t>
            </a:r>
            <a:r>
              <a:rPr lang="ja-JP" dirty="0">
                <a:latin typeface="MS PGothic"/>
                <a:ea typeface="MS PGothic"/>
                <a:cs typeface="+mn-lt"/>
              </a:rPr>
              <a:t>の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あいさ</a:t>
            </a:r>
            <a:r>
              <a:rPr lang="ja-JP" dirty="0">
                <a:latin typeface="MS PGothic"/>
                <a:ea typeface="MS PGothic"/>
                <a:cs typeface="+mn-lt"/>
              </a:rPr>
              <a:t>つ</a:t>
            </a:r>
            <a:endParaRPr lang="ja-JP" sz="3200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0729" y="365481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4016794" y="345900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かい     まく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4016794" y="47658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じん    じゃ                            まつ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4016794" y="54284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てん    のう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3966827" y="412190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ぶっ   きょう              ぎょう    じ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0AB4809B-E936-4E38-89E9-EDC49E2A7B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420" y="3009509"/>
            <a:ext cx="2743356" cy="2325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0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>
            <a:extLst>
              <a:ext uri="{FF2B5EF4-FFF2-40B4-BE49-F238E27FC236}">
                <a16:creationId xmlns:a16="http://schemas.microsoft.com/office/drawing/2014/main" id="{DDD247B0-8BDE-4A2F-8F11-0A19A3C400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828" y="3233814"/>
            <a:ext cx="2750539" cy="2114238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お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祈り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お喜び 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お守り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おかざり</a:t>
            </a:r>
            <a:endParaRPr lang="ja-JP" altLang="en-US" sz="3200" dirty="0">
              <a:ea typeface="MS PGothic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4016794" y="34213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いの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4016794" y="47281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まも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3941843" y="5390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3979319" y="40841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よろこ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8" name="タイトル 3">
            <a:extLst>
              <a:ext uri="{FF2B5EF4-FFF2-40B4-BE49-F238E27FC236}">
                <a16:creationId xmlns:a16="http://schemas.microsoft.com/office/drawing/2014/main" id="{B590BF03-DF4B-4292-A87C-CA7C026985BF}"/>
              </a:ext>
            </a:extLst>
          </p:cNvPr>
          <p:cNvSpPr txBox="1">
            <a:spLocks/>
          </p:cNvSpPr>
          <p:nvPr/>
        </p:nvSpPr>
        <p:spPr>
          <a:xfrm>
            <a:off x="547765" y="891267"/>
            <a:ext cx="8034566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これは、神社などで売られている物で、持って</a:t>
            </a:r>
            <a:endParaRPr lang="ja-JP" altLang="en-US" sz="32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じんじゃ                         う                                      もの              も</a:t>
            </a:r>
            <a:endParaRPr lang="ja-JP" sz="32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いると運がよくなると言われています。</a:t>
            </a:r>
            <a:endParaRPr lang="ja-JP" sz="3200" dirty="0">
              <a:ea typeface="+mj-lt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うん                                        い</a:t>
            </a:r>
            <a:endParaRPr lang="ja-JP" sz="32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何と言いますか？</a:t>
            </a:r>
            <a:endParaRPr lang="ja-JP" altLang="en-US" sz="3200" dirty="0">
              <a:latin typeface="Calibri"/>
              <a:ea typeface="MS PGothic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なん        い</a:t>
            </a:r>
          </a:p>
        </p:txBody>
      </p:sp>
      <p:sp>
        <p:nvSpPr>
          <p:cNvPr id="4" name="楕円 4">
            <a:extLst>
              <a:ext uri="{FF2B5EF4-FFF2-40B4-BE49-F238E27FC236}">
                <a16:creationId xmlns:a16="http://schemas.microsoft.com/office/drawing/2014/main" id="{F1A1773D-B291-45BF-B881-25BB85FBAE38}"/>
              </a:ext>
            </a:extLst>
          </p:cNvPr>
          <p:cNvSpPr/>
          <p:nvPr/>
        </p:nvSpPr>
        <p:spPr>
          <a:xfrm>
            <a:off x="3390157" y="428957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8122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6438" y="891267"/>
            <a:ext cx="780012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これは、「だるま落とし」という道具です。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お                                      どうぐ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何に使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なに        つか</a:t>
            </a:r>
            <a:endParaRPr lang="en-US" altLang="ja-JP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計算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お祈り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マッサージ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遊び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93454" y="49603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4016794" y="345900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けい    さん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4016794" y="47281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4016794" y="54284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あそ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3966827" y="412190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いの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AC6D9AE5-572D-474D-873B-3860BEAE8E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931" y="2992880"/>
            <a:ext cx="2437775" cy="2646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9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>
            <a:extLst>
              <a:ext uri="{FF2B5EF4-FFF2-40B4-BE49-F238E27FC236}">
                <a16:creationId xmlns:a16="http://schemas.microsoft.com/office/drawing/2014/main" id="{FAC40922-6DB2-435E-8781-D561CA8FFA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304" y="3174480"/>
            <a:ext cx="2807065" cy="1695762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91224" y="891267"/>
            <a:ext cx="715055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これは、「はりせん」という道具です。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                              どうぐ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何に使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なに        つか</a:t>
            </a:r>
            <a:endParaRPr lang="en-US" altLang="ja-JP" dirty="0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あおいで風を</a:t>
            </a:r>
            <a:r>
              <a:rPr lang="ja-JP">
                <a:latin typeface="MS PGothic"/>
                <a:ea typeface="MS PGothic"/>
                <a:cs typeface="+mn-lt"/>
              </a:rPr>
              <a:t>お</a:t>
            </a:r>
            <a:r>
              <a:rPr lang="ja-JP" altLang="en-US">
                <a:latin typeface="MS PGothic"/>
                <a:ea typeface="MS PGothic"/>
                <a:cs typeface="+mn-lt"/>
              </a:rPr>
              <a:t>こす</a:t>
            </a:r>
            <a:endParaRPr lang="en-US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持って踊る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人の頭をたたく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人形の後ろに飾る</a:t>
            </a:r>
            <a:endParaRPr lang="ja-JP" altLang="en-US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93454" y="43107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4016794" y="34213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 かぜ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4016794" y="47846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ひと              あたま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3991811" y="5447291"/>
            <a:ext cx="2943068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にん  ぎょう               うし                          か</a:t>
            </a:r>
            <a:r>
              <a:rPr lang="ja-JP" altLang="en-US" sz="1200" dirty="0">
                <a:ea typeface="ＭＳ Ｐゴシック"/>
                <a:cs typeface="+mn-lt"/>
              </a:rPr>
              <a:t>ざ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3966827" y="414075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 も                           おど</a:t>
            </a:r>
          </a:p>
        </p:txBody>
      </p:sp>
    </p:spTree>
    <p:extLst>
      <p:ext uri="{BB962C8B-B14F-4D97-AF65-F5344CB8AC3E}">
        <p14:creationId xmlns:p14="http://schemas.microsoft.com/office/powerpoint/2010/main" val="332715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2582" y="891267"/>
            <a:ext cx="7248105" cy="1657573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ea typeface="ＭＳ Ｐゴシック"/>
              </a:rPr>
              <a:t>次のうち、ふつうお箸を</a:t>
            </a:r>
            <a:r>
              <a:rPr lang="ja-JP" altLang="en-US" sz="3600" u="sng" dirty="0">
                <a:ea typeface="ＭＳ Ｐゴシック"/>
              </a:rPr>
              <a:t>使わないで</a:t>
            </a:r>
            <a:r>
              <a:rPr lang="ja-JP" altLang="en-US" sz="3600" u="sng" dirty="0">
                <a:ea typeface="ＭＳ Ｐゴシック"/>
                <a:cs typeface="Calibri"/>
              </a:rPr>
              <a:t/>
            </a:r>
            <a:br>
              <a:rPr lang="ja-JP" altLang="en-US" sz="3600" u="sng" dirty="0">
                <a:ea typeface="ＭＳ Ｐゴシック"/>
                <a:cs typeface="Calibri"/>
              </a:rPr>
            </a:br>
            <a:r>
              <a:rPr lang="ja-JP" altLang="en-US" sz="1600" dirty="0">
                <a:ea typeface="ＭＳ Ｐゴシック"/>
                <a:cs typeface="Calibri"/>
              </a:rPr>
              <a:t> </a:t>
            </a:r>
            <a:r>
              <a:rPr lang="ja-JP" sz="1600" dirty="0">
                <a:ea typeface="ＭＳ Ｐゴシック"/>
                <a:cs typeface="Calibri"/>
              </a:rPr>
              <a:t>つぎ                                                                      はし         </a:t>
            </a:r>
            <a:r>
              <a:rPr lang="ja-JP" altLang="en-US" sz="1600" dirty="0">
                <a:ea typeface="ＭＳ Ｐゴシック"/>
                <a:cs typeface="Calibri"/>
              </a:rPr>
              <a:t> </a:t>
            </a:r>
            <a:r>
              <a:rPr lang="ja-JP" sz="1600" dirty="0">
                <a:ea typeface="ＭＳ Ｐゴシック"/>
                <a:cs typeface="Calibri"/>
              </a:rPr>
              <a:t>つか</a:t>
            </a:r>
            <a:r>
              <a:rPr lang="ja-JP" altLang="en-US" sz="3600" dirty="0">
                <a:ea typeface="ＭＳ Ｐゴシック"/>
              </a:rPr>
              <a:t/>
            </a:r>
            <a:br>
              <a:rPr lang="ja-JP" altLang="en-US" sz="3600" dirty="0">
                <a:ea typeface="ＭＳ Ｐゴシック"/>
              </a:rPr>
            </a:br>
            <a:r>
              <a:rPr lang="ja-JP" altLang="en-US" sz="3600" dirty="0">
                <a:ea typeface="ＭＳ Ｐゴシック"/>
              </a:rPr>
              <a:t>食べるものはどれですか？</a:t>
            </a:r>
            <a:r>
              <a:rPr lang="ja-JP" altLang="en-US" sz="3600" dirty="0">
                <a:ea typeface="ＭＳ Ｐゴシック"/>
                <a:cs typeface="Calibri"/>
              </a:rPr>
              <a:t/>
            </a:r>
            <a:br>
              <a:rPr lang="ja-JP" altLang="en-US" sz="3600" dirty="0">
                <a:ea typeface="ＭＳ Ｐゴシック"/>
                <a:cs typeface="Calibri"/>
              </a:rPr>
            </a:br>
            <a:r>
              <a:rPr lang="ja-JP" altLang="en-US" sz="1600" dirty="0">
                <a:ea typeface="ＭＳ Ｐゴシック"/>
              </a:rPr>
              <a:t>   </a:t>
            </a:r>
            <a:r>
              <a:rPr lang="ja-JP" sz="1600" dirty="0" err="1">
                <a:ea typeface="ＭＳ Ｐゴシック"/>
              </a:rPr>
              <a:t>た</a:t>
            </a:r>
            <a:endParaRPr lang="en-US" altLang="ja-JP" sz="1600" dirty="0"/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1383712" y="296526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124A27C6-E294-4105-9F2E-363BE3211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666138"/>
            <a:ext cx="7228937" cy="1265385"/>
          </a:xfrm>
          <a:prstGeom prst="rect">
            <a:avLst/>
          </a:prstGeom>
        </p:spPr>
      </p:pic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213F04B6-879C-4293-93DD-D0A00E42CB8C}"/>
              </a:ext>
            </a:extLst>
          </p:cNvPr>
          <p:cNvSpPr txBox="1">
            <a:spLocks/>
          </p:cNvSpPr>
          <p:nvPr/>
        </p:nvSpPr>
        <p:spPr>
          <a:xfrm>
            <a:off x="909778" y="2956956"/>
            <a:ext cx="6932796" cy="5393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200" dirty="0">
                <a:latin typeface="MS PGothic"/>
                <a:ea typeface="MS PGothic"/>
              </a:rPr>
              <a:t>    ①            ②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 dirty="0">
                <a:latin typeface="MS PGothic"/>
                <a:ea typeface="MS PGothic"/>
              </a:rPr>
              <a:t>③</a:t>
            </a:r>
            <a:r>
              <a:rPr lang="ja-JP" sz="3200" dirty="0">
                <a:latin typeface="MS PGothic"/>
                <a:ea typeface="MS PGothic"/>
              </a:rPr>
              <a:t>            </a:t>
            </a:r>
            <a:r>
              <a:rPr lang="ja-JP" altLang="en-US" sz="3200" dirty="0">
                <a:latin typeface="MS PGothic"/>
                <a:ea typeface="MS PGothic"/>
              </a:rPr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851434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95958" y="2996537"/>
            <a:ext cx="5802684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スイッチを入れると風が</a:t>
            </a:r>
            <a:r>
              <a:rPr lang="ja-JP" altLang="en-US">
                <a:latin typeface="MS PGothic"/>
                <a:ea typeface="MS PGothic"/>
                <a:cs typeface="+mn-lt"/>
              </a:rPr>
              <a:t>出</a:t>
            </a:r>
            <a:r>
              <a:rPr lang="ja-JP">
                <a:latin typeface="MS PGothic"/>
                <a:ea typeface="MS PGothic"/>
                <a:cs typeface="+mn-lt"/>
              </a:rPr>
              <a:t>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水</a:t>
            </a:r>
            <a:r>
              <a:rPr lang="ja-JP" altLang="en-US">
                <a:latin typeface="MS PGothic"/>
                <a:ea typeface="MS PGothic"/>
                <a:cs typeface="+mn-lt"/>
              </a:rPr>
              <a:t>につけ</a:t>
            </a:r>
            <a:r>
              <a:rPr lang="ja-JP">
                <a:latin typeface="MS PGothic"/>
                <a:ea typeface="MS PGothic"/>
                <a:cs typeface="+mn-lt"/>
              </a:rPr>
              <a:t>て冷やす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音</a:t>
            </a:r>
            <a:r>
              <a:rPr lang="ja-JP">
                <a:latin typeface="MS PGothic"/>
                <a:ea typeface="MS PGothic"/>
                <a:cs typeface="+mn-lt"/>
              </a:rPr>
              <a:t>を聞いて、すずしく感じる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金魚をか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う</a:t>
            </a:r>
            <a:endParaRPr lang="en-US" alt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50009" y="4304388"/>
            <a:ext cx="651624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3392204" y="3468435"/>
            <a:ext cx="455451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                                                 い                                     かぜ                で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3392204" y="4775239"/>
            <a:ext cx="455451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おと  </a:t>
            </a:r>
            <a:r>
              <a:rPr lang="ja-JP" altLang="en-US" sz="1200" dirty="0">
                <a:ea typeface="ＭＳ Ｐゴシック"/>
                <a:cs typeface="+mn-lt"/>
              </a:rPr>
              <a:t>              </a:t>
            </a:r>
            <a:r>
              <a:rPr lang="ja-JP" sz="1200" dirty="0">
                <a:ea typeface="ＭＳ Ｐゴシック"/>
                <a:cs typeface="+mn-lt"/>
              </a:rPr>
              <a:t>き                                                                          かん</a:t>
            </a:r>
            <a:endParaRPr lang="ja-JP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3392204" y="5437864"/>
            <a:ext cx="455451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>
                <a:ea typeface="ＭＳ Ｐゴシック"/>
                <a:cs typeface="+mn-lt"/>
              </a:rPr>
              <a:t>きん    ぎょ</a:t>
            </a:r>
            <a:endParaRPr lang="en-US" altLang="ja-JP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3392204" y="4131328"/>
            <a:ext cx="455451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みず                                                  ひ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タイトル 3">
            <a:extLst>
              <a:ext uri="{FF2B5EF4-FFF2-40B4-BE49-F238E27FC236}">
                <a16:creationId xmlns:a16="http://schemas.microsoft.com/office/drawing/2014/main" id="{F60FA5E0-773B-4E54-B022-43D549E2C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865" y="891267"/>
            <a:ext cx="776265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これは、「ふうりん」という夏に使う道具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なつ         つか         どうぐ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です。どのように使いますか？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つか</a:t>
            </a:r>
            <a:endParaRPr lang="en-US" altLang="ja-JP">
              <a:latin typeface="MS PGothic"/>
              <a:ea typeface="ＭＳ Ｐゴシック"/>
              <a:cs typeface="Calibri"/>
            </a:endParaRPr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4CA3D64D-59A1-471A-AED5-F6F5692D36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981" y="2772712"/>
            <a:ext cx="1431872" cy="328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2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2520" y="891267"/>
            <a:ext cx="728796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これは、「剣山」という道具です。何に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けんざん                         どうぐ                         なに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使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つか</a:t>
            </a:r>
            <a:endParaRPr lang="en-US" altLang="ja-JP" dirty="0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生け花で、花をさす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髪を洗う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肉を</a:t>
            </a:r>
            <a:r>
              <a:rPr lang="ja-JP">
                <a:latin typeface="MS PGothic"/>
                <a:ea typeface="MS PGothic"/>
                <a:cs typeface="+mn-lt"/>
              </a:rPr>
              <a:t>や</a:t>
            </a:r>
            <a:r>
              <a:rPr lang="ja-JP" altLang="en-US">
                <a:latin typeface="MS PGothic"/>
                <a:ea typeface="MS PGothic"/>
                <a:cs typeface="+mn-lt"/>
              </a:rPr>
              <a:t>わらかくする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マッサージ</a:t>
            </a:r>
            <a:r>
              <a:rPr lang="ja-JP" altLang="en-US">
                <a:latin typeface="MS PGothic"/>
                <a:ea typeface="MS PGothic"/>
                <a:cs typeface="+mn-lt"/>
              </a:rPr>
              <a:t>する</a:t>
            </a:r>
            <a:endParaRPr lang="ja-JP" altLang="en-US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4027" y="300194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4016794" y="346843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い                 ばな                      はな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4016794" y="47752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にく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4016794" y="5390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3966827" y="41313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かみ            あら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67B0B2F3-0C7A-4DA4-9133-8CA4D80B66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000" y="3133881"/>
            <a:ext cx="2654195" cy="2014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87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A picture containing table, indoor, cup, sitting&#10;&#10;説明は自動で生成されたものです">
            <a:extLst>
              <a:ext uri="{FF2B5EF4-FFF2-40B4-BE49-F238E27FC236}">
                <a16:creationId xmlns:a16="http://schemas.microsoft.com/office/drawing/2014/main" id="{77E0D24A-0331-4102-959A-9EE8344C37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466" y="3605926"/>
            <a:ext cx="7427626" cy="127008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8733" y="891267"/>
            <a:ext cx="7172632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次のうち、茶道では</a:t>
            </a:r>
            <a:r>
              <a:rPr lang="ja-JP" sz="3600" u="sng" dirty="0">
                <a:latin typeface="MS PGothic"/>
                <a:ea typeface="MS PGothic"/>
                <a:cs typeface="+mj-lt"/>
              </a:rPr>
              <a:t>使わない</a:t>
            </a:r>
            <a:r>
              <a:rPr lang="ja-JP" sz="3600" dirty="0">
                <a:latin typeface="MS PGothic"/>
                <a:ea typeface="MS PGothic"/>
                <a:cs typeface="+mj-lt"/>
              </a:rPr>
              <a:t>道具は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つぎ                      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さ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どう                   つか                        どうぐ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どれですか？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>
                <a:latin typeface="MS PGothic"/>
                <a:ea typeface="MS PGothic"/>
              </a:rPr>
              <a:t>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09336035-D0B3-4294-93CD-B0D1779E1361}"/>
              </a:ext>
            </a:extLst>
          </p:cNvPr>
          <p:cNvSpPr/>
          <p:nvPr/>
        </p:nvSpPr>
        <p:spPr>
          <a:xfrm>
            <a:off x="1406624" y="29195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44275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>
            <a:extLst>
              <a:ext uri="{FF2B5EF4-FFF2-40B4-BE49-F238E27FC236}">
                <a16:creationId xmlns:a16="http://schemas.microsoft.com/office/drawing/2014/main" id="{8E6D4411-8542-443C-B36A-26AB91671E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8" y="3233816"/>
            <a:ext cx="2807688" cy="2114237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柔道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空手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合気道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剣道</a:t>
            </a:r>
            <a:endParaRPr lang="ja-JP"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sz="3200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52681" y="4903761"/>
            <a:ext cx="651624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4016794" y="34213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じゅう   どう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4016794" y="47281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あい     き       どう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3941843" y="5390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けん    どう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3979319" y="40841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から     て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8" name="タイトル 3">
            <a:extLst>
              <a:ext uri="{FF2B5EF4-FFF2-40B4-BE49-F238E27FC236}">
                <a16:creationId xmlns:a16="http://schemas.microsoft.com/office/drawing/2014/main" id="{B590BF03-DF4B-4292-A87C-CA7C026985BF}"/>
              </a:ext>
            </a:extLst>
          </p:cNvPr>
          <p:cNvSpPr txBox="1">
            <a:spLocks/>
          </p:cNvSpPr>
          <p:nvPr/>
        </p:nvSpPr>
        <p:spPr>
          <a:xfrm>
            <a:off x="741388" y="891267"/>
            <a:ext cx="7659812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これは、武道の帯です。次の武道のうち、</a:t>
            </a:r>
            <a:endParaRPr lang="en-US" altLang="ja-JP" dirty="0"/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ぶどう             おび                    つぎ          ぶどう</a:t>
            </a:r>
            <a:endParaRPr lang="ja-JP" altLang="en-US" sz="3200" dirty="0">
              <a:latin typeface="Calibri"/>
              <a:ea typeface="ＭＳ Ｐゴシック"/>
              <a:cs typeface="+mj-lt"/>
            </a:endParaRPr>
          </a:p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このような帯を</a:t>
            </a:r>
            <a:r>
              <a:rPr lang="ja-JP" altLang="en-US" sz="3200" u="sng" dirty="0">
                <a:latin typeface="MS PGothic"/>
                <a:ea typeface="MS PGothic"/>
                <a:cs typeface="+mj-lt"/>
              </a:rPr>
              <a:t>使わない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のは、どれですか？</a:t>
            </a:r>
            <a:endParaRPr lang="ja-JP" altLang="en-US" sz="3200" dirty="0">
              <a:ea typeface="ＭＳ Ｐゴシック"/>
              <a:cs typeface="Calibri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おび       つか</a:t>
            </a:r>
          </a:p>
        </p:txBody>
      </p:sp>
    </p:spTree>
    <p:extLst>
      <p:ext uri="{BB962C8B-B14F-4D97-AF65-F5344CB8AC3E}">
        <p14:creationId xmlns:p14="http://schemas.microsoft.com/office/powerpoint/2010/main" val="1283022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8588C3CA-5402-46D8-B47F-A574065099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987" y="3313485"/>
            <a:ext cx="2556145" cy="1909052"/>
          </a:xfrm>
          <a:prstGeom prst="rect">
            <a:avLst/>
          </a:prstGeom>
        </p:spPr>
      </p:pic>
      <p:sp>
        <p:nvSpPr>
          <p:cNvPr id="6" name="タイトル 3">
            <a:extLst>
              <a:ext uri="{FF2B5EF4-FFF2-40B4-BE49-F238E27FC236}">
                <a16:creationId xmlns:a16="http://schemas.microsoft.com/office/drawing/2014/main" id="{7A40A1DF-3358-484F-BD5A-40BA56F2E3C5}"/>
              </a:ext>
            </a:extLst>
          </p:cNvPr>
          <p:cNvSpPr txBox="1">
            <a:spLocks/>
          </p:cNvSpPr>
          <p:nvPr/>
        </p:nvSpPr>
        <p:spPr>
          <a:xfrm>
            <a:off x="1088282" y="599438"/>
            <a:ext cx="6962414" cy="2107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これは、</a:t>
            </a:r>
            <a:r>
              <a:rPr lang="ja-JP" sz="3200" dirty="0">
                <a:latin typeface="MS PGothic"/>
                <a:ea typeface="MS PGothic"/>
                <a:cs typeface="+mj-lt"/>
              </a:rPr>
              <a:t>海外では美術品として有名な、</a:t>
            </a:r>
            <a:endParaRPr lang="ja-JP" altLang="en-US" sz="32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かいがい                   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びじゅつ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ひん                      ゆうめい</a:t>
            </a:r>
            <a:endParaRPr lang="ja-JP" altLang="en-US" sz="32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「根付け」という道具です。</a:t>
            </a:r>
            <a:endParaRPr lang="ja-JP" altLang="en-US" sz="3200" dirty="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     ね   つ                                    どうぐ</a:t>
            </a:r>
            <a:endParaRPr lang="ja-JP" altLang="en-US" dirty="0">
              <a:latin typeface="Calibri"/>
              <a:ea typeface="ＭＳ Ｐゴシック"/>
              <a:cs typeface="Calibri"/>
            </a:endParaRPr>
          </a:p>
          <a:p>
            <a:pPr algn="l"/>
            <a:r>
              <a:rPr lang="ja-JP" sz="3200" dirty="0">
                <a:latin typeface="MS PGothic"/>
                <a:ea typeface="MS PGothic"/>
                <a:cs typeface="Calibri"/>
              </a:rPr>
              <a:t>もともとは何に使う</a:t>
            </a:r>
            <a:r>
              <a:rPr lang="ja-JP" altLang="en-US" sz="3200" dirty="0">
                <a:latin typeface="MS PGothic"/>
                <a:ea typeface="MS PGothic"/>
                <a:cs typeface="Calibri"/>
              </a:rPr>
              <a:t>道具ですか？</a:t>
            </a: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Calibri"/>
              </a:rPr>
              <a:t>                                なに         つか         どうぐ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9252" y="3142452"/>
            <a:ext cx="547231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sz="2800">
                <a:latin typeface="MS PGothic"/>
                <a:ea typeface="MS PGothic"/>
                <a:cs typeface="+mn-lt"/>
              </a:rPr>
              <a:t>① チェスのようなゲームのコマ</a:t>
            </a:r>
            <a:endParaRPr lang="en-US" altLang="ja-JP" sz="280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>
                <a:latin typeface="MS PGothic"/>
                <a:ea typeface="MS PGothic"/>
                <a:cs typeface="+mn-lt"/>
              </a:rPr>
              <a:t>② 書道の印鑑 </a:t>
            </a:r>
            <a:endParaRPr lang="en-US" altLang="ja-JP" sz="280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>
                <a:latin typeface="MS PGothic"/>
                <a:ea typeface="MS PGothic"/>
                <a:cs typeface="+mn-lt"/>
              </a:rPr>
              <a:t>③ 小物入れを着物</a:t>
            </a:r>
            <a:r>
              <a:rPr lang="ja-JP" sz="2800">
                <a:latin typeface="MS PGothic"/>
                <a:ea typeface="MS PGothic"/>
                <a:cs typeface="+mn-lt"/>
              </a:rPr>
              <a:t>の帯</a:t>
            </a:r>
            <a:r>
              <a:rPr lang="ja-JP" altLang="en-US" sz="2800">
                <a:latin typeface="MS PGothic"/>
                <a:ea typeface="MS PGothic"/>
                <a:cs typeface="+mn-lt"/>
              </a:rPr>
              <a:t>につ</a:t>
            </a:r>
            <a:r>
              <a:rPr lang="ja-JP" sz="2800">
                <a:latin typeface="MS PGothic"/>
                <a:ea typeface="MS PGothic"/>
                <a:cs typeface="+mn-lt"/>
              </a:rPr>
              <a:t>ける</a:t>
            </a:r>
            <a:endParaRPr lang="en-US" altLang="ja-JP" sz="280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sz="280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sz="2800" dirty="0">
                <a:latin typeface="MS PGothic"/>
                <a:ea typeface="MS PGothic"/>
                <a:cs typeface="+mn-lt"/>
              </a:rPr>
              <a:t> 髪につ</a:t>
            </a:r>
            <a:r>
              <a:rPr lang="ja-JP" sz="2800" dirty="0">
                <a:latin typeface="MS PGothic"/>
                <a:ea typeface="MS PGothic"/>
                <a:cs typeface="+mn-lt"/>
              </a:rPr>
              <a:t>けて飾る</a:t>
            </a:r>
            <a:endParaRPr lang="en-US" altLang="ja-JP" sz="28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37518" y="4330740"/>
            <a:ext cx="565511" cy="53351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37CAF3-B9A2-43ED-BCA1-65EAB288638E}"/>
              </a:ext>
            </a:extLst>
          </p:cNvPr>
          <p:cNvSpPr txBox="1"/>
          <p:nvPr/>
        </p:nvSpPr>
        <p:spPr>
          <a:xfrm>
            <a:off x="3897343" y="4747798"/>
            <a:ext cx="346061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こ     もの     い                         き     もの           おび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304FA6-8977-470E-8633-B48F48826789}"/>
              </a:ext>
            </a:extLst>
          </p:cNvPr>
          <p:cNvSpPr txBox="1"/>
          <p:nvPr/>
        </p:nvSpPr>
        <p:spPr>
          <a:xfrm>
            <a:off x="3873024" y="533877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かみ                                        かざ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87053F3-D51C-47EC-BE90-D69396269707}"/>
              </a:ext>
            </a:extLst>
          </p:cNvPr>
          <p:cNvSpPr txBox="1"/>
          <p:nvPr/>
        </p:nvSpPr>
        <p:spPr>
          <a:xfrm>
            <a:off x="3873023" y="415197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しょ   どう              いん かん</a:t>
            </a:r>
          </a:p>
        </p:txBody>
      </p:sp>
    </p:spTree>
    <p:extLst>
      <p:ext uri="{BB962C8B-B14F-4D97-AF65-F5344CB8AC3E}">
        <p14:creationId xmlns:p14="http://schemas.microsoft.com/office/powerpoint/2010/main" val="53162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A picture containing toy, small, holding, items&#10;&#10;説明は自動で生成されたものです">
            <a:extLst>
              <a:ext uri="{FF2B5EF4-FFF2-40B4-BE49-F238E27FC236}">
                <a16:creationId xmlns:a16="http://schemas.microsoft.com/office/drawing/2014/main" id="{11A23AA9-FBB6-4A0E-8859-1D39BFFED7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05" y="3129120"/>
            <a:ext cx="2695262" cy="2036319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72883" y="891267"/>
            <a:ext cx="8524646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これは、何を入れるための入れ物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なに         い                                      い           もの </a:t>
            </a:r>
            <a:endParaRPr lang="en-US" altLang="ja-JP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お弁当のしょうゆ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書道</a:t>
            </a:r>
            <a:r>
              <a:rPr lang="ja-JP">
                <a:latin typeface="MS PGothic"/>
                <a:ea typeface="MS PGothic"/>
                <a:cs typeface="+mn-lt"/>
              </a:rPr>
              <a:t>の墨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目薬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>
                <a:latin typeface="MS PGothic"/>
                <a:ea typeface="MS PGothic"/>
                <a:cs typeface="+mn-lt"/>
              </a:rPr>
              <a:t> お茶の</a:t>
            </a:r>
            <a:r>
              <a:rPr lang="ja-JP">
                <a:latin typeface="MS PGothic"/>
                <a:ea typeface="MS PGothic"/>
                <a:cs typeface="+mn-lt"/>
              </a:rPr>
              <a:t>粉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5173" y="299251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4016794" y="34213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べん    とう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3988513" y="47658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め     ぐすり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3988513" y="54284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ちゃ                こな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3938546" y="412190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しょ      どう                すみ</a:t>
            </a:r>
          </a:p>
        </p:txBody>
      </p:sp>
    </p:spTree>
    <p:extLst>
      <p:ext uri="{BB962C8B-B14F-4D97-AF65-F5344CB8AC3E}">
        <p14:creationId xmlns:p14="http://schemas.microsoft.com/office/powerpoint/2010/main" val="265475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2520" y="891267"/>
            <a:ext cx="742537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これは、「バラン」という飾り道具です。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  かざ          どうぐ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に</a:t>
            </a:r>
            <a:r>
              <a:rPr lang="ja-JP" sz="3600" dirty="0">
                <a:latin typeface="MS PGothic"/>
                <a:ea typeface="MS PGothic"/>
                <a:cs typeface="+mj-lt"/>
              </a:rPr>
              <a:t>使う飾りで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なに        つか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かざ</a:t>
            </a:r>
            <a:endParaRPr lang="en-US" altLang="ja-JP" dirty="0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髪につける 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 生け花で花につける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お弁当</a:t>
            </a:r>
            <a:r>
              <a:rPr lang="ja-JP" altLang="en-US">
                <a:latin typeface="MS PGothic"/>
                <a:ea typeface="MS PGothic"/>
                <a:cs typeface="+mn-lt"/>
              </a:rPr>
              <a:t>に</a:t>
            </a:r>
            <a:r>
              <a:rPr lang="ja-JP">
                <a:latin typeface="MS PGothic"/>
                <a:ea typeface="MS PGothic"/>
                <a:cs typeface="+mn-lt"/>
              </a:rPr>
              <a:t>入れる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>
                <a:latin typeface="MS PGothic"/>
                <a:ea typeface="MS PGothic"/>
                <a:cs typeface="+mn-lt"/>
              </a:rPr>
              <a:t> 金魚</a:t>
            </a:r>
            <a:r>
              <a:rPr lang="ja-JP" altLang="en-US">
                <a:latin typeface="MS PGothic"/>
                <a:ea typeface="MS PGothic"/>
                <a:cs typeface="+mn-lt"/>
              </a:rPr>
              <a:t>の水槽に入</a:t>
            </a:r>
            <a:r>
              <a:rPr lang="ja-JP">
                <a:latin typeface="MS PGothic"/>
                <a:ea typeface="MS PGothic"/>
                <a:cs typeface="+mn-lt"/>
              </a:rPr>
              <a:t>れる</a:t>
            </a:r>
            <a:endParaRPr lang="en-US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0730" y="43076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4016794" y="346843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かみ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4016794" y="47752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べん   とう                   い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4016794" y="54378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きん    ぎょ               すい     そう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3966827" y="41313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い                 ばな                はな</a:t>
            </a:r>
            <a:endParaRPr lang="ja-JP" sz="1200">
              <a:ea typeface="+mn-lt"/>
              <a:cs typeface="+mn-lt"/>
            </a:endParaRPr>
          </a:p>
        </p:txBody>
      </p:sp>
      <p:pic>
        <p:nvPicPr>
          <p:cNvPr id="6" name="Picture 8" descr="A picture containing building, rug&#10;&#10;説明は自動で生成されたものです">
            <a:extLst>
              <a:ext uri="{FF2B5EF4-FFF2-40B4-BE49-F238E27FC236}">
                <a16:creationId xmlns:a16="http://schemas.microsoft.com/office/drawing/2014/main" id="{DA875F6C-10C0-487A-BA78-B84247BBB5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112" y="3135209"/>
            <a:ext cx="2659973" cy="1736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54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A picture containing indoor, orange, sitting, table&#10;&#10;説明は自動で生成されたものです">
            <a:extLst>
              <a:ext uri="{FF2B5EF4-FFF2-40B4-BE49-F238E27FC236}">
                <a16:creationId xmlns:a16="http://schemas.microsoft.com/office/drawing/2014/main" id="{976A0F8B-8B87-4E92-8742-3ABBE278CE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033" y="3283782"/>
            <a:ext cx="2754130" cy="207676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03651" y="891267"/>
            <a:ext cx="692570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これは、何に使う道具ですか？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なに        つか       どうぐ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ごはん</a:t>
            </a:r>
            <a:r>
              <a:rPr lang="ja-JP">
                <a:latin typeface="MS PGothic"/>
                <a:ea typeface="MS PGothic"/>
                <a:cs typeface="+mn-lt"/>
              </a:rPr>
              <a:t>を</a:t>
            </a:r>
            <a:r>
              <a:rPr lang="ja-JP" altLang="en-US">
                <a:latin typeface="MS PGothic"/>
                <a:ea typeface="MS PGothic"/>
                <a:cs typeface="+mn-lt"/>
              </a:rPr>
              <a:t>よ</a:t>
            </a:r>
            <a:r>
              <a:rPr lang="ja-JP">
                <a:latin typeface="MS PGothic"/>
                <a:ea typeface="MS PGothic"/>
                <a:cs typeface="+mn-lt"/>
              </a:rPr>
              <a:t>そう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野菜を切る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着物を作る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楽器を演奏</a:t>
            </a:r>
            <a:r>
              <a:rPr lang="ja-JP">
                <a:latin typeface="MS PGothic"/>
                <a:ea typeface="MS PGothic"/>
                <a:cs typeface="+mn-lt"/>
              </a:rPr>
              <a:t>する</a:t>
            </a:r>
            <a:endParaRPr lang="ja-JP" altLang="en-US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0729" y="496645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4016794" y="476581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き      もの              つく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4016794" y="542843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がっ     き                 えん    そう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4016794" y="412190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や       さい                き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4896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>
            <a:extLst>
              <a:ext uri="{FF2B5EF4-FFF2-40B4-BE49-F238E27FC236}">
                <a16:creationId xmlns:a16="http://schemas.microsoft.com/office/drawing/2014/main" id="{FE8F95C0-F487-48D8-BBCF-A8A24F93C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917" y="3192171"/>
            <a:ext cx="2692931" cy="2245007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6038" y="891267"/>
            <a:ext cx="7189010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これらの道具は、何に使いますか？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                              どうぐ                 </a:t>
            </a:r>
            <a:r>
              <a:rPr lang="ja-JP" sz="1600" dirty="0">
                <a:latin typeface="MS PGothic"/>
                <a:ea typeface="MS PGothic"/>
                <a:cs typeface="+mj-lt"/>
              </a:rPr>
              <a:t>なに        つか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84119" y="2996537"/>
            <a:ext cx="5347028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動物をつかまえる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楽器をたたく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自分の体をマッサージする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料理に使う</a:t>
            </a:r>
            <a:endParaRPr lang="ja-JP" sz="320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1136" y="432703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4016794" y="477523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じ     ぶん             からだ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3980888" y="54378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りょう    り                 つか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4016794" y="41313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がっ     き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0A0DD1-AC51-4555-8275-0C8A2DEE010B}"/>
              </a:ext>
            </a:extLst>
          </p:cNvPr>
          <p:cNvSpPr txBox="1"/>
          <p:nvPr/>
        </p:nvSpPr>
        <p:spPr>
          <a:xfrm>
            <a:off x="4016794" y="347379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どう   ぶつ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2017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>
            <a:extLst>
              <a:ext uri="{FF2B5EF4-FFF2-40B4-BE49-F238E27FC236}">
                <a16:creationId xmlns:a16="http://schemas.microsoft.com/office/drawing/2014/main" id="{DED67994-7279-4AFA-83D0-1B5CC738E2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66" y="3222939"/>
            <a:ext cx="2766938" cy="211165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62337" y="891267"/>
            <a:ext cx="742537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これは</a:t>
            </a:r>
            <a:r>
              <a:rPr lang="ja-JP" sz="3600" dirty="0">
                <a:latin typeface="MS PGothic"/>
                <a:ea typeface="MS PGothic"/>
                <a:cs typeface="+mj-lt"/>
              </a:rPr>
              <a:t>、火を付けて使います。何に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     ひ          つ                つか                           なに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使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つか</a:t>
            </a:r>
            <a:endParaRPr lang="en-US" altLang="ja-JP" dirty="0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暖房に使う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灯り</a:t>
            </a:r>
            <a:r>
              <a:rPr lang="ja-JP" dirty="0">
                <a:latin typeface="MS PGothic"/>
                <a:ea typeface="MS PGothic"/>
                <a:cs typeface="+mn-lt"/>
              </a:rPr>
              <a:t>に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する</a:t>
            </a:r>
            <a:endParaRPr 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蚊を</a:t>
            </a:r>
            <a:r>
              <a:rPr lang="ja-JP" dirty="0">
                <a:latin typeface="MS PGothic"/>
                <a:ea typeface="MS PGothic"/>
                <a:cs typeface="+mn-lt"/>
              </a:rPr>
              <a:t>取る</a:t>
            </a:r>
            <a:endParaRPr 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花火で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遊ぶ</a:t>
            </a:r>
            <a:endParaRPr lang="en-US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0730" y="43076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4016794" y="350179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だん    ぼう               つか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4016794" y="47846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か                  と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4016794" y="54472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はな     び                 あそ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3966827" y="414075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あか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6920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6405" y="891267"/>
            <a:ext cx="7697288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次のうち、料理のときに使う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「さいばし」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つぎ                          りょうり                               つか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はどれですか？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>
                <a:latin typeface="MS PGothic"/>
                <a:ea typeface="MS PGothic"/>
              </a:rPr>
              <a:t>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09336035-D0B3-4294-93CD-B0D1779E1361}"/>
              </a:ext>
            </a:extLst>
          </p:cNvPr>
          <p:cNvSpPr/>
          <p:nvPr/>
        </p:nvSpPr>
        <p:spPr>
          <a:xfrm>
            <a:off x="3280395" y="29195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pic>
        <p:nvPicPr>
          <p:cNvPr id="3" name="Picture 4" descr="A picture containing object, baseball, bat, player&#10;&#10;説明は自動で生成されたものです">
            <a:extLst>
              <a:ext uri="{FF2B5EF4-FFF2-40B4-BE49-F238E27FC236}">
                <a16:creationId xmlns:a16="http://schemas.microsoft.com/office/drawing/2014/main" id="{C19085C7-94B5-451A-B5E4-CCA56587E6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777" y="3605913"/>
            <a:ext cx="6765560" cy="206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48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0919674B-01AC-4051-ABE1-A79F71DFBE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651" y="3601316"/>
            <a:ext cx="7375042" cy="1271127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329111" y="891267"/>
            <a:ext cx="649042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日本の電気製品に使われている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にほん             でんき   せいひん         つか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コンセントの形は、どれですか？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 かたち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>
                <a:latin typeface="MS PGothic"/>
                <a:ea typeface="MS PGothic"/>
              </a:rPr>
              <a:t>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09336035-D0B3-4294-93CD-B0D1779E1361}"/>
              </a:ext>
            </a:extLst>
          </p:cNvPr>
          <p:cNvSpPr/>
          <p:nvPr/>
        </p:nvSpPr>
        <p:spPr>
          <a:xfrm>
            <a:off x="5152792" y="29195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969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>
            <a:extLst>
              <a:ext uri="{FF2B5EF4-FFF2-40B4-BE49-F238E27FC236}">
                <a16:creationId xmlns:a16="http://schemas.microsoft.com/office/drawing/2014/main" id="{4BC40980-DDB7-4E69-89BE-C4BC869FC4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504" y="3218054"/>
            <a:ext cx="2757662" cy="2085525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16195" y="891267"/>
            <a:ext cx="7317655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日本では、この電池の大きさを、どの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にほん                                     でんち            おお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ように表しますか？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あらわ</a:t>
            </a:r>
            <a:endParaRPr lang="en-US" altLang="ja-JP" dirty="0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D-C-AA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単１-単２-単３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1号-２号-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５</a:t>
            </a:r>
            <a:r>
              <a:rPr lang="ja-JP" dirty="0">
                <a:latin typeface="MS PGothic"/>
                <a:ea typeface="MS PGothic"/>
                <a:cs typeface="+mn-lt"/>
              </a:rPr>
              <a:t>号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ja-JP" dirty="0">
                <a:latin typeface="MS PGothic"/>
                <a:ea typeface="MS PGothic"/>
                <a:cs typeface="+mn-lt"/>
              </a:rPr>
              <a:t>モノ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-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ベビー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-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ミニョ</a:t>
            </a:r>
            <a:r>
              <a:rPr lang="ja-JP" dirty="0">
                <a:latin typeface="MS PGothic"/>
                <a:ea typeface="MS PGothic"/>
                <a:cs typeface="+mn-lt"/>
              </a:rPr>
              <a:t>ン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alt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90157" y="36149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3956951" y="47281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いち ごう         に    ごう          ご    ごう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3966827" y="40841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たん   いち      たん    に          たん  さん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2672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>
            <a:extLst>
              <a:ext uri="{FF2B5EF4-FFF2-40B4-BE49-F238E27FC236}">
                <a16:creationId xmlns:a16="http://schemas.microsoft.com/office/drawing/2014/main" id="{A93E3387-22DC-4DA8-B4D9-9C73C73415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504" y="3218054"/>
            <a:ext cx="2757662" cy="2085526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05012" y="891267"/>
            <a:ext cx="794002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このキーホルダーは、何に使いますか？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                                              なに       </a:t>
            </a:r>
            <a:r>
              <a:rPr lang="ja-JP" sz="1600">
                <a:latin typeface="MS PGothic"/>
                <a:ea typeface="MS PGothic"/>
                <a:cs typeface="+mj-lt"/>
              </a:rPr>
              <a:t>つか</a:t>
            </a:r>
            <a:endParaRPr lang="ja-JP" altLang="en-US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84119" y="2996537"/>
            <a:ext cx="496403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光るかざり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としてつける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たばこ</a:t>
            </a:r>
            <a:r>
              <a:rPr lang="ja-JP" dirty="0">
                <a:latin typeface="MS PGothic"/>
                <a:ea typeface="MS PGothic"/>
                <a:cs typeface="+mn-lt"/>
              </a:rPr>
              <a:t>に火をつける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ja-JP" dirty="0">
                <a:latin typeface="MS PGothic"/>
                <a:ea typeface="MS PGothic"/>
                <a:cs typeface="+mn-lt"/>
              </a:rPr>
              <a:t>静電気をふせぐ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携帯電話</a:t>
            </a:r>
            <a:r>
              <a:rPr lang="ja-JP" dirty="0">
                <a:latin typeface="MS PGothic"/>
                <a:ea typeface="MS PGothic"/>
                <a:cs typeface="+mn-lt"/>
              </a:rPr>
              <a:t>を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充電</a:t>
            </a:r>
            <a:r>
              <a:rPr lang="ja-JP" dirty="0">
                <a:latin typeface="MS PGothic"/>
                <a:ea typeface="MS PGothic"/>
                <a:cs typeface="+mn-lt"/>
              </a:rPr>
              <a:t>する</a:t>
            </a:r>
            <a:endParaRPr lang="en-US" alt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52449" y="43171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3954858" y="345720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ひか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3954858" y="479663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せい    でん     き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3954858" y="5447291"/>
            <a:ext cx="319800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けい   たい    でん     わ              じゅう    でん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3954858" y="40841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                       ひ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1618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13677" y="891267"/>
            <a:ext cx="6922692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これらは、お風呂で使います。どの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 ふろ            つか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ように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使い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つか</a:t>
            </a:r>
            <a:endParaRPr lang="en-US" altLang="ja-JP" dirty="0">
              <a:latin typeface="MS PGothic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84119" y="2996537"/>
            <a:ext cx="5622305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湯に入れて香りをつける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シャワーの</a:t>
            </a:r>
            <a:r>
              <a:rPr lang="ja-JP">
                <a:latin typeface="MS PGothic"/>
                <a:ea typeface="MS PGothic"/>
                <a:cs typeface="+mn-lt"/>
              </a:rPr>
              <a:t>と</a:t>
            </a:r>
            <a:r>
              <a:rPr lang="ja-JP" altLang="en-US">
                <a:latin typeface="MS PGothic"/>
                <a:ea typeface="MS PGothic"/>
                <a:cs typeface="+mn-lt"/>
              </a:rPr>
              <a:t>き体を洗う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お風呂のカ</a:t>
            </a:r>
            <a:r>
              <a:rPr lang="ja-JP">
                <a:latin typeface="MS PGothic"/>
                <a:ea typeface="MS PGothic"/>
                <a:cs typeface="+mn-lt"/>
              </a:rPr>
              <a:t>ビをとる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風呂場に置いて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湿</a:t>
            </a:r>
            <a:r>
              <a:rPr lang="ja-JP" dirty="0">
                <a:latin typeface="MS PGothic"/>
                <a:ea typeface="MS PGothic"/>
                <a:cs typeface="+mn-lt"/>
              </a:rPr>
              <a:t>気を取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る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8188" y="29969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3956951" y="4728104"/>
            <a:ext cx="395202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ふ       ろ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3966827" y="4084193"/>
            <a:ext cx="396399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                                                           からだ            あら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1C4A4F55-F726-4382-9DE7-1E1516CB45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53" y="3215487"/>
            <a:ext cx="2757162" cy="19470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56E8595-DC32-4831-AE2B-43909B0EB1BA}"/>
              </a:ext>
            </a:extLst>
          </p:cNvPr>
          <p:cNvSpPr txBox="1"/>
          <p:nvPr/>
        </p:nvSpPr>
        <p:spPr>
          <a:xfrm>
            <a:off x="3954858" y="345720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ゆ                   い                            かお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A44C25-39E0-4987-ADCE-067D62E553E5}"/>
              </a:ext>
            </a:extLst>
          </p:cNvPr>
          <p:cNvSpPr txBox="1"/>
          <p:nvPr/>
        </p:nvSpPr>
        <p:spPr>
          <a:xfrm>
            <a:off x="3966826" y="5390729"/>
            <a:ext cx="463423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ふ       ろ         ば</a:t>
            </a:r>
            <a:r>
              <a:rPr lang="ja-JP" altLang="en-US" sz="1200" dirty="0">
                <a:ea typeface="ＭＳ Ｐゴシック"/>
                <a:cs typeface="+mn-lt"/>
              </a:rPr>
              <a:t>                  お                             しっ     </a:t>
            </a:r>
            <a:r>
              <a:rPr lang="ja-JP" altLang="en-US" sz="1200" dirty="0" err="1">
                <a:ea typeface="ＭＳ Ｐゴシック"/>
                <a:cs typeface="+mn-lt"/>
              </a:rPr>
              <a:t>け                 </a:t>
            </a:r>
            <a:r>
              <a:rPr lang="ja-JP" altLang="en-US" sz="1200" dirty="0">
                <a:ea typeface="ＭＳ Ｐゴシック"/>
                <a:cs typeface="+mn-lt"/>
              </a:rPr>
              <a:t> と</a:t>
            </a:r>
          </a:p>
        </p:txBody>
      </p:sp>
    </p:spTree>
    <p:extLst>
      <p:ext uri="{BB962C8B-B14F-4D97-AF65-F5344CB8AC3E}">
        <p14:creationId xmlns:p14="http://schemas.microsoft.com/office/powerpoint/2010/main" val="3094525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>
            <a:extLst>
              <a:ext uri="{FF2B5EF4-FFF2-40B4-BE49-F238E27FC236}">
                <a16:creationId xmlns:a16="http://schemas.microsoft.com/office/drawing/2014/main" id="{787B3DB4-2C1B-4DB9-8D2E-B25404EF6D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329" y="3237228"/>
            <a:ext cx="2760105" cy="2071114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5526557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銀行の口座を作るとき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クレジットカードで払うとき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郵便の荷物</a:t>
            </a:r>
            <a:r>
              <a:rPr lang="ja-JP">
                <a:latin typeface="MS PGothic"/>
                <a:ea typeface="MS PGothic"/>
                <a:cs typeface="+mn-lt"/>
              </a:rPr>
              <a:t>を受け取るとき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書類の間違い</a:t>
            </a:r>
            <a:r>
              <a:rPr lang="ja-JP" dirty="0">
                <a:latin typeface="MS PGothic"/>
                <a:ea typeface="MS PGothic"/>
                <a:cs typeface="+mn-lt"/>
              </a:rPr>
              <a:t>を直すとき</a:t>
            </a:r>
            <a:endParaRPr lang="ja-JP" altLang="en-US" sz="3200">
              <a:ea typeface="MS PGothic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5A62B-D8A9-4EF5-AF8F-684E77B04AB0}"/>
              </a:ext>
            </a:extLst>
          </p:cNvPr>
          <p:cNvSpPr txBox="1"/>
          <p:nvPr/>
        </p:nvSpPr>
        <p:spPr>
          <a:xfrm>
            <a:off x="3998056" y="3432222"/>
            <a:ext cx="392809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ぎん    こう                 こう       ざ                つく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BCF70-2C96-4FB6-B65D-48001D35232F}"/>
              </a:ext>
            </a:extLst>
          </p:cNvPr>
          <p:cNvSpPr txBox="1"/>
          <p:nvPr/>
        </p:nvSpPr>
        <p:spPr>
          <a:xfrm>
            <a:off x="3998056" y="4739026"/>
            <a:ext cx="392809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ゆう     びん                に      もつ                </a:t>
            </a:r>
            <a:r>
              <a:rPr lang="ja-JP" altLang="en-US" sz="1200" dirty="0" err="1">
                <a:ea typeface="ＭＳ Ｐゴシック"/>
                <a:cs typeface="+mn-lt"/>
              </a:rPr>
              <a:t>う                    </a:t>
            </a:r>
            <a:r>
              <a:rPr lang="ja-JP" altLang="en-US" sz="1200" dirty="0">
                <a:ea typeface="ＭＳ Ｐゴシック"/>
                <a:cs typeface="+mn-lt"/>
              </a:rPr>
              <a:t> と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DF547-2588-45DC-9A1B-200667872D02}"/>
              </a:ext>
            </a:extLst>
          </p:cNvPr>
          <p:cNvSpPr txBox="1"/>
          <p:nvPr/>
        </p:nvSpPr>
        <p:spPr>
          <a:xfrm>
            <a:off x="3998056" y="5401128"/>
            <a:ext cx="392809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しょ    るい                  ま     ちが                         なお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6BF7FE-4064-4030-B175-647674B0179F}"/>
              </a:ext>
            </a:extLst>
          </p:cNvPr>
          <p:cNvSpPr txBox="1"/>
          <p:nvPr/>
        </p:nvSpPr>
        <p:spPr>
          <a:xfrm>
            <a:off x="3998056" y="4095115"/>
            <a:ext cx="392809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       </a:t>
            </a:r>
            <a:r>
              <a:rPr lang="ja-JP" sz="1200" dirty="0">
                <a:ea typeface="ＭＳ Ｐゴシック"/>
                <a:cs typeface="+mn-lt"/>
              </a:rPr>
              <a:t>                                                                              はら</a:t>
            </a:r>
          </a:p>
        </p:txBody>
      </p:sp>
      <p:sp>
        <p:nvSpPr>
          <p:cNvPr id="8" name="タイトル 3">
            <a:extLst>
              <a:ext uri="{FF2B5EF4-FFF2-40B4-BE49-F238E27FC236}">
                <a16:creationId xmlns:a16="http://schemas.microsoft.com/office/drawing/2014/main" id="{B590BF03-DF4B-4292-A87C-CA7C026985BF}"/>
              </a:ext>
            </a:extLst>
          </p:cNvPr>
          <p:cNvSpPr txBox="1">
            <a:spLocks/>
          </p:cNvSpPr>
          <p:nvPr/>
        </p:nvSpPr>
        <p:spPr>
          <a:xfrm>
            <a:off x="547765" y="891267"/>
            <a:ext cx="8034566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これは、「いんかん」という、サインのかわりに</a:t>
            </a:r>
            <a:endParaRPr lang="ja-JP" sz="320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400" dirty="0">
                <a:latin typeface="MS PGothic"/>
                <a:ea typeface="MS PGothic"/>
                <a:cs typeface="+mj-lt"/>
              </a:rPr>
              <a:t>  </a:t>
            </a:r>
            <a:endParaRPr lang="ja-JP" altLang="en-US" sz="3200">
              <a:latin typeface="MS PGothic"/>
              <a:ea typeface="MS PGothic"/>
              <a:cs typeface="+mj-lt"/>
            </a:endParaRPr>
          </a:p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使う道具です。次のうち、いんかんを</a:t>
            </a:r>
            <a:r>
              <a:rPr lang="ja-JP" sz="3200" u="sng">
                <a:latin typeface="MS PGothic"/>
                <a:ea typeface="MS PGothic"/>
                <a:cs typeface="+mj-lt"/>
              </a:rPr>
              <a:t>使わない</a:t>
            </a: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つか          どうぐ                      つぎ                                                            つか</a:t>
            </a:r>
            <a:endParaRPr lang="ja-JP" sz="3200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のはどれですか？</a:t>
            </a:r>
          </a:p>
        </p:txBody>
      </p:sp>
      <p:sp>
        <p:nvSpPr>
          <p:cNvPr id="9" name="楕円 4">
            <a:extLst>
              <a:ext uri="{FF2B5EF4-FFF2-40B4-BE49-F238E27FC236}">
                <a16:creationId xmlns:a16="http://schemas.microsoft.com/office/drawing/2014/main" id="{0C9412B5-AD60-432F-A29E-6E20D03C36F1}"/>
              </a:ext>
            </a:extLst>
          </p:cNvPr>
          <p:cNvSpPr/>
          <p:nvPr/>
        </p:nvSpPr>
        <p:spPr>
          <a:xfrm>
            <a:off x="3378188" y="364326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2054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59864" y="891267"/>
            <a:ext cx="6810370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MS PGothic"/>
                <a:ea typeface="MS PGothic"/>
                <a:cs typeface="+mj-lt"/>
              </a:rPr>
              <a:t>次のうち、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みそしるを入れるための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つぎ                                                           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おわんはどれですか？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>
                <a:latin typeface="MS PGothic"/>
                <a:ea typeface="MS PGothic"/>
              </a:rPr>
              <a:t>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09336035-D0B3-4294-93CD-B0D1779E1361}"/>
              </a:ext>
            </a:extLst>
          </p:cNvPr>
          <p:cNvSpPr/>
          <p:nvPr/>
        </p:nvSpPr>
        <p:spPr>
          <a:xfrm>
            <a:off x="5179149" y="29195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pic>
        <p:nvPicPr>
          <p:cNvPr id="2" name="Picture 4" descr="A picture containing cup, coffee, table, sitting&#10;&#10;説明は自動で生成されたものです">
            <a:extLst>
              <a:ext uri="{FF2B5EF4-FFF2-40B4-BE49-F238E27FC236}">
                <a16:creationId xmlns:a16="http://schemas.microsoft.com/office/drawing/2014/main" id="{4A1868D9-0B3E-481C-9FB2-38FC989EF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974" y="3588221"/>
            <a:ext cx="7540051" cy="174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67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A picture containing cup, table, sitting, wooden&#10;&#10;説明は自動で生成されたものです">
            <a:extLst>
              <a:ext uri="{FF2B5EF4-FFF2-40B4-BE49-F238E27FC236}">
                <a16:creationId xmlns:a16="http://schemas.microsoft.com/office/drawing/2014/main" id="{909EF311-61F2-40D0-910D-0188C1FE6F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266530"/>
            <a:ext cx="2673245" cy="204881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91028" y="891267"/>
            <a:ext cx="656344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これは、何に使う道具ですか？    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なに         つか        どうぐ</a:t>
            </a:r>
            <a:endParaRPr lang="ja-JP" altLang="en-US" sz="3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木の実をわる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もちをつく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皿を作る土をまぜる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せんたくをする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sz="3200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5173" y="36171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16794" y="47281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さら         </a:t>
            </a:r>
            <a:r>
              <a:rPr lang="ja-JP" altLang="en-US" sz="1200" dirty="0">
                <a:ea typeface="ＭＳ Ｐゴシック"/>
                <a:cs typeface="+mn-lt"/>
              </a:rPr>
              <a:t>      つく              つち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B09B15-04E0-4112-B8BF-6A60FBBE226D}"/>
              </a:ext>
            </a:extLst>
          </p:cNvPr>
          <p:cNvSpPr txBox="1"/>
          <p:nvPr/>
        </p:nvSpPr>
        <p:spPr>
          <a:xfrm>
            <a:off x="4016794" y="34213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き                    み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269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 descr="A vase sitting on a table&#10;&#10;説明は自動で生成されたものです">
            <a:extLst>
              <a:ext uri="{FF2B5EF4-FFF2-40B4-BE49-F238E27FC236}">
                <a16:creationId xmlns:a16="http://schemas.microsoft.com/office/drawing/2014/main" id="{3519FE1E-36CA-43EC-A2BD-30E1E36FE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3" y="3271291"/>
            <a:ext cx="2676212" cy="2014303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03979" y="891267"/>
            <a:ext cx="7962522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この入れものは、何を入れるためのもの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               い                                    なに         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ですか？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しょうゆ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水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お茶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日本酒</a:t>
            </a:r>
            <a:endParaRPr lang="ja-JP" altLang="en-US" sz="320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4027" y="491931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16794" y="472810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ちゃ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69942A-AF4F-4295-8648-BED8C6AE5814}"/>
              </a:ext>
            </a:extLst>
          </p:cNvPr>
          <p:cNvSpPr txBox="1"/>
          <p:nvPr/>
        </p:nvSpPr>
        <p:spPr>
          <a:xfrm>
            <a:off x="4016794" y="539072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に     ほん     しゅ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F80CD9-5AF7-43DF-B247-1CF0969AA791}"/>
              </a:ext>
            </a:extLst>
          </p:cNvPr>
          <p:cNvSpPr txBox="1"/>
          <p:nvPr/>
        </p:nvSpPr>
        <p:spPr>
          <a:xfrm>
            <a:off x="4016794" y="40841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みず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42644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09897" y="891267"/>
            <a:ext cx="691321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これは、「しゃもじ」という道具です。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                                     どうぐ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何に使いますか？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なに         つか　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805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風を送る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お湯をかきまぜる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ごはんをよそう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みそをぬる</a:t>
            </a:r>
            <a:endParaRPr lang="ja-JP" altLang="en-US" sz="320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7092" y="42824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4016794" y="345394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かぜ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F80CD9-5AF7-43DF-B247-1CF0969AA791}"/>
              </a:ext>
            </a:extLst>
          </p:cNvPr>
          <p:cNvSpPr txBox="1"/>
          <p:nvPr/>
        </p:nvSpPr>
        <p:spPr>
          <a:xfrm>
            <a:off x="4016794" y="40841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           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pic>
        <p:nvPicPr>
          <p:cNvPr id="6" name="Picture 7" descr="A picture containing brush&#10;&#10;説明は自動で生成されたものです">
            <a:extLst>
              <a:ext uri="{FF2B5EF4-FFF2-40B4-BE49-F238E27FC236}">
                <a16:creationId xmlns:a16="http://schemas.microsoft.com/office/drawing/2014/main" id="{08EBEDFB-0E7E-4434-9EDF-008A2D0555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885" y="2874364"/>
            <a:ext cx="2124854" cy="284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118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6470" y="891267"/>
            <a:ext cx="790964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次の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ほうちょうのうち、「さしみぼうちょう」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つぎ                                                          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はどれですか？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C26BD30C-7734-4240-83F0-2551AACA933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382500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MS PGothic"/>
                <a:ea typeface="MS PGothic"/>
              </a:rPr>
              <a:t>    ①            ②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>
                <a:latin typeface="MS PGothic"/>
                <a:ea typeface="MS PGothic"/>
              </a:rPr>
              <a:t>③</a:t>
            </a:r>
            <a:r>
              <a:rPr lang="ja-JP" dirty="0">
                <a:latin typeface="MS PGothic"/>
                <a:ea typeface="MS PGothic"/>
              </a:rPr>
              <a:t>            </a:t>
            </a:r>
            <a:r>
              <a:rPr lang="ja-JP" altLang="en-US">
                <a:latin typeface="MS PGothic"/>
                <a:ea typeface="MS PGothic"/>
              </a:rPr>
              <a:t>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09336035-D0B3-4294-93CD-B0D1779E1361}"/>
              </a:ext>
            </a:extLst>
          </p:cNvPr>
          <p:cNvSpPr/>
          <p:nvPr/>
        </p:nvSpPr>
        <p:spPr>
          <a:xfrm>
            <a:off x="7049622" y="29195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ＭＳ ゴシック" panose="020B0609070205080204" pitchFamily="49" charset="-128"/>
            </a:endParaRPr>
          </a:p>
        </p:txBody>
      </p:sp>
      <p:pic>
        <p:nvPicPr>
          <p:cNvPr id="3" name="Picture 4" descr="A close up of a knife&#10;&#10;説明は自動で生成されたものです">
            <a:extLst>
              <a:ext uri="{FF2B5EF4-FFF2-40B4-BE49-F238E27FC236}">
                <a16:creationId xmlns:a16="http://schemas.microsoft.com/office/drawing/2014/main" id="{160A504B-2C15-4260-A46B-DB8C7EB10C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466" y="3608959"/>
            <a:ext cx="7427627" cy="126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08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9194</Words>
  <Application>Microsoft Office PowerPoint</Application>
  <PresentationFormat>画面に合わせる (4:3)</PresentationFormat>
  <Paragraphs>334</Paragraphs>
  <Slides>44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44</vt:i4>
      </vt:variant>
    </vt:vector>
  </HeadingPairs>
  <TitlesOfParts>
    <vt:vector size="56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次のうち、お箸の正しいつかいかたは  つぎ                                           はし            ただ どれですか？</vt:lpstr>
      <vt:lpstr>次のうち、ふつうお箸を使わないで  つぎ                                                                      はし          つか 食べるものはどれですか？    た</vt:lpstr>
      <vt:lpstr>次のうち、料理のときに使う「さいばし」  つぎ                          りょうり                               つか はどれですか？  </vt:lpstr>
      <vt:lpstr>次のうち、みそしるを入れるための  つぎ                                                           い おわんはどれですか？  </vt:lpstr>
      <vt:lpstr>これは、何に使う道具ですか？                               なに         つか        どうぐ</vt:lpstr>
      <vt:lpstr>この入れものは、何を入れるためのもの                い                                    なに         い ですか？ 　</vt:lpstr>
      <vt:lpstr>これは、「しゃもじ」という道具です。                                                                              どうぐ 何に使いますか？  なに         つか　</vt:lpstr>
      <vt:lpstr>次のほうちょうのうち、「さしみぼうちょう」  つぎ                                                           はどれですか？  </vt:lpstr>
      <vt:lpstr>これは、「火ばち」という道具です。                                ひ                                          どうぐ 何に使いますか？  なに         つか　</vt:lpstr>
      <vt:lpstr>これは、暖房器具がついたテーブル                            だんぼう     きぐ です。何と言いますか？                    なん         い</vt:lpstr>
      <vt:lpstr>和室ですわるときに使います。何と    わしつ                                                   つか                          なん 言いますか？   い</vt:lpstr>
      <vt:lpstr>これは、何に使う道具ですか？                            なに        つか       どうぐ</vt:lpstr>
      <vt:lpstr>これは、せなかをかくための道具です。                                                                                          どうぐ 何と呼びますか？  なん        よ</vt:lpstr>
      <vt:lpstr>PowerPoint プレゼンテーション</vt:lpstr>
      <vt:lpstr>これは、「かんじき」という道具です。                                                                                どうぐ 何に使いますか？  なに        つか</vt:lpstr>
      <vt:lpstr>次のうち、「げた」はどれですか？  つぎ                                                            </vt:lpstr>
      <vt:lpstr>これは、「かんざし」と言います。何に                                                                    い                             なに 使いますか？    つか</vt:lpstr>
      <vt:lpstr>PowerPoint プレゼンテーション</vt:lpstr>
      <vt:lpstr>これは、「ゆたんぽ」という道具です。                                                                                   どうぐ どのように使いますか？                                  つか</vt:lpstr>
      <vt:lpstr>次のうち、お風呂でお湯をくむときに使う  つぎ                                 ふろ                       ゆ                                       つか のはどれですか？  </vt:lpstr>
      <vt:lpstr>これは、携帯用のカイロです。                            けいたいよう どうやったらあたたかくなりますか？ </vt:lpstr>
      <vt:lpstr>これは、ふろしきです。広げると、                                                                       ひろ どんな形をしていますか？                    かたち</vt:lpstr>
      <vt:lpstr>このもようのふろしきは、日本では誰が                                                                               にほん                 だれ 使うというイメージがありますか？  つか</vt:lpstr>
      <vt:lpstr>PowerPoint プレゼンテーション</vt:lpstr>
      <vt:lpstr>これは、「数珠」という道具です。どんな                                 じゅず                            どうぐ ときに使いますか？                    つか</vt:lpstr>
      <vt:lpstr>PowerPoint プレゼンテーション</vt:lpstr>
      <vt:lpstr>これは、「だるま落とし」という道具です。                                                    お                                      どうぐ 何に使いますか？   なに        つか</vt:lpstr>
      <vt:lpstr>これは、「はりせん」という道具です。                                                                                  どうぐ 何に使いますか？   なに        つか</vt:lpstr>
      <vt:lpstr>これは、「ふうりん」という夏に使う道具                                                                             なつ         つか         どうぐ です。どのように使いますか？                                                     つか</vt:lpstr>
      <vt:lpstr>これは、「剣山」という道具です。何に                               けんざん                         どうぐ                         なに 使いますか？  つか</vt:lpstr>
      <vt:lpstr>次のうち、茶道では使わない道具は  つぎ                            さどう                   つか                        どうぐ どれですか？  </vt:lpstr>
      <vt:lpstr>PowerPoint プレゼンテーション</vt:lpstr>
      <vt:lpstr>PowerPoint プレゼンテーション</vt:lpstr>
      <vt:lpstr>これは、何を入れるための入れ物ですか？                            なに         い                                      い           もの </vt:lpstr>
      <vt:lpstr>これは、「バラン」という飾り道具です。                                                                        かざ          どうぐ 何に使う飾りですか？  なに        つか      かざ</vt:lpstr>
      <vt:lpstr>これは、何に使う道具ですか？                            なに        つか       どうぐ</vt:lpstr>
      <vt:lpstr>これらの道具は、何に使いますか？                               どうぐ                 なに        つか</vt:lpstr>
      <vt:lpstr>これは、火を付けて使います。何に                             ひ          つ                つか                           なに 使いますか？  つか</vt:lpstr>
      <vt:lpstr>日本の電気製品に使われている    にほん             でんき   せいひん         つか コンセントの形は、どれですか？                                       かたち </vt:lpstr>
      <vt:lpstr>日本では、この電池の大きさを、どの    にほん                                     でんち            おお ように表しますか？                   あらわ</vt:lpstr>
      <vt:lpstr>このキーホルダーは、何に使いますか？                                                                      なに       つか</vt:lpstr>
      <vt:lpstr>これらは、お風呂で使います。どの                                           ふろ            つか ように使いますか？                     つか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2020-07-27T09:53:46Z</dcterms:created>
  <dcterms:modified xsi:type="dcterms:W3CDTF">2020-07-27T09:53:50Z</dcterms:modified>
</cp:coreProperties>
</file>