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ngesInfos/changesInfo1.xml" ContentType="application/vnd.ms-powerpoint.changesinfo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720" r:id="rId1"/>
    <p:sldMasterId id="2147483732" r:id="rId2"/>
    <p:sldMasterId id="2147483744" r:id="rId3"/>
    <p:sldMasterId id="2147483756" r:id="rId4"/>
    <p:sldMasterId id="2147483768" r:id="rId5"/>
  </p:sldMasterIdLst>
  <p:notesMasterIdLst>
    <p:notesMasterId r:id="rId50"/>
  </p:notesMasterIdLst>
  <p:sldIdLst>
    <p:sldId id="509" r:id="rId6"/>
    <p:sldId id="468" r:id="rId7"/>
    <p:sldId id="467" r:id="rId8"/>
    <p:sldId id="469" r:id="rId9"/>
    <p:sldId id="470" r:id="rId10"/>
    <p:sldId id="408" r:id="rId11"/>
    <p:sldId id="471" r:id="rId12"/>
    <p:sldId id="472" r:id="rId13"/>
    <p:sldId id="473" r:id="rId14"/>
    <p:sldId id="474" r:id="rId15"/>
    <p:sldId id="475" r:id="rId16"/>
    <p:sldId id="476" r:id="rId17"/>
    <p:sldId id="477" r:id="rId18"/>
    <p:sldId id="479" r:id="rId19"/>
    <p:sldId id="480" r:id="rId20"/>
    <p:sldId id="481" r:id="rId21"/>
    <p:sldId id="482" r:id="rId22"/>
    <p:sldId id="483" r:id="rId23"/>
    <p:sldId id="484" r:id="rId24"/>
    <p:sldId id="485" r:id="rId25"/>
    <p:sldId id="486" r:id="rId26"/>
    <p:sldId id="487" r:id="rId27"/>
    <p:sldId id="488" r:id="rId28"/>
    <p:sldId id="489" r:id="rId29"/>
    <p:sldId id="490" r:id="rId30"/>
    <p:sldId id="491" r:id="rId31"/>
    <p:sldId id="492" r:id="rId32"/>
    <p:sldId id="493" r:id="rId33"/>
    <p:sldId id="494" r:id="rId34"/>
    <p:sldId id="495" r:id="rId35"/>
    <p:sldId id="496" r:id="rId36"/>
    <p:sldId id="497" r:id="rId37"/>
    <p:sldId id="498" r:id="rId38"/>
    <p:sldId id="499" r:id="rId39"/>
    <p:sldId id="500" r:id="rId40"/>
    <p:sldId id="501" r:id="rId41"/>
    <p:sldId id="478" r:id="rId42"/>
    <p:sldId id="502" r:id="rId43"/>
    <p:sldId id="503" r:id="rId44"/>
    <p:sldId id="504" r:id="rId45"/>
    <p:sldId id="505" r:id="rId46"/>
    <p:sldId id="506" r:id="rId47"/>
    <p:sldId id="507" r:id="rId48"/>
    <p:sldId id="508" r:id="rId49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3CCDD"/>
    <a:srgbClr val="A7EBD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8FC11BF-5F81-254E-06F1-ADB7BEF56D2E}" v="58" dt="2020-05-14T06:07:49.719"/>
    <p1510:client id="{2A792B84-C7AE-02D5-4742-6FC1AC7FF964}" v="61" dt="2020-04-30T07:36:27.487"/>
    <p1510:client id="{32560E3F-6E7F-989F-0582-AAD10195E349}" v="10" dt="2020-04-24T05:06:32.766"/>
    <p1510:client id="{3B5F0050-BA5C-59CE-305A-183C80FED001}" v="204" dt="2020-05-29T13:18:19.687"/>
    <p1510:client id="{3B92FBB3-D84A-8913-CBD3-09AD687D99B4}" v="3103" dt="2020-06-18T08:57:09.727"/>
    <p1510:client id="{3D6B481C-B2F3-8C35-83B9-69CEAEA65BAE}" v="781" dt="2020-06-17T13:47:55.846"/>
    <p1510:client id="{44FE115C-AC6F-1321-9BE7-D656D1425CF7}" v="59" dt="2020-06-17T08:35:45.076"/>
    <p1510:client id="{4665228B-B2EE-E481-56A9-FD574EA7AA1B}" v="4" dt="2020-04-24T05:07:29.328"/>
    <p1510:client id="{4F18A81A-72B8-EFA7-2440-4024953B46D7}" v="76" dt="2020-05-01T05:10:22.658"/>
    <p1510:client id="{4F407828-B491-67F9-7F3C-608B69E98501}" v="886" dt="2020-05-14T09:55:57.644"/>
    <p1510:client id="{4FD592E3-0267-56AF-FBD8-146E6CBFA515}" v="154" dt="2020-04-30T08:03:13.700"/>
    <p1510:client id="{4FF3B657-7633-02DB-E2FB-1B3AC4B5FDA6}" v="1341" dt="2020-05-29T09:15:14.387"/>
    <p1510:client id="{60B580F9-2B26-5179-C2BB-1D78BE199225}" v="4" dt="2020-04-24T06:30:42.413"/>
    <p1510:client id="{6ECE0081-082F-DE2F-3239-FE187C06C761}" v="28" dt="2020-04-24T05:04:27.421"/>
    <p1510:client id="{727846D7-FDFB-4956-04C7-D5A86608B9A1}" v="2" dt="2020-07-17T01:30:04.467"/>
    <p1510:client id="{77770521-1096-65D8-8608-C791C93E3435}" v="166" dt="2020-04-24T05:00:35.723"/>
    <p1510:client id="{86E6FCAB-DDD2-562A-3E53-5F8720C5BEC7}" v="1" dt="2020-05-20T05:41:57.905"/>
    <p1510:client id="{8751890C-BA9D-FB9F-F3B5-5CA9BB9AAA98}" v="3029" dt="2020-07-03T03:28:27.465"/>
    <p1510:client id="{8F88FA85-2F77-3E61-F58E-4B16F309DAB5}" v="1" dt="2020-05-19T11:53:32.595"/>
    <p1510:client id="{9184EF7D-16A8-1321-E2CE-97F957F14E7B}" v="5279" dt="2020-06-02T09:00:54.607"/>
    <p1510:client id="{91C24CC8-AAAC-2C2D-4D30-088659C7AD80}" v="3789" dt="2020-05-19T08:54:52.822"/>
    <p1510:client id="{92859E28-A961-AE16-0C4F-BD7D963DB07D}" v="1" dt="2020-07-03T14:49:31.988"/>
    <p1510:client id="{93B99C9D-EC9F-FEA2-2902-5BB730A5A7C5}" v="2331" dt="2020-06-14T13:26:14.984"/>
    <p1510:client id="{98CA3BA5-CB3E-9B4E-9F79-CE8C4D0014E2}" v="182" dt="2020-05-15T00:54:24.539"/>
    <p1510:client id="{A31E48B3-71D9-A315-DAA5-B2029F5ED324}" v="235" dt="2020-05-14T11:18:43.305"/>
    <p1510:client id="{ADCC20F1-5192-C994-30D9-CF074E047002}" v="65" dt="2020-07-19T12:36:07.191"/>
    <p1510:client id="{B82C5EFE-A680-7EA4-4874-7C51923C913D}" v="143" dt="2020-07-03T14:36:04.752"/>
    <p1510:client id="{BA90E12B-9006-16FD-BAF8-1D3002BE205A}" v="2716" dt="2020-06-29T09:24:14.075"/>
    <p1510:client id="{BCE0132B-ADFA-1311-42B8-CECB19F91CC1}" v="180" dt="2020-04-30T08:30:26.746"/>
    <p1510:client id="{C3A70D7B-5CCE-07C6-6F4A-7784253994BC}" v="437" dt="2020-07-28T02:45:42.572"/>
    <p1510:client id="{C5F9EAC5-FA69-C2A0-BBBE-3A1594240860}" v="1594" dt="2020-07-03T13:02:11.414"/>
    <p1510:client id="{CA18398E-DD4B-1074-263C-734FBC3AA9C0}" v="5252" dt="2020-05-29T06:38:14.701"/>
    <p1510:client id="{CBA45CF5-F4E1-F810-0FEF-31157C7AB9AB}" v="74" dt="2020-06-30T14:03:46.277"/>
    <p1510:client id="{D05C3231-4A18-707E-24D8-C1E2CB00B788}" v="567" dt="2020-07-02T10:08:04.010"/>
    <p1510:client id="{D2547D75-557D-17A7-131E-77694D3B722D}" v="34" dt="2020-05-15T00:30:17.220"/>
    <p1510:client id="{E9809917-C7AD-9CFE-B7D2-681E7DD7514C}" v="405" dt="2020-05-19T04:34:35.133"/>
    <p1510:client id="{EB400AA0-BC51-A510-448C-CDF64F5C6662}" v="53" dt="2020-06-10T02:22:29.972"/>
    <p1510:client id="{EE936220-7CE0-1438-600A-47249424E562}" v="8" dt="2020-07-28T03:01:33.186"/>
    <p1510:client id="{F49D7B01-71BF-5687-DF6F-3D8072ACE0B9}" v="337" dt="2020-05-21T06:27:04.251"/>
    <p1510:client id="{FA7BAB15-EF6D-C7C0-B540-3215CBF31ED6}" v="721" dt="2020-07-10T02:40:56.480"/>
    <p1510:client id="{FABFAEDD-D384-493F-E26A-15BDF56D23F0}" v="2136" dt="2020-06-29T00:38:45.858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8" d="100"/>
          <a:sy n="68" d="100"/>
        </p:scale>
        <p:origin x="720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9" Type="http://schemas.openxmlformats.org/officeDocument/2006/relationships/slide" Target="slides/slide34.xml"/><Relationship Id="rId21" Type="http://schemas.openxmlformats.org/officeDocument/2006/relationships/slide" Target="slides/slide16.xml"/><Relationship Id="rId34" Type="http://schemas.openxmlformats.org/officeDocument/2006/relationships/slide" Target="slides/slide29.xml"/><Relationship Id="rId42" Type="http://schemas.openxmlformats.org/officeDocument/2006/relationships/slide" Target="slides/slide37.xml"/><Relationship Id="rId47" Type="http://schemas.openxmlformats.org/officeDocument/2006/relationships/slide" Target="slides/slide42.xml"/><Relationship Id="rId50" Type="http://schemas.openxmlformats.org/officeDocument/2006/relationships/notesMaster" Target="notesMasters/notesMaster1.xml"/><Relationship Id="rId55" Type="http://schemas.microsoft.com/office/2016/11/relationships/changesInfo" Target="changesInfos/changesInfo1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slide" Target="slides/slide33.xml"/><Relationship Id="rId46" Type="http://schemas.openxmlformats.org/officeDocument/2006/relationships/slide" Target="slides/slide4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slide" Target="slides/slide24.xml"/><Relationship Id="rId41" Type="http://schemas.openxmlformats.org/officeDocument/2006/relationships/slide" Target="slides/slide36.xml"/><Relationship Id="rId5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slide" Target="slides/slide32.xml"/><Relationship Id="rId40" Type="http://schemas.openxmlformats.org/officeDocument/2006/relationships/slide" Target="slides/slide35.xml"/><Relationship Id="rId45" Type="http://schemas.openxmlformats.org/officeDocument/2006/relationships/slide" Target="slides/slide40.xml"/><Relationship Id="rId53" Type="http://schemas.openxmlformats.org/officeDocument/2006/relationships/theme" Target="theme/theme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slide" Target="slides/slide31.xml"/><Relationship Id="rId49" Type="http://schemas.openxmlformats.org/officeDocument/2006/relationships/slide" Target="slides/slide44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slide" Target="slides/slide26.xml"/><Relationship Id="rId44" Type="http://schemas.openxmlformats.org/officeDocument/2006/relationships/slide" Target="slides/slide39.xml"/><Relationship Id="rId52" Type="http://schemas.openxmlformats.org/officeDocument/2006/relationships/viewProps" Target="view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slide" Target="slides/slide30.xml"/><Relationship Id="rId43" Type="http://schemas.openxmlformats.org/officeDocument/2006/relationships/slide" Target="slides/slide38.xml"/><Relationship Id="rId48" Type="http://schemas.openxmlformats.org/officeDocument/2006/relationships/slide" Target="slides/slide43.xml"/><Relationship Id="rId56" Type="http://schemas.microsoft.com/office/2015/10/relationships/revisionInfo" Target="revisionInfo.xml"/><Relationship Id="rId8" Type="http://schemas.openxmlformats.org/officeDocument/2006/relationships/slide" Target="slides/slide3.xml"/><Relationship Id="rId51" Type="http://schemas.openxmlformats.org/officeDocument/2006/relationships/presProps" Target="presProps.xml"/><Relationship Id="rId3" Type="http://schemas.openxmlformats.org/officeDocument/2006/relationships/slideMaster" Target="slideMasters/slideMaster3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内田 陽子" userId="S::yoko_uchida@jpfgojp.onmicrosoft.com::3ba88787-b8da-4fc8-a417-83f627a88c5e" providerId="AD" clId="Web-{C5F9EAC5-FA69-C2A0-BBBE-3A1594240860}"/>
    <pc:docChg chg="addSld delSld modSld sldOrd">
      <pc:chgData name="内田 陽子" userId="S::yoko_uchida@jpfgojp.onmicrosoft.com::3ba88787-b8da-4fc8-a417-83f627a88c5e" providerId="AD" clId="Web-{C5F9EAC5-FA69-C2A0-BBBE-3A1594240860}" dt="2020-07-03T13:02:11.414" v="1589" actId="20577"/>
      <pc:docMkLst>
        <pc:docMk/>
      </pc:docMkLst>
      <pc:sldChg chg="del">
        <pc:chgData name="内田 陽子" userId="S::yoko_uchida@jpfgojp.onmicrosoft.com::3ba88787-b8da-4fc8-a417-83f627a88c5e" providerId="AD" clId="Web-{C5F9EAC5-FA69-C2A0-BBBE-3A1594240860}" dt="2020-07-03T09:27:19.070" v="1192"/>
        <pc:sldMkLst>
          <pc:docMk/>
          <pc:sldMk cId="1239041308" sldId="323"/>
        </pc:sldMkLst>
      </pc:sldChg>
      <pc:sldChg chg="del">
        <pc:chgData name="内田 陽子" userId="S::yoko_uchida@jpfgojp.onmicrosoft.com::3ba88787-b8da-4fc8-a417-83f627a88c5e" providerId="AD" clId="Web-{C5F9EAC5-FA69-C2A0-BBBE-3A1594240860}" dt="2020-07-03T09:27:19.055" v="1181"/>
        <pc:sldMkLst>
          <pc:docMk/>
          <pc:sldMk cId="3225434964" sldId="365"/>
        </pc:sldMkLst>
      </pc:sldChg>
      <pc:sldChg chg="del">
        <pc:chgData name="内田 陽子" userId="S::yoko_uchida@jpfgojp.onmicrosoft.com::3ba88787-b8da-4fc8-a417-83f627a88c5e" providerId="AD" clId="Web-{C5F9EAC5-FA69-C2A0-BBBE-3A1594240860}" dt="2020-07-03T09:27:19.039" v="1172"/>
        <pc:sldMkLst>
          <pc:docMk/>
          <pc:sldMk cId="1736354933" sldId="369"/>
        </pc:sldMkLst>
      </pc:sldChg>
      <pc:sldChg chg="del">
        <pc:chgData name="内田 陽子" userId="S::yoko_uchida@jpfgojp.onmicrosoft.com::3ba88787-b8da-4fc8-a417-83f627a88c5e" providerId="AD" clId="Web-{C5F9EAC5-FA69-C2A0-BBBE-3A1594240860}" dt="2020-07-03T09:27:19.023" v="1162"/>
        <pc:sldMkLst>
          <pc:docMk/>
          <pc:sldMk cId="3865722586" sldId="402"/>
        </pc:sldMkLst>
      </pc:sldChg>
      <pc:sldChg chg="del">
        <pc:chgData name="内田 陽子" userId="S::yoko_uchida@jpfgojp.onmicrosoft.com::3ba88787-b8da-4fc8-a417-83f627a88c5e" providerId="AD" clId="Web-{C5F9EAC5-FA69-C2A0-BBBE-3A1594240860}" dt="2020-07-03T09:27:19.023" v="1167"/>
        <pc:sldMkLst>
          <pc:docMk/>
          <pc:sldMk cId="3200399028" sldId="405"/>
        </pc:sldMkLst>
      </pc:sldChg>
      <pc:sldChg chg="del">
        <pc:chgData name="内田 陽子" userId="S::yoko_uchida@jpfgojp.onmicrosoft.com::3ba88787-b8da-4fc8-a417-83f627a88c5e" providerId="AD" clId="Web-{C5F9EAC5-FA69-C2A0-BBBE-3A1594240860}" dt="2020-07-03T09:27:19.039" v="1175"/>
        <pc:sldMkLst>
          <pc:docMk/>
          <pc:sldMk cId="4023686586" sldId="413"/>
        </pc:sldMkLst>
      </pc:sldChg>
      <pc:sldChg chg="del">
        <pc:chgData name="内田 陽子" userId="S::yoko_uchida@jpfgojp.onmicrosoft.com::3ba88787-b8da-4fc8-a417-83f627a88c5e" providerId="AD" clId="Web-{C5F9EAC5-FA69-C2A0-BBBE-3A1594240860}" dt="2020-07-03T09:27:19.070" v="1191"/>
        <pc:sldMkLst>
          <pc:docMk/>
          <pc:sldMk cId="219858601" sldId="419"/>
        </pc:sldMkLst>
      </pc:sldChg>
      <pc:sldChg chg="del">
        <pc:chgData name="内田 陽子" userId="S::yoko_uchida@jpfgojp.onmicrosoft.com::3ba88787-b8da-4fc8-a417-83f627a88c5e" providerId="AD" clId="Web-{C5F9EAC5-FA69-C2A0-BBBE-3A1594240860}" dt="2020-07-03T09:27:19.023" v="1165"/>
        <pc:sldMkLst>
          <pc:docMk/>
          <pc:sldMk cId="1353421165" sldId="428"/>
        </pc:sldMkLst>
      </pc:sldChg>
      <pc:sldChg chg="del">
        <pc:chgData name="内田 陽子" userId="S::yoko_uchida@jpfgojp.onmicrosoft.com::3ba88787-b8da-4fc8-a417-83f627a88c5e" providerId="AD" clId="Web-{C5F9EAC5-FA69-C2A0-BBBE-3A1594240860}" dt="2020-07-03T09:27:19.070" v="1190"/>
        <pc:sldMkLst>
          <pc:docMk/>
          <pc:sldMk cId="3549227618" sldId="439"/>
        </pc:sldMkLst>
      </pc:sldChg>
      <pc:sldChg chg="del">
        <pc:chgData name="内田 陽子" userId="S::yoko_uchida@jpfgojp.onmicrosoft.com::3ba88787-b8da-4fc8-a417-83f627a88c5e" providerId="AD" clId="Web-{C5F9EAC5-FA69-C2A0-BBBE-3A1594240860}" dt="2020-07-03T09:27:19.055" v="1189"/>
        <pc:sldMkLst>
          <pc:docMk/>
          <pc:sldMk cId="2850448850" sldId="440"/>
        </pc:sldMkLst>
      </pc:sldChg>
      <pc:sldChg chg="del">
        <pc:chgData name="内田 陽子" userId="S::yoko_uchida@jpfgojp.onmicrosoft.com::3ba88787-b8da-4fc8-a417-83f627a88c5e" providerId="AD" clId="Web-{C5F9EAC5-FA69-C2A0-BBBE-3A1594240860}" dt="2020-07-03T09:27:19.055" v="1188"/>
        <pc:sldMkLst>
          <pc:docMk/>
          <pc:sldMk cId="3994304355" sldId="441"/>
        </pc:sldMkLst>
      </pc:sldChg>
      <pc:sldChg chg="del">
        <pc:chgData name="内田 陽子" userId="S::yoko_uchida@jpfgojp.onmicrosoft.com::3ba88787-b8da-4fc8-a417-83f627a88c5e" providerId="AD" clId="Web-{C5F9EAC5-FA69-C2A0-BBBE-3A1594240860}" dt="2020-07-03T09:27:19.055" v="1187"/>
        <pc:sldMkLst>
          <pc:docMk/>
          <pc:sldMk cId="2134300188" sldId="442"/>
        </pc:sldMkLst>
      </pc:sldChg>
      <pc:sldChg chg="del">
        <pc:chgData name="内田 陽子" userId="S::yoko_uchida@jpfgojp.onmicrosoft.com::3ba88787-b8da-4fc8-a417-83f627a88c5e" providerId="AD" clId="Web-{C5F9EAC5-FA69-C2A0-BBBE-3A1594240860}" dt="2020-07-03T09:27:19.055" v="1186"/>
        <pc:sldMkLst>
          <pc:docMk/>
          <pc:sldMk cId="2624926469" sldId="443"/>
        </pc:sldMkLst>
      </pc:sldChg>
      <pc:sldChg chg="del">
        <pc:chgData name="内田 陽子" userId="S::yoko_uchida@jpfgojp.onmicrosoft.com::3ba88787-b8da-4fc8-a417-83f627a88c5e" providerId="AD" clId="Web-{C5F9EAC5-FA69-C2A0-BBBE-3A1594240860}" dt="2020-07-03T09:27:19.055" v="1185"/>
        <pc:sldMkLst>
          <pc:docMk/>
          <pc:sldMk cId="1821118130" sldId="444"/>
        </pc:sldMkLst>
      </pc:sldChg>
      <pc:sldChg chg="del">
        <pc:chgData name="内田 陽子" userId="S::yoko_uchida@jpfgojp.onmicrosoft.com::3ba88787-b8da-4fc8-a417-83f627a88c5e" providerId="AD" clId="Web-{C5F9EAC5-FA69-C2A0-BBBE-3A1594240860}" dt="2020-07-03T09:27:19.055" v="1184"/>
        <pc:sldMkLst>
          <pc:docMk/>
          <pc:sldMk cId="1506209741" sldId="445"/>
        </pc:sldMkLst>
      </pc:sldChg>
      <pc:sldChg chg="del">
        <pc:chgData name="内田 陽子" userId="S::yoko_uchida@jpfgojp.onmicrosoft.com::3ba88787-b8da-4fc8-a417-83f627a88c5e" providerId="AD" clId="Web-{C5F9EAC5-FA69-C2A0-BBBE-3A1594240860}" dt="2020-07-03T09:27:19.055" v="1183"/>
        <pc:sldMkLst>
          <pc:docMk/>
          <pc:sldMk cId="3757872599" sldId="446"/>
        </pc:sldMkLst>
      </pc:sldChg>
      <pc:sldChg chg="del">
        <pc:chgData name="内田 陽子" userId="S::yoko_uchida@jpfgojp.onmicrosoft.com::3ba88787-b8da-4fc8-a417-83f627a88c5e" providerId="AD" clId="Web-{C5F9EAC5-FA69-C2A0-BBBE-3A1594240860}" dt="2020-07-03T09:27:19.055" v="1182"/>
        <pc:sldMkLst>
          <pc:docMk/>
          <pc:sldMk cId="2547884084" sldId="447"/>
        </pc:sldMkLst>
      </pc:sldChg>
      <pc:sldChg chg="del">
        <pc:chgData name="内田 陽子" userId="S::yoko_uchida@jpfgojp.onmicrosoft.com::3ba88787-b8da-4fc8-a417-83f627a88c5e" providerId="AD" clId="Web-{C5F9EAC5-FA69-C2A0-BBBE-3A1594240860}" dt="2020-07-03T09:27:19.055" v="1180"/>
        <pc:sldMkLst>
          <pc:docMk/>
          <pc:sldMk cId="3989000421" sldId="448"/>
        </pc:sldMkLst>
      </pc:sldChg>
      <pc:sldChg chg="del">
        <pc:chgData name="内田 陽子" userId="S::yoko_uchida@jpfgojp.onmicrosoft.com::3ba88787-b8da-4fc8-a417-83f627a88c5e" providerId="AD" clId="Web-{C5F9EAC5-FA69-C2A0-BBBE-3A1594240860}" dt="2020-07-03T09:27:19.055" v="1179"/>
        <pc:sldMkLst>
          <pc:docMk/>
          <pc:sldMk cId="2043561076" sldId="449"/>
        </pc:sldMkLst>
      </pc:sldChg>
      <pc:sldChg chg="del">
        <pc:chgData name="内田 陽子" userId="S::yoko_uchida@jpfgojp.onmicrosoft.com::3ba88787-b8da-4fc8-a417-83f627a88c5e" providerId="AD" clId="Web-{C5F9EAC5-FA69-C2A0-BBBE-3A1594240860}" dt="2020-07-03T09:27:19.039" v="1178"/>
        <pc:sldMkLst>
          <pc:docMk/>
          <pc:sldMk cId="312432115" sldId="450"/>
        </pc:sldMkLst>
      </pc:sldChg>
      <pc:sldChg chg="del">
        <pc:chgData name="内田 陽子" userId="S::yoko_uchida@jpfgojp.onmicrosoft.com::3ba88787-b8da-4fc8-a417-83f627a88c5e" providerId="AD" clId="Web-{C5F9EAC5-FA69-C2A0-BBBE-3A1594240860}" dt="2020-07-03T09:27:19.039" v="1177"/>
        <pc:sldMkLst>
          <pc:docMk/>
          <pc:sldMk cId="336248084" sldId="451"/>
        </pc:sldMkLst>
      </pc:sldChg>
      <pc:sldChg chg="del">
        <pc:chgData name="内田 陽子" userId="S::yoko_uchida@jpfgojp.onmicrosoft.com::3ba88787-b8da-4fc8-a417-83f627a88c5e" providerId="AD" clId="Web-{C5F9EAC5-FA69-C2A0-BBBE-3A1594240860}" dt="2020-07-03T09:27:19.039" v="1176"/>
        <pc:sldMkLst>
          <pc:docMk/>
          <pc:sldMk cId="281834022" sldId="452"/>
        </pc:sldMkLst>
      </pc:sldChg>
      <pc:sldChg chg="del">
        <pc:chgData name="内田 陽子" userId="S::yoko_uchida@jpfgojp.onmicrosoft.com::3ba88787-b8da-4fc8-a417-83f627a88c5e" providerId="AD" clId="Web-{C5F9EAC5-FA69-C2A0-BBBE-3A1594240860}" dt="2020-07-03T09:27:19.039" v="1174"/>
        <pc:sldMkLst>
          <pc:docMk/>
          <pc:sldMk cId="1885356720" sldId="453"/>
        </pc:sldMkLst>
      </pc:sldChg>
      <pc:sldChg chg="del">
        <pc:chgData name="内田 陽子" userId="S::yoko_uchida@jpfgojp.onmicrosoft.com::3ba88787-b8da-4fc8-a417-83f627a88c5e" providerId="AD" clId="Web-{C5F9EAC5-FA69-C2A0-BBBE-3A1594240860}" dt="2020-07-03T09:27:19.039" v="1173"/>
        <pc:sldMkLst>
          <pc:docMk/>
          <pc:sldMk cId="1548145931" sldId="454"/>
        </pc:sldMkLst>
      </pc:sldChg>
      <pc:sldChg chg="del">
        <pc:chgData name="内田 陽子" userId="S::yoko_uchida@jpfgojp.onmicrosoft.com::3ba88787-b8da-4fc8-a417-83f627a88c5e" providerId="AD" clId="Web-{C5F9EAC5-FA69-C2A0-BBBE-3A1594240860}" dt="2020-07-03T09:27:19.039" v="1171"/>
        <pc:sldMkLst>
          <pc:docMk/>
          <pc:sldMk cId="3416712067" sldId="455"/>
        </pc:sldMkLst>
      </pc:sldChg>
      <pc:sldChg chg="del">
        <pc:chgData name="内田 陽子" userId="S::yoko_uchida@jpfgojp.onmicrosoft.com::3ba88787-b8da-4fc8-a417-83f627a88c5e" providerId="AD" clId="Web-{C5F9EAC5-FA69-C2A0-BBBE-3A1594240860}" dt="2020-07-03T09:27:19.039" v="1170"/>
        <pc:sldMkLst>
          <pc:docMk/>
          <pc:sldMk cId="3182985493" sldId="456"/>
        </pc:sldMkLst>
      </pc:sldChg>
      <pc:sldChg chg="del">
        <pc:chgData name="内田 陽子" userId="S::yoko_uchida@jpfgojp.onmicrosoft.com::3ba88787-b8da-4fc8-a417-83f627a88c5e" providerId="AD" clId="Web-{C5F9EAC5-FA69-C2A0-BBBE-3A1594240860}" dt="2020-07-03T09:27:19.039" v="1169"/>
        <pc:sldMkLst>
          <pc:docMk/>
          <pc:sldMk cId="571041173" sldId="457"/>
        </pc:sldMkLst>
      </pc:sldChg>
      <pc:sldChg chg="del">
        <pc:chgData name="内田 陽子" userId="S::yoko_uchida@jpfgojp.onmicrosoft.com::3ba88787-b8da-4fc8-a417-83f627a88c5e" providerId="AD" clId="Web-{C5F9EAC5-FA69-C2A0-BBBE-3A1594240860}" dt="2020-07-03T09:27:19.039" v="1168"/>
        <pc:sldMkLst>
          <pc:docMk/>
          <pc:sldMk cId="4056125493" sldId="458"/>
        </pc:sldMkLst>
      </pc:sldChg>
      <pc:sldChg chg="del">
        <pc:chgData name="内田 陽子" userId="S::yoko_uchida@jpfgojp.onmicrosoft.com::3ba88787-b8da-4fc8-a417-83f627a88c5e" providerId="AD" clId="Web-{C5F9EAC5-FA69-C2A0-BBBE-3A1594240860}" dt="2020-07-03T09:27:19.023" v="1166"/>
        <pc:sldMkLst>
          <pc:docMk/>
          <pc:sldMk cId="2919547932" sldId="459"/>
        </pc:sldMkLst>
      </pc:sldChg>
      <pc:sldChg chg="del">
        <pc:chgData name="内田 陽子" userId="S::yoko_uchida@jpfgojp.onmicrosoft.com::3ba88787-b8da-4fc8-a417-83f627a88c5e" providerId="AD" clId="Web-{C5F9EAC5-FA69-C2A0-BBBE-3A1594240860}" dt="2020-07-03T09:27:19.023" v="1164"/>
        <pc:sldMkLst>
          <pc:docMk/>
          <pc:sldMk cId="699807025" sldId="460"/>
        </pc:sldMkLst>
      </pc:sldChg>
      <pc:sldChg chg="del">
        <pc:chgData name="内田 陽子" userId="S::yoko_uchida@jpfgojp.onmicrosoft.com::3ba88787-b8da-4fc8-a417-83f627a88c5e" providerId="AD" clId="Web-{C5F9EAC5-FA69-C2A0-BBBE-3A1594240860}" dt="2020-07-03T09:27:19.023" v="1163"/>
        <pc:sldMkLst>
          <pc:docMk/>
          <pc:sldMk cId="494679441" sldId="461"/>
        </pc:sldMkLst>
      </pc:sldChg>
      <pc:sldChg chg="del">
        <pc:chgData name="内田 陽子" userId="S::yoko_uchida@jpfgojp.onmicrosoft.com::3ba88787-b8da-4fc8-a417-83f627a88c5e" providerId="AD" clId="Web-{C5F9EAC5-FA69-C2A0-BBBE-3A1594240860}" dt="2020-07-03T09:27:19.023" v="1161"/>
        <pc:sldMkLst>
          <pc:docMk/>
          <pc:sldMk cId="2503653533" sldId="462"/>
        </pc:sldMkLst>
      </pc:sldChg>
      <pc:sldChg chg="del">
        <pc:chgData name="内田 陽子" userId="S::yoko_uchida@jpfgojp.onmicrosoft.com::3ba88787-b8da-4fc8-a417-83f627a88c5e" providerId="AD" clId="Web-{C5F9EAC5-FA69-C2A0-BBBE-3A1594240860}" dt="2020-07-03T09:27:19.023" v="1160"/>
        <pc:sldMkLst>
          <pc:docMk/>
          <pc:sldMk cId="629953174" sldId="463"/>
        </pc:sldMkLst>
      </pc:sldChg>
      <pc:sldChg chg="del">
        <pc:chgData name="内田 陽子" userId="S::yoko_uchida@jpfgojp.onmicrosoft.com::3ba88787-b8da-4fc8-a417-83f627a88c5e" providerId="AD" clId="Web-{C5F9EAC5-FA69-C2A0-BBBE-3A1594240860}" dt="2020-07-03T09:27:19.023" v="1159"/>
        <pc:sldMkLst>
          <pc:docMk/>
          <pc:sldMk cId="3016805703" sldId="464"/>
        </pc:sldMkLst>
      </pc:sldChg>
      <pc:sldChg chg="del">
        <pc:chgData name="内田 陽子" userId="S::yoko_uchida@jpfgojp.onmicrosoft.com::3ba88787-b8da-4fc8-a417-83f627a88c5e" providerId="AD" clId="Web-{C5F9EAC5-FA69-C2A0-BBBE-3A1594240860}" dt="2020-07-03T09:27:19.023" v="1158"/>
        <pc:sldMkLst>
          <pc:docMk/>
          <pc:sldMk cId="2755551451" sldId="465"/>
        </pc:sldMkLst>
      </pc:sldChg>
      <pc:sldChg chg="del">
        <pc:chgData name="内田 陽子" userId="S::yoko_uchida@jpfgojp.onmicrosoft.com::3ba88787-b8da-4fc8-a417-83f627a88c5e" providerId="AD" clId="Web-{C5F9EAC5-FA69-C2A0-BBBE-3A1594240860}" dt="2020-07-03T09:27:19.023" v="1157"/>
        <pc:sldMkLst>
          <pc:docMk/>
          <pc:sldMk cId="2184320532" sldId="466"/>
        </pc:sldMkLst>
      </pc:sldChg>
      <pc:sldChg chg="addSp delSp modSp">
        <pc:chgData name="内田 陽子" userId="S::yoko_uchida@jpfgojp.onmicrosoft.com::3ba88787-b8da-4fc8-a417-83f627a88c5e" providerId="AD" clId="Web-{C5F9EAC5-FA69-C2A0-BBBE-3A1594240860}" dt="2020-07-03T05:27:08.952" v="514" actId="20577"/>
        <pc:sldMkLst>
          <pc:docMk/>
          <pc:sldMk cId="548967326" sldId="478"/>
        </pc:sldMkLst>
        <pc:spChg chg="del">
          <ac:chgData name="内田 陽子" userId="S::yoko_uchida@jpfgojp.onmicrosoft.com::3ba88787-b8da-4fc8-a417-83f627a88c5e" providerId="AD" clId="Web-{C5F9EAC5-FA69-C2A0-BBBE-3A1594240860}" dt="2020-07-03T05:26:12.296" v="430"/>
          <ac:spMkLst>
            <pc:docMk/>
            <pc:sldMk cId="548967326" sldId="478"/>
            <ac:spMk id="2" creationId="{A205A62B-D8A9-4EF5-AF8F-684E77B04AB0}"/>
          </ac:spMkLst>
        </pc:spChg>
        <pc:spChg chg="mod">
          <ac:chgData name="内田 陽子" userId="S::yoko_uchida@jpfgojp.onmicrosoft.com::3ba88787-b8da-4fc8-a417-83f627a88c5e" providerId="AD" clId="Web-{C5F9EAC5-FA69-C2A0-BBBE-3A1594240860}" dt="2020-07-03T05:26:11.562" v="429" actId="20577"/>
          <ac:spMkLst>
            <pc:docMk/>
            <pc:sldMk cId="548967326" sldId="478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C5F9EAC5-FA69-C2A0-BBBE-3A1594240860}" dt="2020-07-03T05:26:48.843" v="484" actId="20577"/>
          <ac:spMkLst>
            <pc:docMk/>
            <pc:sldMk cId="548967326" sldId="478"/>
            <ac:spMk id="5" creationId="{169BCF70-2C96-4FB6-B65D-48001D35232F}"/>
          </ac:spMkLst>
        </pc:spChg>
        <pc:spChg chg="mod">
          <ac:chgData name="内田 陽子" userId="S::yoko_uchida@jpfgojp.onmicrosoft.com::3ba88787-b8da-4fc8-a417-83f627a88c5e" providerId="AD" clId="Web-{C5F9EAC5-FA69-C2A0-BBBE-3A1594240860}" dt="2020-07-03T05:26:20.468" v="431" actId="1076"/>
          <ac:spMkLst>
            <pc:docMk/>
            <pc:sldMk cId="548967326" sldId="478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C5F9EAC5-FA69-C2A0-BBBE-3A1594240860}" dt="2020-07-03T05:27:08.952" v="514" actId="20577"/>
          <ac:spMkLst>
            <pc:docMk/>
            <pc:sldMk cId="548967326" sldId="478"/>
            <ac:spMk id="11" creationId="{32BDF547-2588-45DC-9A1B-200667872D02}"/>
          </ac:spMkLst>
        </pc:spChg>
        <pc:spChg chg="mod">
          <ac:chgData name="内田 陽子" userId="S::yoko_uchida@jpfgojp.onmicrosoft.com::3ba88787-b8da-4fc8-a417-83f627a88c5e" providerId="AD" clId="Web-{C5F9EAC5-FA69-C2A0-BBBE-3A1594240860}" dt="2020-07-03T05:26:35.140" v="454" actId="20577"/>
          <ac:spMkLst>
            <pc:docMk/>
            <pc:sldMk cId="548967326" sldId="478"/>
            <ac:spMk id="13" creationId="{736BF7FE-4064-4030-B175-647674B0179F}"/>
          </ac:spMkLst>
        </pc:spChg>
        <pc:picChg chg="del">
          <ac:chgData name="内田 陽子" userId="S::yoko_uchida@jpfgojp.onmicrosoft.com::3ba88787-b8da-4fc8-a417-83f627a88c5e" providerId="AD" clId="Web-{C5F9EAC5-FA69-C2A0-BBBE-3A1594240860}" dt="2020-07-03T05:25:54.249" v="417"/>
          <ac:picMkLst>
            <pc:docMk/>
            <pc:sldMk cId="548967326" sldId="478"/>
            <ac:picMk id="6" creationId="{4579C05C-662C-447E-BC01-E8A2B378D981}"/>
          </ac:picMkLst>
        </pc:picChg>
        <pc:picChg chg="add mod ord">
          <ac:chgData name="内田 陽子" userId="S::yoko_uchida@jpfgojp.onmicrosoft.com::3ba88787-b8da-4fc8-a417-83f627a88c5e" providerId="AD" clId="Web-{C5F9EAC5-FA69-C2A0-BBBE-3A1594240860}" dt="2020-07-03T05:25:52.499" v="416"/>
          <ac:picMkLst>
            <pc:docMk/>
            <pc:sldMk cId="548967326" sldId="478"/>
            <ac:picMk id="8" creationId="{976A0F8B-8B87-4E92-8742-3ABBE278CED1}"/>
          </ac:picMkLst>
        </pc:picChg>
      </pc:sldChg>
      <pc:sldChg chg="addSp delSp modSp addAnim delAnim">
        <pc:chgData name="内田 陽子" userId="S::yoko_uchida@jpfgojp.onmicrosoft.com::3ba88787-b8da-4fc8-a417-83f627a88c5e" providerId="AD" clId="Web-{C5F9EAC5-FA69-C2A0-BBBE-3A1594240860}" dt="2020-07-03T13:01:43.039" v="1549" actId="1076"/>
        <pc:sldMkLst>
          <pc:docMk/>
          <pc:sldMk cId="2358122696" sldId="492"/>
        </pc:sldMkLst>
        <pc:spChg chg="add mod">
          <ac:chgData name="内田 陽子" userId="S::yoko_uchida@jpfgojp.onmicrosoft.com::3ba88787-b8da-4fc8-a417-83f627a88c5e" providerId="AD" clId="Web-{C5F9EAC5-FA69-C2A0-BBBE-3A1594240860}" dt="2020-07-03T13:01:43.039" v="1549" actId="1076"/>
          <ac:spMkLst>
            <pc:docMk/>
            <pc:sldMk cId="2358122696" sldId="492"/>
            <ac:spMk id="4" creationId="{F1A1773D-B291-45BF-B881-25BB85FBAE38}"/>
          </ac:spMkLst>
        </pc:spChg>
        <pc:spChg chg="del">
          <ac:chgData name="内田 陽子" userId="S::yoko_uchida@jpfgojp.onmicrosoft.com::3ba88787-b8da-4fc8-a417-83f627a88c5e" providerId="AD" clId="Web-{C5F9EAC5-FA69-C2A0-BBBE-3A1594240860}" dt="2020-07-03T13:01:40.164" v="1548"/>
          <ac:spMkLst>
            <pc:docMk/>
            <pc:sldMk cId="2358122696" sldId="492"/>
            <ac:spMk id="7" creationId="{1AF68CEC-B70C-4DFA-9973-E5B8A12ED17D}"/>
          </ac:spMkLst>
        </pc:spChg>
      </pc:sldChg>
      <pc:sldChg chg="addSp delSp modSp">
        <pc:chgData name="内田 陽子" userId="S::yoko_uchida@jpfgojp.onmicrosoft.com::3ba88787-b8da-4fc8-a417-83f627a88c5e" providerId="AD" clId="Web-{C5F9EAC5-FA69-C2A0-BBBE-3A1594240860}" dt="2020-07-03T05:04:58.830" v="5" actId="1076"/>
        <pc:sldMkLst>
          <pc:docMk/>
          <pc:sldMk cId="644275542" sldId="497"/>
        </pc:sldMkLst>
        <pc:spChg chg="mod">
          <ac:chgData name="内田 陽子" userId="S::yoko_uchida@jpfgojp.onmicrosoft.com::3ba88787-b8da-4fc8-a417-83f627a88c5e" providerId="AD" clId="Web-{C5F9EAC5-FA69-C2A0-BBBE-3A1594240860}" dt="2020-07-03T05:04:58.830" v="5" actId="1076"/>
          <ac:spMkLst>
            <pc:docMk/>
            <pc:sldMk cId="644275542" sldId="497"/>
            <ac:spMk id="8" creationId="{09336035-D0B3-4294-93CD-B0D1779E1361}"/>
          </ac:spMkLst>
        </pc:spChg>
        <pc:picChg chg="del">
          <ac:chgData name="内田 陽子" userId="S::yoko_uchida@jpfgojp.onmicrosoft.com::3ba88787-b8da-4fc8-a417-83f627a88c5e" providerId="AD" clId="Web-{C5F9EAC5-FA69-C2A0-BBBE-3A1594240860}" dt="2020-07-03T05:04:53.892" v="4"/>
          <ac:picMkLst>
            <pc:docMk/>
            <pc:sldMk cId="644275542" sldId="497"/>
            <ac:picMk id="2" creationId="{328262E8-9130-436C-907D-FFC3BAEA938D}"/>
          </ac:picMkLst>
        </pc:picChg>
        <pc:picChg chg="add mod ord">
          <ac:chgData name="内田 陽子" userId="S::yoko_uchida@jpfgojp.onmicrosoft.com::3ba88787-b8da-4fc8-a417-83f627a88c5e" providerId="AD" clId="Web-{C5F9EAC5-FA69-C2A0-BBBE-3A1594240860}" dt="2020-07-03T05:04:51.626" v="3"/>
          <ac:picMkLst>
            <pc:docMk/>
            <pc:sldMk cId="644275542" sldId="497"/>
            <ac:picMk id="3" creationId="{77E0D24A-0331-4102-959A-9EE8344C3741}"/>
          </ac:picMkLst>
        </pc:picChg>
      </pc:sldChg>
      <pc:sldChg chg="modSp">
        <pc:chgData name="内田 陽子" userId="S::yoko_uchida@jpfgojp.onmicrosoft.com::3ba88787-b8da-4fc8-a417-83f627a88c5e" providerId="AD" clId="Web-{C5F9EAC5-FA69-C2A0-BBBE-3A1594240860}" dt="2020-07-03T05:16:49.156" v="127" actId="1076"/>
        <pc:sldMkLst>
          <pc:docMk/>
          <pc:sldMk cId="1283022716" sldId="498"/>
        </pc:sldMkLst>
        <pc:spChg chg="mod">
          <ac:chgData name="内田 陽子" userId="S::yoko_uchida@jpfgojp.onmicrosoft.com::3ba88787-b8da-4fc8-a417-83f627a88c5e" providerId="AD" clId="Web-{C5F9EAC5-FA69-C2A0-BBBE-3A1594240860}" dt="2020-07-03T05:05:19.814" v="14" actId="20577"/>
          <ac:spMkLst>
            <pc:docMk/>
            <pc:sldMk cId="1283022716" sldId="498"/>
            <ac:spMk id="2" creationId="{A205A62B-D8A9-4EF5-AF8F-684E77B04AB0}"/>
          </ac:spMkLst>
        </pc:spChg>
        <pc:spChg chg="mod">
          <ac:chgData name="内田 陽子" userId="S::yoko_uchida@jpfgojp.onmicrosoft.com::3ba88787-b8da-4fc8-a417-83f627a88c5e" providerId="AD" clId="Web-{C5F9EAC5-FA69-C2A0-BBBE-3A1594240860}" dt="2020-07-03T05:05:45.798" v="40" actId="20577"/>
          <ac:spMkLst>
            <pc:docMk/>
            <pc:sldMk cId="1283022716" sldId="498"/>
            <ac:spMk id="5" creationId="{169BCF70-2C96-4FB6-B65D-48001D35232F}"/>
          </ac:spMkLst>
        </pc:spChg>
        <pc:spChg chg="mod">
          <ac:chgData name="内田 陽子" userId="S::yoko_uchida@jpfgojp.onmicrosoft.com::3ba88787-b8da-4fc8-a417-83f627a88c5e" providerId="AD" clId="Web-{C5F9EAC5-FA69-C2A0-BBBE-3A1594240860}" dt="2020-07-03T05:16:49.156" v="127" actId="1076"/>
          <ac:spMkLst>
            <pc:docMk/>
            <pc:sldMk cId="1283022716" sldId="498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C5F9EAC5-FA69-C2A0-BBBE-3A1594240860}" dt="2020-07-03T05:16:39.781" v="126" actId="1076"/>
          <ac:spMkLst>
            <pc:docMk/>
            <pc:sldMk cId="1283022716" sldId="498"/>
            <ac:spMk id="8" creationId="{B590BF03-DF4B-4292-A87C-CA7C026985BF}"/>
          </ac:spMkLst>
        </pc:spChg>
        <pc:spChg chg="mod">
          <ac:chgData name="内田 陽子" userId="S::yoko_uchida@jpfgojp.onmicrosoft.com::3ba88787-b8da-4fc8-a417-83f627a88c5e" providerId="AD" clId="Web-{C5F9EAC5-FA69-C2A0-BBBE-3A1594240860}" dt="2020-07-03T05:05:57.189" v="47" actId="20577"/>
          <ac:spMkLst>
            <pc:docMk/>
            <pc:sldMk cId="1283022716" sldId="498"/>
            <ac:spMk id="11" creationId="{32BDF547-2588-45DC-9A1B-200667872D02}"/>
          </ac:spMkLst>
        </pc:spChg>
        <pc:spChg chg="mod">
          <ac:chgData name="内田 陽子" userId="S::yoko_uchida@jpfgojp.onmicrosoft.com::3ba88787-b8da-4fc8-a417-83f627a88c5e" providerId="AD" clId="Web-{C5F9EAC5-FA69-C2A0-BBBE-3A1594240860}" dt="2020-07-03T05:05:31.658" v="23" actId="20577"/>
          <ac:spMkLst>
            <pc:docMk/>
            <pc:sldMk cId="1283022716" sldId="498"/>
            <ac:spMk id="13" creationId="{736BF7FE-4064-4030-B175-647674B0179F}"/>
          </ac:spMkLst>
        </pc:spChg>
      </pc:sldChg>
      <pc:sldChg chg="modSp add ord">
        <pc:chgData name="内田 陽子" userId="S::yoko_uchida@jpfgojp.onmicrosoft.com::3ba88787-b8da-4fc8-a417-83f627a88c5e" providerId="AD" clId="Web-{C5F9EAC5-FA69-C2A0-BBBE-3A1594240860}" dt="2020-07-03T05:11:56.516" v="71" actId="1076"/>
        <pc:sldMkLst>
          <pc:docMk/>
          <pc:sldMk cId="531626411" sldId="499"/>
        </pc:sldMkLst>
        <pc:spChg chg="mod">
          <ac:chgData name="内田 陽子" userId="S::yoko_uchida@jpfgojp.onmicrosoft.com::3ba88787-b8da-4fc8-a417-83f627a88c5e" providerId="AD" clId="Web-{C5F9EAC5-FA69-C2A0-BBBE-3A1594240860}" dt="2020-07-03T05:11:41.751" v="66" actId="1076"/>
          <ac:spMkLst>
            <pc:docMk/>
            <pc:sldMk cId="531626411" sldId="499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C5F9EAC5-FA69-C2A0-BBBE-3A1594240860}" dt="2020-07-03T05:11:56.516" v="71" actId="1076"/>
          <ac:spMkLst>
            <pc:docMk/>
            <pc:sldMk cId="531626411" sldId="499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C5F9EAC5-FA69-C2A0-BBBE-3A1594240860}" dt="2020-07-03T05:11:41.766" v="68" actId="1076"/>
          <ac:spMkLst>
            <pc:docMk/>
            <pc:sldMk cId="531626411" sldId="499"/>
            <ac:spMk id="9" creationId="{6E37CAF3-B9A2-43ED-BCA1-65EAB288638E}"/>
          </ac:spMkLst>
        </pc:spChg>
        <pc:spChg chg="mod">
          <ac:chgData name="内田 陽子" userId="S::yoko_uchida@jpfgojp.onmicrosoft.com::3ba88787-b8da-4fc8-a417-83f627a88c5e" providerId="AD" clId="Web-{C5F9EAC5-FA69-C2A0-BBBE-3A1594240860}" dt="2020-07-03T05:11:41.766" v="69" actId="1076"/>
          <ac:spMkLst>
            <pc:docMk/>
            <pc:sldMk cId="531626411" sldId="499"/>
            <ac:spMk id="11" creationId="{71304FA6-8977-470E-8633-B48F48826789}"/>
          </ac:spMkLst>
        </pc:spChg>
        <pc:spChg chg="mod">
          <ac:chgData name="内田 陽子" userId="S::yoko_uchida@jpfgojp.onmicrosoft.com::3ba88787-b8da-4fc8-a417-83f627a88c5e" providerId="AD" clId="Web-{C5F9EAC5-FA69-C2A0-BBBE-3A1594240860}" dt="2020-07-03T05:11:41.782" v="70" actId="1076"/>
          <ac:spMkLst>
            <pc:docMk/>
            <pc:sldMk cId="531626411" sldId="499"/>
            <ac:spMk id="12" creationId="{A87053F3-D51C-47EC-BE90-D69396269707}"/>
          </ac:spMkLst>
        </pc:spChg>
      </pc:sldChg>
      <pc:sldChg chg="addSp delSp modSp add ord replId">
        <pc:chgData name="内田 陽子" userId="S::yoko_uchida@jpfgojp.onmicrosoft.com::3ba88787-b8da-4fc8-a417-83f627a88c5e" providerId="AD" clId="Web-{C5F9EAC5-FA69-C2A0-BBBE-3A1594240860}" dt="2020-07-03T05:18:21.922" v="239" actId="20577"/>
        <pc:sldMkLst>
          <pc:docMk/>
          <pc:sldMk cId="2654756712" sldId="500"/>
        </pc:sldMkLst>
        <pc:spChg chg="mod">
          <ac:chgData name="内田 陽子" userId="S::yoko_uchida@jpfgojp.onmicrosoft.com::3ba88787-b8da-4fc8-a417-83f627a88c5e" providerId="AD" clId="Web-{C5F9EAC5-FA69-C2A0-BBBE-3A1594240860}" dt="2020-07-03T05:17:42.875" v="156" actId="20577"/>
          <ac:spMkLst>
            <pc:docMk/>
            <pc:sldMk cId="2654756712" sldId="500"/>
            <ac:spMk id="2" creationId="{A205A62B-D8A9-4EF5-AF8F-684E77B04AB0}"/>
          </ac:spMkLst>
        </pc:spChg>
        <pc:spChg chg="mod">
          <ac:chgData name="内田 陽子" userId="S::yoko_uchida@jpfgojp.onmicrosoft.com::3ba88787-b8da-4fc8-a417-83f627a88c5e" providerId="AD" clId="Web-{C5F9EAC5-FA69-C2A0-BBBE-3A1594240860}" dt="2020-07-03T05:17:29.266" v="144" actId="20577"/>
          <ac:spMkLst>
            <pc:docMk/>
            <pc:sldMk cId="2654756712" sldId="500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C5F9EAC5-FA69-C2A0-BBBE-3A1594240860}" dt="2020-07-03T05:15:25.875" v="117" actId="20577"/>
          <ac:spMkLst>
            <pc:docMk/>
            <pc:sldMk cId="2654756712" sldId="500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C5F9EAC5-FA69-C2A0-BBBE-3A1594240860}" dt="2020-07-03T05:18:07.328" v="200" actId="20577"/>
          <ac:spMkLst>
            <pc:docMk/>
            <pc:sldMk cId="2654756712" sldId="500"/>
            <ac:spMk id="5" creationId="{169BCF70-2C96-4FB6-B65D-48001D35232F}"/>
          </ac:spMkLst>
        </pc:spChg>
        <pc:spChg chg="mod">
          <ac:chgData name="内田 陽子" userId="S::yoko_uchida@jpfgojp.onmicrosoft.com::3ba88787-b8da-4fc8-a417-83f627a88c5e" providerId="AD" clId="Web-{C5F9EAC5-FA69-C2A0-BBBE-3A1594240860}" dt="2020-07-03T05:18:21.922" v="239" actId="20577"/>
          <ac:spMkLst>
            <pc:docMk/>
            <pc:sldMk cId="2654756712" sldId="500"/>
            <ac:spMk id="11" creationId="{32BDF547-2588-45DC-9A1B-200667872D02}"/>
          </ac:spMkLst>
        </pc:spChg>
        <pc:spChg chg="mod">
          <ac:chgData name="内田 陽子" userId="S::yoko_uchida@jpfgojp.onmicrosoft.com::3ba88787-b8da-4fc8-a417-83f627a88c5e" providerId="AD" clId="Web-{C5F9EAC5-FA69-C2A0-BBBE-3A1594240860}" dt="2020-07-03T05:17:56.484" v="176" actId="20577"/>
          <ac:spMkLst>
            <pc:docMk/>
            <pc:sldMk cId="2654756712" sldId="500"/>
            <ac:spMk id="13" creationId="{736BF7FE-4064-4030-B175-647674B0179F}"/>
          </ac:spMkLst>
        </pc:spChg>
        <pc:picChg chg="add mod ord">
          <ac:chgData name="内田 陽子" userId="S::yoko_uchida@jpfgojp.onmicrosoft.com::3ba88787-b8da-4fc8-a417-83f627a88c5e" providerId="AD" clId="Web-{C5F9EAC5-FA69-C2A0-BBBE-3A1594240860}" dt="2020-07-03T05:16:16.188" v="121"/>
          <ac:picMkLst>
            <pc:docMk/>
            <pc:sldMk cId="2654756712" sldId="500"/>
            <ac:picMk id="6" creationId="{11A23AA9-FBB6-4A0E-8859-1D39BFFED7E0}"/>
          </ac:picMkLst>
        </pc:picChg>
        <pc:picChg chg="del">
          <ac:chgData name="内田 陽子" userId="S::yoko_uchida@jpfgojp.onmicrosoft.com::3ba88787-b8da-4fc8-a417-83f627a88c5e" providerId="AD" clId="Web-{C5F9EAC5-FA69-C2A0-BBBE-3A1594240860}" dt="2020-07-03T05:16:17.766" v="122"/>
          <ac:picMkLst>
            <pc:docMk/>
            <pc:sldMk cId="2654756712" sldId="500"/>
            <ac:picMk id="8" creationId="{67B0B2F3-0C7A-4DA4-9133-8CA4D80B6640}"/>
          </ac:picMkLst>
        </pc:picChg>
      </pc:sldChg>
      <pc:sldChg chg="addSp delSp modSp add ord replId">
        <pc:chgData name="内田 陽子" userId="S::yoko_uchida@jpfgojp.onmicrosoft.com::3ba88787-b8da-4fc8-a417-83f627a88c5e" providerId="AD" clId="Web-{C5F9EAC5-FA69-C2A0-BBBE-3A1594240860}" dt="2020-07-03T05:24:31.124" v="409" actId="1076"/>
        <pc:sldMkLst>
          <pc:docMk/>
          <pc:sldMk cId="1964546112" sldId="501"/>
        </pc:sldMkLst>
        <pc:spChg chg="mod">
          <ac:chgData name="内田 陽子" userId="S::yoko_uchida@jpfgojp.onmicrosoft.com::3ba88787-b8da-4fc8-a417-83f627a88c5e" providerId="AD" clId="Web-{C5F9EAC5-FA69-C2A0-BBBE-3A1594240860}" dt="2020-07-03T05:23:42.937" v="327" actId="20577"/>
          <ac:spMkLst>
            <pc:docMk/>
            <pc:sldMk cId="1964546112" sldId="501"/>
            <ac:spMk id="2" creationId="{A205A62B-D8A9-4EF5-AF8F-684E77B04AB0}"/>
          </ac:spMkLst>
        </pc:spChg>
        <pc:spChg chg="mod">
          <ac:chgData name="内田 陽子" userId="S::yoko_uchida@jpfgojp.onmicrosoft.com::3ba88787-b8da-4fc8-a417-83f627a88c5e" providerId="AD" clId="Web-{C5F9EAC5-FA69-C2A0-BBBE-3A1594240860}" dt="2020-07-03T05:23:15.984" v="309" actId="20577"/>
          <ac:spMkLst>
            <pc:docMk/>
            <pc:sldMk cId="1964546112" sldId="501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C5F9EAC5-FA69-C2A0-BBBE-3A1594240860}" dt="2020-07-03T05:21:39.937" v="291" actId="20577"/>
          <ac:spMkLst>
            <pc:docMk/>
            <pc:sldMk cId="1964546112" sldId="501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C5F9EAC5-FA69-C2A0-BBBE-3A1594240860}" dt="2020-07-03T05:24:02.890" v="361" actId="20577"/>
          <ac:spMkLst>
            <pc:docMk/>
            <pc:sldMk cId="1964546112" sldId="501"/>
            <ac:spMk id="5" creationId="{169BCF70-2C96-4FB6-B65D-48001D35232F}"/>
          </ac:spMkLst>
        </pc:spChg>
        <pc:spChg chg="mod">
          <ac:chgData name="内田 陽子" userId="S::yoko_uchida@jpfgojp.onmicrosoft.com::3ba88787-b8da-4fc8-a417-83f627a88c5e" providerId="AD" clId="Web-{C5F9EAC5-FA69-C2A0-BBBE-3A1594240860}" dt="2020-07-03T05:24:31.124" v="409" actId="1076"/>
          <ac:spMkLst>
            <pc:docMk/>
            <pc:sldMk cId="1964546112" sldId="501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C5F9EAC5-FA69-C2A0-BBBE-3A1594240860}" dt="2020-07-03T05:24:22.999" v="405" actId="20577"/>
          <ac:spMkLst>
            <pc:docMk/>
            <pc:sldMk cId="1964546112" sldId="501"/>
            <ac:spMk id="11" creationId="{32BDF547-2588-45DC-9A1B-200667872D02}"/>
          </ac:spMkLst>
        </pc:spChg>
        <pc:spChg chg="mod">
          <ac:chgData name="内田 陽子" userId="S::yoko_uchida@jpfgojp.onmicrosoft.com::3ba88787-b8da-4fc8-a417-83f627a88c5e" providerId="AD" clId="Web-{C5F9EAC5-FA69-C2A0-BBBE-3A1594240860}" dt="2020-07-03T05:23:37.952" v="324" actId="20577"/>
          <ac:spMkLst>
            <pc:docMk/>
            <pc:sldMk cId="1964546112" sldId="501"/>
            <ac:spMk id="13" creationId="{736BF7FE-4064-4030-B175-647674B0179F}"/>
          </ac:spMkLst>
        </pc:spChg>
        <pc:picChg chg="add mod">
          <ac:chgData name="内田 陽子" userId="S::yoko_uchida@jpfgojp.onmicrosoft.com::3ba88787-b8da-4fc8-a417-83f627a88c5e" providerId="AD" clId="Web-{C5F9EAC5-FA69-C2A0-BBBE-3A1594240860}" dt="2020-07-03T05:22:26.406" v="294" actId="14100"/>
          <ac:picMkLst>
            <pc:docMk/>
            <pc:sldMk cId="1964546112" sldId="501"/>
            <ac:picMk id="6" creationId="{DA875F6C-10C0-487A-BA78-B84247BBB5CF}"/>
          </ac:picMkLst>
        </pc:picChg>
        <pc:picChg chg="del">
          <ac:chgData name="内田 陽子" userId="S::yoko_uchida@jpfgojp.onmicrosoft.com::3ba88787-b8da-4fc8-a417-83f627a88c5e" providerId="AD" clId="Web-{C5F9EAC5-FA69-C2A0-BBBE-3A1594240860}" dt="2020-07-03T05:22:28.546" v="295"/>
          <ac:picMkLst>
            <pc:docMk/>
            <pc:sldMk cId="1964546112" sldId="501"/>
            <ac:picMk id="8" creationId="{67B0B2F3-0C7A-4DA4-9133-8CA4D80B6640}"/>
          </ac:picMkLst>
        </pc:picChg>
      </pc:sldChg>
      <pc:sldChg chg="addSp delSp modSp add replId">
        <pc:chgData name="内田 陽子" userId="S::yoko_uchida@jpfgojp.onmicrosoft.com::3ba88787-b8da-4fc8-a417-83f627a88c5e" providerId="AD" clId="Web-{C5F9EAC5-FA69-C2A0-BBBE-3A1594240860}" dt="2020-07-03T09:00:43.747" v="643" actId="20577"/>
        <pc:sldMkLst>
          <pc:docMk/>
          <pc:sldMk cId="4020178921" sldId="502"/>
        </pc:sldMkLst>
        <pc:spChg chg="mod">
          <ac:chgData name="内田 陽子" userId="S::yoko_uchida@jpfgojp.onmicrosoft.com::3ba88787-b8da-4fc8-a417-83f627a88c5e" providerId="AD" clId="Web-{C5F9EAC5-FA69-C2A0-BBBE-3A1594240860}" dt="2020-07-03T08:59:40.106" v="609" actId="20577"/>
          <ac:spMkLst>
            <pc:docMk/>
            <pc:sldMk cId="4020178921" sldId="502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C5F9EAC5-FA69-C2A0-BBBE-3A1594240860}" dt="2020-07-03T09:00:43.747" v="643" actId="20577"/>
          <ac:spMkLst>
            <pc:docMk/>
            <pc:sldMk cId="4020178921" sldId="502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C5F9EAC5-FA69-C2A0-BBBE-3A1594240860}" dt="2020-07-03T08:59:31.731" v="606" actId="20577"/>
          <ac:spMkLst>
            <pc:docMk/>
            <pc:sldMk cId="4020178921" sldId="502"/>
            <ac:spMk id="5" creationId="{169BCF70-2C96-4FB6-B65D-48001D35232F}"/>
          </ac:spMkLst>
        </pc:spChg>
        <pc:spChg chg="mod">
          <ac:chgData name="内田 陽子" userId="S::yoko_uchida@jpfgojp.onmicrosoft.com::3ba88787-b8da-4fc8-a417-83f627a88c5e" providerId="AD" clId="Web-{C5F9EAC5-FA69-C2A0-BBBE-3A1594240860}" dt="2020-07-03T08:59:49.809" v="610" actId="1076"/>
          <ac:spMkLst>
            <pc:docMk/>
            <pc:sldMk cId="4020178921" sldId="502"/>
            <ac:spMk id="7" creationId="{1AF68CEC-B70C-4DFA-9973-E5B8A12ED17D}"/>
          </ac:spMkLst>
        </pc:spChg>
        <pc:spChg chg="add mod">
          <ac:chgData name="内田 陽子" userId="S::yoko_uchida@jpfgojp.onmicrosoft.com::3ba88787-b8da-4fc8-a417-83f627a88c5e" providerId="AD" clId="Web-{C5F9EAC5-FA69-C2A0-BBBE-3A1594240860}" dt="2020-07-03T08:59:03.715" v="562" actId="20577"/>
          <ac:spMkLst>
            <pc:docMk/>
            <pc:sldMk cId="4020178921" sldId="502"/>
            <ac:spMk id="9" creationId="{D20A0DD1-AC51-4555-8275-0C8A2DEE010B}"/>
          </ac:spMkLst>
        </pc:spChg>
        <pc:spChg chg="mod">
          <ac:chgData name="内田 陽子" userId="S::yoko_uchida@jpfgojp.onmicrosoft.com::3ba88787-b8da-4fc8-a417-83f627a88c5e" providerId="AD" clId="Web-{C5F9EAC5-FA69-C2A0-BBBE-3A1594240860}" dt="2020-07-03T09:00:18.466" v="640" actId="1076"/>
          <ac:spMkLst>
            <pc:docMk/>
            <pc:sldMk cId="4020178921" sldId="502"/>
            <ac:spMk id="11" creationId="{32BDF547-2588-45DC-9A1B-200667872D02}"/>
          </ac:spMkLst>
        </pc:spChg>
        <pc:spChg chg="mod">
          <ac:chgData name="内田 陽子" userId="S::yoko_uchida@jpfgojp.onmicrosoft.com::3ba88787-b8da-4fc8-a417-83f627a88c5e" providerId="AD" clId="Web-{C5F9EAC5-FA69-C2A0-BBBE-3A1594240860}" dt="2020-07-03T08:59:15.075" v="575" actId="20577"/>
          <ac:spMkLst>
            <pc:docMk/>
            <pc:sldMk cId="4020178921" sldId="502"/>
            <ac:spMk id="13" creationId="{736BF7FE-4064-4030-B175-647674B0179F}"/>
          </ac:spMkLst>
        </pc:spChg>
        <pc:picChg chg="add mod ord">
          <ac:chgData name="内田 陽子" userId="S::yoko_uchida@jpfgojp.onmicrosoft.com::3ba88787-b8da-4fc8-a417-83f627a88c5e" providerId="AD" clId="Web-{C5F9EAC5-FA69-C2A0-BBBE-3A1594240860}" dt="2020-07-03T08:07:53.262" v="531"/>
          <ac:picMkLst>
            <pc:docMk/>
            <pc:sldMk cId="4020178921" sldId="502"/>
            <ac:picMk id="2" creationId="{FE8F95C0-F487-48D8-BBCF-A8A24F93C2DA}"/>
          </ac:picMkLst>
        </pc:picChg>
        <pc:picChg chg="del">
          <ac:chgData name="内田 陽子" userId="S::yoko_uchida@jpfgojp.onmicrosoft.com::3ba88787-b8da-4fc8-a417-83f627a88c5e" providerId="AD" clId="Web-{C5F9EAC5-FA69-C2A0-BBBE-3A1594240860}" dt="2020-07-03T08:07:53.356" v="532"/>
          <ac:picMkLst>
            <pc:docMk/>
            <pc:sldMk cId="4020178921" sldId="502"/>
            <ac:picMk id="8" creationId="{976A0F8B-8B87-4E92-8742-3ABBE278CED1}"/>
          </ac:picMkLst>
        </pc:picChg>
      </pc:sldChg>
      <pc:sldChg chg="addSp delSp modSp add ord replId">
        <pc:chgData name="内田 陽子" userId="S::yoko_uchida@jpfgojp.onmicrosoft.com::3ba88787-b8da-4fc8-a417-83f627a88c5e" providerId="AD" clId="Web-{C5F9EAC5-FA69-C2A0-BBBE-3A1594240860}" dt="2020-07-03T09:07:45.969" v="815" actId="20577"/>
        <pc:sldMkLst>
          <pc:docMk/>
          <pc:sldMk cId="2269204479" sldId="503"/>
        </pc:sldMkLst>
        <pc:spChg chg="mod">
          <ac:chgData name="内田 陽子" userId="S::yoko_uchida@jpfgojp.onmicrosoft.com::3ba88787-b8da-4fc8-a417-83f627a88c5e" providerId="AD" clId="Web-{C5F9EAC5-FA69-C2A0-BBBE-3A1594240860}" dt="2020-07-03T09:07:12.953" v="767" actId="1076"/>
          <ac:spMkLst>
            <pc:docMk/>
            <pc:sldMk cId="2269204479" sldId="503"/>
            <ac:spMk id="2" creationId="{A205A62B-D8A9-4EF5-AF8F-684E77B04AB0}"/>
          </ac:spMkLst>
        </pc:spChg>
        <pc:spChg chg="mod">
          <ac:chgData name="内田 陽子" userId="S::yoko_uchida@jpfgojp.onmicrosoft.com::3ba88787-b8da-4fc8-a417-83f627a88c5e" providerId="AD" clId="Web-{C5F9EAC5-FA69-C2A0-BBBE-3A1594240860}" dt="2020-07-03T09:02:41.404" v="666" actId="20577"/>
          <ac:spMkLst>
            <pc:docMk/>
            <pc:sldMk cId="2269204479" sldId="503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C5F9EAC5-FA69-C2A0-BBBE-3A1594240860}" dt="2020-07-03T09:06:48.484" v="734" actId="1076"/>
          <ac:spMkLst>
            <pc:docMk/>
            <pc:sldMk cId="2269204479" sldId="503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C5F9EAC5-FA69-C2A0-BBBE-3A1594240860}" dt="2020-07-03T09:07:29.609" v="781" actId="20577"/>
          <ac:spMkLst>
            <pc:docMk/>
            <pc:sldMk cId="2269204479" sldId="503"/>
            <ac:spMk id="5" creationId="{169BCF70-2C96-4FB6-B65D-48001D35232F}"/>
          </ac:spMkLst>
        </pc:spChg>
        <pc:spChg chg="mod">
          <ac:chgData name="内田 陽子" userId="S::yoko_uchida@jpfgojp.onmicrosoft.com::3ba88787-b8da-4fc8-a417-83f627a88c5e" providerId="AD" clId="Web-{C5F9EAC5-FA69-C2A0-BBBE-3A1594240860}" dt="2020-07-03T09:07:45.969" v="815" actId="20577"/>
          <ac:spMkLst>
            <pc:docMk/>
            <pc:sldMk cId="2269204479" sldId="503"/>
            <ac:spMk id="11" creationId="{32BDF547-2588-45DC-9A1B-200667872D02}"/>
          </ac:spMkLst>
        </pc:spChg>
        <pc:spChg chg="mod">
          <ac:chgData name="内田 陽子" userId="S::yoko_uchida@jpfgojp.onmicrosoft.com::3ba88787-b8da-4fc8-a417-83f627a88c5e" providerId="AD" clId="Web-{C5F9EAC5-FA69-C2A0-BBBE-3A1594240860}" dt="2020-07-03T09:07:17.797" v="770" actId="20577"/>
          <ac:spMkLst>
            <pc:docMk/>
            <pc:sldMk cId="2269204479" sldId="503"/>
            <ac:spMk id="13" creationId="{736BF7FE-4064-4030-B175-647674B0179F}"/>
          </ac:spMkLst>
        </pc:spChg>
        <pc:picChg chg="del">
          <ac:chgData name="内田 陽子" userId="S::yoko_uchida@jpfgojp.onmicrosoft.com::3ba88787-b8da-4fc8-a417-83f627a88c5e" providerId="AD" clId="Web-{C5F9EAC5-FA69-C2A0-BBBE-3A1594240860}" dt="2020-07-03T09:05:38.546" v="686"/>
          <ac:picMkLst>
            <pc:docMk/>
            <pc:sldMk cId="2269204479" sldId="503"/>
            <ac:picMk id="6" creationId="{DA875F6C-10C0-487A-BA78-B84247BBB5CF}"/>
          </ac:picMkLst>
        </pc:picChg>
        <pc:picChg chg="add mod ord">
          <ac:chgData name="内田 陽子" userId="S::yoko_uchida@jpfgojp.onmicrosoft.com::3ba88787-b8da-4fc8-a417-83f627a88c5e" providerId="AD" clId="Web-{C5F9EAC5-FA69-C2A0-BBBE-3A1594240860}" dt="2020-07-03T09:05:36.218" v="685"/>
          <ac:picMkLst>
            <pc:docMk/>
            <pc:sldMk cId="2269204479" sldId="503"/>
            <ac:picMk id="8" creationId="{DED67994-7279-4AFA-83D0-1B5CC738E244}"/>
          </ac:picMkLst>
        </pc:picChg>
        <pc:picChg chg="add del">
          <ac:chgData name="内田 陽子" userId="S::yoko_uchida@jpfgojp.onmicrosoft.com::3ba88787-b8da-4fc8-a417-83f627a88c5e" providerId="AD" clId="Web-{C5F9EAC5-FA69-C2A0-BBBE-3A1594240860}" dt="2020-07-03T09:04:58.249" v="679"/>
          <ac:picMkLst>
            <pc:docMk/>
            <pc:sldMk cId="2269204479" sldId="503"/>
            <ac:picMk id="9" creationId="{A0B83BC8-BD3C-4B35-AEDB-70C40336C983}"/>
          </ac:picMkLst>
        </pc:picChg>
        <pc:picChg chg="add del ord">
          <ac:chgData name="内田 陽子" userId="S::yoko_uchida@jpfgojp.onmicrosoft.com::3ba88787-b8da-4fc8-a417-83f627a88c5e" providerId="AD" clId="Web-{C5F9EAC5-FA69-C2A0-BBBE-3A1594240860}" dt="2020-07-03T09:05:41.140" v="687"/>
          <ac:picMkLst>
            <pc:docMk/>
            <pc:sldMk cId="2269204479" sldId="503"/>
            <ac:picMk id="10" creationId="{9E0E74B7-8C16-4F8A-9BBC-EB543E03EA4E}"/>
          </ac:picMkLst>
        </pc:picChg>
      </pc:sldChg>
      <pc:sldChg chg="addSp delSp modSp add ord replId">
        <pc:chgData name="内田 陽子" userId="S::yoko_uchida@jpfgojp.onmicrosoft.com::3ba88787-b8da-4fc8-a417-83f627a88c5e" providerId="AD" clId="Web-{C5F9EAC5-FA69-C2A0-BBBE-3A1594240860}" dt="2020-07-03T09:11:26.064" v="871" actId="1076"/>
        <pc:sldMkLst>
          <pc:docMk/>
          <pc:sldMk cId="3279698437" sldId="504"/>
        </pc:sldMkLst>
        <pc:spChg chg="mod">
          <ac:chgData name="内田 陽子" userId="S::yoko_uchida@jpfgojp.onmicrosoft.com::3ba88787-b8da-4fc8-a417-83f627a88c5e" providerId="AD" clId="Web-{C5F9EAC5-FA69-C2A0-BBBE-3A1594240860}" dt="2020-07-03T09:11:26.064" v="871" actId="1076"/>
          <ac:spMkLst>
            <pc:docMk/>
            <pc:sldMk cId="3279698437" sldId="504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C5F9EAC5-FA69-C2A0-BBBE-3A1594240860}" dt="2020-07-03T09:11:09.267" v="869" actId="1076"/>
          <ac:spMkLst>
            <pc:docMk/>
            <pc:sldMk cId="3279698437" sldId="504"/>
            <ac:spMk id="8" creationId="{09336035-D0B3-4294-93CD-B0D1779E1361}"/>
          </ac:spMkLst>
        </pc:spChg>
        <pc:picChg chg="add mod ord">
          <ac:chgData name="内田 陽子" userId="S::yoko_uchida@jpfgojp.onmicrosoft.com::3ba88787-b8da-4fc8-a417-83f627a88c5e" providerId="AD" clId="Web-{C5F9EAC5-FA69-C2A0-BBBE-3A1594240860}" dt="2020-07-03T09:10:40.782" v="863"/>
          <ac:picMkLst>
            <pc:docMk/>
            <pc:sldMk cId="3279698437" sldId="504"/>
            <ac:picMk id="2" creationId="{0919674B-01AC-4051-ABE1-A79F71DFBEBA}"/>
          </ac:picMkLst>
        </pc:picChg>
        <pc:picChg chg="del">
          <ac:chgData name="内田 陽子" userId="S::yoko_uchida@jpfgojp.onmicrosoft.com::3ba88787-b8da-4fc8-a417-83f627a88c5e" providerId="AD" clId="Web-{C5F9EAC5-FA69-C2A0-BBBE-3A1594240860}" dt="2020-07-03T09:10:43.032" v="864"/>
          <ac:picMkLst>
            <pc:docMk/>
            <pc:sldMk cId="3279698437" sldId="504"/>
            <ac:picMk id="3" creationId="{77E0D24A-0331-4102-959A-9EE8344C3741}"/>
          </ac:picMkLst>
        </pc:picChg>
      </pc:sldChg>
      <pc:sldChg chg="addSp delSp modSp add ord replId">
        <pc:chgData name="内田 陽子" userId="S::yoko_uchida@jpfgojp.onmicrosoft.com::3ba88787-b8da-4fc8-a417-83f627a88c5e" providerId="AD" clId="Web-{C5F9EAC5-FA69-C2A0-BBBE-3A1594240860}" dt="2020-07-03T09:19:29.270" v="995" actId="20577"/>
        <pc:sldMkLst>
          <pc:docMk/>
          <pc:sldMk cId="1326726253" sldId="505"/>
        </pc:sldMkLst>
        <pc:spChg chg="del">
          <ac:chgData name="内田 陽子" userId="S::yoko_uchida@jpfgojp.onmicrosoft.com::3ba88787-b8da-4fc8-a417-83f627a88c5e" providerId="AD" clId="Web-{C5F9EAC5-FA69-C2A0-BBBE-3A1594240860}" dt="2020-07-03T09:18:05.660" v="933"/>
          <ac:spMkLst>
            <pc:docMk/>
            <pc:sldMk cId="1326726253" sldId="505"/>
            <ac:spMk id="2" creationId="{A205A62B-D8A9-4EF5-AF8F-684E77B04AB0}"/>
          </ac:spMkLst>
        </pc:spChg>
        <pc:spChg chg="mod">
          <ac:chgData name="内田 陽子" userId="S::yoko_uchida@jpfgojp.onmicrosoft.com::3ba88787-b8da-4fc8-a417-83f627a88c5e" providerId="AD" clId="Web-{C5F9EAC5-FA69-C2A0-BBBE-3A1594240860}" dt="2020-07-03T09:13:20.394" v="893" actId="20577"/>
          <ac:spMkLst>
            <pc:docMk/>
            <pc:sldMk cId="1326726253" sldId="505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C5F9EAC5-FA69-C2A0-BBBE-3A1594240860}" dt="2020-07-03T09:15:35.409" v="932" actId="20577"/>
          <ac:spMkLst>
            <pc:docMk/>
            <pc:sldMk cId="1326726253" sldId="505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C5F9EAC5-FA69-C2A0-BBBE-3A1594240860}" dt="2020-07-03T09:19:29.270" v="995" actId="20577"/>
          <ac:spMkLst>
            <pc:docMk/>
            <pc:sldMk cId="1326726253" sldId="505"/>
            <ac:spMk id="5" creationId="{169BCF70-2C96-4FB6-B65D-48001D35232F}"/>
          </ac:spMkLst>
        </pc:spChg>
        <pc:spChg chg="mod">
          <ac:chgData name="内田 陽子" userId="S::yoko_uchida@jpfgojp.onmicrosoft.com::3ba88787-b8da-4fc8-a417-83f627a88c5e" providerId="AD" clId="Web-{C5F9EAC5-FA69-C2A0-BBBE-3A1594240860}" dt="2020-07-03T09:19:14.848" v="989" actId="1076"/>
          <ac:spMkLst>
            <pc:docMk/>
            <pc:sldMk cId="1326726253" sldId="505"/>
            <ac:spMk id="7" creationId="{1AF68CEC-B70C-4DFA-9973-E5B8A12ED17D}"/>
          </ac:spMkLst>
        </pc:spChg>
        <pc:spChg chg="del">
          <ac:chgData name="内田 陽子" userId="S::yoko_uchida@jpfgojp.onmicrosoft.com::3ba88787-b8da-4fc8-a417-83f627a88c5e" providerId="AD" clId="Web-{C5F9EAC5-FA69-C2A0-BBBE-3A1594240860}" dt="2020-07-03T09:19:06.801" v="988"/>
          <ac:spMkLst>
            <pc:docMk/>
            <pc:sldMk cId="1326726253" sldId="505"/>
            <ac:spMk id="11" creationId="{32BDF547-2588-45DC-9A1B-200667872D02}"/>
          </ac:spMkLst>
        </pc:spChg>
        <pc:spChg chg="mod">
          <ac:chgData name="内田 陽子" userId="S::yoko_uchida@jpfgojp.onmicrosoft.com::3ba88787-b8da-4fc8-a417-83f627a88c5e" providerId="AD" clId="Web-{C5F9EAC5-FA69-C2A0-BBBE-3A1594240860}" dt="2020-07-03T09:18:33.582" v="953" actId="20577"/>
          <ac:spMkLst>
            <pc:docMk/>
            <pc:sldMk cId="1326726253" sldId="505"/>
            <ac:spMk id="13" creationId="{736BF7FE-4064-4030-B175-647674B0179F}"/>
          </ac:spMkLst>
        </pc:spChg>
        <pc:picChg chg="add mod ord">
          <ac:chgData name="内田 陽子" userId="S::yoko_uchida@jpfgojp.onmicrosoft.com::3ba88787-b8da-4fc8-a417-83f627a88c5e" providerId="AD" clId="Web-{C5F9EAC5-FA69-C2A0-BBBE-3A1594240860}" dt="2020-07-03T09:14:46.721" v="908"/>
          <ac:picMkLst>
            <pc:docMk/>
            <pc:sldMk cId="1326726253" sldId="505"/>
            <ac:picMk id="6" creationId="{4BC40980-DDB7-4E69-89BE-C4BC869FC4FF}"/>
          </ac:picMkLst>
        </pc:picChg>
        <pc:picChg chg="del">
          <ac:chgData name="内田 陽子" userId="S::yoko_uchida@jpfgojp.onmicrosoft.com::3ba88787-b8da-4fc8-a417-83f627a88c5e" providerId="AD" clId="Web-{C5F9EAC5-FA69-C2A0-BBBE-3A1594240860}" dt="2020-07-03T09:14:48.752" v="909"/>
          <ac:picMkLst>
            <pc:docMk/>
            <pc:sldMk cId="1326726253" sldId="505"/>
            <ac:picMk id="8" creationId="{DED67994-7279-4AFA-83D0-1B5CC738E244}"/>
          </ac:picMkLst>
        </pc:picChg>
      </pc:sldChg>
      <pc:sldChg chg="addSp delSp modSp add ord replId">
        <pc:chgData name="内田 陽子" userId="S::yoko_uchida@jpfgojp.onmicrosoft.com::3ba88787-b8da-4fc8-a417-83f627a88c5e" providerId="AD" clId="Web-{C5F9EAC5-FA69-C2A0-BBBE-3A1594240860}" dt="2020-07-03T09:26:16.835" v="1154" actId="20577"/>
        <pc:sldMkLst>
          <pc:docMk/>
          <pc:sldMk cId="2816182365" sldId="506"/>
        </pc:sldMkLst>
        <pc:spChg chg="mod">
          <ac:chgData name="内田 陽子" userId="S::yoko_uchida@jpfgojp.onmicrosoft.com::3ba88787-b8da-4fc8-a417-83f627a88c5e" providerId="AD" clId="Web-{C5F9EAC5-FA69-C2A0-BBBE-3A1594240860}" dt="2020-07-03T09:25:54.179" v="1126" actId="1076"/>
          <ac:spMkLst>
            <pc:docMk/>
            <pc:sldMk cId="2816182365" sldId="506"/>
            <ac:spMk id="2" creationId="{A205A62B-D8A9-4EF5-AF8F-684E77B04AB0}"/>
          </ac:spMkLst>
        </pc:spChg>
        <pc:spChg chg="mod">
          <ac:chgData name="内田 陽子" userId="S::yoko_uchida@jpfgojp.onmicrosoft.com::3ba88787-b8da-4fc8-a417-83f627a88c5e" providerId="AD" clId="Web-{C5F9EAC5-FA69-C2A0-BBBE-3A1594240860}" dt="2020-07-03T09:22:07.865" v="1023" actId="14100"/>
          <ac:spMkLst>
            <pc:docMk/>
            <pc:sldMk cId="2816182365" sldId="506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C5F9EAC5-FA69-C2A0-BBBE-3A1594240860}" dt="2020-07-03T09:23:48.397" v="1036" actId="20577"/>
          <ac:spMkLst>
            <pc:docMk/>
            <pc:sldMk cId="2816182365" sldId="506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C5F9EAC5-FA69-C2A0-BBBE-3A1594240860}" dt="2020-07-03T09:25:54.195" v="1127" actId="1076"/>
          <ac:spMkLst>
            <pc:docMk/>
            <pc:sldMk cId="2816182365" sldId="506"/>
            <ac:spMk id="5" creationId="{169BCF70-2C96-4FB6-B65D-48001D35232F}"/>
          </ac:spMkLst>
        </pc:spChg>
        <pc:spChg chg="mod">
          <ac:chgData name="内田 陽子" userId="S::yoko_uchida@jpfgojp.onmicrosoft.com::3ba88787-b8da-4fc8-a417-83f627a88c5e" providerId="AD" clId="Web-{C5F9EAC5-FA69-C2A0-BBBE-3A1594240860}" dt="2020-07-03T09:26:16.835" v="1154" actId="20577"/>
          <ac:spMkLst>
            <pc:docMk/>
            <pc:sldMk cId="2816182365" sldId="506"/>
            <ac:spMk id="11" creationId="{32BDF547-2588-45DC-9A1B-200667872D02}"/>
          </ac:spMkLst>
        </pc:spChg>
        <pc:spChg chg="mod">
          <ac:chgData name="内田 陽子" userId="S::yoko_uchida@jpfgojp.onmicrosoft.com::3ba88787-b8da-4fc8-a417-83f627a88c5e" providerId="AD" clId="Web-{C5F9EAC5-FA69-C2A0-BBBE-3A1594240860}" dt="2020-07-03T09:25:28.835" v="1116" actId="20577"/>
          <ac:spMkLst>
            <pc:docMk/>
            <pc:sldMk cId="2816182365" sldId="506"/>
            <ac:spMk id="13" creationId="{736BF7FE-4064-4030-B175-647674B0179F}"/>
          </ac:spMkLst>
        </pc:spChg>
        <pc:picChg chg="add mod ord">
          <ac:chgData name="内田 陽子" userId="S::yoko_uchida@jpfgojp.onmicrosoft.com::3ba88787-b8da-4fc8-a417-83f627a88c5e" providerId="AD" clId="Web-{C5F9EAC5-FA69-C2A0-BBBE-3A1594240860}" dt="2020-07-03T09:24:33.225" v="1040"/>
          <ac:picMkLst>
            <pc:docMk/>
            <pc:sldMk cId="2816182365" sldId="506"/>
            <ac:picMk id="6" creationId="{A93E3387-22DC-4DA8-B4D9-9C73C7341525}"/>
          </ac:picMkLst>
        </pc:picChg>
        <pc:picChg chg="del">
          <ac:chgData name="内田 陽子" userId="S::yoko_uchida@jpfgojp.onmicrosoft.com::3ba88787-b8da-4fc8-a417-83f627a88c5e" providerId="AD" clId="Web-{C5F9EAC5-FA69-C2A0-BBBE-3A1594240860}" dt="2020-07-03T09:24:35.491" v="1041"/>
          <ac:picMkLst>
            <pc:docMk/>
            <pc:sldMk cId="2816182365" sldId="506"/>
            <ac:picMk id="8" creationId="{DED67994-7279-4AFA-83D0-1B5CC738E244}"/>
          </ac:picMkLst>
        </pc:picChg>
      </pc:sldChg>
      <pc:sldChg chg="addSp delSp modSp add ord replId">
        <pc:chgData name="内田 陽子" userId="S::yoko_uchida@jpfgojp.onmicrosoft.com::3ba88787-b8da-4fc8-a417-83f627a88c5e" providerId="AD" clId="Web-{C5F9EAC5-FA69-C2A0-BBBE-3A1594240860}" dt="2020-07-03T12:55:18.083" v="1469" actId="1076"/>
        <pc:sldMkLst>
          <pc:docMk/>
          <pc:sldMk cId="3094525640" sldId="507"/>
        </pc:sldMkLst>
        <pc:spChg chg="mod">
          <ac:chgData name="内田 陽子" userId="S::yoko_uchida@jpfgojp.onmicrosoft.com::3ba88787-b8da-4fc8-a417-83f627a88c5e" providerId="AD" clId="Web-{C5F9EAC5-FA69-C2A0-BBBE-3A1594240860}" dt="2020-07-03T12:49:44.607" v="1221" actId="14100"/>
          <ac:spMkLst>
            <pc:docMk/>
            <pc:sldMk cId="3094525640" sldId="507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C5F9EAC5-FA69-C2A0-BBBE-3A1594240860}" dt="2020-07-03T12:52:37.848" v="1273" actId="20577"/>
          <ac:spMkLst>
            <pc:docMk/>
            <pc:sldMk cId="3094525640" sldId="507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C5F9EAC5-FA69-C2A0-BBBE-3A1594240860}" dt="2020-07-03T12:54:12.926" v="1393" actId="20577"/>
          <ac:spMkLst>
            <pc:docMk/>
            <pc:sldMk cId="3094525640" sldId="507"/>
            <ac:spMk id="5" creationId="{169BCF70-2C96-4FB6-B65D-48001D35232F}"/>
          </ac:spMkLst>
        </pc:spChg>
        <pc:spChg chg="mod">
          <ac:chgData name="内田 陽子" userId="S::yoko_uchida@jpfgojp.onmicrosoft.com::3ba88787-b8da-4fc8-a417-83f627a88c5e" providerId="AD" clId="Web-{C5F9EAC5-FA69-C2A0-BBBE-3A1594240860}" dt="2020-07-03T12:55:18.083" v="1469" actId="1076"/>
          <ac:spMkLst>
            <pc:docMk/>
            <pc:sldMk cId="3094525640" sldId="507"/>
            <ac:spMk id="7" creationId="{1AF68CEC-B70C-4DFA-9973-E5B8A12ED17D}"/>
          </ac:spMkLst>
        </pc:spChg>
        <pc:spChg chg="add mod">
          <ac:chgData name="内田 陽子" userId="S::yoko_uchida@jpfgojp.onmicrosoft.com::3ba88787-b8da-4fc8-a417-83f627a88c5e" providerId="AD" clId="Web-{C5F9EAC5-FA69-C2A0-BBBE-3A1594240860}" dt="2020-07-03T12:53:36.661" v="1323" actId="20577"/>
          <ac:spMkLst>
            <pc:docMk/>
            <pc:sldMk cId="3094525640" sldId="507"/>
            <ac:spMk id="8" creationId="{E56E8595-DC32-4831-AE2B-43909B0EB1BA}"/>
          </ac:spMkLst>
        </pc:spChg>
        <pc:spChg chg="add mod">
          <ac:chgData name="内田 陽子" userId="S::yoko_uchida@jpfgojp.onmicrosoft.com::3ba88787-b8da-4fc8-a417-83f627a88c5e" providerId="AD" clId="Web-{C5F9EAC5-FA69-C2A0-BBBE-3A1594240860}" dt="2020-07-03T12:55:05.989" v="1466" actId="20577"/>
          <ac:spMkLst>
            <pc:docMk/>
            <pc:sldMk cId="3094525640" sldId="507"/>
            <ac:spMk id="10" creationId="{9FA44C25-39E0-4987-ADCE-067D62E553E5}"/>
          </ac:spMkLst>
        </pc:spChg>
        <pc:spChg chg="mod">
          <ac:chgData name="内田 陽子" userId="S::yoko_uchida@jpfgojp.onmicrosoft.com::3ba88787-b8da-4fc8-a417-83f627a88c5e" providerId="AD" clId="Web-{C5F9EAC5-FA69-C2A0-BBBE-3A1594240860}" dt="2020-07-03T12:53:57.911" v="1375" actId="20577"/>
          <ac:spMkLst>
            <pc:docMk/>
            <pc:sldMk cId="3094525640" sldId="507"/>
            <ac:spMk id="13" creationId="{736BF7FE-4064-4030-B175-647674B0179F}"/>
          </ac:spMkLst>
        </pc:spChg>
        <pc:picChg chg="add mod">
          <ac:chgData name="内田 陽子" userId="S::yoko_uchida@jpfgojp.onmicrosoft.com::3ba88787-b8da-4fc8-a417-83f627a88c5e" providerId="AD" clId="Web-{C5F9EAC5-FA69-C2A0-BBBE-3A1594240860}" dt="2020-07-03T12:52:25.661" v="1270" actId="14100"/>
          <ac:picMkLst>
            <pc:docMk/>
            <pc:sldMk cId="3094525640" sldId="507"/>
            <ac:picMk id="2" creationId="{1C4A4F55-F726-4382-9DE7-1E1516CB4517}"/>
          </ac:picMkLst>
        </pc:picChg>
        <pc:picChg chg="del">
          <ac:chgData name="内田 陽子" userId="S::yoko_uchida@jpfgojp.onmicrosoft.com::3ba88787-b8da-4fc8-a417-83f627a88c5e" providerId="AD" clId="Web-{C5F9EAC5-FA69-C2A0-BBBE-3A1594240860}" dt="2020-07-03T12:52:30.598" v="1271"/>
          <ac:picMkLst>
            <pc:docMk/>
            <pc:sldMk cId="3094525640" sldId="507"/>
            <ac:picMk id="6" creationId="{4BC40980-DDB7-4E69-89BE-C4BC869FC4FF}"/>
          </ac:picMkLst>
        </pc:picChg>
      </pc:sldChg>
      <pc:sldChg chg="addSp delSp modSp add ord replId addAnim delAnim">
        <pc:chgData name="内田 陽子" userId="S::yoko_uchida@jpfgojp.onmicrosoft.com::3ba88787-b8da-4fc8-a417-83f627a88c5e" providerId="AD" clId="Web-{C5F9EAC5-FA69-C2A0-BBBE-3A1594240860}" dt="2020-07-03T13:02:11.414" v="1588" actId="20577"/>
        <pc:sldMkLst>
          <pc:docMk/>
          <pc:sldMk cId="1520544777" sldId="508"/>
        </pc:sldMkLst>
        <pc:spChg chg="mod">
          <ac:chgData name="内田 陽子" userId="S::yoko_uchida@jpfgojp.onmicrosoft.com::3ba88787-b8da-4fc8-a417-83f627a88c5e" providerId="AD" clId="Web-{C5F9EAC5-FA69-C2A0-BBBE-3A1594240860}" dt="2020-07-03T13:00:57.023" v="1538" actId="14100"/>
          <ac:spMkLst>
            <pc:docMk/>
            <pc:sldMk cId="1520544777" sldId="508"/>
            <ac:spMk id="2" creationId="{A205A62B-D8A9-4EF5-AF8F-684E77B04AB0}"/>
          </ac:spMkLst>
        </pc:spChg>
        <pc:spChg chg="mod">
          <ac:chgData name="内田 陽子" userId="S::yoko_uchida@jpfgojp.onmicrosoft.com::3ba88787-b8da-4fc8-a417-83f627a88c5e" providerId="AD" clId="Web-{C5F9EAC5-FA69-C2A0-BBBE-3A1594240860}" dt="2020-07-03T12:57:03.974" v="1489" actId="14100"/>
          <ac:spMkLst>
            <pc:docMk/>
            <pc:sldMk cId="1520544777" sldId="508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C5F9EAC5-FA69-C2A0-BBBE-3A1594240860}" dt="2020-07-03T13:00:57.039" v="1539" actId="14100"/>
          <ac:spMkLst>
            <pc:docMk/>
            <pc:sldMk cId="1520544777" sldId="508"/>
            <ac:spMk id="5" creationId="{169BCF70-2C96-4FB6-B65D-48001D35232F}"/>
          </ac:spMkLst>
        </pc:spChg>
        <pc:spChg chg="del mod">
          <ac:chgData name="内田 陽子" userId="S::yoko_uchida@jpfgojp.onmicrosoft.com::3ba88787-b8da-4fc8-a417-83f627a88c5e" providerId="AD" clId="Web-{C5F9EAC5-FA69-C2A0-BBBE-3A1594240860}" dt="2020-07-03T13:01:17.492" v="1544"/>
          <ac:spMkLst>
            <pc:docMk/>
            <pc:sldMk cId="1520544777" sldId="508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C5F9EAC5-FA69-C2A0-BBBE-3A1594240860}" dt="2020-07-03T13:00:21.414" v="1532" actId="20577"/>
          <ac:spMkLst>
            <pc:docMk/>
            <pc:sldMk cId="1520544777" sldId="508"/>
            <ac:spMk id="8" creationId="{B590BF03-DF4B-4292-A87C-CA7C026985BF}"/>
          </ac:spMkLst>
        </pc:spChg>
        <pc:spChg chg="add mod">
          <ac:chgData name="内田 陽子" userId="S::yoko_uchida@jpfgojp.onmicrosoft.com::3ba88787-b8da-4fc8-a417-83f627a88c5e" providerId="AD" clId="Web-{C5F9EAC5-FA69-C2A0-BBBE-3A1594240860}" dt="2020-07-03T13:01:24.226" v="1546" actId="1076"/>
          <ac:spMkLst>
            <pc:docMk/>
            <pc:sldMk cId="1520544777" sldId="508"/>
            <ac:spMk id="9" creationId="{0C9412B5-AD60-432F-A29E-6E20D03C36F1}"/>
          </ac:spMkLst>
        </pc:spChg>
        <pc:spChg chg="mod">
          <ac:chgData name="内田 陽子" userId="S::yoko_uchida@jpfgojp.onmicrosoft.com::3ba88787-b8da-4fc8-a417-83f627a88c5e" providerId="AD" clId="Web-{C5F9EAC5-FA69-C2A0-BBBE-3A1594240860}" dt="2020-07-03T13:00:57.039" v="1540" actId="14100"/>
          <ac:spMkLst>
            <pc:docMk/>
            <pc:sldMk cId="1520544777" sldId="508"/>
            <ac:spMk id="11" creationId="{32BDF547-2588-45DC-9A1B-200667872D02}"/>
          </ac:spMkLst>
        </pc:spChg>
        <pc:spChg chg="mod">
          <ac:chgData name="内田 陽子" userId="S::yoko_uchida@jpfgojp.onmicrosoft.com::3ba88787-b8da-4fc8-a417-83f627a88c5e" providerId="AD" clId="Web-{C5F9EAC5-FA69-C2A0-BBBE-3A1594240860}" dt="2020-07-03T13:02:11.414" v="1588" actId="20577"/>
          <ac:spMkLst>
            <pc:docMk/>
            <pc:sldMk cId="1520544777" sldId="508"/>
            <ac:spMk id="13" creationId="{736BF7FE-4064-4030-B175-647674B0179F}"/>
          </ac:spMkLst>
        </pc:spChg>
        <pc:picChg chg="add mod ord">
          <ac:chgData name="内田 陽子" userId="S::yoko_uchida@jpfgojp.onmicrosoft.com::3ba88787-b8da-4fc8-a417-83f627a88c5e" providerId="AD" clId="Web-{C5F9EAC5-FA69-C2A0-BBBE-3A1594240860}" dt="2020-07-03T13:00:33.680" v="1536"/>
          <ac:picMkLst>
            <pc:docMk/>
            <pc:sldMk cId="1520544777" sldId="508"/>
            <ac:picMk id="4" creationId="{787B3DB4-2C1B-4DB9-8D2E-B25404EF6DC3}"/>
          </ac:picMkLst>
        </pc:picChg>
        <pc:picChg chg="del">
          <ac:chgData name="内田 陽子" userId="S::yoko_uchida@jpfgojp.onmicrosoft.com::3ba88787-b8da-4fc8-a417-83f627a88c5e" providerId="AD" clId="Web-{C5F9EAC5-FA69-C2A0-BBBE-3A1594240860}" dt="2020-07-03T13:00:38.226" v="1537"/>
          <ac:picMkLst>
            <pc:docMk/>
            <pc:sldMk cId="1520544777" sldId="508"/>
            <ac:picMk id="6" creationId="{DDD247B0-8BDE-4A2F-8F11-0A19A3C4001E}"/>
          </ac:picMkLst>
        </pc:picChg>
      </pc:sldChg>
    </pc:docChg>
  </pc:docChgLst>
  <pc:docChgLst>
    <pc:chgData name="佐藤 琴乃" userId="S::kotono_sato@jpfgojp.onmicrosoft.com::2230d9ee-5755-4738-bed6-b68085c1b120" providerId="AD" clId="Web-{ADCC20F1-5192-C994-30D9-CF074E047002}"/>
    <pc:docChg chg="modSld">
      <pc:chgData name="佐藤 琴乃" userId="S::kotono_sato@jpfgojp.onmicrosoft.com::2230d9ee-5755-4738-bed6-b68085c1b120" providerId="AD" clId="Web-{ADCC20F1-5192-C994-30D9-CF074E047002}" dt="2020-07-19T12:36:07.191" v="64" actId="20577"/>
      <pc:docMkLst>
        <pc:docMk/>
      </pc:docMkLst>
      <pc:sldChg chg="modSp">
        <pc:chgData name="佐藤 琴乃" userId="S::kotono_sato@jpfgojp.onmicrosoft.com::2230d9ee-5755-4738-bed6-b68085c1b120" providerId="AD" clId="Web-{ADCC20F1-5192-C994-30D9-CF074E047002}" dt="2020-07-19T12:30:10.503" v="6" actId="14100"/>
        <pc:sldMkLst>
          <pc:docMk/>
          <pc:sldMk cId="851434573" sldId="467"/>
        </pc:sldMkLst>
        <pc:spChg chg="mod">
          <ac:chgData name="佐藤 琴乃" userId="S::kotono_sato@jpfgojp.onmicrosoft.com::2230d9ee-5755-4738-bed6-b68085c1b120" providerId="AD" clId="Web-{ADCC20F1-5192-C994-30D9-CF074E047002}" dt="2020-07-19T12:30:10.503" v="6" actId="14100"/>
          <ac:spMkLst>
            <pc:docMk/>
            <pc:sldMk cId="851434573" sldId="467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ADCC20F1-5192-C994-30D9-CF074E047002}" dt="2020-07-19T12:29:39.690" v="0" actId="14100"/>
        <pc:sldMkLst>
          <pc:docMk/>
          <pc:sldMk cId="2124319261" sldId="468"/>
        </pc:sldMkLst>
        <pc:spChg chg="mod">
          <ac:chgData name="佐藤 琴乃" userId="S::kotono_sato@jpfgojp.onmicrosoft.com::2230d9ee-5755-4738-bed6-b68085c1b120" providerId="AD" clId="Web-{ADCC20F1-5192-C994-30D9-CF074E047002}" dt="2020-07-19T12:29:39.690" v="0" actId="14100"/>
          <ac:spMkLst>
            <pc:docMk/>
            <pc:sldMk cId="2124319261" sldId="468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ADCC20F1-5192-C994-30D9-CF074E047002}" dt="2020-07-19T12:30:21.550" v="8" actId="14100"/>
        <pc:sldMkLst>
          <pc:docMk/>
          <pc:sldMk cId="811488771" sldId="469"/>
        </pc:sldMkLst>
        <pc:spChg chg="mod">
          <ac:chgData name="佐藤 琴乃" userId="S::kotono_sato@jpfgojp.onmicrosoft.com::2230d9ee-5755-4738-bed6-b68085c1b120" providerId="AD" clId="Web-{ADCC20F1-5192-C994-30D9-CF074E047002}" dt="2020-07-19T12:30:21.550" v="8" actId="14100"/>
          <ac:spMkLst>
            <pc:docMk/>
            <pc:sldMk cId="811488771" sldId="469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ADCC20F1-5192-C994-30D9-CF074E047002}" dt="2020-07-19T12:30:46.878" v="10" actId="14100"/>
        <pc:sldMkLst>
          <pc:docMk/>
          <pc:sldMk cId="2161675583" sldId="470"/>
        </pc:sldMkLst>
        <pc:spChg chg="mod">
          <ac:chgData name="佐藤 琴乃" userId="S::kotono_sato@jpfgojp.onmicrosoft.com::2230d9ee-5755-4738-bed6-b68085c1b120" providerId="AD" clId="Web-{ADCC20F1-5192-C994-30D9-CF074E047002}" dt="2020-07-19T12:30:46.878" v="10" actId="14100"/>
          <ac:spMkLst>
            <pc:docMk/>
            <pc:sldMk cId="2161675583" sldId="470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ADCC20F1-5192-C994-30D9-CF074E047002}" dt="2020-07-19T12:30:57.722" v="12" actId="14100"/>
        <pc:sldMkLst>
          <pc:docMk/>
          <pc:sldMk cId="1504118979" sldId="472"/>
        </pc:sldMkLst>
        <pc:spChg chg="mod">
          <ac:chgData name="佐藤 琴乃" userId="S::kotono_sato@jpfgojp.onmicrosoft.com::2230d9ee-5755-4738-bed6-b68085c1b120" providerId="AD" clId="Web-{ADCC20F1-5192-C994-30D9-CF074E047002}" dt="2020-07-19T12:30:57.722" v="12" actId="14100"/>
          <ac:spMkLst>
            <pc:docMk/>
            <pc:sldMk cId="1504118979" sldId="472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ADCC20F1-5192-C994-30D9-CF074E047002}" dt="2020-07-19T12:31:09.690" v="16" actId="1076"/>
        <pc:sldMkLst>
          <pc:docMk/>
          <pc:sldMk cId="3902650234" sldId="475"/>
        </pc:sldMkLst>
        <pc:spChg chg="mod">
          <ac:chgData name="佐藤 琴乃" userId="S::kotono_sato@jpfgojp.onmicrosoft.com::2230d9ee-5755-4738-bed6-b68085c1b120" providerId="AD" clId="Web-{ADCC20F1-5192-C994-30D9-CF074E047002}" dt="2020-07-19T12:31:09.690" v="16" actId="1076"/>
          <ac:spMkLst>
            <pc:docMk/>
            <pc:sldMk cId="3902650234" sldId="475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ADCC20F1-5192-C994-30D9-CF074E047002}" dt="2020-07-19T12:31:16.237" v="18" actId="14100"/>
        <pc:sldMkLst>
          <pc:docMk/>
          <pc:sldMk cId="2505661736" sldId="476"/>
        </pc:sldMkLst>
        <pc:spChg chg="mod">
          <ac:chgData name="佐藤 琴乃" userId="S::kotono_sato@jpfgojp.onmicrosoft.com::2230d9ee-5755-4738-bed6-b68085c1b120" providerId="AD" clId="Web-{ADCC20F1-5192-C994-30D9-CF074E047002}" dt="2020-07-19T12:31:16.237" v="18" actId="14100"/>
          <ac:spMkLst>
            <pc:docMk/>
            <pc:sldMk cId="2505661736" sldId="476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ADCC20F1-5192-C994-30D9-CF074E047002}" dt="2020-07-19T12:31:32.284" v="21" actId="14100"/>
        <pc:sldMkLst>
          <pc:docMk/>
          <pc:sldMk cId="4291079186" sldId="480"/>
        </pc:sldMkLst>
        <pc:spChg chg="mod">
          <ac:chgData name="佐藤 琴乃" userId="S::kotono_sato@jpfgojp.onmicrosoft.com::2230d9ee-5755-4738-bed6-b68085c1b120" providerId="AD" clId="Web-{ADCC20F1-5192-C994-30D9-CF074E047002}" dt="2020-07-19T12:31:32.284" v="21" actId="14100"/>
          <ac:spMkLst>
            <pc:docMk/>
            <pc:sldMk cId="4291079186" sldId="480"/>
            <ac:spMk id="8" creationId="{B590BF03-DF4B-4292-A87C-CA7C026985BF}"/>
          </ac:spMkLst>
        </pc:spChg>
      </pc:sldChg>
      <pc:sldChg chg="modSp">
        <pc:chgData name="佐藤 琴乃" userId="S::kotono_sato@jpfgojp.onmicrosoft.com::2230d9ee-5755-4738-bed6-b68085c1b120" providerId="AD" clId="Web-{ADCC20F1-5192-C994-30D9-CF074E047002}" dt="2020-07-19T12:31:37.956" v="23" actId="14100"/>
        <pc:sldMkLst>
          <pc:docMk/>
          <pc:sldMk cId="3815435902" sldId="481"/>
        </pc:sldMkLst>
        <pc:spChg chg="mod">
          <ac:chgData name="佐藤 琴乃" userId="S::kotono_sato@jpfgojp.onmicrosoft.com::2230d9ee-5755-4738-bed6-b68085c1b120" providerId="AD" clId="Web-{ADCC20F1-5192-C994-30D9-CF074E047002}" dt="2020-07-19T12:31:37.956" v="23" actId="14100"/>
          <ac:spMkLst>
            <pc:docMk/>
            <pc:sldMk cId="3815435902" sldId="481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ADCC20F1-5192-C994-30D9-CF074E047002}" dt="2020-07-19T12:31:48.394" v="26"/>
        <pc:sldMkLst>
          <pc:docMk/>
          <pc:sldMk cId="3213521448" sldId="482"/>
        </pc:sldMkLst>
        <pc:spChg chg="mod">
          <ac:chgData name="佐藤 琴乃" userId="S::kotono_sato@jpfgojp.onmicrosoft.com::2230d9ee-5755-4738-bed6-b68085c1b120" providerId="AD" clId="Web-{ADCC20F1-5192-C994-30D9-CF074E047002}" dt="2020-07-19T12:31:48.394" v="26"/>
          <ac:spMkLst>
            <pc:docMk/>
            <pc:sldMk cId="3213521448" sldId="482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ADCC20F1-5192-C994-30D9-CF074E047002}" dt="2020-07-19T12:31:57.847" v="29" actId="1076"/>
        <pc:sldMkLst>
          <pc:docMk/>
          <pc:sldMk cId="3138774651" sldId="483"/>
        </pc:sldMkLst>
        <pc:spChg chg="mod">
          <ac:chgData name="佐藤 琴乃" userId="S::kotono_sato@jpfgojp.onmicrosoft.com::2230d9ee-5755-4738-bed6-b68085c1b120" providerId="AD" clId="Web-{ADCC20F1-5192-C994-30D9-CF074E047002}" dt="2020-07-19T12:31:57.847" v="29" actId="1076"/>
          <ac:spMkLst>
            <pc:docMk/>
            <pc:sldMk cId="3138774651" sldId="483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ADCC20F1-5192-C994-30D9-CF074E047002}" dt="2020-07-19T12:32:22.175" v="34" actId="14100"/>
        <pc:sldMkLst>
          <pc:docMk/>
          <pc:sldMk cId="1611525959" sldId="484"/>
        </pc:sldMkLst>
        <pc:spChg chg="mod">
          <ac:chgData name="佐藤 琴乃" userId="S::kotono_sato@jpfgojp.onmicrosoft.com::2230d9ee-5755-4738-bed6-b68085c1b120" providerId="AD" clId="Web-{ADCC20F1-5192-C994-30D9-CF074E047002}" dt="2020-07-19T12:32:22.175" v="34" actId="14100"/>
          <ac:spMkLst>
            <pc:docMk/>
            <pc:sldMk cId="1611525959" sldId="484"/>
            <ac:spMk id="8" creationId="{B590BF03-DF4B-4292-A87C-CA7C026985BF}"/>
          </ac:spMkLst>
        </pc:spChg>
      </pc:sldChg>
      <pc:sldChg chg="modSp">
        <pc:chgData name="佐藤 琴乃" userId="S::kotono_sato@jpfgojp.onmicrosoft.com::2230d9ee-5755-4738-bed6-b68085c1b120" providerId="AD" clId="Web-{ADCC20F1-5192-C994-30D9-CF074E047002}" dt="2020-07-19T12:32:35.081" v="35"/>
        <pc:sldMkLst>
          <pc:docMk/>
          <pc:sldMk cId="485268657" sldId="490"/>
        </pc:sldMkLst>
        <pc:spChg chg="mod">
          <ac:chgData name="佐藤 琴乃" userId="S::kotono_sato@jpfgojp.onmicrosoft.com::2230d9ee-5755-4738-bed6-b68085c1b120" providerId="AD" clId="Web-{ADCC20F1-5192-C994-30D9-CF074E047002}" dt="2020-07-19T12:32:35.081" v="35"/>
          <ac:spMkLst>
            <pc:docMk/>
            <pc:sldMk cId="485268657" sldId="490"/>
            <ac:spMk id="8" creationId="{B590BF03-DF4B-4292-A87C-CA7C026985BF}"/>
          </ac:spMkLst>
        </pc:spChg>
      </pc:sldChg>
      <pc:sldChg chg="modSp">
        <pc:chgData name="佐藤 琴乃" userId="S::kotono_sato@jpfgojp.onmicrosoft.com::2230d9ee-5755-4738-bed6-b68085c1b120" providerId="AD" clId="Web-{ADCC20F1-5192-C994-30D9-CF074E047002}" dt="2020-07-19T12:32:40.566" v="36"/>
        <pc:sldMkLst>
          <pc:docMk/>
          <pc:sldMk cId="2358122696" sldId="492"/>
        </pc:sldMkLst>
        <pc:spChg chg="mod">
          <ac:chgData name="佐藤 琴乃" userId="S::kotono_sato@jpfgojp.onmicrosoft.com::2230d9ee-5755-4738-bed6-b68085c1b120" providerId="AD" clId="Web-{ADCC20F1-5192-C994-30D9-CF074E047002}" dt="2020-07-19T12:32:40.566" v="36"/>
          <ac:spMkLst>
            <pc:docMk/>
            <pc:sldMk cId="2358122696" sldId="492"/>
            <ac:spMk id="8" creationId="{B590BF03-DF4B-4292-A87C-CA7C026985BF}"/>
          </ac:spMkLst>
        </pc:spChg>
      </pc:sldChg>
      <pc:sldChg chg="modSp">
        <pc:chgData name="佐藤 琴乃" userId="S::kotono_sato@jpfgojp.onmicrosoft.com::2230d9ee-5755-4738-bed6-b68085c1b120" providerId="AD" clId="Web-{ADCC20F1-5192-C994-30D9-CF074E047002}" dt="2020-07-19T12:32:51.347" v="39" actId="1076"/>
        <pc:sldMkLst>
          <pc:docMk/>
          <pc:sldMk cId="3683914261" sldId="493"/>
        </pc:sldMkLst>
        <pc:spChg chg="mod">
          <ac:chgData name="佐藤 琴乃" userId="S::kotono_sato@jpfgojp.onmicrosoft.com::2230d9ee-5755-4738-bed6-b68085c1b120" providerId="AD" clId="Web-{ADCC20F1-5192-C994-30D9-CF074E047002}" dt="2020-07-19T12:32:51.347" v="39" actId="1076"/>
          <ac:spMkLst>
            <pc:docMk/>
            <pc:sldMk cId="3683914261" sldId="493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ADCC20F1-5192-C994-30D9-CF074E047002}" dt="2020-07-19T12:32:58.706" v="42" actId="14100"/>
        <pc:sldMkLst>
          <pc:docMk/>
          <pc:sldMk cId="3327154613" sldId="494"/>
        </pc:sldMkLst>
        <pc:spChg chg="mod">
          <ac:chgData name="佐藤 琴乃" userId="S::kotono_sato@jpfgojp.onmicrosoft.com::2230d9ee-5755-4738-bed6-b68085c1b120" providerId="AD" clId="Web-{ADCC20F1-5192-C994-30D9-CF074E047002}" dt="2020-07-19T12:32:58.706" v="42" actId="14100"/>
          <ac:spMkLst>
            <pc:docMk/>
            <pc:sldMk cId="3327154613" sldId="494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ADCC20F1-5192-C994-30D9-CF074E047002}" dt="2020-07-19T12:33:02.253" v="43"/>
        <pc:sldMkLst>
          <pc:docMk/>
          <pc:sldMk cId="148923213" sldId="495"/>
        </pc:sldMkLst>
        <pc:spChg chg="mod">
          <ac:chgData name="佐藤 琴乃" userId="S::kotono_sato@jpfgojp.onmicrosoft.com::2230d9ee-5755-4738-bed6-b68085c1b120" providerId="AD" clId="Web-{ADCC20F1-5192-C994-30D9-CF074E047002}" dt="2020-07-19T12:33:02.253" v="43"/>
          <ac:spMkLst>
            <pc:docMk/>
            <pc:sldMk cId="148923213" sldId="495"/>
            <ac:spMk id="10" creationId="{F60FA5E0-773B-4E54-B022-43D549E2C383}"/>
          </ac:spMkLst>
        </pc:spChg>
      </pc:sldChg>
      <pc:sldChg chg="modSp">
        <pc:chgData name="佐藤 琴乃" userId="S::kotono_sato@jpfgojp.onmicrosoft.com::2230d9ee-5755-4738-bed6-b68085c1b120" providerId="AD" clId="Web-{ADCC20F1-5192-C994-30D9-CF074E047002}" dt="2020-07-19T12:33:10.581" v="46" actId="14100"/>
        <pc:sldMkLst>
          <pc:docMk/>
          <pc:sldMk cId="2461876209" sldId="496"/>
        </pc:sldMkLst>
        <pc:spChg chg="mod">
          <ac:chgData name="佐藤 琴乃" userId="S::kotono_sato@jpfgojp.onmicrosoft.com::2230d9ee-5755-4738-bed6-b68085c1b120" providerId="AD" clId="Web-{ADCC20F1-5192-C994-30D9-CF074E047002}" dt="2020-07-19T12:33:10.581" v="46" actId="14100"/>
          <ac:spMkLst>
            <pc:docMk/>
            <pc:sldMk cId="2461876209" sldId="496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ADCC20F1-5192-C994-30D9-CF074E047002}" dt="2020-07-19T12:33:16.503" v="48" actId="14100"/>
        <pc:sldMkLst>
          <pc:docMk/>
          <pc:sldMk cId="644275542" sldId="497"/>
        </pc:sldMkLst>
        <pc:spChg chg="mod">
          <ac:chgData name="佐藤 琴乃" userId="S::kotono_sato@jpfgojp.onmicrosoft.com::2230d9ee-5755-4738-bed6-b68085c1b120" providerId="AD" clId="Web-{ADCC20F1-5192-C994-30D9-CF074E047002}" dt="2020-07-19T12:33:16.503" v="48" actId="14100"/>
          <ac:spMkLst>
            <pc:docMk/>
            <pc:sldMk cId="644275542" sldId="497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ADCC20F1-5192-C994-30D9-CF074E047002}" dt="2020-07-19T12:33:48.332" v="55"/>
        <pc:sldMkLst>
          <pc:docMk/>
          <pc:sldMk cId="1283022716" sldId="498"/>
        </pc:sldMkLst>
        <pc:spChg chg="mod">
          <ac:chgData name="佐藤 琴乃" userId="S::kotono_sato@jpfgojp.onmicrosoft.com::2230d9ee-5755-4738-bed6-b68085c1b120" providerId="AD" clId="Web-{ADCC20F1-5192-C994-30D9-CF074E047002}" dt="2020-07-19T12:33:48.332" v="55"/>
          <ac:spMkLst>
            <pc:docMk/>
            <pc:sldMk cId="1283022716" sldId="498"/>
            <ac:spMk id="8" creationId="{B590BF03-DF4B-4292-A87C-CA7C026985BF}"/>
          </ac:spMkLst>
        </pc:spChg>
      </pc:sldChg>
      <pc:sldChg chg="modSp">
        <pc:chgData name="佐藤 琴乃" userId="S::kotono_sato@jpfgojp.onmicrosoft.com::2230d9ee-5755-4738-bed6-b68085c1b120" providerId="AD" clId="Web-{ADCC20F1-5192-C994-30D9-CF074E047002}" dt="2020-07-19T12:33:57.441" v="56" actId="14100"/>
        <pc:sldMkLst>
          <pc:docMk/>
          <pc:sldMk cId="531626411" sldId="499"/>
        </pc:sldMkLst>
        <pc:spChg chg="mod">
          <ac:chgData name="佐藤 琴乃" userId="S::kotono_sato@jpfgojp.onmicrosoft.com::2230d9ee-5755-4738-bed6-b68085c1b120" providerId="AD" clId="Web-{ADCC20F1-5192-C994-30D9-CF074E047002}" dt="2020-07-19T12:33:57.441" v="56" actId="14100"/>
          <ac:spMkLst>
            <pc:docMk/>
            <pc:sldMk cId="531626411" sldId="499"/>
            <ac:spMk id="6" creationId="{7A40A1DF-3358-484F-BD5A-40BA56F2E3C5}"/>
          </ac:spMkLst>
        </pc:spChg>
      </pc:sldChg>
      <pc:sldChg chg="modSp">
        <pc:chgData name="佐藤 琴乃" userId="S::kotono_sato@jpfgojp.onmicrosoft.com::2230d9ee-5755-4738-bed6-b68085c1b120" providerId="AD" clId="Web-{ADCC20F1-5192-C994-30D9-CF074E047002}" dt="2020-07-19T12:34:02.550" v="58" actId="1076"/>
        <pc:sldMkLst>
          <pc:docMk/>
          <pc:sldMk cId="2654756712" sldId="500"/>
        </pc:sldMkLst>
        <pc:spChg chg="mod">
          <ac:chgData name="佐藤 琴乃" userId="S::kotono_sato@jpfgojp.onmicrosoft.com::2230d9ee-5755-4738-bed6-b68085c1b120" providerId="AD" clId="Web-{ADCC20F1-5192-C994-30D9-CF074E047002}" dt="2020-07-19T12:34:02.550" v="58" actId="1076"/>
          <ac:spMkLst>
            <pc:docMk/>
            <pc:sldMk cId="2654756712" sldId="500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ADCC20F1-5192-C994-30D9-CF074E047002}" dt="2020-07-19T12:34:16.832" v="60" actId="14100"/>
        <pc:sldMkLst>
          <pc:docMk/>
          <pc:sldMk cId="3279698437" sldId="504"/>
        </pc:sldMkLst>
        <pc:spChg chg="mod">
          <ac:chgData name="佐藤 琴乃" userId="S::kotono_sato@jpfgojp.onmicrosoft.com::2230d9ee-5755-4738-bed6-b68085c1b120" providerId="AD" clId="Web-{ADCC20F1-5192-C994-30D9-CF074E047002}" dt="2020-07-19T12:34:16.832" v="60" actId="14100"/>
          <ac:spMkLst>
            <pc:docMk/>
            <pc:sldMk cId="3279698437" sldId="504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ADCC20F1-5192-C994-30D9-CF074E047002}" dt="2020-07-19T12:34:20.425" v="61"/>
        <pc:sldMkLst>
          <pc:docMk/>
          <pc:sldMk cId="1326726253" sldId="505"/>
        </pc:sldMkLst>
        <pc:spChg chg="mod">
          <ac:chgData name="佐藤 琴乃" userId="S::kotono_sato@jpfgojp.onmicrosoft.com::2230d9ee-5755-4738-bed6-b68085c1b120" providerId="AD" clId="Web-{ADCC20F1-5192-C994-30D9-CF074E047002}" dt="2020-07-19T12:34:20.425" v="61"/>
          <ac:spMkLst>
            <pc:docMk/>
            <pc:sldMk cId="1326726253" sldId="505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ADCC20F1-5192-C994-30D9-CF074E047002}" dt="2020-07-19T12:34:30.691" v="63" actId="1076"/>
        <pc:sldMkLst>
          <pc:docMk/>
          <pc:sldMk cId="3094525640" sldId="507"/>
        </pc:sldMkLst>
        <pc:spChg chg="mod">
          <ac:chgData name="佐藤 琴乃" userId="S::kotono_sato@jpfgojp.onmicrosoft.com::2230d9ee-5755-4738-bed6-b68085c1b120" providerId="AD" clId="Web-{ADCC20F1-5192-C994-30D9-CF074E047002}" dt="2020-07-19T12:34:30.691" v="63" actId="1076"/>
          <ac:spMkLst>
            <pc:docMk/>
            <pc:sldMk cId="3094525640" sldId="507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ADCC20F1-5192-C994-30D9-CF074E047002}" dt="2020-07-19T12:36:07.191" v="64" actId="20577"/>
        <pc:sldMkLst>
          <pc:docMk/>
          <pc:sldMk cId="1520544777" sldId="508"/>
        </pc:sldMkLst>
        <pc:spChg chg="mod">
          <ac:chgData name="佐藤 琴乃" userId="S::kotono_sato@jpfgojp.onmicrosoft.com::2230d9ee-5755-4738-bed6-b68085c1b120" providerId="AD" clId="Web-{ADCC20F1-5192-C994-30D9-CF074E047002}" dt="2020-07-19T12:36:07.191" v="64" actId="20577"/>
          <ac:spMkLst>
            <pc:docMk/>
            <pc:sldMk cId="1520544777" sldId="508"/>
            <ac:spMk id="8" creationId="{B590BF03-DF4B-4292-A87C-CA7C026985BF}"/>
          </ac:spMkLst>
        </pc:spChg>
      </pc:sldChg>
    </pc:docChg>
  </pc:docChgLst>
  <pc:docChgLst>
    <pc:chgData name="内田 陽子" userId="S::yoko_uchida@jpfgojp.onmicrosoft.com::3ba88787-b8da-4fc8-a417-83f627a88c5e" providerId="AD" clId="Web-{B82C5EFE-A680-7EA4-4874-7C51923C913D}"/>
    <pc:docChg chg="modSld">
      <pc:chgData name="内田 陽子" userId="S::yoko_uchida@jpfgojp.onmicrosoft.com::3ba88787-b8da-4fc8-a417-83f627a88c5e" providerId="AD" clId="Web-{B82C5EFE-A680-7EA4-4874-7C51923C913D}" dt="2020-07-03T14:36:04.752" v="142" actId="1076"/>
      <pc:docMkLst>
        <pc:docMk/>
      </pc:docMkLst>
      <pc:sldChg chg="modSp">
        <pc:chgData name="内田 陽子" userId="S::yoko_uchida@jpfgojp.onmicrosoft.com::3ba88787-b8da-4fc8-a417-83f627a88c5e" providerId="AD" clId="Web-{B82C5EFE-A680-7EA4-4874-7C51923C913D}" dt="2020-07-03T14:36:04.752" v="142" actId="1076"/>
        <pc:sldMkLst>
          <pc:docMk/>
          <pc:sldMk cId="1520544777" sldId="508"/>
        </pc:sldMkLst>
        <pc:spChg chg="mod">
          <ac:chgData name="内田 陽子" userId="S::yoko_uchida@jpfgojp.onmicrosoft.com::3ba88787-b8da-4fc8-a417-83f627a88c5e" providerId="AD" clId="Web-{B82C5EFE-A680-7EA4-4874-7C51923C913D}" dt="2020-07-03T14:36:04.720" v="139" actId="1076"/>
          <ac:spMkLst>
            <pc:docMk/>
            <pc:sldMk cId="1520544777" sldId="508"/>
            <ac:spMk id="2" creationId="{A205A62B-D8A9-4EF5-AF8F-684E77B04AB0}"/>
          </ac:spMkLst>
        </pc:spChg>
        <pc:spChg chg="mod">
          <ac:chgData name="内田 陽子" userId="S::yoko_uchida@jpfgojp.onmicrosoft.com::3ba88787-b8da-4fc8-a417-83f627a88c5e" providerId="AD" clId="Web-{B82C5EFE-A680-7EA4-4874-7C51923C913D}" dt="2020-07-03T14:36:04.736" v="140" actId="1076"/>
          <ac:spMkLst>
            <pc:docMk/>
            <pc:sldMk cId="1520544777" sldId="508"/>
            <ac:spMk id="5" creationId="{169BCF70-2C96-4FB6-B65D-48001D35232F}"/>
          </ac:spMkLst>
        </pc:spChg>
        <pc:spChg chg="mod">
          <ac:chgData name="内田 陽子" userId="S::yoko_uchida@jpfgojp.onmicrosoft.com::3ba88787-b8da-4fc8-a417-83f627a88c5e" providerId="AD" clId="Web-{B82C5EFE-A680-7EA4-4874-7C51923C913D}" dt="2020-07-03T14:31:51.515" v="0" actId="20577"/>
          <ac:spMkLst>
            <pc:docMk/>
            <pc:sldMk cId="1520544777" sldId="508"/>
            <ac:spMk id="8" creationId="{B590BF03-DF4B-4292-A87C-CA7C026985BF}"/>
          </ac:spMkLst>
        </pc:spChg>
        <pc:spChg chg="mod">
          <ac:chgData name="内田 陽子" userId="S::yoko_uchida@jpfgojp.onmicrosoft.com::3ba88787-b8da-4fc8-a417-83f627a88c5e" providerId="AD" clId="Web-{B82C5EFE-A680-7EA4-4874-7C51923C913D}" dt="2020-07-03T14:36:04.752" v="142" actId="1076"/>
          <ac:spMkLst>
            <pc:docMk/>
            <pc:sldMk cId="1520544777" sldId="508"/>
            <ac:spMk id="11" creationId="{32BDF547-2588-45DC-9A1B-200667872D02}"/>
          </ac:spMkLst>
        </pc:spChg>
        <pc:spChg chg="mod">
          <ac:chgData name="内田 陽子" userId="S::yoko_uchida@jpfgojp.onmicrosoft.com::3ba88787-b8da-4fc8-a417-83f627a88c5e" providerId="AD" clId="Web-{B82C5EFE-A680-7EA4-4874-7C51923C913D}" dt="2020-07-03T14:36:04.736" v="141" actId="1076"/>
          <ac:spMkLst>
            <pc:docMk/>
            <pc:sldMk cId="1520544777" sldId="508"/>
            <ac:spMk id="13" creationId="{736BF7FE-4064-4030-B175-647674B0179F}"/>
          </ac:spMkLst>
        </pc:spChg>
      </pc:sldChg>
    </pc:docChg>
  </pc:docChgLst>
  <pc:docChgLst>
    <pc:chgData name="内田 陽子" userId="S::yoko_uchida@jpfgojp.onmicrosoft.com::3ba88787-b8da-4fc8-a417-83f627a88c5e" providerId="AD" clId="Web-{BA90E12B-9006-16FD-BAF8-1D3002BE205A}"/>
    <pc:docChg chg="addSld delSld modSld sldOrd">
      <pc:chgData name="内田 陽子" userId="S::yoko_uchida@jpfgojp.onmicrosoft.com::3ba88787-b8da-4fc8-a417-83f627a88c5e" providerId="AD" clId="Web-{BA90E12B-9006-16FD-BAF8-1D3002BE205A}" dt="2020-06-29T09:24:14.075" v="2714"/>
      <pc:docMkLst>
        <pc:docMk/>
      </pc:docMkLst>
      <pc:sldChg chg="delSp">
        <pc:chgData name="内田 陽子" userId="S::yoko_uchida@jpfgojp.onmicrosoft.com::3ba88787-b8da-4fc8-a417-83f627a88c5e" providerId="AD" clId="Web-{BA90E12B-9006-16FD-BAF8-1D3002BE205A}" dt="2020-06-29T01:46:22.938" v="0"/>
        <pc:sldMkLst>
          <pc:docMk/>
          <pc:sldMk cId="2010396247" sldId="258"/>
        </pc:sldMkLst>
        <pc:spChg chg="del">
          <ac:chgData name="内田 陽子" userId="S::yoko_uchida@jpfgojp.onmicrosoft.com::3ba88787-b8da-4fc8-a417-83f627a88c5e" providerId="AD" clId="Web-{BA90E12B-9006-16FD-BAF8-1D3002BE205A}" dt="2020-06-29T01:46:22.938" v="0"/>
          <ac:spMkLst>
            <pc:docMk/>
            <pc:sldMk cId="2010396247" sldId="258"/>
            <ac:spMk id="6" creationId="{DD586B3A-10B6-457E-9E5C-9AEAFD03FCC8}"/>
          </ac:spMkLst>
        </pc:spChg>
      </pc:sldChg>
      <pc:sldChg chg="del">
        <pc:chgData name="内田 陽子" userId="S::yoko_uchida@jpfgojp.onmicrosoft.com::3ba88787-b8da-4fc8-a417-83f627a88c5e" providerId="AD" clId="Web-{BA90E12B-9006-16FD-BAF8-1D3002BE205A}" dt="2020-06-29T09:24:14.044" v="2683"/>
        <pc:sldMkLst>
          <pc:docMk/>
          <pc:sldMk cId="2847997097" sldId="289"/>
        </pc:sldMkLst>
      </pc:sldChg>
      <pc:sldChg chg="del">
        <pc:chgData name="内田 陽子" userId="S::yoko_uchida@jpfgojp.onmicrosoft.com::3ba88787-b8da-4fc8-a417-83f627a88c5e" providerId="AD" clId="Web-{BA90E12B-9006-16FD-BAF8-1D3002BE205A}" dt="2020-06-29T09:24:14.044" v="2689"/>
        <pc:sldMkLst>
          <pc:docMk/>
          <pc:sldMk cId="993028233" sldId="321"/>
        </pc:sldMkLst>
      </pc:sldChg>
      <pc:sldChg chg="modSp del">
        <pc:chgData name="内田 陽子" userId="S::yoko_uchida@jpfgojp.onmicrosoft.com::3ba88787-b8da-4fc8-a417-83f627a88c5e" providerId="AD" clId="Web-{BA90E12B-9006-16FD-BAF8-1D3002BE205A}" dt="2020-06-29T09:24:14.060" v="2702"/>
        <pc:sldMkLst>
          <pc:docMk/>
          <pc:sldMk cId="1269142455" sldId="366"/>
        </pc:sldMkLst>
        <pc:spChg chg="mod">
          <ac:chgData name="内田 陽子" userId="S::yoko_uchida@jpfgojp.onmicrosoft.com::3ba88787-b8da-4fc8-a417-83f627a88c5e" providerId="AD" clId="Web-{BA90E12B-9006-16FD-BAF8-1D3002BE205A}" dt="2020-06-29T08:48:16.519" v="2196" actId="20577"/>
          <ac:spMkLst>
            <pc:docMk/>
            <pc:sldMk cId="1269142455" sldId="366"/>
            <ac:spMk id="4" creationId="{00000000-0000-0000-0000-000000000000}"/>
          </ac:spMkLst>
        </pc:spChg>
      </pc:sldChg>
      <pc:sldChg chg="del">
        <pc:chgData name="内田 陽子" userId="S::yoko_uchida@jpfgojp.onmicrosoft.com::3ba88787-b8da-4fc8-a417-83f627a88c5e" providerId="AD" clId="Web-{BA90E12B-9006-16FD-BAF8-1D3002BE205A}" dt="2020-06-29T09:24:14.044" v="2688"/>
        <pc:sldMkLst>
          <pc:docMk/>
          <pc:sldMk cId="2833551238" sldId="367"/>
        </pc:sldMkLst>
      </pc:sldChg>
      <pc:sldChg chg="del">
        <pc:chgData name="内田 陽子" userId="S::yoko_uchida@jpfgojp.onmicrosoft.com::3ba88787-b8da-4fc8-a417-83f627a88c5e" providerId="AD" clId="Web-{BA90E12B-9006-16FD-BAF8-1D3002BE205A}" dt="2020-06-29T09:24:14.060" v="2692"/>
        <pc:sldMkLst>
          <pc:docMk/>
          <pc:sldMk cId="3220057753" sldId="368"/>
        </pc:sldMkLst>
      </pc:sldChg>
      <pc:sldChg chg="modSp ord">
        <pc:chgData name="内田 陽子" userId="S::yoko_uchida@jpfgojp.onmicrosoft.com::3ba88787-b8da-4fc8-a417-83f627a88c5e" providerId="AD" clId="Web-{BA90E12B-9006-16FD-BAF8-1D3002BE205A}" dt="2020-06-29T04:33:28.660" v="709" actId="1076"/>
        <pc:sldMkLst>
          <pc:docMk/>
          <pc:sldMk cId="1736354933" sldId="369"/>
        </pc:sldMkLst>
        <pc:spChg chg="mod">
          <ac:chgData name="内田 陽子" userId="S::yoko_uchida@jpfgojp.onmicrosoft.com::3ba88787-b8da-4fc8-a417-83f627a88c5e" providerId="AD" clId="Web-{BA90E12B-9006-16FD-BAF8-1D3002BE205A}" dt="2020-06-29T04:32:14.066" v="632" actId="20577"/>
          <ac:spMkLst>
            <pc:docMk/>
            <pc:sldMk cId="1736354933" sldId="369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2:50:47.999" v="446" actId="20577"/>
          <ac:spMkLst>
            <pc:docMk/>
            <pc:sldMk cId="1736354933" sldId="369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2:52:58.372" v="520" actId="20577"/>
          <ac:spMkLst>
            <pc:docMk/>
            <pc:sldMk cId="1736354933" sldId="369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4:33:28.660" v="709" actId="1076"/>
          <ac:spMkLst>
            <pc:docMk/>
            <pc:sldMk cId="1736354933" sldId="369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4:32:32.660" v="661" actId="20577"/>
          <ac:spMkLst>
            <pc:docMk/>
            <pc:sldMk cId="1736354933" sldId="369"/>
            <ac:spMk id="12" creationId="{FDF45B26-2467-4FFE-B55D-7C61FBE78DDD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4:32:58.144" v="689" actId="20577"/>
          <ac:spMkLst>
            <pc:docMk/>
            <pc:sldMk cId="1736354933" sldId="369"/>
            <ac:spMk id="13" creationId="{EF6F3857-3E56-471E-869C-FDB52DA51237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4:33:20.207" v="706" actId="20577"/>
          <ac:spMkLst>
            <pc:docMk/>
            <pc:sldMk cId="1736354933" sldId="369"/>
            <ac:spMk id="14" creationId="{B9E01242-A798-4AF3-A0A2-7C59DE02D6B1}"/>
          </ac:spMkLst>
        </pc:spChg>
      </pc:sldChg>
      <pc:sldChg chg="del">
        <pc:chgData name="内田 陽子" userId="S::yoko_uchida@jpfgojp.onmicrosoft.com::3ba88787-b8da-4fc8-a417-83f627a88c5e" providerId="AD" clId="Web-{BA90E12B-9006-16FD-BAF8-1D3002BE205A}" dt="2020-06-29T09:24:14.044" v="2687"/>
        <pc:sldMkLst>
          <pc:docMk/>
          <pc:sldMk cId="625840254" sldId="373"/>
        </pc:sldMkLst>
      </pc:sldChg>
      <pc:sldChg chg="del">
        <pc:chgData name="内田 陽子" userId="S::yoko_uchida@jpfgojp.onmicrosoft.com::3ba88787-b8da-4fc8-a417-83f627a88c5e" providerId="AD" clId="Web-{BA90E12B-9006-16FD-BAF8-1D3002BE205A}" dt="2020-06-29T09:24:14.044" v="2684"/>
        <pc:sldMkLst>
          <pc:docMk/>
          <pc:sldMk cId="3377572367" sldId="374"/>
        </pc:sldMkLst>
      </pc:sldChg>
      <pc:sldChg chg="del">
        <pc:chgData name="内田 陽子" userId="S::yoko_uchida@jpfgojp.onmicrosoft.com::3ba88787-b8da-4fc8-a417-83f627a88c5e" providerId="AD" clId="Web-{BA90E12B-9006-16FD-BAF8-1D3002BE205A}" dt="2020-06-29T09:24:14.060" v="2699"/>
        <pc:sldMkLst>
          <pc:docMk/>
          <pc:sldMk cId="465409923" sldId="375"/>
        </pc:sldMkLst>
      </pc:sldChg>
      <pc:sldChg chg="del">
        <pc:chgData name="内田 陽子" userId="S::yoko_uchida@jpfgojp.onmicrosoft.com::3ba88787-b8da-4fc8-a417-83f627a88c5e" providerId="AD" clId="Web-{BA90E12B-9006-16FD-BAF8-1D3002BE205A}" dt="2020-06-29T09:24:14.075" v="2714"/>
        <pc:sldMkLst>
          <pc:docMk/>
          <pc:sldMk cId="3798892302" sldId="399"/>
        </pc:sldMkLst>
      </pc:sldChg>
      <pc:sldChg chg="del">
        <pc:chgData name="内田 陽子" userId="S::yoko_uchida@jpfgojp.onmicrosoft.com::3ba88787-b8da-4fc8-a417-83f627a88c5e" providerId="AD" clId="Web-{BA90E12B-9006-16FD-BAF8-1D3002BE205A}" dt="2020-06-29T09:24:14.075" v="2713"/>
        <pc:sldMkLst>
          <pc:docMk/>
          <pc:sldMk cId="2793208187" sldId="400"/>
        </pc:sldMkLst>
      </pc:sldChg>
      <pc:sldChg chg="del">
        <pc:chgData name="内田 陽子" userId="S::yoko_uchida@jpfgojp.onmicrosoft.com::3ba88787-b8da-4fc8-a417-83f627a88c5e" providerId="AD" clId="Web-{BA90E12B-9006-16FD-BAF8-1D3002BE205A}" dt="2020-06-29T09:24:14.075" v="2712"/>
        <pc:sldMkLst>
          <pc:docMk/>
          <pc:sldMk cId="136655555" sldId="401"/>
        </pc:sldMkLst>
      </pc:sldChg>
      <pc:sldChg chg="modSp ord">
        <pc:chgData name="内田 陽子" userId="S::yoko_uchida@jpfgojp.onmicrosoft.com::3ba88787-b8da-4fc8-a417-83f627a88c5e" providerId="AD" clId="Web-{BA90E12B-9006-16FD-BAF8-1D3002BE205A}" dt="2020-06-29T08:39:34.395" v="2022" actId="20577"/>
        <pc:sldMkLst>
          <pc:docMk/>
          <pc:sldMk cId="3865722586" sldId="402"/>
        </pc:sldMkLst>
        <pc:spChg chg="mod">
          <ac:chgData name="内田 陽子" userId="S::yoko_uchida@jpfgojp.onmicrosoft.com::3ba88787-b8da-4fc8-a417-83f627a88c5e" providerId="AD" clId="Web-{BA90E12B-9006-16FD-BAF8-1D3002BE205A}" dt="2020-06-29T08:38:08.614" v="1972" actId="20577"/>
          <ac:spMkLst>
            <pc:docMk/>
            <pc:sldMk cId="3865722586" sldId="402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5:53:10.988" v="1916" actId="20577"/>
          <ac:spMkLst>
            <pc:docMk/>
            <pc:sldMk cId="3865722586" sldId="402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8:39:34.395" v="2022" actId="20577"/>
          <ac:spMkLst>
            <pc:docMk/>
            <pc:sldMk cId="3865722586" sldId="402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8:38:49.427" v="2016" actId="1076"/>
          <ac:spMkLst>
            <pc:docMk/>
            <pc:sldMk cId="3865722586" sldId="402"/>
            <ac:spMk id="12" creationId="{B56575D4-765F-4956-A373-F79DD7F9F5B3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8:38:49.427" v="2017" actId="1076"/>
          <ac:spMkLst>
            <pc:docMk/>
            <pc:sldMk cId="3865722586" sldId="402"/>
            <ac:spMk id="13" creationId="{1F3CC64E-63E7-4FD9-B6B5-46AD8E2AA81A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8:38:49.442" v="2018" actId="1076"/>
          <ac:spMkLst>
            <pc:docMk/>
            <pc:sldMk cId="3865722586" sldId="402"/>
            <ac:spMk id="14" creationId="{E81F51A5-8175-464B-A1AE-19542C1F9BA4}"/>
          </ac:spMkLst>
        </pc:spChg>
      </pc:sldChg>
      <pc:sldChg chg="del">
        <pc:chgData name="内田 陽子" userId="S::yoko_uchida@jpfgojp.onmicrosoft.com::3ba88787-b8da-4fc8-a417-83f627a88c5e" providerId="AD" clId="Web-{BA90E12B-9006-16FD-BAF8-1D3002BE205A}" dt="2020-06-29T09:24:14.075" v="2711"/>
        <pc:sldMkLst>
          <pc:docMk/>
          <pc:sldMk cId="3578036019" sldId="403"/>
        </pc:sldMkLst>
      </pc:sldChg>
      <pc:sldChg chg="del">
        <pc:chgData name="内田 陽子" userId="S::yoko_uchida@jpfgojp.onmicrosoft.com::3ba88787-b8da-4fc8-a417-83f627a88c5e" providerId="AD" clId="Web-{BA90E12B-9006-16FD-BAF8-1D3002BE205A}" dt="2020-06-29T09:24:14.075" v="2710"/>
        <pc:sldMkLst>
          <pc:docMk/>
          <pc:sldMk cId="686275088" sldId="404"/>
        </pc:sldMkLst>
      </pc:sldChg>
      <pc:sldChg chg="modSp ord">
        <pc:chgData name="内田 陽子" userId="S::yoko_uchida@jpfgojp.onmicrosoft.com::3ba88787-b8da-4fc8-a417-83f627a88c5e" providerId="AD" clId="Web-{BA90E12B-9006-16FD-BAF8-1D3002BE205A}" dt="2020-06-29T05:26:39.123" v="1630"/>
        <pc:sldMkLst>
          <pc:docMk/>
          <pc:sldMk cId="3200399028" sldId="405"/>
        </pc:sldMkLst>
        <pc:spChg chg="mod">
          <ac:chgData name="内田 陽子" userId="S::yoko_uchida@jpfgojp.onmicrosoft.com::3ba88787-b8da-4fc8-a417-83f627a88c5e" providerId="AD" clId="Web-{BA90E12B-9006-16FD-BAF8-1D3002BE205A}" dt="2020-06-29T05:25:45.045" v="1594" actId="20577"/>
          <ac:spMkLst>
            <pc:docMk/>
            <pc:sldMk cId="3200399028" sldId="405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5:23:52.937" v="1535" actId="20577"/>
          <ac:spMkLst>
            <pc:docMk/>
            <pc:sldMk cId="3200399028" sldId="405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5:25:11.639" v="1579" actId="20577"/>
          <ac:spMkLst>
            <pc:docMk/>
            <pc:sldMk cId="3200399028" sldId="405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5:24:02.015" v="1536" actId="1076"/>
          <ac:spMkLst>
            <pc:docMk/>
            <pc:sldMk cId="3200399028" sldId="405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5:25:55.155" v="1605" actId="20577"/>
          <ac:spMkLst>
            <pc:docMk/>
            <pc:sldMk cId="3200399028" sldId="405"/>
            <ac:spMk id="12" creationId="{6F3A0298-66E6-4944-98E3-AFEC4CD74146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5:26:07.842" v="1612" actId="20577"/>
          <ac:spMkLst>
            <pc:docMk/>
            <pc:sldMk cId="3200399028" sldId="405"/>
            <ac:spMk id="13" creationId="{65159E38-5508-45DB-9331-9F13758B9F04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5:26:21.936" v="1629" actId="1076"/>
          <ac:spMkLst>
            <pc:docMk/>
            <pc:sldMk cId="3200399028" sldId="405"/>
            <ac:spMk id="14" creationId="{8335A247-BD9C-4A5A-9D96-6CDB89C0F48A}"/>
          </ac:spMkLst>
        </pc:spChg>
      </pc:sldChg>
      <pc:sldChg chg="del">
        <pc:chgData name="内田 陽子" userId="S::yoko_uchida@jpfgojp.onmicrosoft.com::3ba88787-b8da-4fc8-a417-83f627a88c5e" providerId="AD" clId="Web-{BA90E12B-9006-16FD-BAF8-1D3002BE205A}" dt="2020-06-29T09:24:14.075" v="2709"/>
        <pc:sldMkLst>
          <pc:docMk/>
          <pc:sldMk cId="1866535682" sldId="406"/>
        </pc:sldMkLst>
      </pc:sldChg>
      <pc:sldChg chg="addSp delSp modSp ord">
        <pc:chgData name="内田 陽子" userId="S::yoko_uchida@jpfgojp.onmicrosoft.com::3ba88787-b8da-4fc8-a417-83f627a88c5e" providerId="AD" clId="Web-{BA90E12B-9006-16FD-BAF8-1D3002BE205A}" dt="2020-06-29T05:01:12.633" v="1253"/>
        <pc:sldMkLst>
          <pc:docMk/>
          <pc:sldMk cId="2292691927" sldId="408"/>
        </pc:sldMkLst>
        <pc:spChg chg="mod">
          <ac:chgData name="内田 陽子" userId="S::yoko_uchida@jpfgojp.onmicrosoft.com::3ba88787-b8da-4fc8-a417-83f627a88c5e" providerId="AD" clId="Web-{BA90E12B-9006-16FD-BAF8-1D3002BE205A}" dt="2020-06-29T05:00:00.649" v="1202" actId="20577"/>
          <ac:spMkLst>
            <pc:docMk/>
            <pc:sldMk cId="2292691927" sldId="408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4:55:59.588" v="1129" actId="20577"/>
          <ac:spMkLst>
            <pc:docMk/>
            <pc:sldMk cId="2292691927" sldId="408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4:58:16.962" v="1179" actId="20577"/>
          <ac:spMkLst>
            <pc:docMk/>
            <pc:sldMk cId="2292691927" sldId="408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4:56:06.745" v="1130" actId="1076"/>
          <ac:spMkLst>
            <pc:docMk/>
            <pc:sldMk cId="2292691927" sldId="408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5:00:32.962" v="1226" actId="20577"/>
          <ac:spMkLst>
            <pc:docMk/>
            <pc:sldMk cId="2292691927" sldId="408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5:00:51.290" v="1250" actId="20577"/>
          <ac:spMkLst>
            <pc:docMk/>
            <pc:sldMk cId="2292691927" sldId="408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5:00:20.087" v="1213" actId="20577"/>
          <ac:spMkLst>
            <pc:docMk/>
            <pc:sldMk cId="2292691927" sldId="408"/>
            <ac:spMk id="11" creationId="{9557DDCB-0AF4-4AFF-A705-E5DBBE957561}"/>
          </ac:spMkLst>
        </pc:spChg>
        <pc:picChg chg="add mod ord">
          <ac:chgData name="内田 陽子" userId="S::yoko_uchida@jpfgojp.onmicrosoft.com::3ba88787-b8da-4fc8-a417-83f627a88c5e" providerId="AD" clId="Web-{BA90E12B-9006-16FD-BAF8-1D3002BE205A}" dt="2020-06-29T04:59:03.228" v="1183"/>
          <ac:picMkLst>
            <pc:docMk/>
            <pc:sldMk cId="2292691927" sldId="408"/>
            <ac:picMk id="5" creationId="{6EB3EBFE-C967-4F80-9841-5CBB3CAB59FE}"/>
          </ac:picMkLst>
        </pc:picChg>
        <pc:picChg chg="del">
          <ac:chgData name="内田 陽子" userId="S::yoko_uchida@jpfgojp.onmicrosoft.com::3ba88787-b8da-4fc8-a417-83f627a88c5e" providerId="AD" clId="Web-{BA90E12B-9006-16FD-BAF8-1D3002BE205A}" dt="2020-06-29T04:59:07.243" v="1184"/>
          <ac:picMkLst>
            <pc:docMk/>
            <pc:sldMk cId="2292691927" sldId="408"/>
            <ac:picMk id="6" creationId="{FC3EFD14-5F0F-458F-ABA7-0E4DB0445AE9}"/>
          </ac:picMkLst>
        </pc:picChg>
      </pc:sldChg>
      <pc:sldChg chg="del">
        <pc:chgData name="内田 陽子" userId="S::yoko_uchida@jpfgojp.onmicrosoft.com::3ba88787-b8da-4fc8-a417-83f627a88c5e" providerId="AD" clId="Web-{BA90E12B-9006-16FD-BAF8-1D3002BE205A}" dt="2020-06-29T09:24:14.075" v="2708"/>
        <pc:sldMkLst>
          <pc:docMk/>
          <pc:sldMk cId="3672275379" sldId="410"/>
        </pc:sldMkLst>
      </pc:sldChg>
      <pc:sldChg chg="del">
        <pc:chgData name="内田 陽子" userId="S::yoko_uchida@jpfgojp.onmicrosoft.com::3ba88787-b8da-4fc8-a417-83f627a88c5e" providerId="AD" clId="Web-{BA90E12B-9006-16FD-BAF8-1D3002BE205A}" dt="2020-06-29T09:24:14.075" v="2707"/>
        <pc:sldMkLst>
          <pc:docMk/>
          <pc:sldMk cId="4034055592" sldId="411"/>
        </pc:sldMkLst>
      </pc:sldChg>
      <pc:sldChg chg="del">
        <pc:chgData name="内田 陽子" userId="S::yoko_uchida@jpfgojp.onmicrosoft.com::3ba88787-b8da-4fc8-a417-83f627a88c5e" providerId="AD" clId="Web-{BA90E12B-9006-16FD-BAF8-1D3002BE205A}" dt="2020-06-29T09:24:14.075" v="2706"/>
        <pc:sldMkLst>
          <pc:docMk/>
          <pc:sldMk cId="97403742" sldId="412"/>
        </pc:sldMkLst>
      </pc:sldChg>
      <pc:sldChg chg="addSp delSp modSp ord addAnim delAnim">
        <pc:chgData name="内田 陽子" userId="S::yoko_uchida@jpfgojp.onmicrosoft.com::3ba88787-b8da-4fc8-a417-83f627a88c5e" providerId="AD" clId="Web-{BA90E12B-9006-16FD-BAF8-1D3002BE205A}" dt="2020-06-29T03:04:05.989" v="571" actId="1076"/>
        <pc:sldMkLst>
          <pc:docMk/>
          <pc:sldMk cId="4023686586" sldId="413"/>
        </pc:sldMkLst>
        <pc:spChg chg="del mod">
          <ac:chgData name="内田 陽子" userId="S::yoko_uchida@jpfgojp.onmicrosoft.com::3ba88787-b8da-4fc8-a417-83f627a88c5e" providerId="AD" clId="Web-{BA90E12B-9006-16FD-BAF8-1D3002BE205A}" dt="2020-06-29T03:03:40.380" v="566"/>
          <ac:spMkLst>
            <pc:docMk/>
            <pc:sldMk cId="4023686586" sldId="413"/>
            <ac:spMk id="2" creationId="{9F693A7D-E8A1-4B5F-AD9D-F60CEF9E762C}"/>
          </ac:spMkLst>
        </pc:spChg>
        <pc:spChg chg="del mod">
          <ac:chgData name="内田 陽子" userId="S::yoko_uchida@jpfgojp.onmicrosoft.com::3ba88787-b8da-4fc8-a417-83f627a88c5e" providerId="AD" clId="Web-{BA90E12B-9006-16FD-BAF8-1D3002BE205A}" dt="2020-06-29T03:01:55.132" v="553"/>
          <ac:spMkLst>
            <pc:docMk/>
            <pc:sldMk cId="4023686586" sldId="413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2:42:46.614" v="243" actId="20577"/>
          <ac:spMkLst>
            <pc:docMk/>
            <pc:sldMk cId="4023686586" sldId="413"/>
            <ac:spMk id="4" creationId="{00000000-0000-0000-0000-000000000000}"/>
          </ac:spMkLst>
        </pc:spChg>
        <pc:spChg chg="add">
          <ac:chgData name="内田 陽子" userId="S::yoko_uchida@jpfgojp.onmicrosoft.com::3ba88787-b8da-4fc8-a417-83f627a88c5e" providerId="AD" clId="Web-{BA90E12B-9006-16FD-BAF8-1D3002BE205A}" dt="2020-06-29T03:01:48.163" v="551"/>
          <ac:spMkLst>
            <pc:docMk/>
            <pc:sldMk cId="4023686586" sldId="413"/>
            <ac:spMk id="6" creationId="{C26BD30C-7734-4240-83F0-2551AACA9332}"/>
          </ac:spMkLst>
        </pc:spChg>
        <pc:spChg chg="del">
          <ac:chgData name="内田 陽子" userId="S::yoko_uchida@jpfgojp.onmicrosoft.com::3ba88787-b8da-4fc8-a417-83f627a88c5e" providerId="AD" clId="Web-{BA90E12B-9006-16FD-BAF8-1D3002BE205A}" dt="2020-06-29T03:03:43.224" v="567"/>
          <ac:spMkLst>
            <pc:docMk/>
            <pc:sldMk cId="4023686586" sldId="413"/>
            <ac:spMk id="7" creationId="{1AF68CEC-B70C-4DFA-9973-E5B8A12ED17D}"/>
          </ac:spMkLst>
        </pc:spChg>
        <pc:spChg chg="add mod">
          <ac:chgData name="内田 陽子" userId="S::yoko_uchida@jpfgojp.onmicrosoft.com::3ba88787-b8da-4fc8-a417-83f627a88c5e" providerId="AD" clId="Web-{BA90E12B-9006-16FD-BAF8-1D3002BE205A}" dt="2020-06-29T03:04:05.989" v="571" actId="1076"/>
          <ac:spMkLst>
            <pc:docMk/>
            <pc:sldMk cId="4023686586" sldId="413"/>
            <ac:spMk id="8" creationId="{09336035-D0B3-4294-93CD-B0D1779E1361}"/>
          </ac:spMkLst>
        </pc:spChg>
        <pc:spChg chg="del mod">
          <ac:chgData name="内田 陽子" userId="S::yoko_uchida@jpfgojp.onmicrosoft.com::3ba88787-b8da-4fc8-a417-83f627a88c5e" providerId="AD" clId="Web-{BA90E12B-9006-16FD-BAF8-1D3002BE205A}" dt="2020-06-29T03:03:40.380" v="565"/>
          <ac:spMkLst>
            <pc:docMk/>
            <pc:sldMk cId="4023686586" sldId="413"/>
            <ac:spMk id="9" creationId="{48920A6D-E990-4345-B2E9-6CEDA0026157}"/>
          </ac:spMkLst>
        </pc:spChg>
        <pc:spChg chg="del">
          <ac:chgData name="内田 陽子" userId="S::yoko_uchida@jpfgojp.onmicrosoft.com::3ba88787-b8da-4fc8-a417-83f627a88c5e" providerId="AD" clId="Web-{BA90E12B-9006-16FD-BAF8-1D3002BE205A}" dt="2020-06-29T02:42:03.677" v="204"/>
          <ac:spMkLst>
            <pc:docMk/>
            <pc:sldMk cId="4023686586" sldId="413"/>
            <ac:spMk id="10" creationId="{9A12C887-F2A3-44AE-B14D-889C875FFA4A}"/>
          </ac:spMkLst>
        </pc:spChg>
        <pc:spChg chg="del">
          <ac:chgData name="内田 陽子" userId="S::yoko_uchida@jpfgojp.onmicrosoft.com::3ba88787-b8da-4fc8-a417-83f627a88c5e" providerId="AD" clId="Web-{BA90E12B-9006-16FD-BAF8-1D3002BE205A}" dt="2020-06-29T02:42:03.677" v="203"/>
          <ac:spMkLst>
            <pc:docMk/>
            <pc:sldMk cId="4023686586" sldId="413"/>
            <ac:spMk id="11" creationId="{9557DDCB-0AF4-4AFF-A705-E5DBBE957561}"/>
          </ac:spMkLst>
        </pc:spChg>
        <pc:spChg chg="add del mod">
          <ac:chgData name="内田 陽子" userId="S::yoko_uchida@jpfgojp.onmicrosoft.com::3ba88787-b8da-4fc8-a417-83f627a88c5e" providerId="AD" clId="Web-{BA90E12B-9006-16FD-BAF8-1D3002BE205A}" dt="2020-06-29T03:02:13.709" v="557"/>
          <ac:spMkLst>
            <pc:docMk/>
            <pc:sldMk cId="4023686586" sldId="413"/>
            <ac:spMk id="16" creationId="{C549375F-A4A7-4944-A8B9-1AE99336240E}"/>
          </ac:spMkLst>
        </pc:spChg>
        <pc:picChg chg="add del">
          <ac:chgData name="内田 陽子" userId="S::yoko_uchida@jpfgojp.onmicrosoft.com::3ba88787-b8da-4fc8-a417-83f627a88c5e" providerId="AD" clId="Web-{BA90E12B-9006-16FD-BAF8-1D3002BE205A}" dt="2020-06-29T03:03:35.052" v="564"/>
          <ac:picMkLst>
            <pc:docMk/>
            <pc:sldMk cId="4023686586" sldId="413"/>
            <ac:picMk id="5" creationId="{FA0DDF14-B8AD-4F11-A5B9-D83C0A246D7B}"/>
          </ac:picMkLst>
        </pc:picChg>
        <pc:picChg chg="add mod ord">
          <ac:chgData name="内田 陽子" userId="S::yoko_uchida@jpfgojp.onmicrosoft.com::3ba88787-b8da-4fc8-a417-83f627a88c5e" providerId="AD" clId="Web-{BA90E12B-9006-16FD-BAF8-1D3002BE205A}" dt="2020-06-29T03:03:31.912" v="563"/>
          <ac:picMkLst>
            <pc:docMk/>
            <pc:sldMk cId="4023686586" sldId="413"/>
            <ac:picMk id="17" creationId="{8C3FF992-89FB-4C13-B32E-47D42E28E47A}"/>
          </ac:picMkLst>
        </pc:picChg>
      </pc:sldChg>
      <pc:sldChg chg="del">
        <pc:chgData name="内田 陽子" userId="S::yoko_uchida@jpfgojp.onmicrosoft.com::3ba88787-b8da-4fc8-a417-83f627a88c5e" providerId="AD" clId="Web-{BA90E12B-9006-16FD-BAF8-1D3002BE205A}" dt="2020-06-29T09:24:14.075" v="2705"/>
        <pc:sldMkLst>
          <pc:docMk/>
          <pc:sldMk cId="2241989345" sldId="414"/>
        </pc:sldMkLst>
      </pc:sldChg>
      <pc:sldChg chg="del">
        <pc:chgData name="内田 陽子" userId="S::yoko_uchida@jpfgojp.onmicrosoft.com::3ba88787-b8da-4fc8-a417-83f627a88c5e" providerId="AD" clId="Web-{BA90E12B-9006-16FD-BAF8-1D3002BE205A}" dt="2020-06-29T09:24:14.075" v="2704"/>
        <pc:sldMkLst>
          <pc:docMk/>
          <pc:sldMk cId="856468901" sldId="415"/>
        </pc:sldMkLst>
      </pc:sldChg>
      <pc:sldChg chg="del">
        <pc:chgData name="内田 陽子" userId="S::yoko_uchida@jpfgojp.onmicrosoft.com::3ba88787-b8da-4fc8-a417-83f627a88c5e" providerId="AD" clId="Web-{BA90E12B-9006-16FD-BAF8-1D3002BE205A}" dt="2020-06-29T09:24:14.075" v="2703"/>
        <pc:sldMkLst>
          <pc:docMk/>
          <pc:sldMk cId="289439930" sldId="416"/>
        </pc:sldMkLst>
      </pc:sldChg>
      <pc:sldChg chg="del">
        <pc:chgData name="内田 陽子" userId="S::yoko_uchida@jpfgojp.onmicrosoft.com::3ba88787-b8da-4fc8-a417-83f627a88c5e" providerId="AD" clId="Web-{BA90E12B-9006-16FD-BAF8-1D3002BE205A}" dt="2020-06-29T09:24:14.060" v="2701"/>
        <pc:sldMkLst>
          <pc:docMk/>
          <pc:sldMk cId="2325278938" sldId="417"/>
        </pc:sldMkLst>
      </pc:sldChg>
      <pc:sldChg chg="del">
        <pc:chgData name="内田 陽子" userId="S::yoko_uchida@jpfgojp.onmicrosoft.com::3ba88787-b8da-4fc8-a417-83f627a88c5e" providerId="AD" clId="Web-{BA90E12B-9006-16FD-BAF8-1D3002BE205A}" dt="2020-06-29T09:24:14.060" v="2700"/>
        <pc:sldMkLst>
          <pc:docMk/>
          <pc:sldMk cId="977269450" sldId="418"/>
        </pc:sldMkLst>
      </pc:sldChg>
      <pc:sldChg chg="del">
        <pc:chgData name="内田 陽子" userId="S::yoko_uchida@jpfgojp.onmicrosoft.com::3ba88787-b8da-4fc8-a417-83f627a88c5e" providerId="AD" clId="Web-{BA90E12B-9006-16FD-BAF8-1D3002BE205A}" dt="2020-06-29T09:24:14.060" v="2698"/>
        <pc:sldMkLst>
          <pc:docMk/>
          <pc:sldMk cId="3361015407" sldId="420"/>
        </pc:sldMkLst>
      </pc:sldChg>
      <pc:sldChg chg="del">
        <pc:chgData name="内田 陽子" userId="S::yoko_uchida@jpfgojp.onmicrosoft.com::3ba88787-b8da-4fc8-a417-83f627a88c5e" providerId="AD" clId="Web-{BA90E12B-9006-16FD-BAF8-1D3002BE205A}" dt="2020-06-29T09:24:14.060" v="2697"/>
        <pc:sldMkLst>
          <pc:docMk/>
          <pc:sldMk cId="533143676" sldId="421"/>
        </pc:sldMkLst>
      </pc:sldChg>
      <pc:sldChg chg="del">
        <pc:chgData name="内田 陽子" userId="S::yoko_uchida@jpfgojp.onmicrosoft.com::3ba88787-b8da-4fc8-a417-83f627a88c5e" providerId="AD" clId="Web-{BA90E12B-9006-16FD-BAF8-1D3002BE205A}" dt="2020-06-29T09:24:14.060" v="2696"/>
        <pc:sldMkLst>
          <pc:docMk/>
          <pc:sldMk cId="2818862306" sldId="422"/>
        </pc:sldMkLst>
      </pc:sldChg>
      <pc:sldChg chg="del">
        <pc:chgData name="内田 陽子" userId="S::yoko_uchida@jpfgojp.onmicrosoft.com::3ba88787-b8da-4fc8-a417-83f627a88c5e" providerId="AD" clId="Web-{BA90E12B-9006-16FD-BAF8-1D3002BE205A}" dt="2020-06-29T09:24:14.060" v="2695"/>
        <pc:sldMkLst>
          <pc:docMk/>
          <pc:sldMk cId="3455790550" sldId="423"/>
        </pc:sldMkLst>
      </pc:sldChg>
      <pc:sldChg chg="modSp del">
        <pc:chgData name="内田 陽子" userId="S::yoko_uchida@jpfgojp.onmicrosoft.com::3ba88787-b8da-4fc8-a417-83f627a88c5e" providerId="AD" clId="Web-{BA90E12B-9006-16FD-BAF8-1D3002BE205A}" dt="2020-06-29T09:24:14.060" v="2694"/>
        <pc:sldMkLst>
          <pc:docMk/>
          <pc:sldMk cId="781615676" sldId="424"/>
        </pc:sldMkLst>
        <pc:spChg chg="mod">
          <ac:chgData name="内田 陽子" userId="S::yoko_uchida@jpfgojp.onmicrosoft.com::3ba88787-b8da-4fc8-a417-83f627a88c5e" providerId="AD" clId="Web-{BA90E12B-9006-16FD-BAF8-1D3002BE205A}" dt="2020-06-29T08:47:09.847" v="2189" actId="20577"/>
          <ac:spMkLst>
            <pc:docMk/>
            <pc:sldMk cId="781615676" sldId="424"/>
            <ac:spMk id="4" creationId="{00000000-0000-0000-0000-000000000000}"/>
          </ac:spMkLst>
        </pc:spChg>
      </pc:sldChg>
      <pc:sldChg chg="del">
        <pc:chgData name="内田 陽子" userId="S::yoko_uchida@jpfgojp.onmicrosoft.com::3ba88787-b8da-4fc8-a417-83f627a88c5e" providerId="AD" clId="Web-{BA90E12B-9006-16FD-BAF8-1D3002BE205A}" dt="2020-06-29T09:24:14.060" v="2693"/>
        <pc:sldMkLst>
          <pc:docMk/>
          <pc:sldMk cId="1130609394" sldId="425"/>
        </pc:sldMkLst>
      </pc:sldChg>
      <pc:sldChg chg="del">
        <pc:chgData name="内田 陽子" userId="S::yoko_uchida@jpfgojp.onmicrosoft.com::3ba88787-b8da-4fc8-a417-83f627a88c5e" providerId="AD" clId="Web-{BA90E12B-9006-16FD-BAF8-1D3002BE205A}" dt="2020-06-29T09:24:14.044" v="2691"/>
        <pc:sldMkLst>
          <pc:docMk/>
          <pc:sldMk cId="394096754" sldId="426"/>
        </pc:sldMkLst>
      </pc:sldChg>
      <pc:sldChg chg="del">
        <pc:chgData name="内田 陽子" userId="S::yoko_uchida@jpfgojp.onmicrosoft.com::3ba88787-b8da-4fc8-a417-83f627a88c5e" providerId="AD" clId="Web-{BA90E12B-9006-16FD-BAF8-1D3002BE205A}" dt="2020-06-29T09:24:14.044" v="2690"/>
        <pc:sldMkLst>
          <pc:docMk/>
          <pc:sldMk cId="1652159729" sldId="427"/>
        </pc:sldMkLst>
      </pc:sldChg>
      <pc:sldChg chg="modSp ord">
        <pc:chgData name="内田 陽子" userId="S::yoko_uchida@jpfgojp.onmicrosoft.com::3ba88787-b8da-4fc8-a417-83f627a88c5e" providerId="AD" clId="Web-{BA90E12B-9006-16FD-BAF8-1D3002BE205A}" dt="2020-06-29T05:45:28.382" v="1814"/>
        <pc:sldMkLst>
          <pc:docMk/>
          <pc:sldMk cId="1353421165" sldId="428"/>
        </pc:sldMkLst>
        <pc:spChg chg="mod">
          <ac:chgData name="内田 陽子" userId="S::yoko_uchida@jpfgojp.onmicrosoft.com::3ba88787-b8da-4fc8-a417-83f627a88c5e" providerId="AD" clId="Web-{BA90E12B-9006-16FD-BAF8-1D3002BE205A}" dt="2020-06-29T05:44:11.101" v="1786" actId="20577"/>
          <ac:spMkLst>
            <pc:docMk/>
            <pc:sldMk cId="1353421165" sldId="428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5:45:16.272" v="1813" actId="20577"/>
          <ac:spMkLst>
            <pc:docMk/>
            <pc:sldMk cId="1353421165" sldId="428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5:44:22.523" v="1787" actId="1076"/>
          <ac:spMkLst>
            <pc:docMk/>
            <pc:sldMk cId="1353421165" sldId="428"/>
            <ac:spMk id="7" creationId="{1AF68CEC-B70C-4DFA-9973-E5B8A12ED17D}"/>
          </ac:spMkLst>
        </pc:spChg>
      </pc:sldChg>
      <pc:sldChg chg="del">
        <pc:chgData name="内田 陽子" userId="S::yoko_uchida@jpfgojp.onmicrosoft.com::3ba88787-b8da-4fc8-a417-83f627a88c5e" providerId="AD" clId="Web-{BA90E12B-9006-16FD-BAF8-1D3002BE205A}" dt="2020-06-29T09:24:14.044" v="2686"/>
        <pc:sldMkLst>
          <pc:docMk/>
          <pc:sldMk cId="745387863" sldId="429"/>
        </pc:sldMkLst>
      </pc:sldChg>
      <pc:sldChg chg="del">
        <pc:chgData name="内田 陽子" userId="S::yoko_uchida@jpfgojp.onmicrosoft.com::3ba88787-b8da-4fc8-a417-83f627a88c5e" providerId="AD" clId="Web-{BA90E12B-9006-16FD-BAF8-1D3002BE205A}" dt="2020-06-29T09:24:14.044" v="2685"/>
        <pc:sldMkLst>
          <pc:docMk/>
          <pc:sldMk cId="270996168" sldId="430"/>
        </pc:sldMkLst>
      </pc:sldChg>
      <pc:sldChg chg="del">
        <pc:chgData name="内田 陽子" userId="S::yoko_uchida@jpfgojp.onmicrosoft.com::3ba88787-b8da-4fc8-a417-83f627a88c5e" providerId="AD" clId="Web-{BA90E12B-9006-16FD-BAF8-1D3002BE205A}" dt="2020-06-29T09:24:14.044" v="2682"/>
        <pc:sldMkLst>
          <pc:docMk/>
          <pc:sldMk cId="1236574533" sldId="431"/>
        </pc:sldMkLst>
      </pc:sldChg>
      <pc:sldChg chg="del">
        <pc:chgData name="内田 陽子" userId="S::yoko_uchida@jpfgojp.onmicrosoft.com::3ba88787-b8da-4fc8-a417-83f627a88c5e" providerId="AD" clId="Web-{BA90E12B-9006-16FD-BAF8-1D3002BE205A}" dt="2020-06-29T09:24:14.044" v="2681"/>
        <pc:sldMkLst>
          <pc:docMk/>
          <pc:sldMk cId="3129039018" sldId="432"/>
        </pc:sldMkLst>
      </pc:sldChg>
      <pc:sldChg chg="del">
        <pc:chgData name="内田 陽子" userId="S::yoko_uchida@jpfgojp.onmicrosoft.com::3ba88787-b8da-4fc8-a417-83f627a88c5e" providerId="AD" clId="Web-{BA90E12B-9006-16FD-BAF8-1D3002BE205A}" dt="2020-06-29T09:24:14.029" v="2680"/>
        <pc:sldMkLst>
          <pc:docMk/>
          <pc:sldMk cId="1073822947" sldId="433"/>
        </pc:sldMkLst>
      </pc:sldChg>
      <pc:sldChg chg="del">
        <pc:chgData name="内田 陽子" userId="S::yoko_uchida@jpfgojp.onmicrosoft.com::3ba88787-b8da-4fc8-a417-83f627a88c5e" providerId="AD" clId="Web-{BA90E12B-9006-16FD-BAF8-1D3002BE205A}" dt="2020-06-29T09:24:14.029" v="2679"/>
        <pc:sldMkLst>
          <pc:docMk/>
          <pc:sldMk cId="1433539015" sldId="434"/>
        </pc:sldMkLst>
      </pc:sldChg>
      <pc:sldChg chg="del">
        <pc:chgData name="内田 陽子" userId="S::yoko_uchida@jpfgojp.onmicrosoft.com::3ba88787-b8da-4fc8-a417-83f627a88c5e" providerId="AD" clId="Web-{BA90E12B-9006-16FD-BAF8-1D3002BE205A}" dt="2020-06-29T09:24:14.029" v="2678"/>
        <pc:sldMkLst>
          <pc:docMk/>
          <pc:sldMk cId="1031942134" sldId="435"/>
        </pc:sldMkLst>
      </pc:sldChg>
      <pc:sldChg chg="del">
        <pc:chgData name="内田 陽子" userId="S::yoko_uchida@jpfgojp.onmicrosoft.com::3ba88787-b8da-4fc8-a417-83f627a88c5e" providerId="AD" clId="Web-{BA90E12B-9006-16FD-BAF8-1D3002BE205A}" dt="2020-06-29T09:24:14.029" v="2677"/>
        <pc:sldMkLst>
          <pc:docMk/>
          <pc:sldMk cId="875156054" sldId="436"/>
        </pc:sldMkLst>
      </pc:sldChg>
      <pc:sldChg chg="del">
        <pc:chgData name="内田 陽子" userId="S::yoko_uchida@jpfgojp.onmicrosoft.com::3ba88787-b8da-4fc8-a417-83f627a88c5e" providerId="AD" clId="Web-{BA90E12B-9006-16FD-BAF8-1D3002BE205A}" dt="2020-06-29T09:24:14.029" v="2676"/>
        <pc:sldMkLst>
          <pc:docMk/>
          <pc:sldMk cId="4257144580" sldId="437"/>
        </pc:sldMkLst>
      </pc:sldChg>
      <pc:sldChg chg="addSp delSp modSp addAnim delAnim">
        <pc:chgData name="内田 陽子" userId="S::yoko_uchida@jpfgojp.onmicrosoft.com::3ba88787-b8da-4fc8-a417-83f627a88c5e" providerId="AD" clId="Web-{BA90E12B-9006-16FD-BAF8-1D3002BE205A}" dt="2020-06-29T02:57:21.479" v="536"/>
        <pc:sldMkLst>
          <pc:docMk/>
          <pc:sldMk cId="336248084" sldId="451"/>
        </pc:sldMkLst>
        <pc:spChg chg="add del">
          <ac:chgData name="内田 陽子" userId="S::yoko_uchida@jpfgojp.onmicrosoft.com::3ba88787-b8da-4fc8-a417-83f627a88c5e" providerId="AD" clId="Web-{BA90E12B-9006-16FD-BAF8-1D3002BE205A}" dt="2020-06-29T01:52:20.613" v="8"/>
          <ac:spMkLst>
            <pc:docMk/>
            <pc:sldMk cId="336248084" sldId="451"/>
            <ac:spMk id="2" creationId="{33E26DFC-C7A9-48BA-8351-B9BF6EF60ECA}"/>
          </ac:spMkLst>
        </pc:spChg>
        <pc:spChg chg="del">
          <ac:chgData name="内田 陽子" userId="S::yoko_uchida@jpfgojp.onmicrosoft.com::3ba88787-b8da-4fc8-a417-83f627a88c5e" providerId="AD" clId="Web-{BA90E12B-9006-16FD-BAF8-1D3002BE205A}" dt="2020-06-29T02:55:26.511" v="522"/>
          <ac:spMkLst>
            <pc:docMk/>
            <pc:sldMk cId="336248084" sldId="451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1:55:22.818" v="77" actId="20577"/>
          <ac:spMkLst>
            <pc:docMk/>
            <pc:sldMk cId="336248084" sldId="451"/>
            <ac:spMk id="4" creationId="{00000000-0000-0000-0000-000000000000}"/>
          </ac:spMkLst>
        </pc:spChg>
        <pc:spChg chg="add del mod">
          <ac:chgData name="内田 陽子" userId="S::yoko_uchida@jpfgojp.onmicrosoft.com::3ba88787-b8da-4fc8-a417-83f627a88c5e" providerId="AD" clId="Web-{BA90E12B-9006-16FD-BAF8-1D3002BE205A}" dt="2020-06-29T02:55:30.652" v="523"/>
          <ac:spMkLst>
            <pc:docMk/>
            <pc:sldMk cId="336248084" sldId="451"/>
            <ac:spMk id="5" creationId="{2A826336-FD59-428B-981F-AFA77B5B18E9}"/>
          </ac:spMkLst>
        </pc:spChg>
        <pc:spChg chg="add">
          <ac:chgData name="内田 陽子" userId="S::yoko_uchida@jpfgojp.onmicrosoft.com::3ba88787-b8da-4fc8-a417-83f627a88c5e" providerId="AD" clId="Web-{BA90E12B-9006-16FD-BAF8-1D3002BE205A}" dt="2020-06-29T02:55:33.449" v="525"/>
          <ac:spMkLst>
            <pc:docMk/>
            <pc:sldMk cId="336248084" sldId="451"/>
            <ac:spMk id="6" creationId="{F8270C5B-771E-4466-9DB5-781CC173B6C5}"/>
          </ac:spMkLst>
        </pc:spChg>
        <pc:spChg chg="del">
          <ac:chgData name="内田 陽子" userId="S::yoko_uchida@jpfgojp.onmicrosoft.com::3ba88787-b8da-4fc8-a417-83f627a88c5e" providerId="AD" clId="Web-{BA90E12B-9006-16FD-BAF8-1D3002BE205A}" dt="2020-06-29T02:55:32.839" v="524"/>
          <ac:spMkLst>
            <pc:docMk/>
            <pc:sldMk cId="336248084" sldId="451"/>
            <ac:spMk id="7" creationId="{1AF68CEC-B70C-4DFA-9973-E5B8A12ED17D}"/>
          </ac:spMkLst>
        </pc:spChg>
        <pc:spChg chg="add mod">
          <ac:chgData name="内田 陽子" userId="S::yoko_uchida@jpfgojp.onmicrosoft.com::3ba88787-b8da-4fc8-a417-83f627a88c5e" providerId="AD" clId="Web-{BA90E12B-9006-16FD-BAF8-1D3002BE205A}" dt="2020-06-29T02:56:54.151" v="534" actId="1076"/>
          <ac:spMkLst>
            <pc:docMk/>
            <pc:sldMk cId="336248084" sldId="451"/>
            <ac:spMk id="10" creationId="{0D754CA9-DC6B-471C-9432-73772AAC0801}"/>
          </ac:spMkLst>
        </pc:spChg>
        <pc:picChg chg="add del">
          <ac:chgData name="内田 陽子" userId="S::yoko_uchida@jpfgojp.onmicrosoft.com::3ba88787-b8da-4fc8-a417-83f627a88c5e" providerId="AD" clId="Web-{BA90E12B-9006-16FD-BAF8-1D3002BE205A}" dt="2020-06-29T02:57:21.479" v="536"/>
          <ac:picMkLst>
            <pc:docMk/>
            <pc:sldMk cId="336248084" sldId="451"/>
            <ac:picMk id="12" creationId="{CC6B01EA-266B-40B8-BA9B-75D126C50D50}"/>
          </ac:picMkLst>
        </pc:picChg>
        <pc:picChg chg="add mod ord">
          <ac:chgData name="内田 陽子" userId="S::yoko_uchida@jpfgojp.onmicrosoft.com::3ba88787-b8da-4fc8-a417-83f627a88c5e" providerId="AD" clId="Web-{BA90E12B-9006-16FD-BAF8-1D3002BE205A}" dt="2020-06-29T02:57:18.463" v="535"/>
          <ac:picMkLst>
            <pc:docMk/>
            <pc:sldMk cId="336248084" sldId="451"/>
            <ac:picMk id="13" creationId="{8352931E-F840-444F-BB18-DD9FE297217A}"/>
          </ac:picMkLst>
        </pc:picChg>
      </pc:sldChg>
      <pc:sldChg chg="addSp delSp modSp add replId addAnim delAnim">
        <pc:chgData name="内田 陽子" userId="S::yoko_uchida@jpfgojp.onmicrosoft.com::3ba88787-b8da-4fc8-a417-83f627a88c5e" providerId="AD" clId="Web-{BA90E12B-9006-16FD-BAF8-1D3002BE205A}" dt="2020-06-29T03:03:20.896" v="562"/>
        <pc:sldMkLst>
          <pc:docMk/>
          <pc:sldMk cId="281834022" sldId="452"/>
        </pc:sldMkLst>
        <pc:spChg chg="add del mod">
          <ac:chgData name="内田 陽子" userId="S::yoko_uchida@jpfgojp.onmicrosoft.com::3ba88787-b8da-4fc8-a417-83f627a88c5e" providerId="AD" clId="Web-{BA90E12B-9006-16FD-BAF8-1D3002BE205A}" dt="2020-06-29T03:03:20.896" v="562"/>
          <ac:spMkLst>
            <pc:docMk/>
            <pc:sldMk cId="281834022" sldId="452"/>
            <ac:spMk id="2" creationId="{3D077F60-A5C7-4F35-99B3-317D6907A51B}"/>
          </ac:spMkLst>
        </pc:spChg>
        <pc:spChg chg="del mod">
          <ac:chgData name="内田 陽子" userId="S::yoko_uchida@jpfgojp.onmicrosoft.com::3ba88787-b8da-4fc8-a417-83f627a88c5e" providerId="AD" clId="Web-{BA90E12B-9006-16FD-BAF8-1D3002BE205A}" dt="2020-06-29T02:57:34.260" v="539"/>
          <ac:spMkLst>
            <pc:docMk/>
            <pc:sldMk cId="281834022" sldId="452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2:09:01.685" v="125" actId="20577"/>
          <ac:spMkLst>
            <pc:docMk/>
            <pc:sldMk cId="281834022" sldId="452"/>
            <ac:spMk id="4" creationId="{00000000-0000-0000-0000-000000000000}"/>
          </ac:spMkLst>
        </pc:spChg>
        <pc:spChg chg="del mod">
          <ac:chgData name="内田 陽子" userId="S::yoko_uchida@jpfgojp.onmicrosoft.com::3ba88787-b8da-4fc8-a417-83f627a88c5e" providerId="AD" clId="Web-{BA90E12B-9006-16FD-BAF8-1D3002BE205A}" dt="2020-06-29T02:57:34.150" v="538"/>
          <ac:spMkLst>
            <pc:docMk/>
            <pc:sldMk cId="281834022" sldId="452"/>
            <ac:spMk id="7" creationId="{1AF68CEC-B70C-4DFA-9973-E5B8A12ED17D}"/>
          </ac:spMkLst>
        </pc:spChg>
        <pc:spChg chg="add del mod">
          <ac:chgData name="内田 陽子" userId="S::yoko_uchida@jpfgojp.onmicrosoft.com::3ba88787-b8da-4fc8-a417-83f627a88c5e" providerId="AD" clId="Web-{BA90E12B-9006-16FD-BAF8-1D3002BE205A}" dt="2020-06-29T02:57:46.369" v="542"/>
          <ac:spMkLst>
            <pc:docMk/>
            <pc:sldMk cId="281834022" sldId="452"/>
            <ac:spMk id="9" creationId="{A878D78E-36FC-4581-AA37-FFACE390FDE7}"/>
          </ac:spMkLst>
        </pc:spChg>
        <pc:spChg chg="add">
          <ac:chgData name="内田 陽子" userId="S::yoko_uchida@jpfgojp.onmicrosoft.com::3ba88787-b8da-4fc8-a417-83f627a88c5e" providerId="AD" clId="Web-{BA90E12B-9006-16FD-BAF8-1D3002BE205A}" dt="2020-06-29T02:57:43.885" v="540"/>
          <ac:spMkLst>
            <pc:docMk/>
            <pc:sldMk cId="281834022" sldId="452"/>
            <ac:spMk id="11" creationId="{855072FF-6901-4EEA-BCDE-010584452EDC}"/>
          </ac:spMkLst>
        </pc:spChg>
        <pc:spChg chg="add mod">
          <ac:chgData name="内田 陽子" userId="S::yoko_uchida@jpfgojp.onmicrosoft.com::3ba88787-b8da-4fc8-a417-83f627a88c5e" providerId="AD" clId="Web-{BA90E12B-9006-16FD-BAF8-1D3002BE205A}" dt="2020-06-29T03:02:04.960" v="556" actId="1076"/>
          <ac:spMkLst>
            <pc:docMk/>
            <pc:sldMk cId="281834022" sldId="452"/>
            <ac:spMk id="13" creationId="{288176C6-B37E-4384-9A6C-5F9406B3C818}"/>
          </ac:spMkLst>
        </pc:spChg>
        <pc:picChg chg="add del">
          <ac:chgData name="内田 陽子" userId="S::yoko_uchida@jpfgojp.onmicrosoft.com::3ba88787-b8da-4fc8-a417-83f627a88c5e" providerId="AD" clId="Web-{BA90E12B-9006-16FD-BAF8-1D3002BE205A}" dt="2020-06-29T03:00:47.929" v="548"/>
          <ac:picMkLst>
            <pc:docMk/>
            <pc:sldMk cId="281834022" sldId="452"/>
            <ac:picMk id="5" creationId="{D944D895-60FA-4C19-AB06-70CFC86089CA}"/>
          </ac:picMkLst>
        </pc:picChg>
        <pc:picChg chg="add mod ord">
          <ac:chgData name="内田 陽子" userId="S::yoko_uchida@jpfgojp.onmicrosoft.com::3ba88787-b8da-4fc8-a417-83f627a88c5e" providerId="AD" clId="Web-{BA90E12B-9006-16FD-BAF8-1D3002BE205A}" dt="2020-06-29T03:00:45.179" v="547"/>
          <ac:picMkLst>
            <pc:docMk/>
            <pc:sldMk cId="281834022" sldId="452"/>
            <ac:picMk id="14" creationId="{B6F90BAF-F0EA-4EF1-8320-16DC955028DE}"/>
          </ac:picMkLst>
        </pc:picChg>
      </pc:sldChg>
      <pc:sldChg chg="addSp delSp modSp add replId addAnim delAnim">
        <pc:chgData name="内田 陽子" userId="S::yoko_uchida@jpfgojp.onmicrosoft.com::3ba88787-b8da-4fc8-a417-83f627a88c5e" providerId="AD" clId="Web-{BA90E12B-9006-16FD-BAF8-1D3002BE205A}" dt="2020-06-29T03:05:38.348" v="596" actId="1076"/>
        <pc:sldMkLst>
          <pc:docMk/>
          <pc:sldMk cId="1885356720" sldId="453"/>
        </pc:sldMkLst>
        <pc:spChg chg="del mod">
          <ac:chgData name="内田 陽子" userId="S::yoko_uchida@jpfgojp.onmicrosoft.com::3ba88787-b8da-4fc8-a417-83f627a88c5e" providerId="AD" clId="Web-{BA90E12B-9006-16FD-BAF8-1D3002BE205A}" dt="2020-06-29T03:04:42.036" v="587"/>
          <ac:spMkLst>
            <pc:docMk/>
            <pc:sldMk cId="1885356720" sldId="453"/>
            <ac:spMk id="2" creationId="{9F693A7D-E8A1-4B5F-AD9D-F60CEF9E762C}"/>
          </ac:spMkLst>
        </pc:spChg>
        <pc:spChg chg="del mod">
          <ac:chgData name="内田 陽子" userId="S::yoko_uchida@jpfgojp.onmicrosoft.com::3ba88787-b8da-4fc8-a417-83f627a88c5e" providerId="AD" clId="Web-{BA90E12B-9006-16FD-BAF8-1D3002BE205A}" dt="2020-06-29T03:04:42.161" v="589"/>
          <ac:spMkLst>
            <pc:docMk/>
            <pc:sldMk cId="1885356720" sldId="453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2:45:38.690" v="317" actId="20577"/>
          <ac:spMkLst>
            <pc:docMk/>
            <pc:sldMk cId="1885356720" sldId="453"/>
            <ac:spMk id="4" creationId="{00000000-0000-0000-0000-000000000000}"/>
          </ac:spMkLst>
        </pc:spChg>
        <pc:spChg chg="add ord">
          <ac:chgData name="内田 陽子" userId="S::yoko_uchida@jpfgojp.onmicrosoft.com::3ba88787-b8da-4fc8-a417-83f627a88c5e" providerId="AD" clId="Web-{BA90E12B-9006-16FD-BAF8-1D3002BE205A}" dt="2020-06-29T03:04:25.739" v="580"/>
          <ac:spMkLst>
            <pc:docMk/>
            <pc:sldMk cId="1885356720" sldId="453"/>
            <ac:spMk id="6" creationId="{EFC47919-3FA6-42FF-9F09-900B0305897F}"/>
          </ac:spMkLst>
        </pc:spChg>
        <pc:spChg chg="del mod">
          <ac:chgData name="内田 陽子" userId="S::yoko_uchida@jpfgojp.onmicrosoft.com::3ba88787-b8da-4fc8-a417-83f627a88c5e" providerId="AD" clId="Web-{BA90E12B-9006-16FD-BAF8-1D3002BE205A}" dt="2020-06-29T03:04:42.036" v="588"/>
          <ac:spMkLst>
            <pc:docMk/>
            <pc:sldMk cId="1885356720" sldId="453"/>
            <ac:spMk id="7" creationId="{1AF68CEC-B70C-4DFA-9973-E5B8A12ED17D}"/>
          </ac:spMkLst>
        </pc:spChg>
        <pc:spChg chg="del mod">
          <ac:chgData name="内田 陽子" userId="S::yoko_uchida@jpfgojp.onmicrosoft.com::3ba88787-b8da-4fc8-a417-83f627a88c5e" providerId="AD" clId="Web-{BA90E12B-9006-16FD-BAF8-1D3002BE205A}" dt="2020-06-29T03:04:42.036" v="586"/>
          <ac:spMkLst>
            <pc:docMk/>
            <pc:sldMk cId="1885356720" sldId="453"/>
            <ac:spMk id="9" creationId="{48920A6D-E990-4345-B2E9-6CEDA0026157}"/>
          </ac:spMkLst>
        </pc:spChg>
        <pc:spChg chg="add mod ord">
          <ac:chgData name="内田 陽子" userId="S::yoko_uchida@jpfgojp.onmicrosoft.com::3ba88787-b8da-4fc8-a417-83f627a88c5e" providerId="AD" clId="Web-{BA90E12B-9006-16FD-BAF8-1D3002BE205A}" dt="2020-06-29T03:05:38.348" v="596" actId="1076"/>
          <ac:spMkLst>
            <pc:docMk/>
            <pc:sldMk cId="1885356720" sldId="453"/>
            <ac:spMk id="12" creationId="{ECAF0C4D-5A0B-453B-A3E6-B93DBD51185C}"/>
          </ac:spMkLst>
        </pc:spChg>
        <pc:spChg chg="add del mod">
          <ac:chgData name="内田 陽子" userId="S::yoko_uchida@jpfgojp.onmicrosoft.com::3ba88787-b8da-4fc8-a417-83f627a88c5e" providerId="AD" clId="Web-{BA90E12B-9006-16FD-BAF8-1D3002BE205A}" dt="2020-06-29T03:05:00.114" v="590"/>
          <ac:spMkLst>
            <pc:docMk/>
            <pc:sldMk cId="1885356720" sldId="453"/>
            <ac:spMk id="14" creationId="{FCB5D5D2-813A-4CA0-8956-5368CDD2AAFA}"/>
          </ac:spMkLst>
        </pc:spChg>
        <pc:picChg chg="add del ord">
          <ac:chgData name="内田 陽子" userId="S::yoko_uchida@jpfgojp.onmicrosoft.com::3ba88787-b8da-4fc8-a417-83f627a88c5e" providerId="AD" clId="Web-{BA90E12B-9006-16FD-BAF8-1D3002BE205A}" dt="2020-06-29T03:05:29.395" v="595"/>
          <ac:picMkLst>
            <pc:docMk/>
            <pc:sldMk cId="1885356720" sldId="453"/>
            <ac:picMk id="5" creationId="{E03F0B4E-8C4C-45E2-AE17-FDC8BF577B22}"/>
          </ac:picMkLst>
        </pc:picChg>
        <pc:picChg chg="add mod ord">
          <ac:chgData name="内田 陽子" userId="S::yoko_uchida@jpfgojp.onmicrosoft.com::3ba88787-b8da-4fc8-a417-83f627a88c5e" providerId="AD" clId="Web-{BA90E12B-9006-16FD-BAF8-1D3002BE205A}" dt="2020-06-29T03:05:25.457" v="594"/>
          <ac:picMkLst>
            <pc:docMk/>
            <pc:sldMk cId="1885356720" sldId="453"/>
            <ac:picMk id="15" creationId="{AD9FEBE7-11FB-4B57-BC9F-69D1FEDC6746}"/>
          </ac:picMkLst>
        </pc:picChg>
      </pc:sldChg>
      <pc:sldChg chg="addSp delSp modSp add ord replId addAnim delAnim">
        <pc:chgData name="内田 陽子" userId="S::yoko_uchida@jpfgojp.onmicrosoft.com::3ba88787-b8da-4fc8-a417-83f627a88c5e" providerId="AD" clId="Web-{BA90E12B-9006-16FD-BAF8-1D3002BE205A}" dt="2020-06-29T03:06:50.503" v="609"/>
        <pc:sldMkLst>
          <pc:docMk/>
          <pc:sldMk cId="1548145931" sldId="454"/>
        </pc:sldMkLst>
        <pc:spChg chg="del mod">
          <ac:chgData name="内田 陽子" userId="S::yoko_uchida@jpfgojp.onmicrosoft.com::3ba88787-b8da-4fc8-a417-83f627a88c5e" providerId="AD" clId="Web-{BA90E12B-9006-16FD-BAF8-1D3002BE205A}" dt="2020-06-29T03:05:59.691" v="597"/>
          <ac:spMkLst>
            <pc:docMk/>
            <pc:sldMk cId="1548145931" sldId="454"/>
            <ac:spMk id="2" creationId="{3D077F60-A5C7-4F35-99B3-317D6907A51B}"/>
          </ac:spMkLst>
        </pc:spChg>
        <pc:spChg chg="del mod">
          <ac:chgData name="内田 陽子" userId="S::yoko_uchida@jpfgojp.onmicrosoft.com::3ba88787-b8da-4fc8-a417-83f627a88c5e" providerId="AD" clId="Web-{BA90E12B-9006-16FD-BAF8-1D3002BE205A}" dt="2020-06-29T03:05:59.769" v="599"/>
          <ac:spMkLst>
            <pc:docMk/>
            <pc:sldMk cId="1548145931" sldId="454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2:49:13.875" v="420" actId="20577"/>
          <ac:spMkLst>
            <pc:docMk/>
            <pc:sldMk cId="1548145931" sldId="454"/>
            <ac:spMk id="4" creationId="{00000000-0000-0000-0000-000000000000}"/>
          </ac:spMkLst>
        </pc:spChg>
        <pc:spChg chg="add del mod">
          <ac:chgData name="内田 陽子" userId="S::yoko_uchida@jpfgojp.onmicrosoft.com::3ba88787-b8da-4fc8-a417-83f627a88c5e" providerId="AD" clId="Web-{BA90E12B-9006-16FD-BAF8-1D3002BE205A}" dt="2020-06-29T03:06:04.629" v="603"/>
          <ac:spMkLst>
            <pc:docMk/>
            <pc:sldMk cId="1548145931" sldId="454"/>
            <ac:spMk id="6" creationId="{9C9E02BE-0308-46A2-84E9-B83BA2FFD90B}"/>
          </ac:spMkLst>
        </pc:spChg>
        <pc:spChg chg="del">
          <ac:chgData name="内田 陽子" userId="S::yoko_uchida@jpfgojp.onmicrosoft.com::3ba88787-b8da-4fc8-a417-83f627a88c5e" providerId="AD" clId="Web-{BA90E12B-9006-16FD-BAF8-1D3002BE205A}" dt="2020-06-29T03:05:59.691" v="598"/>
          <ac:spMkLst>
            <pc:docMk/>
            <pc:sldMk cId="1548145931" sldId="454"/>
            <ac:spMk id="7" creationId="{1AF68CEC-B70C-4DFA-9973-E5B8A12ED17D}"/>
          </ac:spMkLst>
        </pc:spChg>
        <pc:spChg chg="add">
          <ac:chgData name="内田 陽子" userId="S::yoko_uchida@jpfgojp.onmicrosoft.com::3ba88787-b8da-4fc8-a417-83f627a88c5e" providerId="AD" clId="Web-{BA90E12B-9006-16FD-BAF8-1D3002BE205A}" dt="2020-06-29T03:06:00.379" v="601"/>
          <ac:spMkLst>
            <pc:docMk/>
            <pc:sldMk cId="1548145931" sldId="454"/>
            <ac:spMk id="11" creationId="{2448F9D4-984B-4C6A-B636-EC8F29AF5D7D}"/>
          </ac:spMkLst>
        </pc:spChg>
        <pc:spChg chg="add">
          <ac:chgData name="内田 陽子" userId="S::yoko_uchida@jpfgojp.onmicrosoft.com::3ba88787-b8da-4fc8-a417-83f627a88c5e" providerId="AD" clId="Web-{BA90E12B-9006-16FD-BAF8-1D3002BE205A}" dt="2020-06-29T03:06:00.394" v="602"/>
          <ac:spMkLst>
            <pc:docMk/>
            <pc:sldMk cId="1548145931" sldId="454"/>
            <ac:spMk id="13" creationId="{1688FEB2-BFBC-4612-9E19-EDA5F3A576B3}"/>
          </ac:spMkLst>
        </pc:spChg>
        <pc:picChg chg="add del">
          <ac:chgData name="内田 陽子" userId="S::yoko_uchida@jpfgojp.onmicrosoft.com::3ba88787-b8da-4fc8-a417-83f627a88c5e" providerId="AD" clId="Web-{BA90E12B-9006-16FD-BAF8-1D3002BE205A}" dt="2020-06-29T03:06:50.503" v="609"/>
          <ac:picMkLst>
            <pc:docMk/>
            <pc:sldMk cId="1548145931" sldId="454"/>
            <ac:picMk id="9" creationId="{3FC819B0-4B1E-450C-AF3B-D10713280472}"/>
          </ac:picMkLst>
        </pc:picChg>
        <pc:picChg chg="add mod ord">
          <ac:chgData name="内田 陽子" userId="S::yoko_uchida@jpfgojp.onmicrosoft.com::3ba88787-b8da-4fc8-a417-83f627a88c5e" providerId="AD" clId="Web-{BA90E12B-9006-16FD-BAF8-1D3002BE205A}" dt="2020-06-29T03:06:48.316" v="608"/>
          <ac:picMkLst>
            <pc:docMk/>
            <pc:sldMk cId="1548145931" sldId="454"/>
            <ac:picMk id="14" creationId="{8C92708E-91FB-4DDD-9F87-E30109A9029F}"/>
          </ac:picMkLst>
        </pc:picChg>
      </pc:sldChg>
      <pc:sldChg chg="modSp add replId">
        <pc:chgData name="内田 陽子" userId="S::yoko_uchida@jpfgojp.onmicrosoft.com::3ba88787-b8da-4fc8-a417-83f627a88c5e" providerId="AD" clId="Web-{BA90E12B-9006-16FD-BAF8-1D3002BE205A}" dt="2020-06-29T04:49:54.872" v="956" actId="1076"/>
        <pc:sldMkLst>
          <pc:docMk/>
          <pc:sldMk cId="3416712067" sldId="455"/>
        </pc:sldMkLst>
        <pc:spChg chg="mod">
          <ac:chgData name="内田 陽子" userId="S::yoko_uchida@jpfgojp.onmicrosoft.com::3ba88787-b8da-4fc8-a417-83f627a88c5e" providerId="AD" clId="Web-{BA90E12B-9006-16FD-BAF8-1D3002BE205A}" dt="2020-06-29T04:35:45.627" v="755" actId="20577"/>
          <ac:spMkLst>
            <pc:docMk/>
            <pc:sldMk cId="3416712067" sldId="455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4:35:24.190" v="727" actId="20577"/>
          <ac:spMkLst>
            <pc:docMk/>
            <pc:sldMk cId="3416712067" sldId="455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4:49:54.872" v="956" actId="1076"/>
          <ac:spMkLst>
            <pc:docMk/>
            <pc:sldMk cId="3416712067" sldId="455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4:36:10.221" v="786" actId="1076"/>
          <ac:spMkLst>
            <pc:docMk/>
            <pc:sldMk cId="3416712067" sldId="455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4:35:59.956" v="782" actId="20577"/>
          <ac:spMkLst>
            <pc:docMk/>
            <pc:sldMk cId="3416712067" sldId="455"/>
            <ac:spMk id="12" creationId="{FDF45B26-2467-4FFE-B55D-7C61FBE78DDD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4:36:35.315" v="806" actId="20577"/>
          <ac:spMkLst>
            <pc:docMk/>
            <pc:sldMk cId="3416712067" sldId="455"/>
            <ac:spMk id="13" creationId="{EF6F3857-3E56-471E-869C-FDB52DA51237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4:36:55.846" v="819" actId="20577"/>
          <ac:spMkLst>
            <pc:docMk/>
            <pc:sldMk cId="3416712067" sldId="455"/>
            <ac:spMk id="14" creationId="{B9E01242-A798-4AF3-A0A2-7C59DE02D6B1}"/>
          </ac:spMkLst>
        </pc:spChg>
      </pc:sldChg>
      <pc:sldChg chg="modSp add replId">
        <pc:chgData name="内田 陽子" userId="S::yoko_uchida@jpfgojp.onmicrosoft.com::3ba88787-b8da-4fc8-a417-83f627a88c5e" providerId="AD" clId="Web-{BA90E12B-9006-16FD-BAF8-1D3002BE205A}" dt="2020-06-29T04:54:15.448" v="1114" actId="20577"/>
        <pc:sldMkLst>
          <pc:docMk/>
          <pc:sldMk cId="3182985493" sldId="456"/>
        </pc:sldMkLst>
        <pc:spChg chg="mod">
          <ac:chgData name="内田 陽子" userId="S::yoko_uchida@jpfgojp.onmicrosoft.com::3ba88787-b8da-4fc8-a417-83f627a88c5e" providerId="AD" clId="Web-{BA90E12B-9006-16FD-BAF8-1D3002BE205A}" dt="2020-06-29T04:50:51.590" v="982" actId="20577"/>
          <ac:spMkLst>
            <pc:docMk/>
            <pc:sldMk cId="3182985493" sldId="456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4:48:46.544" v="942" actId="20577"/>
          <ac:spMkLst>
            <pc:docMk/>
            <pc:sldMk cId="3182985493" sldId="456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4:54:15.448" v="1114" actId="20577"/>
          <ac:spMkLst>
            <pc:docMk/>
            <pc:sldMk cId="3182985493" sldId="456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4:50:09.669" v="957" actId="1076"/>
          <ac:spMkLst>
            <pc:docMk/>
            <pc:sldMk cId="3182985493" sldId="456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4:51:15.606" v="1015" actId="20577"/>
          <ac:spMkLst>
            <pc:docMk/>
            <pc:sldMk cId="3182985493" sldId="456"/>
            <ac:spMk id="12" creationId="{FDF45B26-2467-4FFE-B55D-7C61FBE78DDD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4:51:42.965" v="1040" actId="20577"/>
          <ac:spMkLst>
            <pc:docMk/>
            <pc:sldMk cId="3182985493" sldId="456"/>
            <ac:spMk id="13" creationId="{EF6F3857-3E56-471E-869C-FDB52DA51237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4:51:55.356" v="1057" actId="20577"/>
          <ac:spMkLst>
            <pc:docMk/>
            <pc:sldMk cId="3182985493" sldId="456"/>
            <ac:spMk id="14" creationId="{B9E01242-A798-4AF3-A0A2-7C59DE02D6B1}"/>
          </ac:spMkLst>
        </pc:spChg>
      </pc:sldChg>
      <pc:sldChg chg="addSp delSp modSp add replId">
        <pc:chgData name="内田 陽子" userId="S::yoko_uchida@jpfgojp.onmicrosoft.com::3ba88787-b8da-4fc8-a417-83f627a88c5e" providerId="AD" clId="Web-{BA90E12B-9006-16FD-BAF8-1D3002BE205A}" dt="2020-06-29T05:04:56.788" v="1359" actId="20577"/>
        <pc:sldMkLst>
          <pc:docMk/>
          <pc:sldMk cId="571041173" sldId="457"/>
        </pc:sldMkLst>
        <pc:spChg chg="mod">
          <ac:chgData name="内田 陽子" userId="S::yoko_uchida@jpfgojp.onmicrosoft.com::3ba88787-b8da-4fc8-a417-83f627a88c5e" providerId="AD" clId="Web-{BA90E12B-9006-16FD-BAF8-1D3002BE205A}" dt="2020-06-29T05:04:33.429" v="1330" actId="20577"/>
          <ac:spMkLst>
            <pc:docMk/>
            <pc:sldMk cId="571041173" sldId="457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5:02:58.257" v="1277" actId="20577"/>
          <ac:spMkLst>
            <pc:docMk/>
            <pc:sldMk cId="571041173" sldId="457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5:04:17.882" v="1316" actId="20577"/>
          <ac:spMkLst>
            <pc:docMk/>
            <pc:sldMk cId="571041173" sldId="457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5:04:48.741" v="1346" actId="20577"/>
          <ac:spMkLst>
            <pc:docMk/>
            <pc:sldMk cId="571041173" sldId="457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5:04:56.788" v="1359" actId="20577"/>
          <ac:spMkLst>
            <pc:docMk/>
            <pc:sldMk cId="571041173" sldId="457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5:04:41.319" v="1339" actId="20577"/>
          <ac:spMkLst>
            <pc:docMk/>
            <pc:sldMk cId="571041173" sldId="457"/>
            <ac:spMk id="11" creationId="{9557DDCB-0AF4-4AFF-A705-E5DBBE957561}"/>
          </ac:spMkLst>
        </pc:spChg>
        <pc:picChg chg="del">
          <ac:chgData name="内田 陽子" userId="S::yoko_uchida@jpfgojp.onmicrosoft.com::3ba88787-b8da-4fc8-a417-83f627a88c5e" providerId="AD" clId="Web-{BA90E12B-9006-16FD-BAF8-1D3002BE205A}" dt="2020-06-29T05:02:23.289" v="1264"/>
          <ac:picMkLst>
            <pc:docMk/>
            <pc:sldMk cId="571041173" sldId="457"/>
            <ac:picMk id="5" creationId="{6EB3EBFE-C967-4F80-9841-5CBB3CAB59FE}"/>
          </ac:picMkLst>
        </pc:picChg>
        <pc:picChg chg="add mod ord">
          <ac:chgData name="内田 陽子" userId="S::yoko_uchida@jpfgojp.onmicrosoft.com::3ba88787-b8da-4fc8-a417-83f627a88c5e" providerId="AD" clId="Web-{BA90E12B-9006-16FD-BAF8-1D3002BE205A}" dt="2020-06-29T05:02:20.539" v="1263"/>
          <ac:picMkLst>
            <pc:docMk/>
            <pc:sldMk cId="571041173" sldId="457"/>
            <ac:picMk id="6" creationId="{7A2220FB-CD06-41D4-BB47-4CE461786C44}"/>
          </ac:picMkLst>
        </pc:picChg>
      </pc:sldChg>
      <pc:sldChg chg="modSp add ord replId">
        <pc:chgData name="内田 陽子" userId="S::yoko_uchida@jpfgojp.onmicrosoft.com::3ba88787-b8da-4fc8-a417-83f627a88c5e" providerId="AD" clId="Web-{BA90E12B-9006-16FD-BAF8-1D3002BE205A}" dt="2020-06-29T05:15:59.987" v="1516" actId="20577"/>
        <pc:sldMkLst>
          <pc:docMk/>
          <pc:sldMk cId="4056125493" sldId="458"/>
        </pc:sldMkLst>
        <pc:spChg chg="mod">
          <ac:chgData name="内田 陽子" userId="S::yoko_uchida@jpfgojp.onmicrosoft.com::3ba88787-b8da-4fc8-a417-83f627a88c5e" providerId="AD" clId="Web-{BA90E12B-9006-16FD-BAF8-1D3002BE205A}" dt="2020-06-29T05:10:23.083" v="1412" actId="20577"/>
          <ac:spMkLst>
            <pc:docMk/>
            <pc:sldMk cId="4056125493" sldId="458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5:09:41.755" v="1384" actId="20577"/>
          <ac:spMkLst>
            <pc:docMk/>
            <pc:sldMk cId="4056125493" sldId="458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5:15:59.987" v="1516" actId="20577"/>
          <ac:spMkLst>
            <pc:docMk/>
            <pc:sldMk cId="4056125493" sldId="458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5:11:28.379" v="1445" actId="20577"/>
          <ac:spMkLst>
            <pc:docMk/>
            <pc:sldMk cId="4056125493" sldId="458"/>
            <ac:spMk id="12" creationId="{FDF45B26-2467-4FFE-B55D-7C61FBE78DDD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5:11:09.614" v="1433" actId="20577"/>
          <ac:spMkLst>
            <pc:docMk/>
            <pc:sldMk cId="4056125493" sldId="458"/>
            <ac:spMk id="13" creationId="{EF6F3857-3E56-471E-869C-FDB52DA51237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5:11:51.098" v="1462" actId="20577"/>
          <ac:spMkLst>
            <pc:docMk/>
            <pc:sldMk cId="4056125493" sldId="458"/>
            <ac:spMk id="14" creationId="{B9E01242-A798-4AF3-A0A2-7C59DE02D6B1}"/>
          </ac:spMkLst>
        </pc:spChg>
      </pc:sldChg>
      <pc:sldChg chg="modSp add ord replId">
        <pc:chgData name="内田 陽子" userId="S::yoko_uchida@jpfgojp.onmicrosoft.com::3ba88787-b8da-4fc8-a417-83f627a88c5e" providerId="AD" clId="Web-{BA90E12B-9006-16FD-BAF8-1D3002BE205A}" dt="2020-06-29T05:43:30.867" v="1769" actId="20577"/>
        <pc:sldMkLst>
          <pc:docMk/>
          <pc:sldMk cId="2919547932" sldId="459"/>
        </pc:sldMkLst>
        <pc:spChg chg="mod">
          <ac:chgData name="内田 陽子" userId="S::yoko_uchida@jpfgojp.onmicrosoft.com::3ba88787-b8da-4fc8-a417-83f627a88c5e" providerId="AD" clId="Web-{BA90E12B-9006-16FD-BAF8-1D3002BE205A}" dt="2020-06-29T05:30:51.590" v="1718" actId="20577"/>
          <ac:spMkLst>
            <pc:docMk/>
            <pc:sldMk cId="2919547932" sldId="459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5:28:01.404" v="1647" actId="20577"/>
          <ac:spMkLst>
            <pc:docMk/>
            <pc:sldMk cId="2919547932" sldId="459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5:43:30.867" v="1769" actId="20577"/>
          <ac:spMkLst>
            <pc:docMk/>
            <pc:sldMk cId="2919547932" sldId="459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5:30:56.840" v="1721" actId="20577"/>
          <ac:spMkLst>
            <pc:docMk/>
            <pc:sldMk cId="2919547932" sldId="459"/>
            <ac:spMk id="12" creationId="{FDF45B26-2467-4FFE-B55D-7C61FBE78DDD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5:30:48.637" v="1715" actId="20577"/>
          <ac:spMkLst>
            <pc:docMk/>
            <pc:sldMk cId="2919547932" sldId="459"/>
            <ac:spMk id="13" creationId="{EF6F3857-3E56-471E-869C-FDB52DA51237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5:30:41.903" v="1711" actId="20577"/>
          <ac:spMkLst>
            <pc:docMk/>
            <pc:sldMk cId="2919547932" sldId="459"/>
            <ac:spMk id="14" creationId="{B9E01242-A798-4AF3-A0A2-7C59DE02D6B1}"/>
          </ac:spMkLst>
        </pc:spChg>
      </pc:sldChg>
      <pc:sldChg chg="modSp add replId">
        <pc:chgData name="内田 陽子" userId="S::yoko_uchida@jpfgojp.onmicrosoft.com::3ba88787-b8da-4fc8-a417-83f627a88c5e" providerId="AD" clId="Web-{BA90E12B-9006-16FD-BAF8-1D3002BE205A}" dt="2020-06-29T05:51:40.239" v="1892" actId="20577"/>
        <pc:sldMkLst>
          <pc:docMk/>
          <pc:sldMk cId="699807025" sldId="460"/>
        </pc:sldMkLst>
        <pc:spChg chg="mod">
          <ac:chgData name="内田 陽子" userId="S::yoko_uchida@jpfgojp.onmicrosoft.com::3ba88787-b8da-4fc8-a417-83f627a88c5e" providerId="AD" clId="Web-{BA90E12B-9006-16FD-BAF8-1D3002BE205A}" dt="2020-06-29T05:46:44.334" v="1831" actId="20577"/>
          <ac:spMkLst>
            <pc:docMk/>
            <pc:sldMk cId="699807025" sldId="460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5:51:40.239" v="1892" actId="20577"/>
          <ac:spMkLst>
            <pc:docMk/>
            <pc:sldMk cId="699807025" sldId="460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5:46:51.834" v="1832" actId="1076"/>
          <ac:spMkLst>
            <pc:docMk/>
            <pc:sldMk cId="699807025" sldId="460"/>
            <ac:spMk id="7" creationId="{1AF68CEC-B70C-4DFA-9973-E5B8A12ED17D}"/>
          </ac:spMkLst>
        </pc:spChg>
      </pc:sldChg>
      <pc:sldChg chg="add ord">
        <pc:chgData name="内田 陽子" userId="S::yoko_uchida@jpfgojp.onmicrosoft.com::3ba88787-b8da-4fc8-a417-83f627a88c5e" providerId="AD" clId="Web-{BA90E12B-9006-16FD-BAF8-1D3002BE205A}" dt="2020-06-29T05:51:51.457" v="1894"/>
        <pc:sldMkLst>
          <pc:docMk/>
          <pc:sldMk cId="494679441" sldId="461"/>
        </pc:sldMkLst>
      </pc:sldChg>
      <pc:sldChg chg="modSp add ord replId">
        <pc:chgData name="内田 陽子" userId="S::yoko_uchida@jpfgojp.onmicrosoft.com::3ba88787-b8da-4fc8-a417-83f627a88c5e" providerId="AD" clId="Web-{BA90E12B-9006-16FD-BAF8-1D3002BE205A}" dt="2020-06-29T08:46:22.972" v="2184" actId="1076"/>
        <pc:sldMkLst>
          <pc:docMk/>
          <pc:sldMk cId="2503653533" sldId="462"/>
        </pc:sldMkLst>
        <pc:spChg chg="mod">
          <ac:chgData name="内田 陽子" userId="S::yoko_uchida@jpfgojp.onmicrosoft.com::3ba88787-b8da-4fc8-a417-83f627a88c5e" providerId="AD" clId="Web-{BA90E12B-9006-16FD-BAF8-1D3002BE205A}" dt="2020-06-29T08:44:08.520" v="2119" actId="20577"/>
          <ac:spMkLst>
            <pc:docMk/>
            <pc:sldMk cId="2503653533" sldId="462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8:40:53.223" v="2040" actId="20577"/>
          <ac:spMkLst>
            <pc:docMk/>
            <pc:sldMk cId="2503653533" sldId="462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8:43:54.113" v="2105" actId="20577"/>
          <ac:spMkLst>
            <pc:docMk/>
            <pc:sldMk cId="2503653533" sldId="462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8:46:22.972" v="2184" actId="1076"/>
          <ac:spMkLst>
            <pc:docMk/>
            <pc:sldMk cId="2503653533" sldId="462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8:44:22.941" v="2147" actId="20577"/>
          <ac:spMkLst>
            <pc:docMk/>
            <pc:sldMk cId="2503653533" sldId="462"/>
            <ac:spMk id="12" creationId="{FDF45B26-2467-4FFE-B55D-7C61FBE78DDD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8:44:35.926" v="2162" actId="20577"/>
          <ac:spMkLst>
            <pc:docMk/>
            <pc:sldMk cId="2503653533" sldId="462"/>
            <ac:spMk id="13" creationId="{EF6F3857-3E56-471E-869C-FDB52DA51237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8:44:51.113" v="2181" actId="20577"/>
          <ac:spMkLst>
            <pc:docMk/>
            <pc:sldMk cId="2503653533" sldId="462"/>
            <ac:spMk id="14" creationId="{B9E01242-A798-4AF3-A0A2-7C59DE02D6B1}"/>
          </ac:spMkLst>
        </pc:spChg>
      </pc:sldChg>
      <pc:sldChg chg="delSp modSp add replId">
        <pc:chgData name="内田 陽子" userId="S::yoko_uchida@jpfgojp.onmicrosoft.com::3ba88787-b8da-4fc8-a417-83f627a88c5e" providerId="AD" clId="Web-{BA90E12B-9006-16FD-BAF8-1D3002BE205A}" dt="2020-06-29T08:52:05.893" v="2283" actId="20577"/>
        <pc:sldMkLst>
          <pc:docMk/>
          <pc:sldMk cId="629953174" sldId="463"/>
        </pc:sldMkLst>
        <pc:spChg chg="mod">
          <ac:chgData name="内田 陽子" userId="S::yoko_uchida@jpfgojp.onmicrosoft.com::3ba88787-b8da-4fc8-a417-83f627a88c5e" providerId="AD" clId="Web-{BA90E12B-9006-16FD-BAF8-1D3002BE205A}" dt="2020-06-29T08:50:20.659" v="2230" actId="20577"/>
          <ac:spMkLst>
            <pc:docMk/>
            <pc:sldMk cId="629953174" sldId="463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8:49:16.128" v="2214" actId="20577"/>
          <ac:spMkLst>
            <pc:docMk/>
            <pc:sldMk cId="629953174" sldId="463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8:52:05.893" v="2283" actId="20577"/>
          <ac:spMkLst>
            <pc:docMk/>
            <pc:sldMk cId="629953174" sldId="463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8:49:31.300" v="2217" actId="1076"/>
          <ac:spMkLst>
            <pc:docMk/>
            <pc:sldMk cId="629953174" sldId="463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8:50:35.378" v="2240" actId="20577"/>
          <ac:spMkLst>
            <pc:docMk/>
            <pc:sldMk cId="629953174" sldId="463"/>
            <ac:spMk id="12" creationId="{FDF45B26-2467-4FFE-B55D-7C61FBE78DDD}"/>
          </ac:spMkLst>
        </pc:spChg>
        <pc:spChg chg="del">
          <ac:chgData name="内田 陽子" userId="S::yoko_uchida@jpfgojp.onmicrosoft.com::3ba88787-b8da-4fc8-a417-83f627a88c5e" providerId="AD" clId="Web-{BA90E12B-9006-16FD-BAF8-1D3002BE205A}" dt="2020-06-29T08:49:20.191" v="2216"/>
          <ac:spMkLst>
            <pc:docMk/>
            <pc:sldMk cId="629953174" sldId="463"/>
            <ac:spMk id="13" creationId="{EF6F3857-3E56-471E-869C-FDB52DA51237}"/>
          </ac:spMkLst>
        </pc:spChg>
        <pc:spChg chg="del">
          <ac:chgData name="内田 陽子" userId="S::yoko_uchida@jpfgojp.onmicrosoft.com::3ba88787-b8da-4fc8-a417-83f627a88c5e" providerId="AD" clId="Web-{BA90E12B-9006-16FD-BAF8-1D3002BE205A}" dt="2020-06-29T08:49:20.191" v="2215"/>
          <ac:spMkLst>
            <pc:docMk/>
            <pc:sldMk cId="629953174" sldId="463"/>
            <ac:spMk id="14" creationId="{B9E01242-A798-4AF3-A0A2-7C59DE02D6B1}"/>
          </ac:spMkLst>
        </pc:spChg>
      </pc:sldChg>
      <pc:sldChg chg="delSp modSp add ord replId">
        <pc:chgData name="内田 陽子" userId="S::yoko_uchida@jpfgojp.onmicrosoft.com::3ba88787-b8da-4fc8-a417-83f627a88c5e" providerId="AD" clId="Web-{BA90E12B-9006-16FD-BAF8-1D3002BE205A}" dt="2020-06-29T09:02:56.876" v="2443" actId="20577"/>
        <pc:sldMkLst>
          <pc:docMk/>
          <pc:sldMk cId="3016805703" sldId="464"/>
        </pc:sldMkLst>
        <pc:spChg chg="mod">
          <ac:chgData name="内田 陽子" userId="S::yoko_uchida@jpfgojp.onmicrosoft.com::3ba88787-b8da-4fc8-a417-83f627a88c5e" providerId="AD" clId="Web-{BA90E12B-9006-16FD-BAF8-1D3002BE205A}" dt="2020-06-29T09:01:47.439" v="2371" actId="20577"/>
          <ac:spMkLst>
            <pc:docMk/>
            <pc:sldMk cId="3016805703" sldId="464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8:53:23.909" v="2304" actId="14100"/>
          <ac:spMkLst>
            <pc:docMk/>
            <pc:sldMk cId="3016805703" sldId="464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8:54:14.424" v="2335" actId="20577"/>
          <ac:spMkLst>
            <pc:docMk/>
            <pc:sldMk cId="3016805703" sldId="464"/>
            <ac:spMk id="4" creationId="{00000000-0000-0000-0000-000000000000}"/>
          </ac:spMkLst>
        </pc:spChg>
        <pc:spChg chg="del">
          <ac:chgData name="内田 陽子" userId="S::yoko_uchida@jpfgojp.onmicrosoft.com::3ba88787-b8da-4fc8-a417-83f627a88c5e" providerId="AD" clId="Web-{BA90E12B-9006-16FD-BAF8-1D3002BE205A}" dt="2020-06-29T09:01:55.860" v="2374"/>
          <ac:spMkLst>
            <pc:docMk/>
            <pc:sldMk cId="3016805703" sldId="464"/>
            <ac:spMk id="12" creationId="{B56575D4-765F-4956-A373-F79DD7F9F5B3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9:02:10.563" v="2394" actId="20577"/>
          <ac:spMkLst>
            <pc:docMk/>
            <pc:sldMk cId="3016805703" sldId="464"/>
            <ac:spMk id="13" creationId="{1F3CC64E-63E7-4FD9-B6B5-46AD8E2AA81A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9:02:56.876" v="2443" actId="20577"/>
          <ac:spMkLst>
            <pc:docMk/>
            <pc:sldMk cId="3016805703" sldId="464"/>
            <ac:spMk id="14" creationId="{E81F51A5-8175-464B-A1AE-19542C1F9BA4}"/>
          </ac:spMkLst>
        </pc:spChg>
      </pc:sldChg>
      <pc:sldChg chg="modSp add ord replId">
        <pc:chgData name="内田 陽子" userId="S::yoko_uchida@jpfgojp.onmicrosoft.com::3ba88787-b8da-4fc8-a417-83f627a88c5e" providerId="AD" clId="Web-{BA90E12B-9006-16FD-BAF8-1D3002BE205A}" dt="2020-06-29T09:16:37.639" v="2556" actId="1076"/>
        <pc:sldMkLst>
          <pc:docMk/>
          <pc:sldMk cId="2755551451" sldId="465"/>
        </pc:sldMkLst>
        <pc:spChg chg="mod">
          <ac:chgData name="内田 陽子" userId="S::yoko_uchida@jpfgojp.onmicrosoft.com::3ba88787-b8da-4fc8-a417-83f627a88c5e" providerId="AD" clId="Web-{BA90E12B-9006-16FD-BAF8-1D3002BE205A}" dt="2020-06-29T09:15:38.921" v="2514" actId="20577"/>
          <ac:spMkLst>
            <pc:docMk/>
            <pc:sldMk cId="2755551451" sldId="465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9:06:56.141" v="2473" actId="20577"/>
          <ac:spMkLst>
            <pc:docMk/>
            <pc:sldMk cId="2755551451" sldId="465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9:15:29.217" v="2505" actId="20577"/>
          <ac:spMkLst>
            <pc:docMk/>
            <pc:sldMk cId="2755551451" sldId="465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9:16:37.639" v="2556" actId="1076"/>
          <ac:spMkLst>
            <pc:docMk/>
            <pc:sldMk cId="2755551451" sldId="465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9:15:49.061" v="2524" actId="20577"/>
          <ac:spMkLst>
            <pc:docMk/>
            <pc:sldMk cId="2755551451" sldId="465"/>
            <ac:spMk id="12" creationId="{FDF45B26-2467-4FFE-B55D-7C61FBE78DDD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9:16:00.186" v="2533" actId="20577"/>
          <ac:spMkLst>
            <pc:docMk/>
            <pc:sldMk cId="2755551451" sldId="465"/>
            <ac:spMk id="13" creationId="{EF6F3857-3E56-471E-869C-FDB52DA51237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9:16:11.811" v="2548" actId="20577"/>
          <ac:spMkLst>
            <pc:docMk/>
            <pc:sldMk cId="2755551451" sldId="465"/>
            <ac:spMk id="14" creationId="{B9E01242-A798-4AF3-A0A2-7C59DE02D6B1}"/>
          </ac:spMkLst>
        </pc:spChg>
      </pc:sldChg>
      <pc:sldChg chg="addSp modSp add ord replId">
        <pc:chgData name="内田 陽子" userId="S::yoko_uchida@jpfgojp.onmicrosoft.com::3ba88787-b8da-4fc8-a417-83f627a88c5e" providerId="AD" clId="Web-{BA90E12B-9006-16FD-BAF8-1D3002BE205A}" dt="2020-06-29T09:23:52.419" v="2675" actId="1076"/>
        <pc:sldMkLst>
          <pc:docMk/>
          <pc:sldMk cId="2184320532" sldId="466"/>
        </pc:sldMkLst>
        <pc:spChg chg="mod">
          <ac:chgData name="内田 陽子" userId="S::yoko_uchida@jpfgojp.onmicrosoft.com::3ba88787-b8da-4fc8-a417-83f627a88c5e" providerId="AD" clId="Web-{BA90E12B-9006-16FD-BAF8-1D3002BE205A}" dt="2020-06-29T09:22:12.998" v="2637" actId="20577"/>
          <ac:spMkLst>
            <pc:docMk/>
            <pc:sldMk cId="2184320532" sldId="466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9:19:04.498" v="2580" actId="20577"/>
          <ac:spMkLst>
            <pc:docMk/>
            <pc:sldMk cId="2184320532" sldId="466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9:23:52.419" v="2675" actId="1076"/>
          <ac:spMkLst>
            <pc:docMk/>
            <pc:sldMk cId="2184320532" sldId="466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9:23:17.372" v="2659" actId="1076"/>
          <ac:spMkLst>
            <pc:docMk/>
            <pc:sldMk cId="2184320532" sldId="466"/>
            <ac:spMk id="7" creationId="{1AF68CEC-B70C-4DFA-9973-E5B8A12ED17D}"/>
          </ac:spMkLst>
        </pc:spChg>
        <pc:spChg chg="add mod">
          <ac:chgData name="内田 陽子" userId="S::yoko_uchida@jpfgojp.onmicrosoft.com::3ba88787-b8da-4fc8-a417-83f627a88c5e" providerId="AD" clId="Web-{BA90E12B-9006-16FD-BAF8-1D3002BE205A}" dt="2020-06-29T09:22:30.451" v="2644" actId="20577"/>
          <ac:spMkLst>
            <pc:docMk/>
            <pc:sldMk cId="2184320532" sldId="466"/>
            <ac:spMk id="8" creationId="{4E6C4CF5-8F44-4710-8003-FD8972147E8B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9:23:05.216" v="2655" actId="20577"/>
          <ac:spMkLst>
            <pc:docMk/>
            <pc:sldMk cId="2184320532" sldId="466"/>
            <ac:spMk id="13" creationId="{1F3CC64E-63E7-4FD9-B6B5-46AD8E2AA81A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9:23:29.357" v="2670" actId="20577"/>
          <ac:spMkLst>
            <pc:docMk/>
            <pc:sldMk cId="2184320532" sldId="466"/>
            <ac:spMk id="14" creationId="{E81F51A5-8175-464B-A1AE-19542C1F9BA4}"/>
          </ac:spMkLst>
        </pc:spChg>
      </pc:sldChg>
    </pc:docChg>
  </pc:docChgLst>
  <pc:docChgLst>
    <pc:chgData name="内田 陽子" userId="S::yoko_uchida@jpfgojp.onmicrosoft.com::3ba88787-b8da-4fc8-a417-83f627a88c5e" providerId="AD" clId="Web-{C3A70D7B-5CCE-07C6-6F4A-7784253994BC}"/>
    <pc:docChg chg="modSld">
      <pc:chgData name="内田 陽子" userId="S::yoko_uchida@jpfgojp.onmicrosoft.com::3ba88787-b8da-4fc8-a417-83f627a88c5e" providerId="AD" clId="Web-{C3A70D7B-5CCE-07C6-6F4A-7784253994BC}" dt="2020-07-28T02:45:42.572" v="436" actId="1076"/>
      <pc:docMkLst>
        <pc:docMk/>
      </pc:docMkLst>
      <pc:sldChg chg="modSp">
        <pc:chgData name="内田 陽子" userId="S::yoko_uchida@jpfgojp.onmicrosoft.com::3ba88787-b8da-4fc8-a417-83f627a88c5e" providerId="AD" clId="Web-{C3A70D7B-5CCE-07C6-6F4A-7784253994BC}" dt="2020-07-28T00:47:58.381" v="26" actId="1076"/>
        <pc:sldMkLst>
          <pc:docMk/>
          <pc:sldMk cId="2292691927" sldId="408"/>
        </pc:sldMkLst>
        <pc:spChg chg="mod">
          <ac:chgData name="内田 陽子" userId="S::yoko_uchida@jpfgojp.onmicrosoft.com::3ba88787-b8da-4fc8-a417-83f627a88c5e" providerId="AD" clId="Web-{C3A70D7B-5CCE-07C6-6F4A-7784253994BC}" dt="2020-07-28T00:47:58.381" v="26" actId="1076"/>
          <ac:spMkLst>
            <pc:docMk/>
            <pc:sldMk cId="2292691927" sldId="408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C3A70D7B-5CCE-07C6-6F4A-7784253994BC}" dt="2020-07-28T02:40:40.067" v="415" actId="1076"/>
        <pc:sldMkLst>
          <pc:docMk/>
          <pc:sldMk cId="851434573" sldId="467"/>
        </pc:sldMkLst>
        <pc:spChg chg="ord">
          <ac:chgData name="内田 陽子" userId="S::yoko_uchida@jpfgojp.onmicrosoft.com::3ba88787-b8da-4fc8-a417-83f627a88c5e" providerId="AD" clId="Web-{C3A70D7B-5CCE-07C6-6F4A-7784253994BC}" dt="2020-07-28T00:46:12.749" v="14"/>
          <ac:spMkLst>
            <pc:docMk/>
            <pc:sldMk cId="851434573" sldId="467"/>
            <ac:spMk id="2" creationId="{213F04B6-879C-4293-93DD-D0A00E42CB8C}"/>
          </ac:spMkLst>
        </pc:spChg>
        <pc:spChg chg="mod">
          <ac:chgData name="内田 陽子" userId="S::yoko_uchida@jpfgojp.onmicrosoft.com::3ba88787-b8da-4fc8-a417-83f627a88c5e" providerId="AD" clId="Web-{C3A70D7B-5CCE-07C6-6F4A-7784253994BC}" dt="2020-07-28T00:46:12.718" v="13" actId="1076"/>
          <ac:spMkLst>
            <pc:docMk/>
            <pc:sldMk cId="851434573" sldId="467"/>
            <ac:spMk id="3" creationId="{E3B4AEB1-A45E-476A-8658-30CC1BB85F6F}"/>
          </ac:spMkLst>
        </pc:spChg>
        <pc:spChg chg="mod">
          <ac:chgData name="内田 陽子" userId="S::yoko_uchida@jpfgojp.onmicrosoft.com::3ba88787-b8da-4fc8-a417-83f627a88c5e" providerId="AD" clId="Web-{C3A70D7B-5CCE-07C6-6F4A-7784253994BC}" dt="2020-07-28T00:44:54.104" v="5" actId="1076"/>
          <ac:spMkLst>
            <pc:docMk/>
            <pc:sldMk cId="851434573" sldId="467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C3A70D7B-5CCE-07C6-6F4A-7784253994BC}" dt="2020-07-28T00:45:22.700" v="11" actId="1076"/>
          <ac:spMkLst>
            <pc:docMk/>
            <pc:sldMk cId="851434573" sldId="467"/>
            <ac:spMk id="5" creationId="{B7D4505A-2AC1-47F5-80B3-C49E9E30B2CC}"/>
          </ac:spMkLst>
        </pc:spChg>
        <pc:spChg chg="mod">
          <ac:chgData name="内田 陽子" userId="S::yoko_uchida@jpfgojp.onmicrosoft.com::3ba88787-b8da-4fc8-a417-83f627a88c5e" providerId="AD" clId="Web-{C3A70D7B-5CCE-07C6-6F4A-7784253994BC}" dt="2020-07-28T00:45:22.700" v="12" actId="1076"/>
          <ac:spMkLst>
            <pc:docMk/>
            <pc:sldMk cId="851434573" sldId="467"/>
            <ac:spMk id="7" creationId="{DABF1D5D-B9BE-4ECB-BA20-1D819281F80A}"/>
          </ac:spMkLst>
        </pc:spChg>
        <pc:spChg chg="mod">
          <ac:chgData name="内田 陽子" userId="S::yoko_uchida@jpfgojp.onmicrosoft.com::3ba88787-b8da-4fc8-a417-83f627a88c5e" providerId="AD" clId="Web-{C3A70D7B-5CCE-07C6-6F4A-7784253994BC}" dt="2020-07-28T02:40:40.067" v="415" actId="1076"/>
          <ac:spMkLst>
            <pc:docMk/>
            <pc:sldMk cId="851434573" sldId="467"/>
            <ac:spMk id="8" creationId="{A4E22D81-7707-4609-93A7-B39CC58AA0AE}"/>
          </ac:spMkLst>
        </pc:spChg>
        <pc:spChg chg="mod">
          <ac:chgData name="内田 陽子" userId="S::yoko_uchida@jpfgojp.onmicrosoft.com::3ba88787-b8da-4fc8-a417-83f627a88c5e" providerId="AD" clId="Web-{C3A70D7B-5CCE-07C6-6F4A-7784253994BC}" dt="2020-07-28T00:45:22.684" v="9" actId="1076"/>
          <ac:spMkLst>
            <pc:docMk/>
            <pc:sldMk cId="851434573" sldId="467"/>
            <ac:spMk id="9" creationId="{55E8E899-62B1-407E-BAAE-6B0E6765CBB2}"/>
          </ac:spMkLst>
        </pc:spChg>
      </pc:sldChg>
      <pc:sldChg chg="modSp">
        <pc:chgData name="内田 陽子" userId="S::yoko_uchida@jpfgojp.onmicrosoft.com::3ba88787-b8da-4fc8-a417-83f627a88c5e" providerId="AD" clId="Web-{C3A70D7B-5CCE-07C6-6F4A-7784253994BC}" dt="2020-07-28T02:40:32.848" v="414" actId="1076"/>
        <pc:sldMkLst>
          <pc:docMk/>
          <pc:sldMk cId="2124319261" sldId="468"/>
        </pc:sldMkLst>
        <pc:spChg chg="mod">
          <ac:chgData name="内田 陽子" userId="S::yoko_uchida@jpfgojp.onmicrosoft.com::3ba88787-b8da-4fc8-a417-83f627a88c5e" providerId="AD" clId="Web-{C3A70D7B-5CCE-07C6-6F4A-7784253994BC}" dt="2020-07-28T00:44:24.868" v="3" actId="1076"/>
          <ac:spMkLst>
            <pc:docMk/>
            <pc:sldMk cId="2124319261" sldId="468"/>
            <ac:spMk id="4" creationId="{00000000-0000-0000-0000-000000000000}"/>
          </ac:spMkLst>
        </pc:spChg>
        <pc:spChg chg="ord">
          <ac:chgData name="内田 陽子" userId="S::yoko_uchida@jpfgojp.onmicrosoft.com::3ba88787-b8da-4fc8-a417-83f627a88c5e" providerId="AD" clId="Web-{C3A70D7B-5CCE-07C6-6F4A-7784253994BC}" dt="2020-07-28T02:40:28.160" v="413"/>
          <ac:spMkLst>
            <pc:docMk/>
            <pc:sldMk cId="2124319261" sldId="468"/>
            <ac:spMk id="6" creationId="{9C27ACF3-3CA0-4CAB-89D5-084C3451B4F9}"/>
          </ac:spMkLst>
        </pc:spChg>
        <pc:spChg chg="mod">
          <ac:chgData name="内田 陽子" userId="S::yoko_uchida@jpfgojp.onmicrosoft.com::3ba88787-b8da-4fc8-a417-83f627a88c5e" providerId="AD" clId="Web-{C3A70D7B-5CCE-07C6-6F4A-7784253994BC}" dt="2020-07-28T02:40:32.848" v="414" actId="1076"/>
          <ac:spMkLst>
            <pc:docMk/>
            <pc:sldMk cId="2124319261" sldId="468"/>
            <ac:spMk id="8" creationId="{A4E22D81-7707-4609-93A7-B39CC58AA0AE}"/>
          </ac:spMkLst>
        </pc:spChg>
      </pc:sldChg>
      <pc:sldChg chg="modSp">
        <pc:chgData name="内田 陽子" userId="S::yoko_uchida@jpfgojp.onmicrosoft.com::3ba88787-b8da-4fc8-a417-83f627a88c5e" providerId="AD" clId="Web-{C3A70D7B-5CCE-07C6-6F4A-7784253994BC}" dt="2020-07-28T00:46:20.891" v="18" actId="1076"/>
        <pc:sldMkLst>
          <pc:docMk/>
          <pc:sldMk cId="811488771" sldId="469"/>
        </pc:sldMkLst>
        <pc:spChg chg="mod">
          <ac:chgData name="内田 陽子" userId="S::yoko_uchida@jpfgojp.onmicrosoft.com::3ba88787-b8da-4fc8-a417-83f627a88c5e" providerId="AD" clId="Web-{C3A70D7B-5CCE-07C6-6F4A-7784253994BC}" dt="2020-07-28T00:46:20.891" v="18" actId="1076"/>
          <ac:spMkLst>
            <pc:docMk/>
            <pc:sldMk cId="811488771" sldId="469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C3A70D7B-5CCE-07C6-6F4A-7784253994BC}" dt="2020-07-28T00:46:12.874" v="16" actId="1076"/>
          <ac:spMkLst>
            <pc:docMk/>
            <pc:sldMk cId="811488771" sldId="469"/>
            <ac:spMk id="8" creationId="{09336035-D0B3-4294-93CD-B0D1779E1361}"/>
          </ac:spMkLst>
        </pc:spChg>
      </pc:sldChg>
      <pc:sldChg chg="modSp">
        <pc:chgData name="内田 陽子" userId="S::yoko_uchida@jpfgojp.onmicrosoft.com::3ba88787-b8da-4fc8-a417-83f627a88c5e" providerId="AD" clId="Web-{C3A70D7B-5CCE-07C6-6F4A-7784253994BC}" dt="2020-07-28T00:46:51.533" v="24" actId="1076"/>
        <pc:sldMkLst>
          <pc:docMk/>
          <pc:sldMk cId="2161675583" sldId="470"/>
        </pc:sldMkLst>
        <pc:spChg chg="mod">
          <ac:chgData name="内田 陽子" userId="S::yoko_uchida@jpfgojp.onmicrosoft.com::3ba88787-b8da-4fc8-a417-83f627a88c5e" providerId="AD" clId="Web-{C3A70D7B-5CCE-07C6-6F4A-7784253994BC}" dt="2020-07-28T00:46:39.782" v="20" actId="1076"/>
          <ac:spMkLst>
            <pc:docMk/>
            <pc:sldMk cId="2161675583" sldId="470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C3A70D7B-5CCE-07C6-6F4A-7784253994BC}" dt="2020-07-28T00:46:51.533" v="24" actId="1076"/>
          <ac:spMkLst>
            <pc:docMk/>
            <pc:sldMk cId="2161675583" sldId="470"/>
            <ac:spMk id="8" creationId="{09336035-D0B3-4294-93CD-B0D1779E1361}"/>
          </ac:spMkLst>
        </pc:spChg>
      </pc:sldChg>
      <pc:sldChg chg="modSp">
        <pc:chgData name="内田 陽子" userId="S::yoko_uchida@jpfgojp.onmicrosoft.com::3ba88787-b8da-4fc8-a417-83f627a88c5e" providerId="AD" clId="Web-{C3A70D7B-5CCE-07C6-6F4A-7784253994BC}" dt="2020-07-28T00:47:58.443" v="28" actId="1076"/>
        <pc:sldMkLst>
          <pc:docMk/>
          <pc:sldMk cId="842644726" sldId="471"/>
        </pc:sldMkLst>
        <pc:spChg chg="mod">
          <ac:chgData name="内田 陽子" userId="S::yoko_uchida@jpfgojp.onmicrosoft.com::3ba88787-b8da-4fc8-a417-83f627a88c5e" providerId="AD" clId="Web-{C3A70D7B-5CCE-07C6-6F4A-7784253994BC}" dt="2020-07-28T00:47:58.443" v="28" actId="1076"/>
          <ac:spMkLst>
            <pc:docMk/>
            <pc:sldMk cId="842644726" sldId="471"/>
            <ac:spMk id="4" creationId="{00000000-0000-0000-0000-000000000000}"/>
          </ac:spMkLst>
        </pc:spChg>
      </pc:sldChg>
      <pc:sldChg chg="modSp">
        <pc:chgData name="内田 陽子" userId="S::yoko_uchida@jpfgojp.onmicrosoft.com::3ba88787-b8da-4fc8-a417-83f627a88c5e" providerId="AD" clId="Web-{C3A70D7B-5CCE-07C6-6F4A-7784253994BC}" dt="2020-07-28T00:47:58.521" v="31" actId="1076"/>
        <pc:sldMkLst>
          <pc:docMk/>
          <pc:sldMk cId="1504118979" sldId="472"/>
        </pc:sldMkLst>
        <pc:spChg chg="mod">
          <ac:chgData name="内田 陽子" userId="S::yoko_uchida@jpfgojp.onmicrosoft.com::3ba88787-b8da-4fc8-a417-83f627a88c5e" providerId="AD" clId="Web-{C3A70D7B-5CCE-07C6-6F4A-7784253994BC}" dt="2020-07-28T00:47:58.490" v="30" actId="1076"/>
          <ac:spMkLst>
            <pc:docMk/>
            <pc:sldMk cId="1504118979" sldId="472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C3A70D7B-5CCE-07C6-6F4A-7784253994BC}" dt="2020-07-28T00:47:58.521" v="31" actId="1076"/>
          <ac:spMkLst>
            <pc:docMk/>
            <pc:sldMk cId="1504118979" sldId="472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C3A70D7B-5CCE-07C6-6F4A-7784253994BC}" dt="2020-07-28T01:38:32.315" v="33" actId="1076"/>
        <pc:sldMkLst>
          <pc:docMk/>
          <pc:sldMk cId="3839088186" sldId="473"/>
        </pc:sldMkLst>
        <pc:spChg chg="mod">
          <ac:chgData name="内田 陽子" userId="S::yoko_uchida@jpfgojp.onmicrosoft.com::3ba88787-b8da-4fc8-a417-83f627a88c5e" providerId="AD" clId="Web-{C3A70D7B-5CCE-07C6-6F4A-7784253994BC}" dt="2020-07-28T01:38:32.315" v="33" actId="1076"/>
          <ac:spMkLst>
            <pc:docMk/>
            <pc:sldMk cId="3839088186" sldId="473"/>
            <ac:spMk id="4" creationId="{00000000-0000-0000-0000-000000000000}"/>
          </ac:spMkLst>
        </pc:spChg>
      </pc:sldChg>
      <pc:sldChg chg="modSp">
        <pc:chgData name="内田 陽子" userId="S::yoko_uchida@jpfgojp.onmicrosoft.com::3ba88787-b8da-4fc8-a417-83f627a88c5e" providerId="AD" clId="Web-{C3A70D7B-5CCE-07C6-6F4A-7784253994BC}" dt="2020-07-28T01:39:08.191" v="37" actId="1076"/>
        <pc:sldMkLst>
          <pc:docMk/>
          <pc:sldMk cId="3902650234" sldId="475"/>
        </pc:sldMkLst>
        <pc:spChg chg="mod">
          <ac:chgData name="内田 陽子" userId="S::yoko_uchida@jpfgojp.onmicrosoft.com::3ba88787-b8da-4fc8-a417-83f627a88c5e" providerId="AD" clId="Web-{C3A70D7B-5CCE-07C6-6F4A-7784253994BC}" dt="2020-07-28T01:38:58.363" v="35" actId="14100"/>
          <ac:spMkLst>
            <pc:docMk/>
            <pc:sldMk cId="3902650234" sldId="475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C3A70D7B-5CCE-07C6-6F4A-7784253994BC}" dt="2020-07-28T01:39:08.191" v="37" actId="1076"/>
          <ac:spMkLst>
            <pc:docMk/>
            <pc:sldMk cId="3902650234" sldId="475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C3A70D7B-5CCE-07C6-6F4A-7784253994BC}" dt="2020-07-28T01:39:24.144" v="40" actId="1076"/>
        <pc:sldMkLst>
          <pc:docMk/>
          <pc:sldMk cId="2505661736" sldId="476"/>
        </pc:sldMkLst>
        <pc:spChg chg="mod">
          <ac:chgData name="内田 陽子" userId="S::yoko_uchida@jpfgojp.onmicrosoft.com::3ba88787-b8da-4fc8-a417-83f627a88c5e" providerId="AD" clId="Web-{C3A70D7B-5CCE-07C6-6F4A-7784253994BC}" dt="2020-07-28T01:39:24.144" v="40" actId="1076"/>
          <ac:spMkLst>
            <pc:docMk/>
            <pc:sldMk cId="2505661736" sldId="476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C3A70D7B-5CCE-07C6-6F4A-7784253994BC}" dt="2020-07-28T01:39:17.925" v="39" actId="1076"/>
          <ac:spMkLst>
            <pc:docMk/>
            <pc:sldMk cId="2505661736" sldId="476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C3A70D7B-5CCE-07C6-6F4A-7784253994BC}" dt="2020-07-28T01:39:46.551" v="44" actId="1076"/>
        <pc:sldMkLst>
          <pc:docMk/>
          <pc:sldMk cId="3051489853" sldId="477"/>
        </pc:sldMkLst>
        <pc:spChg chg="mod">
          <ac:chgData name="内田 陽子" userId="S::yoko_uchida@jpfgojp.onmicrosoft.com::3ba88787-b8da-4fc8-a417-83f627a88c5e" providerId="AD" clId="Web-{C3A70D7B-5CCE-07C6-6F4A-7784253994BC}" dt="2020-07-28T01:39:46.551" v="44" actId="1076"/>
          <ac:spMkLst>
            <pc:docMk/>
            <pc:sldMk cId="3051489853" sldId="477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C3A70D7B-5CCE-07C6-6F4A-7784253994BC}" dt="2020-07-28T01:39:31.082" v="41" actId="1076"/>
          <ac:spMkLst>
            <pc:docMk/>
            <pc:sldMk cId="3051489853" sldId="477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C3A70D7B-5CCE-07C6-6F4A-7784253994BC}" dt="2020-07-28T02:15:23.885" v="313" actId="1076"/>
        <pc:sldMkLst>
          <pc:docMk/>
          <pc:sldMk cId="548967326" sldId="478"/>
        </pc:sldMkLst>
        <pc:spChg chg="mod">
          <ac:chgData name="内田 陽子" userId="S::yoko_uchida@jpfgojp.onmicrosoft.com::3ba88787-b8da-4fc8-a417-83f627a88c5e" providerId="AD" clId="Web-{C3A70D7B-5CCE-07C6-6F4A-7784253994BC}" dt="2020-07-28T02:15:23.885" v="313" actId="1076"/>
          <ac:spMkLst>
            <pc:docMk/>
            <pc:sldMk cId="548967326" sldId="478"/>
            <ac:spMk id="4" creationId="{00000000-0000-0000-0000-000000000000}"/>
          </ac:spMkLst>
        </pc:spChg>
      </pc:sldChg>
      <pc:sldChg chg="modSp">
        <pc:chgData name="内田 陽子" userId="S::yoko_uchida@jpfgojp.onmicrosoft.com::3ba88787-b8da-4fc8-a417-83f627a88c5e" providerId="AD" clId="Web-{C3A70D7B-5CCE-07C6-6F4A-7784253994BC}" dt="2020-07-28T02:41:29.365" v="419" actId="1076"/>
        <pc:sldMkLst>
          <pc:docMk/>
          <pc:sldMk cId="2012902149" sldId="479"/>
        </pc:sldMkLst>
        <pc:spChg chg="mod">
          <ac:chgData name="内田 陽子" userId="S::yoko_uchida@jpfgojp.onmicrosoft.com::3ba88787-b8da-4fc8-a417-83f627a88c5e" providerId="AD" clId="Web-{C3A70D7B-5CCE-07C6-6F4A-7784253994BC}" dt="2020-07-28T02:41:16.974" v="416" actId="1076"/>
          <ac:spMkLst>
            <pc:docMk/>
            <pc:sldMk cId="2012902149" sldId="479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C3A70D7B-5CCE-07C6-6F4A-7784253994BC}" dt="2020-07-28T01:40:06.082" v="47" actId="1076"/>
          <ac:spMkLst>
            <pc:docMk/>
            <pc:sldMk cId="2012902149" sldId="479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C3A70D7B-5CCE-07C6-6F4A-7784253994BC}" dt="2020-07-28T02:41:16.974" v="417" actId="1076"/>
          <ac:spMkLst>
            <pc:docMk/>
            <pc:sldMk cId="2012902149" sldId="479"/>
            <ac:spMk id="7" creationId="{1AF68CEC-B70C-4DFA-9973-E5B8A12ED17D}"/>
          </ac:spMkLst>
        </pc:spChg>
        <pc:picChg chg="mod">
          <ac:chgData name="内田 陽子" userId="S::yoko_uchida@jpfgojp.onmicrosoft.com::3ba88787-b8da-4fc8-a417-83f627a88c5e" providerId="AD" clId="Web-{C3A70D7B-5CCE-07C6-6F4A-7784253994BC}" dt="2020-07-28T02:41:29.365" v="419" actId="1076"/>
          <ac:picMkLst>
            <pc:docMk/>
            <pc:sldMk cId="2012902149" sldId="479"/>
            <ac:picMk id="6" creationId="{4056597F-6F3E-466B-BE13-C0006357AD27}"/>
          </ac:picMkLst>
        </pc:picChg>
      </pc:sldChg>
      <pc:sldChg chg="modSp">
        <pc:chgData name="内田 陽子" userId="S::yoko_uchida@jpfgojp.onmicrosoft.com::3ba88787-b8da-4fc8-a417-83f627a88c5e" providerId="AD" clId="Web-{C3A70D7B-5CCE-07C6-6F4A-7784253994BC}" dt="2020-07-28T02:45:42.572" v="436" actId="1076"/>
        <pc:sldMkLst>
          <pc:docMk/>
          <pc:sldMk cId="4291079186" sldId="480"/>
        </pc:sldMkLst>
        <pc:spChg chg="mod">
          <ac:chgData name="内田 陽子" userId="S::yoko_uchida@jpfgojp.onmicrosoft.com::3ba88787-b8da-4fc8-a417-83f627a88c5e" providerId="AD" clId="Web-{C3A70D7B-5CCE-07C6-6F4A-7784253994BC}" dt="2020-07-28T02:42:06.631" v="427" actId="1076"/>
          <ac:spMkLst>
            <pc:docMk/>
            <pc:sldMk cId="4291079186" sldId="480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C3A70D7B-5CCE-07C6-6F4A-7784253994BC}" dt="2020-07-28T02:45:42.572" v="436" actId="1076"/>
          <ac:spMkLst>
            <pc:docMk/>
            <pc:sldMk cId="4291079186" sldId="480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C3A70D7B-5CCE-07C6-6F4A-7784253994BC}" dt="2020-07-28T01:40:42.536" v="53" actId="1076"/>
          <ac:spMkLst>
            <pc:docMk/>
            <pc:sldMk cId="4291079186" sldId="480"/>
            <ac:spMk id="8" creationId="{B590BF03-DF4B-4292-A87C-CA7C026985BF}"/>
          </ac:spMkLst>
        </pc:spChg>
        <pc:picChg chg="mod">
          <ac:chgData name="内田 陽子" userId="S::yoko_uchida@jpfgojp.onmicrosoft.com::3ba88787-b8da-4fc8-a417-83f627a88c5e" providerId="AD" clId="Web-{C3A70D7B-5CCE-07C6-6F4A-7784253994BC}" dt="2020-07-28T02:42:06.600" v="425" actId="1076"/>
          <ac:picMkLst>
            <pc:docMk/>
            <pc:sldMk cId="4291079186" sldId="480"/>
            <ac:picMk id="14" creationId="{9E9A3A07-42E6-4241-9887-2B8A5860AA2C}"/>
          </ac:picMkLst>
        </pc:picChg>
      </pc:sldChg>
      <pc:sldChg chg="modSp">
        <pc:chgData name="内田 陽子" userId="S::yoko_uchida@jpfgojp.onmicrosoft.com::3ba88787-b8da-4fc8-a417-83f627a88c5e" providerId="AD" clId="Web-{C3A70D7B-5CCE-07C6-6F4A-7784253994BC}" dt="2020-07-28T01:41:33.959" v="61" actId="1076"/>
        <pc:sldMkLst>
          <pc:docMk/>
          <pc:sldMk cId="3815435902" sldId="481"/>
        </pc:sldMkLst>
        <pc:spChg chg="mod">
          <ac:chgData name="内田 陽子" userId="S::yoko_uchida@jpfgojp.onmicrosoft.com::3ba88787-b8da-4fc8-a417-83f627a88c5e" providerId="AD" clId="Web-{C3A70D7B-5CCE-07C6-6F4A-7784253994BC}" dt="2020-07-28T01:41:33.959" v="61" actId="1076"/>
          <ac:spMkLst>
            <pc:docMk/>
            <pc:sldMk cId="3815435902" sldId="481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C3A70D7B-5CCE-07C6-6F4A-7784253994BC}" dt="2020-07-28T01:41:21.599" v="59" actId="1076"/>
          <ac:spMkLst>
            <pc:docMk/>
            <pc:sldMk cId="3815435902" sldId="481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C3A70D7B-5CCE-07C6-6F4A-7784253994BC}" dt="2020-07-28T01:42:13.319" v="65" actId="1076"/>
        <pc:sldMkLst>
          <pc:docMk/>
          <pc:sldMk cId="3213521448" sldId="482"/>
        </pc:sldMkLst>
        <pc:spChg chg="mod">
          <ac:chgData name="内田 陽子" userId="S::yoko_uchida@jpfgojp.onmicrosoft.com::3ba88787-b8da-4fc8-a417-83f627a88c5e" providerId="AD" clId="Web-{C3A70D7B-5CCE-07C6-6F4A-7784253994BC}" dt="2020-07-28T01:42:13.319" v="65" actId="1076"/>
          <ac:spMkLst>
            <pc:docMk/>
            <pc:sldMk cId="3213521448" sldId="482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C3A70D7B-5CCE-07C6-6F4A-7784253994BC}" dt="2020-07-28T01:41:39.725" v="62" actId="1076"/>
          <ac:spMkLst>
            <pc:docMk/>
            <pc:sldMk cId="3213521448" sldId="482"/>
            <ac:spMk id="8" creationId="{09336035-D0B3-4294-93CD-B0D1779E1361}"/>
          </ac:spMkLst>
        </pc:spChg>
      </pc:sldChg>
      <pc:sldChg chg="addSp delSp modSp">
        <pc:chgData name="内田 陽子" userId="S::yoko_uchida@jpfgojp.onmicrosoft.com::3ba88787-b8da-4fc8-a417-83f627a88c5e" providerId="AD" clId="Web-{C3A70D7B-5CCE-07C6-6F4A-7784253994BC}" dt="2020-07-28T02:01:37.308" v="201" actId="20577"/>
        <pc:sldMkLst>
          <pc:docMk/>
          <pc:sldMk cId="3138774651" sldId="483"/>
        </pc:sldMkLst>
        <pc:spChg chg="add del">
          <ac:chgData name="内田 陽子" userId="S::yoko_uchida@jpfgojp.onmicrosoft.com::3ba88787-b8da-4fc8-a417-83f627a88c5e" providerId="AD" clId="Web-{C3A70D7B-5CCE-07C6-6F4A-7784253994BC}" dt="2020-07-28T01:43:48.446" v="86"/>
          <ac:spMkLst>
            <pc:docMk/>
            <pc:sldMk cId="3138774651" sldId="483"/>
            <ac:spMk id="2" creationId="{36AD6124-7105-4614-87D0-42D3726B6BD5}"/>
          </ac:spMkLst>
        </pc:spChg>
        <pc:spChg chg="mod">
          <ac:chgData name="内田 陽子" userId="S::yoko_uchida@jpfgojp.onmicrosoft.com::3ba88787-b8da-4fc8-a417-83f627a88c5e" providerId="AD" clId="Web-{C3A70D7B-5CCE-07C6-6F4A-7784253994BC}" dt="2020-07-28T02:01:37.308" v="201" actId="20577"/>
          <ac:spMkLst>
            <pc:docMk/>
            <pc:sldMk cId="3138774651" sldId="483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C3A70D7B-5CCE-07C6-6F4A-7784253994BC}" dt="2020-07-28T01:42:37.569" v="69" actId="1076"/>
          <ac:spMkLst>
            <pc:docMk/>
            <pc:sldMk cId="3138774651" sldId="483"/>
            <ac:spMk id="4" creationId="{00000000-0000-0000-0000-000000000000}"/>
          </ac:spMkLst>
        </pc:spChg>
        <pc:spChg chg="add del">
          <ac:chgData name="内田 陽子" userId="S::yoko_uchida@jpfgojp.onmicrosoft.com::3ba88787-b8da-4fc8-a417-83f627a88c5e" providerId="AD" clId="Web-{C3A70D7B-5CCE-07C6-6F4A-7784253994BC}" dt="2020-07-28T01:59:51.775" v="179"/>
          <ac:spMkLst>
            <pc:docMk/>
            <pc:sldMk cId="3138774651" sldId="483"/>
            <ac:spMk id="5" creationId="{9B53DF1A-0F09-4750-84A7-5FF7CFE6E433}"/>
          </ac:spMkLst>
        </pc:spChg>
        <pc:spChg chg="mod">
          <ac:chgData name="内田 陽子" userId="S::yoko_uchida@jpfgojp.onmicrosoft.com::3ba88787-b8da-4fc8-a417-83f627a88c5e" providerId="AD" clId="Web-{C3A70D7B-5CCE-07C6-6F4A-7784253994BC}" dt="2020-07-28T01:52:39.439" v="100" actId="1076"/>
          <ac:spMkLst>
            <pc:docMk/>
            <pc:sldMk cId="3138774651" sldId="483"/>
            <ac:spMk id="7" creationId="{1AF68CEC-B70C-4DFA-9973-E5B8A12ED17D}"/>
          </ac:spMkLst>
        </pc:spChg>
        <pc:picChg chg="mod">
          <ac:chgData name="内田 陽子" userId="S::yoko_uchida@jpfgojp.onmicrosoft.com::3ba88787-b8da-4fc8-a417-83f627a88c5e" providerId="AD" clId="Web-{C3A70D7B-5CCE-07C6-6F4A-7784253994BC}" dt="2020-07-28T01:52:39.424" v="98" actId="1076"/>
          <ac:picMkLst>
            <pc:docMk/>
            <pc:sldMk cId="3138774651" sldId="483"/>
            <ac:picMk id="8" creationId="{42DC7B40-76EE-4954-B003-EA5EACCA426F}"/>
          </ac:picMkLst>
        </pc:picChg>
      </pc:sldChg>
      <pc:sldChg chg="addSp delSp modSp">
        <pc:chgData name="内田 陽子" userId="S::yoko_uchida@jpfgojp.onmicrosoft.com::3ba88787-b8da-4fc8-a417-83f627a88c5e" providerId="AD" clId="Web-{C3A70D7B-5CCE-07C6-6F4A-7784253994BC}" dt="2020-07-28T02:01:52.277" v="204" actId="20577"/>
        <pc:sldMkLst>
          <pc:docMk/>
          <pc:sldMk cId="1611525959" sldId="484"/>
        </pc:sldMkLst>
        <pc:spChg chg="mod">
          <ac:chgData name="内田 陽子" userId="S::yoko_uchida@jpfgojp.onmicrosoft.com::3ba88787-b8da-4fc8-a417-83f627a88c5e" providerId="AD" clId="Web-{C3A70D7B-5CCE-07C6-6F4A-7784253994BC}" dt="2020-07-28T02:01:52.277" v="204" actId="20577"/>
          <ac:spMkLst>
            <pc:docMk/>
            <pc:sldMk cId="1611525959" sldId="484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C3A70D7B-5CCE-07C6-6F4A-7784253994BC}" dt="2020-07-28T02:00:40.369" v="190" actId="1076"/>
          <ac:spMkLst>
            <pc:docMk/>
            <pc:sldMk cId="1611525959" sldId="484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C3A70D7B-5CCE-07C6-6F4A-7784253994BC}" dt="2020-07-28T01:58:01.570" v="155" actId="14100"/>
          <ac:spMkLst>
            <pc:docMk/>
            <pc:sldMk cId="1611525959" sldId="484"/>
            <ac:spMk id="8" creationId="{B590BF03-DF4B-4292-A87C-CA7C026985BF}"/>
          </ac:spMkLst>
        </pc:spChg>
        <pc:picChg chg="add mod">
          <ac:chgData name="内田 陽子" userId="S::yoko_uchida@jpfgojp.onmicrosoft.com::3ba88787-b8da-4fc8-a417-83f627a88c5e" providerId="AD" clId="Web-{C3A70D7B-5CCE-07C6-6F4A-7784253994BC}" dt="2020-07-28T02:00:40.338" v="188" actId="1076"/>
          <ac:picMkLst>
            <pc:docMk/>
            <pc:sldMk cId="1611525959" sldId="484"/>
            <ac:picMk id="2" creationId="{DAD5FFCC-E7BA-4527-985E-A279A31157A9}"/>
          </ac:picMkLst>
        </pc:picChg>
        <pc:picChg chg="del mod">
          <ac:chgData name="内田 陽子" userId="S::yoko_uchida@jpfgojp.onmicrosoft.com::3ba88787-b8da-4fc8-a417-83f627a88c5e" providerId="AD" clId="Web-{C3A70D7B-5CCE-07C6-6F4A-7784253994BC}" dt="2020-07-28T01:55:42.489" v="127"/>
          <ac:picMkLst>
            <pc:docMk/>
            <pc:sldMk cId="1611525959" sldId="484"/>
            <ac:picMk id="4" creationId="{18FE6C3E-E431-4E22-9438-F48BCAC731EB}"/>
          </ac:picMkLst>
        </pc:picChg>
      </pc:sldChg>
      <pc:sldChg chg="addSp delSp modSp">
        <pc:chgData name="内田 陽子" userId="S::yoko_uchida@jpfgojp.onmicrosoft.com::3ba88787-b8da-4fc8-a417-83f627a88c5e" providerId="AD" clId="Web-{C3A70D7B-5CCE-07C6-6F4A-7784253994BC}" dt="2020-07-28T02:42:31.850" v="429" actId="14100"/>
        <pc:sldMkLst>
          <pc:docMk/>
          <pc:sldMk cId="4104081702" sldId="485"/>
        </pc:sldMkLst>
        <pc:spChg chg="add del">
          <ac:chgData name="内田 陽子" userId="S::yoko_uchida@jpfgojp.onmicrosoft.com::3ba88787-b8da-4fc8-a417-83f627a88c5e" providerId="AD" clId="Web-{C3A70D7B-5CCE-07C6-6F4A-7784253994BC}" dt="2020-07-28T02:00:00.947" v="181"/>
          <ac:spMkLst>
            <pc:docMk/>
            <pc:sldMk cId="4104081702" sldId="485"/>
            <ac:spMk id="2" creationId="{19713190-819E-4C00-A553-E5960F0B124B}"/>
          </ac:spMkLst>
        </pc:spChg>
        <pc:spChg chg="mod">
          <ac:chgData name="内田 陽子" userId="S::yoko_uchida@jpfgojp.onmicrosoft.com::3ba88787-b8da-4fc8-a417-83f627a88c5e" providerId="AD" clId="Web-{C3A70D7B-5CCE-07C6-6F4A-7784253994BC}" dt="2020-07-28T02:01:31.886" v="200" actId="20577"/>
          <ac:spMkLst>
            <pc:docMk/>
            <pc:sldMk cId="4104081702" sldId="485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C3A70D7B-5CCE-07C6-6F4A-7784253994BC}" dt="2020-07-28T02:42:31.850" v="429" actId="14100"/>
          <ac:spMkLst>
            <pc:docMk/>
            <pc:sldMk cId="4104081702" sldId="485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C3A70D7B-5CCE-07C6-6F4A-7784253994BC}" dt="2020-07-28T01:59:12.587" v="171" actId="14100"/>
          <ac:spMkLst>
            <pc:docMk/>
            <pc:sldMk cId="4104081702" sldId="485"/>
            <ac:spMk id="10" creationId="{F60FA5E0-773B-4E54-B022-43D549E2C383}"/>
          </ac:spMkLst>
        </pc:spChg>
        <pc:picChg chg="mod">
          <ac:chgData name="内田 陽子" userId="S::yoko_uchida@jpfgojp.onmicrosoft.com::3ba88787-b8da-4fc8-a417-83f627a88c5e" providerId="AD" clId="Web-{C3A70D7B-5CCE-07C6-6F4A-7784253994BC}" dt="2020-07-28T02:00:11.541" v="184" actId="1076"/>
          <ac:picMkLst>
            <pc:docMk/>
            <pc:sldMk cId="4104081702" sldId="485"/>
            <ac:picMk id="6" creationId="{DFA6B7E3-AACA-4DC3-AB91-4E0456B8D4F5}"/>
          </ac:picMkLst>
        </pc:picChg>
      </pc:sldChg>
      <pc:sldChg chg="modSp">
        <pc:chgData name="内田 陽子" userId="S::yoko_uchida@jpfgojp.onmicrosoft.com::3ba88787-b8da-4fc8-a417-83f627a88c5e" providerId="AD" clId="Web-{C3A70D7B-5CCE-07C6-6F4A-7784253994BC}" dt="2020-07-28T02:02:09.683" v="205" actId="1076"/>
        <pc:sldMkLst>
          <pc:docMk/>
          <pc:sldMk cId="1104712560" sldId="488"/>
        </pc:sldMkLst>
        <pc:spChg chg="mod">
          <ac:chgData name="内田 陽子" userId="S::yoko_uchida@jpfgojp.onmicrosoft.com::3ba88787-b8da-4fc8-a417-83f627a88c5e" providerId="AD" clId="Web-{C3A70D7B-5CCE-07C6-6F4A-7784253994BC}" dt="2020-07-28T02:02:09.683" v="205" actId="1076"/>
          <ac:spMkLst>
            <pc:docMk/>
            <pc:sldMk cId="1104712560" sldId="488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C3A70D7B-5CCE-07C6-6F4A-7784253994BC}" dt="2020-07-28T02:02:24.059" v="207" actId="1076"/>
        <pc:sldMkLst>
          <pc:docMk/>
          <pc:sldMk cId="1461046397" sldId="489"/>
        </pc:sldMkLst>
        <pc:spChg chg="mod">
          <ac:chgData name="内田 陽子" userId="S::yoko_uchida@jpfgojp.onmicrosoft.com::3ba88787-b8da-4fc8-a417-83f627a88c5e" providerId="AD" clId="Web-{C3A70D7B-5CCE-07C6-6F4A-7784253994BC}" dt="2020-07-28T02:02:24.059" v="207" actId="1076"/>
          <ac:spMkLst>
            <pc:docMk/>
            <pc:sldMk cId="1461046397" sldId="489"/>
            <ac:spMk id="4" creationId="{00000000-0000-0000-0000-000000000000}"/>
          </ac:spMkLst>
        </pc:spChg>
      </pc:sldChg>
      <pc:sldChg chg="modSp">
        <pc:chgData name="内田 陽子" userId="S::yoko_uchida@jpfgojp.onmicrosoft.com::3ba88787-b8da-4fc8-a417-83f627a88c5e" providerId="AD" clId="Web-{C3A70D7B-5CCE-07C6-6F4A-7784253994BC}" dt="2020-07-28T02:42:45.069" v="430" actId="14100"/>
        <pc:sldMkLst>
          <pc:docMk/>
          <pc:sldMk cId="485268657" sldId="490"/>
        </pc:sldMkLst>
        <pc:spChg chg="mod">
          <ac:chgData name="内田 陽子" userId="S::yoko_uchida@jpfgojp.onmicrosoft.com::3ba88787-b8da-4fc8-a417-83f627a88c5e" providerId="AD" clId="Web-{C3A70D7B-5CCE-07C6-6F4A-7784253994BC}" dt="2020-07-28T02:42:45.069" v="430" actId="14100"/>
          <ac:spMkLst>
            <pc:docMk/>
            <pc:sldMk cId="485268657" sldId="490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C3A70D7B-5CCE-07C6-6F4A-7784253994BC}" dt="2020-07-28T02:02:41.215" v="210" actId="1076"/>
          <ac:spMkLst>
            <pc:docMk/>
            <pc:sldMk cId="485268657" sldId="490"/>
            <ac:spMk id="8" creationId="{B590BF03-DF4B-4292-A87C-CA7C026985BF}"/>
          </ac:spMkLst>
        </pc:spChg>
      </pc:sldChg>
      <pc:sldChg chg="modSp">
        <pc:chgData name="内田 陽子" userId="S::yoko_uchida@jpfgojp.onmicrosoft.com::3ba88787-b8da-4fc8-a417-83f627a88c5e" providerId="AD" clId="Web-{C3A70D7B-5CCE-07C6-6F4A-7784253994BC}" dt="2020-07-28T02:02:50.715" v="211" actId="1076"/>
        <pc:sldMkLst>
          <pc:docMk/>
          <pc:sldMk cId="1107092714" sldId="491"/>
        </pc:sldMkLst>
        <pc:spChg chg="mod">
          <ac:chgData name="内田 陽子" userId="S::yoko_uchida@jpfgojp.onmicrosoft.com::3ba88787-b8da-4fc8-a417-83f627a88c5e" providerId="AD" clId="Web-{C3A70D7B-5CCE-07C6-6F4A-7784253994BC}" dt="2020-07-28T02:02:50.715" v="211" actId="1076"/>
          <ac:spMkLst>
            <pc:docMk/>
            <pc:sldMk cId="1107092714" sldId="491"/>
            <ac:spMk id="4" creationId="{00000000-0000-0000-0000-000000000000}"/>
          </ac:spMkLst>
        </pc:spChg>
      </pc:sldChg>
      <pc:sldChg chg="modSp">
        <pc:chgData name="内田 陽子" userId="S::yoko_uchida@jpfgojp.onmicrosoft.com::3ba88787-b8da-4fc8-a417-83f627a88c5e" providerId="AD" clId="Web-{C3A70D7B-5CCE-07C6-6F4A-7784253994BC}" dt="2020-07-28T02:03:10.200" v="213" actId="1076"/>
        <pc:sldMkLst>
          <pc:docMk/>
          <pc:sldMk cId="2358122696" sldId="492"/>
        </pc:sldMkLst>
        <pc:spChg chg="mod">
          <ac:chgData name="内田 陽子" userId="S::yoko_uchida@jpfgojp.onmicrosoft.com::3ba88787-b8da-4fc8-a417-83f627a88c5e" providerId="AD" clId="Web-{C3A70D7B-5CCE-07C6-6F4A-7784253994BC}" dt="2020-07-28T02:03:10.200" v="213" actId="1076"/>
          <ac:spMkLst>
            <pc:docMk/>
            <pc:sldMk cId="2358122696" sldId="492"/>
            <ac:spMk id="4" creationId="{F1A1773D-B291-45BF-B881-25BB85FBAE38}"/>
          </ac:spMkLst>
        </pc:spChg>
        <pc:spChg chg="mod">
          <ac:chgData name="内田 陽子" userId="S::yoko_uchida@jpfgojp.onmicrosoft.com::3ba88787-b8da-4fc8-a417-83f627a88c5e" providerId="AD" clId="Web-{C3A70D7B-5CCE-07C6-6F4A-7784253994BC}" dt="2020-07-28T02:03:00.059" v="212" actId="1076"/>
          <ac:spMkLst>
            <pc:docMk/>
            <pc:sldMk cId="2358122696" sldId="492"/>
            <ac:spMk id="8" creationId="{B590BF03-DF4B-4292-A87C-CA7C026985BF}"/>
          </ac:spMkLst>
        </pc:spChg>
      </pc:sldChg>
      <pc:sldChg chg="modSp">
        <pc:chgData name="内田 陽子" userId="S::yoko_uchida@jpfgojp.onmicrosoft.com::3ba88787-b8da-4fc8-a417-83f627a88c5e" providerId="AD" clId="Web-{C3A70D7B-5CCE-07C6-6F4A-7784253994BC}" dt="2020-07-28T02:03:19.856" v="214" actId="1076"/>
        <pc:sldMkLst>
          <pc:docMk/>
          <pc:sldMk cId="3683914261" sldId="493"/>
        </pc:sldMkLst>
        <pc:spChg chg="mod">
          <ac:chgData name="内田 陽子" userId="S::yoko_uchida@jpfgojp.onmicrosoft.com::3ba88787-b8da-4fc8-a417-83f627a88c5e" providerId="AD" clId="Web-{C3A70D7B-5CCE-07C6-6F4A-7784253994BC}" dt="2020-07-28T02:03:19.856" v="214" actId="1076"/>
          <ac:spMkLst>
            <pc:docMk/>
            <pc:sldMk cId="3683914261" sldId="493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C3A70D7B-5CCE-07C6-6F4A-7784253994BC}" dt="2020-07-28T02:42:56.851" v="431" actId="14100"/>
        <pc:sldMkLst>
          <pc:docMk/>
          <pc:sldMk cId="148923213" sldId="495"/>
        </pc:sldMkLst>
        <pc:spChg chg="mod">
          <ac:chgData name="内田 陽子" userId="S::yoko_uchida@jpfgojp.onmicrosoft.com::3ba88787-b8da-4fc8-a417-83f627a88c5e" providerId="AD" clId="Web-{C3A70D7B-5CCE-07C6-6F4A-7784253994BC}" dt="2020-07-28T02:06:04.266" v="234" actId="1076"/>
          <ac:spMkLst>
            <pc:docMk/>
            <pc:sldMk cId="148923213" sldId="495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C3A70D7B-5CCE-07C6-6F4A-7784253994BC}" dt="2020-07-28T02:42:56.851" v="431" actId="14100"/>
          <ac:spMkLst>
            <pc:docMk/>
            <pc:sldMk cId="148923213" sldId="495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C3A70D7B-5CCE-07C6-6F4A-7784253994BC}" dt="2020-07-28T02:04:24.373" v="215" actId="1076"/>
          <ac:spMkLst>
            <pc:docMk/>
            <pc:sldMk cId="148923213" sldId="495"/>
            <ac:spMk id="10" creationId="{F60FA5E0-773B-4E54-B022-43D549E2C383}"/>
          </ac:spMkLst>
        </pc:spChg>
        <pc:picChg chg="mod">
          <ac:chgData name="内田 陽子" userId="S::yoko_uchida@jpfgojp.onmicrosoft.com::3ba88787-b8da-4fc8-a417-83f627a88c5e" providerId="AD" clId="Web-{C3A70D7B-5CCE-07C6-6F4A-7784253994BC}" dt="2020-07-28T02:05:41.031" v="232" actId="1076"/>
          <ac:picMkLst>
            <pc:docMk/>
            <pc:sldMk cId="148923213" sldId="495"/>
            <ac:picMk id="4" creationId="{4CA3D64D-59A1-471A-AED5-F6F5692D3616}"/>
          </ac:picMkLst>
        </pc:picChg>
      </pc:sldChg>
      <pc:sldChg chg="addSp delSp modSp">
        <pc:chgData name="内田 陽子" userId="S::yoko_uchida@jpfgojp.onmicrosoft.com::3ba88787-b8da-4fc8-a417-83f627a88c5e" providerId="AD" clId="Web-{C3A70D7B-5CCE-07C6-6F4A-7784253994BC}" dt="2020-07-28T02:07:42.408" v="253" actId="1076"/>
        <pc:sldMkLst>
          <pc:docMk/>
          <pc:sldMk cId="2461876209" sldId="496"/>
        </pc:sldMkLst>
        <pc:spChg chg="add del">
          <ac:chgData name="内田 陽子" userId="S::yoko_uchida@jpfgojp.onmicrosoft.com::3ba88787-b8da-4fc8-a417-83f627a88c5e" providerId="AD" clId="Web-{C3A70D7B-5CCE-07C6-6F4A-7784253994BC}" dt="2020-07-28T02:07:34.376" v="252"/>
          <ac:spMkLst>
            <pc:docMk/>
            <pc:sldMk cId="2461876209" sldId="496"/>
            <ac:spMk id="2" creationId="{1C458839-DCB1-4663-960A-35E2CC8897F2}"/>
          </ac:spMkLst>
        </pc:spChg>
        <pc:spChg chg="mod">
          <ac:chgData name="内田 陽子" userId="S::yoko_uchida@jpfgojp.onmicrosoft.com::3ba88787-b8da-4fc8-a417-83f627a88c5e" providerId="AD" clId="Web-{C3A70D7B-5CCE-07C6-6F4A-7784253994BC}" dt="2020-07-28T02:07:28.017" v="250" actId="1076"/>
          <ac:spMkLst>
            <pc:docMk/>
            <pc:sldMk cId="2461876209" sldId="496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C3A70D7B-5CCE-07C6-6F4A-7784253994BC}" dt="2020-07-28T02:07:28.033" v="251" actId="1076"/>
          <ac:spMkLst>
            <pc:docMk/>
            <pc:sldMk cId="2461876209" sldId="496"/>
            <ac:spMk id="7" creationId="{1AF68CEC-B70C-4DFA-9973-E5B8A12ED17D}"/>
          </ac:spMkLst>
        </pc:spChg>
        <pc:picChg chg="mod">
          <ac:chgData name="内田 陽子" userId="S::yoko_uchida@jpfgojp.onmicrosoft.com::3ba88787-b8da-4fc8-a417-83f627a88c5e" providerId="AD" clId="Web-{C3A70D7B-5CCE-07C6-6F4A-7784253994BC}" dt="2020-07-28T02:07:42.408" v="253" actId="1076"/>
          <ac:picMkLst>
            <pc:docMk/>
            <pc:sldMk cId="2461876209" sldId="496"/>
            <ac:picMk id="8" creationId="{67B0B2F3-0C7A-4DA4-9133-8CA4D80B6640}"/>
          </ac:picMkLst>
        </pc:picChg>
      </pc:sldChg>
      <pc:sldChg chg="modSp">
        <pc:chgData name="内田 陽子" userId="S::yoko_uchida@jpfgojp.onmicrosoft.com::3ba88787-b8da-4fc8-a417-83f627a88c5e" providerId="AD" clId="Web-{C3A70D7B-5CCE-07C6-6F4A-7784253994BC}" dt="2020-07-28T02:08:02.955" v="255" actId="1076"/>
        <pc:sldMkLst>
          <pc:docMk/>
          <pc:sldMk cId="644275542" sldId="497"/>
        </pc:sldMkLst>
        <pc:spChg chg="mod">
          <ac:chgData name="内田 陽子" userId="S::yoko_uchida@jpfgojp.onmicrosoft.com::3ba88787-b8da-4fc8-a417-83f627a88c5e" providerId="AD" clId="Web-{C3A70D7B-5CCE-07C6-6F4A-7784253994BC}" dt="2020-07-28T02:07:57.627" v="254" actId="1076"/>
          <ac:spMkLst>
            <pc:docMk/>
            <pc:sldMk cId="644275542" sldId="497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C3A70D7B-5CCE-07C6-6F4A-7784253994BC}" dt="2020-07-28T02:08:02.955" v="255" actId="1076"/>
          <ac:spMkLst>
            <pc:docMk/>
            <pc:sldMk cId="644275542" sldId="497"/>
            <ac:spMk id="8" creationId="{09336035-D0B3-4294-93CD-B0D1779E1361}"/>
          </ac:spMkLst>
        </pc:spChg>
      </pc:sldChg>
      <pc:sldChg chg="modSp">
        <pc:chgData name="内田 陽子" userId="S::yoko_uchida@jpfgojp.onmicrosoft.com::3ba88787-b8da-4fc8-a417-83f627a88c5e" providerId="AD" clId="Web-{C3A70D7B-5CCE-07C6-6F4A-7784253994BC}" dt="2020-07-28T02:43:12.116" v="432" actId="14100"/>
        <pc:sldMkLst>
          <pc:docMk/>
          <pc:sldMk cId="1283022716" sldId="498"/>
        </pc:sldMkLst>
        <pc:spChg chg="mod">
          <ac:chgData name="内田 陽子" userId="S::yoko_uchida@jpfgojp.onmicrosoft.com::3ba88787-b8da-4fc8-a417-83f627a88c5e" providerId="AD" clId="Web-{C3A70D7B-5CCE-07C6-6F4A-7784253994BC}" dt="2020-07-28T02:43:12.116" v="432" actId="14100"/>
          <ac:spMkLst>
            <pc:docMk/>
            <pc:sldMk cId="1283022716" sldId="498"/>
            <ac:spMk id="7" creationId="{1AF68CEC-B70C-4DFA-9973-E5B8A12ED17D}"/>
          </ac:spMkLst>
        </pc:spChg>
      </pc:sldChg>
      <pc:sldChg chg="addSp delSp modSp addAnim delAnim">
        <pc:chgData name="内田 陽子" userId="S::yoko_uchida@jpfgojp.onmicrosoft.com::3ba88787-b8da-4fc8-a417-83f627a88c5e" providerId="AD" clId="Web-{C3A70D7B-5CCE-07C6-6F4A-7784253994BC}" dt="2020-07-28T02:43:28.507" v="433" actId="14100"/>
        <pc:sldMkLst>
          <pc:docMk/>
          <pc:sldMk cId="531626411" sldId="499"/>
        </pc:sldMkLst>
        <pc:spChg chg="add del">
          <ac:chgData name="内田 陽子" userId="S::yoko_uchida@jpfgojp.onmicrosoft.com::3ba88787-b8da-4fc8-a417-83f627a88c5e" providerId="AD" clId="Web-{C3A70D7B-5CCE-07C6-6F4A-7784253994BC}" dt="2020-07-28T02:09:46.754" v="275"/>
          <ac:spMkLst>
            <pc:docMk/>
            <pc:sldMk cId="531626411" sldId="499"/>
            <ac:spMk id="2" creationId="{A8B62F31-7946-4841-83C5-FB22D2E4EF1D}"/>
          </ac:spMkLst>
        </pc:spChg>
        <pc:spChg chg="mod">
          <ac:chgData name="内田 陽子" userId="S::yoko_uchida@jpfgojp.onmicrosoft.com::3ba88787-b8da-4fc8-a417-83f627a88c5e" providerId="AD" clId="Web-{C3A70D7B-5CCE-07C6-6F4A-7784253994BC}" dt="2020-07-28T02:09:43.738" v="273" actId="1076"/>
          <ac:spMkLst>
            <pc:docMk/>
            <pc:sldMk cId="531626411" sldId="499"/>
            <ac:spMk id="3" creationId="{00000000-0000-0000-0000-000000000000}"/>
          </ac:spMkLst>
        </pc:spChg>
        <pc:spChg chg="add mod">
          <ac:chgData name="内田 陽子" userId="S::yoko_uchida@jpfgojp.onmicrosoft.com::3ba88787-b8da-4fc8-a417-83f627a88c5e" providerId="AD" clId="Web-{C3A70D7B-5CCE-07C6-6F4A-7784253994BC}" dt="2020-07-28T02:43:28.507" v="433" actId="14100"/>
          <ac:spMkLst>
            <pc:docMk/>
            <pc:sldMk cId="531626411" sldId="499"/>
            <ac:spMk id="5" creationId="{70340016-5C19-4A9B-8232-122E6D6CAC53}"/>
          </ac:spMkLst>
        </pc:spChg>
        <pc:spChg chg="mod">
          <ac:chgData name="内田 陽子" userId="S::yoko_uchida@jpfgojp.onmicrosoft.com::3ba88787-b8da-4fc8-a417-83f627a88c5e" providerId="AD" clId="Web-{C3A70D7B-5CCE-07C6-6F4A-7784253994BC}" dt="2020-07-28T02:08:25.862" v="256" actId="1076"/>
          <ac:spMkLst>
            <pc:docMk/>
            <pc:sldMk cId="531626411" sldId="499"/>
            <ac:spMk id="6" creationId="{7A40A1DF-3358-484F-BD5A-40BA56F2E3C5}"/>
          </ac:spMkLst>
        </pc:spChg>
        <pc:spChg chg="del mod">
          <ac:chgData name="内田 陽子" userId="S::yoko_uchida@jpfgojp.onmicrosoft.com::3ba88787-b8da-4fc8-a417-83f627a88c5e" providerId="AD" clId="Web-{C3A70D7B-5CCE-07C6-6F4A-7784253994BC}" dt="2020-07-28T02:10:29.051" v="281"/>
          <ac:spMkLst>
            <pc:docMk/>
            <pc:sldMk cId="531626411" sldId="499"/>
            <ac:spMk id="7" creationId="{1AF68CEC-B70C-4DFA-9973-E5B8A12ED17D}"/>
          </ac:spMkLst>
        </pc:spChg>
        <pc:picChg chg="mod">
          <ac:chgData name="内田 陽子" userId="S::yoko_uchida@jpfgojp.onmicrosoft.com::3ba88787-b8da-4fc8-a417-83f627a88c5e" providerId="AD" clId="Web-{C3A70D7B-5CCE-07C6-6F4A-7784253994BC}" dt="2020-07-28T02:10:07.567" v="279" actId="1076"/>
          <ac:picMkLst>
            <pc:docMk/>
            <pc:sldMk cId="531626411" sldId="499"/>
            <ac:picMk id="4" creationId="{8588C3CA-5402-46D8-B47F-A574065099E4}"/>
          </ac:picMkLst>
        </pc:picChg>
      </pc:sldChg>
      <pc:sldChg chg="modSp">
        <pc:chgData name="内田 陽子" userId="S::yoko_uchida@jpfgojp.onmicrosoft.com::3ba88787-b8da-4fc8-a417-83f627a88c5e" providerId="AD" clId="Web-{C3A70D7B-5CCE-07C6-6F4A-7784253994BC}" dt="2020-07-28T02:11:01.786" v="286" actId="14100"/>
        <pc:sldMkLst>
          <pc:docMk/>
          <pc:sldMk cId="2654756712" sldId="500"/>
        </pc:sldMkLst>
        <pc:spChg chg="mod">
          <ac:chgData name="内田 陽子" userId="S::yoko_uchida@jpfgojp.onmicrosoft.com::3ba88787-b8da-4fc8-a417-83f627a88c5e" providerId="AD" clId="Web-{C3A70D7B-5CCE-07C6-6F4A-7784253994BC}" dt="2020-07-28T02:11:01.786" v="286" actId="14100"/>
          <ac:spMkLst>
            <pc:docMk/>
            <pc:sldMk cId="2654756712" sldId="500"/>
            <ac:spMk id="4" creationId="{00000000-0000-0000-0000-000000000000}"/>
          </ac:spMkLst>
        </pc:spChg>
      </pc:sldChg>
      <pc:sldChg chg="addSp delSp modSp">
        <pc:chgData name="内田 陽子" userId="S::yoko_uchida@jpfgojp.onmicrosoft.com::3ba88787-b8da-4fc8-a417-83f627a88c5e" providerId="AD" clId="Web-{C3A70D7B-5CCE-07C6-6F4A-7784253994BC}" dt="2020-07-28T02:15:11.244" v="311" actId="1076"/>
        <pc:sldMkLst>
          <pc:docMk/>
          <pc:sldMk cId="1964546112" sldId="501"/>
        </pc:sldMkLst>
        <pc:spChg chg="add del">
          <ac:chgData name="内田 陽子" userId="S::yoko_uchida@jpfgojp.onmicrosoft.com::3ba88787-b8da-4fc8-a417-83f627a88c5e" providerId="AD" clId="Web-{C3A70D7B-5CCE-07C6-6F4A-7784253994BC}" dt="2020-07-28T02:14:49.603" v="307"/>
          <ac:spMkLst>
            <pc:docMk/>
            <pc:sldMk cId="1964546112" sldId="501"/>
            <ac:spMk id="2" creationId="{6C006A4B-DEB9-4E96-9CB5-87BB25760503}"/>
          </ac:spMkLst>
        </pc:spChg>
        <pc:spChg chg="mod">
          <ac:chgData name="内田 陽子" userId="S::yoko_uchida@jpfgojp.onmicrosoft.com::3ba88787-b8da-4fc8-a417-83f627a88c5e" providerId="AD" clId="Web-{C3A70D7B-5CCE-07C6-6F4A-7784253994BC}" dt="2020-07-28T02:14:45.900" v="305" actId="1076"/>
          <ac:spMkLst>
            <pc:docMk/>
            <pc:sldMk cId="1964546112" sldId="501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C3A70D7B-5CCE-07C6-6F4A-7784253994BC}" dt="2020-07-28T02:14:14.149" v="301" actId="1076"/>
          <ac:spMkLst>
            <pc:docMk/>
            <pc:sldMk cId="1964546112" sldId="501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C3A70D7B-5CCE-07C6-6F4A-7784253994BC}" dt="2020-07-28T02:15:11.244" v="311" actId="1076"/>
          <ac:spMkLst>
            <pc:docMk/>
            <pc:sldMk cId="1964546112" sldId="501"/>
            <ac:spMk id="7" creationId="{1AF68CEC-B70C-4DFA-9973-E5B8A12ED17D}"/>
          </ac:spMkLst>
        </pc:spChg>
        <pc:picChg chg="mod">
          <ac:chgData name="内田 陽子" userId="S::yoko_uchida@jpfgojp.onmicrosoft.com::3ba88787-b8da-4fc8-a417-83f627a88c5e" providerId="AD" clId="Web-{C3A70D7B-5CCE-07C6-6F4A-7784253994BC}" dt="2020-07-28T02:14:58.931" v="309" actId="1076"/>
          <ac:picMkLst>
            <pc:docMk/>
            <pc:sldMk cId="1964546112" sldId="501"/>
            <ac:picMk id="6" creationId="{DA875F6C-10C0-487A-BA78-B84247BBB5CF}"/>
          </ac:picMkLst>
        </pc:picChg>
      </pc:sldChg>
      <pc:sldChg chg="modSp">
        <pc:chgData name="内田 陽子" userId="S::yoko_uchida@jpfgojp.onmicrosoft.com::3ba88787-b8da-4fc8-a417-83f627a88c5e" providerId="AD" clId="Web-{C3A70D7B-5CCE-07C6-6F4A-7784253994BC}" dt="2020-07-28T02:43:43.117" v="434" actId="1076"/>
        <pc:sldMkLst>
          <pc:docMk/>
          <pc:sldMk cId="4020178921" sldId="502"/>
        </pc:sldMkLst>
        <pc:spChg chg="mod">
          <ac:chgData name="内田 陽子" userId="S::yoko_uchida@jpfgojp.onmicrosoft.com::3ba88787-b8da-4fc8-a417-83f627a88c5e" providerId="AD" clId="Web-{C3A70D7B-5CCE-07C6-6F4A-7784253994BC}" dt="2020-07-28T02:15:34.307" v="315" actId="1076"/>
          <ac:spMkLst>
            <pc:docMk/>
            <pc:sldMk cId="4020178921" sldId="502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C3A70D7B-5CCE-07C6-6F4A-7784253994BC}" dt="2020-07-28T02:43:43.117" v="434" actId="1076"/>
          <ac:spMkLst>
            <pc:docMk/>
            <pc:sldMk cId="4020178921" sldId="502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C3A70D7B-5CCE-07C6-6F4A-7784253994BC}" dt="2020-07-28T02:15:45.510" v="316" actId="1076"/>
        <pc:sldMkLst>
          <pc:docMk/>
          <pc:sldMk cId="2269204479" sldId="503"/>
        </pc:sldMkLst>
        <pc:spChg chg="mod">
          <ac:chgData name="内田 陽子" userId="S::yoko_uchida@jpfgojp.onmicrosoft.com::3ba88787-b8da-4fc8-a417-83f627a88c5e" providerId="AD" clId="Web-{C3A70D7B-5CCE-07C6-6F4A-7784253994BC}" dt="2020-07-28T02:15:45.510" v="316" actId="1076"/>
          <ac:spMkLst>
            <pc:docMk/>
            <pc:sldMk cId="2269204479" sldId="503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C3A70D7B-5CCE-07C6-6F4A-7784253994BC}" dt="2020-07-28T02:15:58.182" v="317" actId="1076"/>
        <pc:sldMkLst>
          <pc:docMk/>
          <pc:sldMk cId="3279698437" sldId="504"/>
        </pc:sldMkLst>
        <pc:spChg chg="mod">
          <ac:chgData name="内田 陽子" userId="S::yoko_uchida@jpfgojp.onmicrosoft.com::3ba88787-b8da-4fc8-a417-83f627a88c5e" providerId="AD" clId="Web-{C3A70D7B-5CCE-07C6-6F4A-7784253994BC}" dt="2020-07-28T02:15:58.182" v="317" actId="1076"/>
          <ac:spMkLst>
            <pc:docMk/>
            <pc:sldMk cId="3279698437" sldId="504"/>
            <ac:spMk id="8" creationId="{09336035-D0B3-4294-93CD-B0D1779E1361}"/>
          </ac:spMkLst>
        </pc:spChg>
      </pc:sldChg>
      <pc:sldChg chg="modSp">
        <pc:chgData name="内田 陽子" userId="S::yoko_uchida@jpfgojp.onmicrosoft.com::3ba88787-b8da-4fc8-a417-83f627a88c5e" providerId="AD" clId="Web-{C3A70D7B-5CCE-07C6-6F4A-7784253994BC}" dt="2020-07-28T02:16:24.557" v="320" actId="1076"/>
        <pc:sldMkLst>
          <pc:docMk/>
          <pc:sldMk cId="1326726253" sldId="505"/>
        </pc:sldMkLst>
        <pc:spChg chg="mod">
          <ac:chgData name="内田 陽子" userId="S::yoko_uchida@jpfgojp.onmicrosoft.com::3ba88787-b8da-4fc8-a417-83f627a88c5e" providerId="AD" clId="Web-{C3A70D7B-5CCE-07C6-6F4A-7784253994BC}" dt="2020-07-28T02:16:19.136" v="319" actId="1076"/>
          <ac:spMkLst>
            <pc:docMk/>
            <pc:sldMk cId="1326726253" sldId="505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C3A70D7B-5CCE-07C6-6F4A-7784253994BC}" dt="2020-07-28T02:16:24.557" v="320" actId="1076"/>
          <ac:spMkLst>
            <pc:docMk/>
            <pc:sldMk cId="1326726253" sldId="505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C3A70D7B-5CCE-07C6-6F4A-7784253994BC}" dt="2020-07-28T02:19:12.623" v="352" actId="1076"/>
        <pc:sldMkLst>
          <pc:docMk/>
          <pc:sldMk cId="2816182365" sldId="506"/>
        </pc:sldMkLst>
        <pc:spChg chg="mod">
          <ac:chgData name="内田 陽子" userId="S::yoko_uchida@jpfgojp.onmicrosoft.com::3ba88787-b8da-4fc8-a417-83f627a88c5e" providerId="AD" clId="Web-{C3A70D7B-5CCE-07C6-6F4A-7784253994BC}" dt="2020-07-28T02:19:12.607" v="351" actId="1076"/>
          <ac:spMkLst>
            <pc:docMk/>
            <pc:sldMk cId="2816182365" sldId="506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C3A70D7B-5CCE-07C6-6F4A-7784253994BC}" dt="2020-07-28T02:18:46.607" v="347" actId="1076"/>
          <ac:spMkLst>
            <pc:docMk/>
            <pc:sldMk cId="2816182365" sldId="506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C3A70D7B-5CCE-07C6-6F4A-7784253994BC}" dt="2020-07-28T02:19:12.623" v="352" actId="1076"/>
          <ac:spMkLst>
            <pc:docMk/>
            <pc:sldMk cId="2816182365" sldId="506"/>
            <ac:spMk id="7" creationId="{1AF68CEC-B70C-4DFA-9973-E5B8A12ED17D}"/>
          </ac:spMkLst>
        </pc:spChg>
        <pc:picChg chg="mod modCrop">
          <ac:chgData name="内田 陽子" userId="S::yoko_uchida@jpfgojp.onmicrosoft.com::3ba88787-b8da-4fc8-a417-83f627a88c5e" providerId="AD" clId="Web-{C3A70D7B-5CCE-07C6-6F4A-7784253994BC}" dt="2020-07-28T02:18:51.982" v="348" actId="1076"/>
          <ac:picMkLst>
            <pc:docMk/>
            <pc:sldMk cId="2816182365" sldId="506"/>
            <ac:picMk id="6" creationId="{A93E3387-22DC-4DA8-B4D9-9C73C7341525}"/>
          </ac:picMkLst>
        </pc:picChg>
      </pc:sldChg>
      <pc:sldChg chg="modSp">
        <pc:chgData name="内田 陽子" userId="S::yoko_uchida@jpfgojp.onmicrosoft.com::3ba88787-b8da-4fc8-a417-83f627a88c5e" providerId="AD" clId="Web-{C3A70D7B-5CCE-07C6-6F4A-7784253994BC}" dt="2020-07-28T02:21:44.250" v="372" actId="1076"/>
        <pc:sldMkLst>
          <pc:docMk/>
          <pc:sldMk cId="3094525640" sldId="507"/>
        </pc:sldMkLst>
        <pc:spChg chg="mod">
          <ac:chgData name="内田 陽子" userId="S::yoko_uchida@jpfgojp.onmicrosoft.com::3ba88787-b8da-4fc8-a417-83f627a88c5e" providerId="AD" clId="Web-{C3A70D7B-5CCE-07C6-6F4A-7784253994BC}" dt="2020-07-28T02:21:00.062" v="366" actId="1076"/>
          <ac:spMkLst>
            <pc:docMk/>
            <pc:sldMk cId="3094525640" sldId="507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C3A70D7B-5CCE-07C6-6F4A-7784253994BC}" dt="2020-07-28T02:21:25.203" v="371" actId="1076"/>
          <ac:spMkLst>
            <pc:docMk/>
            <pc:sldMk cId="3094525640" sldId="507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C3A70D7B-5CCE-07C6-6F4A-7784253994BC}" dt="2020-07-28T02:21:44.250" v="372" actId="1076"/>
          <ac:spMkLst>
            <pc:docMk/>
            <pc:sldMk cId="3094525640" sldId="507"/>
            <ac:spMk id="7" creationId="{1AF68CEC-B70C-4DFA-9973-E5B8A12ED17D}"/>
          </ac:spMkLst>
        </pc:spChg>
        <pc:picChg chg="mod">
          <ac:chgData name="内田 陽子" userId="S::yoko_uchida@jpfgojp.onmicrosoft.com::3ba88787-b8da-4fc8-a417-83f627a88c5e" providerId="AD" clId="Web-{C3A70D7B-5CCE-07C6-6F4A-7784253994BC}" dt="2020-07-28T02:21:19.750" v="370" actId="1076"/>
          <ac:picMkLst>
            <pc:docMk/>
            <pc:sldMk cId="3094525640" sldId="507"/>
            <ac:picMk id="2" creationId="{1C4A4F55-F726-4382-9DE7-1E1516CB4517}"/>
          </ac:picMkLst>
        </pc:picChg>
      </pc:sldChg>
      <pc:sldChg chg="addSp delSp modSp">
        <pc:chgData name="内田 陽子" userId="S::yoko_uchida@jpfgojp.onmicrosoft.com::3ba88787-b8da-4fc8-a417-83f627a88c5e" providerId="AD" clId="Web-{C3A70D7B-5CCE-07C6-6F4A-7784253994BC}" dt="2020-07-28T02:24:22.175" v="412" actId="1076"/>
        <pc:sldMkLst>
          <pc:docMk/>
          <pc:sldMk cId="1520544777" sldId="508"/>
        </pc:sldMkLst>
        <pc:spChg chg="add del">
          <ac:chgData name="内田 陽子" userId="S::yoko_uchida@jpfgojp.onmicrosoft.com::3ba88787-b8da-4fc8-a417-83f627a88c5e" providerId="AD" clId="Web-{C3A70D7B-5CCE-07C6-6F4A-7784253994BC}" dt="2020-07-28T02:24:07.347" v="404"/>
          <ac:spMkLst>
            <pc:docMk/>
            <pc:sldMk cId="1520544777" sldId="508"/>
            <ac:spMk id="2" creationId="{C87B74C1-4E16-4BA3-A747-CC8AB265BC4E}"/>
          </ac:spMkLst>
        </pc:spChg>
        <pc:spChg chg="mod">
          <ac:chgData name="内田 陽子" userId="S::yoko_uchida@jpfgojp.onmicrosoft.com::3ba88787-b8da-4fc8-a417-83f627a88c5e" providerId="AD" clId="Web-{C3A70D7B-5CCE-07C6-6F4A-7784253994BC}" dt="2020-07-28T02:24:22.175" v="411" actId="1076"/>
          <ac:spMkLst>
            <pc:docMk/>
            <pc:sldMk cId="1520544777" sldId="508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C3A70D7B-5CCE-07C6-6F4A-7784253994BC}" dt="2020-07-28T02:23:38.096" v="397" actId="14100"/>
          <ac:spMkLst>
            <pc:docMk/>
            <pc:sldMk cId="1520544777" sldId="508"/>
            <ac:spMk id="8" creationId="{B590BF03-DF4B-4292-A87C-CA7C026985BF}"/>
          </ac:spMkLst>
        </pc:spChg>
        <pc:spChg chg="mod">
          <ac:chgData name="内田 陽子" userId="S::yoko_uchida@jpfgojp.onmicrosoft.com::3ba88787-b8da-4fc8-a417-83f627a88c5e" providerId="AD" clId="Web-{C3A70D7B-5CCE-07C6-6F4A-7784253994BC}" dt="2020-07-28T02:24:22.175" v="412" actId="1076"/>
          <ac:spMkLst>
            <pc:docMk/>
            <pc:sldMk cId="1520544777" sldId="508"/>
            <ac:spMk id="9" creationId="{0C9412B5-AD60-432F-A29E-6E20D03C36F1}"/>
          </ac:spMkLst>
        </pc:spChg>
        <pc:picChg chg="mod">
          <ac:chgData name="内田 陽子" userId="S::yoko_uchida@jpfgojp.onmicrosoft.com::3ba88787-b8da-4fc8-a417-83f627a88c5e" providerId="AD" clId="Web-{C3A70D7B-5CCE-07C6-6F4A-7784253994BC}" dt="2020-07-28T02:23:53.987" v="402" actId="1076"/>
          <ac:picMkLst>
            <pc:docMk/>
            <pc:sldMk cId="1520544777" sldId="508"/>
            <ac:picMk id="4" creationId="{787B3DB4-2C1B-4DB9-8D2E-B25404EF6DC3}"/>
          </ac:picMkLst>
        </pc:picChg>
      </pc:sldChg>
      <pc:sldChg chg="modSp">
        <pc:chgData name="内田 陽子" userId="S::yoko_uchida@jpfgojp.onmicrosoft.com::3ba88787-b8da-4fc8-a417-83f627a88c5e" providerId="AD" clId="Web-{C3A70D7B-5CCE-07C6-6F4A-7784253994BC}" dt="2020-07-28T00:44:12.539" v="0" actId="20577"/>
        <pc:sldMkLst>
          <pc:docMk/>
          <pc:sldMk cId="622209535" sldId="509"/>
        </pc:sldMkLst>
        <pc:spChg chg="mod">
          <ac:chgData name="内田 陽子" userId="S::yoko_uchida@jpfgojp.onmicrosoft.com::3ba88787-b8da-4fc8-a417-83f627a88c5e" providerId="AD" clId="Web-{C3A70D7B-5CCE-07C6-6F4A-7784253994BC}" dt="2020-07-28T00:44:12.539" v="0" actId="20577"/>
          <ac:spMkLst>
            <pc:docMk/>
            <pc:sldMk cId="622209535" sldId="509"/>
            <ac:spMk id="3" creationId="{E0222A54-0EEB-4AA0-83C1-3E319CDEEA14}"/>
          </ac:spMkLst>
        </pc:spChg>
      </pc:sldChg>
    </pc:docChg>
  </pc:docChgLst>
  <pc:docChgLst>
    <pc:chgData name="内田 陽子" userId="S::yoko_uchida@jpfgojp.onmicrosoft.com::3ba88787-b8da-4fc8-a417-83f627a88c5e" providerId="AD" clId="Web-{D05C3231-4A18-707E-24D8-C1E2CB00B788}"/>
    <pc:docChg chg="addSld delSld modSld sldOrd">
      <pc:chgData name="内田 陽子" userId="S::yoko_uchida@jpfgojp.onmicrosoft.com::3ba88787-b8da-4fc8-a417-83f627a88c5e" providerId="AD" clId="Web-{D05C3231-4A18-707E-24D8-C1E2CB00B788}" dt="2020-07-02T10:08:02.416" v="558"/>
      <pc:docMkLst>
        <pc:docMk/>
      </pc:docMkLst>
      <pc:sldChg chg="ord">
        <pc:chgData name="内田 陽子" userId="S::yoko_uchida@jpfgojp.onmicrosoft.com::3ba88787-b8da-4fc8-a417-83f627a88c5e" providerId="AD" clId="Web-{D05C3231-4A18-707E-24D8-C1E2CB00B788}" dt="2020-07-02T09:31:08.364" v="2"/>
        <pc:sldMkLst>
          <pc:docMk/>
          <pc:sldMk cId="1239041308" sldId="323"/>
        </pc:sldMkLst>
      </pc:sldChg>
      <pc:sldChg chg="addSp delSp modSp ord">
        <pc:chgData name="内田 陽子" userId="S::yoko_uchida@jpfgojp.onmicrosoft.com::3ba88787-b8da-4fc8-a417-83f627a88c5e" providerId="AD" clId="Web-{D05C3231-4A18-707E-24D8-C1E2CB00B788}" dt="2020-07-02T09:51:02.961" v="232" actId="20577"/>
        <pc:sldMkLst>
          <pc:docMk/>
          <pc:sldMk cId="2292691927" sldId="408"/>
        </pc:sldMkLst>
        <pc:spChg chg="del mod">
          <ac:chgData name="内田 陽子" userId="S::yoko_uchida@jpfgojp.onmicrosoft.com::3ba88787-b8da-4fc8-a417-83f627a88c5e" providerId="AD" clId="Web-{D05C3231-4A18-707E-24D8-C1E2CB00B788}" dt="2020-07-02T09:46:52.866" v="136"/>
          <ac:spMkLst>
            <pc:docMk/>
            <pc:sldMk cId="2292691927" sldId="408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D05C3231-4A18-707E-24D8-C1E2CB00B788}" dt="2020-07-02T09:45:56.632" v="100" actId="20577"/>
          <ac:spMkLst>
            <pc:docMk/>
            <pc:sldMk cId="2292691927" sldId="408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D05C3231-4A18-707E-24D8-C1E2CB00B788}" dt="2020-07-02T09:46:31.773" v="117" actId="1076"/>
          <ac:spMkLst>
            <pc:docMk/>
            <pc:sldMk cId="2292691927" sldId="408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D05C3231-4A18-707E-24D8-C1E2CB00B788}" dt="2020-07-02T09:47:00.882" v="138" actId="1076"/>
          <ac:spMkLst>
            <pc:docMk/>
            <pc:sldMk cId="2292691927" sldId="408"/>
            <ac:spMk id="7" creationId="{1AF68CEC-B70C-4DFA-9973-E5B8A12ED17D}"/>
          </ac:spMkLst>
        </pc:spChg>
        <pc:spChg chg="add mod">
          <ac:chgData name="内田 陽子" userId="S::yoko_uchida@jpfgojp.onmicrosoft.com::3ba88787-b8da-4fc8-a417-83f627a88c5e" providerId="AD" clId="Web-{D05C3231-4A18-707E-24D8-C1E2CB00B788}" dt="2020-07-02T09:51:02.961" v="232" actId="20577"/>
          <ac:spMkLst>
            <pc:docMk/>
            <pc:sldMk cId="2292691927" sldId="408"/>
            <ac:spMk id="8" creationId="{5DB09B15-04E0-4112-B8BF-6A60FBBE226D}"/>
          </ac:spMkLst>
        </pc:spChg>
        <pc:spChg chg="mod">
          <ac:chgData name="内田 陽子" userId="S::yoko_uchida@jpfgojp.onmicrosoft.com::3ba88787-b8da-4fc8-a417-83f627a88c5e" providerId="AD" clId="Web-{D05C3231-4A18-707E-24D8-C1E2CB00B788}" dt="2020-07-02T09:47:15.960" v="167" actId="20577"/>
          <ac:spMkLst>
            <pc:docMk/>
            <pc:sldMk cId="2292691927" sldId="408"/>
            <ac:spMk id="9" creationId="{48920A6D-E990-4345-B2E9-6CEDA0026157}"/>
          </ac:spMkLst>
        </pc:spChg>
        <pc:spChg chg="del">
          <ac:chgData name="内田 陽子" userId="S::yoko_uchida@jpfgojp.onmicrosoft.com::3ba88787-b8da-4fc8-a417-83f627a88c5e" providerId="AD" clId="Web-{D05C3231-4A18-707E-24D8-C1E2CB00B788}" dt="2020-07-02T09:46:52.866" v="135"/>
          <ac:spMkLst>
            <pc:docMk/>
            <pc:sldMk cId="2292691927" sldId="408"/>
            <ac:spMk id="10" creationId="{9A12C887-F2A3-44AE-B14D-889C875FFA4A}"/>
          </ac:spMkLst>
        </pc:spChg>
        <pc:spChg chg="del">
          <ac:chgData name="内田 陽子" userId="S::yoko_uchida@jpfgojp.onmicrosoft.com::3ba88787-b8da-4fc8-a417-83f627a88c5e" providerId="AD" clId="Web-{D05C3231-4A18-707E-24D8-C1E2CB00B788}" dt="2020-07-02T09:46:52.866" v="134"/>
          <ac:spMkLst>
            <pc:docMk/>
            <pc:sldMk cId="2292691927" sldId="408"/>
            <ac:spMk id="11" creationId="{9557DDCB-0AF4-4AFF-A705-E5DBBE957561}"/>
          </ac:spMkLst>
        </pc:spChg>
        <pc:picChg chg="del">
          <ac:chgData name="内田 陽子" userId="S::yoko_uchida@jpfgojp.onmicrosoft.com::3ba88787-b8da-4fc8-a417-83f627a88c5e" providerId="AD" clId="Web-{D05C3231-4A18-707E-24D8-C1E2CB00B788}" dt="2020-07-02T09:48:25.773" v="175"/>
          <ac:picMkLst>
            <pc:docMk/>
            <pc:sldMk cId="2292691927" sldId="408"/>
            <ac:picMk id="5" creationId="{6EB3EBFE-C967-4F80-9841-5CBB3CAB59FE}"/>
          </ac:picMkLst>
        </pc:picChg>
        <pc:picChg chg="add mod ord">
          <ac:chgData name="内田 陽子" userId="S::yoko_uchida@jpfgojp.onmicrosoft.com::3ba88787-b8da-4fc8-a417-83f627a88c5e" providerId="AD" clId="Web-{D05C3231-4A18-707E-24D8-C1E2CB00B788}" dt="2020-07-02T09:48:50.710" v="177" actId="1076"/>
          <ac:picMkLst>
            <pc:docMk/>
            <pc:sldMk cId="2292691927" sldId="408"/>
            <ac:picMk id="6" creationId="{909EF311-61F2-40D0-910D-0188C1FE6F98}"/>
          </ac:picMkLst>
        </pc:picChg>
      </pc:sldChg>
      <pc:sldChg chg="addSp delSp modSp add">
        <pc:chgData name="内田 陽子" userId="S::yoko_uchida@jpfgojp.onmicrosoft.com::3ba88787-b8da-4fc8-a417-83f627a88c5e" providerId="AD" clId="Web-{D05C3231-4A18-707E-24D8-C1E2CB00B788}" dt="2020-07-02T09:34:30.365" v="19" actId="1076"/>
        <pc:sldMkLst>
          <pc:docMk/>
          <pc:sldMk cId="851434573" sldId="467"/>
        </pc:sldMkLst>
        <pc:spChg chg="add mod">
          <ac:chgData name="内田 陽子" userId="S::yoko_uchida@jpfgojp.onmicrosoft.com::3ba88787-b8da-4fc8-a417-83f627a88c5e" providerId="AD" clId="Web-{D05C3231-4A18-707E-24D8-C1E2CB00B788}" dt="2020-07-02T09:34:30.365" v="19" actId="1076"/>
          <ac:spMkLst>
            <pc:docMk/>
            <pc:sldMk cId="851434573" sldId="467"/>
            <ac:spMk id="2" creationId="{213F04B6-879C-4293-93DD-D0A00E42CB8C}"/>
          </ac:spMkLst>
        </pc:spChg>
        <pc:spChg chg="del">
          <ac:chgData name="内田 陽子" userId="S::yoko_uchida@jpfgojp.onmicrosoft.com::3ba88787-b8da-4fc8-a417-83f627a88c5e" providerId="AD" clId="Web-{D05C3231-4A18-707E-24D8-C1E2CB00B788}" dt="2020-07-02T09:34:20.333" v="17"/>
          <ac:spMkLst>
            <pc:docMk/>
            <pc:sldMk cId="851434573" sldId="467"/>
            <ac:spMk id="3" creationId="{00000000-0000-0000-0000-000000000000}"/>
          </ac:spMkLst>
        </pc:spChg>
        <pc:spChg chg="add del mod">
          <ac:chgData name="内田 陽子" userId="S::yoko_uchida@jpfgojp.onmicrosoft.com::3ba88787-b8da-4fc8-a417-83f627a88c5e" providerId="AD" clId="Web-{D05C3231-4A18-707E-24D8-C1E2CB00B788}" dt="2020-07-02T09:34:25.302" v="18"/>
          <ac:spMkLst>
            <pc:docMk/>
            <pc:sldMk cId="851434573" sldId="467"/>
            <ac:spMk id="9" creationId="{5F4E99C0-9C75-4CFA-9498-EC7DEDD79838}"/>
          </ac:spMkLst>
        </pc:spChg>
      </pc:sldChg>
      <pc:sldChg chg="addSp delSp modSp add">
        <pc:chgData name="内田 陽子" userId="S::yoko_uchida@jpfgojp.onmicrosoft.com::3ba88787-b8da-4fc8-a417-83f627a88c5e" providerId="AD" clId="Web-{D05C3231-4A18-707E-24D8-C1E2CB00B788}" dt="2020-07-02T09:34:06.739" v="15" actId="1076"/>
        <pc:sldMkLst>
          <pc:docMk/>
          <pc:sldMk cId="2124319261" sldId="468"/>
        </pc:sldMkLst>
        <pc:spChg chg="del">
          <ac:chgData name="内田 陽子" userId="S::yoko_uchida@jpfgojp.onmicrosoft.com::3ba88787-b8da-4fc8-a417-83f627a88c5e" providerId="AD" clId="Web-{D05C3231-4A18-707E-24D8-C1E2CB00B788}" dt="2020-07-02T09:33:57.677" v="13"/>
          <ac:spMkLst>
            <pc:docMk/>
            <pc:sldMk cId="2124319261" sldId="468"/>
            <ac:spMk id="3" creationId="{00000000-0000-0000-0000-000000000000}"/>
          </ac:spMkLst>
        </pc:spChg>
        <pc:spChg chg="add del mod">
          <ac:chgData name="内田 陽子" userId="S::yoko_uchida@jpfgojp.onmicrosoft.com::3ba88787-b8da-4fc8-a417-83f627a88c5e" providerId="AD" clId="Web-{D05C3231-4A18-707E-24D8-C1E2CB00B788}" dt="2020-07-02T09:34:01.271" v="14"/>
          <ac:spMkLst>
            <pc:docMk/>
            <pc:sldMk cId="2124319261" sldId="468"/>
            <ac:spMk id="5" creationId="{DEDE5DF9-EA88-47E3-B977-D50BCED01A3F}"/>
          </ac:spMkLst>
        </pc:spChg>
        <pc:spChg chg="add del mod">
          <ac:chgData name="内田 陽子" userId="S::yoko_uchida@jpfgojp.onmicrosoft.com::3ba88787-b8da-4fc8-a417-83f627a88c5e" providerId="AD" clId="Web-{D05C3231-4A18-707E-24D8-C1E2CB00B788}" dt="2020-07-02T09:34:06.739" v="15" actId="1076"/>
          <ac:spMkLst>
            <pc:docMk/>
            <pc:sldMk cId="2124319261" sldId="468"/>
            <ac:spMk id="6" creationId="{9C27ACF3-3CA0-4CAB-89D5-084C3451B4F9}"/>
          </ac:spMkLst>
        </pc:spChg>
      </pc:sldChg>
      <pc:sldChg chg="addSp delSp modSp add ord">
        <pc:chgData name="内田 陽子" userId="S::yoko_uchida@jpfgojp.onmicrosoft.com::3ba88787-b8da-4fc8-a417-83f627a88c5e" providerId="AD" clId="Web-{D05C3231-4A18-707E-24D8-C1E2CB00B788}" dt="2020-07-02T09:42:12.163" v="53"/>
        <pc:sldMkLst>
          <pc:docMk/>
          <pc:sldMk cId="811488771" sldId="469"/>
        </pc:sldMkLst>
        <pc:spChg chg="mod">
          <ac:chgData name="内田 陽子" userId="S::yoko_uchida@jpfgojp.onmicrosoft.com::3ba88787-b8da-4fc8-a417-83f627a88c5e" providerId="AD" clId="Web-{D05C3231-4A18-707E-24D8-C1E2CB00B788}" dt="2020-07-02T09:41:39.272" v="47" actId="20577"/>
          <ac:spMkLst>
            <pc:docMk/>
            <pc:sldMk cId="811488771" sldId="469"/>
            <ac:spMk id="4" creationId="{00000000-0000-0000-0000-000000000000}"/>
          </ac:spMkLst>
        </pc:spChg>
        <pc:picChg chg="del">
          <ac:chgData name="内田 陽子" userId="S::yoko_uchida@jpfgojp.onmicrosoft.com::3ba88787-b8da-4fc8-a417-83f627a88c5e" providerId="AD" clId="Web-{D05C3231-4A18-707E-24D8-C1E2CB00B788}" dt="2020-07-02T09:42:12.163" v="53"/>
          <ac:picMkLst>
            <pc:docMk/>
            <pc:sldMk cId="811488771" sldId="469"/>
            <ac:picMk id="2" creationId="{CEA53FE4-8130-4E7C-8F72-ADA9CE47C99B}"/>
          </ac:picMkLst>
        </pc:picChg>
        <pc:picChg chg="add mod">
          <ac:chgData name="内田 陽子" userId="S::yoko_uchida@jpfgojp.onmicrosoft.com::3ba88787-b8da-4fc8-a417-83f627a88c5e" providerId="AD" clId="Web-{D05C3231-4A18-707E-24D8-C1E2CB00B788}" dt="2020-07-02T09:42:07.756" v="52" actId="1076"/>
          <ac:picMkLst>
            <pc:docMk/>
            <pc:sldMk cId="811488771" sldId="469"/>
            <ac:picMk id="3" creationId="{C19085C7-94B5-451A-B5E4-CCA56587E6EB}"/>
          </ac:picMkLst>
        </pc:picChg>
      </pc:sldChg>
      <pc:sldChg chg="add del replId">
        <pc:chgData name="内田 陽子" userId="S::yoko_uchida@jpfgojp.onmicrosoft.com::3ba88787-b8da-4fc8-a417-83f627a88c5e" providerId="AD" clId="Web-{D05C3231-4A18-707E-24D8-C1E2CB00B788}" dt="2020-07-02T09:34:35.099" v="20"/>
        <pc:sldMkLst>
          <pc:docMk/>
          <pc:sldMk cId="4036493869" sldId="469"/>
        </pc:sldMkLst>
      </pc:sldChg>
      <pc:sldChg chg="addSp delSp modSp add replId">
        <pc:chgData name="内田 陽子" userId="S::yoko_uchida@jpfgojp.onmicrosoft.com::3ba88787-b8da-4fc8-a417-83f627a88c5e" providerId="AD" clId="Web-{D05C3231-4A18-707E-24D8-C1E2CB00B788}" dt="2020-07-02T09:44:29.303" v="78" actId="1076"/>
        <pc:sldMkLst>
          <pc:docMk/>
          <pc:sldMk cId="2161675583" sldId="470"/>
        </pc:sldMkLst>
        <pc:spChg chg="mod">
          <ac:chgData name="内田 陽子" userId="S::yoko_uchida@jpfgojp.onmicrosoft.com::3ba88787-b8da-4fc8-a417-83f627a88c5e" providerId="AD" clId="Web-{D05C3231-4A18-707E-24D8-C1E2CB00B788}" dt="2020-07-02T09:43:32.928" v="70" actId="1076"/>
          <ac:spMkLst>
            <pc:docMk/>
            <pc:sldMk cId="2161675583" sldId="470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D05C3231-4A18-707E-24D8-C1E2CB00B788}" dt="2020-07-02T09:44:29.303" v="78" actId="1076"/>
          <ac:spMkLst>
            <pc:docMk/>
            <pc:sldMk cId="2161675583" sldId="470"/>
            <ac:spMk id="8" creationId="{09336035-D0B3-4294-93CD-B0D1779E1361}"/>
          </ac:spMkLst>
        </pc:spChg>
        <pc:picChg chg="add mod">
          <ac:chgData name="内田 陽子" userId="S::yoko_uchida@jpfgojp.onmicrosoft.com::3ba88787-b8da-4fc8-a417-83f627a88c5e" providerId="AD" clId="Web-{D05C3231-4A18-707E-24D8-C1E2CB00B788}" dt="2020-07-02T09:44:17.178" v="76" actId="1076"/>
          <ac:picMkLst>
            <pc:docMk/>
            <pc:sldMk cId="2161675583" sldId="470"/>
            <ac:picMk id="2" creationId="{4A1868D9-0B3E-481C-9FB2-38FC989EFA7C}"/>
          </ac:picMkLst>
        </pc:picChg>
        <pc:picChg chg="del">
          <ac:chgData name="内田 陽子" userId="S::yoko_uchida@jpfgojp.onmicrosoft.com::3ba88787-b8da-4fc8-a417-83f627a88c5e" providerId="AD" clId="Web-{D05C3231-4A18-707E-24D8-C1E2CB00B788}" dt="2020-07-02T09:44:21.132" v="77"/>
          <ac:picMkLst>
            <pc:docMk/>
            <pc:sldMk cId="2161675583" sldId="470"/>
            <ac:picMk id="3" creationId="{C19085C7-94B5-451A-B5E4-CCA56587E6EB}"/>
          </ac:picMkLst>
        </pc:picChg>
      </pc:sldChg>
      <pc:sldChg chg="addSp delSp modSp add replId">
        <pc:chgData name="内田 陽子" userId="S::yoko_uchida@jpfgojp.onmicrosoft.com::3ba88787-b8da-4fc8-a417-83f627a88c5e" providerId="AD" clId="Web-{D05C3231-4A18-707E-24D8-C1E2CB00B788}" dt="2020-07-02T09:58:36.899" v="393" actId="1076"/>
        <pc:sldMkLst>
          <pc:docMk/>
          <pc:sldMk cId="842644726" sldId="471"/>
        </pc:sldMkLst>
        <pc:spChg chg="add mod">
          <ac:chgData name="内田 陽子" userId="S::yoko_uchida@jpfgojp.onmicrosoft.com::3ba88787-b8da-4fc8-a417-83f627a88c5e" providerId="AD" clId="Web-{D05C3231-4A18-707E-24D8-C1E2CB00B788}" dt="2020-07-02T09:53:29.586" v="308" actId="20577"/>
          <ac:spMkLst>
            <pc:docMk/>
            <pc:sldMk cId="842644726" sldId="471"/>
            <ac:spMk id="2" creationId="{9A69942A-AF4F-4295-8648-BED8C6AE5814}"/>
          </ac:spMkLst>
        </pc:spChg>
        <pc:spChg chg="mod">
          <ac:chgData name="内田 陽子" userId="S::yoko_uchida@jpfgojp.onmicrosoft.com::3ba88787-b8da-4fc8-a417-83f627a88c5e" providerId="AD" clId="Web-{D05C3231-4A18-707E-24D8-C1E2CB00B788}" dt="2020-07-02T09:52:29.320" v="277" actId="20577"/>
          <ac:spMkLst>
            <pc:docMk/>
            <pc:sldMk cId="842644726" sldId="471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D05C3231-4A18-707E-24D8-C1E2CB00B788}" dt="2020-07-02T09:52:57.008" v="281" actId="20577"/>
          <ac:spMkLst>
            <pc:docMk/>
            <pc:sldMk cId="842644726" sldId="471"/>
            <ac:spMk id="4" creationId="{00000000-0000-0000-0000-000000000000}"/>
          </ac:spMkLst>
        </pc:spChg>
        <pc:spChg chg="add mod">
          <ac:chgData name="内田 陽子" userId="S::yoko_uchida@jpfgojp.onmicrosoft.com::3ba88787-b8da-4fc8-a417-83f627a88c5e" providerId="AD" clId="Web-{D05C3231-4A18-707E-24D8-C1E2CB00B788}" dt="2020-07-02T09:53:04.789" v="284" actId="20577"/>
          <ac:spMkLst>
            <pc:docMk/>
            <pc:sldMk cId="842644726" sldId="471"/>
            <ac:spMk id="5" creationId="{1FF80CD9-5AF7-43DF-B247-1CF0969AA791}"/>
          </ac:spMkLst>
        </pc:spChg>
        <pc:spChg chg="mod">
          <ac:chgData name="内田 陽子" userId="S::yoko_uchida@jpfgojp.onmicrosoft.com::3ba88787-b8da-4fc8-a417-83f627a88c5e" providerId="AD" clId="Web-{D05C3231-4A18-707E-24D8-C1E2CB00B788}" dt="2020-07-02T09:58:36.899" v="393" actId="1076"/>
          <ac:spMkLst>
            <pc:docMk/>
            <pc:sldMk cId="842644726" sldId="471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D05C3231-4A18-707E-24D8-C1E2CB00B788}" dt="2020-07-02T09:53:12.492" v="290" actId="20577"/>
          <ac:spMkLst>
            <pc:docMk/>
            <pc:sldMk cId="842644726" sldId="471"/>
            <ac:spMk id="9" creationId="{48920A6D-E990-4345-B2E9-6CEDA0026157}"/>
          </ac:spMkLst>
        </pc:spChg>
        <pc:picChg chg="del">
          <ac:chgData name="内田 陽子" userId="S::yoko_uchida@jpfgojp.onmicrosoft.com::3ba88787-b8da-4fc8-a417-83f627a88c5e" providerId="AD" clId="Web-{D05C3231-4A18-707E-24D8-C1E2CB00B788}" dt="2020-07-02T09:54:19.992" v="315"/>
          <ac:picMkLst>
            <pc:docMk/>
            <pc:sldMk cId="842644726" sldId="471"/>
            <ac:picMk id="6" creationId="{909EF311-61F2-40D0-910D-0188C1FE6F98}"/>
          </ac:picMkLst>
        </pc:picChg>
        <pc:picChg chg="add mod ord">
          <ac:chgData name="内田 陽子" userId="S::yoko_uchida@jpfgojp.onmicrosoft.com::3ba88787-b8da-4fc8-a417-83f627a88c5e" providerId="AD" clId="Web-{D05C3231-4A18-707E-24D8-C1E2CB00B788}" dt="2020-07-02T09:54:18.180" v="314"/>
          <ac:picMkLst>
            <pc:docMk/>
            <pc:sldMk cId="842644726" sldId="471"/>
            <ac:picMk id="11" creationId="{3519FE1E-36CA-43EC-A2BD-30E1E36FE29A}"/>
          </ac:picMkLst>
        </pc:picChg>
      </pc:sldChg>
      <pc:sldChg chg="addSp delSp modSp add replId">
        <pc:chgData name="内田 陽子" userId="S::yoko_uchida@jpfgojp.onmicrosoft.com::3ba88787-b8da-4fc8-a417-83f627a88c5e" providerId="AD" clId="Web-{D05C3231-4A18-707E-24D8-C1E2CB00B788}" dt="2020-07-02T09:58:25.056" v="392" actId="1076"/>
        <pc:sldMkLst>
          <pc:docMk/>
          <pc:sldMk cId="1504118979" sldId="472"/>
        </pc:sldMkLst>
        <pc:spChg chg="add del">
          <ac:chgData name="内田 陽子" userId="S::yoko_uchida@jpfgojp.onmicrosoft.com::3ba88787-b8da-4fc8-a417-83f627a88c5e" providerId="AD" clId="Web-{D05C3231-4A18-707E-24D8-C1E2CB00B788}" dt="2020-07-02T09:55:41.055" v="334"/>
          <ac:spMkLst>
            <pc:docMk/>
            <pc:sldMk cId="1504118979" sldId="472"/>
            <ac:spMk id="2" creationId="{9A69942A-AF4F-4295-8648-BED8C6AE5814}"/>
          </ac:spMkLst>
        </pc:spChg>
        <pc:spChg chg="mod">
          <ac:chgData name="内田 陽子" userId="S::yoko_uchida@jpfgojp.onmicrosoft.com::3ba88787-b8da-4fc8-a417-83f627a88c5e" providerId="AD" clId="Web-{D05C3231-4A18-707E-24D8-C1E2CB00B788}" dt="2020-07-02T09:55:19.415" v="329" actId="20577"/>
          <ac:spMkLst>
            <pc:docMk/>
            <pc:sldMk cId="1504118979" sldId="472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D05C3231-4A18-707E-24D8-C1E2CB00B788}" dt="2020-07-02T09:57:54.274" v="389" actId="1076"/>
          <ac:spMkLst>
            <pc:docMk/>
            <pc:sldMk cId="1504118979" sldId="472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D05C3231-4A18-707E-24D8-C1E2CB00B788}" dt="2020-07-02T09:56:06.633" v="364" actId="20577"/>
          <ac:spMkLst>
            <pc:docMk/>
            <pc:sldMk cId="1504118979" sldId="472"/>
            <ac:spMk id="5" creationId="{1FF80CD9-5AF7-43DF-B247-1CF0969AA791}"/>
          </ac:spMkLst>
        </pc:spChg>
        <pc:spChg chg="mod">
          <ac:chgData name="内田 陽子" userId="S::yoko_uchida@jpfgojp.onmicrosoft.com::3ba88787-b8da-4fc8-a417-83f627a88c5e" providerId="AD" clId="Web-{D05C3231-4A18-707E-24D8-C1E2CB00B788}" dt="2020-07-02T09:58:25.056" v="392" actId="1076"/>
          <ac:spMkLst>
            <pc:docMk/>
            <pc:sldMk cId="1504118979" sldId="472"/>
            <ac:spMk id="7" creationId="{1AF68CEC-B70C-4DFA-9973-E5B8A12ED17D}"/>
          </ac:spMkLst>
        </pc:spChg>
        <pc:spChg chg="add del mod">
          <ac:chgData name="内田 陽子" userId="S::yoko_uchida@jpfgojp.onmicrosoft.com::3ba88787-b8da-4fc8-a417-83f627a88c5e" providerId="AD" clId="Web-{D05C3231-4A18-707E-24D8-C1E2CB00B788}" dt="2020-07-02T09:55:55.133" v="338" actId="20577"/>
          <ac:spMkLst>
            <pc:docMk/>
            <pc:sldMk cId="1504118979" sldId="472"/>
            <ac:spMk id="9" creationId="{48920A6D-E990-4345-B2E9-6CEDA0026157}"/>
          </ac:spMkLst>
        </pc:spChg>
        <pc:picChg chg="add mod">
          <ac:chgData name="内田 陽子" userId="S::yoko_uchida@jpfgojp.onmicrosoft.com::3ba88787-b8da-4fc8-a417-83f627a88c5e" providerId="AD" clId="Web-{D05C3231-4A18-707E-24D8-C1E2CB00B788}" dt="2020-07-02T09:58:09.962" v="391" actId="1076"/>
          <ac:picMkLst>
            <pc:docMk/>
            <pc:sldMk cId="1504118979" sldId="472"/>
            <ac:picMk id="6" creationId="{08EBEDFB-0E7E-4434-9EDF-008A2D0555D9}"/>
          </ac:picMkLst>
        </pc:picChg>
        <pc:picChg chg="del">
          <ac:chgData name="内田 陽子" userId="S::yoko_uchida@jpfgojp.onmicrosoft.com::3ba88787-b8da-4fc8-a417-83f627a88c5e" providerId="AD" clId="Web-{D05C3231-4A18-707E-24D8-C1E2CB00B788}" dt="2020-07-02T09:57:09.540" v="386"/>
          <ac:picMkLst>
            <pc:docMk/>
            <pc:sldMk cId="1504118979" sldId="472"/>
            <ac:picMk id="11" creationId="{3519FE1E-36CA-43EC-A2BD-30E1E36FE29A}"/>
          </ac:picMkLst>
        </pc:picChg>
      </pc:sldChg>
      <pc:sldChg chg="addSp delSp modSp add ord replId">
        <pc:chgData name="内田 陽子" userId="S::yoko_uchida@jpfgojp.onmicrosoft.com::3ba88787-b8da-4fc8-a417-83f627a88c5e" providerId="AD" clId="Web-{D05C3231-4A18-707E-24D8-C1E2CB00B788}" dt="2020-07-02T10:01:27.853" v="427" actId="1076"/>
        <pc:sldMkLst>
          <pc:docMk/>
          <pc:sldMk cId="3839088186" sldId="473"/>
        </pc:sldMkLst>
        <pc:spChg chg="mod">
          <ac:chgData name="内田 陽子" userId="S::yoko_uchida@jpfgojp.onmicrosoft.com::3ba88787-b8da-4fc8-a417-83f627a88c5e" providerId="AD" clId="Web-{D05C3231-4A18-707E-24D8-C1E2CB00B788}" dt="2020-07-02T10:00:04.603" v="409" actId="20577"/>
          <ac:spMkLst>
            <pc:docMk/>
            <pc:sldMk cId="3839088186" sldId="473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D05C3231-4A18-707E-24D8-C1E2CB00B788}" dt="2020-07-02T10:01:27.853" v="427" actId="1076"/>
          <ac:spMkLst>
            <pc:docMk/>
            <pc:sldMk cId="3839088186" sldId="473"/>
            <ac:spMk id="8" creationId="{09336035-D0B3-4294-93CD-B0D1779E1361}"/>
          </ac:spMkLst>
        </pc:spChg>
        <pc:picChg chg="del">
          <ac:chgData name="内田 陽子" userId="S::yoko_uchida@jpfgojp.onmicrosoft.com::3ba88787-b8da-4fc8-a417-83f627a88c5e" providerId="AD" clId="Web-{D05C3231-4A18-707E-24D8-C1E2CB00B788}" dt="2020-07-02T10:00:29.243" v="414"/>
          <ac:picMkLst>
            <pc:docMk/>
            <pc:sldMk cId="3839088186" sldId="473"/>
            <ac:picMk id="2" creationId="{4A1868D9-0B3E-481C-9FB2-38FC989EFA7C}"/>
          </ac:picMkLst>
        </pc:picChg>
        <pc:picChg chg="add mod">
          <ac:chgData name="内田 陽子" userId="S::yoko_uchida@jpfgojp.onmicrosoft.com::3ba88787-b8da-4fc8-a417-83f627a88c5e" providerId="AD" clId="Web-{D05C3231-4A18-707E-24D8-C1E2CB00B788}" dt="2020-07-02T10:01:13.197" v="426" actId="1076"/>
          <ac:picMkLst>
            <pc:docMk/>
            <pc:sldMk cId="3839088186" sldId="473"/>
            <ac:picMk id="3" creationId="{160A504B-2C15-4260-A46B-DB8C7EB10C03}"/>
          </ac:picMkLst>
        </pc:picChg>
      </pc:sldChg>
      <pc:sldChg chg="addSp delSp modSp add ord replId">
        <pc:chgData name="内田 陽子" userId="S::yoko_uchida@jpfgojp.onmicrosoft.com::3ba88787-b8da-4fc8-a417-83f627a88c5e" providerId="AD" clId="Web-{D05C3231-4A18-707E-24D8-C1E2CB00B788}" dt="2020-07-02T10:06:37.588" v="555" actId="1076"/>
        <pc:sldMkLst>
          <pc:docMk/>
          <pc:sldMk cId="1957516620" sldId="474"/>
        </pc:sldMkLst>
        <pc:spChg chg="mod">
          <ac:chgData name="内田 陽子" userId="S::yoko_uchida@jpfgojp.onmicrosoft.com::3ba88787-b8da-4fc8-a417-83f627a88c5e" providerId="AD" clId="Web-{D05C3231-4A18-707E-24D8-C1E2CB00B788}" dt="2020-07-02T10:03:12.791" v="448" actId="20577"/>
          <ac:spMkLst>
            <pc:docMk/>
            <pc:sldMk cId="1957516620" sldId="474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D05C3231-4A18-707E-24D8-C1E2CB00B788}" dt="2020-07-02T10:02:32.697" v="434" actId="20577"/>
          <ac:spMkLst>
            <pc:docMk/>
            <pc:sldMk cId="1957516620" sldId="474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D05C3231-4A18-707E-24D8-C1E2CB00B788}" dt="2020-07-02T10:05:06.822" v="492" actId="20577"/>
          <ac:spMkLst>
            <pc:docMk/>
            <pc:sldMk cId="1957516620" sldId="474"/>
            <ac:spMk id="5" creationId="{1FF80CD9-5AF7-43DF-B247-1CF0969AA791}"/>
          </ac:spMkLst>
        </pc:spChg>
        <pc:spChg chg="mod">
          <ac:chgData name="内田 陽子" userId="S::yoko_uchida@jpfgojp.onmicrosoft.com::3ba88787-b8da-4fc8-a417-83f627a88c5e" providerId="AD" clId="Web-{D05C3231-4A18-707E-24D8-C1E2CB00B788}" dt="2020-07-02T10:03:18.931" v="449" actId="1076"/>
          <ac:spMkLst>
            <pc:docMk/>
            <pc:sldMk cId="1957516620" sldId="474"/>
            <ac:spMk id="7" creationId="{1AF68CEC-B70C-4DFA-9973-E5B8A12ED17D}"/>
          </ac:spMkLst>
        </pc:spChg>
        <pc:spChg chg="add mod">
          <ac:chgData name="内田 陽子" userId="S::yoko_uchida@jpfgojp.onmicrosoft.com::3ba88787-b8da-4fc8-a417-83f627a88c5e" providerId="AD" clId="Web-{D05C3231-4A18-707E-24D8-C1E2CB00B788}" dt="2020-07-02T10:05:59.682" v="513" actId="20577"/>
          <ac:spMkLst>
            <pc:docMk/>
            <pc:sldMk cId="1957516620" sldId="474"/>
            <ac:spMk id="8" creationId="{DEE3CA89-7A3A-41DF-B0D9-E955C292CFD2}"/>
          </ac:spMkLst>
        </pc:spChg>
        <pc:spChg chg="mod">
          <ac:chgData name="内田 陽子" userId="S::yoko_uchida@jpfgojp.onmicrosoft.com::3ba88787-b8da-4fc8-a417-83f627a88c5e" providerId="AD" clId="Web-{D05C3231-4A18-707E-24D8-C1E2CB00B788}" dt="2020-07-02T10:04:49.025" v="477" actId="20577"/>
          <ac:spMkLst>
            <pc:docMk/>
            <pc:sldMk cId="1957516620" sldId="474"/>
            <ac:spMk id="9" creationId="{48920A6D-E990-4345-B2E9-6CEDA0026157}"/>
          </ac:spMkLst>
        </pc:spChg>
        <pc:spChg chg="add del">
          <ac:chgData name="内田 陽子" userId="S::yoko_uchida@jpfgojp.onmicrosoft.com::3ba88787-b8da-4fc8-a417-83f627a88c5e" providerId="AD" clId="Web-{D05C3231-4A18-707E-24D8-C1E2CB00B788}" dt="2020-07-02T10:06:17.072" v="538"/>
          <ac:spMkLst>
            <pc:docMk/>
            <pc:sldMk cId="1957516620" sldId="474"/>
            <ac:spMk id="10" creationId="{CA9666C8-63C0-4AF4-BC80-EF09B37D0FC3}"/>
          </ac:spMkLst>
        </pc:spChg>
        <pc:spChg chg="add del">
          <ac:chgData name="内田 陽子" userId="S::yoko_uchida@jpfgojp.onmicrosoft.com::3ba88787-b8da-4fc8-a417-83f627a88c5e" providerId="AD" clId="Web-{D05C3231-4A18-707E-24D8-C1E2CB00B788}" dt="2020-07-02T10:06:17.072" v="537"/>
          <ac:spMkLst>
            <pc:docMk/>
            <pc:sldMk cId="1957516620" sldId="474"/>
            <ac:spMk id="11" creationId="{3AB5E5B9-235F-4FA8-AC6A-3CE22EA1633B}"/>
          </ac:spMkLst>
        </pc:spChg>
        <pc:spChg chg="add mod">
          <ac:chgData name="内田 陽子" userId="S::yoko_uchida@jpfgojp.onmicrosoft.com::3ba88787-b8da-4fc8-a417-83f627a88c5e" providerId="AD" clId="Web-{D05C3231-4A18-707E-24D8-C1E2CB00B788}" dt="2020-07-02T10:06:32.229" v="552" actId="20577"/>
          <ac:spMkLst>
            <pc:docMk/>
            <pc:sldMk cId="1957516620" sldId="474"/>
            <ac:spMk id="14" creationId="{6BD9AAEE-8C8C-4836-8E8C-0474B7C0AB85}"/>
          </ac:spMkLst>
        </pc:spChg>
        <pc:picChg chg="add mod ord">
          <ac:chgData name="内田 陽子" userId="S::yoko_uchida@jpfgojp.onmicrosoft.com::3ba88787-b8da-4fc8-a417-83f627a88c5e" providerId="AD" clId="Web-{D05C3231-4A18-707E-24D8-C1E2CB00B788}" dt="2020-07-02T10:06:37.588" v="555" actId="1076"/>
          <ac:picMkLst>
            <pc:docMk/>
            <pc:sldMk cId="1957516620" sldId="474"/>
            <ac:picMk id="2" creationId="{76B45DDD-B478-48C6-8AA6-C1BBD622386A}"/>
          </ac:picMkLst>
        </pc:picChg>
        <pc:picChg chg="del">
          <ac:chgData name="内田 陽子" userId="S::yoko_uchida@jpfgojp.onmicrosoft.com::3ba88787-b8da-4fc8-a417-83f627a88c5e" providerId="AD" clId="Web-{D05C3231-4A18-707E-24D8-C1E2CB00B788}" dt="2020-07-02T10:04:13.556" v="455"/>
          <ac:picMkLst>
            <pc:docMk/>
            <pc:sldMk cId="1957516620" sldId="474"/>
            <ac:picMk id="6" creationId="{08EBEDFB-0E7E-4434-9EDF-008A2D0555D9}"/>
          </ac:picMkLst>
        </pc:picChg>
      </pc:sldChg>
      <pc:sldChg chg="addSp modSp add ord replId">
        <pc:chgData name="内田 陽子" userId="S::yoko_uchida@jpfgojp.onmicrosoft.com::3ba88787-b8da-4fc8-a417-83f627a88c5e" providerId="AD" clId="Web-{D05C3231-4A18-707E-24D8-C1E2CB00B788}" dt="2020-07-02T10:08:02.416" v="558"/>
        <pc:sldMkLst>
          <pc:docMk/>
          <pc:sldMk cId="3902650234" sldId="475"/>
        </pc:sldMkLst>
        <pc:picChg chg="add mod">
          <ac:chgData name="内田 陽子" userId="S::yoko_uchida@jpfgojp.onmicrosoft.com::3ba88787-b8da-4fc8-a417-83f627a88c5e" providerId="AD" clId="Web-{D05C3231-4A18-707E-24D8-C1E2CB00B788}" dt="2020-07-02T10:08:02.416" v="558"/>
          <ac:picMkLst>
            <pc:docMk/>
            <pc:sldMk cId="3902650234" sldId="475"/>
            <ac:picMk id="6" creationId="{9973D6E8-5E54-4E02-BCB4-F108239815E3}"/>
          </ac:picMkLst>
        </pc:picChg>
      </pc:sldChg>
    </pc:docChg>
  </pc:docChgLst>
  <pc:docChgLst>
    <pc:chgData name="佐藤 琴乃" userId="S::kotono_sato@jpfgojp.onmicrosoft.com::2230d9ee-5755-4738-bed6-b68085c1b120" providerId="AD" clId="Web-{727846D7-FDFB-4956-04C7-D5A86608B9A1}"/>
    <pc:docChg chg="addSld delSld">
      <pc:chgData name="佐藤 琴乃" userId="S::kotono_sato@jpfgojp.onmicrosoft.com::2230d9ee-5755-4738-bed6-b68085c1b120" providerId="AD" clId="Web-{727846D7-FDFB-4956-04C7-D5A86608B9A1}" dt="2020-07-17T01:30:04.467" v="1"/>
      <pc:docMkLst>
        <pc:docMk/>
      </pc:docMkLst>
      <pc:sldChg chg="del">
        <pc:chgData name="佐藤 琴乃" userId="S::kotono_sato@jpfgojp.onmicrosoft.com::2230d9ee-5755-4738-bed6-b68085c1b120" providerId="AD" clId="Web-{727846D7-FDFB-4956-04C7-D5A86608B9A1}" dt="2020-07-17T01:30:04.467" v="1"/>
        <pc:sldMkLst>
          <pc:docMk/>
          <pc:sldMk cId="2010396247" sldId="258"/>
        </pc:sldMkLst>
      </pc:sldChg>
      <pc:sldChg chg="add">
        <pc:chgData name="佐藤 琴乃" userId="S::kotono_sato@jpfgojp.onmicrosoft.com::2230d9ee-5755-4738-bed6-b68085c1b120" providerId="AD" clId="Web-{727846D7-FDFB-4956-04C7-D5A86608B9A1}" dt="2020-07-17T01:30:01.998" v="0"/>
        <pc:sldMkLst>
          <pc:docMk/>
          <pc:sldMk cId="622209535" sldId="509"/>
        </pc:sldMkLst>
      </pc:sldChg>
    </pc:docChg>
  </pc:docChgLst>
  <pc:docChgLst>
    <pc:chgData name="内田 陽子" userId="S::yoko_uchida@jpfgojp.onmicrosoft.com::3ba88787-b8da-4fc8-a417-83f627a88c5e" providerId="AD" clId="Web-{8751890C-BA9D-FB9F-F3B5-5CA9BB9AAA98}"/>
    <pc:docChg chg="addSld modSld sldOrd">
      <pc:chgData name="内田 陽子" userId="S::yoko_uchida@jpfgojp.onmicrosoft.com::3ba88787-b8da-4fc8-a417-83f627a88c5e" providerId="AD" clId="Web-{8751890C-BA9D-FB9F-F3B5-5CA9BB9AAA98}" dt="2020-07-03T03:28:27.465" v="3024" actId="20577"/>
      <pc:docMkLst>
        <pc:docMk/>
      </pc:docMkLst>
      <pc:sldChg chg="modSp">
        <pc:chgData name="内田 陽子" userId="S::yoko_uchida@jpfgojp.onmicrosoft.com::3ba88787-b8da-4fc8-a417-83f627a88c5e" providerId="AD" clId="Web-{8751890C-BA9D-FB9F-F3B5-5CA9BB9AAA98}" dt="2020-07-03T00:53:47.659" v="1911" actId="14100"/>
        <pc:sldMkLst>
          <pc:docMk/>
          <pc:sldMk cId="1957516620" sldId="474"/>
        </pc:sldMkLst>
        <pc:picChg chg="mod">
          <ac:chgData name="内田 陽子" userId="S::yoko_uchida@jpfgojp.onmicrosoft.com::3ba88787-b8da-4fc8-a417-83f627a88c5e" providerId="AD" clId="Web-{8751890C-BA9D-FB9F-F3B5-5CA9BB9AAA98}" dt="2020-07-03T00:53:47.659" v="1911" actId="14100"/>
          <ac:picMkLst>
            <pc:docMk/>
            <pc:sldMk cId="1957516620" sldId="474"/>
            <ac:picMk id="2" creationId="{76B45DDD-B478-48C6-8AA6-C1BBD622386A}"/>
          </ac:picMkLst>
        </pc:picChg>
      </pc:sldChg>
      <pc:sldChg chg="delSp modSp">
        <pc:chgData name="内田 陽子" userId="S::yoko_uchida@jpfgojp.onmicrosoft.com::3ba88787-b8da-4fc8-a417-83f627a88c5e" providerId="AD" clId="Web-{8751890C-BA9D-FB9F-F3B5-5CA9BB9AAA98}" dt="2020-07-02T12:16:09.562" v="132" actId="1076"/>
        <pc:sldMkLst>
          <pc:docMk/>
          <pc:sldMk cId="3902650234" sldId="475"/>
        </pc:sldMkLst>
        <pc:spChg chg="del">
          <ac:chgData name="内田 陽子" userId="S::yoko_uchida@jpfgojp.onmicrosoft.com::3ba88787-b8da-4fc8-a417-83f627a88c5e" providerId="AD" clId="Web-{8751890C-BA9D-FB9F-F3B5-5CA9BB9AAA98}" dt="2020-07-02T12:04:54.548" v="21"/>
          <ac:spMkLst>
            <pc:docMk/>
            <pc:sldMk cId="3902650234" sldId="475"/>
            <ac:spMk id="2" creationId="{9A69942A-AF4F-4295-8648-BED8C6AE5814}"/>
          </ac:spMkLst>
        </pc:spChg>
        <pc:spChg chg="mod">
          <ac:chgData name="内田 陽子" userId="S::yoko_uchida@jpfgojp.onmicrosoft.com::3ba88787-b8da-4fc8-a417-83f627a88c5e" providerId="AD" clId="Web-{8751890C-BA9D-FB9F-F3B5-5CA9BB9AAA98}" dt="2020-07-02T12:04:44.345" v="19" actId="20577"/>
          <ac:spMkLst>
            <pc:docMk/>
            <pc:sldMk cId="3902650234" sldId="475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8751890C-BA9D-FB9F-F3B5-5CA9BB9AAA98}" dt="2020-07-02T12:16:09.562" v="132" actId="1076"/>
          <ac:spMkLst>
            <pc:docMk/>
            <pc:sldMk cId="3902650234" sldId="475"/>
            <ac:spMk id="4" creationId="{00000000-0000-0000-0000-000000000000}"/>
          </ac:spMkLst>
        </pc:spChg>
        <pc:spChg chg="del">
          <ac:chgData name="内田 陽子" userId="S::yoko_uchida@jpfgojp.onmicrosoft.com::3ba88787-b8da-4fc8-a417-83f627a88c5e" providerId="AD" clId="Web-{8751890C-BA9D-FB9F-F3B5-5CA9BB9AAA98}" dt="2020-07-02T12:04:54.548" v="20"/>
          <ac:spMkLst>
            <pc:docMk/>
            <pc:sldMk cId="3902650234" sldId="475"/>
            <ac:spMk id="5" creationId="{1FF80CD9-5AF7-43DF-B247-1CF0969AA791}"/>
          </ac:spMkLst>
        </pc:spChg>
        <pc:spChg chg="mod">
          <ac:chgData name="内田 陽子" userId="S::yoko_uchida@jpfgojp.onmicrosoft.com::3ba88787-b8da-4fc8-a417-83f627a88c5e" providerId="AD" clId="Web-{8751890C-BA9D-FB9F-F3B5-5CA9BB9AAA98}" dt="2020-07-02T12:05:40.050" v="24" actId="1076"/>
          <ac:spMkLst>
            <pc:docMk/>
            <pc:sldMk cId="3902650234" sldId="475"/>
            <ac:spMk id="7" creationId="{1AF68CEC-B70C-4DFA-9973-E5B8A12ED17D}"/>
          </ac:spMkLst>
        </pc:spChg>
        <pc:spChg chg="del">
          <ac:chgData name="内田 陽子" userId="S::yoko_uchida@jpfgojp.onmicrosoft.com::3ba88787-b8da-4fc8-a417-83f627a88c5e" providerId="AD" clId="Web-{8751890C-BA9D-FB9F-F3B5-5CA9BB9AAA98}" dt="2020-07-02T12:04:54.548" v="22"/>
          <ac:spMkLst>
            <pc:docMk/>
            <pc:sldMk cId="3902650234" sldId="475"/>
            <ac:spMk id="9" creationId="{48920A6D-E990-4345-B2E9-6CEDA0026157}"/>
          </ac:spMkLst>
        </pc:spChg>
        <pc:picChg chg="mod ord">
          <ac:chgData name="内田 陽子" userId="S::yoko_uchida@jpfgojp.onmicrosoft.com::3ba88787-b8da-4fc8-a417-83f627a88c5e" providerId="AD" clId="Web-{8751890C-BA9D-FB9F-F3B5-5CA9BB9AAA98}" dt="2020-07-02T12:03:33.779" v="2"/>
          <ac:picMkLst>
            <pc:docMk/>
            <pc:sldMk cId="3902650234" sldId="475"/>
            <ac:picMk id="6" creationId="{9973D6E8-5E54-4E02-BCB4-F108239815E3}"/>
          </ac:picMkLst>
        </pc:picChg>
        <pc:picChg chg="del">
          <ac:chgData name="内田 陽子" userId="S::yoko_uchida@jpfgojp.onmicrosoft.com::3ba88787-b8da-4fc8-a417-83f627a88c5e" providerId="AD" clId="Web-{8751890C-BA9D-FB9F-F3B5-5CA9BB9AAA98}" dt="2020-07-02T12:03:35.436" v="3"/>
          <ac:picMkLst>
            <pc:docMk/>
            <pc:sldMk cId="3902650234" sldId="475"/>
            <ac:picMk id="11" creationId="{3519FE1E-36CA-43EC-A2BD-30E1E36FE29A}"/>
          </ac:picMkLst>
        </pc:picChg>
      </pc:sldChg>
      <pc:sldChg chg="addSp delSp modSp add replId">
        <pc:chgData name="内田 陽子" userId="S::yoko_uchida@jpfgojp.onmicrosoft.com::3ba88787-b8da-4fc8-a417-83f627a88c5e" providerId="AD" clId="Web-{8751890C-BA9D-FB9F-F3B5-5CA9BB9AAA98}" dt="2020-07-02T12:17:19.706" v="185" actId="20577"/>
        <pc:sldMkLst>
          <pc:docMk/>
          <pc:sldMk cId="2505661736" sldId="476"/>
        </pc:sldMkLst>
        <pc:spChg chg="add mod">
          <ac:chgData name="内田 陽子" userId="S::yoko_uchida@jpfgojp.onmicrosoft.com::3ba88787-b8da-4fc8-a417-83f627a88c5e" providerId="AD" clId="Web-{8751890C-BA9D-FB9F-F3B5-5CA9BB9AAA98}" dt="2020-07-02T12:16:48.314" v="157" actId="20577"/>
          <ac:spMkLst>
            <pc:docMk/>
            <pc:sldMk cId="2505661736" sldId="476"/>
            <ac:spMk id="2" creationId="{A205A62B-D8A9-4EF5-AF8F-684E77B04AB0}"/>
          </ac:spMkLst>
        </pc:spChg>
        <pc:spChg chg="mod">
          <ac:chgData name="内田 陽子" userId="S::yoko_uchida@jpfgojp.onmicrosoft.com::3ba88787-b8da-4fc8-a417-83f627a88c5e" providerId="AD" clId="Web-{8751890C-BA9D-FB9F-F3B5-5CA9BB9AAA98}" dt="2020-07-02T12:12:31.521" v="74" actId="20577"/>
          <ac:spMkLst>
            <pc:docMk/>
            <pc:sldMk cId="2505661736" sldId="476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8751890C-BA9D-FB9F-F3B5-5CA9BB9AAA98}" dt="2020-07-02T12:15:21.669" v="122" actId="1076"/>
          <ac:spMkLst>
            <pc:docMk/>
            <pc:sldMk cId="2505661736" sldId="476"/>
            <ac:spMk id="4" creationId="{00000000-0000-0000-0000-000000000000}"/>
          </ac:spMkLst>
        </pc:spChg>
        <pc:spChg chg="add mod">
          <ac:chgData name="内田 陽子" userId="S::yoko_uchida@jpfgojp.onmicrosoft.com::3ba88787-b8da-4fc8-a417-83f627a88c5e" providerId="AD" clId="Web-{8751890C-BA9D-FB9F-F3B5-5CA9BB9AAA98}" dt="2020-07-02T12:17:13.019" v="180" actId="20577"/>
          <ac:spMkLst>
            <pc:docMk/>
            <pc:sldMk cId="2505661736" sldId="476"/>
            <ac:spMk id="5" creationId="{169BCF70-2C96-4FB6-B65D-48001D35232F}"/>
          </ac:spMkLst>
        </pc:spChg>
        <pc:spChg chg="mod">
          <ac:chgData name="内田 陽子" userId="S::yoko_uchida@jpfgojp.onmicrosoft.com::3ba88787-b8da-4fc8-a417-83f627a88c5e" providerId="AD" clId="Web-{8751890C-BA9D-FB9F-F3B5-5CA9BB9AAA98}" dt="2020-07-02T12:12:40.037" v="75" actId="1076"/>
          <ac:spMkLst>
            <pc:docMk/>
            <pc:sldMk cId="2505661736" sldId="476"/>
            <ac:spMk id="7" creationId="{1AF68CEC-B70C-4DFA-9973-E5B8A12ED17D}"/>
          </ac:spMkLst>
        </pc:spChg>
        <pc:spChg chg="add mod">
          <ac:chgData name="内田 陽子" userId="S::yoko_uchida@jpfgojp.onmicrosoft.com::3ba88787-b8da-4fc8-a417-83f627a88c5e" providerId="AD" clId="Web-{8751890C-BA9D-FB9F-F3B5-5CA9BB9AAA98}" dt="2020-07-02T12:17:19.706" v="185" actId="20577"/>
          <ac:spMkLst>
            <pc:docMk/>
            <pc:sldMk cId="2505661736" sldId="476"/>
            <ac:spMk id="11" creationId="{32BDF547-2588-45DC-9A1B-200667872D02}"/>
          </ac:spMkLst>
        </pc:spChg>
        <pc:spChg chg="add mod">
          <ac:chgData name="内田 陽子" userId="S::yoko_uchida@jpfgojp.onmicrosoft.com::3ba88787-b8da-4fc8-a417-83f627a88c5e" providerId="AD" clId="Web-{8751890C-BA9D-FB9F-F3B5-5CA9BB9AAA98}" dt="2020-07-02T12:17:05.783" v="174" actId="20577"/>
          <ac:spMkLst>
            <pc:docMk/>
            <pc:sldMk cId="2505661736" sldId="476"/>
            <ac:spMk id="13" creationId="{736BF7FE-4064-4030-B175-647674B0179F}"/>
          </ac:spMkLst>
        </pc:spChg>
        <pc:picChg chg="del">
          <ac:chgData name="内田 陽子" userId="S::yoko_uchida@jpfgojp.onmicrosoft.com::3ba88787-b8da-4fc8-a417-83f627a88c5e" providerId="AD" clId="Web-{8751890C-BA9D-FB9F-F3B5-5CA9BB9AAA98}" dt="2020-07-02T12:14:47.762" v="109"/>
          <ac:picMkLst>
            <pc:docMk/>
            <pc:sldMk cId="2505661736" sldId="476"/>
            <ac:picMk id="6" creationId="{9973D6E8-5E54-4E02-BCB4-F108239815E3}"/>
          </ac:picMkLst>
        </pc:picChg>
        <pc:picChg chg="add mod ord">
          <ac:chgData name="内田 陽子" userId="S::yoko_uchida@jpfgojp.onmicrosoft.com::3ba88787-b8da-4fc8-a417-83f627a88c5e" providerId="AD" clId="Web-{8751890C-BA9D-FB9F-F3B5-5CA9BB9AAA98}" dt="2020-07-02T12:14:46.168" v="108"/>
          <ac:picMkLst>
            <pc:docMk/>
            <pc:sldMk cId="2505661736" sldId="476"/>
            <ac:picMk id="14" creationId="{67E192E7-A5CE-4D28-8098-416F37AD891A}"/>
          </ac:picMkLst>
        </pc:picChg>
      </pc:sldChg>
      <pc:sldChg chg="addSp delSp modSp add replId">
        <pc:chgData name="内田 陽子" userId="S::yoko_uchida@jpfgojp.onmicrosoft.com::3ba88787-b8da-4fc8-a417-83f627a88c5e" providerId="AD" clId="Web-{8751890C-BA9D-FB9F-F3B5-5CA9BB9AAA98}" dt="2020-07-02T12:24:16.818" v="337" actId="1076"/>
        <pc:sldMkLst>
          <pc:docMk/>
          <pc:sldMk cId="3051489853" sldId="477"/>
        </pc:sldMkLst>
        <pc:spChg chg="mod">
          <ac:chgData name="内田 陽子" userId="S::yoko_uchida@jpfgojp.onmicrosoft.com::3ba88787-b8da-4fc8-a417-83f627a88c5e" providerId="AD" clId="Web-{8751890C-BA9D-FB9F-F3B5-5CA9BB9AAA98}" dt="2020-07-02T12:20:30.714" v="238" actId="20577"/>
          <ac:spMkLst>
            <pc:docMk/>
            <pc:sldMk cId="3051489853" sldId="477"/>
            <ac:spMk id="2" creationId="{A205A62B-D8A9-4EF5-AF8F-684E77B04AB0}"/>
          </ac:spMkLst>
        </pc:spChg>
        <pc:spChg chg="mod">
          <ac:chgData name="内田 陽子" userId="S::yoko_uchida@jpfgojp.onmicrosoft.com::3ba88787-b8da-4fc8-a417-83f627a88c5e" providerId="AD" clId="Web-{8751890C-BA9D-FB9F-F3B5-5CA9BB9AAA98}" dt="2020-07-02T12:19:43.587" v="213" actId="20577"/>
          <ac:spMkLst>
            <pc:docMk/>
            <pc:sldMk cId="3051489853" sldId="477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8751890C-BA9D-FB9F-F3B5-5CA9BB9AAA98}" dt="2020-07-02T12:20:12.604" v="223" actId="20577"/>
          <ac:spMkLst>
            <pc:docMk/>
            <pc:sldMk cId="3051489853" sldId="477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8751890C-BA9D-FB9F-F3B5-5CA9BB9AAA98}" dt="2020-07-02T12:20:59.450" v="280" actId="20577"/>
          <ac:spMkLst>
            <pc:docMk/>
            <pc:sldMk cId="3051489853" sldId="477"/>
            <ac:spMk id="5" creationId="{169BCF70-2C96-4FB6-B65D-48001D35232F}"/>
          </ac:spMkLst>
        </pc:spChg>
        <pc:spChg chg="mod">
          <ac:chgData name="内田 陽子" userId="S::yoko_uchida@jpfgojp.onmicrosoft.com::3ba88787-b8da-4fc8-a417-83f627a88c5e" providerId="AD" clId="Web-{8751890C-BA9D-FB9F-F3B5-5CA9BB9AAA98}" dt="2020-07-02T12:24:16.818" v="337" actId="1076"/>
          <ac:spMkLst>
            <pc:docMk/>
            <pc:sldMk cId="3051489853" sldId="477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8751890C-BA9D-FB9F-F3B5-5CA9BB9AAA98}" dt="2020-07-02T12:21:09.075" v="302" actId="20577"/>
          <ac:spMkLst>
            <pc:docMk/>
            <pc:sldMk cId="3051489853" sldId="477"/>
            <ac:spMk id="11" creationId="{32BDF547-2588-45DC-9A1B-200667872D02}"/>
          </ac:spMkLst>
        </pc:spChg>
        <pc:spChg chg="mod">
          <ac:chgData name="内田 陽子" userId="S::yoko_uchida@jpfgojp.onmicrosoft.com::3ba88787-b8da-4fc8-a417-83f627a88c5e" providerId="AD" clId="Web-{8751890C-BA9D-FB9F-F3B5-5CA9BB9AAA98}" dt="2020-07-02T12:20:44.590" v="263" actId="20577"/>
          <ac:spMkLst>
            <pc:docMk/>
            <pc:sldMk cId="3051489853" sldId="477"/>
            <ac:spMk id="13" creationId="{736BF7FE-4064-4030-B175-647674B0179F}"/>
          </ac:spMkLst>
        </pc:spChg>
        <pc:picChg chg="add mod ord">
          <ac:chgData name="内田 陽子" userId="S::yoko_uchida@jpfgojp.onmicrosoft.com::3ba88787-b8da-4fc8-a417-83f627a88c5e" providerId="AD" clId="Web-{8751890C-BA9D-FB9F-F3B5-5CA9BB9AAA98}" dt="2020-07-02T12:18:39.209" v="191"/>
          <ac:picMkLst>
            <pc:docMk/>
            <pc:sldMk cId="3051489853" sldId="477"/>
            <ac:picMk id="6" creationId="{4579C05C-662C-447E-BC01-E8A2B378D981}"/>
          </ac:picMkLst>
        </pc:picChg>
        <pc:picChg chg="del">
          <ac:chgData name="内田 陽子" userId="S::yoko_uchida@jpfgojp.onmicrosoft.com::3ba88787-b8da-4fc8-a417-83f627a88c5e" providerId="AD" clId="Web-{8751890C-BA9D-FB9F-F3B5-5CA9BB9AAA98}" dt="2020-07-02T12:18:43.241" v="192"/>
          <ac:picMkLst>
            <pc:docMk/>
            <pc:sldMk cId="3051489853" sldId="477"/>
            <ac:picMk id="14" creationId="{67E192E7-A5CE-4D28-8098-416F37AD891A}"/>
          </ac:picMkLst>
        </pc:picChg>
      </pc:sldChg>
      <pc:sldChg chg="add replId">
        <pc:chgData name="内田 陽子" userId="S::yoko_uchida@jpfgojp.onmicrosoft.com::3ba88787-b8da-4fc8-a417-83f627a88c5e" providerId="AD" clId="Web-{8751890C-BA9D-FB9F-F3B5-5CA9BB9AAA98}" dt="2020-07-02T12:21:36.123" v="305"/>
        <pc:sldMkLst>
          <pc:docMk/>
          <pc:sldMk cId="548967326" sldId="478"/>
        </pc:sldMkLst>
      </pc:sldChg>
      <pc:sldChg chg="addSp delSp modSp add ord replId">
        <pc:chgData name="内田 陽子" userId="S::yoko_uchida@jpfgojp.onmicrosoft.com::3ba88787-b8da-4fc8-a417-83f627a88c5e" providerId="AD" clId="Web-{8751890C-BA9D-FB9F-F3B5-5CA9BB9AAA98}" dt="2020-07-02T13:22:57.419" v="423" actId="20577"/>
        <pc:sldMkLst>
          <pc:docMk/>
          <pc:sldMk cId="2012902149" sldId="479"/>
        </pc:sldMkLst>
        <pc:spChg chg="mod">
          <ac:chgData name="内田 陽子" userId="S::yoko_uchida@jpfgojp.onmicrosoft.com::3ba88787-b8da-4fc8-a417-83f627a88c5e" providerId="AD" clId="Web-{8751890C-BA9D-FB9F-F3B5-5CA9BB9AAA98}" dt="2020-07-02T12:25:03.429" v="365" actId="20577"/>
          <ac:spMkLst>
            <pc:docMk/>
            <pc:sldMk cId="2012902149" sldId="479"/>
            <ac:spMk id="2" creationId="{A205A62B-D8A9-4EF5-AF8F-684E77B04AB0}"/>
          </ac:spMkLst>
        </pc:spChg>
        <pc:spChg chg="mod">
          <ac:chgData name="内田 陽子" userId="S::yoko_uchida@jpfgojp.onmicrosoft.com::3ba88787-b8da-4fc8-a417-83f627a88c5e" providerId="AD" clId="Web-{8751890C-BA9D-FB9F-F3B5-5CA9BB9AAA98}" dt="2020-07-02T12:22:54.080" v="326" actId="20577"/>
          <ac:spMkLst>
            <pc:docMk/>
            <pc:sldMk cId="2012902149" sldId="479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8751890C-BA9D-FB9F-F3B5-5CA9BB9AAA98}" dt="2020-07-02T13:22:57.419" v="423" actId="20577"/>
          <ac:spMkLst>
            <pc:docMk/>
            <pc:sldMk cId="2012902149" sldId="479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8751890C-BA9D-FB9F-F3B5-5CA9BB9AAA98}" dt="2020-07-02T12:26:15.323" v="412" actId="20577"/>
          <ac:spMkLst>
            <pc:docMk/>
            <pc:sldMk cId="2012902149" sldId="479"/>
            <ac:spMk id="5" creationId="{169BCF70-2C96-4FB6-B65D-48001D35232F}"/>
          </ac:spMkLst>
        </pc:spChg>
        <pc:spChg chg="mod">
          <ac:chgData name="内田 陽子" userId="S::yoko_uchida@jpfgojp.onmicrosoft.com::3ba88787-b8da-4fc8-a417-83f627a88c5e" providerId="AD" clId="Web-{8751890C-BA9D-FB9F-F3B5-5CA9BB9AAA98}" dt="2020-07-02T12:24:09.942" v="336" actId="1076"/>
          <ac:spMkLst>
            <pc:docMk/>
            <pc:sldMk cId="2012902149" sldId="479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8751890C-BA9D-FB9F-F3B5-5CA9BB9AAA98}" dt="2020-07-02T12:25:56.681" v="395" actId="20577"/>
          <ac:spMkLst>
            <pc:docMk/>
            <pc:sldMk cId="2012902149" sldId="479"/>
            <ac:spMk id="11" creationId="{32BDF547-2588-45DC-9A1B-200667872D02}"/>
          </ac:spMkLst>
        </pc:spChg>
        <pc:spChg chg="mod">
          <ac:chgData name="内田 陽子" userId="S::yoko_uchida@jpfgojp.onmicrosoft.com::3ba88787-b8da-4fc8-a417-83f627a88c5e" providerId="AD" clId="Web-{8751890C-BA9D-FB9F-F3B5-5CA9BB9AAA98}" dt="2020-07-02T12:25:17.539" v="378" actId="20577"/>
          <ac:spMkLst>
            <pc:docMk/>
            <pc:sldMk cId="2012902149" sldId="479"/>
            <ac:spMk id="13" creationId="{736BF7FE-4064-4030-B175-647674B0179F}"/>
          </ac:spMkLst>
        </pc:spChg>
        <pc:picChg chg="add mod">
          <ac:chgData name="内田 陽子" userId="S::yoko_uchida@jpfgojp.onmicrosoft.com::3ba88787-b8da-4fc8-a417-83f627a88c5e" providerId="AD" clId="Web-{8751890C-BA9D-FB9F-F3B5-5CA9BB9AAA98}" dt="2020-07-02T12:24:06.818" v="335" actId="1076"/>
          <ac:picMkLst>
            <pc:docMk/>
            <pc:sldMk cId="2012902149" sldId="479"/>
            <ac:picMk id="6" creationId="{4056597F-6F3E-466B-BE13-C0006357AD27}"/>
          </ac:picMkLst>
        </pc:picChg>
        <pc:picChg chg="del">
          <ac:chgData name="内田 陽子" userId="S::yoko_uchida@jpfgojp.onmicrosoft.com::3ba88787-b8da-4fc8-a417-83f627a88c5e" providerId="AD" clId="Web-{8751890C-BA9D-FB9F-F3B5-5CA9BB9AAA98}" dt="2020-07-02T12:23:54.020" v="333"/>
          <ac:picMkLst>
            <pc:docMk/>
            <pc:sldMk cId="2012902149" sldId="479"/>
            <ac:picMk id="14" creationId="{67E192E7-A5CE-4D28-8098-416F37AD891A}"/>
          </ac:picMkLst>
        </pc:picChg>
      </pc:sldChg>
      <pc:sldChg chg="addSp delSp modSp add replId">
        <pc:chgData name="内田 陽子" userId="S::yoko_uchida@jpfgojp.onmicrosoft.com::3ba88787-b8da-4fc8-a417-83f627a88c5e" providerId="AD" clId="Web-{8751890C-BA9D-FB9F-F3B5-5CA9BB9AAA98}" dt="2020-07-02T13:32:51.330" v="621" actId="1076"/>
        <pc:sldMkLst>
          <pc:docMk/>
          <pc:sldMk cId="4291079186" sldId="480"/>
        </pc:sldMkLst>
        <pc:spChg chg="mod">
          <ac:chgData name="内田 陽子" userId="S::yoko_uchida@jpfgojp.onmicrosoft.com::3ba88787-b8da-4fc8-a417-83f627a88c5e" providerId="AD" clId="Web-{8751890C-BA9D-FB9F-F3B5-5CA9BB9AAA98}" dt="2020-07-02T13:25:30.748" v="483" actId="20577"/>
          <ac:spMkLst>
            <pc:docMk/>
            <pc:sldMk cId="4291079186" sldId="480"/>
            <ac:spMk id="2" creationId="{A205A62B-D8A9-4EF5-AF8F-684E77B04AB0}"/>
          </ac:spMkLst>
        </pc:spChg>
        <pc:spChg chg="mod">
          <ac:chgData name="内田 陽子" userId="S::yoko_uchida@jpfgojp.onmicrosoft.com::3ba88787-b8da-4fc8-a417-83f627a88c5e" providerId="AD" clId="Web-{8751890C-BA9D-FB9F-F3B5-5CA9BB9AAA98}" dt="2020-07-02T13:25:13.951" v="446" actId="20577"/>
          <ac:spMkLst>
            <pc:docMk/>
            <pc:sldMk cId="4291079186" sldId="480"/>
            <ac:spMk id="3" creationId="{00000000-0000-0000-0000-000000000000}"/>
          </ac:spMkLst>
        </pc:spChg>
        <pc:spChg chg="del mod">
          <ac:chgData name="内田 陽子" userId="S::yoko_uchida@jpfgojp.onmicrosoft.com::3ba88787-b8da-4fc8-a417-83f627a88c5e" providerId="AD" clId="Web-{8751890C-BA9D-FB9F-F3B5-5CA9BB9AAA98}" dt="2020-07-02T13:27:10.124" v="523"/>
          <ac:spMkLst>
            <pc:docMk/>
            <pc:sldMk cId="4291079186" sldId="480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8751890C-BA9D-FB9F-F3B5-5CA9BB9AAA98}" dt="2020-07-02T13:26:13.983" v="517" actId="20577"/>
          <ac:spMkLst>
            <pc:docMk/>
            <pc:sldMk cId="4291079186" sldId="480"/>
            <ac:spMk id="5" creationId="{169BCF70-2C96-4FB6-B65D-48001D35232F}"/>
          </ac:spMkLst>
        </pc:spChg>
        <pc:spChg chg="mod">
          <ac:chgData name="内田 陽子" userId="S::yoko_uchida@jpfgojp.onmicrosoft.com::3ba88787-b8da-4fc8-a417-83f627a88c5e" providerId="AD" clId="Web-{8751890C-BA9D-FB9F-F3B5-5CA9BB9AAA98}" dt="2020-07-02T13:32:51.330" v="621" actId="1076"/>
          <ac:spMkLst>
            <pc:docMk/>
            <pc:sldMk cId="4291079186" sldId="480"/>
            <ac:spMk id="7" creationId="{1AF68CEC-B70C-4DFA-9973-E5B8A12ED17D}"/>
          </ac:spMkLst>
        </pc:spChg>
        <pc:spChg chg="add mod">
          <ac:chgData name="内田 陽子" userId="S::yoko_uchida@jpfgojp.onmicrosoft.com::3ba88787-b8da-4fc8-a417-83f627a88c5e" providerId="AD" clId="Web-{8751890C-BA9D-FB9F-F3B5-5CA9BB9AAA98}" dt="2020-07-02T13:30:45.672" v="607" actId="20577"/>
          <ac:spMkLst>
            <pc:docMk/>
            <pc:sldMk cId="4291079186" sldId="480"/>
            <ac:spMk id="8" creationId="{B590BF03-DF4B-4292-A87C-CA7C026985BF}"/>
          </ac:spMkLst>
        </pc:spChg>
        <pc:spChg chg="mod">
          <ac:chgData name="内田 陽子" userId="S::yoko_uchida@jpfgojp.onmicrosoft.com::3ba88787-b8da-4fc8-a417-83f627a88c5e" providerId="AD" clId="Web-{8751890C-BA9D-FB9F-F3B5-5CA9BB9AAA98}" dt="2020-07-02T13:25:56.499" v="503" actId="20577"/>
          <ac:spMkLst>
            <pc:docMk/>
            <pc:sldMk cId="4291079186" sldId="480"/>
            <ac:spMk id="11" creationId="{32BDF547-2588-45DC-9A1B-200667872D02}"/>
          </ac:spMkLst>
        </pc:spChg>
        <pc:spChg chg="add del mod">
          <ac:chgData name="内田 陽子" userId="S::yoko_uchida@jpfgojp.onmicrosoft.com::3ba88787-b8da-4fc8-a417-83f627a88c5e" providerId="AD" clId="Web-{8751890C-BA9D-FB9F-F3B5-5CA9BB9AAA98}" dt="2020-07-02T13:27:13.859" v="524"/>
          <ac:spMkLst>
            <pc:docMk/>
            <pc:sldMk cId="4291079186" sldId="480"/>
            <ac:spMk id="12" creationId="{028C507F-8D2F-4540-8260-27A56C1BFF5B}"/>
          </ac:spMkLst>
        </pc:spChg>
        <pc:spChg chg="mod">
          <ac:chgData name="内田 陽子" userId="S::yoko_uchida@jpfgojp.onmicrosoft.com::3ba88787-b8da-4fc8-a417-83f627a88c5e" providerId="AD" clId="Web-{8751890C-BA9D-FB9F-F3B5-5CA9BB9AAA98}" dt="2020-07-02T13:25:42.030" v="492" actId="20577"/>
          <ac:spMkLst>
            <pc:docMk/>
            <pc:sldMk cId="4291079186" sldId="480"/>
            <ac:spMk id="13" creationId="{736BF7FE-4064-4030-B175-647674B0179F}"/>
          </ac:spMkLst>
        </pc:spChg>
        <pc:picChg chg="del">
          <ac:chgData name="内田 陽子" userId="S::yoko_uchida@jpfgojp.onmicrosoft.com::3ba88787-b8da-4fc8-a417-83f627a88c5e" providerId="AD" clId="Web-{8751890C-BA9D-FB9F-F3B5-5CA9BB9AAA98}" dt="2020-07-02T13:31:38.642" v="610"/>
          <ac:picMkLst>
            <pc:docMk/>
            <pc:sldMk cId="4291079186" sldId="480"/>
            <ac:picMk id="6" creationId="{4056597F-6F3E-466B-BE13-C0006357AD27}"/>
          </ac:picMkLst>
        </pc:picChg>
        <pc:picChg chg="add mod ord">
          <ac:chgData name="内田 陽子" userId="S::yoko_uchida@jpfgojp.onmicrosoft.com::3ba88787-b8da-4fc8-a417-83f627a88c5e" providerId="AD" clId="Web-{8751890C-BA9D-FB9F-F3B5-5CA9BB9AAA98}" dt="2020-07-02T13:32:21.673" v="617"/>
          <ac:picMkLst>
            <pc:docMk/>
            <pc:sldMk cId="4291079186" sldId="480"/>
            <ac:picMk id="14" creationId="{9E9A3A07-42E6-4241-9887-2B8A5860AA2C}"/>
          </ac:picMkLst>
        </pc:picChg>
        <pc:picChg chg="add del ord">
          <ac:chgData name="内田 陽子" userId="S::yoko_uchida@jpfgojp.onmicrosoft.com::3ba88787-b8da-4fc8-a417-83f627a88c5e" providerId="AD" clId="Web-{8751890C-BA9D-FB9F-F3B5-5CA9BB9AAA98}" dt="2020-07-02T13:32:24.251" v="618"/>
          <ac:picMkLst>
            <pc:docMk/>
            <pc:sldMk cId="4291079186" sldId="480"/>
            <ac:picMk id="16" creationId="{BF161E27-D890-4AA5-9531-B8447DEE34D4}"/>
          </ac:picMkLst>
        </pc:picChg>
      </pc:sldChg>
      <pc:sldChg chg="addSp delSp modSp add ord replId">
        <pc:chgData name="内田 陽子" userId="S::yoko_uchida@jpfgojp.onmicrosoft.com::3ba88787-b8da-4fc8-a417-83f627a88c5e" providerId="AD" clId="Web-{8751890C-BA9D-FB9F-F3B5-5CA9BB9AAA98}" dt="2020-07-02T13:37:16.222" v="742" actId="20577"/>
        <pc:sldMkLst>
          <pc:docMk/>
          <pc:sldMk cId="3815435902" sldId="481"/>
        </pc:sldMkLst>
        <pc:spChg chg="mod">
          <ac:chgData name="内田 陽子" userId="S::yoko_uchida@jpfgojp.onmicrosoft.com::3ba88787-b8da-4fc8-a417-83f627a88c5e" providerId="AD" clId="Web-{8751890C-BA9D-FB9F-F3B5-5CA9BB9AAA98}" dt="2020-07-02T13:36:31.472" v="681" actId="20577"/>
          <ac:spMkLst>
            <pc:docMk/>
            <pc:sldMk cId="3815435902" sldId="481"/>
            <ac:spMk id="2" creationId="{A205A62B-D8A9-4EF5-AF8F-684E77B04AB0}"/>
          </ac:spMkLst>
        </pc:spChg>
        <pc:spChg chg="mod">
          <ac:chgData name="内田 陽子" userId="S::yoko_uchida@jpfgojp.onmicrosoft.com::3ba88787-b8da-4fc8-a417-83f627a88c5e" providerId="AD" clId="Web-{8751890C-BA9D-FB9F-F3B5-5CA9BB9AAA98}" dt="2020-07-02T13:34:40.612" v="645" actId="20577"/>
          <ac:spMkLst>
            <pc:docMk/>
            <pc:sldMk cId="3815435902" sldId="481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8751890C-BA9D-FB9F-F3B5-5CA9BB9AAA98}" dt="2020-07-02T13:36:19.144" v="667" actId="20577"/>
          <ac:spMkLst>
            <pc:docMk/>
            <pc:sldMk cId="3815435902" sldId="481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8751890C-BA9D-FB9F-F3B5-5CA9BB9AAA98}" dt="2020-07-02T13:37:05.785" v="719" actId="20577"/>
          <ac:spMkLst>
            <pc:docMk/>
            <pc:sldMk cId="3815435902" sldId="481"/>
            <ac:spMk id="5" creationId="{169BCF70-2C96-4FB6-B65D-48001D35232F}"/>
          </ac:spMkLst>
        </pc:spChg>
        <pc:spChg chg="mod">
          <ac:chgData name="内田 陽子" userId="S::yoko_uchida@jpfgojp.onmicrosoft.com::3ba88787-b8da-4fc8-a417-83f627a88c5e" providerId="AD" clId="Web-{8751890C-BA9D-FB9F-F3B5-5CA9BB9AAA98}" dt="2020-07-02T13:37:16.222" v="742" actId="20577"/>
          <ac:spMkLst>
            <pc:docMk/>
            <pc:sldMk cId="3815435902" sldId="481"/>
            <ac:spMk id="11" creationId="{32BDF547-2588-45DC-9A1B-200667872D02}"/>
          </ac:spMkLst>
        </pc:spChg>
        <pc:spChg chg="mod">
          <ac:chgData name="内田 陽子" userId="S::yoko_uchida@jpfgojp.onmicrosoft.com::3ba88787-b8da-4fc8-a417-83f627a88c5e" providerId="AD" clId="Web-{8751890C-BA9D-FB9F-F3B5-5CA9BB9AAA98}" dt="2020-07-02T13:36:51.894" v="693" actId="1076"/>
          <ac:spMkLst>
            <pc:docMk/>
            <pc:sldMk cId="3815435902" sldId="481"/>
            <ac:spMk id="13" creationId="{736BF7FE-4064-4030-B175-647674B0179F}"/>
          </ac:spMkLst>
        </pc:spChg>
        <pc:picChg chg="add mod">
          <ac:chgData name="内田 陽子" userId="S::yoko_uchida@jpfgojp.onmicrosoft.com::3ba88787-b8da-4fc8-a417-83f627a88c5e" providerId="AD" clId="Web-{8751890C-BA9D-FB9F-F3B5-5CA9BB9AAA98}" dt="2020-07-02T13:35:35.003" v="651" actId="14100"/>
          <ac:picMkLst>
            <pc:docMk/>
            <pc:sldMk cId="3815435902" sldId="481"/>
            <ac:picMk id="6" creationId="{091C71BF-B53B-473E-BA00-CDA9059F6953}"/>
          </ac:picMkLst>
        </pc:picChg>
        <pc:picChg chg="del">
          <ac:chgData name="内田 陽子" userId="S::yoko_uchida@jpfgojp.onmicrosoft.com::3ba88787-b8da-4fc8-a417-83f627a88c5e" providerId="AD" clId="Web-{8751890C-BA9D-FB9F-F3B5-5CA9BB9AAA98}" dt="2020-07-02T13:35:25.784" v="649"/>
          <ac:picMkLst>
            <pc:docMk/>
            <pc:sldMk cId="3815435902" sldId="481"/>
            <ac:picMk id="14" creationId="{67E192E7-A5CE-4D28-8098-416F37AD891A}"/>
          </ac:picMkLst>
        </pc:picChg>
      </pc:sldChg>
      <pc:sldChg chg="addSp delSp modSp add ord replId">
        <pc:chgData name="内田 陽子" userId="S::yoko_uchida@jpfgojp.onmicrosoft.com::3ba88787-b8da-4fc8-a417-83f627a88c5e" providerId="AD" clId="Web-{8751890C-BA9D-FB9F-F3B5-5CA9BB9AAA98}" dt="2020-07-02T13:46:05.095" v="765" actId="1076"/>
        <pc:sldMkLst>
          <pc:docMk/>
          <pc:sldMk cId="3213521448" sldId="482"/>
        </pc:sldMkLst>
        <pc:spChg chg="mod">
          <ac:chgData name="内田 陽子" userId="S::yoko_uchida@jpfgojp.onmicrosoft.com::3ba88787-b8da-4fc8-a417-83f627a88c5e" providerId="AD" clId="Web-{8751890C-BA9D-FB9F-F3B5-5CA9BB9AAA98}" dt="2020-07-02T13:45:07.391" v="759" actId="1076"/>
          <ac:spMkLst>
            <pc:docMk/>
            <pc:sldMk cId="3213521448" sldId="482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8751890C-BA9D-FB9F-F3B5-5CA9BB9AAA98}" dt="2020-07-02T13:46:05.095" v="765" actId="1076"/>
          <ac:spMkLst>
            <pc:docMk/>
            <pc:sldMk cId="3213521448" sldId="482"/>
            <ac:spMk id="8" creationId="{09336035-D0B3-4294-93CD-B0D1779E1361}"/>
          </ac:spMkLst>
        </pc:spChg>
        <pc:picChg chg="add mod ord">
          <ac:chgData name="内田 陽子" userId="S::yoko_uchida@jpfgojp.onmicrosoft.com::3ba88787-b8da-4fc8-a417-83f627a88c5e" providerId="AD" clId="Web-{8751890C-BA9D-FB9F-F3B5-5CA9BB9AAA98}" dt="2020-07-02T13:45:51.423" v="763"/>
          <ac:picMkLst>
            <pc:docMk/>
            <pc:sldMk cId="3213521448" sldId="482"/>
            <ac:picMk id="2" creationId="{BC6987A5-6433-4A23-A9AC-B6605D67E027}"/>
          </ac:picMkLst>
        </pc:picChg>
        <pc:picChg chg="del">
          <ac:chgData name="内田 陽子" userId="S::yoko_uchida@jpfgojp.onmicrosoft.com::3ba88787-b8da-4fc8-a417-83f627a88c5e" providerId="AD" clId="Web-{8751890C-BA9D-FB9F-F3B5-5CA9BB9AAA98}" dt="2020-07-02T13:45:53.970" v="764"/>
          <ac:picMkLst>
            <pc:docMk/>
            <pc:sldMk cId="3213521448" sldId="482"/>
            <ac:picMk id="3" creationId="{160A504B-2C15-4260-A46B-DB8C7EB10C03}"/>
          </ac:picMkLst>
        </pc:picChg>
      </pc:sldChg>
      <pc:sldChg chg="addSp delSp modSp add ord replId">
        <pc:chgData name="内田 陽子" userId="S::yoko_uchida@jpfgojp.onmicrosoft.com::3ba88787-b8da-4fc8-a417-83f627a88c5e" providerId="AD" clId="Web-{8751890C-BA9D-FB9F-F3B5-5CA9BB9AAA98}" dt="2020-07-02T13:52:22.567" v="950" actId="1076"/>
        <pc:sldMkLst>
          <pc:docMk/>
          <pc:sldMk cId="3138774651" sldId="483"/>
        </pc:sldMkLst>
        <pc:spChg chg="mod">
          <ac:chgData name="内田 陽子" userId="S::yoko_uchida@jpfgojp.onmicrosoft.com::3ba88787-b8da-4fc8-a417-83f627a88c5e" providerId="AD" clId="Web-{8751890C-BA9D-FB9F-F3B5-5CA9BB9AAA98}" dt="2020-07-02T13:51:15.394" v="902" actId="20577"/>
          <ac:spMkLst>
            <pc:docMk/>
            <pc:sldMk cId="3138774651" sldId="483"/>
            <ac:spMk id="2" creationId="{A205A62B-D8A9-4EF5-AF8F-684E77B04AB0}"/>
          </ac:spMkLst>
        </pc:spChg>
        <pc:spChg chg="mod">
          <ac:chgData name="内田 陽子" userId="S::yoko_uchida@jpfgojp.onmicrosoft.com::3ba88787-b8da-4fc8-a417-83f627a88c5e" providerId="AD" clId="Web-{8751890C-BA9D-FB9F-F3B5-5CA9BB9AAA98}" dt="2020-07-02T13:51:01.050" v="886" actId="20577"/>
          <ac:spMkLst>
            <pc:docMk/>
            <pc:sldMk cId="3138774651" sldId="483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8751890C-BA9D-FB9F-F3B5-5CA9BB9AAA98}" dt="2020-07-02T13:49:03.846" v="867" actId="20577"/>
          <ac:spMkLst>
            <pc:docMk/>
            <pc:sldMk cId="3138774651" sldId="483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8751890C-BA9D-FB9F-F3B5-5CA9BB9AAA98}" dt="2020-07-02T13:51:35.629" v="928" actId="20577"/>
          <ac:spMkLst>
            <pc:docMk/>
            <pc:sldMk cId="3138774651" sldId="483"/>
            <ac:spMk id="5" creationId="{169BCF70-2C96-4FB6-B65D-48001D35232F}"/>
          </ac:spMkLst>
        </pc:spChg>
        <pc:spChg chg="mod">
          <ac:chgData name="内田 陽子" userId="S::yoko_uchida@jpfgojp.onmicrosoft.com::3ba88787-b8da-4fc8-a417-83f627a88c5e" providerId="AD" clId="Web-{8751890C-BA9D-FB9F-F3B5-5CA9BB9AAA98}" dt="2020-07-02T13:52:22.567" v="950" actId="1076"/>
          <ac:spMkLst>
            <pc:docMk/>
            <pc:sldMk cId="3138774651" sldId="483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8751890C-BA9D-FB9F-F3B5-5CA9BB9AAA98}" dt="2020-07-02T13:52:07.457" v="947" actId="20577"/>
          <ac:spMkLst>
            <pc:docMk/>
            <pc:sldMk cId="3138774651" sldId="483"/>
            <ac:spMk id="11" creationId="{32BDF547-2588-45DC-9A1B-200667872D02}"/>
          </ac:spMkLst>
        </pc:spChg>
        <pc:spChg chg="mod">
          <ac:chgData name="内田 陽子" userId="S::yoko_uchida@jpfgojp.onmicrosoft.com::3ba88787-b8da-4fc8-a417-83f627a88c5e" providerId="AD" clId="Web-{8751890C-BA9D-FB9F-F3B5-5CA9BB9AAA98}" dt="2020-07-02T13:51:27.363" v="923" actId="20577"/>
          <ac:spMkLst>
            <pc:docMk/>
            <pc:sldMk cId="3138774651" sldId="483"/>
            <ac:spMk id="13" creationId="{736BF7FE-4064-4030-B175-647674B0179F}"/>
          </ac:spMkLst>
        </pc:spChg>
        <pc:picChg chg="del">
          <ac:chgData name="内田 陽子" userId="S::yoko_uchida@jpfgojp.onmicrosoft.com::3ba88787-b8da-4fc8-a417-83f627a88c5e" providerId="AD" clId="Web-{8751890C-BA9D-FB9F-F3B5-5CA9BB9AAA98}" dt="2020-07-02T13:49:43.831" v="872"/>
          <ac:picMkLst>
            <pc:docMk/>
            <pc:sldMk cId="3138774651" sldId="483"/>
            <ac:picMk id="6" creationId="{091C71BF-B53B-473E-BA00-CDA9059F6953}"/>
          </ac:picMkLst>
        </pc:picChg>
        <pc:picChg chg="add mod">
          <ac:chgData name="内田 陽子" userId="S::yoko_uchida@jpfgojp.onmicrosoft.com::3ba88787-b8da-4fc8-a417-83f627a88c5e" providerId="AD" clId="Web-{8751890C-BA9D-FB9F-F3B5-5CA9BB9AAA98}" dt="2020-07-02T13:50:04.159" v="875"/>
          <ac:picMkLst>
            <pc:docMk/>
            <pc:sldMk cId="3138774651" sldId="483"/>
            <ac:picMk id="8" creationId="{42DC7B40-76EE-4954-B003-EA5EACCA426F}"/>
          </ac:picMkLst>
        </pc:picChg>
      </pc:sldChg>
      <pc:sldChg chg="addSp delSp modSp add ord replId">
        <pc:chgData name="内田 陽子" userId="S::yoko_uchida@jpfgojp.onmicrosoft.com::3ba88787-b8da-4fc8-a417-83f627a88c5e" providerId="AD" clId="Web-{8751890C-BA9D-FB9F-F3B5-5CA9BB9AAA98}" dt="2020-07-03T00:18:24.942" v="1275" actId="1076"/>
        <pc:sldMkLst>
          <pc:docMk/>
          <pc:sldMk cId="1611525959" sldId="484"/>
        </pc:sldMkLst>
        <pc:spChg chg="mod">
          <ac:chgData name="内田 陽子" userId="S::yoko_uchida@jpfgojp.onmicrosoft.com::3ba88787-b8da-4fc8-a417-83f627a88c5e" providerId="AD" clId="Web-{8751890C-BA9D-FB9F-F3B5-5CA9BB9AAA98}" dt="2020-07-03T00:16:47.833" v="1129" actId="20577"/>
          <ac:spMkLst>
            <pc:docMk/>
            <pc:sldMk cId="1611525959" sldId="484"/>
            <ac:spMk id="2" creationId="{A205A62B-D8A9-4EF5-AF8F-684E77B04AB0}"/>
          </ac:spMkLst>
        </pc:spChg>
        <pc:spChg chg="mod">
          <ac:chgData name="内田 陽子" userId="S::yoko_uchida@jpfgojp.onmicrosoft.com::3ba88787-b8da-4fc8-a417-83f627a88c5e" providerId="AD" clId="Web-{8751890C-BA9D-FB9F-F3B5-5CA9BB9AAA98}" dt="2020-07-02T13:57:17.397" v="1021" actId="1076"/>
          <ac:spMkLst>
            <pc:docMk/>
            <pc:sldMk cId="1611525959" sldId="484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8751890C-BA9D-FB9F-F3B5-5CA9BB9AAA98}" dt="2020-07-03T00:17:37.692" v="1224" actId="20577"/>
          <ac:spMkLst>
            <pc:docMk/>
            <pc:sldMk cId="1611525959" sldId="484"/>
            <ac:spMk id="5" creationId="{169BCF70-2C96-4FB6-B65D-48001D35232F}"/>
          </ac:spMkLst>
        </pc:spChg>
        <pc:spChg chg="mod">
          <ac:chgData name="内田 陽子" userId="S::yoko_uchida@jpfgojp.onmicrosoft.com::3ba88787-b8da-4fc8-a417-83f627a88c5e" providerId="AD" clId="Web-{8751890C-BA9D-FB9F-F3B5-5CA9BB9AAA98}" dt="2020-07-03T00:18:24.942" v="1275" actId="1076"/>
          <ac:spMkLst>
            <pc:docMk/>
            <pc:sldMk cId="1611525959" sldId="484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8751890C-BA9D-FB9F-F3B5-5CA9BB9AAA98}" dt="2020-07-02T13:56:49.287" v="1018" actId="20577"/>
          <ac:spMkLst>
            <pc:docMk/>
            <pc:sldMk cId="1611525959" sldId="484"/>
            <ac:spMk id="8" creationId="{B590BF03-DF4B-4292-A87C-CA7C026985BF}"/>
          </ac:spMkLst>
        </pc:spChg>
        <pc:spChg chg="mod">
          <ac:chgData name="内田 陽子" userId="S::yoko_uchida@jpfgojp.onmicrosoft.com::3ba88787-b8da-4fc8-a417-83f627a88c5e" providerId="AD" clId="Web-{8751890C-BA9D-FB9F-F3B5-5CA9BB9AAA98}" dt="2020-07-03T00:18:13.098" v="1271" actId="20577"/>
          <ac:spMkLst>
            <pc:docMk/>
            <pc:sldMk cId="1611525959" sldId="484"/>
            <ac:spMk id="11" creationId="{32BDF547-2588-45DC-9A1B-200667872D02}"/>
          </ac:spMkLst>
        </pc:spChg>
        <pc:spChg chg="mod">
          <ac:chgData name="内田 陽子" userId="S::yoko_uchida@jpfgojp.onmicrosoft.com::3ba88787-b8da-4fc8-a417-83f627a88c5e" providerId="AD" clId="Web-{8751890C-BA9D-FB9F-F3B5-5CA9BB9AAA98}" dt="2020-07-03T00:17:25.333" v="1196" actId="20577"/>
          <ac:spMkLst>
            <pc:docMk/>
            <pc:sldMk cId="1611525959" sldId="484"/>
            <ac:spMk id="13" creationId="{736BF7FE-4064-4030-B175-647674B0179F}"/>
          </ac:spMkLst>
        </pc:spChg>
        <pc:picChg chg="add mod">
          <ac:chgData name="内田 陽子" userId="S::yoko_uchida@jpfgojp.onmicrosoft.com::3ba88787-b8da-4fc8-a417-83f627a88c5e" providerId="AD" clId="Web-{8751890C-BA9D-FB9F-F3B5-5CA9BB9AAA98}" dt="2020-07-02T13:58:27.741" v="1029" actId="1076"/>
          <ac:picMkLst>
            <pc:docMk/>
            <pc:sldMk cId="1611525959" sldId="484"/>
            <ac:picMk id="4" creationId="{18FE6C3E-E431-4E22-9438-F48BCAC731EB}"/>
          </ac:picMkLst>
        </pc:picChg>
        <pc:picChg chg="del">
          <ac:chgData name="内田 陽子" userId="S::yoko_uchida@jpfgojp.onmicrosoft.com::3ba88787-b8da-4fc8-a417-83f627a88c5e" providerId="AD" clId="Web-{8751890C-BA9D-FB9F-F3B5-5CA9BB9AAA98}" dt="2020-07-02T13:57:58.366" v="1025"/>
          <ac:picMkLst>
            <pc:docMk/>
            <pc:sldMk cId="1611525959" sldId="484"/>
            <ac:picMk id="14" creationId="{9E9A3A07-42E6-4241-9887-2B8A5860AA2C}"/>
          </ac:picMkLst>
        </pc:picChg>
      </pc:sldChg>
      <pc:sldChg chg="addSp delSp modSp add replId">
        <pc:chgData name="内田 陽子" userId="S::yoko_uchida@jpfgojp.onmicrosoft.com::3ba88787-b8da-4fc8-a417-83f627a88c5e" providerId="AD" clId="Web-{8751890C-BA9D-FB9F-F3B5-5CA9BB9AAA98}" dt="2020-07-03T00:37:17.120" v="1479" actId="20577"/>
        <pc:sldMkLst>
          <pc:docMk/>
          <pc:sldMk cId="4104081702" sldId="485"/>
        </pc:sldMkLst>
        <pc:spChg chg="mod">
          <ac:chgData name="内田 陽子" userId="S::yoko_uchida@jpfgojp.onmicrosoft.com::3ba88787-b8da-4fc8-a417-83f627a88c5e" providerId="AD" clId="Web-{8751890C-BA9D-FB9F-F3B5-5CA9BB9AAA98}" dt="2020-07-03T00:36:34.902" v="1384" actId="20577"/>
          <ac:spMkLst>
            <pc:docMk/>
            <pc:sldMk cId="4104081702" sldId="485"/>
            <ac:spMk id="2" creationId="{A205A62B-D8A9-4EF5-AF8F-684E77B04AB0}"/>
          </ac:spMkLst>
        </pc:spChg>
        <pc:spChg chg="mod">
          <ac:chgData name="内田 陽子" userId="S::yoko_uchida@jpfgojp.onmicrosoft.com::3ba88787-b8da-4fc8-a417-83f627a88c5e" providerId="AD" clId="Web-{8751890C-BA9D-FB9F-F3B5-5CA9BB9AAA98}" dt="2020-07-03T00:28:47.328" v="1338" actId="20577"/>
          <ac:spMkLst>
            <pc:docMk/>
            <pc:sldMk cId="4104081702" sldId="485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8751890C-BA9D-FB9F-F3B5-5CA9BB9AAA98}" dt="2020-07-03T00:36:52.621" v="1417" actId="20577"/>
          <ac:spMkLst>
            <pc:docMk/>
            <pc:sldMk cId="4104081702" sldId="485"/>
            <ac:spMk id="5" creationId="{169BCF70-2C96-4FB6-B65D-48001D35232F}"/>
          </ac:spMkLst>
        </pc:spChg>
        <pc:spChg chg="del mod">
          <ac:chgData name="内田 陽子" userId="S::yoko_uchida@jpfgojp.onmicrosoft.com::3ba88787-b8da-4fc8-a417-83f627a88c5e" providerId="AD" clId="Web-{8751890C-BA9D-FB9F-F3B5-5CA9BB9AAA98}" dt="2020-07-03T00:21:15.488" v="1299"/>
          <ac:spMkLst>
            <pc:docMk/>
            <pc:sldMk cId="4104081702" sldId="485"/>
            <ac:spMk id="8" creationId="{B590BF03-DF4B-4292-A87C-CA7C026985BF}"/>
          </ac:spMkLst>
        </pc:spChg>
        <pc:spChg chg="add mod">
          <ac:chgData name="内田 陽子" userId="S::yoko_uchida@jpfgojp.onmicrosoft.com::3ba88787-b8da-4fc8-a417-83f627a88c5e" providerId="AD" clId="Web-{8751890C-BA9D-FB9F-F3B5-5CA9BB9AAA98}" dt="2020-07-03T00:28:07.906" v="1325" actId="20577"/>
          <ac:spMkLst>
            <pc:docMk/>
            <pc:sldMk cId="4104081702" sldId="485"/>
            <ac:spMk id="10" creationId="{F60FA5E0-773B-4E54-B022-43D549E2C383}"/>
          </ac:spMkLst>
        </pc:spChg>
        <pc:spChg chg="mod">
          <ac:chgData name="内田 陽子" userId="S::yoko_uchida@jpfgojp.onmicrosoft.com::3ba88787-b8da-4fc8-a417-83f627a88c5e" providerId="AD" clId="Web-{8751890C-BA9D-FB9F-F3B5-5CA9BB9AAA98}" dt="2020-07-03T00:37:17.120" v="1479" actId="20577"/>
          <ac:spMkLst>
            <pc:docMk/>
            <pc:sldMk cId="4104081702" sldId="485"/>
            <ac:spMk id="11" creationId="{32BDF547-2588-45DC-9A1B-200667872D02}"/>
          </ac:spMkLst>
        </pc:spChg>
        <pc:spChg chg="mod">
          <ac:chgData name="内田 陽子" userId="S::yoko_uchida@jpfgojp.onmicrosoft.com::3ba88787-b8da-4fc8-a417-83f627a88c5e" providerId="AD" clId="Web-{8751890C-BA9D-FB9F-F3B5-5CA9BB9AAA98}" dt="2020-07-03T00:36:29.230" v="1381" actId="20577"/>
          <ac:spMkLst>
            <pc:docMk/>
            <pc:sldMk cId="4104081702" sldId="485"/>
            <ac:spMk id="13" creationId="{736BF7FE-4064-4030-B175-647674B0179F}"/>
          </ac:spMkLst>
        </pc:spChg>
        <pc:picChg chg="del">
          <ac:chgData name="内田 陽子" userId="S::yoko_uchida@jpfgojp.onmicrosoft.com::3ba88787-b8da-4fc8-a417-83f627a88c5e" providerId="AD" clId="Web-{8751890C-BA9D-FB9F-F3B5-5CA9BB9AAA98}" dt="2020-07-03T00:20:13.582" v="1285"/>
          <ac:picMkLst>
            <pc:docMk/>
            <pc:sldMk cId="4104081702" sldId="485"/>
            <ac:picMk id="4" creationId="{18FE6C3E-E431-4E22-9438-F48BCAC731EB}"/>
          </ac:picMkLst>
        </pc:picChg>
        <pc:picChg chg="add mod ord">
          <ac:chgData name="内田 陽子" userId="S::yoko_uchida@jpfgojp.onmicrosoft.com::3ba88787-b8da-4fc8-a417-83f627a88c5e" providerId="AD" clId="Web-{8751890C-BA9D-FB9F-F3B5-5CA9BB9AAA98}" dt="2020-07-03T00:20:19.519" v="1286" actId="1076"/>
          <ac:picMkLst>
            <pc:docMk/>
            <pc:sldMk cId="4104081702" sldId="485"/>
            <ac:picMk id="6" creationId="{DFA6B7E3-AACA-4DC3-AB91-4E0456B8D4F5}"/>
          </ac:picMkLst>
        </pc:picChg>
        <pc:picChg chg="add del ord">
          <ac:chgData name="内田 陽子" userId="S::yoko_uchida@jpfgojp.onmicrosoft.com::3ba88787-b8da-4fc8-a417-83f627a88c5e" providerId="AD" clId="Web-{8751890C-BA9D-FB9F-F3B5-5CA9BB9AAA98}" dt="2020-07-03T00:20:11.551" v="1284"/>
          <ac:picMkLst>
            <pc:docMk/>
            <pc:sldMk cId="4104081702" sldId="485"/>
            <ac:picMk id="9" creationId="{E8EAB7B1-6CD2-4586-B43C-739E47E6B613}"/>
          </ac:picMkLst>
        </pc:picChg>
      </pc:sldChg>
      <pc:sldChg chg="addSp delSp modSp add ord replId">
        <pc:chgData name="内田 陽子" userId="S::yoko_uchida@jpfgojp.onmicrosoft.com::3ba88787-b8da-4fc8-a417-83f627a88c5e" providerId="AD" clId="Web-{8751890C-BA9D-FB9F-F3B5-5CA9BB9AAA98}" dt="2020-07-03T00:40:05.153" v="1520" actId="1076"/>
        <pc:sldMkLst>
          <pc:docMk/>
          <pc:sldMk cId="142431145" sldId="486"/>
        </pc:sldMkLst>
        <pc:spChg chg="mod">
          <ac:chgData name="内田 陽子" userId="S::yoko_uchida@jpfgojp.onmicrosoft.com::3ba88787-b8da-4fc8-a417-83f627a88c5e" providerId="AD" clId="Web-{8751890C-BA9D-FB9F-F3B5-5CA9BB9AAA98}" dt="2020-07-03T00:39:31.401" v="1514" actId="20577"/>
          <ac:spMkLst>
            <pc:docMk/>
            <pc:sldMk cId="142431145" sldId="486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8751890C-BA9D-FB9F-F3B5-5CA9BB9AAA98}" dt="2020-07-03T00:40:05.153" v="1520" actId="1076"/>
          <ac:spMkLst>
            <pc:docMk/>
            <pc:sldMk cId="142431145" sldId="486"/>
            <ac:spMk id="8" creationId="{09336035-D0B3-4294-93CD-B0D1779E1361}"/>
          </ac:spMkLst>
        </pc:spChg>
        <pc:picChg chg="add mod ord">
          <ac:chgData name="内田 陽子" userId="S::yoko_uchida@jpfgojp.onmicrosoft.com::3ba88787-b8da-4fc8-a417-83f627a88c5e" providerId="AD" clId="Web-{8751890C-BA9D-FB9F-F3B5-5CA9BB9AAA98}" dt="2020-07-03T00:39:52.197" v="1518"/>
          <ac:picMkLst>
            <pc:docMk/>
            <pc:sldMk cId="142431145" sldId="486"/>
            <ac:picMk id="2" creationId="{328262E8-9130-436C-907D-FFC3BAEA938D}"/>
          </ac:picMkLst>
        </pc:picChg>
        <pc:picChg chg="del">
          <ac:chgData name="内田 陽子" userId="S::yoko_uchida@jpfgojp.onmicrosoft.com::3ba88787-b8da-4fc8-a417-83f627a88c5e" providerId="AD" clId="Web-{8751890C-BA9D-FB9F-F3B5-5CA9BB9AAA98}" dt="2020-07-03T00:39:54.650" v="1519"/>
          <ac:picMkLst>
            <pc:docMk/>
            <pc:sldMk cId="142431145" sldId="486"/>
            <ac:picMk id="3" creationId="{160A504B-2C15-4260-A46B-DB8C7EB10C03}"/>
          </ac:picMkLst>
        </pc:picChg>
      </pc:sldChg>
      <pc:sldChg chg="addSp delSp modSp add ord replId">
        <pc:chgData name="内田 陽子" userId="S::yoko_uchida@jpfgojp.onmicrosoft.com::3ba88787-b8da-4fc8-a417-83f627a88c5e" providerId="AD" clId="Web-{8751890C-BA9D-FB9F-F3B5-5CA9BB9AAA98}" dt="2020-07-03T00:43:44.289" v="1679" actId="1076"/>
        <pc:sldMkLst>
          <pc:docMk/>
          <pc:sldMk cId="915666975" sldId="487"/>
        </pc:sldMkLst>
        <pc:spChg chg="mod">
          <ac:chgData name="内田 陽子" userId="S::yoko_uchida@jpfgojp.onmicrosoft.com::3ba88787-b8da-4fc8-a417-83f627a88c5e" providerId="AD" clId="Web-{8751890C-BA9D-FB9F-F3B5-5CA9BB9AAA98}" dt="2020-07-03T00:42:51.868" v="1578" actId="20577"/>
          <ac:spMkLst>
            <pc:docMk/>
            <pc:sldMk cId="915666975" sldId="487"/>
            <ac:spMk id="2" creationId="{A205A62B-D8A9-4EF5-AF8F-684E77B04AB0}"/>
          </ac:spMkLst>
        </pc:spChg>
        <pc:spChg chg="mod">
          <ac:chgData name="内田 陽子" userId="S::yoko_uchida@jpfgojp.onmicrosoft.com::3ba88787-b8da-4fc8-a417-83f627a88c5e" providerId="AD" clId="Web-{8751890C-BA9D-FB9F-F3B5-5CA9BB9AAA98}" dt="2020-07-03T00:41:28.275" v="1542" actId="20577"/>
          <ac:spMkLst>
            <pc:docMk/>
            <pc:sldMk cId="915666975" sldId="487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8751890C-BA9D-FB9F-F3B5-5CA9BB9AAA98}" dt="2020-07-03T00:42:39.462" v="1556" actId="20577"/>
          <ac:spMkLst>
            <pc:docMk/>
            <pc:sldMk cId="915666975" sldId="487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8751890C-BA9D-FB9F-F3B5-5CA9BB9AAA98}" dt="2020-07-03T00:43:19.883" v="1637" actId="20577"/>
          <ac:spMkLst>
            <pc:docMk/>
            <pc:sldMk cId="915666975" sldId="487"/>
            <ac:spMk id="5" creationId="{169BCF70-2C96-4FB6-B65D-48001D35232F}"/>
          </ac:spMkLst>
        </pc:spChg>
        <pc:spChg chg="mod">
          <ac:chgData name="内田 陽子" userId="S::yoko_uchida@jpfgojp.onmicrosoft.com::3ba88787-b8da-4fc8-a417-83f627a88c5e" providerId="AD" clId="Web-{8751890C-BA9D-FB9F-F3B5-5CA9BB9AAA98}" dt="2020-07-03T00:43:44.289" v="1679" actId="1076"/>
          <ac:spMkLst>
            <pc:docMk/>
            <pc:sldMk cId="915666975" sldId="487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8751890C-BA9D-FB9F-F3B5-5CA9BB9AAA98}" dt="2020-07-03T00:43:35.821" v="1676" actId="20577"/>
          <ac:spMkLst>
            <pc:docMk/>
            <pc:sldMk cId="915666975" sldId="487"/>
            <ac:spMk id="11" creationId="{32BDF547-2588-45DC-9A1B-200667872D02}"/>
          </ac:spMkLst>
        </pc:spChg>
        <pc:spChg chg="mod">
          <ac:chgData name="内田 陽子" userId="S::yoko_uchida@jpfgojp.onmicrosoft.com::3ba88787-b8da-4fc8-a417-83f627a88c5e" providerId="AD" clId="Web-{8751890C-BA9D-FB9F-F3B5-5CA9BB9AAA98}" dt="2020-07-03T00:43:07.071" v="1607" actId="20577"/>
          <ac:spMkLst>
            <pc:docMk/>
            <pc:sldMk cId="915666975" sldId="487"/>
            <ac:spMk id="13" creationId="{736BF7FE-4064-4030-B175-647674B0179F}"/>
          </ac:spMkLst>
        </pc:spChg>
        <pc:picChg chg="add mod ord">
          <ac:chgData name="内田 陽子" userId="S::yoko_uchida@jpfgojp.onmicrosoft.com::3ba88787-b8da-4fc8-a417-83f627a88c5e" providerId="AD" clId="Web-{8751890C-BA9D-FB9F-F3B5-5CA9BB9AAA98}" dt="2020-07-03T00:42:14.696" v="1547"/>
          <ac:picMkLst>
            <pc:docMk/>
            <pc:sldMk cId="915666975" sldId="487"/>
            <ac:picMk id="6" creationId="{4A9CA077-6A53-4426-92DE-DBB41561EF04}"/>
          </ac:picMkLst>
        </pc:picChg>
        <pc:picChg chg="del">
          <ac:chgData name="内田 陽子" userId="S::yoko_uchida@jpfgojp.onmicrosoft.com::3ba88787-b8da-4fc8-a417-83f627a88c5e" providerId="AD" clId="Web-{8751890C-BA9D-FB9F-F3B5-5CA9BB9AAA98}" dt="2020-07-03T00:42:16.946" v="1548"/>
          <ac:picMkLst>
            <pc:docMk/>
            <pc:sldMk cId="915666975" sldId="487"/>
            <ac:picMk id="8" creationId="{42DC7B40-76EE-4954-B003-EA5EACCA426F}"/>
          </ac:picMkLst>
        </pc:picChg>
      </pc:sldChg>
      <pc:sldChg chg="addSp delSp modSp add replId">
        <pc:chgData name="内田 陽子" userId="S::yoko_uchida@jpfgojp.onmicrosoft.com::3ba88787-b8da-4fc8-a417-83f627a88c5e" providerId="AD" clId="Web-{8751890C-BA9D-FB9F-F3B5-5CA9BB9AAA98}" dt="2020-07-03T00:48:07.334" v="1801" actId="20577"/>
        <pc:sldMkLst>
          <pc:docMk/>
          <pc:sldMk cId="1104712560" sldId="488"/>
        </pc:sldMkLst>
        <pc:spChg chg="mod">
          <ac:chgData name="内田 陽子" userId="S::yoko_uchida@jpfgojp.onmicrosoft.com::3ba88787-b8da-4fc8-a417-83f627a88c5e" providerId="AD" clId="Web-{8751890C-BA9D-FB9F-F3B5-5CA9BB9AAA98}" dt="2020-07-03T00:46:51.397" v="1762" actId="20577"/>
          <ac:spMkLst>
            <pc:docMk/>
            <pc:sldMk cId="1104712560" sldId="488"/>
            <ac:spMk id="2" creationId="{A205A62B-D8A9-4EF5-AF8F-684E77B04AB0}"/>
          </ac:spMkLst>
        </pc:spChg>
        <pc:spChg chg="mod">
          <ac:chgData name="内田 陽子" userId="S::yoko_uchida@jpfgojp.onmicrosoft.com::3ba88787-b8da-4fc8-a417-83f627a88c5e" providerId="AD" clId="Web-{8751890C-BA9D-FB9F-F3B5-5CA9BB9AAA98}" dt="2020-07-03T00:44:52.617" v="1698" actId="20577"/>
          <ac:spMkLst>
            <pc:docMk/>
            <pc:sldMk cId="1104712560" sldId="488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8751890C-BA9D-FB9F-F3B5-5CA9BB9AAA98}" dt="2020-07-03T00:47:06.163" v="1766" actId="1076"/>
          <ac:spMkLst>
            <pc:docMk/>
            <pc:sldMk cId="1104712560" sldId="488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8751890C-BA9D-FB9F-F3B5-5CA9BB9AAA98}" dt="2020-07-03T00:47:35.287" v="1793" actId="20577"/>
          <ac:spMkLst>
            <pc:docMk/>
            <pc:sldMk cId="1104712560" sldId="488"/>
            <ac:spMk id="5" creationId="{169BCF70-2C96-4FB6-B65D-48001D35232F}"/>
          </ac:spMkLst>
        </pc:spChg>
        <pc:spChg chg="mod">
          <ac:chgData name="内田 陽子" userId="S::yoko_uchida@jpfgojp.onmicrosoft.com::3ba88787-b8da-4fc8-a417-83f627a88c5e" providerId="AD" clId="Web-{8751890C-BA9D-FB9F-F3B5-5CA9BB9AAA98}" dt="2020-07-03T00:48:07.334" v="1801" actId="20577"/>
          <ac:spMkLst>
            <pc:docMk/>
            <pc:sldMk cId="1104712560" sldId="488"/>
            <ac:spMk id="11" creationId="{32BDF547-2588-45DC-9A1B-200667872D02}"/>
          </ac:spMkLst>
        </pc:spChg>
        <pc:spChg chg="mod">
          <ac:chgData name="内田 陽子" userId="S::yoko_uchida@jpfgojp.onmicrosoft.com::3ba88787-b8da-4fc8-a417-83f627a88c5e" providerId="AD" clId="Web-{8751890C-BA9D-FB9F-F3B5-5CA9BB9AAA98}" dt="2020-07-03T00:47:23.428" v="1779" actId="20577"/>
          <ac:spMkLst>
            <pc:docMk/>
            <pc:sldMk cId="1104712560" sldId="488"/>
            <ac:spMk id="13" creationId="{736BF7FE-4064-4030-B175-647674B0179F}"/>
          </ac:spMkLst>
        </pc:spChg>
        <pc:picChg chg="del">
          <ac:chgData name="内田 陽子" userId="S::yoko_uchida@jpfgojp.onmicrosoft.com::3ba88787-b8da-4fc8-a417-83f627a88c5e" providerId="AD" clId="Web-{8751890C-BA9D-FB9F-F3B5-5CA9BB9AAA98}" dt="2020-07-03T00:46:15.601" v="1725"/>
          <ac:picMkLst>
            <pc:docMk/>
            <pc:sldMk cId="1104712560" sldId="488"/>
            <ac:picMk id="6" creationId="{4A9CA077-6A53-4426-92DE-DBB41561EF04}"/>
          </ac:picMkLst>
        </pc:picChg>
        <pc:picChg chg="add mod ord">
          <ac:chgData name="内田 陽子" userId="S::yoko_uchida@jpfgojp.onmicrosoft.com::3ba88787-b8da-4fc8-a417-83f627a88c5e" providerId="AD" clId="Web-{8751890C-BA9D-FB9F-F3B5-5CA9BB9AAA98}" dt="2020-07-03T00:46:13.710" v="1724"/>
          <ac:picMkLst>
            <pc:docMk/>
            <pc:sldMk cId="1104712560" sldId="488"/>
            <ac:picMk id="8" creationId="{34160B08-B3ED-442F-81FC-DF5EE4E9ECDC}"/>
          </ac:picMkLst>
        </pc:picChg>
      </pc:sldChg>
      <pc:sldChg chg="addSp delSp modSp add replId">
        <pc:chgData name="内田 陽子" userId="S::yoko_uchida@jpfgojp.onmicrosoft.com::3ba88787-b8da-4fc8-a417-83f627a88c5e" providerId="AD" clId="Web-{8751890C-BA9D-FB9F-F3B5-5CA9BB9AAA98}" dt="2020-07-03T00:51:54.207" v="1900" actId="1076"/>
        <pc:sldMkLst>
          <pc:docMk/>
          <pc:sldMk cId="1461046397" sldId="489"/>
        </pc:sldMkLst>
        <pc:spChg chg="mod">
          <ac:chgData name="内田 陽子" userId="S::yoko_uchida@jpfgojp.onmicrosoft.com::3ba88787-b8da-4fc8-a417-83f627a88c5e" providerId="AD" clId="Web-{8751890C-BA9D-FB9F-F3B5-5CA9BB9AAA98}" dt="2020-07-03T00:49:44.724" v="1835" actId="20577"/>
          <ac:spMkLst>
            <pc:docMk/>
            <pc:sldMk cId="1461046397" sldId="489"/>
            <ac:spMk id="2" creationId="{A205A62B-D8A9-4EF5-AF8F-684E77B04AB0}"/>
          </ac:spMkLst>
        </pc:spChg>
        <pc:spChg chg="mod">
          <ac:chgData name="内田 陽子" userId="S::yoko_uchida@jpfgojp.onmicrosoft.com::3ba88787-b8da-4fc8-a417-83f627a88c5e" providerId="AD" clId="Web-{8751890C-BA9D-FB9F-F3B5-5CA9BB9AAA98}" dt="2020-07-03T00:49:34.630" v="1825" actId="20577"/>
          <ac:spMkLst>
            <pc:docMk/>
            <pc:sldMk cId="1461046397" sldId="489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8751890C-BA9D-FB9F-F3B5-5CA9BB9AAA98}" dt="2020-07-03T00:51:28.598" v="1899" actId="20577"/>
          <ac:spMkLst>
            <pc:docMk/>
            <pc:sldMk cId="1461046397" sldId="489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8751890C-BA9D-FB9F-F3B5-5CA9BB9AAA98}" dt="2020-07-03T00:49:58.646" v="1859" actId="20577"/>
          <ac:spMkLst>
            <pc:docMk/>
            <pc:sldMk cId="1461046397" sldId="489"/>
            <ac:spMk id="5" creationId="{169BCF70-2C96-4FB6-B65D-48001D35232F}"/>
          </ac:spMkLst>
        </pc:spChg>
        <pc:spChg chg="mod">
          <ac:chgData name="内田 陽子" userId="S::yoko_uchida@jpfgojp.onmicrosoft.com::3ba88787-b8da-4fc8-a417-83f627a88c5e" providerId="AD" clId="Web-{8751890C-BA9D-FB9F-F3B5-5CA9BB9AAA98}" dt="2020-07-03T00:51:54.207" v="1900" actId="1076"/>
          <ac:spMkLst>
            <pc:docMk/>
            <pc:sldMk cId="1461046397" sldId="489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8751890C-BA9D-FB9F-F3B5-5CA9BB9AAA98}" dt="2020-07-03T00:50:05.458" v="1869" actId="20577"/>
          <ac:spMkLst>
            <pc:docMk/>
            <pc:sldMk cId="1461046397" sldId="489"/>
            <ac:spMk id="11" creationId="{32BDF547-2588-45DC-9A1B-200667872D02}"/>
          </ac:spMkLst>
        </pc:spChg>
        <pc:spChg chg="mod">
          <ac:chgData name="内田 陽子" userId="S::yoko_uchida@jpfgojp.onmicrosoft.com::3ba88787-b8da-4fc8-a417-83f627a88c5e" providerId="AD" clId="Web-{8751890C-BA9D-FB9F-F3B5-5CA9BB9AAA98}" dt="2020-07-03T00:49:55.083" v="1856" actId="20577"/>
          <ac:spMkLst>
            <pc:docMk/>
            <pc:sldMk cId="1461046397" sldId="489"/>
            <ac:spMk id="13" creationId="{736BF7FE-4064-4030-B175-647674B0179F}"/>
          </ac:spMkLst>
        </pc:spChg>
        <pc:picChg chg="add mod ord">
          <ac:chgData name="内田 陽子" userId="S::yoko_uchida@jpfgojp.onmicrosoft.com::3ba88787-b8da-4fc8-a417-83f627a88c5e" providerId="AD" clId="Web-{8751890C-BA9D-FB9F-F3B5-5CA9BB9AAA98}" dt="2020-07-03T00:50:44.020" v="1875"/>
          <ac:picMkLst>
            <pc:docMk/>
            <pc:sldMk cId="1461046397" sldId="489"/>
            <ac:picMk id="6" creationId="{A0E78E2B-A28B-4AA4-B5CF-38A4CC83DCFF}"/>
          </ac:picMkLst>
        </pc:picChg>
        <pc:picChg chg="del">
          <ac:chgData name="内田 陽子" userId="S::yoko_uchida@jpfgojp.onmicrosoft.com::3ba88787-b8da-4fc8-a417-83f627a88c5e" providerId="AD" clId="Web-{8751890C-BA9D-FB9F-F3B5-5CA9BB9AAA98}" dt="2020-07-03T00:50:45.958" v="1876"/>
          <ac:picMkLst>
            <pc:docMk/>
            <pc:sldMk cId="1461046397" sldId="489"/>
            <ac:picMk id="8" creationId="{34160B08-B3ED-442F-81FC-DF5EE4E9ECDC}"/>
          </ac:picMkLst>
        </pc:picChg>
      </pc:sldChg>
      <pc:sldChg chg="addSp delSp modSp add ord replId">
        <pc:chgData name="内田 陽子" userId="S::yoko_uchida@jpfgojp.onmicrosoft.com::3ba88787-b8da-4fc8-a417-83f627a88c5e" providerId="AD" clId="Web-{8751890C-BA9D-FB9F-F3B5-5CA9BB9AAA98}" dt="2020-07-03T00:59:09.188" v="2037" actId="1076"/>
        <pc:sldMkLst>
          <pc:docMk/>
          <pc:sldMk cId="485268657" sldId="490"/>
        </pc:sldMkLst>
        <pc:spChg chg="mod">
          <ac:chgData name="内田 陽子" userId="S::yoko_uchida@jpfgojp.onmicrosoft.com::3ba88787-b8da-4fc8-a417-83f627a88c5e" providerId="AD" clId="Web-{8751890C-BA9D-FB9F-F3B5-5CA9BB9AAA98}" dt="2020-07-03T00:57:39.626" v="1994" actId="20577"/>
          <ac:spMkLst>
            <pc:docMk/>
            <pc:sldMk cId="485268657" sldId="490"/>
            <ac:spMk id="2" creationId="{A205A62B-D8A9-4EF5-AF8F-684E77B04AB0}"/>
          </ac:spMkLst>
        </pc:spChg>
        <pc:spChg chg="mod">
          <ac:chgData name="内田 陽子" userId="S::yoko_uchida@jpfgojp.onmicrosoft.com::3ba88787-b8da-4fc8-a417-83f627a88c5e" providerId="AD" clId="Web-{8751890C-BA9D-FB9F-F3B5-5CA9BB9AAA98}" dt="2020-07-03T00:55:25.377" v="1928" actId="20577"/>
          <ac:spMkLst>
            <pc:docMk/>
            <pc:sldMk cId="485268657" sldId="490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8751890C-BA9D-FB9F-F3B5-5CA9BB9AAA98}" dt="2020-07-03T00:58:07.314" v="2015" actId="20577"/>
          <ac:spMkLst>
            <pc:docMk/>
            <pc:sldMk cId="485268657" sldId="490"/>
            <ac:spMk id="5" creationId="{169BCF70-2C96-4FB6-B65D-48001D35232F}"/>
          </ac:spMkLst>
        </pc:spChg>
        <pc:spChg chg="mod">
          <ac:chgData name="内田 陽子" userId="S::yoko_uchida@jpfgojp.onmicrosoft.com::3ba88787-b8da-4fc8-a417-83f627a88c5e" providerId="AD" clId="Web-{8751890C-BA9D-FB9F-F3B5-5CA9BB9AAA98}" dt="2020-07-03T00:59:09.188" v="2037" actId="1076"/>
          <ac:spMkLst>
            <pc:docMk/>
            <pc:sldMk cId="485268657" sldId="490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8751890C-BA9D-FB9F-F3B5-5CA9BB9AAA98}" dt="2020-07-03T00:57:28.267" v="1971" actId="20577"/>
          <ac:spMkLst>
            <pc:docMk/>
            <pc:sldMk cId="485268657" sldId="490"/>
            <ac:spMk id="8" creationId="{B590BF03-DF4B-4292-A87C-CA7C026985BF}"/>
          </ac:spMkLst>
        </pc:spChg>
        <pc:spChg chg="mod">
          <ac:chgData name="内田 陽子" userId="S::yoko_uchida@jpfgojp.onmicrosoft.com::3ba88787-b8da-4fc8-a417-83f627a88c5e" providerId="AD" clId="Web-{8751890C-BA9D-FB9F-F3B5-5CA9BB9AAA98}" dt="2020-07-03T00:58:40.345" v="2034" actId="20577"/>
          <ac:spMkLst>
            <pc:docMk/>
            <pc:sldMk cId="485268657" sldId="490"/>
            <ac:spMk id="11" creationId="{32BDF547-2588-45DC-9A1B-200667872D02}"/>
          </ac:spMkLst>
        </pc:spChg>
        <pc:spChg chg="mod">
          <ac:chgData name="内田 陽子" userId="S::yoko_uchida@jpfgojp.onmicrosoft.com::3ba88787-b8da-4fc8-a417-83f627a88c5e" providerId="AD" clId="Web-{8751890C-BA9D-FB9F-F3B5-5CA9BB9AAA98}" dt="2020-07-03T00:57:53.361" v="2002" actId="1076"/>
          <ac:spMkLst>
            <pc:docMk/>
            <pc:sldMk cId="485268657" sldId="490"/>
            <ac:spMk id="13" creationId="{736BF7FE-4064-4030-B175-647674B0179F}"/>
          </ac:spMkLst>
        </pc:spChg>
        <pc:picChg chg="add mod ord">
          <ac:chgData name="内田 陽子" userId="S::yoko_uchida@jpfgojp.onmicrosoft.com::3ba88787-b8da-4fc8-a417-83f627a88c5e" providerId="AD" clId="Web-{8751890C-BA9D-FB9F-F3B5-5CA9BB9AAA98}" dt="2020-07-03T00:54:46.768" v="1917"/>
          <ac:picMkLst>
            <pc:docMk/>
            <pc:sldMk cId="485268657" sldId="490"/>
            <ac:picMk id="4" creationId="{E8A0C8DA-0631-43B0-AC70-C8CA87CF4410}"/>
          </ac:picMkLst>
        </pc:picChg>
        <pc:picChg chg="add del ord">
          <ac:chgData name="内田 陽子" userId="S::yoko_uchida@jpfgojp.onmicrosoft.com::3ba88787-b8da-4fc8-a417-83f627a88c5e" providerId="AD" clId="Web-{8751890C-BA9D-FB9F-F3B5-5CA9BB9AAA98}" dt="2020-07-03T00:54:49.112" v="1918"/>
          <ac:picMkLst>
            <pc:docMk/>
            <pc:sldMk cId="485268657" sldId="490"/>
            <ac:picMk id="6" creationId="{71F77CE0-140C-4776-8EC3-0E1ED990A6CB}"/>
          </ac:picMkLst>
        </pc:picChg>
        <pc:picChg chg="del">
          <ac:chgData name="内田 陽子" userId="S::yoko_uchida@jpfgojp.onmicrosoft.com::3ba88787-b8da-4fc8-a417-83f627a88c5e" providerId="AD" clId="Web-{8751890C-BA9D-FB9F-F3B5-5CA9BB9AAA98}" dt="2020-07-03T00:53:28.472" v="1910"/>
          <ac:picMkLst>
            <pc:docMk/>
            <pc:sldMk cId="485268657" sldId="490"/>
            <ac:picMk id="14" creationId="{9E9A3A07-42E6-4241-9887-2B8A5860AA2C}"/>
          </ac:picMkLst>
        </pc:picChg>
      </pc:sldChg>
      <pc:sldChg chg="addSp delSp modSp add ord replId">
        <pc:chgData name="内田 陽子" userId="S::yoko_uchida@jpfgojp.onmicrosoft.com::3ba88787-b8da-4fc8-a417-83f627a88c5e" providerId="AD" clId="Web-{8751890C-BA9D-FB9F-F3B5-5CA9BB9AAA98}" dt="2020-07-03T01:04:15.545" v="2210" actId="20577"/>
        <pc:sldMkLst>
          <pc:docMk/>
          <pc:sldMk cId="1107092714" sldId="491"/>
        </pc:sldMkLst>
        <pc:spChg chg="mod">
          <ac:chgData name="内田 陽子" userId="S::yoko_uchida@jpfgojp.onmicrosoft.com::3ba88787-b8da-4fc8-a417-83f627a88c5e" providerId="AD" clId="Web-{8751890C-BA9D-FB9F-F3B5-5CA9BB9AAA98}" dt="2020-07-03T01:03:30.717" v="2137" actId="20577"/>
          <ac:spMkLst>
            <pc:docMk/>
            <pc:sldMk cId="1107092714" sldId="491"/>
            <ac:spMk id="2" creationId="{A205A62B-D8A9-4EF5-AF8F-684E77B04AB0}"/>
          </ac:spMkLst>
        </pc:spChg>
        <pc:spChg chg="mod">
          <ac:chgData name="内田 陽子" userId="S::yoko_uchida@jpfgojp.onmicrosoft.com::3ba88787-b8da-4fc8-a417-83f627a88c5e" providerId="AD" clId="Web-{8751890C-BA9D-FB9F-F3B5-5CA9BB9AAA98}" dt="2020-07-03T01:00:57.109" v="2058" actId="20577"/>
          <ac:spMkLst>
            <pc:docMk/>
            <pc:sldMk cId="1107092714" sldId="491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8751890C-BA9D-FB9F-F3B5-5CA9BB9AAA98}" dt="2020-07-03T01:02:04.452" v="2097" actId="20577"/>
          <ac:spMkLst>
            <pc:docMk/>
            <pc:sldMk cId="1107092714" sldId="491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8751890C-BA9D-FB9F-F3B5-5CA9BB9AAA98}" dt="2020-07-03T01:04:05.467" v="2201" actId="20577"/>
          <ac:spMkLst>
            <pc:docMk/>
            <pc:sldMk cId="1107092714" sldId="491"/>
            <ac:spMk id="5" creationId="{169BCF70-2C96-4FB6-B65D-48001D35232F}"/>
          </ac:spMkLst>
        </pc:spChg>
        <pc:spChg chg="mod">
          <ac:chgData name="内田 陽子" userId="S::yoko_uchida@jpfgojp.onmicrosoft.com::3ba88787-b8da-4fc8-a417-83f627a88c5e" providerId="AD" clId="Web-{8751890C-BA9D-FB9F-F3B5-5CA9BB9AAA98}" dt="2020-07-03T01:01:04.171" v="2059" actId="1076"/>
          <ac:spMkLst>
            <pc:docMk/>
            <pc:sldMk cId="1107092714" sldId="491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8751890C-BA9D-FB9F-F3B5-5CA9BB9AAA98}" dt="2020-07-03T01:04:15.545" v="2210" actId="20577"/>
          <ac:spMkLst>
            <pc:docMk/>
            <pc:sldMk cId="1107092714" sldId="491"/>
            <ac:spMk id="11" creationId="{32BDF547-2588-45DC-9A1B-200667872D02}"/>
          </ac:spMkLst>
        </pc:spChg>
        <pc:spChg chg="mod">
          <ac:chgData name="内田 陽子" userId="S::yoko_uchida@jpfgojp.onmicrosoft.com::3ba88787-b8da-4fc8-a417-83f627a88c5e" providerId="AD" clId="Web-{8751890C-BA9D-FB9F-F3B5-5CA9BB9AAA98}" dt="2020-07-03T01:03:50.405" v="2165" actId="20577"/>
          <ac:spMkLst>
            <pc:docMk/>
            <pc:sldMk cId="1107092714" sldId="491"/>
            <ac:spMk id="13" creationId="{736BF7FE-4064-4030-B175-647674B0179F}"/>
          </ac:spMkLst>
        </pc:spChg>
        <pc:picChg chg="del">
          <ac:chgData name="内田 陽子" userId="S::yoko_uchida@jpfgojp.onmicrosoft.com::3ba88787-b8da-4fc8-a417-83f627a88c5e" providerId="AD" clId="Web-{8751890C-BA9D-FB9F-F3B5-5CA9BB9AAA98}" dt="2020-07-03T01:03:00.530" v="2102"/>
          <ac:picMkLst>
            <pc:docMk/>
            <pc:sldMk cId="1107092714" sldId="491"/>
            <ac:picMk id="6" creationId="{091C71BF-B53B-473E-BA00-CDA9059F6953}"/>
          </ac:picMkLst>
        </pc:picChg>
        <pc:picChg chg="add mod">
          <ac:chgData name="内田 陽子" userId="S::yoko_uchida@jpfgojp.onmicrosoft.com::3ba88787-b8da-4fc8-a417-83f627a88c5e" providerId="AD" clId="Web-{8751890C-BA9D-FB9F-F3B5-5CA9BB9AAA98}" dt="2020-07-03T01:03:11.592" v="2104" actId="1076"/>
          <ac:picMkLst>
            <pc:docMk/>
            <pc:sldMk cId="1107092714" sldId="491"/>
            <ac:picMk id="8" creationId="{0AB4809B-E936-4E38-89E9-EDC49E2A7B48}"/>
          </ac:picMkLst>
        </pc:picChg>
      </pc:sldChg>
      <pc:sldChg chg="addSp delSp modSp add ord replId">
        <pc:chgData name="内田 陽子" userId="S::yoko_uchida@jpfgojp.onmicrosoft.com::3ba88787-b8da-4fc8-a417-83f627a88c5e" providerId="AD" clId="Web-{8751890C-BA9D-FB9F-F3B5-5CA9BB9AAA98}" dt="2020-07-03T01:14:40.621" v="2358" actId="20577"/>
        <pc:sldMkLst>
          <pc:docMk/>
          <pc:sldMk cId="2358122696" sldId="492"/>
        </pc:sldMkLst>
        <pc:spChg chg="mod">
          <ac:chgData name="内田 陽子" userId="S::yoko_uchida@jpfgojp.onmicrosoft.com::3ba88787-b8da-4fc8-a417-83f627a88c5e" providerId="AD" clId="Web-{8751890C-BA9D-FB9F-F3B5-5CA9BB9AAA98}" dt="2020-07-03T01:12:27.525" v="2275" actId="20577"/>
          <ac:spMkLst>
            <pc:docMk/>
            <pc:sldMk cId="2358122696" sldId="492"/>
            <ac:spMk id="2" creationId="{A205A62B-D8A9-4EF5-AF8F-684E77B04AB0}"/>
          </ac:spMkLst>
        </pc:spChg>
        <pc:spChg chg="mod">
          <ac:chgData name="内田 陽子" userId="S::yoko_uchida@jpfgojp.onmicrosoft.com::3ba88787-b8da-4fc8-a417-83f627a88c5e" providerId="AD" clId="Web-{8751890C-BA9D-FB9F-F3B5-5CA9BB9AAA98}" dt="2020-07-03T01:08:51.011" v="2238" actId="20577"/>
          <ac:spMkLst>
            <pc:docMk/>
            <pc:sldMk cId="2358122696" sldId="492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8751890C-BA9D-FB9F-F3B5-5CA9BB9AAA98}" dt="2020-07-03T01:12:47.510" v="2305" actId="20577"/>
          <ac:spMkLst>
            <pc:docMk/>
            <pc:sldMk cId="2358122696" sldId="492"/>
            <ac:spMk id="5" creationId="{169BCF70-2C96-4FB6-B65D-48001D35232F}"/>
          </ac:spMkLst>
        </pc:spChg>
        <pc:spChg chg="mod">
          <ac:chgData name="内田 陽子" userId="S::yoko_uchida@jpfgojp.onmicrosoft.com::3ba88787-b8da-4fc8-a417-83f627a88c5e" providerId="AD" clId="Web-{8751890C-BA9D-FB9F-F3B5-5CA9BB9AAA98}" dt="2020-07-03T01:09:00.230" v="2239" actId="1076"/>
          <ac:spMkLst>
            <pc:docMk/>
            <pc:sldMk cId="2358122696" sldId="492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8751890C-BA9D-FB9F-F3B5-5CA9BB9AAA98}" dt="2020-07-03T01:14:40.621" v="2358" actId="20577"/>
          <ac:spMkLst>
            <pc:docMk/>
            <pc:sldMk cId="2358122696" sldId="492"/>
            <ac:spMk id="8" creationId="{B590BF03-DF4B-4292-A87C-CA7C026985BF}"/>
          </ac:spMkLst>
        </pc:spChg>
        <pc:spChg chg="mod">
          <ac:chgData name="内田 陽子" userId="S::yoko_uchida@jpfgojp.onmicrosoft.com::3ba88787-b8da-4fc8-a417-83f627a88c5e" providerId="AD" clId="Web-{8751890C-BA9D-FB9F-F3B5-5CA9BB9AAA98}" dt="2020-07-03T01:12:52.244" v="2308" actId="20577"/>
          <ac:spMkLst>
            <pc:docMk/>
            <pc:sldMk cId="2358122696" sldId="492"/>
            <ac:spMk id="11" creationId="{32BDF547-2588-45DC-9A1B-200667872D02}"/>
          </ac:spMkLst>
        </pc:spChg>
        <pc:spChg chg="mod">
          <ac:chgData name="内田 陽子" userId="S::yoko_uchida@jpfgojp.onmicrosoft.com::3ba88787-b8da-4fc8-a417-83f627a88c5e" providerId="AD" clId="Web-{8751890C-BA9D-FB9F-F3B5-5CA9BB9AAA98}" dt="2020-07-03T01:12:36.322" v="2283" actId="20577"/>
          <ac:spMkLst>
            <pc:docMk/>
            <pc:sldMk cId="2358122696" sldId="492"/>
            <ac:spMk id="13" creationId="{736BF7FE-4064-4030-B175-647674B0179F}"/>
          </ac:spMkLst>
        </pc:spChg>
        <pc:picChg chg="del">
          <ac:chgData name="内田 陽子" userId="S::yoko_uchida@jpfgojp.onmicrosoft.com::3ba88787-b8da-4fc8-a417-83f627a88c5e" providerId="AD" clId="Web-{8751890C-BA9D-FB9F-F3B5-5CA9BB9AAA98}" dt="2020-07-03T01:10:05.839" v="2244"/>
          <ac:picMkLst>
            <pc:docMk/>
            <pc:sldMk cId="2358122696" sldId="492"/>
            <ac:picMk id="4" creationId="{E8A0C8DA-0631-43B0-AC70-C8CA87CF4410}"/>
          </ac:picMkLst>
        </pc:picChg>
        <pc:picChg chg="add mod ord">
          <ac:chgData name="内田 陽子" userId="S::yoko_uchida@jpfgojp.onmicrosoft.com::3ba88787-b8da-4fc8-a417-83f627a88c5e" providerId="AD" clId="Web-{8751890C-BA9D-FB9F-F3B5-5CA9BB9AAA98}" dt="2020-07-03T01:11:20.651" v="2252" actId="1076"/>
          <ac:picMkLst>
            <pc:docMk/>
            <pc:sldMk cId="2358122696" sldId="492"/>
            <ac:picMk id="6" creationId="{DDD247B0-8BDE-4A2F-8F11-0A19A3C4001E}"/>
          </ac:picMkLst>
        </pc:picChg>
        <pc:picChg chg="add del ord">
          <ac:chgData name="内田 陽子" userId="S::yoko_uchida@jpfgojp.onmicrosoft.com::3ba88787-b8da-4fc8-a417-83f627a88c5e" providerId="AD" clId="Web-{8751890C-BA9D-FB9F-F3B5-5CA9BB9AAA98}" dt="2020-07-03T01:11:14.635" v="2250"/>
          <ac:picMkLst>
            <pc:docMk/>
            <pc:sldMk cId="2358122696" sldId="492"/>
            <ac:picMk id="9" creationId="{AD0FA45D-680A-4D4B-BA70-BD155E292078}"/>
          </ac:picMkLst>
        </pc:picChg>
      </pc:sldChg>
      <pc:sldChg chg="addSp delSp modSp add ord replId">
        <pc:chgData name="内田 陽子" userId="S::yoko_uchida@jpfgojp.onmicrosoft.com::3ba88787-b8da-4fc8-a417-83f627a88c5e" providerId="AD" clId="Web-{8751890C-BA9D-FB9F-F3B5-5CA9BB9AAA98}" dt="2020-07-03T01:19:35.553" v="2449" actId="1076"/>
        <pc:sldMkLst>
          <pc:docMk/>
          <pc:sldMk cId="3683914261" sldId="493"/>
        </pc:sldMkLst>
        <pc:spChg chg="mod">
          <ac:chgData name="内田 陽子" userId="S::yoko_uchida@jpfgojp.onmicrosoft.com::3ba88787-b8da-4fc8-a417-83f627a88c5e" providerId="AD" clId="Web-{8751890C-BA9D-FB9F-F3B5-5CA9BB9AAA98}" dt="2020-07-03T01:19:04.163" v="2415" actId="20577"/>
          <ac:spMkLst>
            <pc:docMk/>
            <pc:sldMk cId="3683914261" sldId="493"/>
            <ac:spMk id="2" creationId="{A205A62B-D8A9-4EF5-AF8F-684E77B04AB0}"/>
          </ac:spMkLst>
        </pc:spChg>
        <pc:spChg chg="mod">
          <ac:chgData name="内田 陽子" userId="S::yoko_uchida@jpfgojp.onmicrosoft.com::3ba88787-b8da-4fc8-a417-83f627a88c5e" providerId="AD" clId="Web-{8751890C-BA9D-FB9F-F3B5-5CA9BB9AAA98}" dt="2020-07-03T01:16:19.024" v="2381" actId="20577"/>
          <ac:spMkLst>
            <pc:docMk/>
            <pc:sldMk cId="3683914261" sldId="493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8751890C-BA9D-FB9F-F3B5-5CA9BB9AAA98}" dt="2020-07-03T01:17:09.539" v="2397" actId="1076"/>
          <ac:spMkLst>
            <pc:docMk/>
            <pc:sldMk cId="3683914261" sldId="493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8751890C-BA9D-FB9F-F3B5-5CA9BB9AAA98}" dt="2020-07-03T01:19:17.569" v="2428" actId="20577"/>
          <ac:spMkLst>
            <pc:docMk/>
            <pc:sldMk cId="3683914261" sldId="493"/>
            <ac:spMk id="5" creationId="{169BCF70-2C96-4FB6-B65D-48001D35232F}"/>
          </ac:spMkLst>
        </pc:spChg>
        <pc:spChg chg="mod">
          <ac:chgData name="内田 陽子" userId="S::yoko_uchida@jpfgojp.onmicrosoft.com::3ba88787-b8da-4fc8-a417-83f627a88c5e" providerId="AD" clId="Web-{8751890C-BA9D-FB9F-F3B5-5CA9BB9AAA98}" dt="2020-07-03T01:19:35.553" v="2449" actId="1076"/>
          <ac:spMkLst>
            <pc:docMk/>
            <pc:sldMk cId="3683914261" sldId="493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8751890C-BA9D-FB9F-F3B5-5CA9BB9AAA98}" dt="2020-07-03T01:19:25.069" v="2446" actId="20577"/>
          <ac:spMkLst>
            <pc:docMk/>
            <pc:sldMk cId="3683914261" sldId="493"/>
            <ac:spMk id="11" creationId="{32BDF547-2588-45DC-9A1B-200667872D02}"/>
          </ac:spMkLst>
        </pc:spChg>
        <pc:spChg chg="mod">
          <ac:chgData name="内田 陽子" userId="S::yoko_uchida@jpfgojp.onmicrosoft.com::3ba88787-b8da-4fc8-a417-83f627a88c5e" providerId="AD" clId="Web-{8751890C-BA9D-FB9F-F3B5-5CA9BB9AAA98}" dt="2020-07-03T01:19:12.225" v="2425" actId="20577"/>
          <ac:spMkLst>
            <pc:docMk/>
            <pc:sldMk cId="3683914261" sldId="493"/>
            <ac:spMk id="13" creationId="{736BF7FE-4064-4030-B175-647674B0179F}"/>
          </ac:spMkLst>
        </pc:spChg>
        <pc:picChg chg="add mod">
          <ac:chgData name="内田 陽子" userId="S::yoko_uchida@jpfgojp.onmicrosoft.com::3ba88787-b8da-4fc8-a417-83f627a88c5e" providerId="AD" clId="Web-{8751890C-BA9D-FB9F-F3B5-5CA9BB9AAA98}" dt="2020-07-03T01:18:55.725" v="2410" actId="1076"/>
          <ac:picMkLst>
            <pc:docMk/>
            <pc:sldMk cId="3683914261" sldId="493"/>
            <ac:picMk id="6" creationId="{AC6D9AE5-572D-474D-873B-3860BEAE8E85}"/>
          </ac:picMkLst>
        </pc:picChg>
        <pc:picChg chg="del">
          <ac:chgData name="内田 陽子" userId="S::yoko_uchida@jpfgojp.onmicrosoft.com::3ba88787-b8da-4fc8-a417-83f627a88c5e" providerId="AD" clId="Web-{8751890C-BA9D-FB9F-F3B5-5CA9BB9AAA98}" dt="2020-07-03T01:17:58.835" v="2401"/>
          <ac:picMkLst>
            <pc:docMk/>
            <pc:sldMk cId="3683914261" sldId="493"/>
            <ac:picMk id="8" creationId="{42DC7B40-76EE-4954-B003-EA5EACCA426F}"/>
          </ac:picMkLst>
        </pc:picChg>
        <pc:picChg chg="add del ord">
          <ac:chgData name="内田 陽子" userId="S::yoko_uchida@jpfgojp.onmicrosoft.com::3ba88787-b8da-4fc8-a417-83f627a88c5e" providerId="AD" clId="Web-{8751890C-BA9D-FB9F-F3B5-5CA9BB9AAA98}" dt="2020-07-03T01:18:43.147" v="2408"/>
          <ac:picMkLst>
            <pc:docMk/>
            <pc:sldMk cId="3683914261" sldId="493"/>
            <ac:picMk id="9" creationId="{60B505FD-345E-43D9-812A-3E825F4A1248}"/>
          </ac:picMkLst>
        </pc:picChg>
      </pc:sldChg>
      <pc:sldChg chg="addSp delSp modSp add replId">
        <pc:chgData name="内田 陽子" userId="S::yoko_uchida@jpfgojp.onmicrosoft.com::3ba88787-b8da-4fc8-a417-83f627a88c5e" providerId="AD" clId="Web-{8751890C-BA9D-FB9F-F3B5-5CA9BB9AAA98}" dt="2020-07-03T01:25:03.660" v="2610" actId="1076"/>
        <pc:sldMkLst>
          <pc:docMk/>
          <pc:sldMk cId="3327154613" sldId="494"/>
        </pc:sldMkLst>
        <pc:spChg chg="mod">
          <ac:chgData name="内田 陽子" userId="S::yoko_uchida@jpfgojp.onmicrosoft.com::3ba88787-b8da-4fc8-a417-83f627a88c5e" providerId="AD" clId="Web-{8751890C-BA9D-FB9F-F3B5-5CA9BB9AAA98}" dt="2020-07-03T01:24:06.254" v="2534" actId="20577"/>
          <ac:spMkLst>
            <pc:docMk/>
            <pc:sldMk cId="3327154613" sldId="494"/>
            <ac:spMk id="2" creationId="{A205A62B-D8A9-4EF5-AF8F-684E77B04AB0}"/>
          </ac:spMkLst>
        </pc:spChg>
        <pc:spChg chg="mod">
          <ac:chgData name="内田 陽子" userId="S::yoko_uchida@jpfgojp.onmicrosoft.com::3ba88787-b8da-4fc8-a417-83f627a88c5e" providerId="AD" clId="Web-{8751890C-BA9D-FB9F-F3B5-5CA9BB9AAA98}" dt="2020-07-03T01:21:28.865" v="2492" actId="20577"/>
          <ac:spMkLst>
            <pc:docMk/>
            <pc:sldMk cId="3327154613" sldId="494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8751890C-BA9D-FB9F-F3B5-5CA9BB9AAA98}" dt="2020-07-03T01:20:31.568" v="2459" actId="1076"/>
          <ac:spMkLst>
            <pc:docMk/>
            <pc:sldMk cId="3327154613" sldId="494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8751890C-BA9D-FB9F-F3B5-5CA9BB9AAA98}" dt="2020-07-03T01:24:30.316" v="2567" actId="20577"/>
          <ac:spMkLst>
            <pc:docMk/>
            <pc:sldMk cId="3327154613" sldId="494"/>
            <ac:spMk id="5" creationId="{169BCF70-2C96-4FB6-B65D-48001D35232F}"/>
          </ac:spMkLst>
        </pc:spChg>
        <pc:spChg chg="mod">
          <ac:chgData name="内田 陽子" userId="S::yoko_uchida@jpfgojp.onmicrosoft.com::3ba88787-b8da-4fc8-a417-83f627a88c5e" providerId="AD" clId="Web-{8751890C-BA9D-FB9F-F3B5-5CA9BB9AAA98}" dt="2020-07-03T01:25:03.660" v="2610" actId="1076"/>
          <ac:spMkLst>
            <pc:docMk/>
            <pc:sldMk cId="3327154613" sldId="494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8751890C-BA9D-FB9F-F3B5-5CA9BB9AAA98}" dt="2020-07-03T01:24:54.629" v="2609" actId="14100"/>
          <ac:spMkLst>
            <pc:docMk/>
            <pc:sldMk cId="3327154613" sldId="494"/>
            <ac:spMk id="11" creationId="{32BDF547-2588-45DC-9A1B-200667872D02}"/>
          </ac:spMkLst>
        </pc:spChg>
        <pc:spChg chg="mod">
          <ac:chgData name="内田 陽子" userId="S::yoko_uchida@jpfgojp.onmicrosoft.com::3ba88787-b8da-4fc8-a417-83f627a88c5e" providerId="AD" clId="Web-{8751890C-BA9D-FB9F-F3B5-5CA9BB9AAA98}" dt="2020-07-03T01:24:17.973" v="2548" actId="20577"/>
          <ac:spMkLst>
            <pc:docMk/>
            <pc:sldMk cId="3327154613" sldId="494"/>
            <ac:spMk id="13" creationId="{736BF7FE-4064-4030-B175-647674B0179F}"/>
          </ac:spMkLst>
        </pc:spChg>
        <pc:picChg chg="del">
          <ac:chgData name="内田 陽子" userId="S::yoko_uchida@jpfgojp.onmicrosoft.com::3ba88787-b8da-4fc8-a417-83f627a88c5e" providerId="AD" clId="Web-{8751890C-BA9D-FB9F-F3B5-5CA9BB9AAA98}" dt="2020-07-03T01:22:52.489" v="2495"/>
          <ac:picMkLst>
            <pc:docMk/>
            <pc:sldMk cId="3327154613" sldId="494"/>
            <ac:picMk id="6" creationId="{AC6D9AE5-572D-474D-873B-3860BEAE8E85}"/>
          </ac:picMkLst>
        </pc:picChg>
        <pc:picChg chg="add mod ord">
          <ac:chgData name="内田 陽子" userId="S::yoko_uchida@jpfgojp.onmicrosoft.com::3ba88787-b8da-4fc8-a417-83f627a88c5e" providerId="AD" clId="Web-{8751890C-BA9D-FB9F-F3B5-5CA9BB9AAA98}" dt="2020-07-03T01:23:45.645" v="2504" actId="14100"/>
          <ac:picMkLst>
            <pc:docMk/>
            <pc:sldMk cId="3327154613" sldId="494"/>
            <ac:picMk id="8" creationId="{FAC40922-6DB2-435E-8781-D561CA8FFA79}"/>
          </ac:picMkLst>
        </pc:picChg>
        <pc:picChg chg="add del ord">
          <ac:chgData name="内田 陽子" userId="S::yoko_uchida@jpfgojp.onmicrosoft.com::3ba88787-b8da-4fc8-a417-83f627a88c5e" providerId="AD" clId="Web-{8751890C-BA9D-FB9F-F3B5-5CA9BB9AAA98}" dt="2020-07-03T01:23:14.567" v="2501"/>
          <ac:picMkLst>
            <pc:docMk/>
            <pc:sldMk cId="3327154613" sldId="494"/>
            <ac:picMk id="9" creationId="{2599B8A5-0968-4C49-ABE6-86EDFFC28A06}"/>
          </ac:picMkLst>
        </pc:picChg>
        <pc:picChg chg="add del">
          <ac:chgData name="内田 陽子" userId="S::yoko_uchida@jpfgojp.onmicrosoft.com::3ba88787-b8da-4fc8-a417-83f627a88c5e" providerId="AD" clId="Web-{8751890C-BA9D-FB9F-F3B5-5CA9BB9AAA98}" dt="2020-07-03T01:23:47.614" v="2505"/>
          <ac:picMkLst>
            <pc:docMk/>
            <pc:sldMk cId="3327154613" sldId="494"/>
            <ac:picMk id="10" creationId="{2F43C493-F35E-4AEC-B131-5F3455E6581B}"/>
          </ac:picMkLst>
        </pc:picChg>
      </pc:sldChg>
      <pc:sldChg chg="addSp delSp modSp add ord replId">
        <pc:chgData name="内田 陽子" userId="S::yoko_uchida@jpfgojp.onmicrosoft.com::3ba88787-b8da-4fc8-a417-83f627a88c5e" providerId="AD" clId="Web-{8751890C-BA9D-FB9F-F3B5-5CA9BB9AAA98}" dt="2020-07-03T01:31:28.219" v="2817" actId="20577"/>
        <pc:sldMkLst>
          <pc:docMk/>
          <pc:sldMk cId="148923213" sldId="495"/>
        </pc:sldMkLst>
        <pc:spChg chg="mod">
          <ac:chgData name="内田 陽子" userId="S::yoko_uchida@jpfgojp.onmicrosoft.com::3ba88787-b8da-4fc8-a417-83f627a88c5e" providerId="AD" clId="Web-{8751890C-BA9D-FB9F-F3B5-5CA9BB9AAA98}" dt="2020-07-03T01:30:49.454" v="2723" actId="20577"/>
          <ac:spMkLst>
            <pc:docMk/>
            <pc:sldMk cId="148923213" sldId="495"/>
            <ac:spMk id="2" creationId="{A205A62B-D8A9-4EF5-AF8F-684E77B04AB0}"/>
          </ac:spMkLst>
        </pc:spChg>
        <pc:spChg chg="mod">
          <ac:chgData name="内田 陽子" userId="S::yoko_uchida@jpfgojp.onmicrosoft.com::3ba88787-b8da-4fc8-a417-83f627a88c5e" providerId="AD" clId="Web-{8751890C-BA9D-FB9F-F3B5-5CA9BB9AAA98}" dt="2020-07-03T01:30:14.751" v="2670" actId="1076"/>
          <ac:spMkLst>
            <pc:docMk/>
            <pc:sldMk cId="148923213" sldId="495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8751890C-BA9D-FB9F-F3B5-5CA9BB9AAA98}" dt="2020-07-03T01:31:19.204" v="2807" actId="20577"/>
          <ac:spMkLst>
            <pc:docMk/>
            <pc:sldMk cId="148923213" sldId="495"/>
            <ac:spMk id="5" creationId="{169BCF70-2C96-4FB6-B65D-48001D35232F}"/>
          </ac:spMkLst>
        </pc:spChg>
        <pc:spChg chg="mod">
          <ac:chgData name="内田 陽子" userId="S::yoko_uchida@jpfgojp.onmicrosoft.com::3ba88787-b8da-4fc8-a417-83f627a88c5e" providerId="AD" clId="Web-{8751890C-BA9D-FB9F-F3B5-5CA9BB9AAA98}" dt="2020-07-03T01:30:14.798" v="2675" actId="1076"/>
          <ac:spMkLst>
            <pc:docMk/>
            <pc:sldMk cId="148923213" sldId="495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8751890C-BA9D-FB9F-F3B5-5CA9BB9AAA98}" dt="2020-07-03T01:27:30.284" v="2651" actId="20577"/>
          <ac:spMkLst>
            <pc:docMk/>
            <pc:sldMk cId="148923213" sldId="495"/>
            <ac:spMk id="10" creationId="{F60FA5E0-773B-4E54-B022-43D549E2C383}"/>
          </ac:spMkLst>
        </pc:spChg>
        <pc:spChg chg="mod">
          <ac:chgData name="内田 陽子" userId="S::yoko_uchida@jpfgojp.onmicrosoft.com::3ba88787-b8da-4fc8-a417-83f627a88c5e" providerId="AD" clId="Web-{8751890C-BA9D-FB9F-F3B5-5CA9BB9AAA98}" dt="2020-07-03T01:31:28.219" v="2817" actId="20577"/>
          <ac:spMkLst>
            <pc:docMk/>
            <pc:sldMk cId="148923213" sldId="495"/>
            <ac:spMk id="11" creationId="{32BDF547-2588-45DC-9A1B-200667872D02}"/>
          </ac:spMkLst>
        </pc:spChg>
        <pc:spChg chg="mod">
          <ac:chgData name="内田 陽子" userId="S::yoko_uchida@jpfgojp.onmicrosoft.com::3ba88787-b8da-4fc8-a417-83f627a88c5e" providerId="AD" clId="Web-{8751890C-BA9D-FB9F-F3B5-5CA9BB9AAA98}" dt="2020-07-03T01:31:03.282" v="2767" actId="20577"/>
          <ac:spMkLst>
            <pc:docMk/>
            <pc:sldMk cId="148923213" sldId="495"/>
            <ac:spMk id="13" creationId="{736BF7FE-4064-4030-B175-647674B0179F}"/>
          </ac:spMkLst>
        </pc:spChg>
        <pc:picChg chg="add mod">
          <ac:chgData name="内田 陽子" userId="S::yoko_uchida@jpfgojp.onmicrosoft.com::3ba88787-b8da-4fc8-a417-83f627a88c5e" providerId="AD" clId="Web-{8751890C-BA9D-FB9F-F3B5-5CA9BB9AAA98}" dt="2020-07-03T01:30:27.017" v="2677" actId="1076"/>
          <ac:picMkLst>
            <pc:docMk/>
            <pc:sldMk cId="148923213" sldId="495"/>
            <ac:picMk id="4" creationId="{4CA3D64D-59A1-471A-AED5-F6F5692D3616}"/>
          </ac:picMkLst>
        </pc:picChg>
        <pc:picChg chg="del">
          <ac:chgData name="内田 陽子" userId="S::yoko_uchida@jpfgojp.onmicrosoft.com::3ba88787-b8da-4fc8-a417-83f627a88c5e" providerId="AD" clId="Web-{8751890C-BA9D-FB9F-F3B5-5CA9BB9AAA98}" dt="2020-07-03T01:28:10.862" v="2655"/>
          <ac:picMkLst>
            <pc:docMk/>
            <pc:sldMk cId="148923213" sldId="495"/>
            <ac:picMk id="6" creationId="{DFA6B7E3-AACA-4DC3-AB91-4E0456B8D4F5}"/>
          </ac:picMkLst>
        </pc:picChg>
      </pc:sldChg>
      <pc:sldChg chg="addSp delSp modSp add ord replId">
        <pc:chgData name="内田 陽子" userId="S::yoko_uchida@jpfgojp.onmicrosoft.com::3ba88787-b8da-4fc8-a417-83f627a88c5e" providerId="AD" clId="Web-{8751890C-BA9D-FB9F-F3B5-5CA9BB9AAA98}" dt="2020-07-03T01:49:04.164" v="2935"/>
        <pc:sldMkLst>
          <pc:docMk/>
          <pc:sldMk cId="2461876209" sldId="496"/>
        </pc:sldMkLst>
        <pc:spChg chg="mod">
          <ac:chgData name="内田 陽子" userId="S::yoko_uchida@jpfgojp.onmicrosoft.com::3ba88787-b8da-4fc8-a417-83f627a88c5e" providerId="AD" clId="Web-{8751890C-BA9D-FB9F-F3B5-5CA9BB9AAA98}" dt="2020-07-03T01:48:25.008" v="2928" actId="20577"/>
          <ac:spMkLst>
            <pc:docMk/>
            <pc:sldMk cId="2461876209" sldId="496"/>
            <ac:spMk id="2" creationId="{A205A62B-D8A9-4EF5-AF8F-684E77B04AB0}"/>
          </ac:spMkLst>
        </pc:spChg>
        <pc:spChg chg="mod">
          <ac:chgData name="内田 陽子" userId="S::yoko_uchida@jpfgojp.onmicrosoft.com::3ba88787-b8da-4fc8-a417-83f627a88c5e" providerId="AD" clId="Web-{8751890C-BA9D-FB9F-F3B5-5CA9BB9AAA98}" dt="2020-07-03T01:47:09.102" v="2866" actId="20577"/>
          <ac:spMkLst>
            <pc:docMk/>
            <pc:sldMk cId="2461876209" sldId="496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8751890C-BA9D-FB9F-F3B5-5CA9BB9AAA98}" dt="2020-07-03T01:47:43.446" v="2876" actId="1076"/>
          <ac:spMkLst>
            <pc:docMk/>
            <pc:sldMk cId="2461876209" sldId="496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8751890C-BA9D-FB9F-F3B5-5CA9BB9AAA98}" dt="2020-07-03T01:47:17.368" v="2867" actId="20577"/>
          <ac:spMkLst>
            <pc:docMk/>
            <pc:sldMk cId="2461876209" sldId="496"/>
            <ac:spMk id="5" creationId="{169BCF70-2C96-4FB6-B65D-48001D35232F}"/>
          </ac:spMkLst>
        </pc:spChg>
        <pc:spChg chg="mod">
          <ac:chgData name="内田 陽子" userId="S::yoko_uchida@jpfgojp.onmicrosoft.com::3ba88787-b8da-4fc8-a417-83f627a88c5e" providerId="AD" clId="Web-{8751890C-BA9D-FB9F-F3B5-5CA9BB9AAA98}" dt="2020-07-03T01:47:31.868" v="2873" actId="1076"/>
          <ac:spMkLst>
            <pc:docMk/>
            <pc:sldMk cId="2461876209" sldId="496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8751890C-BA9D-FB9F-F3B5-5CA9BB9AAA98}" dt="2020-07-03T01:47:21.743" v="2870" actId="20577"/>
          <ac:spMkLst>
            <pc:docMk/>
            <pc:sldMk cId="2461876209" sldId="496"/>
            <ac:spMk id="11" creationId="{32BDF547-2588-45DC-9A1B-200667872D02}"/>
          </ac:spMkLst>
        </pc:spChg>
        <pc:spChg chg="mod">
          <ac:chgData name="内田 陽子" userId="S::yoko_uchida@jpfgojp.onmicrosoft.com::3ba88787-b8da-4fc8-a417-83f627a88c5e" providerId="AD" clId="Web-{8751890C-BA9D-FB9F-F3B5-5CA9BB9AAA98}" dt="2020-07-03T01:47:55.086" v="2887" actId="20577"/>
          <ac:spMkLst>
            <pc:docMk/>
            <pc:sldMk cId="2461876209" sldId="496"/>
            <ac:spMk id="13" creationId="{736BF7FE-4064-4030-B175-647674B0179F}"/>
          </ac:spMkLst>
        </pc:spChg>
        <pc:picChg chg="del">
          <ac:chgData name="内田 陽子" userId="S::yoko_uchida@jpfgojp.onmicrosoft.com::3ba88787-b8da-4fc8-a417-83f627a88c5e" providerId="AD" clId="Web-{8751890C-BA9D-FB9F-F3B5-5CA9BB9AAA98}" dt="2020-07-03T01:46:46.571" v="2853"/>
          <ac:picMkLst>
            <pc:docMk/>
            <pc:sldMk cId="2461876209" sldId="496"/>
            <ac:picMk id="6" creationId="{AC6D9AE5-572D-474D-873B-3860BEAE8E85}"/>
          </ac:picMkLst>
        </pc:picChg>
        <pc:picChg chg="add mod">
          <ac:chgData name="内田 陽子" userId="S::yoko_uchida@jpfgojp.onmicrosoft.com::3ba88787-b8da-4fc8-a417-83f627a88c5e" providerId="AD" clId="Web-{8751890C-BA9D-FB9F-F3B5-5CA9BB9AAA98}" dt="2020-07-03T01:49:01.992" v="2934" actId="14100"/>
          <ac:picMkLst>
            <pc:docMk/>
            <pc:sldMk cId="2461876209" sldId="496"/>
            <ac:picMk id="8" creationId="{67B0B2F3-0C7A-4DA4-9133-8CA4D80B6640}"/>
          </ac:picMkLst>
        </pc:picChg>
        <pc:picChg chg="add del ord">
          <ac:chgData name="内田 陽子" userId="S::yoko_uchida@jpfgojp.onmicrosoft.com::3ba88787-b8da-4fc8-a417-83f627a88c5e" providerId="AD" clId="Web-{8751890C-BA9D-FB9F-F3B5-5CA9BB9AAA98}" dt="2020-07-03T01:49:04.164" v="2935"/>
          <ac:picMkLst>
            <pc:docMk/>
            <pc:sldMk cId="2461876209" sldId="496"/>
            <ac:picMk id="9" creationId="{FE03425B-C925-42D1-96A7-00877F5EB39D}"/>
          </ac:picMkLst>
        </pc:picChg>
      </pc:sldChg>
      <pc:sldChg chg="modSp add ord replId">
        <pc:chgData name="内田 陽子" userId="S::yoko_uchida@jpfgojp.onmicrosoft.com::3ba88787-b8da-4fc8-a417-83f627a88c5e" providerId="AD" clId="Web-{8751890C-BA9D-FB9F-F3B5-5CA9BB9AAA98}" dt="2020-07-03T03:28:27.465" v="3024" actId="20577"/>
        <pc:sldMkLst>
          <pc:docMk/>
          <pc:sldMk cId="644275542" sldId="497"/>
        </pc:sldMkLst>
        <pc:spChg chg="mod">
          <ac:chgData name="内田 陽子" userId="S::yoko_uchida@jpfgojp.onmicrosoft.com::3ba88787-b8da-4fc8-a417-83f627a88c5e" providerId="AD" clId="Web-{8751890C-BA9D-FB9F-F3B5-5CA9BB9AAA98}" dt="2020-07-03T03:28:27.465" v="3024" actId="20577"/>
          <ac:spMkLst>
            <pc:docMk/>
            <pc:sldMk cId="644275542" sldId="497"/>
            <ac:spMk id="4" creationId="{00000000-0000-0000-0000-000000000000}"/>
          </ac:spMkLst>
        </pc:spChg>
      </pc:sldChg>
      <pc:sldChg chg="addSp delSp modSp add ord replId">
        <pc:chgData name="内田 陽子" userId="S::yoko_uchida@jpfgojp.onmicrosoft.com::3ba88787-b8da-4fc8-a417-83f627a88c5e" providerId="AD" clId="Web-{8751890C-BA9D-FB9F-F3B5-5CA9BB9AAA98}" dt="2020-07-03T03:27:06.242" v="3023" actId="20577"/>
        <pc:sldMkLst>
          <pc:docMk/>
          <pc:sldMk cId="1283022716" sldId="498"/>
        </pc:sldMkLst>
        <pc:spChg chg="mod">
          <ac:chgData name="内田 陽子" userId="S::yoko_uchida@jpfgojp.onmicrosoft.com::3ba88787-b8da-4fc8-a417-83f627a88c5e" providerId="AD" clId="Web-{8751890C-BA9D-FB9F-F3B5-5CA9BB9AAA98}" dt="2020-07-03T03:24:13.654" v="2984" actId="20577"/>
          <ac:spMkLst>
            <pc:docMk/>
            <pc:sldMk cId="1283022716" sldId="498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8751890C-BA9D-FB9F-F3B5-5CA9BB9AAA98}" dt="2020-07-03T03:27:06.242" v="3023" actId="20577"/>
          <ac:spMkLst>
            <pc:docMk/>
            <pc:sldMk cId="1283022716" sldId="498"/>
            <ac:spMk id="8" creationId="{B590BF03-DF4B-4292-A87C-CA7C026985BF}"/>
          </ac:spMkLst>
        </pc:spChg>
        <pc:picChg chg="add mod ord">
          <ac:chgData name="内田 陽子" userId="S::yoko_uchida@jpfgojp.onmicrosoft.com::3ba88787-b8da-4fc8-a417-83f627a88c5e" providerId="AD" clId="Web-{8751890C-BA9D-FB9F-F3B5-5CA9BB9AAA98}" dt="2020-07-03T03:24:58.141" v="2988"/>
          <ac:picMkLst>
            <pc:docMk/>
            <pc:sldMk cId="1283022716" sldId="498"/>
            <ac:picMk id="4" creationId="{8E6D4411-8542-443C-B36A-26AB91671EDC}"/>
          </ac:picMkLst>
        </pc:picChg>
        <pc:picChg chg="del">
          <ac:chgData name="内田 陽子" userId="S::yoko_uchida@jpfgojp.onmicrosoft.com::3ba88787-b8da-4fc8-a417-83f627a88c5e" providerId="AD" clId="Web-{8751890C-BA9D-FB9F-F3B5-5CA9BB9AAA98}" dt="2020-07-03T03:25:00.328" v="2989"/>
          <ac:picMkLst>
            <pc:docMk/>
            <pc:sldMk cId="1283022716" sldId="498"/>
            <ac:picMk id="6" creationId="{DDD247B0-8BDE-4A2F-8F11-0A19A3C4001E}"/>
          </ac:picMkLst>
        </pc:picChg>
      </pc:sldChg>
    </pc:docChg>
  </pc:docChgLst>
  <pc:docChgLst>
    <pc:chgData name="内田 陽子" userId="S::yoko_uchida@jpfgojp.onmicrosoft.com::3ba88787-b8da-4fc8-a417-83f627a88c5e" providerId="AD" clId="Web-{92859E28-A961-AE16-0C4F-BD7D963DB07D}"/>
    <pc:docChg chg="delSld">
      <pc:chgData name="内田 陽子" userId="S::yoko_uchida@jpfgojp.onmicrosoft.com::3ba88787-b8da-4fc8-a417-83f627a88c5e" providerId="AD" clId="Web-{92859E28-A961-AE16-0C4F-BD7D963DB07D}" dt="2020-07-03T14:49:31.988" v="0"/>
      <pc:docMkLst>
        <pc:docMk/>
      </pc:docMkLst>
      <pc:sldChg chg="del">
        <pc:chgData name="内田 陽子" userId="S::yoko_uchida@jpfgojp.onmicrosoft.com::3ba88787-b8da-4fc8-a417-83f627a88c5e" providerId="AD" clId="Web-{92859E28-A961-AE16-0C4F-BD7D963DB07D}" dt="2020-07-03T14:49:31.988" v="0"/>
        <pc:sldMkLst>
          <pc:docMk/>
          <pc:sldMk cId="1737716498" sldId="438"/>
        </pc:sldMkLst>
      </pc:sldChg>
    </pc:docChg>
  </pc:docChgLst>
  <pc:docChgLst>
    <pc:chgData clId="Web-{CBA45CF5-F4E1-F810-0FEF-31157C7AB9AB}"/>
    <pc:docChg chg="modSld">
      <pc:chgData name="" userId="" providerId="" clId="Web-{CBA45CF5-F4E1-F810-0FEF-31157C7AB9AB}" dt="2020-06-30T14:00:51.980" v="5" actId="20577"/>
      <pc:docMkLst>
        <pc:docMk/>
      </pc:docMkLst>
      <pc:sldChg chg="modSp">
        <pc:chgData name="" userId="" providerId="" clId="Web-{CBA45CF5-F4E1-F810-0FEF-31157C7AB9AB}" dt="2020-06-30T14:00:51.980" v="4" actId="20577"/>
        <pc:sldMkLst>
          <pc:docMk/>
          <pc:sldMk cId="2010396247" sldId="258"/>
        </pc:sldMkLst>
        <pc:spChg chg="mod">
          <ac:chgData name="" userId="" providerId="" clId="Web-{CBA45CF5-F4E1-F810-0FEF-31157C7AB9AB}" dt="2020-06-30T14:00:51.980" v="4" actId="20577"/>
          <ac:spMkLst>
            <pc:docMk/>
            <pc:sldMk cId="2010396247" sldId="258"/>
            <ac:spMk id="3" creationId="{E0222A54-0EEB-4AA0-83C1-3E319CDEEA14}"/>
          </ac:spMkLst>
        </pc:spChg>
      </pc:sldChg>
    </pc:docChg>
  </pc:docChgLst>
  <pc:docChgLst>
    <pc:chgData name="内田 陽子" userId="S::yoko_uchida@jpfgojp.onmicrosoft.com::3ba88787-b8da-4fc8-a417-83f627a88c5e" providerId="AD" clId="Web-{CBA45CF5-F4E1-F810-0FEF-31157C7AB9AB}"/>
    <pc:docChg chg="modSld">
      <pc:chgData name="内田 陽子" userId="S::yoko_uchida@jpfgojp.onmicrosoft.com::3ba88787-b8da-4fc8-a417-83f627a88c5e" providerId="AD" clId="Web-{CBA45CF5-F4E1-F810-0FEF-31157C7AB9AB}" dt="2020-06-30T14:03:46.277" v="66" actId="20577"/>
      <pc:docMkLst>
        <pc:docMk/>
      </pc:docMkLst>
      <pc:sldChg chg="addSp modSp">
        <pc:chgData name="内田 陽子" userId="S::yoko_uchida@jpfgojp.onmicrosoft.com::3ba88787-b8da-4fc8-a417-83f627a88c5e" providerId="AD" clId="Web-{CBA45CF5-F4E1-F810-0FEF-31157C7AB9AB}" dt="2020-06-30T14:03:44.558" v="64" actId="20577"/>
        <pc:sldMkLst>
          <pc:docMk/>
          <pc:sldMk cId="2010396247" sldId="258"/>
        </pc:sldMkLst>
        <pc:spChg chg="mod">
          <ac:chgData name="内田 陽子" userId="S::yoko_uchida@jpfgojp.onmicrosoft.com::3ba88787-b8da-4fc8-a417-83f627a88c5e" providerId="AD" clId="Web-{CBA45CF5-F4E1-F810-0FEF-31157C7AB9AB}" dt="2020-06-30T14:03:44.558" v="64" actId="20577"/>
          <ac:spMkLst>
            <pc:docMk/>
            <pc:sldMk cId="2010396247" sldId="258"/>
            <ac:spMk id="2" creationId="{B9C0A46A-4820-4DF2-A167-C43BF6946E8B}"/>
          </ac:spMkLst>
        </pc:spChg>
        <pc:picChg chg="add mod modCrop">
          <ac:chgData name="内田 陽子" userId="S::yoko_uchida@jpfgojp.onmicrosoft.com::3ba88787-b8da-4fc8-a417-83f627a88c5e" providerId="AD" clId="Web-{CBA45CF5-F4E1-F810-0FEF-31157C7AB9AB}" dt="2020-06-30T14:03:16.808" v="42" actId="1076"/>
          <ac:picMkLst>
            <pc:docMk/>
            <pc:sldMk cId="2010396247" sldId="258"/>
            <ac:picMk id="6" creationId="{3AE7F8C4-119A-418F-9C96-2CDDC42FF65A}"/>
          </ac:picMkLst>
        </pc:picChg>
      </pc:sldChg>
    </pc:docChg>
  </pc:docChgLst>
  <pc:docChgLst>
    <pc:chgData name="佐藤 琴乃" userId="S::kotono_sato@jpfgojp.onmicrosoft.com::2230d9ee-5755-4738-bed6-b68085c1b120" providerId="AD" clId="Web-{FA7BAB15-EF6D-C7C0-B540-3215CBF31ED6}"/>
    <pc:docChg chg="modSld">
      <pc:chgData name="佐藤 琴乃" userId="S::kotono_sato@jpfgojp.onmicrosoft.com::2230d9ee-5755-4738-bed6-b68085c1b120" providerId="AD" clId="Web-{FA7BAB15-EF6D-C7C0-B540-3215CBF31ED6}" dt="2020-07-10T02:40:56.480" v="694" actId="1076"/>
      <pc:docMkLst>
        <pc:docMk/>
      </pc:docMkLst>
      <pc:sldChg chg="delSp modSp">
        <pc:chgData name="佐藤 琴乃" userId="S::kotono_sato@jpfgojp.onmicrosoft.com::2230d9ee-5755-4738-bed6-b68085c1b120" providerId="AD" clId="Web-{FA7BAB15-EF6D-C7C0-B540-3215CBF31ED6}" dt="2020-07-10T02:14:55.371" v="192" actId="20577"/>
        <pc:sldMkLst>
          <pc:docMk/>
          <pc:sldMk cId="2292691927" sldId="408"/>
        </pc:sldMkLst>
        <pc:spChg chg="mod">
          <ac:chgData name="佐藤 琴乃" userId="S::kotono_sato@jpfgojp.onmicrosoft.com::2230d9ee-5755-4738-bed6-b68085c1b120" providerId="AD" clId="Web-{FA7BAB15-EF6D-C7C0-B540-3215CBF31ED6}" dt="2020-07-10T02:14:55.371" v="192" actId="20577"/>
          <ac:spMkLst>
            <pc:docMk/>
            <pc:sldMk cId="2292691927" sldId="408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FA7BAB15-EF6D-C7C0-B540-3215CBF31ED6}" dt="2020-07-10T02:13:28.118" v="182" actId="20577"/>
          <ac:spMkLst>
            <pc:docMk/>
            <pc:sldMk cId="2292691927" sldId="408"/>
            <ac:spMk id="4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FA7BAB15-EF6D-C7C0-B540-3215CBF31ED6}" dt="2020-07-10T02:14:35.182" v="186" actId="1076"/>
          <ac:spMkLst>
            <pc:docMk/>
            <pc:sldMk cId="2292691927" sldId="408"/>
            <ac:spMk id="7" creationId="{1AF68CEC-B70C-4DFA-9973-E5B8A12ED17D}"/>
          </ac:spMkLst>
        </pc:spChg>
        <pc:spChg chg="del">
          <ac:chgData name="佐藤 琴乃" userId="S::kotono_sato@jpfgojp.onmicrosoft.com::2230d9ee-5755-4738-bed6-b68085c1b120" providerId="AD" clId="Web-{FA7BAB15-EF6D-C7C0-B540-3215CBF31ED6}" dt="2020-07-10T02:08:58.328" v="0"/>
          <ac:spMkLst>
            <pc:docMk/>
            <pc:sldMk cId="2292691927" sldId="408"/>
            <ac:spMk id="8" creationId="{5DB09B15-04E0-4112-B8BF-6A60FBBE226D}"/>
          </ac:spMkLst>
        </pc:spChg>
        <pc:spChg chg="del">
          <ac:chgData name="佐藤 琴乃" userId="S::kotono_sato@jpfgojp.onmicrosoft.com::2230d9ee-5755-4738-bed6-b68085c1b120" providerId="AD" clId="Web-{FA7BAB15-EF6D-C7C0-B540-3215CBF31ED6}" dt="2020-07-10T02:08:59.610" v="1"/>
          <ac:spMkLst>
            <pc:docMk/>
            <pc:sldMk cId="2292691927" sldId="408"/>
            <ac:spMk id="9" creationId="{48920A6D-E990-4345-B2E9-6CEDA0026157}"/>
          </ac:spMkLst>
        </pc:spChg>
      </pc:sldChg>
      <pc:sldChg chg="addSp modSp">
        <pc:chgData name="佐藤 琴乃" userId="S::kotono_sato@jpfgojp.onmicrosoft.com::2230d9ee-5755-4738-bed6-b68085c1b120" providerId="AD" clId="Web-{FA7BAB15-EF6D-C7C0-B540-3215CBF31ED6}" dt="2020-07-10T02:13:03.742" v="168" actId="1076"/>
        <pc:sldMkLst>
          <pc:docMk/>
          <pc:sldMk cId="851434573" sldId="467"/>
        </pc:sldMkLst>
        <pc:spChg chg="add mod">
          <ac:chgData name="佐藤 琴乃" userId="S::kotono_sato@jpfgojp.onmicrosoft.com::2230d9ee-5755-4738-bed6-b68085c1b120" providerId="AD" clId="Web-{FA7BAB15-EF6D-C7C0-B540-3215CBF31ED6}" dt="2020-07-10T02:12:41.085" v="159" actId="1076"/>
          <ac:spMkLst>
            <pc:docMk/>
            <pc:sldMk cId="851434573" sldId="467"/>
            <ac:spMk id="3" creationId="{E3B4AEB1-A45E-476A-8658-30CC1BB85F6F}"/>
          </ac:spMkLst>
        </pc:spChg>
        <pc:spChg chg="mod">
          <ac:chgData name="佐藤 琴乃" userId="S::kotono_sato@jpfgojp.onmicrosoft.com::2230d9ee-5755-4738-bed6-b68085c1b120" providerId="AD" clId="Web-{FA7BAB15-EF6D-C7C0-B540-3215CBF31ED6}" dt="2020-07-10T02:12:33.366" v="156" actId="20577"/>
          <ac:spMkLst>
            <pc:docMk/>
            <pc:sldMk cId="851434573" sldId="467"/>
            <ac:spMk id="4" creationId="{00000000-0000-0000-0000-000000000000}"/>
          </ac:spMkLst>
        </pc:spChg>
        <pc:spChg chg="add mod">
          <ac:chgData name="佐藤 琴乃" userId="S::kotono_sato@jpfgojp.onmicrosoft.com::2230d9ee-5755-4738-bed6-b68085c1b120" providerId="AD" clId="Web-{FA7BAB15-EF6D-C7C0-B540-3215CBF31ED6}" dt="2020-07-10T02:12:49.179" v="162" actId="1076"/>
          <ac:spMkLst>
            <pc:docMk/>
            <pc:sldMk cId="851434573" sldId="467"/>
            <ac:spMk id="5" creationId="{B7D4505A-2AC1-47F5-80B3-C49E9E30B2CC}"/>
          </ac:spMkLst>
        </pc:spChg>
        <pc:spChg chg="add mod">
          <ac:chgData name="佐藤 琴乃" userId="S::kotono_sato@jpfgojp.onmicrosoft.com::2230d9ee-5755-4738-bed6-b68085c1b120" providerId="AD" clId="Web-{FA7BAB15-EF6D-C7C0-B540-3215CBF31ED6}" dt="2020-07-10T02:12:56.336" v="165" actId="1076"/>
          <ac:spMkLst>
            <pc:docMk/>
            <pc:sldMk cId="851434573" sldId="467"/>
            <ac:spMk id="7" creationId="{DABF1D5D-B9BE-4ECB-BA20-1D819281F80A}"/>
          </ac:spMkLst>
        </pc:spChg>
        <pc:spChg chg="add mod">
          <ac:chgData name="佐藤 琴乃" userId="S::kotono_sato@jpfgojp.onmicrosoft.com::2230d9ee-5755-4738-bed6-b68085c1b120" providerId="AD" clId="Web-{FA7BAB15-EF6D-C7C0-B540-3215CBF31ED6}" dt="2020-07-10T02:13:03.742" v="168" actId="1076"/>
          <ac:spMkLst>
            <pc:docMk/>
            <pc:sldMk cId="851434573" sldId="467"/>
            <ac:spMk id="9" creationId="{55E8E899-62B1-407E-BAAE-6B0E6765CBB2}"/>
          </ac:spMkLst>
        </pc:spChg>
      </pc:sldChg>
      <pc:sldChg chg="modSp">
        <pc:chgData name="佐藤 琴乃" userId="S::kotono_sato@jpfgojp.onmicrosoft.com::2230d9ee-5755-4738-bed6-b68085c1b120" providerId="AD" clId="Web-{FA7BAB15-EF6D-C7C0-B540-3215CBF31ED6}" dt="2020-07-10T02:12:17.319" v="148" actId="20577"/>
        <pc:sldMkLst>
          <pc:docMk/>
          <pc:sldMk cId="2124319261" sldId="468"/>
        </pc:sldMkLst>
        <pc:spChg chg="mod">
          <ac:chgData name="佐藤 琴乃" userId="S::kotono_sato@jpfgojp.onmicrosoft.com::2230d9ee-5755-4738-bed6-b68085c1b120" providerId="AD" clId="Web-{FA7BAB15-EF6D-C7C0-B540-3215CBF31ED6}" dt="2020-07-10T02:12:17.319" v="148" actId="20577"/>
          <ac:spMkLst>
            <pc:docMk/>
            <pc:sldMk cId="2124319261" sldId="468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FA7BAB15-EF6D-C7C0-B540-3215CBF31ED6}" dt="2020-07-10T02:13:13.617" v="171" actId="20577"/>
        <pc:sldMkLst>
          <pc:docMk/>
          <pc:sldMk cId="811488771" sldId="469"/>
        </pc:sldMkLst>
        <pc:spChg chg="mod">
          <ac:chgData name="佐藤 琴乃" userId="S::kotono_sato@jpfgojp.onmicrosoft.com::2230d9ee-5755-4738-bed6-b68085c1b120" providerId="AD" clId="Web-{FA7BAB15-EF6D-C7C0-B540-3215CBF31ED6}" dt="2020-07-10T02:13:13.617" v="171" actId="20577"/>
          <ac:spMkLst>
            <pc:docMk/>
            <pc:sldMk cId="811488771" sldId="469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FA7BAB15-EF6D-C7C0-B540-3215CBF31ED6}" dt="2020-07-10T02:13:20.899" v="177" actId="20577"/>
        <pc:sldMkLst>
          <pc:docMk/>
          <pc:sldMk cId="2161675583" sldId="470"/>
        </pc:sldMkLst>
        <pc:spChg chg="mod">
          <ac:chgData name="佐藤 琴乃" userId="S::kotono_sato@jpfgojp.onmicrosoft.com::2230d9ee-5755-4738-bed6-b68085c1b120" providerId="AD" clId="Web-{FA7BAB15-EF6D-C7C0-B540-3215CBF31ED6}" dt="2020-07-10T02:13:20.899" v="177" actId="20577"/>
          <ac:spMkLst>
            <pc:docMk/>
            <pc:sldMk cId="2161675583" sldId="470"/>
            <ac:spMk id="4" creationId="{00000000-0000-0000-0000-000000000000}"/>
          </ac:spMkLst>
        </pc:spChg>
      </pc:sldChg>
      <pc:sldChg chg="delSp modSp">
        <pc:chgData name="佐藤 琴乃" userId="S::kotono_sato@jpfgojp.onmicrosoft.com::2230d9ee-5755-4738-bed6-b68085c1b120" providerId="AD" clId="Web-{FA7BAB15-EF6D-C7C0-B540-3215CBF31ED6}" dt="2020-07-10T02:15:23.638" v="201" actId="20577"/>
        <pc:sldMkLst>
          <pc:docMk/>
          <pc:sldMk cId="842644726" sldId="471"/>
        </pc:sldMkLst>
        <pc:spChg chg="del">
          <ac:chgData name="佐藤 琴乃" userId="S::kotono_sato@jpfgojp.onmicrosoft.com::2230d9ee-5755-4738-bed6-b68085c1b120" providerId="AD" clId="Web-{FA7BAB15-EF6D-C7C0-B540-3215CBF31ED6}" dt="2020-07-10T02:09:03.844" v="4"/>
          <ac:spMkLst>
            <pc:docMk/>
            <pc:sldMk cId="842644726" sldId="471"/>
            <ac:spMk id="2" creationId="{9A69942A-AF4F-4295-8648-BED8C6AE5814}"/>
          </ac:spMkLst>
        </pc:spChg>
        <pc:spChg chg="mod">
          <ac:chgData name="佐藤 琴乃" userId="S::kotono_sato@jpfgojp.onmicrosoft.com::2230d9ee-5755-4738-bed6-b68085c1b120" providerId="AD" clId="Web-{FA7BAB15-EF6D-C7C0-B540-3215CBF31ED6}" dt="2020-07-10T02:15:23.638" v="201" actId="20577"/>
          <ac:spMkLst>
            <pc:docMk/>
            <pc:sldMk cId="842644726" sldId="471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FA7BAB15-EF6D-C7C0-B540-3215CBF31ED6}" dt="2020-07-10T02:15:02.965" v="197" actId="20577"/>
          <ac:spMkLst>
            <pc:docMk/>
            <pc:sldMk cId="842644726" sldId="471"/>
            <ac:spMk id="4" creationId="{00000000-0000-0000-0000-000000000000}"/>
          </ac:spMkLst>
        </pc:spChg>
        <pc:spChg chg="del">
          <ac:chgData name="佐藤 琴乃" userId="S::kotono_sato@jpfgojp.onmicrosoft.com::2230d9ee-5755-4738-bed6-b68085c1b120" providerId="AD" clId="Web-{FA7BAB15-EF6D-C7C0-B540-3215CBF31ED6}" dt="2020-07-10T02:09:01.844" v="2"/>
          <ac:spMkLst>
            <pc:docMk/>
            <pc:sldMk cId="842644726" sldId="471"/>
            <ac:spMk id="5" creationId="{1FF80CD9-5AF7-43DF-B247-1CF0969AA791}"/>
          </ac:spMkLst>
        </pc:spChg>
        <pc:spChg chg="del">
          <ac:chgData name="佐藤 琴乃" userId="S::kotono_sato@jpfgojp.onmicrosoft.com::2230d9ee-5755-4738-bed6-b68085c1b120" providerId="AD" clId="Web-{FA7BAB15-EF6D-C7C0-B540-3215CBF31ED6}" dt="2020-07-10T02:09:02.938" v="3"/>
          <ac:spMkLst>
            <pc:docMk/>
            <pc:sldMk cId="842644726" sldId="471"/>
            <ac:spMk id="9" creationId="{48920A6D-E990-4345-B2E9-6CEDA0026157}"/>
          </ac:spMkLst>
        </pc:spChg>
      </pc:sldChg>
      <pc:sldChg chg="delSp modSp">
        <pc:chgData name="佐藤 琴乃" userId="S::kotono_sato@jpfgojp.onmicrosoft.com::2230d9ee-5755-4738-bed6-b68085c1b120" providerId="AD" clId="Web-{FA7BAB15-EF6D-C7C0-B540-3215CBF31ED6}" dt="2020-07-10T02:15:51.232" v="214" actId="20577"/>
        <pc:sldMkLst>
          <pc:docMk/>
          <pc:sldMk cId="1504118979" sldId="472"/>
        </pc:sldMkLst>
        <pc:spChg chg="mod">
          <ac:chgData name="佐藤 琴乃" userId="S::kotono_sato@jpfgojp.onmicrosoft.com::2230d9ee-5755-4738-bed6-b68085c1b120" providerId="AD" clId="Web-{FA7BAB15-EF6D-C7C0-B540-3215CBF31ED6}" dt="2020-07-10T02:15:51.232" v="214" actId="20577"/>
          <ac:spMkLst>
            <pc:docMk/>
            <pc:sldMk cId="1504118979" sldId="472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FA7BAB15-EF6D-C7C0-B540-3215CBF31ED6}" dt="2020-07-10T02:15:33.934" v="209" actId="20577"/>
          <ac:spMkLst>
            <pc:docMk/>
            <pc:sldMk cId="1504118979" sldId="472"/>
            <ac:spMk id="4" creationId="{00000000-0000-0000-0000-000000000000}"/>
          </ac:spMkLst>
        </pc:spChg>
        <pc:spChg chg="del">
          <ac:chgData name="佐藤 琴乃" userId="S::kotono_sato@jpfgojp.onmicrosoft.com::2230d9ee-5755-4738-bed6-b68085c1b120" providerId="AD" clId="Web-{FA7BAB15-EF6D-C7C0-B540-3215CBF31ED6}" dt="2020-07-10T02:09:08.938" v="6"/>
          <ac:spMkLst>
            <pc:docMk/>
            <pc:sldMk cId="1504118979" sldId="472"/>
            <ac:spMk id="5" creationId="{1FF80CD9-5AF7-43DF-B247-1CF0969AA791}"/>
          </ac:spMkLst>
        </pc:spChg>
        <pc:spChg chg="del">
          <ac:chgData name="佐藤 琴乃" userId="S::kotono_sato@jpfgojp.onmicrosoft.com::2230d9ee-5755-4738-bed6-b68085c1b120" providerId="AD" clId="Web-{FA7BAB15-EF6D-C7C0-B540-3215CBF31ED6}" dt="2020-07-10T02:09:08.282" v="5"/>
          <ac:spMkLst>
            <pc:docMk/>
            <pc:sldMk cId="1504118979" sldId="472"/>
            <ac:spMk id="9" creationId="{48920A6D-E990-4345-B2E9-6CEDA0026157}"/>
          </ac:spMkLst>
        </pc:spChg>
      </pc:sldChg>
      <pc:sldChg chg="modSp">
        <pc:chgData name="佐藤 琴乃" userId="S::kotono_sato@jpfgojp.onmicrosoft.com::2230d9ee-5755-4738-bed6-b68085c1b120" providerId="AD" clId="Web-{FA7BAB15-EF6D-C7C0-B540-3215CBF31ED6}" dt="2020-07-10T02:15:57.997" v="217" actId="20577"/>
        <pc:sldMkLst>
          <pc:docMk/>
          <pc:sldMk cId="3839088186" sldId="473"/>
        </pc:sldMkLst>
        <pc:spChg chg="mod">
          <ac:chgData name="佐藤 琴乃" userId="S::kotono_sato@jpfgojp.onmicrosoft.com::2230d9ee-5755-4738-bed6-b68085c1b120" providerId="AD" clId="Web-{FA7BAB15-EF6D-C7C0-B540-3215CBF31ED6}" dt="2020-07-10T02:15:57.997" v="217" actId="20577"/>
          <ac:spMkLst>
            <pc:docMk/>
            <pc:sldMk cId="3839088186" sldId="473"/>
            <ac:spMk id="4" creationId="{00000000-0000-0000-0000-000000000000}"/>
          </ac:spMkLst>
        </pc:spChg>
      </pc:sldChg>
      <pc:sldChg chg="delSp modSp">
        <pc:chgData name="佐藤 琴乃" userId="S::kotono_sato@jpfgojp.onmicrosoft.com::2230d9ee-5755-4738-bed6-b68085c1b120" providerId="AD" clId="Web-{FA7BAB15-EF6D-C7C0-B540-3215CBF31ED6}" dt="2020-07-10T02:16:26.311" v="229" actId="20577"/>
        <pc:sldMkLst>
          <pc:docMk/>
          <pc:sldMk cId="1957516620" sldId="474"/>
        </pc:sldMkLst>
        <pc:spChg chg="mod">
          <ac:chgData name="佐藤 琴乃" userId="S::kotono_sato@jpfgojp.onmicrosoft.com::2230d9ee-5755-4738-bed6-b68085c1b120" providerId="AD" clId="Web-{FA7BAB15-EF6D-C7C0-B540-3215CBF31ED6}" dt="2020-07-10T02:16:26.311" v="229" actId="20577"/>
          <ac:spMkLst>
            <pc:docMk/>
            <pc:sldMk cId="1957516620" sldId="474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FA7BAB15-EF6D-C7C0-B540-3215CBF31ED6}" dt="2020-07-10T02:16:07.810" v="222" actId="20577"/>
          <ac:spMkLst>
            <pc:docMk/>
            <pc:sldMk cId="1957516620" sldId="474"/>
            <ac:spMk id="4" creationId="{00000000-0000-0000-0000-000000000000}"/>
          </ac:spMkLst>
        </pc:spChg>
        <pc:spChg chg="del">
          <ac:chgData name="佐藤 琴乃" userId="S::kotono_sato@jpfgojp.onmicrosoft.com::2230d9ee-5755-4738-bed6-b68085c1b120" providerId="AD" clId="Web-{FA7BAB15-EF6D-C7C0-B540-3215CBF31ED6}" dt="2020-07-10T02:09:12.813" v="8"/>
          <ac:spMkLst>
            <pc:docMk/>
            <pc:sldMk cId="1957516620" sldId="474"/>
            <ac:spMk id="5" creationId="{1FF80CD9-5AF7-43DF-B247-1CF0969AA791}"/>
          </ac:spMkLst>
        </pc:spChg>
        <pc:spChg chg="del">
          <ac:chgData name="佐藤 琴乃" userId="S::kotono_sato@jpfgojp.onmicrosoft.com::2230d9ee-5755-4738-bed6-b68085c1b120" providerId="AD" clId="Web-{FA7BAB15-EF6D-C7C0-B540-3215CBF31ED6}" dt="2020-07-10T02:09:14.095" v="9"/>
          <ac:spMkLst>
            <pc:docMk/>
            <pc:sldMk cId="1957516620" sldId="474"/>
            <ac:spMk id="8" creationId="{DEE3CA89-7A3A-41DF-B0D9-E955C292CFD2}"/>
          </ac:spMkLst>
        </pc:spChg>
        <pc:spChg chg="del">
          <ac:chgData name="佐藤 琴乃" userId="S::kotono_sato@jpfgojp.onmicrosoft.com::2230d9ee-5755-4738-bed6-b68085c1b120" providerId="AD" clId="Web-{FA7BAB15-EF6D-C7C0-B540-3215CBF31ED6}" dt="2020-07-10T02:09:12.235" v="7"/>
          <ac:spMkLst>
            <pc:docMk/>
            <pc:sldMk cId="1957516620" sldId="474"/>
            <ac:spMk id="9" creationId="{48920A6D-E990-4345-B2E9-6CEDA0026157}"/>
          </ac:spMkLst>
        </pc:spChg>
        <pc:spChg chg="del">
          <ac:chgData name="佐藤 琴乃" userId="S::kotono_sato@jpfgojp.onmicrosoft.com::2230d9ee-5755-4738-bed6-b68085c1b120" providerId="AD" clId="Web-{FA7BAB15-EF6D-C7C0-B540-3215CBF31ED6}" dt="2020-07-10T02:09:15.188" v="10"/>
          <ac:spMkLst>
            <pc:docMk/>
            <pc:sldMk cId="1957516620" sldId="474"/>
            <ac:spMk id="14" creationId="{6BD9AAEE-8C8C-4836-8E8C-0474B7C0AB85}"/>
          </ac:spMkLst>
        </pc:spChg>
      </pc:sldChg>
      <pc:sldChg chg="modSp">
        <pc:chgData name="佐藤 琴乃" userId="S::kotono_sato@jpfgojp.onmicrosoft.com::2230d9ee-5755-4738-bed6-b68085c1b120" providerId="AD" clId="Web-{FA7BAB15-EF6D-C7C0-B540-3215CBF31ED6}" dt="2020-07-10T02:16:56.187" v="240" actId="20577"/>
        <pc:sldMkLst>
          <pc:docMk/>
          <pc:sldMk cId="3902650234" sldId="475"/>
        </pc:sldMkLst>
        <pc:spChg chg="mod">
          <ac:chgData name="佐藤 琴乃" userId="S::kotono_sato@jpfgojp.onmicrosoft.com::2230d9ee-5755-4738-bed6-b68085c1b120" providerId="AD" clId="Web-{FA7BAB15-EF6D-C7C0-B540-3215CBF31ED6}" dt="2020-07-10T02:16:56.187" v="240" actId="20577"/>
          <ac:spMkLst>
            <pc:docMk/>
            <pc:sldMk cId="3902650234" sldId="475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FA7BAB15-EF6D-C7C0-B540-3215CBF31ED6}" dt="2020-07-10T02:16:32.436" v="235" actId="20577"/>
          <ac:spMkLst>
            <pc:docMk/>
            <pc:sldMk cId="3902650234" sldId="475"/>
            <ac:spMk id="4" creationId="{00000000-0000-0000-0000-000000000000}"/>
          </ac:spMkLst>
        </pc:spChg>
      </pc:sldChg>
      <pc:sldChg chg="delSp modSp">
        <pc:chgData name="佐藤 琴乃" userId="S::kotono_sato@jpfgojp.onmicrosoft.com::2230d9ee-5755-4738-bed6-b68085c1b120" providerId="AD" clId="Web-{FA7BAB15-EF6D-C7C0-B540-3215CBF31ED6}" dt="2020-07-10T02:17:24.047" v="253" actId="20577"/>
        <pc:sldMkLst>
          <pc:docMk/>
          <pc:sldMk cId="2505661736" sldId="476"/>
        </pc:sldMkLst>
        <pc:spChg chg="del">
          <ac:chgData name="佐藤 琴乃" userId="S::kotono_sato@jpfgojp.onmicrosoft.com::2230d9ee-5755-4738-bed6-b68085c1b120" providerId="AD" clId="Web-{FA7BAB15-EF6D-C7C0-B540-3215CBF31ED6}" dt="2020-07-10T02:09:18.610" v="11"/>
          <ac:spMkLst>
            <pc:docMk/>
            <pc:sldMk cId="2505661736" sldId="476"/>
            <ac:spMk id="2" creationId="{A205A62B-D8A9-4EF5-AF8F-684E77B04AB0}"/>
          </ac:spMkLst>
        </pc:spChg>
        <pc:spChg chg="mod">
          <ac:chgData name="佐藤 琴乃" userId="S::kotono_sato@jpfgojp.onmicrosoft.com::2230d9ee-5755-4738-bed6-b68085c1b120" providerId="AD" clId="Web-{FA7BAB15-EF6D-C7C0-B540-3215CBF31ED6}" dt="2020-07-10T02:17:24.047" v="253" actId="20577"/>
          <ac:spMkLst>
            <pc:docMk/>
            <pc:sldMk cId="2505661736" sldId="476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FA7BAB15-EF6D-C7C0-B540-3215CBF31ED6}" dt="2020-07-10T02:17:04.921" v="248" actId="20577"/>
          <ac:spMkLst>
            <pc:docMk/>
            <pc:sldMk cId="2505661736" sldId="476"/>
            <ac:spMk id="4" creationId="{00000000-0000-0000-0000-000000000000}"/>
          </ac:spMkLst>
        </pc:spChg>
        <pc:spChg chg="del">
          <ac:chgData name="佐藤 琴乃" userId="S::kotono_sato@jpfgojp.onmicrosoft.com::2230d9ee-5755-4738-bed6-b68085c1b120" providerId="AD" clId="Web-{FA7BAB15-EF6D-C7C0-B540-3215CBF31ED6}" dt="2020-07-10T02:09:19.954" v="13"/>
          <ac:spMkLst>
            <pc:docMk/>
            <pc:sldMk cId="2505661736" sldId="476"/>
            <ac:spMk id="5" creationId="{169BCF70-2C96-4FB6-B65D-48001D35232F}"/>
          </ac:spMkLst>
        </pc:spChg>
        <pc:spChg chg="del">
          <ac:chgData name="佐藤 琴乃" userId="S::kotono_sato@jpfgojp.onmicrosoft.com::2230d9ee-5755-4738-bed6-b68085c1b120" providerId="AD" clId="Web-{FA7BAB15-EF6D-C7C0-B540-3215CBF31ED6}" dt="2020-07-10T02:09:20.532" v="14"/>
          <ac:spMkLst>
            <pc:docMk/>
            <pc:sldMk cId="2505661736" sldId="476"/>
            <ac:spMk id="11" creationId="{32BDF547-2588-45DC-9A1B-200667872D02}"/>
          </ac:spMkLst>
        </pc:spChg>
        <pc:spChg chg="del">
          <ac:chgData name="佐藤 琴乃" userId="S::kotono_sato@jpfgojp.onmicrosoft.com::2230d9ee-5755-4738-bed6-b68085c1b120" providerId="AD" clId="Web-{FA7BAB15-EF6D-C7C0-B540-3215CBF31ED6}" dt="2020-07-10T02:09:19.391" v="12"/>
          <ac:spMkLst>
            <pc:docMk/>
            <pc:sldMk cId="2505661736" sldId="476"/>
            <ac:spMk id="13" creationId="{736BF7FE-4064-4030-B175-647674B0179F}"/>
          </ac:spMkLst>
        </pc:spChg>
      </pc:sldChg>
      <pc:sldChg chg="delSp modSp">
        <pc:chgData name="佐藤 琴乃" userId="S::kotono_sato@jpfgojp.onmicrosoft.com::2230d9ee-5755-4738-bed6-b68085c1b120" providerId="AD" clId="Web-{FA7BAB15-EF6D-C7C0-B540-3215CBF31ED6}" dt="2020-07-10T02:18:18.955" v="263" actId="20577"/>
        <pc:sldMkLst>
          <pc:docMk/>
          <pc:sldMk cId="3051489853" sldId="477"/>
        </pc:sldMkLst>
        <pc:spChg chg="del">
          <ac:chgData name="佐藤 琴乃" userId="S::kotono_sato@jpfgojp.onmicrosoft.com::2230d9ee-5755-4738-bed6-b68085c1b120" providerId="AD" clId="Web-{FA7BAB15-EF6D-C7C0-B540-3215CBF31ED6}" dt="2020-07-10T02:09:22.360" v="15"/>
          <ac:spMkLst>
            <pc:docMk/>
            <pc:sldMk cId="3051489853" sldId="477"/>
            <ac:spMk id="2" creationId="{A205A62B-D8A9-4EF5-AF8F-684E77B04AB0}"/>
          </ac:spMkLst>
        </pc:spChg>
        <pc:spChg chg="mod">
          <ac:chgData name="佐藤 琴乃" userId="S::kotono_sato@jpfgojp.onmicrosoft.com::2230d9ee-5755-4738-bed6-b68085c1b120" providerId="AD" clId="Web-{FA7BAB15-EF6D-C7C0-B540-3215CBF31ED6}" dt="2020-07-10T02:18:18.955" v="263" actId="20577"/>
          <ac:spMkLst>
            <pc:docMk/>
            <pc:sldMk cId="3051489853" sldId="477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FA7BAB15-EF6D-C7C0-B540-3215CBF31ED6}" dt="2020-07-10T02:17:31.969" v="256" actId="20577"/>
          <ac:spMkLst>
            <pc:docMk/>
            <pc:sldMk cId="3051489853" sldId="477"/>
            <ac:spMk id="4" creationId="{00000000-0000-0000-0000-000000000000}"/>
          </ac:spMkLst>
        </pc:spChg>
        <pc:spChg chg="del">
          <ac:chgData name="佐藤 琴乃" userId="S::kotono_sato@jpfgojp.onmicrosoft.com::2230d9ee-5755-4738-bed6-b68085c1b120" providerId="AD" clId="Web-{FA7BAB15-EF6D-C7C0-B540-3215CBF31ED6}" dt="2020-07-10T02:09:24.392" v="17"/>
          <ac:spMkLst>
            <pc:docMk/>
            <pc:sldMk cId="3051489853" sldId="477"/>
            <ac:spMk id="5" creationId="{169BCF70-2C96-4FB6-B65D-48001D35232F}"/>
          </ac:spMkLst>
        </pc:spChg>
        <pc:spChg chg="mod">
          <ac:chgData name="佐藤 琴乃" userId="S::kotono_sato@jpfgojp.onmicrosoft.com::2230d9ee-5755-4738-bed6-b68085c1b120" providerId="AD" clId="Web-{FA7BAB15-EF6D-C7C0-B540-3215CBF31ED6}" dt="2020-07-10T02:17:50.845" v="261" actId="1076"/>
          <ac:spMkLst>
            <pc:docMk/>
            <pc:sldMk cId="3051489853" sldId="477"/>
            <ac:spMk id="7" creationId="{1AF68CEC-B70C-4DFA-9973-E5B8A12ED17D}"/>
          </ac:spMkLst>
        </pc:spChg>
        <pc:spChg chg="del">
          <ac:chgData name="佐藤 琴乃" userId="S::kotono_sato@jpfgojp.onmicrosoft.com::2230d9ee-5755-4738-bed6-b68085c1b120" providerId="AD" clId="Web-{FA7BAB15-EF6D-C7C0-B540-3215CBF31ED6}" dt="2020-07-10T02:09:24.892" v="18"/>
          <ac:spMkLst>
            <pc:docMk/>
            <pc:sldMk cId="3051489853" sldId="477"/>
            <ac:spMk id="11" creationId="{32BDF547-2588-45DC-9A1B-200667872D02}"/>
          </ac:spMkLst>
        </pc:spChg>
        <pc:spChg chg="del">
          <ac:chgData name="佐藤 琴乃" userId="S::kotono_sato@jpfgojp.onmicrosoft.com::2230d9ee-5755-4738-bed6-b68085c1b120" providerId="AD" clId="Web-{FA7BAB15-EF6D-C7C0-B540-3215CBF31ED6}" dt="2020-07-10T02:09:23.376" v="16"/>
          <ac:spMkLst>
            <pc:docMk/>
            <pc:sldMk cId="3051489853" sldId="477"/>
            <ac:spMk id="13" creationId="{736BF7FE-4064-4030-B175-647674B0179F}"/>
          </ac:spMkLst>
        </pc:spChg>
      </pc:sldChg>
      <pc:sldChg chg="delSp modSp">
        <pc:chgData name="佐藤 琴乃" userId="S::kotono_sato@jpfgojp.onmicrosoft.com::2230d9ee-5755-4738-bed6-b68085c1b120" providerId="AD" clId="Web-{FA7BAB15-EF6D-C7C0-B540-3215CBF31ED6}" dt="2020-07-10T02:36:22.678" v="597" actId="20577"/>
        <pc:sldMkLst>
          <pc:docMk/>
          <pc:sldMk cId="548967326" sldId="478"/>
        </pc:sldMkLst>
        <pc:spChg chg="mod">
          <ac:chgData name="佐藤 琴乃" userId="S::kotono_sato@jpfgojp.onmicrosoft.com::2230d9ee-5755-4738-bed6-b68085c1b120" providerId="AD" clId="Web-{FA7BAB15-EF6D-C7C0-B540-3215CBF31ED6}" dt="2020-07-10T02:36:22.678" v="597" actId="20577"/>
          <ac:spMkLst>
            <pc:docMk/>
            <pc:sldMk cId="548967326" sldId="478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FA7BAB15-EF6D-C7C0-B540-3215CBF31ED6}" dt="2020-07-10T02:36:04.909" v="592" actId="20577"/>
          <ac:spMkLst>
            <pc:docMk/>
            <pc:sldMk cId="548967326" sldId="478"/>
            <ac:spMk id="4" creationId="{00000000-0000-0000-0000-000000000000}"/>
          </ac:spMkLst>
        </pc:spChg>
        <pc:spChg chg="del">
          <ac:chgData name="佐藤 琴乃" userId="S::kotono_sato@jpfgojp.onmicrosoft.com::2230d9ee-5755-4738-bed6-b68085c1b120" providerId="AD" clId="Web-{FA7BAB15-EF6D-C7C0-B540-3215CBF31ED6}" dt="2020-07-10T02:11:15.458" v="116"/>
          <ac:spMkLst>
            <pc:docMk/>
            <pc:sldMk cId="548967326" sldId="478"/>
            <ac:spMk id="5" creationId="{169BCF70-2C96-4FB6-B65D-48001D35232F}"/>
          </ac:spMkLst>
        </pc:spChg>
        <pc:spChg chg="del">
          <ac:chgData name="佐藤 琴乃" userId="S::kotono_sato@jpfgojp.onmicrosoft.com::2230d9ee-5755-4738-bed6-b68085c1b120" providerId="AD" clId="Web-{FA7BAB15-EF6D-C7C0-B540-3215CBF31ED6}" dt="2020-07-10T02:11:16.223" v="117"/>
          <ac:spMkLst>
            <pc:docMk/>
            <pc:sldMk cId="548967326" sldId="478"/>
            <ac:spMk id="11" creationId="{32BDF547-2588-45DC-9A1B-200667872D02}"/>
          </ac:spMkLst>
        </pc:spChg>
        <pc:spChg chg="del">
          <ac:chgData name="佐藤 琴乃" userId="S::kotono_sato@jpfgojp.onmicrosoft.com::2230d9ee-5755-4738-bed6-b68085c1b120" providerId="AD" clId="Web-{FA7BAB15-EF6D-C7C0-B540-3215CBF31ED6}" dt="2020-07-10T02:11:13.989" v="115"/>
          <ac:spMkLst>
            <pc:docMk/>
            <pc:sldMk cId="548967326" sldId="478"/>
            <ac:spMk id="13" creationId="{736BF7FE-4064-4030-B175-647674B0179F}"/>
          </ac:spMkLst>
        </pc:spChg>
      </pc:sldChg>
      <pc:sldChg chg="delSp modSp">
        <pc:chgData name="佐藤 琴乃" userId="S::kotono_sato@jpfgojp.onmicrosoft.com::2230d9ee-5755-4738-bed6-b68085c1b120" providerId="AD" clId="Web-{FA7BAB15-EF6D-C7C0-B540-3215CBF31ED6}" dt="2020-07-10T02:19:02.425" v="276" actId="1076"/>
        <pc:sldMkLst>
          <pc:docMk/>
          <pc:sldMk cId="2012902149" sldId="479"/>
        </pc:sldMkLst>
        <pc:spChg chg="del">
          <ac:chgData name="佐藤 琴乃" userId="S::kotono_sato@jpfgojp.onmicrosoft.com::2230d9ee-5755-4738-bed6-b68085c1b120" providerId="AD" clId="Web-{FA7BAB15-EF6D-C7C0-B540-3215CBF31ED6}" dt="2020-07-10T02:09:27.282" v="19"/>
          <ac:spMkLst>
            <pc:docMk/>
            <pc:sldMk cId="2012902149" sldId="479"/>
            <ac:spMk id="2" creationId="{A205A62B-D8A9-4EF5-AF8F-684E77B04AB0}"/>
          </ac:spMkLst>
        </pc:spChg>
        <pc:spChg chg="mod">
          <ac:chgData name="佐藤 琴乃" userId="S::kotono_sato@jpfgojp.onmicrosoft.com::2230d9ee-5755-4738-bed6-b68085c1b120" providerId="AD" clId="Web-{FA7BAB15-EF6D-C7C0-B540-3215CBF31ED6}" dt="2020-07-10T02:18:59.815" v="275" actId="1076"/>
          <ac:spMkLst>
            <pc:docMk/>
            <pc:sldMk cId="2012902149" sldId="479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FA7BAB15-EF6D-C7C0-B540-3215CBF31ED6}" dt="2020-07-10T02:18:29.284" v="266" actId="20577"/>
          <ac:spMkLst>
            <pc:docMk/>
            <pc:sldMk cId="2012902149" sldId="479"/>
            <ac:spMk id="4" creationId="{00000000-0000-0000-0000-000000000000}"/>
          </ac:spMkLst>
        </pc:spChg>
        <pc:spChg chg="del">
          <ac:chgData name="佐藤 琴乃" userId="S::kotono_sato@jpfgojp.onmicrosoft.com::2230d9ee-5755-4738-bed6-b68085c1b120" providerId="AD" clId="Web-{FA7BAB15-EF6D-C7C0-B540-3215CBF31ED6}" dt="2020-07-10T02:09:28.205" v="21"/>
          <ac:spMkLst>
            <pc:docMk/>
            <pc:sldMk cId="2012902149" sldId="479"/>
            <ac:spMk id="5" creationId="{169BCF70-2C96-4FB6-B65D-48001D35232F}"/>
          </ac:spMkLst>
        </pc:spChg>
        <pc:spChg chg="mod">
          <ac:chgData name="佐藤 琴乃" userId="S::kotono_sato@jpfgojp.onmicrosoft.com::2230d9ee-5755-4738-bed6-b68085c1b120" providerId="AD" clId="Web-{FA7BAB15-EF6D-C7C0-B540-3215CBF31ED6}" dt="2020-07-10T02:19:02.425" v="276" actId="1076"/>
          <ac:spMkLst>
            <pc:docMk/>
            <pc:sldMk cId="2012902149" sldId="479"/>
            <ac:spMk id="7" creationId="{1AF68CEC-B70C-4DFA-9973-E5B8A12ED17D}"/>
          </ac:spMkLst>
        </pc:spChg>
        <pc:spChg chg="del">
          <ac:chgData name="佐藤 琴乃" userId="S::kotono_sato@jpfgojp.onmicrosoft.com::2230d9ee-5755-4738-bed6-b68085c1b120" providerId="AD" clId="Web-{FA7BAB15-EF6D-C7C0-B540-3215CBF31ED6}" dt="2020-07-10T02:09:28.876" v="22"/>
          <ac:spMkLst>
            <pc:docMk/>
            <pc:sldMk cId="2012902149" sldId="479"/>
            <ac:spMk id="11" creationId="{32BDF547-2588-45DC-9A1B-200667872D02}"/>
          </ac:spMkLst>
        </pc:spChg>
        <pc:spChg chg="del">
          <ac:chgData name="佐藤 琴乃" userId="S::kotono_sato@jpfgojp.onmicrosoft.com::2230d9ee-5755-4738-bed6-b68085c1b120" providerId="AD" clId="Web-{FA7BAB15-EF6D-C7C0-B540-3215CBF31ED6}" dt="2020-07-10T02:09:27.876" v="20"/>
          <ac:spMkLst>
            <pc:docMk/>
            <pc:sldMk cId="2012902149" sldId="479"/>
            <ac:spMk id="13" creationId="{736BF7FE-4064-4030-B175-647674B0179F}"/>
          </ac:spMkLst>
        </pc:spChg>
      </pc:sldChg>
      <pc:sldChg chg="delSp modSp">
        <pc:chgData name="佐藤 琴乃" userId="S::kotono_sato@jpfgojp.onmicrosoft.com::2230d9ee-5755-4738-bed6-b68085c1b120" providerId="AD" clId="Web-{FA7BAB15-EF6D-C7C0-B540-3215CBF31ED6}" dt="2020-07-10T02:20:00.958" v="291" actId="1076"/>
        <pc:sldMkLst>
          <pc:docMk/>
          <pc:sldMk cId="4291079186" sldId="480"/>
        </pc:sldMkLst>
        <pc:spChg chg="del">
          <ac:chgData name="佐藤 琴乃" userId="S::kotono_sato@jpfgojp.onmicrosoft.com::2230d9ee-5755-4738-bed6-b68085c1b120" providerId="AD" clId="Web-{FA7BAB15-EF6D-C7C0-B540-3215CBF31ED6}" dt="2020-07-10T02:09:31.970" v="23"/>
          <ac:spMkLst>
            <pc:docMk/>
            <pc:sldMk cId="4291079186" sldId="480"/>
            <ac:spMk id="2" creationId="{A205A62B-D8A9-4EF5-AF8F-684E77B04AB0}"/>
          </ac:spMkLst>
        </pc:spChg>
        <pc:spChg chg="mod">
          <ac:chgData name="佐藤 琴乃" userId="S::kotono_sato@jpfgojp.onmicrosoft.com::2230d9ee-5755-4738-bed6-b68085c1b120" providerId="AD" clId="Web-{FA7BAB15-EF6D-C7C0-B540-3215CBF31ED6}" dt="2020-07-10T02:19:58.661" v="290" actId="1076"/>
          <ac:spMkLst>
            <pc:docMk/>
            <pc:sldMk cId="4291079186" sldId="480"/>
            <ac:spMk id="3" creationId="{00000000-0000-0000-0000-000000000000}"/>
          </ac:spMkLst>
        </pc:spChg>
        <pc:spChg chg="del">
          <ac:chgData name="佐藤 琴乃" userId="S::kotono_sato@jpfgojp.onmicrosoft.com::2230d9ee-5755-4738-bed6-b68085c1b120" providerId="AD" clId="Web-{FA7BAB15-EF6D-C7C0-B540-3215CBF31ED6}" dt="2020-07-10T02:09:33.189" v="25"/>
          <ac:spMkLst>
            <pc:docMk/>
            <pc:sldMk cId="4291079186" sldId="480"/>
            <ac:spMk id="5" creationId="{169BCF70-2C96-4FB6-B65D-48001D35232F}"/>
          </ac:spMkLst>
        </pc:spChg>
        <pc:spChg chg="mod">
          <ac:chgData name="佐藤 琴乃" userId="S::kotono_sato@jpfgojp.onmicrosoft.com::2230d9ee-5755-4738-bed6-b68085c1b120" providerId="AD" clId="Web-{FA7BAB15-EF6D-C7C0-B540-3215CBF31ED6}" dt="2020-07-10T02:20:00.958" v="291" actId="1076"/>
          <ac:spMkLst>
            <pc:docMk/>
            <pc:sldMk cId="4291079186" sldId="480"/>
            <ac:spMk id="7" creationId="{1AF68CEC-B70C-4DFA-9973-E5B8A12ED17D}"/>
          </ac:spMkLst>
        </pc:spChg>
        <pc:spChg chg="mod">
          <ac:chgData name="佐藤 琴乃" userId="S::kotono_sato@jpfgojp.onmicrosoft.com::2230d9ee-5755-4738-bed6-b68085c1b120" providerId="AD" clId="Web-{FA7BAB15-EF6D-C7C0-B540-3215CBF31ED6}" dt="2020-07-10T02:19:53.067" v="288" actId="1076"/>
          <ac:spMkLst>
            <pc:docMk/>
            <pc:sldMk cId="4291079186" sldId="480"/>
            <ac:spMk id="8" creationId="{B590BF03-DF4B-4292-A87C-CA7C026985BF}"/>
          </ac:spMkLst>
        </pc:spChg>
        <pc:spChg chg="del">
          <ac:chgData name="佐藤 琴乃" userId="S::kotono_sato@jpfgojp.onmicrosoft.com::2230d9ee-5755-4738-bed6-b68085c1b120" providerId="AD" clId="Web-{FA7BAB15-EF6D-C7C0-B540-3215CBF31ED6}" dt="2020-07-10T02:09:33.892" v="26"/>
          <ac:spMkLst>
            <pc:docMk/>
            <pc:sldMk cId="4291079186" sldId="480"/>
            <ac:spMk id="11" creationId="{32BDF547-2588-45DC-9A1B-200667872D02}"/>
          </ac:spMkLst>
        </pc:spChg>
        <pc:spChg chg="del">
          <ac:chgData name="佐藤 琴乃" userId="S::kotono_sato@jpfgojp.onmicrosoft.com::2230d9ee-5755-4738-bed6-b68085c1b120" providerId="AD" clId="Web-{FA7BAB15-EF6D-C7C0-B540-3215CBF31ED6}" dt="2020-07-10T02:09:32.658" v="24"/>
          <ac:spMkLst>
            <pc:docMk/>
            <pc:sldMk cId="4291079186" sldId="480"/>
            <ac:spMk id="13" creationId="{736BF7FE-4064-4030-B175-647674B0179F}"/>
          </ac:spMkLst>
        </pc:spChg>
      </pc:sldChg>
      <pc:sldChg chg="delSp modSp">
        <pc:chgData name="佐藤 琴乃" userId="S::kotono_sato@jpfgojp.onmicrosoft.com::2230d9ee-5755-4738-bed6-b68085c1b120" providerId="AD" clId="Web-{FA7BAB15-EF6D-C7C0-B540-3215CBF31ED6}" dt="2020-07-10T02:20:39.209" v="301" actId="14100"/>
        <pc:sldMkLst>
          <pc:docMk/>
          <pc:sldMk cId="3815435902" sldId="481"/>
        </pc:sldMkLst>
        <pc:spChg chg="del mod">
          <ac:chgData name="佐藤 琴乃" userId="S::kotono_sato@jpfgojp.onmicrosoft.com::2230d9ee-5755-4738-bed6-b68085c1b120" providerId="AD" clId="Web-{FA7BAB15-EF6D-C7C0-B540-3215CBF31ED6}" dt="2020-07-10T02:09:37.283" v="30"/>
          <ac:spMkLst>
            <pc:docMk/>
            <pc:sldMk cId="3815435902" sldId="481"/>
            <ac:spMk id="2" creationId="{A205A62B-D8A9-4EF5-AF8F-684E77B04AB0}"/>
          </ac:spMkLst>
        </pc:spChg>
        <pc:spChg chg="mod">
          <ac:chgData name="佐藤 琴乃" userId="S::kotono_sato@jpfgojp.onmicrosoft.com::2230d9ee-5755-4738-bed6-b68085c1b120" providerId="AD" clId="Web-{FA7BAB15-EF6D-C7C0-B540-3215CBF31ED6}" dt="2020-07-10T02:20:39.209" v="301" actId="14100"/>
          <ac:spMkLst>
            <pc:docMk/>
            <pc:sldMk cId="3815435902" sldId="481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FA7BAB15-EF6D-C7C0-B540-3215CBF31ED6}" dt="2020-07-10T02:20:11.740" v="294" actId="20577"/>
          <ac:spMkLst>
            <pc:docMk/>
            <pc:sldMk cId="3815435902" sldId="481"/>
            <ac:spMk id="4" creationId="{00000000-0000-0000-0000-000000000000}"/>
          </ac:spMkLst>
        </pc:spChg>
        <pc:spChg chg="del">
          <ac:chgData name="佐藤 琴乃" userId="S::kotono_sato@jpfgojp.onmicrosoft.com::2230d9ee-5755-4738-bed6-b68085c1b120" providerId="AD" clId="Web-{FA7BAB15-EF6D-C7C0-B540-3215CBF31ED6}" dt="2020-07-10T02:09:38.564" v="32"/>
          <ac:spMkLst>
            <pc:docMk/>
            <pc:sldMk cId="3815435902" sldId="481"/>
            <ac:spMk id="5" creationId="{169BCF70-2C96-4FB6-B65D-48001D35232F}"/>
          </ac:spMkLst>
        </pc:spChg>
        <pc:spChg chg="del">
          <ac:chgData name="佐藤 琴乃" userId="S::kotono_sato@jpfgojp.onmicrosoft.com::2230d9ee-5755-4738-bed6-b68085c1b120" providerId="AD" clId="Web-{FA7BAB15-EF6D-C7C0-B540-3215CBF31ED6}" dt="2020-07-10T02:09:39.205" v="33"/>
          <ac:spMkLst>
            <pc:docMk/>
            <pc:sldMk cId="3815435902" sldId="481"/>
            <ac:spMk id="11" creationId="{32BDF547-2588-45DC-9A1B-200667872D02}"/>
          </ac:spMkLst>
        </pc:spChg>
        <pc:spChg chg="del">
          <ac:chgData name="佐藤 琴乃" userId="S::kotono_sato@jpfgojp.onmicrosoft.com::2230d9ee-5755-4738-bed6-b68085c1b120" providerId="AD" clId="Web-{FA7BAB15-EF6D-C7C0-B540-3215CBF31ED6}" dt="2020-07-10T02:09:37.908" v="31"/>
          <ac:spMkLst>
            <pc:docMk/>
            <pc:sldMk cId="3815435902" sldId="481"/>
            <ac:spMk id="13" creationId="{736BF7FE-4064-4030-B175-647674B0179F}"/>
          </ac:spMkLst>
        </pc:spChg>
      </pc:sldChg>
      <pc:sldChg chg="modSp">
        <pc:chgData name="佐藤 琴乃" userId="S::kotono_sato@jpfgojp.onmicrosoft.com::2230d9ee-5755-4738-bed6-b68085c1b120" providerId="AD" clId="Web-{FA7BAB15-EF6D-C7C0-B540-3215CBF31ED6}" dt="2020-07-10T02:20:52.897" v="305" actId="20577"/>
        <pc:sldMkLst>
          <pc:docMk/>
          <pc:sldMk cId="3213521448" sldId="482"/>
        </pc:sldMkLst>
        <pc:spChg chg="mod">
          <ac:chgData name="佐藤 琴乃" userId="S::kotono_sato@jpfgojp.onmicrosoft.com::2230d9ee-5755-4738-bed6-b68085c1b120" providerId="AD" clId="Web-{FA7BAB15-EF6D-C7C0-B540-3215CBF31ED6}" dt="2020-07-10T02:20:52.897" v="305" actId="20577"/>
          <ac:spMkLst>
            <pc:docMk/>
            <pc:sldMk cId="3213521448" sldId="482"/>
            <ac:spMk id="4" creationId="{00000000-0000-0000-0000-000000000000}"/>
          </ac:spMkLst>
        </pc:spChg>
      </pc:sldChg>
      <pc:sldChg chg="delSp modSp">
        <pc:chgData name="佐藤 琴乃" userId="S::kotono_sato@jpfgojp.onmicrosoft.com::2230d9ee-5755-4738-bed6-b68085c1b120" providerId="AD" clId="Web-{FA7BAB15-EF6D-C7C0-B540-3215CBF31ED6}" dt="2020-07-10T02:21:59.337" v="327" actId="1076"/>
        <pc:sldMkLst>
          <pc:docMk/>
          <pc:sldMk cId="3138774651" sldId="483"/>
        </pc:sldMkLst>
        <pc:spChg chg="del">
          <ac:chgData name="佐藤 琴乃" userId="S::kotono_sato@jpfgojp.onmicrosoft.com::2230d9ee-5755-4738-bed6-b68085c1b120" providerId="AD" clId="Web-{FA7BAB15-EF6D-C7C0-B540-3215CBF31ED6}" dt="2020-07-10T02:09:42.643" v="34"/>
          <ac:spMkLst>
            <pc:docMk/>
            <pc:sldMk cId="3138774651" sldId="483"/>
            <ac:spMk id="2" creationId="{A205A62B-D8A9-4EF5-AF8F-684E77B04AB0}"/>
          </ac:spMkLst>
        </pc:spChg>
        <pc:spChg chg="mod">
          <ac:chgData name="佐藤 琴乃" userId="S::kotono_sato@jpfgojp.onmicrosoft.com::2230d9ee-5755-4738-bed6-b68085c1b120" providerId="AD" clId="Web-{FA7BAB15-EF6D-C7C0-B540-3215CBF31ED6}" dt="2020-07-10T02:21:49.258" v="324" actId="14100"/>
          <ac:spMkLst>
            <pc:docMk/>
            <pc:sldMk cId="3138774651" sldId="483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FA7BAB15-EF6D-C7C0-B540-3215CBF31ED6}" dt="2020-07-10T02:20:57.741" v="312" actId="20577"/>
          <ac:spMkLst>
            <pc:docMk/>
            <pc:sldMk cId="3138774651" sldId="483"/>
            <ac:spMk id="4" creationId="{00000000-0000-0000-0000-000000000000}"/>
          </ac:spMkLst>
        </pc:spChg>
        <pc:spChg chg="del">
          <ac:chgData name="佐藤 琴乃" userId="S::kotono_sato@jpfgojp.onmicrosoft.com::2230d9ee-5755-4738-bed6-b68085c1b120" providerId="AD" clId="Web-{FA7BAB15-EF6D-C7C0-B540-3215CBF31ED6}" dt="2020-07-10T02:09:44.455" v="39"/>
          <ac:spMkLst>
            <pc:docMk/>
            <pc:sldMk cId="3138774651" sldId="483"/>
            <ac:spMk id="5" creationId="{169BCF70-2C96-4FB6-B65D-48001D35232F}"/>
          </ac:spMkLst>
        </pc:spChg>
        <pc:spChg chg="mod">
          <ac:chgData name="佐藤 琴乃" userId="S::kotono_sato@jpfgojp.onmicrosoft.com::2230d9ee-5755-4738-bed6-b68085c1b120" providerId="AD" clId="Web-{FA7BAB15-EF6D-C7C0-B540-3215CBF31ED6}" dt="2020-07-10T02:21:59.337" v="327" actId="1076"/>
          <ac:spMkLst>
            <pc:docMk/>
            <pc:sldMk cId="3138774651" sldId="483"/>
            <ac:spMk id="7" creationId="{1AF68CEC-B70C-4DFA-9973-E5B8A12ED17D}"/>
          </ac:spMkLst>
        </pc:spChg>
        <pc:spChg chg="del mod">
          <ac:chgData name="佐藤 琴乃" userId="S::kotono_sato@jpfgojp.onmicrosoft.com::2230d9ee-5755-4738-bed6-b68085c1b120" providerId="AD" clId="Web-{FA7BAB15-EF6D-C7C0-B540-3215CBF31ED6}" dt="2020-07-10T02:09:46.064" v="43"/>
          <ac:spMkLst>
            <pc:docMk/>
            <pc:sldMk cId="3138774651" sldId="483"/>
            <ac:spMk id="11" creationId="{32BDF547-2588-45DC-9A1B-200667872D02}"/>
          </ac:spMkLst>
        </pc:spChg>
        <pc:spChg chg="del mod">
          <ac:chgData name="佐藤 琴乃" userId="S::kotono_sato@jpfgojp.onmicrosoft.com::2230d9ee-5755-4738-bed6-b68085c1b120" providerId="AD" clId="Web-{FA7BAB15-EF6D-C7C0-B540-3215CBF31ED6}" dt="2020-07-10T02:09:43.877" v="38"/>
          <ac:spMkLst>
            <pc:docMk/>
            <pc:sldMk cId="3138774651" sldId="483"/>
            <ac:spMk id="13" creationId="{736BF7FE-4064-4030-B175-647674B0179F}"/>
          </ac:spMkLst>
        </pc:spChg>
        <pc:picChg chg="mod">
          <ac:chgData name="佐藤 琴乃" userId="S::kotono_sato@jpfgojp.onmicrosoft.com::2230d9ee-5755-4738-bed6-b68085c1b120" providerId="AD" clId="Web-{FA7BAB15-EF6D-C7C0-B540-3215CBF31ED6}" dt="2020-07-10T02:21:57.758" v="326" actId="1076"/>
          <ac:picMkLst>
            <pc:docMk/>
            <pc:sldMk cId="3138774651" sldId="483"/>
            <ac:picMk id="8" creationId="{42DC7B40-76EE-4954-B003-EA5EACCA426F}"/>
          </ac:picMkLst>
        </pc:picChg>
      </pc:sldChg>
      <pc:sldChg chg="delSp modSp">
        <pc:chgData name="佐藤 琴乃" userId="S::kotono_sato@jpfgojp.onmicrosoft.com::2230d9ee-5755-4738-bed6-b68085c1b120" providerId="AD" clId="Web-{FA7BAB15-EF6D-C7C0-B540-3215CBF31ED6}" dt="2020-07-10T02:23:14.073" v="344" actId="1076"/>
        <pc:sldMkLst>
          <pc:docMk/>
          <pc:sldMk cId="1611525959" sldId="484"/>
        </pc:sldMkLst>
        <pc:spChg chg="del">
          <ac:chgData name="佐藤 琴乃" userId="S::kotono_sato@jpfgojp.onmicrosoft.com::2230d9ee-5755-4738-bed6-b68085c1b120" providerId="AD" clId="Web-{FA7BAB15-EF6D-C7C0-B540-3215CBF31ED6}" dt="2020-07-10T02:09:49.439" v="44"/>
          <ac:spMkLst>
            <pc:docMk/>
            <pc:sldMk cId="1611525959" sldId="484"/>
            <ac:spMk id="2" creationId="{A205A62B-D8A9-4EF5-AF8F-684E77B04AB0}"/>
          </ac:spMkLst>
        </pc:spChg>
        <pc:spChg chg="mod">
          <ac:chgData name="佐藤 琴乃" userId="S::kotono_sato@jpfgojp.onmicrosoft.com::2230d9ee-5755-4738-bed6-b68085c1b120" providerId="AD" clId="Web-{FA7BAB15-EF6D-C7C0-B540-3215CBF31ED6}" dt="2020-07-10T02:23:06.292" v="342" actId="1076"/>
          <ac:spMkLst>
            <pc:docMk/>
            <pc:sldMk cId="1611525959" sldId="484"/>
            <ac:spMk id="3" creationId="{00000000-0000-0000-0000-000000000000}"/>
          </ac:spMkLst>
        </pc:spChg>
        <pc:spChg chg="del">
          <ac:chgData name="佐藤 琴乃" userId="S::kotono_sato@jpfgojp.onmicrosoft.com::2230d9ee-5755-4738-bed6-b68085c1b120" providerId="AD" clId="Web-{FA7BAB15-EF6D-C7C0-B540-3215CBF31ED6}" dt="2020-07-10T02:09:51.518" v="46"/>
          <ac:spMkLst>
            <pc:docMk/>
            <pc:sldMk cId="1611525959" sldId="484"/>
            <ac:spMk id="5" creationId="{169BCF70-2C96-4FB6-B65D-48001D35232F}"/>
          </ac:spMkLst>
        </pc:spChg>
        <pc:spChg chg="mod">
          <ac:chgData name="佐藤 琴乃" userId="S::kotono_sato@jpfgojp.onmicrosoft.com::2230d9ee-5755-4738-bed6-b68085c1b120" providerId="AD" clId="Web-{FA7BAB15-EF6D-C7C0-B540-3215CBF31ED6}" dt="2020-07-10T02:23:14.073" v="344" actId="1076"/>
          <ac:spMkLst>
            <pc:docMk/>
            <pc:sldMk cId="1611525959" sldId="484"/>
            <ac:spMk id="7" creationId="{1AF68CEC-B70C-4DFA-9973-E5B8A12ED17D}"/>
          </ac:spMkLst>
        </pc:spChg>
        <pc:spChg chg="mod">
          <ac:chgData name="佐藤 琴乃" userId="S::kotono_sato@jpfgojp.onmicrosoft.com::2230d9ee-5755-4738-bed6-b68085c1b120" providerId="AD" clId="Web-{FA7BAB15-EF6D-C7C0-B540-3215CBF31ED6}" dt="2020-07-10T02:22:24.041" v="332" actId="20577"/>
          <ac:spMkLst>
            <pc:docMk/>
            <pc:sldMk cId="1611525959" sldId="484"/>
            <ac:spMk id="8" creationId="{B590BF03-DF4B-4292-A87C-CA7C026985BF}"/>
          </ac:spMkLst>
        </pc:spChg>
        <pc:spChg chg="del">
          <ac:chgData name="佐藤 琴乃" userId="S::kotono_sato@jpfgojp.onmicrosoft.com::2230d9ee-5755-4738-bed6-b68085c1b120" providerId="AD" clId="Web-{FA7BAB15-EF6D-C7C0-B540-3215CBF31ED6}" dt="2020-07-10T02:09:52.815" v="47"/>
          <ac:spMkLst>
            <pc:docMk/>
            <pc:sldMk cId="1611525959" sldId="484"/>
            <ac:spMk id="11" creationId="{32BDF547-2588-45DC-9A1B-200667872D02}"/>
          </ac:spMkLst>
        </pc:spChg>
        <pc:spChg chg="del">
          <ac:chgData name="佐藤 琴乃" userId="S::kotono_sato@jpfgojp.onmicrosoft.com::2230d9ee-5755-4738-bed6-b68085c1b120" providerId="AD" clId="Web-{FA7BAB15-EF6D-C7C0-B540-3215CBF31ED6}" dt="2020-07-10T02:09:50.424" v="45"/>
          <ac:spMkLst>
            <pc:docMk/>
            <pc:sldMk cId="1611525959" sldId="484"/>
            <ac:spMk id="13" creationId="{736BF7FE-4064-4030-B175-647674B0179F}"/>
          </ac:spMkLst>
        </pc:spChg>
        <pc:picChg chg="mod">
          <ac:chgData name="佐藤 琴乃" userId="S::kotono_sato@jpfgojp.onmicrosoft.com::2230d9ee-5755-4738-bed6-b68085c1b120" providerId="AD" clId="Web-{FA7BAB15-EF6D-C7C0-B540-3215CBF31ED6}" dt="2020-07-10T02:23:10.073" v="343" actId="1076"/>
          <ac:picMkLst>
            <pc:docMk/>
            <pc:sldMk cId="1611525959" sldId="484"/>
            <ac:picMk id="4" creationId="{18FE6C3E-E431-4E22-9438-F48BCAC731EB}"/>
          </ac:picMkLst>
        </pc:picChg>
      </pc:sldChg>
      <pc:sldChg chg="addSp delSp modSp">
        <pc:chgData name="佐藤 琴乃" userId="S::kotono_sato@jpfgojp.onmicrosoft.com::2230d9ee-5755-4738-bed6-b68085c1b120" providerId="AD" clId="Web-{FA7BAB15-EF6D-C7C0-B540-3215CBF31ED6}" dt="2020-07-10T02:24:11.731" v="360" actId="1076"/>
        <pc:sldMkLst>
          <pc:docMk/>
          <pc:sldMk cId="4104081702" sldId="485"/>
        </pc:sldMkLst>
        <pc:spChg chg="del">
          <ac:chgData name="佐藤 琴乃" userId="S::kotono_sato@jpfgojp.onmicrosoft.com::2230d9ee-5755-4738-bed6-b68085c1b120" providerId="AD" clId="Web-{FA7BAB15-EF6D-C7C0-B540-3215CBF31ED6}" dt="2020-07-10T02:09:55.314" v="48"/>
          <ac:spMkLst>
            <pc:docMk/>
            <pc:sldMk cId="4104081702" sldId="485"/>
            <ac:spMk id="2" creationId="{A205A62B-D8A9-4EF5-AF8F-684E77B04AB0}"/>
          </ac:spMkLst>
        </pc:spChg>
        <pc:spChg chg="add del mod">
          <ac:chgData name="佐藤 琴乃" userId="S::kotono_sato@jpfgojp.onmicrosoft.com::2230d9ee-5755-4738-bed6-b68085c1b120" providerId="AD" clId="Web-{FA7BAB15-EF6D-C7C0-B540-3215CBF31ED6}" dt="2020-07-10T02:24:03.435" v="357" actId="1076"/>
          <ac:spMkLst>
            <pc:docMk/>
            <pc:sldMk cId="4104081702" sldId="485"/>
            <ac:spMk id="3" creationId="{00000000-0000-0000-0000-000000000000}"/>
          </ac:spMkLst>
        </pc:spChg>
        <pc:spChg chg="del">
          <ac:chgData name="佐藤 琴乃" userId="S::kotono_sato@jpfgojp.onmicrosoft.com::2230d9ee-5755-4738-bed6-b68085c1b120" providerId="AD" clId="Web-{FA7BAB15-EF6D-C7C0-B540-3215CBF31ED6}" dt="2020-07-10T02:09:57.346" v="50"/>
          <ac:spMkLst>
            <pc:docMk/>
            <pc:sldMk cId="4104081702" sldId="485"/>
            <ac:spMk id="5" creationId="{169BCF70-2C96-4FB6-B65D-48001D35232F}"/>
          </ac:spMkLst>
        </pc:spChg>
        <pc:spChg chg="mod">
          <ac:chgData name="佐藤 琴乃" userId="S::kotono_sato@jpfgojp.onmicrosoft.com::2230d9ee-5755-4738-bed6-b68085c1b120" providerId="AD" clId="Web-{FA7BAB15-EF6D-C7C0-B540-3215CBF31ED6}" dt="2020-07-10T02:24:11.731" v="360" actId="1076"/>
          <ac:spMkLst>
            <pc:docMk/>
            <pc:sldMk cId="4104081702" sldId="485"/>
            <ac:spMk id="7" creationId="{1AF68CEC-B70C-4DFA-9973-E5B8A12ED17D}"/>
          </ac:spMkLst>
        </pc:spChg>
        <pc:spChg chg="add del mod">
          <ac:chgData name="佐藤 琴乃" userId="S::kotono_sato@jpfgojp.onmicrosoft.com::2230d9ee-5755-4738-bed6-b68085c1b120" providerId="AD" clId="Web-{FA7BAB15-EF6D-C7C0-B540-3215CBF31ED6}" dt="2020-07-10T02:10:02.065" v="52"/>
          <ac:spMkLst>
            <pc:docMk/>
            <pc:sldMk cId="4104081702" sldId="485"/>
            <ac:spMk id="8" creationId="{76F2DC18-12E1-4CAF-A516-C9DE80D16622}"/>
          </ac:spMkLst>
        </pc:spChg>
        <pc:spChg chg="mod">
          <ac:chgData name="佐藤 琴乃" userId="S::kotono_sato@jpfgojp.onmicrosoft.com::2230d9ee-5755-4738-bed6-b68085c1b120" providerId="AD" clId="Web-{FA7BAB15-EF6D-C7C0-B540-3215CBF31ED6}" dt="2020-07-10T02:23:26.777" v="347" actId="20577"/>
          <ac:spMkLst>
            <pc:docMk/>
            <pc:sldMk cId="4104081702" sldId="485"/>
            <ac:spMk id="10" creationId="{F60FA5E0-773B-4E54-B022-43D549E2C383}"/>
          </ac:spMkLst>
        </pc:spChg>
        <pc:spChg chg="del">
          <ac:chgData name="佐藤 琴乃" userId="S::kotono_sato@jpfgojp.onmicrosoft.com::2230d9ee-5755-4738-bed6-b68085c1b120" providerId="AD" clId="Web-{FA7BAB15-EF6D-C7C0-B540-3215CBF31ED6}" dt="2020-07-10T02:10:04.877" v="53"/>
          <ac:spMkLst>
            <pc:docMk/>
            <pc:sldMk cId="4104081702" sldId="485"/>
            <ac:spMk id="11" creationId="{32BDF547-2588-45DC-9A1B-200667872D02}"/>
          </ac:spMkLst>
        </pc:spChg>
        <pc:spChg chg="del">
          <ac:chgData name="佐藤 琴乃" userId="S::kotono_sato@jpfgojp.onmicrosoft.com::2230d9ee-5755-4738-bed6-b68085c1b120" providerId="AD" clId="Web-{FA7BAB15-EF6D-C7C0-B540-3215CBF31ED6}" dt="2020-07-10T02:09:55.799" v="49"/>
          <ac:spMkLst>
            <pc:docMk/>
            <pc:sldMk cId="4104081702" sldId="485"/>
            <ac:spMk id="13" creationId="{736BF7FE-4064-4030-B175-647674B0179F}"/>
          </ac:spMkLst>
        </pc:spChg>
        <pc:picChg chg="mod">
          <ac:chgData name="佐藤 琴乃" userId="S::kotono_sato@jpfgojp.onmicrosoft.com::2230d9ee-5755-4738-bed6-b68085c1b120" providerId="AD" clId="Web-{FA7BAB15-EF6D-C7C0-B540-3215CBF31ED6}" dt="2020-07-10T02:24:04.872" v="358" actId="1076"/>
          <ac:picMkLst>
            <pc:docMk/>
            <pc:sldMk cId="4104081702" sldId="485"/>
            <ac:picMk id="6" creationId="{DFA6B7E3-AACA-4DC3-AB91-4E0456B8D4F5}"/>
          </ac:picMkLst>
        </pc:picChg>
      </pc:sldChg>
      <pc:sldChg chg="modSp">
        <pc:chgData name="佐藤 琴乃" userId="S::kotono_sato@jpfgojp.onmicrosoft.com::2230d9ee-5755-4738-bed6-b68085c1b120" providerId="AD" clId="Web-{FA7BAB15-EF6D-C7C0-B540-3215CBF31ED6}" dt="2020-07-10T02:24:24.607" v="368" actId="20577"/>
        <pc:sldMkLst>
          <pc:docMk/>
          <pc:sldMk cId="142431145" sldId="486"/>
        </pc:sldMkLst>
        <pc:spChg chg="mod">
          <ac:chgData name="佐藤 琴乃" userId="S::kotono_sato@jpfgojp.onmicrosoft.com::2230d9ee-5755-4738-bed6-b68085c1b120" providerId="AD" clId="Web-{FA7BAB15-EF6D-C7C0-B540-3215CBF31ED6}" dt="2020-07-10T02:24:24.607" v="368" actId="20577"/>
          <ac:spMkLst>
            <pc:docMk/>
            <pc:sldMk cId="142431145" sldId="486"/>
            <ac:spMk id="4" creationId="{00000000-0000-0000-0000-000000000000}"/>
          </ac:spMkLst>
        </pc:spChg>
      </pc:sldChg>
      <pc:sldChg chg="delSp modSp">
        <pc:chgData name="佐藤 琴乃" userId="S::kotono_sato@jpfgojp.onmicrosoft.com::2230d9ee-5755-4738-bed6-b68085c1b120" providerId="AD" clId="Web-{FA7BAB15-EF6D-C7C0-B540-3215CBF31ED6}" dt="2020-07-10T02:24:50.264" v="377" actId="14100"/>
        <pc:sldMkLst>
          <pc:docMk/>
          <pc:sldMk cId="915666975" sldId="487"/>
        </pc:sldMkLst>
        <pc:spChg chg="del">
          <ac:chgData name="佐藤 琴乃" userId="S::kotono_sato@jpfgojp.onmicrosoft.com::2230d9ee-5755-4738-bed6-b68085c1b120" providerId="AD" clId="Web-{FA7BAB15-EF6D-C7C0-B540-3215CBF31ED6}" dt="2020-07-10T02:10:08.096" v="54"/>
          <ac:spMkLst>
            <pc:docMk/>
            <pc:sldMk cId="915666975" sldId="487"/>
            <ac:spMk id="2" creationId="{A205A62B-D8A9-4EF5-AF8F-684E77B04AB0}"/>
          </ac:spMkLst>
        </pc:spChg>
        <pc:spChg chg="mod">
          <ac:chgData name="佐藤 琴乃" userId="S::kotono_sato@jpfgojp.onmicrosoft.com::2230d9ee-5755-4738-bed6-b68085c1b120" providerId="AD" clId="Web-{FA7BAB15-EF6D-C7C0-B540-3215CBF31ED6}" dt="2020-07-10T02:24:50.264" v="377" actId="14100"/>
          <ac:spMkLst>
            <pc:docMk/>
            <pc:sldMk cId="915666975" sldId="487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FA7BAB15-EF6D-C7C0-B540-3215CBF31ED6}" dt="2020-07-10T02:24:30.294" v="370" actId="20577"/>
          <ac:spMkLst>
            <pc:docMk/>
            <pc:sldMk cId="915666975" sldId="487"/>
            <ac:spMk id="4" creationId="{00000000-0000-0000-0000-000000000000}"/>
          </ac:spMkLst>
        </pc:spChg>
        <pc:spChg chg="del">
          <ac:chgData name="佐藤 琴乃" userId="S::kotono_sato@jpfgojp.onmicrosoft.com::2230d9ee-5755-4738-bed6-b68085c1b120" providerId="AD" clId="Web-{FA7BAB15-EF6D-C7C0-B540-3215CBF31ED6}" dt="2020-07-10T02:10:10.190" v="57"/>
          <ac:spMkLst>
            <pc:docMk/>
            <pc:sldMk cId="915666975" sldId="487"/>
            <ac:spMk id="5" creationId="{169BCF70-2C96-4FB6-B65D-48001D35232F}"/>
          </ac:spMkLst>
        </pc:spChg>
        <pc:spChg chg="del">
          <ac:chgData name="佐藤 琴乃" userId="S::kotono_sato@jpfgojp.onmicrosoft.com::2230d9ee-5755-4738-bed6-b68085c1b120" providerId="AD" clId="Web-{FA7BAB15-EF6D-C7C0-B540-3215CBF31ED6}" dt="2020-07-10T02:10:11.268" v="58"/>
          <ac:spMkLst>
            <pc:docMk/>
            <pc:sldMk cId="915666975" sldId="487"/>
            <ac:spMk id="11" creationId="{32BDF547-2588-45DC-9A1B-200667872D02}"/>
          </ac:spMkLst>
        </pc:spChg>
        <pc:spChg chg="del mod">
          <ac:chgData name="佐藤 琴乃" userId="S::kotono_sato@jpfgojp.onmicrosoft.com::2230d9ee-5755-4738-bed6-b68085c1b120" providerId="AD" clId="Web-{FA7BAB15-EF6D-C7C0-B540-3215CBF31ED6}" dt="2020-07-10T02:10:12.049" v="59"/>
          <ac:spMkLst>
            <pc:docMk/>
            <pc:sldMk cId="915666975" sldId="487"/>
            <ac:spMk id="13" creationId="{736BF7FE-4064-4030-B175-647674B0179F}"/>
          </ac:spMkLst>
        </pc:spChg>
      </pc:sldChg>
      <pc:sldChg chg="delSp modSp">
        <pc:chgData name="佐藤 琴乃" userId="S::kotono_sato@jpfgojp.onmicrosoft.com::2230d9ee-5755-4738-bed6-b68085c1b120" providerId="AD" clId="Web-{FA7BAB15-EF6D-C7C0-B540-3215CBF31ED6}" dt="2020-07-10T02:26:17.188" v="406" actId="1076"/>
        <pc:sldMkLst>
          <pc:docMk/>
          <pc:sldMk cId="1104712560" sldId="488"/>
        </pc:sldMkLst>
        <pc:spChg chg="del">
          <ac:chgData name="佐藤 琴乃" userId="S::kotono_sato@jpfgojp.onmicrosoft.com::2230d9ee-5755-4738-bed6-b68085c1b120" providerId="AD" clId="Web-{FA7BAB15-EF6D-C7C0-B540-3215CBF31ED6}" dt="2020-07-10T02:10:14.409" v="60"/>
          <ac:spMkLst>
            <pc:docMk/>
            <pc:sldMk cId="1104712560" sldId="488"/>
            <ac:spMk id="2" creationId="{A205A62B-D8A9-4EF5-AF8F-684E77B04AB0}"/>
          </ac:spMkLst>
        </pc:spChg>
        <pc:spChg chg="mod">
          <ac:chgData name="佐藤 琴乃" userId="S::kotono_sato@jpfgojp.onmicrosoft.com::2230d9ee-5755-4738-bed6-b68085c1b120" providerId="AD" clId="Web-{FA7BAB15-EF6D-C7C0-B540-3215CBF31ED6}" dt="2020-07-10T02:26:06.641" v="405" actId="20577"/>
          <ac:spMkLst>
            <pc:docMk/>
            <pc:sldMk cId="1104712560" sldId="488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FA7BAB15-EF6D-C7C0-B540-3215CBF31ED6}" dt="2020-07-10T02:25:05.108" v="386" actId="20577"/>
          <ac:spMkLst>
            <pc:docMk/>
            <pc:sldMk cId="1104712560" sldId="488"/>
            <ac:spMk id="4" creationId="{00000000-0000-0000-0000-000000000000}"/>
          </ac:spMkLst>
        </pc:spChg>
        <pc:spChg chg="del">
          <ac:chgData name="佐藤 琴乃" userId="S::kotono_sato@jpfgojp.onmicrosoft.com::2230d9ee-5755-4738-bed6-b68085c1b120" providerId="AD" clId="Web-{FA7BAB15-EF6D-C7C0-B540-3215CBF31ED6}" dt="2020-07-10T02:10:15.612" v="62"/>
          <ac:spMkLst>
            <pc:docMk/>
            <pc:sldMk cId="1104712560" sldId="488"/>
            <ac:spMk id="5" creationId="{169BCF70-2C96-4FB6-B65D-48001D35232F}"/>
          </ac:spMkLst>
        </pc:spChg>
        <pc:spChg chg="mod">
          <ac:chgData name="佐藤 琴乃" userId="S::kotono_sato@jpfgojp.onmicrosoft.com::2230d9ee-5755-4738-bed6-b68085c1b120" providerId="AD" clId="Web-{FA7BAB15-EF6D-C7C0-B540-3215CBF31ED6}" dt="2020-07-10T02:26:17.188" v="406" actId="1076"/>
          <ac:spMkLst>
            <pc:docMk/>
            <pc:sldMk cId="1104712560" sldId="488"/>
            <ac:spMk id="7" creationId="{1AF68CEC-B70C-4DFA-9973-E5B8A12ED17D}"/>
          </ac:spMkLst>
        </pc:spChg>
        <pc:spChg chg="del">
          <ac:chgData name="佐藤 琴乃" userId="S::kotono_sato@jpfgojp.onmicrosoft.com::2230d9ee-5755-4738-bed6-b68085c1b120" providerId="AD" clId="Web-{FA7BAB15-EF6D-C7C0-B540-3215CBF31ED6}" dt="2020-07-10T02:10:15.987" v="63"/>
          <ac:spMkLst>
            <pc:docMk/>
            <pc:sldMk cId="1104712560" sldId="488"/>
            <ac:spMk id="11" creationId="{32BDF547-2588-45DC-9A1B-200667872D02}"/>
          </ac:spMkLst>
        </pc:spChg>
        <pc:spChg chg="del">
          <ac:chgData name="佐藤 琴乃" userId="S::kotono_sato@jpfgojp.onmicrosoft.com::2230d9ee-5755-4738-bed6-b68085c1b120" providerId="AD" clId="Web-{FA7BAB15-EF6D-C7C0-B540-3215CBF31ED6}" dt="2020-07-10T02:10:14.956" v="61"/>
          <ac:spMkLst>
            <pc:docMk/>
            <pc:sldMk cId="1104712560" sldId="488"/>
            <ac:spMk id="13" creationId="{736BF7FE-4064-4030-B175-647674B0179F}"/>
          </ac:spMkLst>
        </pc:spChg>
      </pc:sldChg>
      <pc:sldChg chg="delSp modSp">
        <pc:chgData name="佐藤 琴乃" userId="S::kotono_sato@jpfgojp.onmicrosoft.com::2230d9ee-5755-4738-bed6-b68085c1b120" providerId="AD" clId="Web-{FA7BAB15-EF6D-C7C0-B540-3215CBF31ED6}" dt="2020-07-10T02:26:48.611" v="418" actId="20577"/>
        <pc:sldMkLst>
          <pc:docMk/>
          <pc:sldMk cId="1461046397" sldId="489"/>
        </pc:sldMkLst>
        <pc:spChg chg="del">
          <ac:chgData name="佐藤 琴乃" userId="S::kotono_sato@jpfgojp.onmicrosoft.com::2230d9ee-5755-4738-bed6-b68085c1b120" providerId="AD" clId="Web-{FA7BAB15-EF6D-C7C0-B540-3215CBF31ED6}" dt="2020-07-10T02:10:18.096" v="64"/>
          <ac:spMkLst>
            <pc:docMk/>
            <pc:sldMk cId="1461046397" sldId="489"/>
            <ac:spMk id="2" creationId="{A205A62B-D8A9-4EF5-AF8F-684E77B04AB0}"/>
          </ac:spMkLst>
        </pc:spChg>
        <pc:spChg chg="mod">
          <ac:chgData name="佐藤 琴乃" userId="S::kotono_sato@jpfgojp.onmicrosoft.com::2230d9ee-5755-4738-bed6-b68085c1b120" providerId="AD" clId="Web-{FA7BAB15-EF6D-C7C0-B540-3215CBF31ED6}" dt="2020-07-10T02:26:48.611" v="418" actId="20577"/>
          <ac:spMkLst>
            <pc:docMk/>
            <pc:sldMk cId="1461046397" sldId="489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FA7BAB15-EF6D-C7C0-B540-3215CBF31ED6}" dt="2020-07-10T02:26:27.110" v="412" actId="20577"/>
          <ac:spMkLst>
            <pc:docMk/>
            <pc:sldMk cId="1461046397" sldId="489"/>
            <ac:spMk id="4" creationId="{00000000-0000-0000-0000-000000000000}"/>
          </ac:spMkLst>
        </pc:spChg>
        <pc:spChg chg="del">
          <ac:chgData name="佐藤 琴乃" userId="S::kotono_sato@jpfgojp.onmicrosoft.com::2230d9ee-5755-4738-bed6-b68085c1b120" providerId="AD" clId="Web-{FA7BAB15-EF6D-C7C0-B540-3215CBF31ED6}" dt="2020-07-10T02:10:20.206" v="66"/>
          <ac:spMkLst>
            <pc:docMk/>
            <pc:sldMk cId="1461046397" sldId="489"/>
            <ac:spMk id="11" creationId="{32BDF547-2588-45DC-9A1B-200667872D02}"/>
          </ac:spMkLst>
        </pc:spChg>
        <pc:spChg chg="del">
          <ac:chgData name="佐藤 琴乃" userId="S::kotono_sato@jpfgojp.onmicrosoft.com::2230d9ee-5755-4738-bed6-b68085c1b120" providerId="AD" clId="Web-{FA7BAB15-EF6D-C7C0-B540-3215CBF31ED6}" dt="2020-07-10T02:10:18.737" v="65"/>
          <ac:spMkLst>
            <pc:docMk/>
            <pc:sldMk cId="1461046397" sldId="489"/>
            <ac:spMk id="13" creationId="{736BF7FE-4064-4030-B175-647674B0179F}"/>
          </ac:spMkLst>
        </pc:spChg>
      </pc:sldChg>
      <pc:sldChg chg="delSp modSp">
        <pc:chgData name="佐藤 琴乃" userId="S::kotono_sato@jpfgojp.onmicrosoft.com::2230d9ee-5755-4738-bed6-b68085c1b120" providerId="AD" clId="Web-{FA7BAB15-EF6D-C7C0-B540-3215CBF31ED6}" dt="2020-07-10T02:27:18.315" v="425" actId="14100"/>
        <pc:sldMkLst>
          <pc:docMk/>
          <pc:sldMk cId="485268657" sldId="490"/>
        </pc:sldMkLst>
        <pc:spChg chg="del">
          <ac:chgData name="佐藤 琴乃" userId="S::kotono_sato@jpfgojp.onmicrosoft.com::2230d9ee-5755-4738-bed6-b68085c1b120" providerId="AD" clId="Web-{FA7BAB15-EF6D-C7C0-B540-3215CBF31ED6}" dt="2020-07-10T02:10:22.284" v="67"/>
          <ac:spMkLst>
            <pc:docMk/>
            <pc:sldMk cId="485268657" sldId="490"/>
            <ac:spMk id="2" creationId="{A205A62B-D8A9-4EF5-AF8F-684E77B04AB0}"/>
          </ac:spMkLst>
        </pc:spChg>
        <pc:spChg chg="mod">
          <ac:chgData name="佐藤 琴乃" userId="S::kotono_sato@jpfgojp.onmicrosoft.com::2230d9ee-5755-4738-bed6-b68085c1b120" providerId="AD" clId="Web-{FA7BAB15-EF6D-C7C0-B540-3215CBF31ED6}" dt="2020-07-10T02:27:18.315" v="425" actId="14100"/>
          <ac:spMkLst>
            <pc:docMk/>
            <pc:sldMk cId="485268657" sldId="490"/>
            <ac:spMk id="3" creationId="{00000000-0000-0000-0000-000000000000}"/>
          </ac:spMkLst>
        </pc:spChg>
        <pc:spChg chg="del">
          <ac:chgData name="佐藤 琴乃" userId="S::kotono_sato@jpfgojp.onmicrosoft.com::2230d9ee-5755-4738-bed6-b68085c1b120" providerId="AD" clId="Web-{FA7BAB15-EF6D-C7C0-B540-3215CBF31ED6}" dt="2020-07-10T02:10:24.315" v="69"/>
          <ac:spMkLst>
            <pc:docMk/>
            <pc:sldMk cId="485268657" sldId="490"/>
            <ac:spMk id="5" creationId="{169BCF70-2C96-4FB6-B65D-48001D35232F}"/>
          </ac:spMkLst>
        </pc:spChg>
        <pc:spChg chg="mod">
          <ac:chgData name="佐藤 琴乃" userId="S::kotono_sato@jpfgojp.onmicrosoft.com::2230d9ee-5755-4738-bed6-b68085c1b120" providerId="AD" clId="Web-{FA7BAB15-EF6D-C7C0-B540-3215CBF31ED6}" dt="2020-07-10T02:26:55.518" v="419" actId="20577"/>
          <ac:spMkLst>
            <pc:docMk/>
            <pc:sldMk cId="485268657" sldId="490"/>
            <ac:spMk id="8" creationId="{B590BF03-DF4B-4292-A87C-CA7C026985BF}"/>
          </ac:spMkLst>
        </pc:spChg>
        <pc:spChg chg="del">
          <ac:chgData name="佐藤 琴乃" userId="S::kotono_sato@jpfgojp.onmicrosoft.com::2230d9ee-5755-4738-bed6-b68085c1b120" providerId="AD" clId="Web-{FA7BAB15-EF6D-C7C0-B540-3215CBF31ED6}" dt="2020-07-10T02:10:24.894" v="70"/>
          <ac:spMkLst>
            <pc:docMk/>
            <pc:sldMk cId="485268657" sldId="490"/>
            <ac:spMk id="11" creationId="{32BDF547-2588-45DC-9A1B-200667872D02}"/>
          </ac:spMkLst>
        </pc:spChg>
        <pc:spChg chg="del">
          <ac:chgData name="佐藤 琴乃" userId="S::kotono_sato@jpfgojp.onmicrosoft.com::2230d9ee-5755-4738-bed6-b68085c1b120" providerId="AD" clId="Web-{FA7BAB15-EF6D-C7C0-B540-3215CBF31ED6}" dt="2020-07-10T02:10:22.847" v="68"/>
          <ac:spMkLst>
            <pc:docMk/>
            <pc:sldMk cId="485268657" sldId="490"/>
            <ac:spMk id="13" creationId="{736BF7FE-4064-4030-B175-647674B0179F}"/>
          </ac:spMkLst>
        </pc:spChg>
      </pc:sldChg>
      <pc:sldChg chg="delSp modSp">
        <pc:chgData name="佐藤 琴乃" userId="S::kotono_sato@jpfgojp.onmicrosoft.com::2230d9ee-5755-4738-bed6-b68085c1b120" providerId="AD" clId="Web-{FA7BAB15-EF6D-C7C0-B540-3215CBF31ED6}" dt="2020-07-10T02:28:01.504" v="443" actId="1076"/>
        <pc:sldMkLst>
          <pc:docMk/>
          <pc:sldMk cId="1107092714" sldId="491"/>
        </pc:sldMkLst>
        <pc:spChg chg="del">
          <ac:chgData name="佐藤 琴乃" userId="S::kotono_sato@jpfgojp.onmicrosoft.com::2230d9ee-5755-4738-bed6-b68085c1b120" providerId="AD" clId="Web-{FA7BAB15-EF6D-C7C0-B540-3215CBF31ED6}" dt="2020-07-10T02:10:26.785" v="71"/>
          <ac:spMkLst>
            <pc:docMk/>
            <pc:sldMk cId="1107092714" sldId="491"/>
            <ac:spMk id="2" creationId="{A205A62B-D8A9-4EF5-AF8F-684E77B04AB0}"/>
          </ac:spMkLst>
        </pc:spChg>
        <pc:spChg chg="mod">
          <ac:chgData name="佐藤 琴乃" userId="S::kotono_sato@jpfgojp.onmicrosoft.com::2230d9ee-5755-4738-bed6-b68085c1b120" providerId="AD" clId="Web-{FA7BAB15-EF6D-C7C0-B540-3215CBF31ED6}" dt="2020-07-10T02:27:59.020" v="442" actId="1076"/>
          <ac:spMkLst>
            <pc:docMk/>
            <pc:sldMk cId="1107092714" sldId="491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FA7BAB15-EF6D-C7C0-B540-3215CBF31ED6}" dt="2020-07-10T02:27:30.222" v="434" actId="20577"/>
          <ac:spMkLst>
            <pc:docMk/>
            <pc:sldMk cId="1107092714" sldId="491"/>
            <ac:spMk id="4" creationId="{00000000-0000-0000-0000-000000000000}"/>
          </ac:spMkLst>
        </pc:spChg>
        <pc:spChg chg="del">
          <ac:chgData name="佐藤 琴乃" userId="S::kotono_sato@jpfgojp.onmicrosoft.com::2230d9ee-5755-4738-bed6-b68085c1b120" providerId="AD" clId="Web-{FA7BAB15-EF6D-C7C0-B540-3215CBF31ED6}" dt="2020-07-10T02:10:27.894" v="73"/>
          <ac:spMkLst>
            <pc:docMk/>
            <pc:sldMk cId="1107092714" sldId="491"/>
            <ac:spMk id="5" creationId="{169BCF70-2C96-4FB6-B65D-48001D35232F}"/>
          </ac:spMkLst>
        </pc:spChg>
        <pc:spChg chg="mod">
          <ac:chgData name="佐藤 琴乃" userId="S::kotono_sato@jpfgojp.onmicrosoft.com::2230d9ee-5755-4738-bed6-b68085c1b120" providerId="AD" clId="Web-{FA7BAB15-EF6D-C7C0-B540-3215CBF31ED6}" dt="2020-07-10T02:28:01.504" v="443" actId="1076"/>
          <ac:spMkLst>
            <pc:docMk/>
            <pc:sldMk cId="1107092714" sldId="491"/>
            <ac:spMk id="7" creationId="{1AF68CEC-B70C-4DFA-9973-E5B8A12ED17D}"/>
          </ac:spMkLst>
        </pc:spChg>
        <pc:spChg chg="del">
          <ac:chgData name="佐藤 琴乃" userId="S::kotono_sato@jpfgojp.onmicrosoft.com::2230d9ee-5755-4738-bed6-b68085c1b120" providerId="AD" clId="Web-{FA7BAB15-EF6D-C7C0-B540-3215CBF31ED6}" dt="2020-07-10T02:10:28.472" v="74"/>
          <ac:spMkLst>
            <pc:docMk/>
            <pc:sldMk cId="1107092714" sldId="491"/>
            <ac:spMk id="11" creationId="{32BDF547-2588-45DC-9A1B-200667872D02}"/>
          </ac:spMkLst>
        </pc:spChg>
        <pc:spChg chg="del">
          <ac:chgData name="佐藤 琴乃" userId="S::kotono_sato@jpfgojp.onmicrosoft.com::2230d9ee-5755-4738-bed6-b68085c1b120" providerId="AD" clId="Web-{FA7BAB15-EF6D-C7C0-B540-3215CBF31ED6}" dt="2020-07-10T02:10:27.300" v="72"/>
          <ac:spMkLst>
            <pc:docMk/>
            <pc:sldMk cId="1107092714" sldId="491"/>
            <ac:spMk id="13" creationId="{736BF7FE-4064-4030-B175-647674B0179F}"/>
          </ac:spMkLst>
        </pc:spChg>
      </pc:sldChg>
      <pc:sldChg chg="delSp modSp">
        <pc:chgData name="佐藤 琴乃" userId="S::kotono_sato@jpfgojp.onmicrosoft.com::2230d9ee-5755-4738-bed6-b68085c1b120" providerId="AD" clId="Web-{FA7BAB15-EF6D-C7C0-B540-3215CBF31ED6}" dt="2020-07-10T02:28:27.864" v="450" actId="20577"/>
        <pc:sldMkLst>
          <pc:docMk/>
          <pc:sldMk cId="2358122696" sldId="492"/>
        </pc:sldMkLst>
        <pc:spChg chg="del">
          <ac:chgData name="佐藤 琴乃" userId="S::kotono_sato@jpfgojp.onmicrosoft.com::2230d9ee-5755-4738-bed6-b68085c1b120" providerId="AD" clId="Web-{FA7BAB15-EF6D-C7C0-B540-3215CBF31ED6}" dt="2020-07-10T02:10:30.831" v="75"/>
          <ac:spMkLst>
            <pc:docMk/>
            <pc:sldMk cId="2358122696" sldId="492"/>
            <ac:spMk id="2" creationId="{A205A62B-D8A9-4EF5-AF8F-684E77B04AB0}"/>
          </ac:spMkLst>
        </pc:spChg>
        <pc:spChg chg="mod">
          <ac:chgData name="佐藤 琴乃" userId="S::kotono_sato@jpfgojp.onmicrosoft.com::2230d9ee-5755-4738-bed6-b68085c1b120" providerId="AD" clId="Web-{FA7BAB15-EF6D-C7C0-B540-3215CBF31ED6}" dt="2020-07-10T02:28:27.864" v="450" actId="20577"/>
          <ac:spMkLst>
            <pc:docMk/>
            <pc:sldMk cId="2358122696" sldId="492"/>
            <ac:spMk id="3" creationId="{00000000-0000-0000-0000-000000000000}"/>
          </ac:spMkLst>
        </pc:spChg>
        <pc:spChg chg="del">
          <ac:chgData name="佐藤 琴乃" userId="S::kotono_sato@jpfgojp.onmicrosoft.com::2230d9ee-5755-4738-bed6-b68085c1b120" providerId="AD" clId="Web-{FA7BAB15-EF6D-C7C0-B540-3215CBF31ED6}" dt="2020-07-10T02:10:31.894" v="77"/>
          <ac:spMkLst>
            <pc:docMk/>
            <pc:sldMk cId="2358122696" sldId="492"/>
            <ac:spMk id="5" creationId="{169BCF70-2C96-4FB6-B65D-48001D35232F}"/>
          </ac:spMkLst>
        </pc:spChg>
        <pc:spChg chg="mod">
          <ac:chgData name="佐藤 琴乃" userId="S::kotono_sato@jpfgojp.onmicrosoft.com::2230d9ee-5755-4738-bed6-b68085c1b120" providerId="AD" clId="Web-{FA7BAB15-EF6D-C7C0-B540-3215CBF31ED6}" dt="2020-07-10T02:28:14.020" v="445" actId="20577"/>
          <ac:spMkLst>
            <pc:docMk/>
            <pc:sldMk cId="2358122696" sldId="492"/>
            <ac:spMk id="8" creationId="{B590BF03-DF4B-4292-A87C-CA7C026985BF}"/>
          </ac:spMkLst>
        </pc:spChg>
        <pc:spChg chg="del">
          <ac:chgData name="佐藤 琴乃" userId="S::kotono_sato@jpfgojp.onmicrosoft.com::2230d9ee-5755-4738-bed6-b68085c1b120" providerId="AD" clId="Web-{FA7BAB15-EF6D-C7C0-B540-3215CBF31ED6}" dt="2020-07-10T02:10:31.472" v="76"/>
          <ac:spMkLst>
            <pc:docMk/>
            <pc:sldMk cId="2358122696" sldId="492"/>
            <ac:spMk id="13" creationId="{736BF7FE-4064-4030-B175-647674B0179F}"/>
          </ac:spMkLst>
        </pc:spChg>
      </pc:sldChg>
      <pc:sldChg chg="delSp modSp">
        <pc:chgData name="佐藤 琴乃" userId="S::kotono_sato@jpfgojp.onmicrosoft.com::2230d9ee-5755-4738-bed6-b68085c1b120" providerId="AD" clId="Web-{FA7BAB15-EF6D-C7C0-B540-3215CBF31ED6}" dt="2020-07-10T02:28:58.443" v="464" actId="20577"/>
        <pc:sldMkLst>
          <pc:docMk/>
          <pc:sldMk cId="3683914261" sldId="493"/>
        </pc:sldMkLst>
        <pc:spChg chg="del">
          <ac:chgData name="佐藤 琴乃" userId="S::kotono_sato@jpfgojp.onmicrosoft.com::2230d9ee-5755-4738-bed6-b68085c1b120" providerId="AD" clId="Web-{FA7BAB15-EF6D-C7C0-B540-3215CBF31ED6}" dt="2020-07-10T02:10:33.988" v="78"/>
          <ac:spMkLst>
            <pc:docMk/>
            <pc:sldMk cId="3683914261" sldId="493"/>
            <ac:spMk id="2" creationId="{A205A62B-D8A9-4EF5-AF8F-684E77B04AB0}"/>
          </ac:spMkLst>
        </pc:spChg>
        <pc:spChg chg="mod">
          <ac:chgData name="佐藤 琴乃" userId="S::kotono_sato@jpfgojp.onmicrosoft.com::2230d9ee-5755-4738-bed6-b68085c1b120" providerId="AD" clId="Web-{FA7BAB15-EF6D-C7C0-B540-3215CBF31ED6}" dt="2020-07-10T02:28:58.443" v="464" actId="20577"/>
          <ac:spMkLst>
            <pc:docMk/>
            <pc:sldMk cId="3683914261" sldId="493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FA7BAB15-EF6D-C7C0-B540-3215CBF31ED6}" dt="2020-07-10T02:28:36.614" v="458" actId="20577"/>
          <ac:spMkLst>
            <pc:docMk/>
            <pc:sldMk cId="3683914261" sldId="493"/>
            <ac:spMk id="4" creationId="{00000000-0000-0000-0000-000000000000}"/>
          </ac:spMkLst>
        </pc:spChg>
        <pc:spChg chg="del">
          <ac:chgData name="佐藤 琴乃" userId="S::kotono_sato@jpfgojp.onmicrosoft.com::2230d9ee-5755-4738-bed6-b68085c1b120" providerId="AD" clId="Web-{FA7BAB15-EF6D-C7C0-B540-3215CBF31ED6}" dt="2020-07-10T02:10:35.691" v="80"/>
          <ac:spMkLst>
            <pc:docMk/>
            <pc:sldMk cId="3683914261" sldId="493"/>
            <ac:spMk id="11" creationId="{32BDF547-2588-45DC-9A1B-200667872D02}"/>
          </ac:spMkLst>
        </pc:spChg>
        <pc:spChg chg="del">
          <ac:chgData name="佐藤 琴乃" userId="S::kotono_sato@jpfgojp.onmicrosoft.com::2230d9ee-5755-4738-bed6-b68085c1b120" providerId="AD" clId="Web-{FA7BAB15-EF6D-C7C0-B540-3215CBF31ED6}" dt="2020-07-10T02:10:34.831" v="79"/>
          <ac:spMkLst>
            <pc:docMk/>
            <pc:sldMk cId="3683914261" sldId="493"/>
            <ac:spMk id="13" creationId="{736BF7FE-4064-4030-B175-647674B0179F}"/>
          </ac:spMkLst>
        </pc:spChg>
      </pc:sldChg>
      <pc:sldChg chg="delSp modSp">
        <pc:chgData name="佐藤 琴乃" userId="S::kotono_sato@jpfgojp.onmicrosoft.com::2230d9ee-5755-4738-bed6-b68085c1b120" providerId="AD" clId="Web-{FA7BAB15-EF6D-C7C0-B540-3215CBF31ED6}" dt="2020-07-10T02:29:34.038" v="478" actId="14100"/>
        <pc:sldMkLst>
          <pc:docMk/>
          <pc:sldMk cId="3327154613" sldId="494"/>
        </pc:sldMkLst>
        <pc:spChg chg="del">
          <ac:chgData name="佐藤 琴乃" userId="S::kotono_sato@jpfgojp.onmicrosoft.com::2230d9ee-5755-4738-bed6-b68085c1b120" providerId="AD" clId="Web-{FA7BAB15-EF6D-C7C0-B540-3215CBF31ED6}" dt="2020-07-10T02:10:37.472" v="81"/>
          <ac:spMkLst>
            <pc:docMk/>
            <pc:sldMk cId="3327154613" sldId="494"/>
            <ac:spMk id="2" creationId="{A205A62B-D8A9-4EF5-AF8F-684E77B04AB0}"/>
          </ac:spMkLst>
        </pc:spChg>
        <pc:spChg chg="mod">
          <ac:chgData name="佐藤 琴乃" userId="S::kotono_sato@jpfgojp.onmicrosoft.com::2230d9ee-5755-4738-bed6-b68085c1b120" providerId="AD" clId="Web-{FA7BAB15-EF6D-C7C0-B540-3215CBF31ED6}" dt="2020-07-10T02:29:34.038" v="478" actId="14100"/>
          <ac:spMkLst>
            <pc:docMk/>
            <pc:sldMk cId="3327154613" sldId="494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FA7BAB15-EF6D-C7C0-B540-3215CBF31ED6}" dt="2020-07-10T02:29:09.678" v="472" actId="20577"/>
          <ac:spMkLst>
            <pc:docMk/>
            <pc:sldMk cId="3327154613" sldId="494"/>
            <ac:spMk id="4" creationId="{00000000-0000-0000-0000-000000000000}"/>
          </ac:spMkLst>
        </pc:spChg>
        <pc:spChg chg="del">
          <ac:chgData name="佐藤 琴乃" userId="S::kotono_sato@jpfgojp.onmicrosoft.com::2230d9ee-5755-4738-bed6-b68085c1b120" providerId="AD" clId="Web-{FA7BAB15-EF6D-C7C0-B540-3215CBF31ED6}" dt="2020-07-10T02:10:38.566" v="83"/>
          <ac:spMkLst>
            <pc:docMk/>
            <pc:sldMk cId="3327154613" sldId="494"/>
            <ac:spMk id="5" creationId="{169BCF70-2C96-4FB6-B65D-48001D35232F}"/>
          </ac:spMkLst>
        </pc:spChg>
        <pc:spChg chg="del mod">
          <ac:chgData name="佐藤 琴乃" userId="S::kotono_sato@jpfgojp.onmicrosoft.com::2230d9ee-5755-4738-bed6-b68085c1b120" providerId="AD" clId="Web-{FA7BAB15-EF6D-C7C0-B540-3215CBF31ED6}" dt="2020-07-10T02:10:41.644" v="87"/>
          <ac:spMkLst>
            <pc:docMk/>
            <pc:sldMk cId="3327154613" sldId="494"/>
            <ac:spMk id="11" creationId="{32BDF547-2588-45DC-9A1B-200667872D02}"/>
          </ac:spMkLst>
        </pc:spChg>
        <pc:spChg chg="del">
          <ac:chgData name="佐藤 琴乃" userId="S::kotono_sato@jpfgojp.onmicrosoft.com::2230d9ee-5755-4738-bed6-b68085c1b120" providerId="AD" clId="Web-{FA7BAB15-EF6D-C7C0-B540-3215CBF31ED6}" dt="2020-07-10T02:10:38.019" v="82"/>
          <ac:spMkLst>
            <pc:docMk/>
            <pc:sldMk cId="3327154613" sldId="494"/>
            <ac:spMk id="13" creationId="{736BF7FE-4064-4030-B175-647674B0179F}"/>
          </ac:spMkLst>
        </pc:spChg>
      </pc:sldChg>
      <pc:sldChg chg="delSp modSp">
        <pc:chgData name="佐藤 琴乃" userId="S::kotono_sato@jpfgojp.onmicrosoft.com::2230d9ee-5755-4738-bed6-b68085c1b120" providerId="AD" clId="Web-{FA7BAB15-EF6D-C7C0-B540-3215CBF31ED6}" dt="2020-07-10T02:31:18.651" v="512" actId="1076"/>
        <pc:sldMkLst>
          <pc:docMk/>
          <pc:sldMk cId="148923213" sldId="495"/>
        </pc:sldMkLst>
        <pc:spChg chg="del mod">
          <ac:chgData name="佐藤 琴乃" userId="S::kotono_sato@jpfgojp.onmicrosoft.com::2230d9ee-5755-4738-bed6-b68085c1b120" providerId="AD" clId="Web-{FA7BAB15-EF6D-C7C0-B540-3215CBF31ED6}" dt="2020-07-10T02:10:44.347" v="90"/>
          <ac:spMkLst>
            <pc:docMk/>
            <pc:sldMk cId="148923213" sldId="495"/>
            <ac:spMk id="2" creationId="{A205A62B-D8A9-4EF5-AF8F-684E77B04AB0}"/>
          </ac:spMkLst>
        </pc:spChg>
        <pc:spChg chg="mod">
          <ac:chgData name="佐藤 琴乃" userId="S::kotono_sato@jpfgojp.onmicrosoft.com::2230d9ee-5755-4738-bed6-b68085c1b120" providerId="AD" clId="Web-{FA7BAB15-EF6D-C7C0-B540-3215CBF31ED6}" dt="2020-07-10T02:31:16.447" v="511" actId="1076"/>
          <ac:spMkLst>
            <pc:docMk/>
            <pc:sldMk cId="148923213" sldId="495"/>
            <ac:spMk id="3" creationId="{00000000-0000-0000-0000-000000000000}"/>
          </ac:spMkLst>
        </pc:spChg>
        <pc:spChg chg="del">
          <ac:chgData name="佐藤 琴乃" userId="S::kotono_sato@jpfgojp.onmicrosoft.com::2230d9ee-5755-4738-bed6-b68085c1b120" providerId="AD" clId="Web-{FA7BAB15-EF6D-C7C0-B540-3215CBF31ED6}" dt="2020-07-10T02:10:45.972" v="92"/>
          <ac:spMkLst>
            <pc:docMk/>
            <pc:sldMk cId="148923213" sldId="495"/>
            <ac:spMk id="5" creationId="{169BCF70-2C96-4FB6-B65D-48001D35232F}"/>
          </ac:spMkLst>
        </pc:spChg>
        <pc:spChg chg="mod">
          <ac:chgData name="佐藤 琴乃" userId="S::kotono_sato@jpfgojp.onmicrosoft.com::2230d9ee-5755-4738-bed6-b68085c1b120" providerId="AD" clId="Web-{FA7BAB15-EF6D-C7C0-B540-3215CBF31ED6}" dt="2020-07-10T02:31:18.651" v="512" actId="1076"/>
          <ac:spMkLst>
            <pc:docMk/>
            <pc:sldMk cId="148923213" sldId="495"/>
            <ac:spMk id="7" creationId="{1AF68CEC-B70C-4DFA-9973-E5B8A12ED17D}"/>
          </ac:spMkLst>
        </pc:spChg>
        <pc:spChg chg="mod">
          <ac:chgData name="佐藤 琴乃" userId="S::kotono_sato@jpfgojp.onmicrosoft.com::2230d9ee-5755-4738-bed6-b68085c1b120" providerId="AD" clId="Web-{FA7BAB15-EF6D-C7C0-B540-3215CBF31ED6}" dt="2020-07-10T02:31:07.275" v="509"/>
          <ac:spMkLst>
            <pc:docMk/>
            <pc:sldMk cId="148923213" sldId="495"/>
            <ac:spMk id="10" creationId="{F60FA5E0-773B-4E54-B022-43D549E2C383}"/>
          </ac:spMkLst>
        </pc:spChg>
        <pc:spChg chg="del">
          <ac:chgData name="佐藤 琴乃" userId="S::kotono_sato@jpfgojp.onmicrosoft.com::2230d9ee-5755-4738-bed6-b68085c1b120" providerId="AD" clId="Web-{FA7BAB15-EF6D-C7C0-B540-3215CBF31ED6}" dt="2020-07-10T02:10:47.207" v="93"/>
          <ac:spMkLst>
            <pc:docMk/>
            <pc:sldMk cId="148923213" sldId="495"/>
            <ac:spMk id="11" creationId="{32BDF547-2588-45DC-9A1B-200667872D02}"/>
          </ac:spMkLst>
        </pc:spChg>
        <pc:spChg chg="del">
          <ac:chgData name="佐藤 琴乃" userId="S::kotono_sato@jpfgojp.onmicrosoft.com::2230d9ee-5755-4738-bed6-b68085c1b120" providerId="AD" clId="Web-{FA7BAB15-EF6D-C7C0-B540-3215CBF31ED6}" dt="2020-07-10T02:10:45.004" v="91"/>
          <ac:spMkLst>
            <pc:docMk/>
            <pc:sldMk cId="148923213" sldId="495"/>
            <ac:spMk id="13" creationId="{736BF7FE-4064-4030-B175-647674B0179F}"/>
          </ac:spMkLst>
        </pc:spChg>
      </pc:sldChg>
      <pc:sldChg chg="delSp modSp">
        <pc:chgData name="佐藤 琴乃" userId="S::kotono_sato@jpfgojp.onmicrosoft.com::2230d9ee-5755-4738-bed6-b68085c1b120" providerId="AD" clId="Web-{FA7BAB15-EF6D-C7C0-B540-3215CBF31ED6}" dt="2020-07-10T02:32:08.543" v="531" actId="1076"/>
        <pc:sldMkLst>
          <pc:docMk/>
          <pc:sldMk cId="2461876209" sldId="496"/>
        </pc:sldMkLst>
        <pc:spChg chg="del">
          <ac:chgData name="佐藤 琴乃" userId="S::kotono_sato@jpfgojp.onmicrosoft.com::2230d9ee-5755-4738-bed6-b68085c1b120" providerId="AD" clId="Web-{FA7BAB15-EF6D-C7C0-B540-3215CBF31ED6}" dt="2020-07-10T02:10:50.004" v="94"/>
          <ac:spMkLst>
            <pc:docMk/>
            <pc:sldMk cId="2461876209" sldId="496"/>
            <ac:spMk id="2" creationId="{A205A62B-D8A9-4EF5-AF8F-684E77B04AB0}"/>
          </ac:spMkLst>
        </pc:spChg>
        <pc:spChg chg="mod">
          <ac:chgData name="佐藤 琴乃" userId="S::kotono_sato@jpfgojp.onmicrosoft.com::2230d9ee-5755-4738-bed6-b68085c1b120" providerId="AD" clId="Web-{FA7BAB15-EF6D-C7C0-B540-3215CBF31ED6}" dt="2020-07-10T02:32:03.824" v="529"/>
          <ac:spMkLst>
            <pc:docMk/>
            <pc:sldMk cId="2461876209" sldId="496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FA7BAB15-EF6D-C7C0-B540-3215CBF31ED6}" dt="2020-07-10T02:31:27.120" v="515" actId="20577"/>
          <ac:spMkLst>
            <pc:docMk/>
            <pc:sldMk cId="2461876209" sldId="496"/>
            <ac:spMk id="4" creationId="{00000000-0000-0000-0000-000000000000}"/>
          </ac:spMkLst>
        </pc:spChg>
        <pc:spChg chg="del">
          <ac:chgData name="佐藤 琴乃" userId="S::kotono_sato@jpfgojp.onmicrosoft.com::2230d9ee-5755-4738-bed6-b68085c1b120" providerId="AD" clId="Web-{FA7BAB15-EF6D-C7C0-B540-3215CBF31ED6}" dt="2020-07-10T02:10:51.394" v="96"/>
          <ac:spMkLst>
            <pc:docMk/>
            <pc:sldMk cId="2461876209" sldId="496"/>
            <ac:spMk id="5" creationId="{169BCF70-2C96-4FB6-B65D-48001D35232F}"/>
          </ac:spMkLst>
        </pc:spChg>
        <pc:spChg chg="mod">
          <ac:chgData name="佐藤 琴乃" userId="S::kotono_sato@jpfgojp.onmicrosoft.com::2230d9ee-5755-4738-bed6-b68085c1b120" providerId="AD" clId="Web-{FA7BAB15-EF6D-C7C0-B540-3215CBF31ED6}" dt="2020-07-10T02:32:06.605" v="530" actId="1076"/>
          <ac:spMkLst>
            <pc:docMk/>
            <pc:sldMk cId="2461876209" sldId="496"/>
            <ac:spMk id="7" creationId="{1AF68CEC-B70C-4DFA-9973-E5B8A12ED17D}"/>
          </ac:spMkLst>
        </pc:spChg>
        <pc:spChg chg="del">
          <ac:chgData name="佐藤 琴乃" userId="S::kotono_sato@jpfgojp.onmicrosoft.com::2230d9ee-5755-4738-bed6-b68085c1b120" providerId="AD" clId="Web-{FA7BAB15-EF6D-C7C0-B540-3215CBF31ED6}" dt="2020-07-10T02:31:46.698" v="520"/>
          <ac:spMkLst>
            <pc:docMk/>
            <pc:sldMk cId="2461876209" sldId="496"/>
            <ac:spMk id="11" creationId="{32BDF547-2588-45DC-9A1B-200667872D02}"/>
          </ac:spMkLst>
        </pc:spChg>
        <pc:spChg chg="del">
          <ac:chgData name="佐藤 琴乃" userId="S::kotono_sato@jpfgojp.onmicrosoft.com::2230d9ee-5755-4738-bed6-b68085c1b120" providerId="AD" clId="Web-{FA7BAB15-EF6D-C7C0-B540-3215CBF31ED6}" dt="2020-07-10T02:10:50.629" v="95"/>
          <ac:spMkLst>
            <pc:docMk/>
            <pc:sldMk cId="2461876209" sldId="496"/>
            <ac:spMk id="13" creationId="{736BF7FE-4064-4030-B175-647674B0179F}"/>
          </ac:spMkLst>
        </pc:spChg>
        <pc:picChg chg="mod">
          <ac:chgData name="佐藤 琴乃" userId="S::kotono_sato@jpfgojp.onmicrosoft.com::2230d9ee-5755-4738-bed6-b68085c1b120" providerId="AD" clId="Web-{FA7BAB15-EF6D-C7C0-B540-3215CBF31ED6}" dt="2020-07-10T02:32:08.543" v="531" actId="1076"/>
          <ac:picMkLst>
            <pc:docMk/>
            <pc:sldMk cId="2461876209" sldId="496"/>
            <ac:picMk id="8" creationId="{67B0B2F3-0C7A-4DA4-9133-8CA4D80B6640}"/>
          </ac:picMkLst>
        </pc:picChg>
      </pc:sldChg>
      <pc:sldChg chg="modSp">
        <pc:chgData name="佐藤 琴乃" userId="S::kotono_sato@jpfgojp.onmicrosoft.com::2230d9ee-5755-4738-bed6-b68085c1b120" providerId="AD" clId="Web-{FA7BAB15-EF6D-C7C0-B540-3215CBF31ED6}" dt="2020-07-10T02:32:23.731" v="539" actId="20577"/>
        <pc:sldMkLst>
          <pc:docMk/>
          <pc:sldMk cId="644275542" sldId="497"/>
        </pc:sldMkLst>
        <pc:spChg chg="mod">
          <ac:chgData name="佐藤 琴乃" userId="S::kotono_sato@jpfgojp.onmicrosoft.com::2230d9ee-5755-4738-bed6-b68085c1b120" providerId="AD" clId="Web-{FA7BAB15-EF6D-C7C0-B540-3215CBF31ED6}" dt="2020-07-10T02:32:23.731" v="539" actId="20577"/>
          <ac:spMkLst>
            <pc:docMk/>
            <pc:sldMk cId="644275542" sldId="497"/>
            <ac:spMk id="4" creationId="{00000000-0000-0000-0000-000000000000}"/>
          </ac:spMkLst>
        </pc:spChg>
      </pc:sldChg>
      <pc:sldChg chg="delSp modSp">
        <pc:chgData name="佐藤 琴乃" userId="S::kotono_sato@jpfgojp.onmicrosoft.com::2230d9ee-5755-4738-bed6-b68085c1b120" providerId="AD" clId="Web-{FA7BAB15-EF6D-C7C0-B540-3215CBF31ED6}" dt="2020-07-10T02:33:20.732" v="547" actId="20577"/>
        <pc:sldMkLst>
          <pc:docMk/>
          <pc:sldMk cId="1283022716" sldId="498"/>
        </pc:sldMkLst>
        <pc:spChg chg="del">
          <ac:chgData name="佐藤 琴乃" userId="S::kotono_sato@jpfgojp.onmicrosoft.com::2230d9ee-5755-4738-bed6-b68085c1b120" providerId="AD" clId="Web-{FA7BAB15-EF6D-C7C0-B540-3215CBF31ED6}" dt="2020-07-10T02:10:55.848" v="97"/>
          <ac:spMkLst>
            <pc:docMk/>
            <pc:sldMk cId="1283022716" sldId="498"/>
            <ac:spMk id="2" creationId="{A205A62B-D8A9-4EF5-AF8F-684E77B04AB0}"/>
          </ac:spMkLst>
        </pc:spChg>
        <pc:spChg chg="mod">
          <ac:chgData name="佐藤 琴乃" userId="S::kotono_sato@jpfgojp.onmicrosoft.com::2230d9ee-5755-4738-bed6-b68085c1b120" providerId="AD" clId="Web-{FA7BAB15-EF6D-C7C0-B540-3215CBF31ED6}" dt="2020-07-10T02:33:20.732" v="547" actId="20577"/>
          <ac:spMkLst>
            <pc:docMk/>
            <pc:sldMk cId="1283022716" sldId="498"/>
            <ac:spMk id="3" creationId="{00000000-0000-0000-0000-000000000000}"/>
          </ac:spMkLst>
        </pc:spChg>
        <pc:spChg chg="del">
          <ac:chgData name="佐藤 琴乃" userId="S::kotono_sato@jpfgojp.onmicrosoft.com::2230d9ee-5755-4738-bed6-b68085c1b120" providerId="AD" clId="Web-{FA7BAB15-EF6D-C7C0-B540-3215CBF31ED6}" dt="2020-07-10T02:10:57.004" v="99"/>
          <ac:spMkLst>
            <pc:docMk/>
            <pc:sldMk cId="1283022716" sldId="498"/>
            <ac:spMk id="5" creationId="{169BCF70-2C96-4FB6-B65D-48001D35232F}"/>
          </ac:spMkLst>
        </pc:spChg>
        <pc:spChg chg="mod">
          <ac:chgData name="佐藤 琴乃" userId="S::kotono_sato@jpfgojp.onmicrosoft.com::2230d9ee-5755-4738-bed6-b68085c1b120" providerId="AD" clId="Web-{FA7BAB15-EF6D-C7C0-B540-3215CBF31ED6}" dt="2020-07-10T02:32:51.825" v="542" actId="20577"/>
          <ac:spMkLst>
            <pc:docMk/>
            <pc:sldMk cId="1283022716" sldId="498"/>
            <ac:spMk id="8" creationId="{B590BF03-DF4B-4292-A87C-CA7C026985BF}"/>
          </ac:spMkLst>
        </pc:spChg>
        <pc:spChg chg="del">
          <ac:chgData name="佐藤 琴乃" userId="S::kotono_sato@jpfgojp.onmicrosoft.com::2230d9ee-5755-4738-bed6-b68085c1b120" providerId="AD" clId="Web-{FA7BAB15-EF6D-C7C0-B540-3215CBF31ED6}" dt="2020-07-10T02:10:57.457" v="100"/>
          <ac:spMkLst>
            <pc:docMk/>
            <pc:sldMk cId="1283022716" sldId="498"/>
            <ac:spMk id="11" creationId="{32BDF547-2588-45DC-9A1B-200667872D02}"/>
          </ac:spMkLst>
        </pc:spChg>
        <pc:spChg chg="del">
          <ac:chgData name="佐藤 琴乃" userId="S::kotono_sato@jpfgojp.onmicrosoft.com::2230d9ee-5755-4738-bed6-b68085c1b120" providerId="AD" clId="Web-{FA7BAB15-EF6D-C7C0-B540-3215CBF31ED6}" dt="2020-07-10T02:10:56.535" v="98"/>
          <ac:spMkLst>
            <pc:docMk/>
            <pc:sldMk cId="1283022716" sldId="498"/>
            <ac:spMk id="13" creationId="{736BF7FE-4064-4030-B175-647674B0179F}"/>
          </ac:spMkLst>
        </pc:spChg>
      </pc:sldChg>
      <pc:sldChg chg="delSp modSp">
        <pc:chgData name="佐藤 琴乃" userId="S::kotono_sato@jpfgojp.onmicrosoft.com::2230d9ee-5755-4738-bed6-b68085c1b120" providerId="AD" clId="Web-{FA7BAB15-EF6D-C7C0-B540-3215CBF31ED6}" dt="2020-07-10T02:34:09.656" v="560" actId="1076"/>
        <pc:sldMkLst>
          <pc:docMk/>
          <pc:sldMk cId="531626411" sldId="499"/>
        </pc:sldMkLst>
        <pc:spChg chg="mod">
          <ac:chgData name="佐藤 琴乃" userId="S::kotono_sato@jpfgojp.onmicrosoft.com::2230d9ee-5755-4738-bed6-b68085c1b120" providerId="AD" clId="Web-{FA7BAB15-EF6D-C7C0-B540-3215CBF31ED6}" dt="2020-07-10T02:34:05.187" v="559" actId="1076"/>
          <ac:spMkLst>
            <pc:docMk/>
            <pc:sldMk cId="531626411" sldId="499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FA7BAB15-EF6D-C7C0-B540-3215CBF31ED6}" dt="2020-07-10T02:33:31.264" v="549" actId="20577"/>
          <ac:spMkLst>
            <pc:docMk/>
            <pc:sldMk cId="531626411" sldId="499"/>
            <ac:spMk id="6" creationId="{7A40A1DF-3358-484F-BD5A-40BA56F2E3C5}"/>
          </ac:spMkLst>
        </pc:spChg>
        <pc:spChg chg="mod">
          <ac:chgData name="佐藤 琴乃" userId="S::kotono_sato@jpfgojp.onmicrosoft.com::2230d9ee-5755-4738-bed6-b68085c1b120" providerId="AD" clId="Web-{FA7BAB15-EF6D-C7C0-B540-3215CBF31ED6}" dt="2020-07-10T02:34:09.656" v="560" actId="1076"/>
          <ac:spMkLst>
            <pc:docMk/>
            <pc:sldMk cId="531626411" sldId="499"/>
            <ac:spMk id="7" creationId="{1AF68CEC-B70C-4DFA-9973-E5B8A12ED17D}"/>
          </ac:spMkLst>
        </pc:spChg>
        <pc:spChg chg="del">
          <ac:chgData name="佐藤 琴乃" userId="S::kotono_sato@jpfgojp.onmicrosoft.com::2230d9ee-5755-4738-bed6-b68085c1b120" providerId="AD" clId="Web-{FA7BAB15-EF6D-C7C0-B540-3215CBF31ED6}" dt="2020-07-10T02:11:00.082" v="102"/>
          <ac:spMkLst>
            <pc:docMk/>
            <pc:sldMk cId="531626411" sldId="499"/>
            <ac:spMk id="9" creationId="{6E37CAF3-B9A2-43ED-BCA1-65EAB288638E}"/>
          </ac:spMkLst>
        </pc:spChg>
        <pc:spChg chg="del">
          <ac:chgData name="佐藤 琴乃" userId="S::kotono_sato@jpfgojp.onmicrosoft.com::2230d9ee-5755-4738-bed6-b68085c1b120" providerId="AD" clId="Web-{FA7BAB15-EF6D-C7C0-B540-3215CBF31ED6}" dt="2020-07-10T02:11:00.582" v="103"/>
          <ac:spMkLst>
            <pc:docMk/>
            <pc:sldMk cId="531626411" sldId="499"/>
            <ac:spMk id="11" creationId="{71304FA6-8977-470E-8633-B48F48826789}"/>
          </ac:spMkLst>
        </pc:spChg>
        <pc:spChg chg="del">
          <ac:chgData name="佐藤 琴乃" userId="S::kotono_sato@jpfgojp.onmicrosoft.com::2230d9ee-5755-4738-bed6-b68085c1b120" providerId="AD" clId="Web-{FA7BAB15-EF6D-C7C0-B540-3215CBF31ED6}" dt="2020-07-10T02:10:59.473" v="101"/>
          <ac:spMkLst>
            <pc:docMk/>
            <pc:sldMk cId="531626411" sldId="499"/>
            <ac:spMk id="12" creationId="{A87053F3-D51C-47EC-BE90-D69396269707}"/>
          </ac:spMkLst>
        </pc:spChg>
        <pc:picChg chg="mod">
          <ac:chgData name="佐藤 琴乃" userId="S::kotono_sato@jpfgojp.onmicrosoft.com::2230d9ee-5755-4738-bed6-b68085c1b120" providerId="AD" clId="Web-{FA7BAB15-EF6D-C7C0-B540-3215CBF31ED6}" dt="2020-07-10T02:34:00.031" v="557" actId="1076"/>
          <ac:picMkLst>
            <pc:docMk/>
            <pc:sldMk cId="531626411" sldId="499"/>
            <ac:picMk id="4" creationId="{8588C3CA-5402-46D8-B47F-A574065099E4}"/>
          </ac:picMkLst>
        </pc:picChg>
      </pc:sldChg>
      <pc:sldChg chg="delSp modSp">
        <pc:chgData name="佐藤 琴乃" userId="S::kotono_sato@jpfgojp.onmicrosoft.com::2230d9ee-5755-4738-bed6-b68085c1b120" providerId="AD" clId="Web-{FA7BAB15-EF6D-C7C0-B540-3215CBF31ED6}" dt="2020-07-10T02:34:38.860" v="572" actId="20577"/>
        <pc:sldMkLst>
          <pc:docMk/>
          <pc:sldMk cId="2654756712" sldId="500"/>
        </pc:sldMkLst>
        <pc:spChg chg="del">
          <ac:chgData name="佐藤 琴乃" userId="S::kotono_sato@jpfgojp.onmicrosoft.com::2230d9ee-5755-4738-bed6-b68085c1b120" providerId="AD" clId="Web-{FA7BAB15-EF6D-C7C0-B540-3215CBF31ED6}" dt="2020-07-10T02:11:03.051" v="104"/>
          <ac:spMkLst>
            <pc:docMk/>
            <pc:sldMk cId="2654756712" sldId="500"/>
            <ac:spMk id="2" creationId="{A205A62B-D8A9-4EF5-AF8F-684E77B04AB0}"/>
          </ac:spMkLst>
        </pc:spChg>
        <pc:spChg chg="mod">
          <ac:chgData name="佐藤 琴乃" userId="S::kotono_sato@jpfgojp.onmicrosoft.com::2230d9ee-5755-4738-bed6-b68085c1b120" providerId="AD" clId="Web-{FA7BAB15-EF6D-C7C0-B540-3215CBF31ED6}" dt="2020-07-10T02:34:38.860" v="572" actId="20577"/>
          <ac:spMkLst>
            <pc:docMk/>
            <pc:sldMk cId="2654756712" sldId="500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FA7BAB15-EF6D-C7C0-B540-3215CBF31ED6}" dt="2020-07-10T02:34:19.390" v="566" actId="20577"/>
          <ac:spMkLst>
            <pc:docMk/>
            <pc:sldMk cId="2654756712" sldId="500"/>
            <ac:spMk id="4" creationId="{00000000-0000-0000-0000-000000000000}"/>
          </ac:spMkLst>
        </pc:spChg>
        <pc:spChg chg="del">
          <ac:chgData name="佐藤 琴乃" userId="S::kotono_sato@jpfgojp.onmicrosoft.com::2230d9ee-5755-4738-bed6-b68085c1b120" providerId="AD" clId="Web-{FA7BAB15-EF6D-C7C0-B540-3215CBF31ED6}" dt="2020-07-10T02:11:03.957" v="106"/>
          <ac:spMkLst>
            <pc:docMk/>
            <pc:sldMk cId="2654756712" sldId="500"/>
            <ac:spMk id="5" creationId="{169BCF70-2C96-4FB6-B65D-48001D35232F}"/>
          </ac:spMkLst>
        </pc:spChg>
        <pc:spChg chg="del">
          <ac:chgData name="佐藤 琴乃" userId="S::kotono_sato@jpfgojp.onmicrosoft.com::2230d9ee-5755-4738-bed6-b68085c1b120" providerId="AD" clId="Web-{FA7BAB15-EF6D-C7C0-B540-3215CBF31ED6}" dt="2020-07-10T02:11:04.473" v="107"/>
          <ac:spMkLst>
            <pc:docMk/>
            <pc:sldMk cId="2654756712" sldId="500"/>
            <ac:spMk id="11" creationId="{32BDF547-2588-45DC-9A1B-200667872D02}"/>
          </ac:spMkLst>
        </pc:spChg>
        <pc:spChg chg="del">
          <ac:chgData name="佐藤 琴乃" userId="S::kotono_sato@jpfgojp.onmicrosoft.com::2230d9ee-5755-4738-bed6-b68085c1b120" providerId="AD" clId="Web-{FA7BAB15-EF6D-C7C0-B540-3215CBF31ED6}" dt="2020-07-10T02:11:03.582" v="105"/>
          <ac:spMkLst>
            <pc:docMk/>
            <pc:sldMk cId="2654756712" sldId="500"/>
            <ac:spMk id="13" creationId="{736BF7FE-4064-4030-B175-647674B0179F}"/>
          </ac:spMkLst>
        </pc:spChg>
      </pc:sldChg>
      <pc:sldChg chg="delSp modSp">
        <pc:chgData name="佐藤 琴乃" userId="S::kotono_sato@jpfgojp.onmicrosoft.com::2230d9ee-5755-4738-bed6-b68085c1b120" providerId="AD" clId="Web-{FA7BAB15-EF6D-C7C0-B540-3215CBF31ED6}" dt="2020-07-10T02:35:51.487" v="589" actId="1076"/>
        <pc:sldMkLst>
          <pc:docMk/>
          <pc:sldMk cId="1964546112" sldId="501"/>
        </pc:sldMkLst>
        <pc:spChg chg="del">
          <ac:chgData name="佐藤 琴乃" userId="S::kotono_sato@jpfgojp.onmicrosoft.com::2230d9ee-5755-4738-bed6-b68085c1b120" providerId="AD" clId="Web-{FA7BAB15-EF6D-C7C0-B540-3215CBF31ED6}" dt="2020-07-10T02:11:06.926" v="109"/>
          <ac:spMkLst>
            <pc:docMk/>
            <pc:sldMk cId="1964546112" sldId="501"/>
            <ac:spMk id="2" creationId="{A205A62B-D8A9-4EF5-AF8F-684E77B04AB0}"/>
          </ac:spMkLst>
        </pc:spChg>
        <pc:spChg chg="mod">
          <ac:chgData name="佐藤 琴乃" userId="S::kotono_sato@jpfgojp.onmicrosoft.com::2230d9ee-5755-4738-bed6-b68085c1b120" providerId="AD" clId="Web-{FA7BAB15-EF6D-C7C0-B540-3215CBF31ED6}" dt="2020-07-10T02:35:48.784" v="588" actId="1076"/>
          <ac:spMkLst>
            <pc:docMk/>
            <pc:sldMk cId="1964546112" sldId="501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FA7BAB15-EF6D-C7C0-B540-3215CBF31ED6}" dt="2020-07-10T02:35:46.066" v="587" actId="1076"/>
          <ac:spMkLst>
            <pc:docMk/>
            <pc:sldMk cId="1964546112" sldId="501"/>
            <ac:spMk id="4" creationId="{00000000-0000-0000-0000-000000000000}"/>
          </ac:spMkLst>
        </pc:spChg>
        <pc:spChg chg="del mod">
          <ac:chgData name="佐藤 琴乃" userId="S::kotono_sato@jpfgojp.onmicrosoft.com::2230d9ee-5755-4738-bed6-b68085c1b120" providerId="AD" clId="Web-{FA7BAB15-EF6D-C7C0-B540-3215CBF31ED6}" dt="2020-07-10T02:11:08.364" v="113"/>
          <ac:spMkLst>
            <pc:docMk/>
            <pc:sldMk cId="1964546112" sldId="501"/>
            <ac:spMk id="5" creationId="{169BCF70-2C96-4FB6-B65D-48001D35232F}"/>
          </ac:spMkLst>
        </pc:spChg>
        <pc:spChg chg="mod">
          <ac:chgData name="佐藤 琴乃" userId="S::kotono_sato@jpfgojp.onmicrosoft.com::2230d9ee-5755-4738-bed6-b68085c1b120" providerId="AD" clId="Web-{FA7BAB15-EF6D-C7C0-B540-3215CBF31ED6}" dt="2020-07-10T02:35:51.487" v="589" actId="1076"/>
          <ac:spMkLst>
            <pc:docMk/>
            <pc:sldMk cId="1964546112" sldId="501"/>
            <ac:spMk id="7" creationId="{1AF68CEC-B70C-4DFA-9973-E5B8A12ED17D}"/>
          </ac:spMkLst>
        </pc:spChg>
        <pc:spChg chg="del">
          <ac:chgData name="佐藤 琴乃" userId="S::kotono_sato@jpfgojp.onmicrosoft.com::2230d9ee-5755-4738-bed6-b68085c1b120" providerId="AD" clId="Web-{FA7BAB15-EF6D-C7C0-B540-3215CBF31ED6}" dt="2020-07-10T02:11:08.989" v="114"/>
          <ac:spMkLst>
            <pc:docMk/>
            <pc:sldMk cId="1964546112" sldId="501"/>
            <ac:spMk id="11" creationId="{32BDF547-2588-45DC-9A1B-200667872D02}"/>
          </ac:spMkLst>
        </pc:spChg>
        <pc:spChg chg="del">
          <ac:chgData name="佐藤 琴乃" userId="S::kotono_sato@jpfgojp.onmicrosoft.com::2230d9ee-5755-4738-bed6-b68085c1b120" providerId="AD" clId="Web-{FA7BAB15-EF6D-C7C0-B540-3215CBF31ED6}" dt="2020-07-10T02:11:06.457" v="108"/>
          <ac:spMkLst>
            <pc:docMk/>
            <pc:sldMk cId="1964546112" sldId="501"/>
            <ac:spMk id="13" creationId="{736BF7FE-4064-4030-B175-647674B0179F}"/>
          </ac:spMkLst>
        </pc:spChg>
        <pc:picChg chg="mod">
          <ac:chgData name="佐藤 琴乃" userId="S::kotono_sato@jpfgojp.onmicrosoft.com::2230d9ee-5755-4738-bed6-b68085c1b120" providerId="AD" clId="Web-{FA7BAB15-EF6D-C7C0-B540-3215CBF31ED6}" dt="2020-07-10T02:35:43.866" v="586" actId="1076"/>
          <ac:picMkLst>
            <pc:docMk/>
            <pc:sldMk cId="1964546112" sldId="501"/>
            <ac:picMk id="6" creationId="{DA875F6C-10C0-487A-BA78-B84247BBB5CF}"/>
          </ac:picMkLst>
        </pc:picChg>
      </pc:sldChg>
      <pc:sldChg chg="delSp modSp">
        <pc:chgData name="佐藤 琴乃" userId="S::kotono_sato@jpfgojp.onmicrosoft.com::2230d9ee-5755-4738-bed6-b68085c1b120" providerId="AD" clId="Web-{FA7BAB15-EF6D-C7C0-B540-3215CBF31ED6}" dt="2020-07-10T02:36:49.051" v="609" actId="20577"/>
        <pc:sldMkLst>
          <pc:docMk/>
          <pc:sldMk cId="4020178921" sldId="502"/>
        </pc:sldMkLst>
        <pc:spChg chg="mod">
          <ac:chgData name="佐藤 琴乃" userId="S::kotono_sato@jpfgojp.onmicrosoft.com::2230d9ee-5755-4738-bed6-b68085c1b120" providerId="AD" clId="Web-{FA7BAB15-EF6D-C7C0-B540-3215CBF31ED6}" dt="2020-07-10T02:36:49.051" v="609" actId="20577"/>
          <ac:spMkLst>
            <pc:docMk/>
            <pc:sldMk cId="4020178921" sldId="502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FA7BAB15-EF6D-C7C0-B540-3215CBF31ED6}" dt="2020-07-10T02:36:28.832" v="603" actId="20577"/>
          <ac:spMkLst>
            <pc:docMk/>
            <pc:sldMk cId="4020178921" sldId="502"/>
            <ac:spMk id="4" creationId="{00000000-0000-0000-0000-000000000000}"/>
          </ac:spMkLst>
        </pc:spChg>
        <pc:spChg chg="del">
          <ac:chgData name="佐藤 琴乃" userId="S::kotono_sato@jpfgojp.onmicrosoft.com::2230d9ee-5755-4738-bed6-b68085c1b120" providerId="AD" clId="Web-{FA7BAB15-EF6D-C7C0-B540-3215CBF31ED6}" dt="2020-07-10T02:11:19.583" v="120"/>
          <ac:spMkLst>
            <pc:docMk/>
            <pc:sldMk cId="4020178921" sldId="502"/>
            <ac:spMk id="5" creationId="{169BCF70-2C96-4FB6-B65D-48001D35232F}"/>
          </ac:spMkLst>
        </pc:spChg>
        <pc:spChg chg="del">
          <ac:chgData name="佐藤 琴乃" userId="S::kotono_sato@jpfgojp.onmicrosoft.com::2230d9ee-5755-4738-bed6-b68085c1b120" providerId="AD" clId="Web-{FA7BAB15-EF6D-C7C0-B540-3215CBF31ED6}" dt="2020-07-10T02:11:18.770" v="119"/>
          <ac:spMkLst>
            <pc:docMk/>
            <pc:sldMk cId="4020178921" sldId="502"/>
            <ac:spMk id="9" creationId="{D20A0DD1-AC51-4555-8275-0C8A2DEE010B}"/>
          </ac:spMkLst>
        </pc:spChg>
        <pc:spChg chg="del">
          <ac:chgData name="佐藤 琴乃" userId="S::kotono_sato@jpfgojp.onmicrosoft.com::2230d9ee-5755-4738-bed6-b68085c1b120" providerId="AD" clId="Web-{FA7BAB15-EF6D-C7C0-B540-3215CBF31ED6}" dt="2020-07-10T02:11:20.286" v="121"/>
          <ac:spMkLst>
            <pc:docMk/>
            <pc:sldMk cId="4020178921" sldId="502"/>
            <ac:spMk id="11" creationId="{32BDF547-2588-45DC-9A1B-200667872D02}"/>
          </ac:spMkLst>
        </pc:spChg>
        <pc:spChg chg="del">
          <ac:chgData name="佐藤 琴乃" userId="S::kotono_sato@jpfgojp.onmicrosoft.com::2230d9ee-5755-4738-bed6-b68085c1b120" providerId="AD" clId="Web-{FA7BAB15-EF6D-C7C0-B540-3215CBF31ED6}" dt="2020-07-10T02:11:18.005" v="118"/>
          <ac:spMkLst>
            <pc:docMk/>
            <pc:sldMk cId="4020178921" sldId="502"/>
            <ac:spMk id="13" creationId="{736BF7FE-4064-4030-B175-647674B0179F}"/>
          </ac:spMkLst>
        </pc:spChg>
      </pc:sldChg>
      <pc:sldChg chg="delSp modSp">
        <pc:chgData name="佐藤 琴乃" userId="S::kotono_sato@jpfgojp.onmicrosoft.com::2230d9ee-5755-4738-bed6-b68085c1b120" providerId="AD" clId="Web-{FA7BAB15-EF6D-C7C0-B540-3215CBF31ED6}" dt="2020-07-10T02:37:18.693" v="619" actId="20577"/>
        <pc:sldMkLst>
          <pc:docMk/>
          <pc:sldMk cId="2269204479" sldId="503"/>
        </pc:sldMkLst>
        <pc:spChg chg="del">
          <ac:chgData name="佐藤 琴乃" userId="S::kotono_sato@jpfgojp.onmicrosoft.com::2230d9ee-5755-4738-bed6-b68085c1b120" providerId="AD" clId="Web-{FA7BAB15-EF6D-C7C0-B540-3215CBF31ED6}" dt="2020-07-10T02:11:22.098" v="122"/>
          <ac:spMkLst>
            <pc:docMk/>
            <pc:sldMk cId="2269204479" sldId="503"/>
            <ac:spMk id="2" creationId="{A205A62B-D8A9-4EF5-AF8F-684E77B04AB0}"/>
          </ac:spMkLst>
        </pc:spChg>
        <pc:spChg chg="mod">
          <ac:chgData name="佐藤 琴乃" userId="S::kotono_sato@jpfgojp.onmicrosoft.com::2230d9ee-5755-4738-bed6-b68085c1b120" providerId="AD" clId="Web-{FA7BAB15-EF6D-C7C0-B540-3215CBF31ED6}" dt="2020-07-10T02:37:18.693" v="619" actId="20577"/>
          <ac:spMkLst>
            <pc:docMk/>
            <pc:sldMk cId="2269204479" sldId="503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FA7BAB15-EF6D-C7C0-B540-3215CBF31ED6}" dt="2020-07-10T02:36:58.630" v="612" actId="20577"/>
          <ac:spMkLst>
            <pc:docMk/>
            <pc:sldMk cId="2269204479" sldId="503"/>
            <ac:spMk id="4" creationId="{00000000-0000-0000-0000-000000000000}"/>
          </ac:spMkLst>
        </pc:spChg>
        <pc:spChg chg="del">
          <ac:chgData name="佐藤 琴乃" userId="S::kotono_sato@jpfgojp.onmicrosoft.com::2230d9ee-5755-4738-bed6-b68085c1b120" providerId="AD" clId="Web-{FA7BAB15-EF6D-C7C0-B540-3215CBF31ED6}" dt="2020-07-10T02:11:23.098" v="124"/>
          <ac:spMkLst>
            <pc:docMk/>
            <pc:sldMk cId="2269204479" sldId="503"/>
            <ac:spMk id="5" creationId="{169BCF70-2C96-4FB6-B65D-48001D35232F}"/>
          </ac:spMkLst>
        </pc:spChg>
        <pc:spChg chg="mod">
          <ac:chgData name="佐藤 琴乃" userId="S::kotono_sato@jpfgojp.onmicrosoft.com::2230d9ee-5755-4738-bed6-b68085c1b120" providerId="AD" clId="Web-{FA7BAB15-EF6D-C7C0-B540-3215CBF31ED6}" dt="2020-07-10T02:37:11.958" v="616" actId="1076"/>
          <ac:spMkLst>
            <pc:docMk/>
            <pc:sldMk cId="2269204479" sldId="503"/>
            <ac:spMk id="7" creationId="{1AF68CEC-B70C-4DFA-9973-E5B8A12ED17D}"/>
          </ac:spMkLst>
        </pc:spChg>
        <pc:spChg chg="del">
          <ac:chgData name="佐藤 琴乃" userId="S::kotono_sato@jpfgojp.onmicrosoft.com::2230d9ee-5755-4738-bed6-b68085c1b120" providerId="AD" clId="Web-{FA7BAB15-EF6D-C7C0-B540-3215CBF31ED6}" dt="2020-07-10T02:11:23.598" v="125"/>
          <ac:spMkLst>
            <pc:docMk/>
            <pc:sldMk cId="2269204479" sldId="503"/>
            <ac:spMk id="11" creationId="{32BDF547-2588-45DC-9A1B-200667872D02}"/>
          </ac:spMkLst>
        </pc:spChg>
        <pc:spChg chg="del">
          <ac:chgData name="佐藤 琴乃" userId="S::kotono_sato@jpfgojp.onmicrosoft.com::2230d9ee-5755-4738-bed6-b68085c1b120" providerId="AD" clId="Web-{FA7BAB15-EF6D-C7C0-B540-3215CBF31ED6}" dt="2020-07-10T02:11:22.692" v="123"/>
          <ac:spMkLst>
            <pc:docMk/>
            <pc:sldMk cId="2269204479" sldId="503"/>
            <ac:spMk id="13" creationId="{736BF7FE-4064-4030-B175-647674B0179F}"/>
          </ac:spMkLst>
        </pc:spChg>
      </pc:sldChg>
      <pc:sldChg chg="modSp">
        <pc:chgData name="佐藤 琴乃" userId="S::kotono_sato@jpfgojp.onmicrosoft.com::2230d9ee-5755-4738-bed6-b68085c1b120" providerId="AD" clId="Web-{FA7BAB15-EF6D-C7C0-B540-3215CBF31ED6}" dt="2020-07-10T02:37:25.084" v="623" actId="20577"/>
        <pc:sldMkLst>
          <pc:docMk/>
          <pc:sldMk cId="3279698437" sldId="504"/>
        </pc:sldMkLst>
        <pc:spChg chg="mod">
          <ac:chgData name="佐藤 琴乃" userId="S::kotono_sato@jpfgojp.onmicrosoft.com::2230d9ee-5755-4738-bed6-b68085c1b120" providerId="AD" clId="Web-{FA7BAB15-EF6D-C7C0-B540-3215CBF31ED6}" dt="2020-07-10T02:37:25.084" v="623" actId="20577"/>
          <ac:spMkLst>
            <pc:docMk/>
            <pc:sldMk cId="3279698437" sldId="504"/>
            <ac:spMk id="4" creationId="{00000000-0000-0000-0000-000000000000}"/>
          </ac:spMkLst>
        </pc:spChg>
      </pc:sldChg>
      <pc:sldChg chg="delSp modSp">
        <pc:chgData name="佐藤 琴乃" userId="S::kotono_sato@jpfgojp.onmicrosoft.com::2230d9ee-5755-4738-bed6-b68085c1b120" providerId="AD" clId="Web-{FA7BAB15-EF6D-C7C0-B540-3215CBF31ED6}" dt="2020-07-10T02:37:48.115" v="634" actId="20577"/>
        <pc:sldMkLst>
          <pc:docMk/>
          <pc:sldMk cId="1326726253" sldId="505"/>
        </pc:sldMkLst>
        <pc:spChg chg="mod">
          <ac:chgData name="佐藤 琴乃" userId="S::kotono_sato@jpfgojp.onmicrosoft.com::2230d9ee-5755-4738-bed6-b68085c1b120" providerId="AD" clId="Web-{FA7BAB15-EF6D-C7C0-B540-3215CBF31ED6}" dt="2020-07-10T02:37:48.115" v="634" actId="20577"/>
          <ac:spMkLst>
            <pc:docMk/>
            <pc:sldMk cId="1326726253" sldId="505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FA7BAB15-EF6D-C7C0-B540-3215CBF31ED6}" dt="2020-07-10T02:37:37.678" v="630" actId="20577"/>
          <ac:spMkLst>
            <pc:docMk/>
            <pc:sldMk cId="1326726253" sldId="505"/>
            <ac:spMk id="4" creationId="{00000000-0000-0000-0000-000000000000}"/>
          </ac:spMkLst>
        </pc:spChg>
        <pc:spChg chg="del">
          <ac:chgData name="佐藤 琴乃" userId="S::kotono_sato@jpfgojp.onmicrosoft.com::2230d9ee-5755-4738-bed6-b68085c1b120" providerId="AD" clId="Web-{FA7BAB15-EF6D-C7C0-B540-3215CBF31ED6}" dt="2020-07-10T02:11:28.317" v="128"/>
          <ac:spMkLst>
            <pc:docMk/>
            <pc:sldMk cId="1326726253" sldId="505"/>
            <ac:spMk id="5" creationId="{169BCF70-2C96-4FB6-B65D-48001D35232F}"/>
          </ac:spMkLst>
        </pc:spChg>
        <pc:spChg chg="del mod">
          <ac:chgData name="佐藤 琴乃" userId="S::kotono_sato@jpfgojp.onmicrosoft.com::2230d9ee-5755-4738-bed6-b68085c1b120" providerId="AD" clId="Web-{FA7BAB15-EF6D-C7C0-B540-3215CBF31ED6}" dt="2020-07-10T02:11:29.505" v="129"/>
          <ac:spMkLst>
            <pc:docMk/>
            <pc:sldMk cId="1326726253" sldId="505"/>
            <ac:spMk id="13" creationId="{736BF7FE-4064-4030-B175-647674B0179F}"/>
          </ac:spMkLst>
        </pc:spChg>
      </pc:sldChg>
      <pc:sldChg chg="delSp modSp">
        <pc:chgData name="佐藤 琴乃" userId="S::kotono_sato@jpfgojp.onmicrosoft.com::2230d9ee-5755-4738-bed6-b68085c1b120" providerId="AD" clId="Web-{FA7BAB15-EF6D-C7C0-B540-3215CBF31ED6}" dt="2020-07-10T02:39:32.837" v="666" actId="1076"/>
        <pc:sldMkLst>
          <pc:docMk/>
          <pc:sldMk cId="2816182365" sldId="506"/>
        </pc:sldMkLst>
        <pc:spChg chg="del">
          <ac:chgData name="佐藤 琴乃" userId="S::kotono_sato@jpfgojp.onmicrosoft.com::2230d9ee-5755-4738-bed6-b68085c1b120" providerId="AD" clId="Web-{FA7BAB15-EF6D-C7C0-B540-3215CBF31ED6}" dt="2020-07-10T02:11:31.710" v="130"/>
          <ac:spMkLst>
            <pc:docMk/>
            <pc:sldMk cId="2816182365" sldId="506"/>
            <ac:spMk id="2" creationId="{A205A62B-D8A9-4EF5-AF8F-684E77B04AB0}"/>
          </ac:spMkLst>
        </pc:spChg>
        <pc:spChg chg="mod">
          <ac:chgData name="佐藤 琴乃" userId="S::kotono_sato@jpfgojp.onmicrosoft.com::2230d9ee-5755-4738-bed6-b68085c1b120" providerId="AD" clId="Web-{FA7BAB15-EF6D-C7C0-B540-3215CBF31ED6}" dt="2020-07-10T02:39:13.681" v="662" actId="1076"/>
          <ac:spMkLst>
            <pc:docMk/>
            <pc:sldMk cId="2816182365" sldId="506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FA7BAB15-EF6D-C7C0-B540-3215CBF31ED6}" dt="2020-07-10T02:39:16.509" v="663" actId="1076"/>
          <ac:spMkLst>
            <pc:docMk/>
            <pc:sldMk cId="2816182365" sldId="506"/>
            <ac:spMk id="4" creationId="{00000000-0000-0000-0000-000000000000}"/>
          </ac:spMkLst>
        </pc:spChg>
        <pc:spChg chg="del">
          <ac:chgData name="佐藤 琴乃" userId="S::kotono_sato@jpfgojp.onmicrosoft.com::2230d9ee-5755-4738-bed6-b68085c1b120" providerId="AD" clId="Web-{FA7BAB15-EF6D-C7C0-B540-3215CBF31ED6}" dt="2020-07-10T02:11:33.505" v="132"/>
          <ac:spMkLst>
            <pc:docMk/>
            <pc:sldMk cId="2816182365" sldId="506"/>
            <ac:spMk id="5" creationId="{169BCF70-2C96-4FB6-B65D-48001D35232F}"/>
          </ac:spMkLst>
        </pc:spChg>
        <pc:spChg chg="mod">
          <ac:chgData name="佐藤 琴乃" userId="S::kotono_sato@jpfgojp.onmicrosoft.com::2230d9ee-5755-4738-bed6-b68085c1b120" providerId="AD" clId="Web-{FA7BAB15-EF6D-C7C0-B540-3215CBF31ED6}" dt="2020-07-10T02:39:32.837" v="666" actId="1076"/>
          <ac:spMkLst>
            <pc:docMk/>
            <pc:sldMk cId="2816182365" sldId="506"/>
            <ac:spMk id="7" creationId="{1AF68CEC-B70C-4DFA-9973-E5B8A12ED17D}"/>
          </ac:spMkLst>
        </pc:spChg>
        <pc:spChg chg="del">
          <ac:chgData name="佐藤 琴乃" userId="S::kotono_sato@jpfgojp.onmicrosoft.com::2230d9ee-5755-4738-bed6-b68085c1b120" providerId="AD" clId="Web-{FA7BAB15-EF6D-C7C0-B540-3215CBF31ED6}" dt="2020-07-10T02:11:34.411" v="133"/>
          <ac:spMkLst>
            <pc:docMk/>
            <pc:sldMk cId="2816182365" sldId="506"/>
            <ac:spMk id="11" creationId="{32BDF547-2588-45DC-9A1B-200667872D02}"/>
          </ac:spMkLst>
        </pc:spChg>
        <pc:spChg chg="del">
          <ac:chgData name="佐藤 琴乃" userId="S::kotono_sato@jpfgojp.onmicrosoft.com::2230d9ee-5755-4738-bed6-b68085c1b120" providerId="AD" clId="Web-{FA7BAB15-EF6D-C7C0-B540-3215CBF31ED6}" dt="2020-07-10T02:11:32.912" v="131"/>
          <ac:spMkLst>
            <pc:docMk/>
            <pc:sldMk cId="2816182365" sldId="506"/>
            <ac:spMk id="13" creationId="{736BF7FE-4064-4030-B175-647674B0179F}"/>
          </ac:spMkLst>
        </pc:spChg>
        <pc:picChg chg="mod">
          <ac:chgData name="佐藤 琴乃" userId="S::kotono_sato@jpfgojp.onmicrosoft.com::2230d9ee-5755-4738-bed6-b68085c1b120" providerId="AD" clId="Web-{FA7BAB15-EF6D-C7C0-B540-3215CBF31ED6}" dt="2020-07-10T02:39:11.712" v="661" actId="1076"/>
          <ac:picMkLst>
            <pc:docMk/>
            <pc:sldMk cId="2816182365" sldId="506"/>
            <ac:picMk id="6" creationId="{A93E3387-22DC-4DA8-B4D9-9C73C7341525}"/>
          </ac:picMkLst>
        </pc:picChg>
      </pc:sldChg>
      <pc:sldChg chg="delSp modSp">
        <pc:chgData name="佐藤 琴乃" userId="S::kotono_sato@jpfgojp.onmicrosoft.com::2230d9ee-5755-4738-bed6-b68085c1b120" providerId="AD" clId="Web-{FA7BAB15-EF6D-C7C0-B540-3215CBF31ED6}" dt="2020-07-10T02:40:20.011" v="683" actId="1076"/>
        <pc:sldMkLst>
          <pc:docMk/>
          <pc:sldMk cId="3094525640" sldId="507"/>
        </pc:sldMkLst>
        <pc:spChg chg="mod">
          <ac:chgData name="佐藤 琴乃" userId="S::kotono_sato@jpfgojp.onmicrosoft.com::2230d9ee-5755-4738-bed6-b68085c1b120" providerId="AD" clId="Web-{FA7BAB15-EF6D-C7C0-B540-3215CBF31ED6}" dt="2020-07-10T02:40:17.526" v="682" actId="1076"/>
          <ac:spMkLst>
            <pc:docMk/>
            <pc:sldMk cId="3094525640" sldId="507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FA7BAB15-EF6D-C7C0-B540-3215CBF31ED6}" dt="2020-07-10T02:39:48.135" v="672" actId="20577"/>
          <ac:spMkLst>
            <pc:docMk/>
            <pc:sldMk cId="3094525640" sldId="507"/>
            <ac:spMk id="4" creationId="{00000000-0000-0000-0000-000000000000}"/>
          </ac:spMkLst>
        </pc:spChg>
        <pc:spChg chg="del">
          <ac:chgData name="佐藤 琴乃" userId="S::kotono_sato@jpfgojp.onmicrosoft.com::2230d9ee-5755-4738-bed6-b68085c1b120" providerId="AD" clId="Web-{FA7BAB15-EF6D-C7C0-B540-3215CBF31ED6}" dt="2020-07-10T02:11:37.661" v="136"/>
          <ac:spMkLst>
            <pc:docMk/>
            <pc:sldMk cId="3094525640" sldId="507"/>
            <ac:spMk id="5" creationId="{169BCF70-2C96-4FB6-B65D-48001D35232F}"/>
          </ac:spMkLst>
        </pc:spChg>
        <pc:spChg chg="mod">
          <ac:chgData name="佐藤 琴乃" userId="S::kotono_sato@jpfgojp.onmicrosoft.com::2230d9ee-5755-4738-bed6-b68085c1b120" providerId="AD" clId="Web-{FA7BAB15-EF6D-C7C0-B540-3215CBF31ED6}" dt="2020-07-10T02:40:20.011" v="683" actId="1076"/>
          <ac:spMkLst>
            <pc:docMk/>
            <pc:sldMk cId="3094525640" sldId="507"/>
            <ac:spMk id="7" creationId="{1AF68CEC-B70C-4DFA-9973-E5B8A12ED17D}"/>
          </ac:spMkLst>
        </pc:spChg>
        <pc:spChg chg="del">
          <ac:chgData name="佐藤 琴乃" userId="S::kotono_sato@jpfgojp.onmicrosoft.com::2230d9ee-5755-4738-bed6-b68085c1b120" providerId="AD" clId="Web-{FA7BAB15-EF6D-C7C0-B540-3215CBF31ED6}" dt="2020-07-10T02:11:36.911" v="135"/>
          <ac:spMkLst>
            <pc:docMk/>
            <pc:sldMk cId="3094525640" sldId="507"/>
            <ac:spMk id="8" creationId="{E56E8595-DC32-4831-AE2B-43909B0EB1BA}"/>
          </ac:spMkLst>
        </pc:spChg>
        <pc:spChg chg="del">
          <ac:chgData name="佐藤 琴乃" userId="S::kotono_sato@jpfgojp.onmicrosoft.com::2230d9ee-5755-4738-bed6-b68085c1b120" providerId="AD" clId="Web-{FA7BAB15-EF6D-C7C0-B540-3215CBF31ED6}" dt="2020-07-10T02:11:38.318" v="137"/>
          <ac:spMkLst>
            <pc:docMk/>
            <pc:sldMk cId="3094525640" sldId="507"/>
            <ac:spMk id="10" creationId="{9FA44C25-39E0-4987-ADCE-067D62E553E5}"/>
          </ac:spMkLst>
        </pc:spChg>
        <pc:spChg chg="del">
          <ac:chgData name="佐藤 琴乃" userId="S::kotono_sato@jpfgojp.onmicrosoft.com::2230d9ee-5755-4738-bed6-b68085c1b120" providerId="AD" clId="Web-{FA7BAB15-EF6D-C7C0-B540-3215CBF31ED6}" dt="2020-07-10T02:11:36.458" v="134"/>
          <ac:spMkLst>
            <pc:docMk/>
            <pc:sldMk cId="3094525640" sldId="507"/>
            <ac:spMk id="13" creationId="{736BF7FE-4064-4030-B175-647674B0179F}"/>
          </ac:spMkLst>
        </pc:spChg>
      </pc:sldChg>
      <pc:sldChg chg="delSp modSp">
        <pc:chgData name="佐藤 琴乃" userId="S::kotono_sato@jpfgojp.onmicrosoft.com::2230d9ee-5755-4738-bed6-b68085c1b120" providerId="AD" clId="Web-{FA7BAB15-EF6D-C7C0-B540-3215CBF31ED6}" dt="2020-07-10T02:40:56.480" v="694" actId="1076"/>
        <pc:sldMkLst>
          <pc:docMk/>
          <pc:sldMk cId="1520544777" sldId="508"/>
        </pc:sldMkLst>
        <pc:spChg chg="del">
          <ac:chgData name="佐藤 琴乃" userId="S::kotono_sato@jpfgojp.onmicrosoft.com::2230d9ee-5755-4738-bed6-b68085c1b120" providerId="AD" clId="Web-{FA7BAB15-EF6D-C7C0-B540-3215CBF31ED6}" dt="2020-07-10T02:11:41.130" v="138"/>
          <ac:spMkLst>
            <pc:docMk/>
            <pc:sldMk cId="1520544777" sldId="508"/>
            <ac:spMk id="2" creationId="{A205A62B-D8A9-4EF5-AF8F-684E77B04AB0}"/>
          </ac:spMkLst>
        </pc:spChg>
        <pc:spChg chg="mod">
          <ac:chgData name="佐藤 琴乃" userId="S::kotono_sato@jpfgojp.onmicrosoft.com::2230d9ee-5755-4738-bed6-b68085c1b120" providerId="AD" clId="Web-{FA7BAB15-EF6D-C7C0-B540-3215CBF31ED6}" dt="2020-07-10T02:40:54.840" v="693" actId="1076"/>
          <ac:spMkLst>
            <pc:docMk/>
            <pc:sldMk cId="1520544777" sldId="508"/>
            <ac:spMk id="3" creationId="{00000000-0000-0000-0000-000000000000}"/>
          </ac:spMkLst>
        </pc:spChg>
        <pc:spChg chg="del mod">
          <ac:chgData name="佐藤 琴乃" userId="S::kotono_sato@jpfgojp.onmicrosoft.com::2230d9ee-5755-4738-bed6-b68085c1b120" providerId="AD" clId="Web-{FA7BAB15-EF6D-C7C0-B540-3215CBF31ED6}" dt="2020-07-10T02:11:45.349" v="146"/>
          <ac:spMkLst>
            <pc:docMk/>
            <pc:sldMk cId="1520544777" sldId="508"/>
            <ac:spMk id="5" creationId="{169BCF70-2C96-4FB6-B65D-48001D35232F}"/>
          </ac:spMkLst>
        </pc:spChg>
        <pc:spChg chg="mod">
          <ac:chgData name="佐藤 琴乃" userId="S::kotono_sato@jpfgojp.onmicrosoft.com::2230d9ee-5755-4738-bed6-b68085c1b120" providerId="AD" clId="Web-{FA7BAB15-EF6D-C7C0-B540-3215CBF31ED6}" dt="2020-07-10T02:40:28.089" v="684" actId="20577"/>
          <ac:spMkLst>
            <pc:docMk/>
            <pc:sldMk cId="1520544777" sldId="508"/>
            <ac:spMk id="8" creationId="{B590BF03-DF4B-4292-A87C-CA7C026985BF}"/>
          </ac:spMkLst>
        </pc:spChg>
        <pc:spChg chg="mod">
          <ac:chgData name="佐藤 琴乃" userId="S::kotono_sato@jpfgojp.onmicrosoft.com::2230d9ee-5755-4738-bed6-b68085c1b120" providerId="AD" clId="Web-{FA7BAB15-EF6D-C7C0-B540-3215CBF31ED6}" dt="2020-07-10T02:40:56.480" v="694" actId="1076"/>
          <ac:spMkLst>
            <pc:docMk/>
            <pc:sldMk cId="1520544777" sldId="508"/>
            <ac:spMk id="9" creationId="{0C9412B5-AD60-432F-A29E-6E20D03C36F1}"/>
          </ac:spMkLst>
        </pc:spChg>
        <pc:spChg chg="del mod">
          <ac:chgData name="佐藤 琴乃" userId="S::kotono_sato@jpfgojp.onmicrosoft.com::2230d9ee-5755-4738-bed6-b68085c1b120" providerId="AD" clId="Web-{FA7BAB15-EF6D-C7C0-B540-3215CBF31ED6}" dt="2020-07-10T02:11:44.396" v="145"/>
          <ac:spMkLst>
            <pc:docMk/>
            <pc:sldMk cId="1520544777" sldId="508"/>
            <ac:spMk id="11" creationId="{32BDF547-2588-45DC-9A1B-200667872D02}"/>
          </ac:spMkLst>
        </pc:spChg>
        <pc:spChg chg="del">
          <ac:chgData name="佐藤 琴乃" userId="S::kotono_sato@jpfgojp.onmicrosoft.com::2230d9ee-5755-4738-bed6-b68085c1b120" providerId="AD" clId="Web-{FA7BAB15-EF6D-C7C0-B540-3215CBF31ED6}" dt="2020-07-10T02:11:41.880" v="139"/>
          <ac:spMkLst>
            <pc:docMk/>
            <pc:sldMk cId="1520544777" sldId="508"/>
            <ac:spMk id="13" creationId="{736BF7FE-4064-4030-B175-647674B0179F}"/>
          </ac:spMkLst>
        </pc:spChg>
      </pc:sldChg>
    </pc:docChg>
  </pc:docChgLst>
  <pc:docChgLst>
    <pc:chgData name="内田 陽子" userId="S::yoko_uchida@jpfgojp.onmicrosoft.com::3ba88787-b8da-4fc8-a417-83f627a88c5e" providerId="AD" clId="Web-{FABFAEDD-D384-493F-E26A-15BDF56D23F0}"/>
    <pc:docChg chg="addSld modSld sldOrd">
      <pc:chgData name="内田 陽子" userId="S::yoko_uchida@jpfgojp.onmicrosoft.com::3ba88787-b8da-4fc8-a417-83f627a88c5e" providerId="AD" clId="Web-{FABFAEDD-D384-493F-E26A-15BDF56D23F0}" dt="2020-06-29T00:38:45.858" v="2107" actId="1076"/>
      <pc:docMkLst>
        <pc:docMk/>
      </pc:docMkLst>
      <pc:sldChg chg="addSp delSp modSp">
        <pc:chgData name="内田 陽子" userId="S::yoko_uchida@jpfgojp.onmicrosoft.com::3ba88787-b8da-4fc8-a417-83f627a88c5e" providerId="AD" clId="Web-{FABFAEDD-D384-493F-E26A-15BDF56D23F0}" dt="2020-06-27T14:58:00.306" v="91"/>
        <pc:sldMkLst>
          <pc:docMk/>
          <pc:sldMk cId="2010396247" sldId="258"/>
        </pc:sldMkLst>
        <pc:spChg chg="mod">
          <ac:chgData name="内田 陽子" userId="S::yoko_uchida@jpfgojp.onmicrosoft.com::3ba88787-b8da-4fc8-a417-83f627a88c5e" providerId="AD" clId="Web-{FABFAEDD-D384-493F-E26A-15BDF56D23F0}" dt="2020-06-27T14:57:37.478" v="87" actId="20577"/>
          <ac:spMkLst>
            <pc:docMk/>
            <pc:sldMk cId="2010396247" sldId="258"/>
            <ac:spMk id="2" creationId="{B9C0A46A-4820-4DF2-A167-C43BF6946E8B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7T14:56:29.712" v="45" actId="20577"/>
          <ac:spMkLst>
            <pc:docMk/>
            <pc:sldMk cId="2010396247" sldId="258"/>
            <ac:spMk id="3" creationId="{E0222A54-0EEB-4AA0-83C1-3E319CDEEA14}"/>
          </ac:spMkLst>
        </pc:spChg>
        <pc:spChg chg="add mod">
          <ac:chgData name="内田 陽子" userId="S::yoko_uchida@jpfgojp.onmicrosoft.com::3ba88787-b8da-4fc8-a417-83f627a88c5e" providerId="AD" clId="Web-{FABFAEDD-D384-493F-E26A-15BDF56D23F0}" dt="2020-06-27T14:58:00.306" v="91"/>
          <ac:spMkLst>
            <pc:docMk/>
            <pc:sldMk cId="2010396247" sldId="258"/>
            <ac:spMk id="6" creationId="{DD586B3A-10B6-457E-9E5C-9AEAFD03FCC8}"/>
          </ac:spMkLst>
        </pc:spChg>
        <pc:picChg chg="add mod modCrop">
          <ac:chgData name="内田 陽子" userId="S::yoko_uchida@jpfgojp.onmicrosoft.com::3ba88787-b8da-4fc8-a417-83f627a88c5e" providerId="AD" clId="Web-{FABFAEDD-D384-493F-E26A-15BDF56D23F0}" dt="2020-06-27T14:55:55.665" v="7" actId="1076"/>
          <ac:picMkLst>
            <pc:docMk/>
            <pc:sldMk cId="2010396247" sldId="258"/>
            <ac:picMk id="5" creationId="{A3BCFB24-1DBD-4C64-820A-C01C8D94424C}"/>
          </ac:picMkLst>
        </pc:picChg>
        <pc:picChg chg="del">
          <ac:chgData name="内田 陽子" userId="S::yoko_uchida@jpfgojp.onmicrosoft.com::3ba88787-b8da-4fc8-a417-83f627a88c5e" providerId="AD" clId="Web-{FABFAEDD-D384-493F-E26A-15BDF56D23F0}" dt="2020-06-27T14:56:00.352" v="8"/>
          <ac:picMkLst>
            <pc:docMk/>
            <pc:sldMk cId="2010396247" sldId="258"/>
            <ac:picMk id="10" creationId="{24D65E80-15BC-48C7-BF38-2F6831FE31D1}"/>
          </ac:picMkLst>
        </pc:picChg>
      </pc:sldChg>
      <pc:sldChg chg="addSp delSp modSp">
        <pc:chgData name="内田 陽子" userId="S::yoko_uchida@jpfgojp.onmicrosoft.com::3ba88787-b8da-4fc8-a417-83f627a88c5e" providerId="AD" clId="Web-{FABFAEDD-D384-493F-E26A-15BDF56D23F0}" dt="2020-06-28T09:17:07.454" v="246" actId="20577"/>
        <pc:sldMkLst>
          <pc:docMk/>
          <pc:sldMk cId="1239041308" sldId="323"/>
        </pc:sldMkLst>
        <pc:spChg chg="mod">
          <ac:chgData name="内田 陽子" userId="S::yoko_uchida@jpfgojp.onmicrosoft.com::3ba88787-b8da-4fc8-a417-83f627a88c5e" providerId="AD" clId="Web-{FABFAEDD-D384-493F-E26A-15BDF56D23F0}" dt="2020-06-28T09:16:41.875" v="215" actId="1076"/>
          <ac:spMkLst>
            <pc:docMk/>
            <pc:sldMk cId="1239041308" sldId="323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09:15:47.976" v="199" actId="20577"/>
          <ac:spMkLst>
            <pc:docMk/>
            <pc:sldMk cId="1239041308" sldId="323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09:09:42.977" v="175" actId="20577"/>
          <ac:spMkLst>
            <pc:docMk/>
            <pc:sldMk cId="1239041308" sldId="323"/>
            <ac:spMk id="4" creationId="{00000000-0000-0000-0000-000000000000}"/>
          </ac:spMkLst>
        </pc:spChg>
        <pc:spChg chg="add del mod">
          <ac:chgData name="内田 陽子" userId="S::yoko_uchida@jpfgojp.onmicrosoft.com::3ba88787-b8da-4fc8-a417-83f627a88c5e" providerId="AD" clId="Web-{FABFAEDD-D384-493F-E26A-15BDF56D23F0}" dt="2020-06-27T14:58:26.322" v="95"/>
          <ac:spMkLst>
            <pc:docMk/>
            <pc:sldMk cId="1239041308" sldId="323"/>
            <ac:spMk id="5" creationId="{290FC848-67B5-4996-A7D2-26EBC0B86D78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09:15:54.897" v="200" actId="1076"/>
          <ac:spMkLst>
            <pc:docMk/>
            <pc:sldMk cId="1239041308" sldId="323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09:16:59.235" v="230" actId="20577"/>
          <ac:spMkLst>
            <pc:docMk/>
            <pc:sldMk cId="1239041308" sldId="323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09:17:07.454" v="246" actId="20577"/>
          <ac:spMkLst>
            <pc:docMk/>
            <pc:sldMk cId="1239041308" sldId="323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09:16:51.985" v="219" actId="1076"/>
          <ac:spMkLst>
            <pc:docMk/>
            <pc:sldMk cId="1239041308" sldId="323"/>
            <ac:spMk id="11" creationId="{9557DDCB-0AF4-4AFF-A705-E5DBBE957561}"/>
          </ac:spMkLst>
        </pc:spChg>
      </pc:sldChg>
      <pc:sldChg chg="modSp ord">
        <pc:chgData name="内田 陽子" userId="S::yoko_uchida@jpfgojp.onmicrosoft.com::3ba88787-b8da-4fc8-a417-83f627a88c5e" providerId="AD" clId="Web-{FABFAEDD-D384-493F-E26A-15BDF56D23F0}" dt="2020-06-29T00:20:39.298" v="1841"/>
        <pc:sldMkLst>
          <pc:docMk/>
          <pc:sldMk cId="3225434964" sldId="365"/>
        </pc:sldMkLst>
        <pc:spChg chg="mod">
          <ac:chgData name="内田 陽子" userId="S::yoko_uchida@jpfgojp.onmicrosoft.com::3ba88787-b8da-4fc8-a417-83f627a88c5e" providerId="AD" clId="Web-{FABFAEDD-D384-493F-E26A-15BDF56D23F0}" dt="2020-06-29T00:19:13.846" v="1763" actId="20577"/>
          <ac:spMkLst>
            <pc:docMk/>
            <pc:sldMk cId="3225434964" sldId="365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9T00:17:35.768" v="1705" actId="20577"/>
          <ac:spMkLst>
            <pc:docMk/>
            <pc:sldMk cId="3225434964" sldId="365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9T00:18:59.267" v="1751" actId="20577"/>
          <ac:spMkLst>
            <pc:docMk/>
            <pc:sldMk cId="3225434964" sldId="365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9T00:20:26.720" v="1840" actId="1076"/>
          <ac:spMkLst>
            <pc:docMk/>
            <pc:sldMk cId="3225434964" sldId="365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9T00:19:37.986" v="1805" actId="20577"/>
          <ac:spMkLst>
            <pc:docMk/>
            <pc:sldMk cId="3225434964" sldId="365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9T00:20:02.299" v="1836" actId="20577"/>
          <ac:spMkLst>
            <pc:docMk/>
            <pc:sldMk cId="3225434964" sldId="365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9T00:19:27.424" v="1793" actId="20577"/>
          <ac:spMkLst>
            <pc:docMk/>
            <pc:sldMk cId="3225434964" sldId="365"/>
            <ac:spMk id="11" creationId="{9557DDCB-0AF4-4AFF-A705-E5DBBE957561}"/>
          </ac:spMkLst>
        </pc:spChg>
      </pc:sldChg>
      <pc:sldChg chg="modSp ord">
        <pc:chgData name="内田 陽子" userId="S::yoko_uchida@jpfgojp.onmicrosoft.com::3ba88787-b8da-4fc8-a417-83f627a88c5e" providerId="AD" clId="Web-{FABFAEDD-D384-493F-E26A-15BDF56D23F0}" dt="2020-06-28T09:33:53.296" v="722" actId="20577"/>
        <pc:sldMkLst>
          <pc:docMk/>
          <pc:sldMk cId="219858601" sldId="419"/>
        </pc:sldMkLst>
        <pc:spChg chg="mod">
          <ac:chgData name="内田 陽子" userId="S::yoko_uchida@jpfgojp.onmicrosoft.com::3ba88787-b8da-4fc8-a417-83f627a88c5e" providerId="AD" clId="Web-{FABFAEDD-D384-493F-E26A-15BDF56D23F0}" dt="2020-06-28T09:20:34.187" v="361" actId="1076"/>
          <ac:spMkLst>
            <pc:docMk/>
            <pc:sldMk cId="219858601" sldId="419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09:18:29.547" v="266" actId="20577"/>
          <ac:spMkLst>
            <pc:docMk/>
            <pc:sldMk cId="219858601" sldId="419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09:33:53.296" v="722" actId="20577"/>
          <ac:spMkLst>
            <pc:docMk/>
            <pc:sldMk cId="219858601" sldId="419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09:21:03.968" v="387" actId="1076"/>
          <ac:spMkLst>
            <pc:docMk/>
            <pc:sldMk cId="219858601" sldId="419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09:20:13.874" v="329" actId="20577"/>
          <ac:spMkLst>
            <pc:docMk/>
            <pc:sldMk cId="219858601" sldId="419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09:20:29.609" v="358" actId="20577"/>
          <ac:spMkLst>
            <pc:docMk/>
            <pc:sldMk cId="219858601" sldId="419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09:20:54.515" v="384" actId="20577"/>
          <ac:spMkLst>
            <pc:docMk/>
            <pc:sldMk cId="219858601" sldId="419"/>
            <ac:spMk id="11" creationId="{9557DDCB-0AF4-4AFF-A705-E5DBBE957561}"/>
          </ac:spMkLst>
        </pc:spChg>
      </pc:sldChg>
      <pc:sldChg chg="add">
        <pc:chgData name="内田 陽子" userId="S::yoko_uchida@jpfgojp.onmicrosoft.com::3ba88787-b8da-4fc8-a417-83f627a88c5e" providerId="AD" clId="Web-{FABFAEDD-D384-493F-E26A-15BDF56D23F0}" dt="2020-06-27T14:58:45.759" v="96"/>
        <pc:sldMkLst>
          <pc:docMk/>
          <pc:sldMk cId="1737716498" sldId="438"/>
        </pc:sldMkLst>
      </pc:sldChg>
      <pc:sldChg chg="modSp add ord replId">
        <pc:chgData name="内田 陽子" userId="S::yoko_uchida@jpfgojp.onmicrosoft.com::3ba88787-b8da-4fc8-a417-83f627a88c5e" providerId="AD" clId="Web-{FABFAEDD-D384-493F-E26A-15BDF56D23F0}" dt="2020-06-28T09:25:00.171" v="498" actId="20577"/>
        <pc:sldMkLst>
          <pc:docMk/>
          <pc:sldMk cId="3549227618" sldId="439"/>
        </pc:sldMkLst>
        <pc:spChg chg="mod">
          <ac:chgData name="内田 陽子" userId="S::yoko_uchida@jpfgojp.onmicrosoft.com::3ba88787-b8da-4fc8-a417-83f627a88c5e" providerId="AD" clId="Web-{FABFAEDD-D384-493F-E26A-15BDF56D23F0}" dt="2020-06-28T09:24:25.202" v="449" actId="20577"/>
          <ac:spMkLst>
            <pc:docMk/>
            <pc:sldMk cId="3549227618" sldId="439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09:22:47.030" v="417" actId="20577"/>
          <ac:spMkLst>
            <pc:docMk/>
            <pc:sldMk cId="3549227618" sldId="439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09:24:17.655" v="443" actId="20577"/>
          <ac:spMkLst>
            <pc:docMk/>
            <pc:sldMk cId="3549227618" sldId="439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09:22:54.217" v="418" actId="1076"/>
          <ac:spMkLst>
            <pc:docMk/>
            <pc:sldMk cId="3549227618" sldId="439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09:24:46.733" v="473" actId="20577"/>
          <ac:spMkLst>
            <pc:docMk/>
            <pc:sldMk cId="3549227618" sldId="439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09:25:00.171" v="498" actId="20577"/>
          <ac:spMkLst>
            <pc:docMk/>
            <pc:sldMk cId="3549227618" sldId="439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09:24:37.967" v="462" actId="20577"/>
          <ac:spMkLst>
            <pc:docMk/>
            <pc:sldMk cId="3549227618" sldId="439"/>
            <ac:spMk id="11" creationId="{9557DDCB-0AF4-4AFF-A705-E5DBBE957561}"/>
          </ac:spMkLst>
        </pc:spChg>
      </pc:sldChg>
      <pc:sldChg chg="modSp add replId">
        <pc:chgData name="内田 陽子" userId="S::yoko_uchida@jpfgojp.onmicrosoft.com::3ba88787-b8da-4fc8-a417-83f627a88c5e" providerId="AD" clId="Web-{FABFAEDD-D384-493F-E26A-15BDF56D23F0}" dt="2020-06-28T09:27:49.920" v="617" actId="20577"/>
        <pc:sldMkLst>
          <pc:docMk/>
          <pc:sldMk cId="2850448850" sldId="440"/>
        </pc:sldMkLst>
        <pc:spChg chg="mod">
          <ac:chgData name="内田 陽子" userId="S::yoko_uchida@jpfgojp.onmicrosoft.com::3ba88787-b8da-4fc8-a417-83f627a88c5e" providerId="AD" clId="Web-{FABFAEDD-D384-493F-E26A-15BDF56D23F0}" dt="2020-06-28T09:27:20.420" v="576" actId="20577"/>
          <ac:spMkLst>
            <pc:docMk/>
            <pc:sldMk cId="2850448850" sldId="440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09:26:51.702" v="548" actId="20577"/>
          <ac:spMkLst>
            <pc:docMk/>
            <pc:sldMk cId="2850448850" sldId="440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09:26:11.171" v="522" actId="20577"/>
          <ac:spMkLst>
            <pc:docMk/>
            <pc:sldMk cId="2850448850" sldId="440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09:26:59.108" v="549" actId="1076"/>
          <ac:spMkLst>
            <pc:docMk/>
            <pc:sldMk cId="2850448850" sldId="440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09:27:35.639" v="595" actId="20577"/>
          <ac:spMkLst>
            <pc:docMk/>
            <pc:sldMk cId="2850448850" sldId="440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09:27:49.920" v="617" actId="20577"/>
          <ac:spMkLst>
            <pc:docMk/>
            <pc:sldMk cId="2850448850" sldId="440"/>
            <ac:spMk id="10" creationId="{9A12C887-F2A3-44AE-B14D-889C875FFA4A}"/>
          </ac:spMkLst>
        </pc:spChg>
      </pc:sldChg>
      <pc:sldChg chg="modSp add replId">
        <pc:chgData name="内田 陽子" userId="S::yoko_uchida@jpfgojp.onmicrosoft.com::3ba88787-b8da-4fc8-a417-83f627a88c5e" providerId="AD" clId="Web-{FABFAEDD-D384-493F-E26A-15BDF56D23F0}" dt="2020-06-28T09:37:33.248" v="774" actId="20577"/>
        <pc:sldMkLst>
          <pc:docMk/>
          <pc:sldMk cId="3994304355" sldId="441"/>
        </pc:sldMkLst>
        <pc:spChg chg="mod">
          <ac:chgData name="内田 陽子" userId="S::yoko_uchida@jpfgojp.onmicrosoft.com::3ba88787-b8da-4fc8-a417-83f627a88c5e" providerId="AD" clId="Web-{FABFAEDD-D384-493F-E26A-15BDF56D23F0}" dt="2020-06-28T09:36:52.577" v="733" actId="20577"/>
          <ac:spMkLst>
            <pc:docMk/>
            <pc:sldMk cId="3994304355" sldId="441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09:31:05.872" v="714" actId="20577"/>
          <ac:spMkLst>
            <pc:docMk/>
            <pc:sldMk cId="3994304355" sldId="441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09:30:24.045" v="693" actId="20577"/>
          <ac:spMkLst>
            <pc:docMk/>
            <pc:sldMk cId="3994304355" sldId="441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09:31:12.560" v="715" actId="1076"/>
          <ac:spMkLst>
            <pc:docMk/>
            <pc:sldMk cId="3994304355" sldId="441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09:37:18.639" v="765" actId="20577"/>
          <ac:spMkLst>
            <pc:docMk/>
            <pc:sldMk cId="3994304355" sldId="441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09:37:33.248" v="774" actId="20577"/>
          <ac:spMkLst>
            <pc:docMk/>
            <pc:sldMk cId="3994304355" sldId="441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09:37:03.639" v="744" actId="20577"/>
          <ac:spMkLst>
            <pc:docMk/>
            <pc:sldMk cId="3994304355" sldId="441"/>
            <ac:spMk id="11" creationId="{9557DDCB-0AF4-4AFF-A705-E5DBBE957561}"/>
          </ac:spMkLst>
        </pc:spChg>
      </pc:sldChg>
      <pc:sldChg chg="modSp add replId">
        <pc:chgData name="内田 陽子" userId="S::yoko_uchida@jpfgojp.onmicrosoft.com::3ba88787-b8da-4fc8-a417-83f627a88c5e" providerId="AD" clId="Web-{FABFAEDD-D384-493F-E26A-15BDF56D23F0}" dt="2020-06-28T12:16:19.660" v="910" actId="1076"/>
        <pc:sldMkLst>
          <pc:docMk/>
          <pc:sldMk cId="2134300188" sldId="442"/>
        </pc:sldMkLst>
        <pc:spChg chg="mod">
          <ac:chgData name="内田 陽子" userId="S::yoko_uchida@jpfgojp.onmicrosoft.com::3ba88787-b8da-4fc8-a417-83f627a88c5e" providerId="AD" clId="Web-{FABFAEDD-D384-493F-E26A-15BDF56D23F0}" dt="2020-06-28T12:10:37.939" v="845" actId="20577"/>
          <ac:spMkLst>
            <pc:docMk/>
            <pc:sldMk cId="2134300188" sldId="442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11:46:09.156" v="795" actId="20577"/>
          <ac:spMkLst>
            <pc:docMk/>
            <pc:sldMk cId="2134300188" sldId="442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12:16:19.660" v="910" actId="1076"/>
          <ac:spMkLst>
            <pc:docMk/>
            <pc:sldMk cId="2134300188" sldId="442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11:46:18.827" v="796" actId="1076"/>
          <ac:spMkLst>
            <pc:docMk/>
            <pc:sldMk cId="2134300188" sldId="442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12:11:15.955" v="882" actId="20577"/>
          <ac:spMkLst>
            <pc:docMk/>
            <pc:sldMk cId="2134300188" sldId="442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12:11:30.158" v="906" actId="20577"/>
          <ac:spMkLst>
            <pc:docMk/>
            <pc:sldMk cId="2134300188" sldId="442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12:11:02.892" v="862" actId="20577"/>
          <ac:spMkLst>
            <pc:docMk/>
            <pc:sldMk cId="2134300188" sldId="442"/>
            <ac:spMk id="11" creationId="{9557DDCB-0AF4-4AFF-A705-E5DBBE957561}"/>
          </ac:spMkLst>
        </pc:spChg>
      </pc:sldChg>
      <pc:sldChg chg="modSp add ord replId">
        <pc:chgData name="内田 陽子" userId="S::yoko_uchida@jpfgojp.onmicrosoft.com::3ba88787-b8da-4fc8-a417-83f627a88c5e" providerId="AD" clId="Web-{FABFAEDD-D384-493F-E26A-15BDF56D23F0}" dt="2020-06-28T12:23:30.097" v="1087" actId="20577"/>
        <pc:sldMkLst>
          <pc:docMk/>
          <pc:sldMk cId="2624926469" sldId="443"/>
        </pc:sldMkLst>
        <pc:spChg chg="mod">
          <ac:chgData name="内田 陽子" userId="S::yoko_uchida@jpfgojp.onmicrosoft.com::3ba88787-b8da-4fc8-a417-83f627a88c5e" providerId="AD" clId="Web-{FABFAEDD-D384-493F-E26A-15BDF56D23F0}" dt="2020-06-28T12:22:20.612" v="1035" actId="20577"/>
          <ac:spMkLst>
            <pc:docMk/>
            <pc:sldMk cId="2624926469" sldId="443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12:18:03.598" v="934" actId="20577"/>
          <ac:spMkLst>
            <pc:docMk/>
            <pc:sldMk cId="2624926469" sldId="443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12:21:52.441" v="982" actId="20577"/>
          <ac:spMkLst>
            <pc:docMk/>
            <pc:sldMk cId="2624926469" sldId="443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12:18:10.848" v="935" actId="1076"/>
          <ac:spMkLst>
            <pc:docMk/>
            <pc:sldMk cId="2624926469" sldId="443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12:22:30.722" v="1046" actId="20577"/>
          <ac:spMkLst>
            <pc:docMk/>
            <pc:sldMk cId="2624926469" sldId="443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12:22:56.253" v="1073" actId="20577"/>
          <ac:spMkLst>
            <pc:docMk/>
            <pc:sldMk cId="2624926469" sldId="443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12:23:30.097" v="1087" actId="20577"/>
          <ac:spMkLst>
            <pc:docMk/>
            <pc:sldMk cId="2624926469" sldId="443"/>
            <ac:spMk id="11" creationId="{9557DDCB-0AF4-4AFF-A705-E5DBBE957561}"/>
          </ac:spMkLst>
        </pc:spChg>
      </pc:sldChg>
      <pc:sldChg chg="modSp add ord replId">
        <pc:chgData name="内田 陽子" userId="S::yoko_uchida@jpfgojp.onmicrosoft.com::3ba88787-b8da-4fc8-a417-83f627a88c5e" providerId="AD" clId="Web-{FABFAEDD-D384-493F-E26A-15BDF56D23F0}" dt="2020-06-28T12:30:32.924" v="1257" actId="1076"/>
        <pc:sldMkLst>
          <pc:docMk/>
          <pc:sldMk cId="1821118130" sldId="444"/>
        </pc:sldMkLst>
        <pc:spChg chg="mod">
          <ac:chgData name="内田 陽子" userId="S::yoko_uchida@jpfgojp.onmicrosoft.com::3ba88787-b8da-4fc8-a417-83f627a88c5e" providerId="AD" clId="Web-{FABFAEDD-D384-493F-E26A-15BDF56D23F0}" dt="2020-06-28T12:28:40.487" v="1201" actId="20577"/>
          <ac:spMkLst>
            <pc:docMk/>
            <pc:sldMk cId="1821118130" sldId="444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12:25:52.425" v="1109" actId="20577"/>
          <ac:spMkLst>
            <pc:docMk/>
            <pc:sldMk cId="1821118130" sldId="444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12:28:26.159" v="1190" actId="20577"/>
          <ac:spMkLst>
            <pc:docMk/>
            <pc:sldMk cId="1821118130" sldId="444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12:28:50.784" v="1218" actId="20577"/>
          <ac:spMkLst>
            <pc:docMk/>
            <pc:sldMk cId="1821118130" sldId="444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12:28:59.268" v="1224" actId="20577"/>
          <ac:spMkLst>
            <pc:docMk/>
            <pc:sldMk cId="1821118130" sldId="444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12:30:32.924" v="1257" actId="1076"/>
          <ac:spMkLst>
            <pc:docMk/>
            <pc:sldMk cId="1821118130" sldId="444"/>
            <ac:spMk id="11" creationId="{9557DDCB-0AF4-4AFF-A705-E5DBBE957561}"/>
          </ac:spMkLst>
        </pc:spChg>
      </pc:sldChg>
      <pc:sldChg chg="modSp add ord replId">
        <pc:chgData name="内田 陽子" userId="S::yoko_uchida@jpfgojp.onmicrosoft.com::3ba88787-b8da-4fc8-a417-83f627a88c5e" providerId="AD" clId="Web-{FABFAEDD-D384-493F-E26A-15BDF56D23F0}" dt="2020-06-28T12:40:58.284" v="1478" actId="20577"/>
        <pc:sldMkLst>
          <pc:docMk/>
          <pc:sldMk cId="1506209741" sldId="445"/>
        </pc:sldMkLst>
        <pc:spChg chg="mod">
          <ac:chgData name="内田 陽子" userId="S::yoko_uchida@jpfgojp.onmicrosoft.com::3ba88787-b8da-4fc8-a417-83f627a88c5e" providerId="AD" clId="Web-{FABFAEDD-D384-493F-E26A-15BDF56D23F0}" dt="2020-06-28T12:39:48.972" v="1401" actId="20577"/>
          <ac:spMkLst>
            <pc:docMk/>
            <pc:sldMk cId="1506209741" sldId="445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12:33:39.376" v="1280" actId="20577"/>
          <ac:spMkLst>
            <pc:docMk/>
            <pc:sldMk cId="1506209741" sldId="445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12:39:22.285" v="1383" actId="20577"/>
          <ac:spMkLst>
            <pc:docMk/>
            <pc:sldMk cId="1506209741" sldId="445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12:39:35.832" v="1384" actId="1076"/>
          <ac:spMkLst>
            <pc:docMk/>
            <pc:sldMk cId="1506209741" sldId="445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12:40:36.816" v="1434" actId="20577"/>
          <ac:spMkLst>
            <pc:docMk/>
            <pc:sldMk cId="1506209741" sldId="445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12:40:43.597" v="1442" actId="20577"/>
          <ac:spMkLst>
            <pc:docMk/>
            <pc:sldMk cId="1506209741" sldId="445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12:40:58.284" v="1478" actId="20577"/>
          <ac:spMkLst>
            <pc:docMk/>
            <pc:sldMk cId="1506209741" sldId="445"/>
            <ac:spMk id="11" creationId="{9557DDCB-0AF4-4AFF-A705-E5DBBE957561}"/>
          </ac:spMkLst>
        </pc:spChg>
      </pc:sldChg>
      <pc:sldChg chg="modSp add replId">
        <pc:chgData name="内田 陽子" userId="S::yoko_uchida@jpfgojp.onmicrosoft.com::3ba88787-b8da-4fc8-a417-83f627a88c5e" providerId="AD" clId="Web-{FABFAEDD-D384-493F-E26A-15BDF56D23F0}" dt="2020-06-28T12:48:28.658" v="1609" actId="20577"/>
        <pc:sldMkLst>
          <pc:docMk/>
          <pc:sldMk cId="3757872599" sldId="446"/>
        </pc:sldMkLst>
        <pc:spChg chg="mod">
          <ac:chgData name="内田 陽子" userId="S::yoko_uchida@jpfgojp.onmicrosoft.com::3ba88787-b8da-4fc8-a417-83f627a88c5e" providerId="AD" clId="Web-{FABFAEDD-D384-493F-E26A-15BDF56D23F0}" dt="2020-06-28T12:47:54.752" v="1590" actId="1076"/>
          <ac:spMkLst>
            <pc:docMk/>
            <pc:sldMk cId="3757872599" sldId="446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12:47:16.533" v="1551" actId="20577"/>
          <ac:spMkLst>
            <pc:docMk/>
            <pc:sldMk cId="3757872599" sldId="446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12:46:56.752" v="1543" actId="20577"/>
          <ac:spMkLst>
            <pc:docMk/>
            <pc:sldMk cId="3757872599" sldId="446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12:47:54.767" v="1591" actId="1076"/>
          <ac:spMkLst>
            <pc:docMk/>
            <pc:sldMk cId="3757872599" sldId="446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12:48:14.455" v="1598" actId="20577"/>
          <ac:spMkLst>
            <pc:docMk/>
            <pc:sldMk cId="3757872599" sldId="446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12:48:28.658" v="1609" actId="20577"/>
          <ac:spMkLst>
            <pc:docMk/>
            <pc:sldMk cId="3757872599" sldId="446"/>
            <ac:spMk id="11" creationId="{9557DDCB-0AF4-4AFF-A705-E5DBBE957561}"/>
          </ac:spMkLst>
        </pc:spChg>
      </pc:sldChg>
      <pc:sldChg chg="modSp add replId">
        <pc:chgData name="内田 陽子" userId="S::yoko_uchida@jpfgojp.onmicrosoft.com::3ba88787-b8da-4fc8-a417-83f627a88c5e" providerId="AD" clId="Web-{FABFAEDD-D384-493F-E26A-15BDF56D23F0}" dt="2020-06-28T12:52:45.047" v="1688" actId="1076"/>
        <pc:sldMkLst>
          <pc:docMk/>
          <pc:sldMk cId="2547884084" sldId="447"/>
        </pc:sldMkLst>
        <pc:spChg chg="mod">
          <ac:chgData name="内田 陽子" userId="S::yoko_uchida@jpfgojp.onmicrosoft.com::3ba88787-b8da-4fc8-a417-83f627a88c5e" providerId="AD" clId="Web-{FABFAEDD-D384-493F-E26A-15BDF56D23F0}" dt="2020-06-28T12:52:45.032" v="1686" actId="1076"/>
          <ac:spMkLst>
            <pc:docMk/>
            <pc:sldMk cId="2547884084" sldId="447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12:51:13.532" v="1627" actId="20577"/>
          <ac:spMkLst>
            <pc:docMk/>
            <pc:sldMk cId="2547884084" sldId="447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12:50:48.048" v="1617" actId="20577"/>
          <ac:spMkLst>
            <pc:docMk/>
            <pc:sldMk cId="2547884084" sldId="447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12:51:31.360" v="1629" actId="1076"/>
          <ac:spMkLst>
            <pc:docMk/>
            <pc:sldMk cId="2547884084" sldId="447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12:52:45.032" v="1687" actId="1076"/>
          <ac:spMkLst>
            <pc:docMk/>
            <pc:sldMk cId="2547884084" sldId="447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12:52:45.047" v="1688" actId="1076"/>
          <ac:spMkLst>
            <pc:docMk/>
            <pc:sldMk cId="2547884084" sldId="447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12:52:32.923" v="1682" actId="1076"/>
          <ac:spMkLst>
            <pc:docMk/>
            <pc:sldMk cId="2547884084" sldId="447"/>
            <ac:spMk id="11" creationId="{9557DDCB-0AF4-4AFF-A705-E5DBBE957561}"/>
          </ac:spMkLst>
        </pc:spChg>
      </pc:sldChg>
      <pc:sldChg chg="modSp add replId">
        <pc:chgData name="内田 陽子" userId="S::yoko_uchida@jpfgojp.onmicrosoft.com::3ba88787-b8da-4fc8-a417-83f627a88c5e" providerId="AD" clId="Web-{FABFAEDD-D384-493F-E26A-15BDF56D23F0}" dt="2020-06-29T00:22:22.282" v="1864" actId="1076"/>
        <pc:sldMkLst>
          <pc:docMk/>
          <pc:sldMk cId="3989000421" sldId="448"/>
        </pc:sldMkLst>
        <pc:spChg chg="mod">
          <ac:chgData name="内田 陽子" userId="S::yoko_uchida@jpfgojp.onmicrosoft.com::3ba88787-b8da-4fc8-a417-83f627a88c5e" providerId="AD" clId="Web-{FABFAEDD-D384-493F-E26A-15BDF56D23F0}" dt="2020-06-29T00:22:08.923" v="1863" actId="20577"/>
          <ac:spMkLst>
            <pc:docMk/>
            <pc:sldMk cId="3989000421" sldId="448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9T00:22:22.282" v="1864" actId="1076"/>
          <ac:spMkLst>
            <pc:docMk/>
            <pc:sldMk cId="3989000421" sldId="448"/>
            <ac:spMk id="7" creationId="{1AF68CEC-B70C-4DFA-9973-E5B8A12ED17D}"/>
          </ac:spMkLst>
        </pc:spChg>
      </pc:sldChg>
      <pc:sldChg chg="delSp modSp add replId">
        <pc:chgData name="内田 陽子" userId="S::yoko_uchida@jpfgojp.onmicrosoft.com::3ba88787-b8da-4fc8-a417-83f627a88c5e" providerId="AD" clId="Web-{FABFAEDD-D384-493F-E26A-15BDF56D23F0}" dt="2020-06-29T00:26:26.657" v="1927" actId="1076"/>
        <pc:sldMkLst>
          <pc:docMk/>
          <pc:sldMk cId="2043561076" sldId="449"/>
        </pc:sldMkLst>
        <pc:spChg chg="del">
          <ac:chgData name="内田 陽子" userId="S::yoko_uchida@jpfgojp.onmicrosoft.com::3ba88787-b8da-4fc8-a417-83f627a88c5e" providerId="AD" clId="Web-{FABFAEDD-D384-493F-E26A-15BDF56D23F0}" dt="2020-06-29T00:26:08.985" v="1926"/>
          <ac:spMkLst>
            <pc:docMk/>
            <pc:sldMk cId="2043561076" sldId="449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9T00:25:57.626" v="1922" actId="20577"/>
          <ac:spMkLst>
            <pc:docMk/>
            <pc:sldMk cId="2043561076" sldId="449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9T00:25:11.141" v="1908" actId="20577"/>
          <ac:spMkLst>
            <pc:docMk/>
            <pc:sldMk cId="2043561076" sldId="449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9T00:26:26.657" v="1927" actId="1076"/>
          <ac:spMkLst>
            <pc:docMk/>
            <pc:sldMk cId="2043561076" sldId="449"/>
            <ac:spMk id="7" creationId="{1AF68CEC-B70C-4DFA-9973-E5B8A12ED17D}"/>
          </ac:spMkLst>
        </pc:spChg>
        <pc:spChg chg="del">
          <ac:chgData name="内田 陽子" userId="S::yoko_uchida@jpfgojp.onmicrosoft.com::3ba88787-b8da-4fc8-a417-83f627a88c5e" providerId="AD" clId="Web-{FABFAEDD-D384-493F-E26A-15BDF56D23F0}" dt="2020-06-29T00:26:08.969" v="1925"/>
          <ac:spMkLst>
            <pc:docMk/>
            <pc:sldMk cId="2043561076" sldId="449"/>
            <ac:spMk id="9" creationId="{48920A6D-E990-4345-B2E9-6CEDA0026157}"/>
          </ac:spMkLst>
        </pc:spChg>
        <pc:spChg chg="del">
          <ac:chgData name="内田 陽子" userId="S::yoko_uchida@jpfgojp.onmicrosoft.com::3ba88787-b8da-4fc8-a417-83f627a88c5e" providerId="AD" clId="Web-{FABFAEDD-D384-493F-E26A-15BDF56D23F0}" dt="2020-06-29T00:26:08.969" v="1924"/>
          <ac:spMkLst>
            <pc:docMk/>
            <pc:sldMk cId="2043561076" sldId="449"/>
            <ac:spMk id="10" creationId="{9A12C887-F2A3-44AE-B14D-889C875FFA4A}"/>
          </ac:spMkLst>
        </pc:spChg>
        <pc:spChg chg="del">
          <ac:chgData name="内田 陽子" userId="S::yoko_uchida@jpfgojp.onmicrosoft.com::3ba88787-b8da-4fc8-a417-83f627a88c5e" providerId="AD" clId="Web-{FABFAEDD-D384-493F-E26A-15BDF56D23F0}" dt="2020-06-29T00:26:08.969" v="1923"/>
          <ac:spMkLst>
            <pc:docMk/>
            <pc:sldMk cId="2043561076" sldId="449"/>
            <ac:spMk id="11" creationId="{9557DDCB-0AF4-4AFF-A705-E5DBBE957561}"/>
          </ac:spMkLst>
        </pc:spChg>
      </pc:sldChg>
      <pc:sldChg chg="modSp add ord replId">
        <pc:chgData name="内田 陽子" userId="S::yoko_uchida@jpfgojp.onmicrosoft.com::3ba88787-b8da-4fc8-a417-83f627a88c5e" providerId="AD" clId="Web-{FABFAEDD-D384-493F-E26A-15BDF56D23F0}" dt="2020-06-29T00:36:55.764" v="2081" actId="1076"/>
        <pc:sldMkLst>
          <pc:docMk/>
          <pc:sldMk cId="312432115" sldId="450"/>
        </pc:sldMkLst>
        <pc:spChg chg="mod">
          <ac:chgData name="内田 陽子" userId="S::yoko_uchida@jpfgojp.onmicrosoft.com::3ba88787-b8da-4fc8-a417-83f627a88c5e" providerId="AD" clId="Web-{FABFAEDD-D384-493F-E26A-15BDF56D23F0}" dt="2020-06-29T00:36:17.390" v="2041" actId="20577"/>
          <ac:spMkLst>
            <pc:docMk/>
            <pc:sldMk cId="312432115" sldId="450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9T00:32:50.968" v="1948" actId="20577"/>
          <ac:spMkLst>
            <pc:docMk/>
            <pc:sldMk cId="312432115" sldId="450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9T00:35:52.421" v="2026" actId="20577"/>
          <ac:spMkLst>
            <pc:docMk/>
            <pc:sldMk cId="312432115" sldId="450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9T00:36:55.764" v="2081" actId="1076"/>
          <ac:spMkLst>
            <pc:docMk/>
            <pc:sldMk cId="312432115" sldId="450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9T00:36:26.874" v="2058" actId="20577"/>
          <ac:spMkLst>
            <pc:docMk/>
            <pc:sldMk cId="312432115" sldId="450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9T00:36:35.077" v="2067" actId="20577"/>
          <ac:spMkLst>
            <pc:docMk/>
            <pc:sldMk cId="312432115" sldId="450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9T00:36:47.952" v="2079" actId="20577"/>
          <ac:spMkLst>
            <pc:docMk/>
            <pc:sldMk cId="312432115" sldId="450"/>
            <ac:spMk id="11" creationId="{9557DDCB-0AF4-4AFF-A705-E5DBBE957561}"/>
          </ac:spMkLst>
        </pc:spChg>
      </pc:sldChg>
      <pc:sldChg chg="modSp add ord replId">
        <pc:chgData name="内田 陽子" userId="S::yoko_uchida@jpfgojp.onmicrosoft.com::3ba88787-b8da-4fc8-a417-83f627a88c5e" providerId="AD" clId="Web-{FABFAEDD-D384-493F-E26A-15BDF56D23F0}" dt="2020-06-29T00:38:45.858" v="2107" actId="1076"/>
        <pc:sldMkLst>
          <pc:docMk/>
          <pc:sldMk cId="336248084" sldId="451"/>
        </pc:sldMkLst>
        <pc:spChg chg="mod">
          <ac:chgData name="内田 陽子" userId="S::yoko_uchida@jpfgojp.onmicrosoft.com::3ba88787-b8da-4fc8-a417-83f627a88c5e" providerId="AD" clId="Web-{FABFAEDD-D384-493F-E26A-15BDF56D23F0}" dt="2020-06-29T00:38:33.874" v="2106" actId="20577"/>
          <ac:spMkLst>
            <pc:docMk/>
            <pc:sldMk cId="336248084" sldId="451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9T00:38:05.264" v="2088" actId="20577"/>
          <ac:spMkLst>
            <pc:docMk/>
            <pc:sldMk cId="336248084" sldId="451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9T00:38:45.858" v="2107" actId="1076"/>
          <ac:spMkLst>
            <pc:docMk/>
            <pc:sldMk cId="336248084" sldId="451"/>
            <ac:spMk id="7" creationId="{1AF68CEC-B70C-4DFA-9973-E5B8A12ED17D}"/>
          </ac:spMkLst>
        </pc:spChg>
      </pc:sldChg>
    </pc:docChg>
  </pc:docChgLst>
  <pc:docChgLst>
    <pc:chgData name="内田 陽子" userId="S::yoko_uchida@jpfgojp.onmicrosoft.com::3ba88787-b8da-4fc8-a417-83f627a88c5e" providerId="AD" clId="Web-{EE936220-7CE0-1438-600A-47249424E562}"/>
    <pc:docChg chg="modSld">
      <pc:chgData name="内田 陽子" userId="S::yoko_uchida@jpfgojp.onmicrosoft.com::3ba88787-b8da-4fc8-a417-83f627a88c5e" providerId="AD" clId="Web-{EE936220-7CE0-1438-600A-47249424E562}" dt="2020-07-28T03:01:33.186" v="6" actId="1076"/>
      <pc:docMkLst>
        <pc:docMk/>
      </pc:docMkLst>
      <pc:sldChg chg="modSp">
        <pc:chgData name="内田 陽子" userId="S::yoko_uchida@jpfgojp.onmicrosoft.com::3ba88787-b8da-4fc8-a417-83f627a88c5e" providerId="AD" clId="Web-{EE936220-7CE0-1438-600A-47249424E562}" dt="2020-07-28T03:01:33.186" v="6" actId="1076"/>
        <pc:sldMkLst>
          <pc:docMk/>
          <pc:sldMk cId="1611525959" sldId="484"/>
        </pc:sldMkLst>
        <pc:spChg chg="mod">
          <ac:chgData name="内田 陽子" userId="S::yoko_uchida@jpfgojp.onmicrosoft.com::3ba88787-b8da-4fc8-a417-83f627a88c5e" providerId="AD" clId="Web-{EE936220-7CE0-1438-600A-47249424E562}" dt="2020-07-28T03:01:33.171" v="4" actId="1076"/>
          <ac:spMkLst>
            <pc:docMk/>
            <pc:sldMk cId="1611525959" sldId="484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EE936220-7CE0-1438-600A-47249424E562}" dt="2020-07-28T03:01:33.171" v="5" actId="1076"/>
          <ac:spMkLst>
            <pc:docMk/>
            <pc:sldMk cId="1611525959" sldId="484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EE936220-7CE0-1438-600A-47249424E562}" dt="2020-07-28T03:01:04.468" v="3" actId="1076"/>
          <ac:spMkLst>
            <pc:docMk/>
            <pc:sldMk cId="1611525959" sldId="484"/>
            <ac:spMk id="8" creationId="{B590BF03-DF4B-4292-A87C-CA7C026985BF}"/>
          </ac:spMkLst>
        </pc:spChg>
        <pc:picChg chg="mod">
          <ac:chgData name="内田 陽子" userId="S::yoko_uchida@jpfgojp.onmicrosoft.com::3ba88787-b8da-4fc8-a417-83f627a88c5e" providerId="AD" clId="Web-{EE936220-7CE0-1438-600A-47249424E562}" dt="2020-07-28T03:01:33.186" v="6" actId="1076"/>
          <ac:picMkLst>
            <pc:docMk/>
            <pc:sldMk cId="1611525959" sldId="484"/>
            <ac:picMk id="2" creationId="{DAD5FFCC-E7BA-4527-985E-A279A31157A9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ＭＳ ゴシック" panose="020B0609070205080204" pitchFamily="49" charset="-128"/>
                <a:ea typeface="ＭＳ ゴシック" panose="020B0609070205080204" pitchFamily="49" charset="-128"/>
              </a:defRPr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ＭＳ ゴシック" panose="020B0609070205080204" pitchFamily="49" charset="-128"/>
                <a:ea typeface="ＭＳ ゴシック" panose="020B0609070205080204" pitchFamily="49" charset="-128"/>
              </a:defRPr>
            </a:lvl1pPr>
          </a:lstStyle>
          <a:p>
            <a:fld id="{12087B88-E345-40DC-A800-781538508255}" type="datetimeFigureOut">
              <a:rPr kumimoji="1" lang="ja-JP" altLang="en-US" smtClean="0"/>
              <a:pPr/>
              <a:t>2020/7/28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ＭＳ ゴシック" panose="020B0609070205080204" pitchFamily="49" charset="-128"/>
                <a:ea typeface="ＭＳ ゴシック" panose="020B0609070205080204" pitchFamily="49" charset="-128"/>
              </a:defRPr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ＭＳ ゴシック" panose="020B0609070205080204" pitchFamily="49" charset="-128"/>
                <a:ea typeface="ＭＳ ゴシック" panose="020B0609070205080204" pitchFamily="49" charset="-128"/>
              </a:defRPr>
            </a:lvl1pPr>
          </a:lstStyle>
          <a:p>
            <a:fld id="{574DCFFA-45B8-49D2-B7C0-2574AC84FFB5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693130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ＭＳ ゴシック" panose="020B0609070205080204" pitchFamily="49" charset="-128"/>
        <a:ea typeface="ＭＳ ゴシック" panose="020B0609070205080204" pitchFamily="49" charset="-128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ＭＳ ゴシック" panose="020B0609070205080204" pitchFamily="49" charset="-128"/>
        <a:ea typeface="ＭＳ ゴシック" panose="020B0609070205080204" pitchFamily="49" charset="-128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ＭＳ ゴシック" panose="020B0609070205080204" pitchFamily="49" charset="-128"/>
        <a:ea typeface="ＭＳ ゴシック" panose="020B0609070205080204" pitchFamily="49" charset="-128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ＭＳ ゴシック" panose="020B0609070205080204" pitchFamily="49" charset="-128"/>
        <a:ea typeface="ＭＳ ゴシック" panose="020B0609070205080204" pitchFamily="49" charset="-128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ＭＳ ゴシック" panose="020B0609070205080204" pitchFamily="49" charset="-128"/>
        <a:ea typeface="ＭＳ ゴシック" panose="020B0609070205080204" pitchFamily="49" charset="-128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>
          <a:xfrm>
            <a:off x="2425700" y="6356350"/>
            <a:ext cx="4406900" cy="365125"/>
          </a:xfrm>
        </p:spPr>
        <p:txBody>
          <a:bodyPr/>
          <a:lstStyle>
            <a:lvl1pPr>
              <a:defRPr lang="en-US" altLang="ja-JP" b="0" i="0" smtClean="0">
                <a:effectLst/>
              </a:defRPr>
            </a:lvl1pPr>
          </a:lstStyle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71469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54175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87527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>
          <a:xfrm>
            <a:off x="2425700" y="6356350"/>
            <a:ext cx="4406900" cy="365125"/>
          </a:xfrm>
        </p:spPr>
        <p:txBody>
          <a:bodyPr/>
          <a:lstStyle>
            <a:lvl1pPr>
              <a:defRPr lang="en-US" altLang="ja-JP" b="0" i="0" smtClean="0">
                <a:effectLst/>
              </a:defRPr>
            </a:lvl1pPr>
          </a:lstStyle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917450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79672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618694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572534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149367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073040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504852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22797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002839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1" lang="ja-JP" altLang="en-US"/>
              <a:t>図を追加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918158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196349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848885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2300901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3810705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1177954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84537792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2343440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35513332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582411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6090679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94442420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1" lang="ja-JP" altLang="en-US"/>
              <a:t>図を追加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12226324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32724562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762625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32087949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>
          <a:xfrm>
            <a:off x="2425700" y="6356350"/>
            <a:ext cx="4406900" cy="365125"/>
          </a:xfrm>
        </p:spPr>
        <p:txBody>
          <a:bodyPr/>
          <a:lstStyle>
            <a:lvl1pPr>
              <a:defRPr lang="en-US" altLang="ja-JP" b="0" i="0" smtClean="0">
                <a:effectLst/>
              </a:defRPr>
            </a:lvl1pPr>
          </a:lstStyle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6931943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8170532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5189798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4848737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669196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50705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1217217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440062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7177417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1" lang="ja-JP" altLang="en-US"/>
              <a:t>図を追加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8517764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8913021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2188781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33436512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5027760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56064791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08773509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883882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1501639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47867301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74504831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2990683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1" lang="ja-JP" altLang="en-US"/>
              <a:t>図を追加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84130775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19132061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762625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814238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01049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63689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08774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1" lang="ja-JP" altLang="en-US"/>
              <a:t>図を追加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08555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49000">
              <a:schemeClr val="accent1">
                <a:lumMod val="5000"/>
                <a:lumOff val="95000"/>
              </a:schemeClr>
            </a:gs>
            <a:gs pos="2000">
              <a:srgbClr val="83CCDD"/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2590800" y="6356350"/>
            <a:ext cx="41275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図 6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636" y="1852297"/>
            <a:ext cx="7716327" cy="45250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21316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ctr" defTabSz="4572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83000">
              <a:schemeClr val="bg1"/>
            </a:gs>
            <a:gs pos="21000">
              <a:schemeClr val="accent1">
                <a:lumMod val="5000"/>
                <a:lumOff val="95000"/>
              </a:schemeClr>
            </a:gs>
            <a:gs pos="2000">
              <a:srgbClr val="83CCDD"/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2590800" y="6356350"/>
            <a:ext cx="41275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図 6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636" y="1852297"/>
            <a:ext cx="7716327" cy="45250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54999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ctr" defTabSz="4572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83000">
              <a:schemeClr val="bg1"/>
            </a:gs>
            <a:gs pos="21000">
              <a:schemeClr val="accent1">
                <a:lumMod val="5000"/>
                <a:lumOff val="95000"/>
              </a:schemeClr>
            </a:gs>
            <a:gs pos="2000">
              <a:srgbClr val="83CCDD"/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429700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87000">
              <a:schemeClr val="bg1"/>
            </a:gs>
            <a:gs pos="28000">
              <a:schemeClr val="bg1"/>
            </a:gs>
            <a:gs pos="9000">
              <a:schemeClr val="accent1">
                <a:lumMod val="5000"/>
                <a:lumOff val="95000"/>
              </a:schemeClr>
            </a:gs>
            <a:gs pos="2000">
              <a:srgbClr val="83CCDD">
                <a:alpha val="95000"/>
              </a:srgb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2590800" y="6356350"/>
            <a:ext cx="41275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図 6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636" y="1852297"/>
            <a:ext cx="7716327" cy="45250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00379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ctr" defTabSz="4572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83000">
              <a:schemeClr val="bg1"/>
            </a:gs>
            <a:gs pos="21000">
              <a:schemeClr val="accent1">
                <a:lumMod val="5000"/>
                <a:lumOff val="95000"/>
              </a:schemeClr>
            </a:gs>
            <a:gs pos="2000">
              <a:srgbClr val="83CCDD"/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248258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9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3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3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3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3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3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3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3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3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3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3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5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35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35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35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35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35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35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35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35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35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3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5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35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35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35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35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35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35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35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35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35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3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5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35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35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35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35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3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8569A724-CB2E-4772-A152-24415101F15E}"/>
              </a:ext>
            </a:extLst>
          </p:cNvPr>
          <p:cNvSpPr/>
          <p:nvPr/>
        </p:nvSpPr>
        <p:spPr>
          <a:xfrm>
            <a:off x="2280355" y="1377245"/>
            <a:ext cx="4430889" cy="3654778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endParaRPr lang="ja-JP" altLang="en-US" sz="4000" b="1">
              <a:solidFill>
                <a:srgbClr val="002060"/>
              </a:solidFill>
              <a:latin typeface="MS Gothic"/>
              <a:ea typeface="MS Gothic"/>
              <a:cs typeface="Calibri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0222A54-0EEB-4AA0-83C1-3E319CDEEA14}"/>
              </a:ext>
            </a:extLst>
          </p:cNvPr>
          <p:cNvSpPr txBox="1"/>
          <p:nvPr/>
        </p:nvSpPr>
        <p:spPr>
          <a:xfrm>
            <a:off x="2467732" y="1643682"/>
            <a:ext cx="4048065" cy="132343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altLang="ja-JP" sz="4000" b="1" dirty="0">
                <a:solidFill>
                  <a:srgbClr val="002060"/>
                </a:solidFill>
                <a:latin typeface="MS PGothic"/>
                <a:ea typeface="MS Gothic"/>
                <a:cs typeface="Calibri"/>
              </a:rPr>
              <a:t>Japanese Tool Quiz</a:t>
            </a:r>
            <a:endParaRPr lang="en-US" sz="4000">
              <a:latin typeface="MS PGothic"/>
              <a:ea typeface="+mn-lt"/>
              <a:cs typeface="+mn-lt"/>
            </a:endParaRPr>
          </a:p>
        </p:txBody>
      </p:sp>
      <p:pic>
        <p:nvPicPr>
          <p:cNvPr id="18" name="Picture 18" descr="A picture containing drawing, food, truck, sitting&#10;&#10;非常に高い精度で生成された説明">
            <a:extLst>
              <a:ext uri="{FF2B5EF4-FFF2-40B4-BE49-F238E27FC236}">
                <a16:creationId xmlns:a16="http://schemas.microsoft.com/office/drawing/2014/main" id="{8BE2189C-0559-420F-9C1E-F9E097867DB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91533" y="116656"/>
            <a:ext cx="2743200" cy="787480"/>
          </a:xfrm>
          <a:prstGeom prst="rect">
            <a:avLst/>
          </a:prstGeom>
        </p:spPr>
      </p:pic>
      <p:pic>
        <p:nvPicPr>
          <p:cNvPr id="4" name="図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40500" y="3228078"/>
            <a:ext cx="5051724" cy="3788792"/>
          </a:xfrm>
          <a:prstGeom prst="rect">
            <a:avLst/>
          </a:prstGeom>
        </p:spPr>
      </p:pic>
      <p:pic>
        <p:nvPicPr>
          <p:cNvPr id="8" name="図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9820" y="4442104"/>
            <a:ext cx="3623842" cy="2415896"/>
          </a:xfrm>
          <a:prstGeom prst="rect">
            <a:avLst/>
          </a:prstGeom>
        </p:spPr>
      </p:pic>
      <p:pic>
        <p:nvPicPr>
          <p:cNvPr id="12" name="図 1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7809" y="589216"/>
            <a:ext cx="2195772" cy="1646828"/>
          </a:xfrm>
          <a:prstGeom prst="rect">
            <a:avLst/>
          </a:prstGeom>
        </p:spPr>
      </p:pic>
      <p:pic>
        <p:nvPicPr>
          <p:cNvPr id="5" name="Picture 5" descr="A picture containing box, refrigerator&#10;&#10;説明は自動で生成されたものです">
            <a:extLst>
              <a:ext uri="{FF2B5EF4-FFF2-40B4-BE49-F238E27FC236}">
                <a16:creationId xmlns:a16="http://schemas.microsoft.com/office/drawing/2014/main" id="{A3BCFB24-1DBD-4C64-820A-C01C8D94424C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6178" t="28718" r="6564" b="8205"/>
          <a:stretch/>
        </p:blipFill>
        <p:spPr>
          <a:xfrm>
            <a:off x="2950564" y="2997635"/>
            <a:ext cx="3304381" cy="1799332"/>
          </a:xfrm>
          <a:prstGeom prst="rect">
            <a:avLst/>
          </a:prstGeom>
        </p:spPr>
      </p:pic>
      <p:pic>
        <p:nvPicPr>
          <p:cNvPr id="6" name="Picture 6" descr="A picture containing food&#10;&#10;説明は自動で生成されたものです">
            <a:extLst>
              <a:ext uri="{FF2B5EF4-FFF2-40B4-BE49-F238E27FC236}">
                <a16:creationId xmlns:a16="http://schemas.microsoft.com/office/drawing/2014/main" id="{3AE7F8C4-119A-418F-9C96-2CDDC42FF65A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t="26705" r="-457" b="7386"/>
          <a:stretch/>
        </p:blipFill>
        <p:spPr>
          <a:xfrm>
            <a:off x="2579177" y="2929481"/>
            <a:ext cx="3817531" cy="19984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220953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 descr="A close up of a bowl&#10;&#10;説明は自動で生成されたものです">
            <a:extLst>
              <a:ext uri="{FF2B5EF4-FFF2-40B4-BE49-F238E27FC236}">
                <a16:creationId xmlns:a16="http://schemas.microsoft.com/office/drawing/2014/main" id="{76B45DDD-B478-48C6-8AA6-C1BBD622386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9326" y="3002250"/>
            <a:ext cx="2106429" cy="2839699"/>
          </a:xfrm>
          <a:prstGeom prst="rect">
            <a:avLst/>
          </a:prstGeom>
        </p:spPr>
      </p:pic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1109897" y="891267"/>
            <a:ext cx="6913211" cy="1815724"/>
          </a:xfrm>
        </p:spPr>
        <p:txBody>
          <a:bodyPr>
            <a:noAutofit/>
          </a:bodyPr>
          <a:lstStyle/>
          <a:p>
            <a:pPr algn="l"/>
            <a:r>
              <a:rPr lang="ja-JP" sz="3600" dirty="0">
                <a:latin typeface="+mn-ea"/>
                <a:ea typeface="+mn-ea"/>
                <a:cs typeface="+mj-lt"/>
              </a:rPr>
              <a:t>This equipment is called hibac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hi.</a:t>
            </a:r>
            <a:r>
              <a:rPr lang="ja-JP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What</a:t>
            </a:r>
            <a:r>
              <a:rPr lang="ja-JP" sz="3600" dirty="0">
                <a:latin typeface="+mn-ea"/>
                <a:ea typeface="+mn-ea"/>
                <a:cs typeface="+mj-lt"/>
              </a:rPr>
              <a:t> is it used for?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408056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① </a:t>
            </a:r>
            <a:r>
              <a:rPr lang="ja-JP" dirty="0">
                <a:latin typeface="+mn-ea"/>
                <a:cs typeface="+mn-lt"/>
              </a:rPr>
              <a:t>grill meat</a:t>
            </a:r>
            <a:endParaRPr lang="en-US" altLang="ja-JP" dirty="0">
              <a:latin typeface="+mn-ea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② </a:t>
            </a:r>
            <a:r>
              <a:rPr lang="ja-JP" dirty="0">
                <a:latin typeface="+mn-ea"/>
                <a:cs typeface="+mn-lt"/>
              </a:rPr>
              <a:t>heat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a</a:t>
            </a:r>
            <a:r>
              <a:rPr lang="ja-JP" dirty="0">
                <a:latin typeface="+mn-ea"/>
                <a:cs typeface="+mn-lt"/>
              </a:rPr>
              <a:t> roo</a:t>
            </a:r>
            <a:r>
              <a:rPr lang="en-US" altLang="ja-JP" dirty="0">
                <a:latin typeface="+mn-ea"/>
                <a:cs typeface="+mn-lt"/>
              </a:rPr>
              <a:t>m</a:t>
            </a:r>
            <a:endParaRPr lang="ja-JP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③ </a:t>
            </a:r>
            <a:r>
              <a:rPr lang="en-US" altLang="ja-JP" dirty="0">
                <a:latin typeface="+mn-ea"/>
                <a:cs typeface="+mn-lt"/>
              </a:rPr>
              <a:t>brighten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a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ja-JP" dirty="0">
                <a:latin typeface="+mn-ea"/>
                <a:cs typeface="+mn-lt"/>
              </a:rPr>
              <a:t>gard</a:t>
            </a:r>
            <a:r>
              <a:rPr lang="en-US" altLang="ja-JP" dirty="0">
                <a:latin typeface="+mn-ea"/>
                <a:cs typeface="+mn-lt"/>
              </a:rPr>
              <a:t>e</a:t>
            </a:r>
            <a:r>
              <a:rPr lang="ja-JP" dirty="0">
                <a:latin typeface="+mn-ea"/>
                <a:cs typeface="+mn-lt"/>
              </a:rPr>
              <a:t>n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④ </a:t>
            </a:r>
            <a:r>
              <a:rPr lang="en-US" altLang="ja-JP" dirty="0">
                <a:latin typeface="+mn-ea"/>
                <a:cs typeface="+mn-lt"/>
              </a:rPr>
              <a:t>burn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tr</a:t>
            </a:r>
            <a:r>
              <a:rPr lang="ja-JP" dirty="0">
                <a:latin typeface="+mn-ea"/>
                <a:cs typeface="+mn-lt"/>
              </a:rPr>
              <a:t>ash</a:t>
            </a:r>
            <a:endParaRPr lang="ja-JP" dirty="0">
              <a:latin typeface="+mn-ea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3377665" y="3642090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9575166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7" descr="A screen shot of a bed next to a window&#10;&#10;説明は自動で生成されたものです">
            <a:extLst>
              <a:ext uri="{FF2B5EF4-FFF2-40B4-BE49-F238E27FC236}">
                <a16:creationId xmlns:a16="http://schemas.microsoft.com/office/drawing/2014/main" id="{9973D6E8-5E54-4E02-BCB4-F108239815E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3276054"/>
            <a:ext cx="2760688" cy="2067237"/>
          </a:xfrm>
          <a:prstGeom prst="rect">
            <a:avLst/>
          </a:prstGeom>
        </p:spPr>
      </p:pic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382945" y="872757"/>
            <a:ext cx="8599690" cy="1815724"/>
          </a:xfrm>
        </p:spPr>
        <p:txBody>
          <a:bodyPr>
            <a:noAutofit/>
          </a:bodyPr>
          <a:lstStyle/>
          <a:p>
            <a:pPr algn="l"/>
            <a:r>
              <a:rPr lang="ja-JP" sz="3600" dirty="0">
                <a:latin typeface="+mn-ea"/>
                <a:ea typeface="+mn-ea"/>
                <a:cs typeface="+mj-lt"/>
              </a:rPr>
              <a:t>This </a:t>
            </a:r>
            <a:r>
              <a:rPr lang="ja-JP" sz="3600" dirty="0" err="1">
                <a:latin typeface="+mn-ea"/>
                <a:ea typeface="+mn-ea"/>
                <a:cs typeface="+mj-lt"/>
              </a:rPr>
              <a:t>t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able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ha</a:t>
            </a:r>
            <a:r>
              <a:rPr lang="ja-JP" sz="3600" dirty="0">
                <a:latin typeface="+mn-ea"/>
                <a:ea typeface="+mn-ea"/>
                <a:cs typeface="+mj-lt"/>
              </a:rPr>
              <a:t>s a heater. What do you call it?</a:t>
            </a:r>
            <a:endParaRPr lang="en-US" sz="3600" dirty="0">
              <a:latin typeface="+mn-ea"/>
              <a:ea typeface="+mn-ea"/>
              <a:cs typeface="Calibri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408056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① </a:t>
            </a:r>
            <a:r>
              <a:rPr lang="en-US" altLang="ja-JP" dirty="0">
                <a:latin typeface="+mn-ea"/>
                <a:cs typeface="+mn-lt"/>
              </a:rPr>
              <a:t>hibachi</a:t>
            </a:r>
            <a:endParaRPr lang="ja-JP" altLang="en-US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②</a:t>
            </a:r>
            <a:r>
              <a:rPr lang="ja-JP">
                <a:latin typeface="+mn-ea"/>
                <a:cs typeface="+mn-lt"/>
              </a:rPr>
              <a:t> </a:t>
            </a:r>
            <a:r>
              <a:rPr lang="en-US" altLang="ja-JP" dirty="0" err="1">
                <a:latin typeface="+mn-ea"/>
                <a:cs typeface="+mn-lt"/>
              </a:rPr>
              <a:t>kairo</a:t>
            </a:r>
            <a:endParaRPr lang="ja-JP" altLang="en-US" dirty="0" err="1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③ </a:t>
            </a:r>
            <a:r>
              <a:rPr lang="en-US" altLang="ja-JP" dirty="0" err="1">
                <a:latin typeface="+mn-ea"/>
                <a:cs typeface="+mn-lt"/>
              </a:rPr>
              <a:t>kotatsu</a:t>
            </a:r>
            <a:endParaRPr lang="ja-JP" altLang="en-US" dirty="0" err="1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④ </a:t>
            </a:r>
            <a:r>
              <a:rPr lang="en-US" altLang="ja-JP" dirty="0" err="1">
                <a:latin typeface="+mn-ea"/>
                <a:cs typeface="+mn-lt"/>
              </a:rPr>
              <a:t>chabudai</a:t>
            </a:r>
            <a:endParaRPr lang="ja-JP" sz="3200" dirty="0" err="1">
              <a:latin typeface="+mn-ea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3368238" y="4282236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9026502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4" descr="A wooden table&#10;&#10;説明は自動で生成されたものです">
            <a:extLst>
              <a:ext uri="{FF2B5EF4-FFF2-40B4-BE49-F238E27FC236}">
                <a16:creationId xmlns:a16="http://schemas.microsoft.com/office/drawing/2014/main" id="{67E192E7-A5CE-4D28-8098-416F37AD891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3272" y="3276053"/>
            <a:ext cx="2763654" cy="2029762"/>
          </a:xfrm>
          <a:prstGeom prst="rect">
            <a:avLst/>
          </a:prstGeom>
        </p:spPr>
      </p:pic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434761" y="891267"/>
            <a:ext cx="8270310" cy="1815724"/>
          </a:xfrm>
        </p:spPr>
        <p:txBody>
          <a:bodyPr>
            <a:noAutofit/>
          </a:bodyPr>
          <a:lstStyle/>
          <a:p>
            <a:pPr algn="l"/>
            <a:r>
              <a:rPr lang="en-US" altLang="ja-JP" sz="3600" dirty="0">
                <a:latin typeface="+mn-ea"/>
                <a:ea typeface="+mn-ea"/>
                <a:cs typeface="+mj-lt"/>
              </a:rPr>
              <a:t>T</a:t>
            </a:r>
            <a:r>
              <a:rPr lang="ja-JP" sz="3600" dirty="0">
                <a:latin typeface="+mn-ea"/>
                <a:ea typeface="+mn-ea"/>
                <a:cs typeface="+mj-lt"/>
              </a:rPr>
              <a:t>his is used for sitting down in a Japanese-style room. What do yo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u</a:t>
            </a:r>
            <a:r>
              <a:rPr lang="ja-JP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call</a:t>
            </a:r>
            <a:r>
              <a:rPr lang="ja-JP" sz="3600" dirty="0">
                <a:latin typeface="+mn-ea"/>
                <a:ea typeface="+mn-ea"/>
                <a:cs typeface="+mj-lt"/>
              </a:rPr>
              <a:t> it?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408056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① </a:t>
            </a:r>
            <a:r>
              <a:rPr lang="ja-JP">
                <a:latin typeface="+mn-ea"/>
                <a:cs typeface="+mn-lt"/>
              </a:rPr>
              <a:t>zabuton</a:t>
            </a:r>
            <a:endParaRPr lang="ja-JP" altLang="en-US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② </a:t>
            </a:r>
            <a:r>
              <a:rPr lang="ja-JP">
                <a:latin typeface="+mn-ea"/>
                <a:cs typeface="+mn-lt"/>
              </a:rPr>
              <a:t>zai</a:t>
            </a:r>
            <a:r>
              <a:rPr lang="en-US" altLang="ja-JP" dirty="0">
                <a:latin typeface="+mn-ea"/>
                <a:cs typeface="+mn-lt"/>
              </a:rPr>
              <a:t>s</a:t>
            </a:r>
            <a:r>
              <a:rPr lang="ja-JP">
                <a:latin typeface="+mn-ea"/>
                <a:cs typeface="+mn-lt"/>
              </a:rPr>
              <a:t>u</a:t>
            </a:r>
            <a:endParaRPr lang="ja-JP" altLang="en-US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③ </a:t>
            </a:r>
            <a:r>
              <a:rPr lang="ja-JP">
                <a:latin typeface="+mn-ea"/>
                <a:cs typeface="+mn-lt"/>
              </a:rPr>
              <a:t>zamakura</a:t>
            </a:r>
            <a:endParaRPr lang="ja-JP" altLang="en-US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④ </a:t>
            </a:r>
            <a:r>
              <a:rPr lang="ja-JP">
                <a:latin typeface="+mn-ea"/>
                <a:cs typeface="+mn-lt"/>
              </a:rPr>
              <a:t>zashiki</a:t>
            </a:r>
            <a:endParaRPr lang="ja-JP" altLang="en-US" sz="3200">
              <a:latin typeface="+mn-ea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3382263" y="3008072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5056617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7" descr="A picture containing outdoor, blue, plane, flying&#10;&#10;説明は自動で生成されたものです">
            <a:extLst>
              <a:ext uri="{FF2B5EF4-FFF2-40B4-BE49-F238E27FC236}">
                <a16:creationId xmlns:a16="http://schemas.microsoft.com/office/drawing/2014/main" id="{4579C05C-662C-447E-BC01-E8A2B378D98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3271" y="3281441"/>
            <a:ext cx="2763655" cy="1969020"/>
          </a:xfrm>
          <a:prstGeom prst="rect">
            <a:avLst/>
          </a:prstGeom>
        </p:spPr>
      </p:pic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1668920" y="891267"/>
            <a:ext cx="5803739" cy="1815724"/>
          </a:xfrm>
        </p:spPr>
        <p:txBody>
          <a:bodyPr>
            <a:noAutofit/>
          </a:bodyPr>
          <a:lstStyle/>
          <a:p>
            <a:pPr algn="l"/>
            <a:r>
              <a:rPr lang="ja-JP" sz="3600">
                <a:latin typeface="+mn-ea"/>
                <a:ea typeface="+mn-ea"/>
                <a:cs typeface="+mj-lt"/>
              </a:rPr>
              <a:t>What is this tool used for?</a:t>
            </a:r>
            <a:endParaRPr lang="en-US" altLang="ja-JP" sz="3600">
              <a:latin typeface="+mn-ea"/>
              <a:ea typeface="+mn-ea"/>
              <a:cs typeface="Calibri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408056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① </a:t>
            </a:r>
            <a:r>
              <a:rPr lang="en-US" altLang="ja-JP" dirty="0">
                <a:latin typeface="+mn-ea"/>
                <a:cs typeface="+mn-lt"/>
              </a:rPr>
              <a:t>tea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ceremony</a:t>
            </a:r>
            <a:endParaRPr lang="ja-JP" altLang="en-US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② </a:t>
            </a:r>
            <a:r>
              <a:rPr lang="en-US" altLang="ja-JP" dirty="0">
                <a:latin typeface="+mn-ea"/>
                <a:cs typeface="+mn-lt"/>
              </a:rPr>
              <a:t>mixing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medicine</a:t>
            </a:r>
            <a:endParaRPr lang="ja-JP" altLang="en-US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③ </a:t>
            </a:r>
            <a:r>
              <a:rPr lang="en-US" altLang="ja-JP" dirty="0" err="1">
                <a:latin typeface="+mn-ea"/>
                <a:cs typeface="+mn-lt"/>
              </a:rPr>
              <a:t>cooki</a:t>
            </a:r>
            <a:r>
              <a:rPr lang="ja-JP">
                <a:latin typeface="+mn-ea"/>
                <a:cs typeface="+mn-lt"/>
              </a:rPr>
              <a:t>n</a:t>
            </a:r>
            <a:r>
              <a:rPr lang="en-US" altLang="ja-JP" dirty="0">
                <a:latin typeface="+mn-ea"/>
                <a:cs typeface="+mn-lt"/>
              </a:rPr>
              <a:t>g</a:t>
            </a:r>
            <a:endParaRPr lang="ja-JP" altLang="en-US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④ </a:t>
            </a:r>
            <a:r>
              <a:rPr lang="en-US" altLang="ja-JP" dirty="0">
                <a:latin typeface="+mn-ea"/>
                <a:cs typeface="+mn-lt"/>
              </a:rPr>
              <a:t>cleaning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one's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ears</a:t>
            </a:r>
            <a:endParaRPr lang="ja-JP" altLang="en-US" sz="3200" dirty="0">
              <a:latin typeface="+mn-ea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3376131" y="4941236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0514898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1143000" y="891267"/>
            <a:ext cx="6855425" cy="1815724"/>
          </a:xfrm>
        </p:spPr>
        <p:txBody>
          <a:bodyPr>
            <a:noAutofit/>
          </a:bodyPr>
          <a:lstStyle/>
          <a:p>
            <a:pPr algn="l"/>
            <a:r>
              <a:rPr lang="ja-JP" sz="3600">
                <a:latin typeface="+mn-ea"/>
                <a:ea typeface="+mn-ea"/>
                <a:cs typeface="+mj-lt"/>
              </a:rPr>
              <a:t>This is a tool used for scratching the back. What is it called?</a:t>
            </a:r>
            <a:endParaRPr lang="en-US" sz="3600">
              <a:latin typeface="+mn-ea"/>
              <a:ea typeface="+mn-ea"/>
              <a:cs typeface="Calibri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60520" y="2819436"/>
            <a:ext cx="6474144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① </a:t>
            </a:r>
            <a:r>
              <a:rPr lang="en-US" altLang="ja-JP" dirty="0" err="1">
                <a:latin typeface="+mn-ea"/>
                <a:cs typeface="+mn-lt"/>
              </a:rPr>
              <a:t>oya</a:t>
            </a:r>
            <a:r>
              <a:rPr lang="en-US" altLang="ja-JP" dirty="0">
                <a:latin typeface="+mn-ea"/>
                <a:cs typeface="+mn-lt"/>
              </a:rPr>
              <a:t>-no-</a:t>
            </a:r>
            <a:r>
              <a:rPr lang="en-US" altLang="ja-JP" dirty="0" err="1">
                <a:latin typeface="+mn-ea"/>
                <a:cs typeface="+mn-lt"/>
              </a:rPr>
              <a:t>te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[parent's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hand]</a:t>
            </a:r>
            <a:endParaRPr lang="ja-JP" altLang="en-US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②</a:t>
            </a:r>
            <a:r>
              <a:rPr lang="ja-JP" dirty="0">
                <a:latin typeface="+mn-ea"/>
                <a:cs typeface="+mn-lt"/>
              </a:rPr>
              <a:t> </a:t>
            </a:r>
            <a:r>
              <a:rPr lang="en-US" altLang="ja-JP" dirty="0" err="1">
                <a:latin typeface="+mn-ea"/>
                <a:cs typeface="+mn-lt"/>
              </a:rPr>
              <a:t>mago</a:t>
            </a:r>
            <a:r>
              <a:rPr lang="en-US" altLang="ja-JP" dirty="0">
                <a:latin typeface="+mn-ea"/>
                <a:cs typeface="+mn-lt"/>
              </a:rPr>
              <a:t>-no-</a:t>
            </a:r>
            <a:r>
              <a:rPr lang="en-US" altLang="ja-JP" dirty="0" err="1">
                <a:latin typeface="+mn-ea"/>
                <a:cs typeface="+mn-lt"/>
              </a:rPr>
              <a:t>te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[grandchild's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hand]</a:t>
            </a:r>
            <a:endParaRPr lang="ja-JP" altLang="en-US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③</a:t>
            </a:r>
            <a:r>
              <a:rPr lang="ja-JP" dirty="0">
                <a:latin typeface="+mn-ea"/>
                <a:cs typeface="+mn-lt"/>
              </a:rPr>
              <a:t> </a:t>
            </a:r>
            <a:r>
              <a:rPr lang="en-US" altLang="ja-JP" dirty="0" err="1">
                <a:latin typeface="+mn-ea"/>
                <a:cs typeface="+mn-lt"/>
              </a:rPr>
              <a:t>musuko</a:t>
            </a:r>
            <a:r>
              <a:rPr lang="en-US" altLang="ja-JP" dirty="0">
                <a:latin typeface="+mn-ea"/>
                <a:cs typeface="+mn-lt"/>
              </a:rPr>
              <a:t>-no-</a:t>
            </a:r>
            <a:r>
              <a:rPr lang="en-US" altLang="ja-JP" dirty="0" err="1">
                <a:latin typeface="+mn-ea"/>
                <a:cs typeface="+mn-lt"/>
              </a:rPr>
              <a:t>te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[son's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hand]</a:t>
            </a:r>
            <a:endParaRPr lang="ja-JP" altLang="en-US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+mn-ea"/>
                <a:cs typeface="+mn-lt"/>
              </a:rPr>
              <a:t>④ </a:t>
            </a:r>
            <a:r>
              <a:rPr lang="en-US" altLang="ja-JP" dirty="0" err="1">
                <a:latin typeface="+mn-ea"/>
                <a:cs typeface="+mn-lt"/>
              </a:rPr>
              <a:t>musume</a:t>
            </a:r>
            <a:r>
              <a:rPr lang="en-US" altLang="ja-JP" dirty="0">
                <a:latin typeface="+mn-ea"/>
                <a:cs typeface="+mn-lt"/>
              </a:rPr>
              <a:t>-no-</a:t>
            </a:r>
            <a:r>
              <a:rPr lang="en-US" altLang="ja-JP" dirty="0" err="1">
                <a:latin typeface="+mn-ea"/>
                <a:cs typeface="+mn-lt"/>
              </a:rPr>
              <a:t>te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[daughter's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hand]</a:t>
            </a:r>
            <a:endParaRPr lang="ja-JP" altLang="en-US" sz="3200" dirty="0">
              <a:latin typeface="+mn-ea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32471" y="3440594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  <p:pic>
        <p:nvPicPr>
          <p:cNvPr id="6" name="Picture 7" descr="A picture containing orange, small, bat, sitting&#10;&#10;説明は自動で生成されたものです">
            <a:extLst>
              <a:ext uri="{FF2B5EF4-FFF2-40B4-BE49-F238E27FC236}">
                <a16:creationId xmlns:a16="http://schemas.microsoft.com/office/drawing/2014/main" id="{4056597F-6F3E-466B-BE13-C0006357AD2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3055" y="2926879"/>
            <a:ext cx="2455732" cy="24146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29021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4">
            <a:extLst>
              <a:ext uri="{FF2B5EF4-FFF2-40B4-BE49-F238E27FC236}">
                <a16:creationId xmlns:a16="http://schemas.microsoft.com/office/drawing/2014/main" id="{9E9A3A07-42E6-4241-9887-2B8A5860AA2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9683" r="7095"/>
          <a:stretch/>
        </p:blipFill>
        <p:spPr>
          <a:xfrm>
            <a:off x="265410" y="3162303"/>
            <a:ext cx="2213811" cy="2036320"/>
          </a:xfrm>
          <a:prstGeom prst="rect">
            <a:avLst/>
          </a:prstGeom>
        </p:spPr>
      </p:pic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612230" y="2994009"/>
            <a:ext cx="6429268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sz="2800" dirty="0">
                <a:latin typeface="+mn-ea"/>
                <a:cs typeface="+mn-lt"/>
              </a:rPr>
              <a:t>① </a:t>
            </a:r>
            <a:r>
              <a:rPr lang="ja-JP" sz="2800" dirty="0">
                <a:latin typeface="+mn-ea"/>
                <a:cs typeface="+mn-lt"/>
              </a:rPr>
              <a:t>kumanoko tawashi [young bear </a:t>
            </a:r>
            <a:r>
              <a:rPr lang="ja-JP" sz="2800" dirty="0" err="1">
                <a:latin typeface="+mn-ea"/>
                <a:cs typeface="+mn-lt"/>
              </a:rPr>
              <a:t>b</a:t>
            </a:r>
            <a:r>
              <a:rPr lang="en-US" altLang="ja-JP" sz="2800" dirty="0">
                <a:latin typeface="+mn-ea"/>
                <a:cs typeface="+mn-lt"/>
              </a:rPr>
              <a:t>r</a:t>
            </a:r>
            <a:r>
              <a:rPr lang="ja-JP" sz="2800" dirty="0">
                <a:latin typeface="+mn-ea"/>
                <a:cs typeface="+mn-lt"/>
              </a:rPr>
              <a:t>ush]</a:t>
            </a:r>
            <a:endParaRPr lang="ja-JP" altLang="en-US" sz="2800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sz="2800" dirty="0">
                <a:latin typeface="+mn-ea"/>
                <a:cs typeface="+mn-lt"/>
              </a:rPr>
              <a:t>② </a:t>
            </a:r>
            <a:r>
              <a:rPr lang="ja-JP" sz="2800" dirty="0">
                <a:latin typeface="+mn-ea"/>
                <a:cs typeface="+mn-lt"/>
              </a:rPr>
              <a:t>nekonoko tawashi [young cat </a:t>
            </a:r>
            <a:r>
              <a:rPr lang="ja-JP" sz="2800" dirty="0" err="1">
                <a:latin typeface="+mn-ea"/>
                <a:cs typeface="+mn-lt"/>
              </a:rPr>
              <a:t>b</a:t>
            </a:r>
            <a:r>
              <a:rPr lang="en-US" altLang="ja-JP" sz="2800" dirty="0" err="1">
                <a:latin typeface="+mn-ea"/>
                <a:cs typeface="+mn-lt"/>
              </a:rPr>
              <a:t>ru</a:t>
            </a:r>
            <a:r>
              <a:rPr lang="ja-JP" sz="2800" dirty="0">
                <a:latin typeface="+mn-ea"/>
                <a:cs typeface="+mn-lt"/>
              </a:rPr>
              <a:t>sh]</a:t>
            </a:r>
            <a:endParaRPr lang="ja-JP" altLang="en-US" sz="2800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sz="2800" dirty="0">
                <a:latin typeface="+mn-ea"/>
                <a:cs typeface="+mn-lt"/>
              </a:rPr>
              <a:t>③ </a:t>
            </a:r>
            <a:r>
              <a:rPr lang="ja-JP" sz="2800" dirty="0">
                <a:latin typeface="+mn-ea"/>
                <a:cs typeface="+mn-lt"/>
              </a:rPr>
              <a:t>kamenoko tawashi [young turtle </a:t>
            </a:r>
            <a:r>
              <a:rPr lang="ja-JP" sz="2800" dirty="0" err="1">
                <a:latin typeface="+mn-ea"/>
                <a:cs typeface="+mn-lt"/>
              </a:rPr>
              <a:t>b</a:t>
            </a:r>
            <a:r>
              <a:rPr lang="en-US" altLang="ja-JP" sz="2800" dirty="0">
                <a:latin typeface="+mn-ea"/>
                <a:cs typeface="+mn-lt"/>
              </a:rPr>
              <a:t>r</a:t>
            </a:r>
            <a:r>
              <a:rPr lang="ja-JP" sz="2800" dirty="0">
                <a:latin typeface="+mn-ea"/>
                <a:cs typeface="+mn-lt"/>
              </a:rPr>
              <a:t>ush]</a:t>
            </a:r>
            <a:endParaRPr lang="ja-JP" altLang="en-US" sz="2800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sz="2800" dirty="0">
                <a:latin typeface="+mn-ea"/>
                <a:cs typeface="+mn-lt"/>
              </a:rPr>
              <a:t>④ </a:t>
            </a:r>
            <a:r>
              <a:rPr lang="ja-JP" sz="2800" dirty="0">
                <a:latin typeface="+mn-ea"/>
                <a:cs typeface="+mn-lt"/>
              </a:rPr>
              <a:t>toranoko tawashi [young tiger </a:t>
            </a:r>
            <a:r>
              <a:rPr lang="ja-JP" sz="2800" dirty="0" err="1">
                <a:latin typeface="+mn-ea"/>
                <a:cs typeface="+mn-lt"/>
              </a:rPr>
              <a:t>b</a:t>
            </a:r>
            <a:r>
              <a:rPr lang="en-US" altLang="ja-JP" sz="2800" dirty="0">
                <a:latin typeface="+mn-ea"/>
                <a:cs typeface="+mn-lt"/>
              </a:rPr>
              <a:t>r</a:t>
            </a:r>
            <a:r>
              <a:rPr lang="ja-JP" sz="2800" dirty="0">
                <a:latin typeface="+mn-ea"/>
                <a:cs typeface="+mn-lt"/>
              </a:rPr>
              <a:t>ush]</a:t>
            </a:r>
            <a:endParaRPr lang="ja-JP" altLang="en-US" sz="2800" dirty="0">
              <a:latin typeface="+mn-ea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591418" y="4188390"/>
            <a:ext cx="567478" cy="550375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  <p:sp>
        <p:nvSpPr>
          <p:cNvPr id="8" name="タイトル 3">
            <a:extLst>
              <a:ext uri="{FF2B5EF4-FFF2-40B4-BE49-F238E27FC236}">
                <a16:creationId xmlns:a16="http://schemas.microsoft.com/office/drawing/2014/main" id="{B590BF03-DF4B-4292-A87C-CA7C026985BF}"/>
              </a:ext>
            </a:extLst>
          </p:cNvPr>
          <p:cNvSpPr txBox="1">
            <a:spLocks/>
          </p:cNvSpPr>
          <p:nvPr/>
        </p:nvSpPr>
        <p:spPr>
          <a:xfrm>
            <a:off x="897571" y="891267"/>
            <a:ext cx="7347428" cy="181572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ja-JP" sz="3600" dirty="0">
                <a:latin typeface="+mn-ea"/>
                <a:ea typeface="+mn-ea"/>
                <a:cs typeface="+mj-lt"/>
              </a:rPr>
              <a:t>T</a:t>
            </a:r>
            <a:r>
              <a:rPr lang="ja-JP" sz="3600" dirty="0">
                <a:latin typeface="+mn-ea"/>
                <a:ea typeface="+mn-ea"/>
                <a:cs typeface="+mj-lt"/>
              </a:rPr>
              <a:t>his is a cleaning tool called tawashi [scrub brush]. What is the brush of this shape call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ed?</a:t>
            </a:r>
            <a:endParaRPr lang="en-US" altLang="ja-JP" sz="4800" dirty="0">
              <a:latin typeface="+mn-ea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42910791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532933" y="891267"/>
            <a:ext cx="8066012" cy="1815724"/>
          </a:xfrm>
        </p:spPr>
        <p:txBody>
          <a:bodyPr>
            <a:noAutofit/>
          </a:bodyPr>
          <a:lstStyle/>
          <a:p>
            <a:pPr algn="l"/>
            <a:r>
              <a:rPr lang="ja-JP" sz="3600">
                <a:latin typeface="+mn-ea"/>
                <a:ea typeface="+mn-ea"/>
                <a:cs typeface="+mj-lt"/>
              </a:rPr>
              <a:t>This is called kanjiki. What is it used for?</a:t>
            </a:r>
            <a:endParaRPr lang="en-US" sz="3600">
              <a:latin typeface="+mn-ea"/>
              <a:ea typeface="+mn-ea"/>
              <a:cs typeface="Calibri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408056" y="2982513"/>
            <a:ext cx="5377427" cy="2654012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① </a:t>
            </a:r>
            <a:r>
              <a:rPr lang="en-US" altLang="ja-JP" dirty="0">
                <a:latin typeface="+mn-ea"/>
                <a:cs typeface="+mn-lt"/>
              </a:rPr>
              <a:t>walk</a:t>
            </a:r>
            <a:r>
              <a:rPr lang="ja-JP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on</a:t>
            </a:r>
            <a:r>
              <a:rPr lang="ja-JP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snow</a:t>
            </a:r>
            <a:endParaRPr lang="ja-JP" altLang="en-US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② </a:t>
            </a:r>
            <a:r>
              <a:rPr lang="en-US" altLang="ja-JP" dirty="0">
                <a:latin typeface="+mn-ea"/>
                <a:cs typeface="+mn-lt"/>
              </a:rPr>
              <a:t>catch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fish</a:t>
            </a:r>
            <a:endParaRPr lang="ja-JP" altLang="en-US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③ </a:t>
            </a:r>
            <a:r>
              <a:rPr lang="en-US" altLang="ja-JP" dirty="0">
                <a:latin typeface="+mn-ea"/>
                <a:cs typeface="+mn-lt"/>
              </a:rPr>
              <a:t>wear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when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playing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baseball</a:t>
            </a:r>
            <a:endParaRPr lang="ja-JP" altLang="en-US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④</a:t>
            </a:r>
            <a:r>
              <a:rPr lang="ja-JP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plant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flowers</a:t>
            </a:r>
            <a:endParaRPr lang="ja-JP" sz="3200" dirty="0">
              <a:latin typeface="+mn-ea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3382263" y="2994048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  <p:pic>
        <p:nvPicPr>
          <p:cNvPr id="6" name="Picture 7">
            <a:extLst>
              <a:ext uri="{FF2B5EF4-FFF2-40B4-BE49-F238E27FC236}">
                <a16:creationId xmlns:a16="http://schemas.microsoft.com/office/drawing/2014/main" id="{091C71BF-B53B-473E-BA00-CDA9059F695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3276132"/>
            <a:ext cx="2886231" cy="18797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54359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>
            <a:extLst>
              <a:ext uri="{FF2B5EF4-FFF2-40B4-BE49-F238E27FC236}">
                <a16:creationId xmlns:a16="http://schemas.microsoft.com/office/drawing/2014/main" id="{BC6987A5-6433-4A23-A9AC-B6605D67E02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4466" y="3611623"/>
            <a:ext cx="7552544" cy="1258689"/>
          </a:xfrm>
          <a:prstGeom prst="rect">
            <a:avLst/>
          </a:prstGeom>
        </p:spPr>
      </p:pic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1086902" y="882012"/>
            <a:ext cx="6968933" cy="1815724"/>
          </a:xfrm>
        </p:spPr>
        <p:txBody>
          <a:bodyPr>
            <a:noAutofit/>
          </a:bodyPr>
          <a:lstStyle/>
          <a:p>
            <a:pPr algn="l"/>
            <a:r>
              <a:rPr lang="en-US" sz="3600" dirty="0">
                <a:latin typeface="MS PGothic"/>
                <a:ea typeface="MS PGothic"/>
                <a:cs typeface="+mj-lt"/>
              </a:rPr>
              <a:t>Which one of the following is geta? </a:t>
            </a:r>
          </a:p>
        </p:txBody>
      </p:sp>
      <p:sp>
        <p:nvSpPr>
          <p:cNvPr id="6" name="コンテンツ プレースホルダー 2">
            <a:extLst>
              <a:ext uri="{FF2B5EF4-FFF2-40B4-BE49-F238E27FC236}">
                <a16:creationId xmlns:a16="http://schemas.microsoft.com/office/drawing/2014/main" id="{C26BD30C-7734-4240-83F0-2551AACA9332}"/>
              </a:ext>
            </a:extLst>
          </p:cNvPr>
          <p:cNvSpPr txBox="1">
            <a:spLocks/>
          </p:cNvSpPr>
          <p:nvPr/>
        </p:nvSpPr>
        <p:spPr>
          <a:xfrm>
            <a:off x="909778" y="2919481"/>
            <a:ext cx="7382500" cy="551881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ja-JP" altLang="en-US">
                <a:latin typeface="+mn-ea"/>
              </a:rPr>
              <a:t>    ①            ②</a:t>
            </a:r>
            <a:r>
              <a:rPr lang="ja-JP" dirty="0">
                <a:latin typeface="+mn-ea"/>
              </a:rPr>
              <a:t>            </a:t>
            </a:r>
            <a:r>
              <a:rPr lang="ja-JP" altLang="en-US">
                <a:latin typeface="+mn-ea"/>
              </a:rPr>
              <a:t>③</a:t>
            </a:r>
            <a:r>
              <a:rPr lang="ja-JP" dirty="0">
                <a:latin typeface="+mn-ea"/>
              </a:rPr>
              <a:t>            </a:t>
            </a:r>
            <a:r>
              <a:rPr lang="ja-JP" altLang="en-US">
                <a:latin typeface="+mn-ea"/>
              </a:rPr>
              <a:t>④</a:t>
            </a:r>
          </a:p>
        </p:txBody>
      </p:sp>
      <p:sp>
        <p:nvSpPr>
          <p:cNvPr id="8" name="楕円 4">
            <a:extLst>
              <a:ext uri="{FF2B5EF4-FFF2-40B4-BE49-F238E27FC236}">
                <a16:creationId xmlns:a16="http://schemas.microsoft.com/office/drawing/2014/main" id="{09336035-D0B3-4294-93CD-B0D1779E1361}"/>
              </a:ext>
            </a:extLst>
          </p:cNvPr>
          <p:cNvSpPr/>
          <p:nvPr/>
        </p:nvSpPr>
        <p:spPr>
          <a:xfrm>
            <a:off x="5163592" y="2919554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2135214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371650" y="807971"/>
            <a:ext cx="8402543" cy="1815724"/>
          </a:xfrm>
        </p:spPr>
        <p:txBody>
          <a:bodyPr>
            <a:noAutofit/>
          </a:bodyPr>
          <a:lstStyle/>
          <a:p>
            <a:pPr algn="l"/>
            <a:r>
              <a:rPr lang="ja-JP" sz="3600" dirty="0">
                <a:latin typeface="+mn-ea"/>
                <a:ea typeface="+mn-ea"/>
                <a:cs typeface="+mj-lt"/>
              </a:rPr>
              <a:t>This is called kanzashi. What is it used for?</a:t>
            </a:r>
            <a:endParaRPr lang="en-US" sz="3600" dirty="0">
              <a:latin typeface="+mn-ea"/>
              <a:ea typeface="+mn-ea"/>
              <a:cs typeface="Calibri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84342" y="2715804"/>
            <a:ext cx="4850570" cy="3172920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ＭＳ Ｐゴシック"/>
                <a:ea typeface="ＭＳ Ｐゴシック"/>
                <a:cs typeface="+mn-lt"/>
              </a:rPr>
              <a:t>① </a:t>
            </a:r>
            <a:r>
              <a:rPr lang="ja-JP" dirty="0">
                <a:latin typeface="ＭＳ Ｐゴシック"/>
                <a:ea typeface="ＭＳ Ｐゴシック"/>
                <a:cs typeface="+mn-lt"/>
              </a:rPr>
              <a:t>skewer food such </a:t>
            </a:r>
            <a:r>
              <a:rPr lang="ja-JP" altLang="en-US" dirty="0">
                <a:latin typeface="ＭＳ Ｐゴシック"/>
                <a:ea typeface="ＭＳ Ｐゴシック"/>
                <a:cs typeface="+mn-lt"/>
              </a:rPr>
              <a:t/>
            </a:r>
            <a:br>
              <a:rPr lang="ja-JP" altLang="en-US" dirty="0">
                <a:latin typeface="ＭＳ Ｐゴシック"/>
                <a:ea typeface="ＭＳ Ｐゴシック"/>
                <a:cs typeface="+mn-lt"/>
              </a:rPr>
            </a:br>
            <a:r>
              <a:rPr lang="ja-JP" altLang="en-US">
                <a:latin typeface="ＭＳ Ｐゴシック"/>
                <a:ea typeface="ＭＳ Ｐゴシック"/>
                <a:cs typeface="+mn-lt"/>
              </a:rPr>
              <a:t>     </a:t>
            </a:r>
            <a:r>
              <a:rPr lang="ja-JP">
                <a:latin typeface="ＭＳ Ｐゴシック"/>
                <a:ea typeface="ＭＳ Ｐゴシック"/>
                <a:cs typeface="+mn-lt"/>
              </a:rPr>
              <a:t>as yakitori chic</a:t>
            </a:r>
            <a:r>
              <a:rPr lang="en-US" altLang="ja-JP" dirty="0">
                <a:latin typeface="ＭＳ Ｐゴシック"/>
                <a:ea typeface="ＭＳ Ｐゴシック"/>
                <a:cs typeface="+mn-lt"/>
              </a:rPr>
              <a:t>k</a:t>
            </a:r>
            <a:r>
              <a:rPr lang="ja-JP" dirty="0">
                <a:latin typeface="ＭＳ Ｐゴシック"/>
                <a:ea typeface="ＭＳ Ｐゴシック"/>
                <a:cs typeface="+mn-lt"/>
              </a:rPr>
              <a:t>en</a:t>
            </a:r>
            <a:endParaRPr lang="en-US" altLang="ja-JP" dirty="0">
              <a:latin typeface="ＭＳ Ｐゴシック"/>
              <a:ea typeface="ＭＳ Ｐゴシック"/>
              <a:cs typeface="Calibri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ＭＳ Ｐゴシック"/>
                <a:ea typeface="ＭＳ Ｐゴシック"/>
                <a:cs typeface="+mn-lt"/>
              </a:rPr>
              <a:t>② </a:t>
            </a:r>
            <a:r>
              <a:rPr lang="ja-JP" err="1">
                <a:latin typeface="ＭＳ Ｐゴシック"/>
                <a:ea typeface="ＭＳ Ｐゴシック"/>
                <a:cs typeface="+mn-lt"/>
              </a:rPr>
              <a:t>k</a:t>
            </a:r>
            <a:r>
              <a:rPr lang="en-US" altLang="ja-JP" dirty="0">
                <a:latin typeface="ＭＳ Ｐゴシック"/>
                <a:ea typeface="ＭＳ Ｐゴシック"/>
                <a:cs typeface="+mn-lt"/>
              </a:rPr>
              <a:t>n</a:t>
            </a:r>
            <a:r>
              <a:rPr lang="ja-JP" dirty="0">
                <a:latin typeface="ＭＳ Ｐゴシック"/>
                <a:ea typeface="ＭＳ Ｐゴシック"/>
                <a:cs typeface="+mn-lt"/>
              </a:rPr>
              <a:t>i</a:t>
            </a:r>
            <a:r>
              <a:rPr lang="en-US" altLang="ja-JP" dirty="0">
                <a:latin typeface="ＭＳ Ｐゴシック"/>
                <a:ea typeface="ＭＳ Ｐゴシック"/>
                <a:cs typeface="+mn-lt"/>
              </a:rPr>
              <a:t>t</a:t>
            </a:r>
            <a:endParaRPr lang="ja-JP" dirty="0">
              <a:latin typeface="ＭＳ Ｐゴシック"/>
              <a:ea typeface="ＭＳ Ｐゴシック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ＭＳ Ｐゴシック"/>
                <a:ea typeface="ＭＳ Ｐゴシック"/>
                <a:cs typeface="+mn-lt"/>
              </a:rPr>
              <a:t>③ </a:t>
            </a:r>
            <a:r>
              <a:rPr lang="ja-JP" dirty="0">
                <a:latin typeface="ＭＳ Ｐゴシック"/>
                <a:ea typeface="ＭＳ Ｐゴシック"/>
                <a:cs typeface="+mn-lt"/>
              </a:rPr>
              <a:t>adorn </a:t>
            </a:r>
            <a:r>
              <a:rPr lang="en-US" altLang="ja-JP" dirty="0">
                <a:latin typeface="ＭＳ Ｐゴシック"/>
                <a:ea typeface="ＭＳ Ｐゴシック"/>
                <a:cs typeface="+mn-lt"/>
              </a:rPr>
              <a:t>h</a:t>
            </a:r>
            <a:r>
              <a:rPr lang="ja-JP" dirty="0">
                <a:latin typeface="ＭＳ Ｐゴシック"/>
                <a:ea typeface="ＭＳ Ｐゴシック"/>
                <a:cs typeface="+mn-lt"/>
              </a:rPr>
              <a:t>ai</a:t>
            </a:r>
            <a:r>
              <a:rPr lang="en-US" altLang="ja-JP" dirty="0">
                <a:latin typeface="ＭＳ Ｐゴシック"/>
                <a:ea typeface="ＭＳ Ｐゴシック"/>
                <a:cs typeface="+mn-lt"/>
              </a:rPr>
              <a:t>r</a:t>
            </a:r>
            <a:endParaRPr lang="ja-JP" dirty="0">
              <a:latin typeface="ＭＳ Ｐゴシック"/>
              <a:ea typeface="ＭＳ Ｐゴシック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ＭＳ Ｐゴシック"/>
                <a:ea typeface="ＭＳ Ｐゴシック"/>
                <a:cs typeface="+mn-lt"/>
              </a:rPr>
              <a:t>④ </a:t>
            </a:r>
            <a:r>
              <a:rPr lang="ja-JP" dirty="0">
                <a:latin typeface="ＭＳ Ｐゴシック"/>
                <a:ea typeface="ＭＳ Ｐゴシック"/>
                <a:cs typeface="+mn-lt"/>
              </a:rPr>
              <a:t>play by tossing</a:t>
            </a:r>
            <a:endParaRPr lang="ja-JP" dirty="0">
              <a:latin typeface="ＭＳ Ｐゴシック"/>
              <a:ea typeface="ＭＳ Ｐゴシック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3568664" y="4543375"/>
            <a:ext cx="586100" cy="550374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  <p:pic>
        <p:nvPicPr>
          <p:cNvPr id="8" name="Picture 8">
            <a:extLst>
              <a:ext uri="{FF2B5EF4-FFF2-40B4-BE49-F238E27FC236}">
                <a16:creationId xmlns:a16="http://schemas.microsoft.com/office/drawing/2014/main" id="{42DC7B40-76EE-4954-B003-EA5EACCA426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8025" y="3052394"/>
            <a:ext cx="2862932" cy="2161915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31387746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452593" y="2917672"/>
            <a:ext cx="5426399" cy="3271092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sz="2800">
                <a:latin typeface="ＭＳ Ｐゴシック"/>
                <a:ea typeface="ＭＳ Ｐゴシック"/>
                <a:cs typeface="+mn-lt"/>
              </a:rPr>
              <a:t>① </a:t>
            </a:r>
            <a:r>
              <a:rPr lang="en-US" altLang="ja-JP" sz="2800">
                <a:latin typeface="ＭＳ Ｐゴシック"/>
                <a:ea typeface="ＭＳ Ｐゴシック"/>
                <a:cs typeface="+mn-lt"/>
              </a:rPr>
              <a:t>held</a:t>
            </a:r>
            <a:r>
              <a:rPr lang="ja-JP" altLang="en-US" sz="2800" dirty="0">
                <a:latin typeface="ＭＳ Ｐゴシック"/>
                <a:ea typeface="ＭＳ Ｐゴシック"/>
                <a:cs typeface="+mn-lt"/>
              </a:rPr>
              <a:t> </a:t>
            </a:r>
            <a:r>
              <a:rPr lang="en-US" altLang="ja-JP" sz="2800">
                <a:latin typeface="ＭＳ Ｐゴシック"/>
                <a:ea typeface="ＭＳ Ｐゴシック"/>
                <a:cs typeface="+mn-lt"/>
              </a:rPr>
              <a:t>in</a:t>
            </a:r>
            <a:r>
              <a:rPr lang="ja-JP" altLang="en-US" sz="2800" dirty="0">
                <a:latin typeface="ＭＳ Ｐゴシック"/>
                <a:ea typeface="ＭＳ Ｐゴシック"/>
                <a:cs typeface="+mn-lt"/>
              </a:rPr>
              <a:t> </a:t>
            </a:r>
            <a:r>
              <a:rPr lang="en-US" altLang="ja-JP" sz="2800">
                <a:latin typeface="ＭＳ Ｐゴシック"/>
                <a:ea typeface="ＭＳ Ｐゴシック"/>
                <a:cs typeface="+mn-lt"/>
              </a:rPr>
              <a:t>one's</a:t>
            </a:r>
            <a:r>
              <a:rPr lang="ja-JP" altLang="en-US" sz="2800" dirty="0">
                <a:latin typeface="ＭＳ Ｐゴシック"/>
                <a:ea typeface="ＭＳ Ｐゴシック"/>
                <a:cs typeface="+mn-lt"/>
              </a:rPr>
              <a:t> </a:t>
            </a:r>
            <a:r>
              <a:rPr lang="en-US" altLang="ja-JP" sz="2800">
                <a:latin typeface="ＭＳ Ｐゴシック"/>
                <a:ea typeface="ＭＳ Ｐゴシック"/>
                <a:cs typeface="+mn-lt"/>
              </a:rPr>
              <a:t>hand</a:t>
            </a:r>
            <a:r>
              <a:rPr lang="ja-JP" altLang="en-US" sz="2800" dirty="0">
                <a:latin typeface="ＭＳ Ｐゴシック"/>
                <a:ea typeface="ＭＳ Ｐゴシック"/>
                <a:cs typeface="+mn-lt"/>
              </a:rPr>
              <a:t> </a:t>
            </a:r>
            <a:r>
              <a:rPr lang="en-US" altLang="ja-JP" sz="2800">
                <a:latin typeface="ＭＳ Ｐゴシック"/>
                <a:ea typeface="ＭＳ Ｐゴシック"/>
                <a:cs typeface="+mn-lt"/>
              </a:rPr>
              <a:t>and</a:t>
            </a:r>
            <a:r>
              <a:rPr lang="ja-JP" altLang="en-US" sz="2800" dirty="0">
                <a:latin typeface="ＭＳ Ｐゴシック"/>
                <a:ea typeface="ＭＳ Ｐゴシック"/>
                <a:cs typeface="+mn-lt"/>
              </a:rPr>
              <a:t> </a:t>
            </a:r>
            <a:r>
              <a:rPr lang="en-US" altLang="ja-JP" sz="2800">
                <a:latin typeface="MS PGothic"/>
                <a:ea typeface="+mn-lt"/>
                <a:cs typeface="+mn-lt"/>
              </a:rPr>
              <a:t>perform</a:t>
            </a:r>
            <a:r>
              <a:rPr lang="ja-JP" altLang="en-US" sz="2800" dirty="0">
                <a:latin typeface="ＭＳ Ｐゴシック"/>
                <a:ea typeface="ＭＳ Ｐゴシック"/>
                <a:cs typeface="+mn-lt"/>
              </a:rPr>
              <a:t/>
            </a:r>
            <a:br>
              <a:rPr lang="ja-JP" altLang="en-US" sz="2800" dirty="0">
                <a:latin typeface="ＭＳ Ｐゴシック"/>
                <a:ea typeface="ＭＳ Ｐゴシック"/>
                <a:cs typeface="+mn-lt"/>
              </a:rPr>
            </a:br>
            <a:r>
              <a:rPr lang="en-US" altLang="ja-JP" sz="2800" dirty="0">
                <a:latin typeface="ＭＳ Ｐゴシック"/>
                <a:ea typeface="ＭＳ Ｐゴシック"/>
                <a:cs typeface="+mn-lt"/>
              </a:rPr>
              <a:t>    </a:t>
            </a:r>
            <a:r>
              <a:rPr lang="ja-JP" altLang="en-US" sz="2800" dirty="0">
                <a:latin typeface="ＭＳ Ｐゴシック"/>
                <a:ea typeface="ＭＳ Ｐゴシック"/>
                <a:cs typeface="+mn-lt"/>
              </a:rPr>
              <a:t> </a:t>
            </a:r>
            <a:r>
              <a:rPr lang="en-US" altLang="ja-JP" sz="2800">
                <a:latin typeface="ＭＳ Ｐゴシック"/>
                <a:ea typeface="ＭＳ Ｐゴシック"/>
                <a:cs typeface="+mn-lt"/>
              </a:rPr>
              <a:t>traditional</a:t>
            </a:r>
            <a:r>
              <a:rPr lang="ja-JP" altLang="en-US" sz="2800" dirty="0">
                <a:latin typeface="ＭＳ Ｐゴシック"/>
                <a:ea typeface="ＭＳ Ｐゴシック"/>
                <a:cs typeface="+mn-lt"/>
              </a:rPr>
              <a:t> </a:t>
            </a:r>
            <a:r>
              <a:rPr lang="en-US" altLang="ja-JP" sz="2800">
                <a:latin typeface="ＭＳ Ｐゴシック"/>
                <a:ea typeface="ＭＳ Ｐゴシック"/>
                <a:cs typeface="+mn-lt"/>
              </a:rPr>
              <a:t>Japanese</a:t>
            </a:r>
            <a:r>
              <a:rPr lang="ja-JP" altLang="en-US" sz="2800" dirty="0">
                <a:latin typeface="ＭＳ Ｐゴシック"/>
                <a:ea typeface="ＭＳ Ｐゴシック"/>
                <a:cs typeface="+mn-lt"/>
              </a:rPr>
              <a:t> </a:t>
            </a:r>
            <a:r>
              <a:rPr lang="en-US" altLang="ja-JP" sz="2800" dirty="0">
                <a:latin typeface="ＭＳ Ｐゴシック"/>
                <a:ea typeface="ＭＳ Ｐゴシック"/>
                <a:cs typeface="+mn-lt"/>
              </a:rPr>
              <a:t>dance</a:t>
            </a:r>
            <a:endParaRPr lang="ja-JP" altLang="en-US" sz="2800" dirty="0">
              <a:latin typeface="ＭＳ Ｐゴシック"/>
              <a:ea typeface="ＭＳ Ｐゴシック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sz="2800" dirty="0">
                <a:latin typeface="ＭＳ Ｐゴシック"/>
                <a:ea typeface="ＭＳ Ｐゴシック"/>
                <a:cs typeface="+mn-lt"/>
              </a:rPr>
              <a:t>②</a:t>
            </a:r>
            <a:r>
              <a:rPr lang="ja-JP" sz="2800" dirty="0">
                <a:latin typeface="ＭＳ Ｐゴシック"/>
                <a:ea typeface="ＭＳ Ｐゴシック"/>
                <a:cs typeface="+mn-lt"/>
              </a:rPr>
              <a:t> </a:t>
            </a:r>
            <a:r>
              <a:rPr lang="en-US" altLang="ja-JP" sz="2800" dirty="0">
                <a:latin typeface="ＭＳ Ｐゴシック"/>
                <a:ea typeface="ＭＳ Ｐゴシック"/>
                <a:cs typeface="+mn-lt"/>
              </a:rPr>
              <a:t>fan</a:t>
            </a:r>
            <a:r>
              <a:rPr lang="ja-JP" altLang="en-US" sz="2800" dirty="0">
                <a:latin typeface="ＭＳ Ｐゴシック"/>
                <a:ea typeface="ＭＳ Ｐゴシック"/>
                <a:cs typeface="+mn-lt"/>
              </a:rPr>
              <a:t> </a:t>
            </a:r>
            <a:r>
              <a:rPr lang="en-US" altLang="ja-JP" sz="2800" dirty="0">
                <a:latin typeface="ＭＳ Ｐゴシック"/>
                <a:ea typeface="ＭＳ Ｐゴシック"/>
                <a:cs typeface="+mn-lt"/>
              </a:rPr>
              <a:t>when</a:t>
            </a:r>
            <a:r>
              <a:rPr lang="ja-JP" altLang="en-US" sz="2800" dirty="0">
                <a:latin typeface="ＭＳ Ｐゴシック"/>
                <a:ea typeface="ＭＳ Ｐゴシック"/>
                <a:cs typeface="+mn-lt"/>
              </a:rPr>
              <a:t> </a:t>
            </a:r>
            <a:r>
              <a:rPr lang="en-US" altLang="ja-JP" sz="2800" dirty="0">
                <a:latin typeface="ＭＳ Ｐゴシック"/>
                <a:ea typeface="ＭＳ Ｐゴシック"/>
                <a:cs typeface="+mn-lt"/>
              </a:rPr>
              <a:t>grill</a:t>
            </a:r>
            <a:r>
              <a:rPr lang="ja-JP" sz="2800" dirty="0">
                <a:latin typeface="ＭＳ Ｐゴシック"/>
                <a:ea typeface="ＭＳ Ｐゴシック"/>
                <a:cs typeface="+mn-lt"/>
              </a:rPr>
              <a:t>i</a:t>
            </a:r>
            <a:r>
              <a:rPr lang="en-US" altLang="ja-JP" sz="2800" dirty="0">
                <a:latin typeface="ＭＳ Ｐゴシック"/>
                <a:ea typeface="ＭＳ Ｐゴシック"/>
                <a:cs typeface="+mn-lt"/>
              </a:rPr>
              <a:t>ng</a:t>
            </a:r>
            <a:r>
              <a:rPr lang="ja-JP" altLang="en-US" sz="2800" dirty="0">
                <a:latin typeface="ＭＳ Ｐゴシック"/>
                <a:ea typeface="ＭＳ Ｐゴシック"/>
                <a:cs typeface="+mn-lt"/>
              </a:rPr>
              <a:t> </a:t>
            </a:r>
            <a:r>
              <a:rPr lang="en-US" altLang="ja-JP" sz="2800" err="1">
                <a:latin typeface="ＭＳ Ｐゴシック"/>
                <a:ea typeface="ＭＳ Ｐゴシック"/>
                <a:cs typeface="+mn-lt"/>
              </a:rPr>
              <a:t>yakito</a:t>
            </a:r>
            <a:r>
              <a:rPr lang="ja-JP" sz="2800" dirty="0">
                <a:latin typeface="ＭＳ Ｐゴシック"/>
                <a:ea typeface="ＭＳ Ｐゴシック"/>
                <a:cs typeface="+mn-lt"/>
              </a:rPr>
              <a:t>ri</a:t>
            </a:r>
            <a:endParaRPr lang="ja-JP" altLang="en-US" sz="2800" dirty="0">
              <a:latin typeface="ＭＳ Ｐゴシック"/>
              <a:ea typeface="ＭＳ Ｐゴシック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sz="2800" dirty="0">
                <a:latin typeface="ＭＳ Ｐゴシック"/>
                <a:ea typeface="ＭＳ Ｐゴシック"/>
                <a:cs typeface="+mn-lt"/>
              </a:rPr>
              <a:t>③</a:t>
            </a:r>
            <a:r>
              <a:rPr lang="ja-JP" sz="2800" dirty="0">
                <a:latin typeface="ＭＳ Ｐゴシック"/>
                <a:ea typeface="ＭＳ Ｐゴシック"/>
                <a:cs typeface="+mn-lt"/>
              </a:rPr>
              <a:t> </a:t>
            </a:r>
            <a:r>
              <a:rPr lang="en-US" altLang="ja-JP" sz="2800" dirty="0">
                <a:latin typeface="ＭＳ Ｐゴシック"/>
                <a:ea typeface="ＭＳ Ｐゴシック"/>
                <a:cs typeface="+mn-lt"/>
              </a:rPr>
              <a:t>play</a:t>
            </a:r>
            <a:r>
              <a:rPr lang="ja-JP" altLang="en-US" sz="2800" dirty="0">
                <a:latin typeface="ＭＳ Ｐゴシック"/>
                <a:ea typeface="ＭＳ Ｐゴシック"/>
                <a:cs typeface="+mn-lt"/>
              </a:rPr>
              <a:t> </a:t>
            </a:r>
            <a:r>
              <a:rPr lang="en-US" altLang="ja-JP" sz="2800" dirty="0">
                <a:latin typeface="ＭＳ Ｐゴシック"/>
                <a:ea typeface="ＭＳ Ｐゴシック"/>
                <a:cs typeface="+mn-lt"/>
              </a:rPr>
              <a:t>by</a:t>
            </a:r>
            <a:r>
              <a:rPr lang="ja-JP" altLang="en-US" sz="2800" dirty="0">
                <a:latin typeface="ＭＳ Ｐゴシック"/>
                <a:ea typeface="ＭＳ Ｐゴシック"/>
                <a:cs typeface="+mn-lt"/>
              </a:rPr>
              <a:t> </a:t>
            </a:r>
            <a:r>
              <a:rPr lang="en-US" altLang="ja-JP" sz="2800" err="1">
                <a:latin typeface="ＭＳ Ｐゴシック"/>
                <a:ea typeface="ＭＳ Ｐゴシック"/>
                <a:cs typeface="+mn-lt"/>
              </a:rPr>
              <a:t>tossin</a:t>
            </a:r>
            <a:r>
              <a:rPr lang="ja-JP" sz="2800" dirty="0">
                <a:latin typeface="ＭＳ Ｐゴシック"/>
                <a:ea typeface="ＭＳ Ｐゴシック"/>
                <a:cs typeface="+mn-lt"/>
              </a:rPr>
              <a:t>g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sz="2800" dirty="0">
                <a:latin typeface="ＭＳ Ｐゴシック"/>
                <a:ea typeface="ＭＳ Ｐゴシック"/>
                <a:cs typeface="+mn-lt"/>
              </a:rPr>
              <a:t>④ </a:t>
            </a:r>
            <a:r>
              <a:rPr lang="en-US" altLang="ja-JP" sz="2800" dirty="0">
                <a:latin typeface="ＭＳ Ｐゴシック"/>
                <a:ea typeface="ＭＳ Ｐゴシック"/>
                <a:cs typeface="+mn-lt"/>
              </a:rPr>
              <a:t>use</a:t>
            </a:r>
            <a:r>
              <a:rPr lang="ja-JP" altLang="en-US" sz="2800" dirty="0">
                <a:latin typeface="ＭＳ Ｐゴシック"/>
                <a:ea typeface="ＭＳ Ｐゴシック"/>
                <a:cs typeface="+mn-lt"/>
              </a:rPr>
              <a:t> </a:t>
            </a:r>
            <a:r>
              <a:rPr lang="en-US" altLang="ja-JP" sz="2800" dirty="0">
                <a:latin typeface="ＭＳ Ｐゴシック"/>
                <a:ea typeface="ＭＳ Ｐゴシック"/>
                <a:cs typeface="+mn-lt"/>
              </a:rPr>
              <a:t>as</a:t>
            </a:r>
            <a:r>
              <a:rPr lang="ja-JP" altLang="en-US" sz="2800" dirty="0">
                <a:latin typeface="ＭＳ Ｐゴシック"/>
                <a:ea typeface="ＭＳ Ｐゴシック"/>
                <a:cs typeface="+mn-lt"/>
              </a:rPr>
              <a:t> </a:t>
            </a:r>
            <a:r>
              <a:rPr lang="en-US" altLang="ja-JP" sz="2800" dirty="0">
                <a:latin typeface="ＭＳ Ｐゴシック"/>
                <a:ea typeface="ＭＳ Ｐゴシック"/>
                <a:cs typeface="+mn-lt"/>
              </a:rPr>
              <a:t>stage</a:t>
            </a:r>
            <a:r>
              <a:rPr lang="ja-JP" altLang="en-US" sz="2800" dirty="0">
                <a:latin typeface="ＭＳ Ｐゴシック"/>
                <a:ea typeface="ＭＳ Ｐゴシック"/>
                <a:cs typeface="+mn-lt"/>
              </a:rPr>
              <a:t> </a:t>
            </a:r>
            <a:r>
              <a:rPr lang="en-US" altLang="ja-JP" sz="2800" dirty="0">
                <a:latin typeface="ＭＳ Ｐゴシック"/>
                <a:ea typeface="ＭＳ Ｐゴシック"/>
                <a:cs typeface="+mn-lt"/>
              </a:rPr>
              <a:t>prop</a:t>
            </a:r>
            <a:r>
              <a:rPr lang="ja-JP" altLang="en-US" sz="2800" dirty="0">
                <a:latin typeface="ＭＳ Ｐゴシック"/>
                <a:ea typeface="ＭＳ Ｐゴシック"/>
                <a:cs typeface="+mn-lt"/>
              </a:rPr>
              <a:t> </a:t>
            </a:r>
            <a:r>
              <a:rPr lang="en-US" altLang="ja-JP" sz="2800" dirty="0">
                <a:latin typeface="ＭＳ Ｐゴシック"/>
                <a:ea typeface="ＭＳ Ｐゴシック"/>
                <a:cs typeface="+mn-lt"/>
              </a:rPr>
              <a:t>for</a:t>
            </a:r>
            <a:r>
              <a:rPr lang="ja-JP" altLang="en-US" sz="2800" dirty="0">
                <a:latin typeface="ＭＳ Ｐゴシック"/>
                <a:ea typeface="ＭＳ Ｐゴシック"/>
                <a:cs typeface="+mn-lt"/>
              </a:rPr>
              <a:t> </a:t>
            </a:r>
            <a:r>
              <a:rPr lang="en-US" altLang="ja-JP" sz="2800" err="1">
                <a:latin typeface="ＭＳ Ｐゴシック"/>
                <a:ea typeface="ＭＳ Ｐゴシック"/>
                <a:cs typeface="+mn-lt"/>
              </a:rPr>
              <a:t>rakugo</a:t>
            </a:r>
            <a:r>
              <a:rPr lang="ja-JP" altLang="en-US" sz="2800" dirty="0">
                <a:latin typeface="ＭＳ Ｐゴシック"/>
                <a:ea typeface="ＭＳ Ｐゴシック"/>
                <a:cs typeface="+mn-lt"/>
              </a:rPr>
              <a:t> </a:t>
            </a:r>
            <a:br>
              <a:rPr lang="ja-JP" altLang="en-US" sz="2800" dirty="0">
                <a:latin typeface="ＭＳ Ｐゴシック"/>
                <a:ea typeface="ＭＳ Ｐゴシック"/>
                <a:cs typeface="+mn-lt"/>
              </a:rPr>
            </a:br>
            <a:r>
              <a:rPr lang="en-US" altLang="ja-JP" sz="2800">
                <a:latin typeface="ＭＳ Ｐゴシック"/>
                <a:ea typeface="ＭＳ Ｐゴシック"/>
                <a:cs typeface="+mn-lt"/>
              </a:rPr>
              <a:t>     comedy</a:t>
            </a:r>
            <a:r>
              <a:rPr lang="ja-JP" altLang="en-US" sz="2800" dirty="0">
                <a:latin typeface="ＭＳ Ｐゴシック"/>
                <a:ea typeface="ＭＳ Ｐゴシック"/>
                <a:cs typeface="+mn-lt"/>
              </a:rPr>
              <a:t> </a:t>
            </a:r>
            <a:r>
              <a:rPr lang="en-US" altLang="ja-JP" sz="2800" dirty="0">
                <a:latin typeface="ＭＳ Ｐゴシック"/>
                <a:ea typeface="ＭＳ Ｐゴシック"/>
                <a:cs typeface="+mn-lt"/>
              </a:rPr>
              <a:t>perform</a:t>
            </a:r>
            <a:r>
              <a:rPr lang="ja-JP" sz="2800" dirty="0">
                <a:latin typeface="ＭＳ Ｐゴシック"/>
                <a:ea typeface="ＭＳ Ｐゴシック"/>
                <a:cs typeface="+mn-lt"/>
              </a:rPr>
              <a:t>a</a:t>
            </a:r>
            <a:r>
              <a:rPr lang="en-US" altLang="ja-JP" sz="2800" err="1">
                <a:latin typeface="ＭＳ Ｐゴシック"/>
                <a:ea typeface="ＭＳ Ｐゴシック"/>
                <a:cs typeface="+mn-lt"/>
              </a:rPr>
              <a:t>nce</a:t>
            </a:r>
            <a:endParaRPr lang="ja-JP" sz="2800" err="1">
              <a:latin typeface="ＭＳ Ｐゴシック"/>
              <a:ea typeface="ＭＳ Ｐゴシック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endParaRPr lang="ja-JP" altLang="en-US" sz="2800" dirty="0">
              <a:latin typeface="+mn-ea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3406543" y="3936857"/>
            <a:ext cx="581502" cy="578423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  <p:sp>
        <p:nvSpPr>
          <p:cNvPr id="8" name="タイトル 3">
            <a:extLst>
              <a:ext uri="{FF2B5EF4-FFF2-40B4-BE49-F238E27FC236}">
                <a16:creationId xmlns:a16="http://schemas.microsoft.com/office/drawing/2014/main" id="{B590BF03-DF4B-4292-A87C-CA7C026985BF}"/>
              </a:ext>
            </a:extLst>
          </p:cNvPr>
          <p:cNvSpPr txBox="1">
            <a:spLocks/>
          </p:cNvSpPr>
          <p:nvPr/>
        </p:nvSpPr>
        <p:spPr>
          <a:xfrm>
            <a:off x="525962" y="736997"/>
            <a:ext cx="8095380" cy="187182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ja-JP" sz="3200" dirty="0">
                <a:latin typeface="ＭＳ Ｐゴシック"/>
                <a:ea typeface="ＭＳ Ｐゴシック"/>
                <a:cs typeface="+mj-lt"/>
              </a:rPr>
              <a:t>This</a:t>
            </a:r>
            <a:r>
              <a:rPr lang="ja-JP" altLang="en-US" sz="3200" dirty="0">
                <a:latin typeface="ＭＳ Ｐゴシック"/>
                <a:ea typeface="ＭＳ Ｐゴシック"/>
                <a:cs typeface="+mj-lt"/>
              </a:rPr>
              <a:t> </a:t>
            </a:r>
            <a:r>
              <a:rPr lang="en-US" altLang="ja-JP" sz="3200" dirty="0">
                <a:latin typeface="ＭＳ Ｐゴシック"/>
                <a:ea typeface="ＭＳ Ｐゴシック"/>
                <a:cs typeface="+mj-lt"/>
              </a:rPr>
              <a:t>is</a:t>
            </a:r>
            <a:r>
              <a:rPr lang="ja-JP" altLang="en-US" sz="3200" dirty="0">
                <a:latin typeface="ＭＳ Ｐゴシック"/>
                <a:ea typeface="ＭＳ Ｐゴシック"/>
                <a:cs typeface="+mj-lt"/>
              </a:rPr>
              <a:t> </a:t>
            </a:r>
            <a:r>
              <a:rPr lang="en-US" altLang="ja-JP" sz="3200" dirty="0">
                <a:latin typeface="ＭＳ Ｐゴシック"/>
                <a:ea typeface="ＭＳ Ｐゴシック"/>
                <a:cs typeface="+mj-lt"/>
              </a:rPr>
              <a:t>a</a:t>
            </a:r>
            <a:r>
              <a:rPr lang="ja-JP" altLang="en-US" sz="3200" dirty="0">
                <a:latin typeface="ＭＳ Ｐゴシック"/>
                <a:ea typeface="ＭＳ Ｐゴシック"/>
                <a:cs typeface="+mj-lt"/>
              </a:rPr>
              <a:t> </a:t>
            </a:r>
            <a:r>
              <a:rPr lang="en-US" altLang="ja-JP" sz="3200" dirty="0">
                <a:latin typeface="ＭＳ Ｐゴシック"/>
                <a:ea typeface="ＭＳ Ｐゴシック"/>
                <a:cs typeface="+mj-lt"/>
              </a:rPr>
              <a:t>tool</a:t>
            </a:r>
            <a:r>
              <a:rPr lang="ja-JP" altLang="en-US" sz="3200" dirty="0">
                <a:latin typeface="ＭＳ Ｐゴシック"/>
                <a:ea typeface="ＭＳ Ｐゴシック"/>
                <a:cs typeface="+mj-lt"/>
              </a:rPr>
              <a:t> </a:t>
            </a:r>
            <a:r>
              <a:rPr lang="en-US" altLang="ja-JP" sz="3200" dirty="0">
                <a:latin typeface="ＭＳ Ｐゴシック"/>
                <a:ea typeface="ＭＳ Ｐゴシック"/>
                <a:cs typeface="+mj-lt"/>
              </a:rPr>
              <a:t>called</a:t>
            </a:r>
            <a:r>
              <a:rPr lang="ja-JP" altLang="en-US" sz="3200" dirty="0">
                <a:latin typeface="ＭＳ Ｐゴシック"/>
                <a:ea typeface="ＭＳ Ｐゴシック"/>
                <a:cs typeface="+mj-lt"/>
              </a:rPr>
              <a:t> </a:t>
            </a:r>
            <a:r>
              <a:rPr lang="en-US" altLang="ja-JP" sz="3200" dirty="0">
                <a:latin typeface="ＭＳ Ｐゴシック"/>
                <a:ea typeface="ＭＳ Ｐゴシック"/>
                <a:cs typeface="+mj-lt"/>
              </a:rPr>
              <a:t>a</a:t>
            </a:r>
            <a:r>
              <a:rPr lang="ja-JP" altLang="en-US" sz="3200" dirty="0">
                <a:latin typeface="ＭＳ Ｐゴシック"/>
                <a:ea typeface="ＭＳ Ｐゴシック"/>
                <a:cs typeface="+mj-lt"/>
              </a:rPr>
              <a:t> </a:t>
            </a:r>
            <a:r>
              <a:rPr lang="en-US" altLang="ja-JP" sz="3200" dirty="0" err="1">
                <a:latin typeface="ＭＳ Ｐゴシック"/>
                <a:ea typeface="ＭＳ Ｐゴシック"/>
                <a:cs typeface="+mj-lt"/>
              </a:rPr>
              <a:t>sensu</a:t>
            </a:r>
            <a:r>
              <a:rPr lang="ja-JP" altLang="en-US" sz="3200" dirty="0">
                <a:latin typeface="ＭＳ Ｐゴシック"/>
                <a:ea typeface="ＭＳ Ｐゴシック"/>
                <a:cs typeface="+mj-lt"/>
              </a:rPr>
              <a:t> </a:t>
            </a:r>
            <a:r>
              <a:rPr lang="en-US" altLang="ja-JP" sz="3200" dirty="0">
                <a:latin typeface="ＭＳ Ｐゴシック"/>
                <a:ea typeface="ＭＳ Ｐゴシック"/>
                <a:cs typeface="+mj-lt"/>
              </a:rPr>
              <a:t>fan.</a:t>
            </a:r>
            <a:r>
              <a:rPr lang="ja-JP" altLang="en-US" sz="3200" dirty="0">
                <a:latin typeface="ＭＳ Ｐゴシック"/>
                <a:ea typeface="ＭＳ Ｐゴシック"/>
                <a:cs typeface="+mj-lt"/>
              </a:rPr>
              <a:t> </a:t>
            </a:r>
            <a:r>
              <a:rPr lang="en-US" altLang="ja-JP" sz="3200" dirty="0">
                <a:latin typeface="ＭＳ Ｐゴシック"/>
                <a:ea typeface="ＭＳ Ｐゴシック"/>
                <a:cs typeface="+mj-lt"/>
              </a:rPr>
              <a:t>Which</a:t>
            </a:r>
            <a:r>
              <a:rPr lang="ja-JP" altLang="en-US" sz="3200" dirty="0">
                <a:latin typeface="ＭＳ Ｐゴシック"/>
                <a:ea typeface="ＭＳ Ｐゴシック"/>
                <a:cs typeface="+mj-lt"/>
              </a:rPr>
              <a:t> </a:t>
            </a:r>
            <a:r>
              <a:rPr lang="en-US" altLang="ja-JP" sz="3200" dirty="0">
                <a:latin typeface="ＭＳ Ｐゴシック"/>
                <a:ea typeface="ＭＳ Ｐゴシック"/>
                <a:cs typeface="+mj-lt"/>
              </a:rPr>
              <a:t>one</a:t>
            </a:r>
            <a:r>
              <a:rPr lang="ja-JP" altLang="en-US" sz="3200" dirty="0">
                <a:latin typeface="ＭＳ Ｐゴシック"/>
                <a:ea typeface="ＭＳ Ｐゴシック"/>
                <a:cs typeface="+mj-lt"/>
              </a:rPr>
              <a:t> </a:t>
            </a:r>
            <a:r>
              <a:rPr lang="en-US" altLang="ja-JP" sz="3200" dirty="0">
                <a:latin typeface="ＭＳ Ｐゴシック"/>
                <a:ea typeface="ＭＳ Ｐゴシック"/>
                <a:cs typeface="+mj-lt"/>
              </a:rPr>
              <a:t>of</a:t>
            </a:r>
            <a:r>
              <a:rPr lang="ja-JP" altLang="en-US" sz="3200" dirty="0">
                <a:latin typeface="ＭＳ Ｐゴシック"/>
                <a:ea typeface="ＭＳ Ｐゴシック"/>
                <a:cs typeface="+mj-lt"/>
              </a:rPr>
              <a:t> </a:t>
            </a:r>
            <a:r>
              <a:rPr lang="en-US" altLang="ja-JP" sz="3200" dirty="0">
                <a:latin typeface="ＭＳ Ｐゴシック"/>
                <a:ea typeface="ＭＳ Ｐゴシック"/>
                <a:cs typeface="+mj-lt"/>
              </a:rPr>
              <a:t>the</a:t>
            </a:r>
            <a:r>
              <a:rPr lang="ja-JP" altLang="en-US" sz="3200" dirty="0">
                <a:latin typeface="ＭＳ Ｐゴシック"/>
                <a:ea typeface="ＭＳ Ｐゴシック"/>
                <a:cs typeface="+mj-lt"/>
              </a:rPr>
              <a:t> </a:t>
            </a:r>
            <a:r>
              <a:rPr lang="en-US" altLang="ja-JP" sz="3200" dirty="0">
                <a:latin typeface="ＭＳ Ｐゴシック"/>
                <a:ea typeface="ＭＳ Ｐゴシック"/>
                <a:cs typeface="+mj-lt"/>
              </a:rPr>
              <a:t>following</a:t>
            </a:r>
            <a:r>
              <a:rPr lang="ja-JP" altLang="en-US" sz="3200" dirty="0">
                <a:latin typeface="ＭＳ Ｐゴシック"/>
                <a:ea typeface="ＭＳ Ｐゴシック"/>
                <a:cs typeface="+mj-lt"/>
              </a:rPr>
              <a:t> </a:t>
            </a:r>
            <a:r>
              <a:rPr lang="en-US" altLang="ja-JP" sz="3200" dirty="0">
                <a:latin typeface="ＭＳ Ｐゴシック"/>
                <a:ea typeface="ＭＳ Ｐゴシック"/>
                <a:cs typeface="+mj-lt"/>
              </a:rPr>
              <a:t>is</a:t>
            </a:r>
            <a:r>
              <a:rPr lang="ja-JP" altLang="en-US" sz="3200" dirty="0">
                <a:latin typeface="ＭＳ Ｐゴシック"/>
                <a:ea typeface="ＭＳ Ｐゴシック"/>
                <a:cs typeface="+mj-lt"/>
              </a:rPr>
              <a:t> </a:t>
            </a:r>
            <a:r>
              <a:rPr lang="en-US" altLang="ja-JP" sz="3200" u="sng" dirty="0">
                <a:latin typeface="ＭＳ Ｐゴシック"/>
                <a:ea typeface="ＭＳ Ｐゴシック"/>
                <a:cs typeface="+mj-lt"/>
              </a:rPr>
              <a:t>not</a:t>
            </a:r>
            <a:r>
              <a:rPr lang="ja-JP" altLang="en-US" sz="3200" dirty="0">
                <a:latin typeface="ＭＳ Ｐゴシック"/>
                <a:ea typeface="ＭＳ Ｐゴシック"/>
                <a:cs typeface="+mj-lt"/>
              </a:rPr>
              <a:t> </a:t>
            </a:r>
            <a:r>
              <a:rPr lang="en-US" altLang="ja-JP" sz="3200" dirty="0">
                <a:latin typeface="ＭＳ Ｐゴシック"/>
                <a:ea typeface="ＭＳ Ｐゴシック"/>
                <a:cs typeface="+mj-lt"/>
              </a:rPr>
              <a:t>a</a:t>
            </a:r>
            <a:r>
              <a:rPr lang="ja-JP" altLang="en-US" sz="3200" dirty="0">
                <a:latin typeface="ＭＳ Ｐゴシック"/>
                <a:ea typeface="ＭＳ Ｐゴシック"/>
                <a:cs typeface="+mj-lt"/>
              </a:rPr>
              <a:t> </a:t>
            </a:r>
            <a:r>
              <a:rPr lang="en-US" altLang="ja-JP" sz="3200" dirty="0">
                <a:latin typeface="ＭＳ Ｐゴシック"/>
                <a:ea typeface="ＭＳ Ｐゴシック"/>
                <a:cs typeface="+mj-lt"/>
              </a:rPr>
              <a:t>way</a:t>
            </a:r>
            <a:r>
              <a:rPr lang="ja-JP" altLang="en-US" sz="3200" dirty="0">
                <a:latin typeface="ＭＳ Ｐゴシック"/>
                <a:ea typeface="ＭＳ Ｐゴシック"/>
                <a:cs typeface="+mj-lt"/>
              </a:rPr>
              <a:t> </a:t>
            </a:r>
            <a:r>
              <a:rPr lang="en-US" altLang="ja-JP" sz="3200" dirty="0">
                <a:latin typeface="ＭＳ Ｐゴシック"/>
                <a:ea typeface="ＭＳ Ｐゴシック"/>
                <a:cs typeface="+mj-lt"/>
              </a:rPr>
              <a:t>to</a:t>
            </a:r>
            <a:r>
              <a:rPr lang="ja-JP" altLang="en-US" sz="3200" dirty="0">
                <a:latin typeface="ＭＳ Ｐゴシック"/>
                <a:ea typeface="ＭＳ Ｐゴシック"/>
                <a:cs typeface="+mj-lt"/>
              </a:rPr>
              <a:t> </a:t>
            </a:r>
            <a:r>
              <a:rPr lang="en-US" altLang="ja-JP" sz="3200" dirty="0">
                <a:latin typeface="ＭＳ Ｐゴシック"/>
                <a:ea typeface="ＭＳ Ｐゴシック"/>
                <a:cs typeface="+mj-lt"/>
              </a:rPr>
              <a:t>use</a:t>
            </a:r>
            <a:r>
              <a:rPr lang="ja-JP" altLang="en-US" sz="3200" dirty="0">
                <a:latin typeface="ＭＳ Ｐゴシック"/>
                <a:ea typeface="ＭＳ Ｐゴシック"/>
                <a:cs typeface="+mj-lt"/>
              </a:rPr>
              <a:t> </a:t>
            </a:r>
            <a:r>
              <a:rPr lang="en-US" altLang="ja-JP" sz="3200" dirty="0" err="1">
                <a:latin typeface="ＭＳ Ｐゴシック"/>
                <a:ea typeface="ＭＳ Ｐゴシック"/>
                <a:cs typeface="+mj-lt"/>
              </a:rPr>
              <a:t>sensu</a:t>
            </a:r>
            <a:r>
              <a:rPr lang="en-US" altLang="ja-JP" sz="3200" dirty="0">
                <a:latin typeface="ＭＳ Ｐゴシック"/>
                <a:ea typeface="ＭＳ Ｐゴシック"/>
                <a:cs typeface="+mj-lt"/>
              </a:rPr>
              <a:t>?</a:t>
            </a:r>
            <a:endParaRPr lang="en-US" altLang="ja-JP" sz="3200">
              <a:latin typeface="ＭＳ Ｐゴシック"/>
              <a:ea typeface="ＭＳ Ｐゴシック"/>
            </a:endParaRPr>
          </a:p>
        </p:txBody>
      </p:sp>
      <p:pic>
        <p:nvPicPr>
          <p:cNvPr id="2" name="Picture 4">
            <a:extLst>
              <a:ext uri="{FF2B5EF4-FFF2-40B4-BE49-F238E27FC236}">
                <a16:creationId xmlns:a16="http://schemas.microsoft.com/office/drawing/2014/main" id="{DAD5FFCC-E7BA-4527-985E-A279A31157A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3207" y="3336468"/>
            <a:ext cx="2891918" cy="15173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15259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コンテンツ プレースホルダー 2">
            <a:extLst>
              <a:ext uri="{FF2B5EF4-FFF2-40B4-BE49-F238E27FC236}">
                <a16:creationId xmlns:a16="http://schemas.microsoft.com/office/drawing/2014/main" id="{9C27ACF3-3CA0-4CAB-89D5-084C3451B4F9}"/>
              </a:ext>
            </a:extLst>
          </p:cNvPr>
          <p:cNvSpPr txBox="1">
            <a:spLocks/>
          </p:cNvSpPr>
          <p:nvPr/>
        </p:nvSpPr>
        <p:spPr>
          <a:xfrm>
            <a:off x="909778" y="2894497"/>
            <a:ext cx="6932796" cy="53939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ja-JP" altLang="en-US" sz="3200">
                <a:latin typeface="+mn-ea"/>
              </a:rPr>
              <a:t>    ①            ②</a:t>
            </a:r>
            <a:r>
              <a:rPr lang="ja-JP" sz="3200">
                <a:latin typeface="+mn-ea"/>
              </a:rPr>
              <a:t>            </a:t>
            </a:r>
            <a:r>
              <a:rPr lang="ja-JP" altLang="en-US" sz="3200">
                <a:latin typeface="+mn-ea"/>
              </a:rPr>
              <a:t>③</a:t>
            </a:r>
            <a:r>
              <a:rPr lang="ja-JP" sz="3200">
                <a:latin typeface="+mn-ea"/>
              </a:rPr>
              <a:t>            </a:t>
            </a:r>
            <a:r>
              <a:rPr lang="ja-JP" altLang="en-US" sz="3200">
                <a:latin typeface="+mn-ea"/>
              </a:rPr>
              <a:t>④</a:t>
            </a:r>
          </a:p>
        </p:txBody>
      </p:sp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427749" y="805003"/>
            <a:ext cx="8292059" cy="1657573"/>
          </a:xfrm>
        </p:spPr>
        <p:txBody>
          <a:bodyPr>
            <a:noAutofit/>
          </a:bodyPr>
          <a:lstStyle/>
          <a:p>
            <a:pPr algn="l"/>
            <a:r>
              <a:rPr lang="ja-JP" sz="3600" dirty="0">
                <a:latin typeface="+mn-ea"/>
                <a:ea typeface="+mn-ea"/>
                <a:cs typeface="+mj-lt"/>
              </a:rPr>
              <a:t>W</a:t>
            </a:r>
            <a:r>
              <a:rPr lang="en-US" altLang="ja-JP" sz="3600" dirty="0" err="1">
                <a:latin typeface="+mn-ea"/>
                <a:ea typeface="+mn-ea"/>
                <a:cs typeface="+mj-lt"/>
              </a:rPr>
              <a:t>hich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is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the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right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way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to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use</a:t>
            </a:r>
            <a:r>
              <a:rPr lang="ja-JP" sz="3600" dirty="0">
                <a:latin typeface="+mn-ea"/>
                <a:ea typeface="+mn-ea"/>
                <a:cs typeface="+mj-lt"/>
              </a:rPr>
              <a:t> chopsticks?</a:t>
            </a:r>
            <a:endParaRPr lang="en-US" altLang="ja-JP" dirty="0">
              <a:latin typeface="+mn-ea"/>
              <a:ea typeface="+mn-ea"/>
            </a:endParaRPr>
          </a:p>
        </p:txBody>
      </p:sp>
      <p:sp>
        <p:nvSpPr>
          <p:cNvPr id="8" name="楕円 4">
            <a:extLst>
              <a:ext uri="{FF2B5EF4-FFF2-40B4-BE49-F238E27FC236}">
                <a16:creationId xmlns:a16="http://schemas.microsoft.com/office/drawing/2014/main" id="{A4E22D81-7707-4609-93A7-B39CC58AA0AE}"/>
              </a:ext>
            </a:extLst>
          </p:cNvPr>
          <p:cNvSpPr/>
          <p:nvPr/>
        </p:nvSpPr>
        <p:spPr>
          <a:xfrm>
            <a:off x="1378744" y="2901486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latin typeface="+mn-ea"/>
            </a:endParaRPr>
          </a:p>
        </p:txBody>
      </p:sp>
      <p:pic>
        <p:nvPicPr>
          <p:cNvPr id="9" name="Picture 9">
            <a:extLst>
              <a:ext uri="{FF2B5EF4-FFF2-40B4-BE49-F238E27FC236}">
                <a16:creationId xmlns:a16="http://schemas.microsoft.com/office/drawing/2014/main" id="{8DB1C903-70E2-48D5-BCCA-C320CA58E87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8816" y="3255341"/>
            <a:ext cx="6941387" cy="1914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43192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8">
            <a:extLst>
              <a:ext uri="{FF2B5EF4-FFF2-40B4-BE49-F238E27FC236}">
                <a16:creationId xmlns:a16="http://schemas.microsoft.com/office/drawing/2014/main" id="{DFA6B7E3-AACA-4DC3-AB91-4E0456B8D4F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0023" r="7281"/>
          <a:stretch/>
        </p:blipFill>
        <p:spPr>
          <a:xfrm>
            <a:off x="458617" y="3097309"/>
            <a:ext cx="2616123" cy="2389898"/>
          </a:xfrm>
          <a:prstGeom prst="rect">
            <a:avLst/>
          </a:prstGeom>
        </p:spPr>
      </p:pic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443176" y="2649672"/>
            <a:ext cx="4694745" cy="3158896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ＭＳ Ｐゴシック"/>
                <a:ea typeface="ＭＳ Ｐゴシック"/>
                <a:cs typeface="+mn-lt"/>
              </a:rPr>
              <a:t>① </a:t>
            </a:r>
            <a:r>
              <a:rPr lang="ja-JP" dirty="0">
                <a:latin typeface="ＭＳ Ｐゴシック"/>
                <a:ea typeface="ＭＳ Ｐゴシック"/>
                <a:cs typeface="+mn-lt"/>
              </a:rPr>
              <a:t>pour sak</a:t>
            </a:r>
            <a:r>
              <a:rPr lang="en-US" altLang="ja-JP" dirty="0">
                <a:latin typeface="ＭＳ Ｐゴシック"/>
                <a:ea typeface="ＭＳ Ｐゴシック"/>
                <a:cs typeface="+mn-lt"/>
              </a:rPr>
              <a:t>e</a:t>
            </a:r>
            <a:endParaRPr lang="en-US">
              <a:latin typeface="ＭＳ Ｐゴシック"/>
              <a:ea typeface="ＭＳ Ｐゴシック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ＭＳ Ｐゴシック"/>
                <a:ea typeface="ＭＳ Ｐゴシック"/>
                <a:cs typeface="+mn-lt"/>
              </a:rPr>
              <a:t>② </a:t>
            </a:r>
            <a:r>
              <a:rPr lang="ja-JP" dirty="0">
                <a:latin typeface="ＭＳ Ｐゴシック"/>
                <a:ea typeface="ＭＳ Ｐゴシック"/>
                <a:cs typeface="+mn-lt"/>
              </a:rPr>
              <a:t>stuff with sand and </a:t>
            </a:r>
            <a:r>
              <a:rPr lang="ja-JP" altLang="en-US" dirty="0">
                <a:latin typeface="ＭＳ Ｐゴシック"/>
                <a:ea typeface="ＭＳ Ｐゴシック"/>
                <a:cs typeface="+mn-lt"/>
              </a:rPr>
              <a:t/>
            </a:r>
            <a:br>
              <a:rPr lang="ja-JP" altLang="en-US" dirty="0">
                <a:latin typeface="ＭＳ Ｐゴシック"/>
                <a:ea typeface="ＭＳ Ｐゴシック"/>
                <a:cs typeface="+mn-lt"/>
              </a:rPr>
            </a:br>
            <a:r>
              <a:rPr lang="ja-JP" dirty="0">
                <a:latin typeface="ＭＳ Ｐゴシック"/>
                <a:ea typeface="ＭＳ Ｐゴシック"/>
                <a:cs typeface="+mn-lt"/>
              </a:rPr>
              <a:t>    </a:t>
            </a:r>
            <a:r>
              <a:rPr lang="ja-JP" altLang="en-US" dirty="0">
                <a:latin typeface="ＭＳ Ｐゴシック"/>
                <a:ea typeface="ＭＳ Ｐゴシック"/>
                <a:cs typeface="+mn-lt"/>
              </a:rPr>
              <a:t> </a:t>
            </a:r>
            <a:r>
              <a:rPr lang="ja-JP">
                <a:latin typeface="ＭＳ Ｐゴシック"/>
                <a:ea typeface="ＭＳ Ｐゴシック"/>
                <a:cs typeface="+mn-lt"/>
              </a:rPr>
              <a:t>use a</a:t>
            </a:r>
            <a:r>
              <a:rPr lang="en-US" altLang="ja-JP" dirty="0">
                <a:latin typeface="ＭＳ Ｐゴシック"/>
                <a:ea typeface="ＭＳ Ｐゴシック"/>
                <a:cs typeface="+mn-lt"/>
              </a:rPr>
              <a:t>s</a:t>
            </a:r>
            <a:r>
              <a:rPr lang="ja-JP">
                <a:latin typeface="ＭＳ Ｐゴシック"/>
                <a:ea typeface="ＭＳ Ｐゴシック"/>
                <a:cs typeface="+mn-lt"/>
              </a:rPr>
              <a:t> a wei</a:t>
            </a:r>
            <a:r>
              <a:rPr lang="en-US" altLang="ja-JP">
                <a:latin typeface="ＭＳ Ｐゴシック"/>
                <a:ea typeface="ＭＳ Ｐゴシック"/>
                <a:cs typeface="+mn-lt"/>
              </a:rPr>
              <a:t>g</a:t>
            </a:r>
            <a:r>
              <a:rPr lang="ja-JP" err="1">
                <a:latin typeface="ＭＳ Ｐゴシック"/>
                <a:ea typeface="ＭＳ Ｐゴシック"/>
                <a:cs typeface="+mn-lt"/>
              </a:rPr>
              <a:t>h</a:t>
            </a:r>
            <a:r>
              <a:rPr lang="en-US" altLang="ja-JP" dirty="0">
                <a:latin typeface="ＭＳ Ｐゴシック"/>
                <a:ea typeface="ＭＳ Ｐゴシック"/>
                <a:cs typeface="+mn-lt"/>
              </a:rPr>
              <a:t>t</a:t>
            </a:r>
            <a:endParaRPr lang="ja-JP" altLang="en-US" dirty="0">
              <a:latin typeface="ＭＳ Ｐゴシック"/>
              <a:ea typeface="ＭＳ Ｐゴシック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ＭＳ Ｐゴシック"/>
                <a:ea typeface="ＭＳ Ｐゴシック"/>
                <a:cs typeface="+mn-lt"/>
              </a:rPr>
              <a:t>③ </a:t>
            </a:r>
            <a:r>
              <a:rPr lang="en-US" altLang="ja-JP" dirty="0">
                <a:latin typeface="ＭＳ Ｐゴシック"/>
                <a:ea typeface="ＭＳ Ｐゴシック"/>
                <a:cs typeface="+mn-lt"/>
              </a:rPr>
              <a:t>pour</a:t>
            </a:r>
            <a:r>
              <a:rPr lang="ja-JP" altLang="en-US" dirty="0">
                <a:latin typeface="ＭＳ Ｐゴシック"/>
                <a:ea typeface="ＭＳ Ｐゴシック"/>
                <a:cs typeface="+mn-lt"/>
              </a:rPr>
              <a:t> </a:t>
            </a:r>
            <a:r>
              <a:rPr lang="en-US" altLang="ja-JP" dirty="0">
                <a:latin typeface="ＭＳ Ｐゴシック"/>
                <a:ea typeface="ＭＳ Ｐゴシック"/>
                <a:cs typeface="+mn-lt"/>
              </a:rPr>
              <a:t>water</a:t>
            </a:r>
            <a:r>
              <a:rPr lang="ja-JP" altLang="en-US" dirty="0">
                <a:latin typeface="ＭＳ Ｐゴシック"/>
                <a:ea typeface="ＭＳ Ｐゴシック"/>
                <a:cs typeface="+mn-lt"/>
              </a:rPr>
              <a:t> </a:t>
            </a:r>
            <a:r>
              <a:rPr lang="en-US" altLang="ja-JP" dirty="0">
                <a:latin typeface="ＭＳ Ｐゴシック"/>
                <a:ea typeface="ＭＳ Ｐゴシック"/>
                <a:cs typeface="+mn-lt"/>
              </a:rPr>
              <a:t>and</a:t>
            </a:r>
            <a:r>
              <a:rPr lang="ja-JP" dirty="0">
                <a:latin typeface="ＭＳ Ｐゴシック"/>
                <a:ea typeface="ＭＳ Ｐゴシック"/>
                <a:cs typeface="+mn-lt"/>
              </a:rPr>
              <a:t> boil</a:t>
            </a:r>
            <a:r>
              <a:rPr lang="ja-JP" altLang="en-US" dirty="0">
                <a:latin typeface="ＭＳ Ｐゴシック"/>
                <a:ea typeface="ＭＳ Ｐゴシック"/>
                <a:cs typeface="+mn-lt"/>
              </a:rPr>
              <a:t> </a:t>
            </a:r>
            <a:endParaRPr lang="ja-JP" dirty="0">
              <a:latin typeface="ＭＳ Ｐゴシック"/>
              <a:ea typeface="ＭＳ Ｐゴシック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ＭＳ Ｐゴシック"/>
                <a:ea typeface="ＭＳ Ｐゴシック"/>
                <a:cs typeface="+mn-lt"/>
              </a:rPr>
              <a:t>④ </a:t>
            </a:r>
            <a:r>
              <a:rPr lang="ja-JP" dirty="0">
                <a:latin typeface="ＭＳ Ｐゴシック"/>
                <a:ea typeface="ＭＳ Ｐゴシック"/>
                <a:cs typeface="+mn-lt"/>
              </a:rPr>
              <a:t>put hot water inside </a:t>
            </a:r>
            <a:r>
              <a:rPr lang="ja-JP" altLang="en-US" dirty="0">
                <a:latin typeface="ＭＳ Ｐゴシック"/>
                <a:ea typeface="ＭＳ Ｐゴシック"/>
                <a:cs typeface="+mn-lt"/>
              </a:rPr>
              <a:t/>
            </a:r>
            <a:br>
              <a:rPr lang="ja-JP" altLang="en-US" dirty="0">
                <a:latin typeface="ＭＳ Ｐゴシック"/>
                <a:ea typeface="ＭＳ Ｐゴシック"/>
                <a:cs typeface="+mn-lt"/>
              </a:rPr>
            </a:br>
            <a:r>
              <a:rPr lang="ja-JP" altLang="en-US" dirty="0">
                <a:latin typeface="ＭＳ Ｐゴシック"/>
                <a:ea typeface="ＭＳ Ｐゴシック"/>
                <a:cs typeface="+mn-lt"/>
              </a:rPr>
              <a:t>     </a:t>
            </a:r>
            <a:r>
              <a:rPr lang="ja-JP">
                <a:latin typeface="ＭＳ Ｐゴシック"/>
                <a:ea typeface="ＭＳ Ｐゴシック"/>
                <a:cs typeface="+mn-lt"/>
              </a:rPr>
              <a:t>to warm one's bod</a:t>
            </a:r>
            <a:r>
              <a:rPr lang="en-US" altLang="ja-JP" dirty="0">
                <a:latin typeface="ＭＳ Ｐゴシック"/>
                <a:ea typeface="ＭＳ Ｐゴシック"/>
                <a:cs typeface="+mn-lt"/>
              </a:rPr>
              <a:t>y</a:t>
            </a:r>
            <a:endParaRPr lang="ja-JP" altLang="en-US" dirty="0">
              <a:latin typeface="ＭＳ Ｐゴシック"/>
              <a:ea typeface="ＭＳ Ｐゴシック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3445011" y="5081203"/>
            <a:ext cx="595526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  <p:sp>
        <p:nvSpPr>
          <p:cNvPr id="10" name="タイトル 3">
            <a:extLst>
              <a:ext uri="{FF2B5EF4-FFF2-40B4-BE49-F238E27FC236}">
                <a16:creationId xmlns:a16="http://schemas.microsoft.com/office/drawing/2014/main" id="{F60FA5E0-773B-4E54-B022-43D549E2C3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78865" y="891267"/>
            <a:ext cx="7390733" cy="1815724"/>
          </a:xfrm>
        </p:spPr>
        <p:txBody>
          <a:bodyPr>
            <a:noAutofit/>
          </a:bodyPr>
          <a:lstStyle/>
          <a:p>
            <a:pPr algn="l"/>
            <a:r>
              <a:rPr lang="ja-JP" sz="3600" dirty="0">
                <a:latin typeface="+mn-ea"/>
                <a:ea typeface="+mn-ea"/>
                <a:cs typeface="+mj-lt"/>
              </a:rPr>
              <a:t>This is a tool called yutampo. How do you use it?</a:t>
            </a:r>
            <a:endParaRPr lang="en-US" sz="3600" dirty="0">
              <a:latin typeface="+mn-ea"/>
              <a:ea typeface="+mn-ea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1040817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>
            <a:extLst>
              <a:ext uri="{FF2B5EF4-FFF2-40B4-BE49-F238E27FC236}">
                <a16:creationId xmlns:a16="http://schemas.microsoft.com/office/drawing/2014/main" id="{328262E8-9130-436C-907D-FFC3BAEA938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4466" y="3605233"/>
            <a:ext cx="7377659" cy="1271467"/>
          </a:xfrm>
          <a:prstGeom prst="rect">
            <a:avLst/>
          </a:prstGeom>
        </p:spPr>
      </p:pic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616470" y="891267"/>
            <a:ext cx="7909648" cy="1815724"/>
          </a:xfrm>
        </p:spPr>
        <p:txBody>
          <a:bodyPr>
            <a:noAutofit/>
          </a:bodyPr>
          <a:lstStyle/>
          <a:p>
            <a:pPr algn="l"/>
            <a:r>
              <a:rPr lang="ja-JP" sz="3600" dirty="0">
                <a:latin typeface="+mn-ea"/>
                <a:ea typeface="+mn-ea"/>
                <a:cs typeface="+mj-lt"/>
              </a:rPr>
              <a:t>Which one of the following is used for dipping water from a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bathtub</a:t>
            </a:r>
            <a:r>
              <a:rPr lang="ja-JP" sz="3600" dirty="0">
                <a:latin typeface="+mn-ea"/>
                <a:ea typeface="+mn-ea"/>
                <a:cs typeface="+mj-lt"/>
              </a:rPr>
              <a:t>?</a:t>
            </a:r>
          </a:p>
        </p:txBody>
      </p:sp>
      <p:sp>
        <p:nvSpPr>
          <p:cNvPr id="6" name="コンテンツ プレースホルダー 2">
            <a:extLst>
              <a:ext uri="{FF2B5EF4-FFF2-40B4-BE49-F238E27FC236}">
                <a16:creationId xmlns:a16="http://schemas.microsoft.com/office/drawing/2014/main" id="{C26BD30C-7734-4240-83F0-2551AACA9332}"/>
              </a:ext>
            </a:extLst>
          </p:cNvPr>
          <p:cNvSpPr txBox="1">
            <a:spLocks/>
          </p:cNvSpPr>
          <p:nvPr/>
        </p:nvSpPr>
        <p:spPr>
          <a:xfrm>
            <a:off x="909778" y="2919481"/>
            <a:ext cx="7382500" cy="551881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ja-JP" altLang="en-US">
                <a:latin typeface="+mn-ea"/>
              </a:rPr>
              <a:t>    ①            ②</a:t>
            </a:r>
            <a:r>
              <a:rPr lang="ja-JP" dirty="0">
                <a:latin typeface="+mn-ea"/>
              </a:rPr>
              <a:t>            </a:t>
            </a:r>
            <a:r>
              <a:rPr lang="ja-JP" altLang="en-US">
                <a:latin typeface="+mn-ea"/>
              </a:rPr>
              <a:t>③</a:t>
            </a:r>
            <a:r>
              <a:rPr lang="ja-JP" dirty="0">
                <a:latin typeface="+mn-ea"/>
              </a:rPr>
              <a:t>            </a:t>
            </a:r>
            <a:r>
              <a:rPr lang="ja-JP" altLang="en-US">
                <a:latin typeface="+mn-ea"/>
              </a:rPr>
              <a:t>④</a:t>
            </a:r>
          </a:p>
        </p:txBody>
      </p:sp>
      <p:sp>
        <p:nvSpPr>
          <p:cNvPr id="8" name="楕円 4">
            <a:extLst>
              <a:ext uri="{FF2B5EF4-FFF2-40B4-BE49-F238E27FC236}">
                <a16:creationId xmlns:a16="http://schemas.microsoft.com/office/drawing/2014/main" id="{09336035-D0B3-4294-93CD-B0D1779E1361}"/>
              </a:ext>
            </a:extLst>
          </p:cNvPr>
          <p:cNvSpPr/>
          <p:nvPr/>
        </p:nvSpPr>
        <p:spPr>
          <a:xfrm>
            <a:off x="5179149" y="2919554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424311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8">
            <a:extLst>
              <a:ext uri="{FF2B5EF4-FFF2-40B4-BE49-F238E27FC236}">
                <a16:creationId xmlns:a16="http://schemas.microsoft.com/office/drawing/2014/main" id="{4A9CA077-6A53-4426-92DE-DBB41561EF0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0747" y="3121389"/>
            <a:ext cx="2688704" cy="2001812"/>
          </a:xfrm>
          <a:prstGeom prst="rect">
            <a:avLst/>
          </a:prstGeom>
        </p:spPr>
      </p:pic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778865" y="891267"/>
            <a:ext cx="7250488" cy="1815724"/>
          </a:xfrm>
        </p:spPr>
        <p:txBody>
          <a:bodyPr>
            <a:noAutofit/>
          </a:bodyPr>
          <a:lstStyle/>
          <a:p>
            <a:pPr algn="l"/>
            <a:r>
              <a:rPr lang="ja-JP" sz="3600" dirty="0">
                <a:latin typeface="+mn-ea"/>
                <a:ea typeface="+mn-ea"/>
                <a:cs typeface="+mj-lt"/>
              </a:rPr>
              <a:t>T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his</a:t>
            </a:r>
            <a:r>
              <a:rPr lang="ja-JP" sz="3600" dirty="0">
                <a:latin typeface="+mn-ea"/>
                <a:ea typeface="+mn-ea"/>
                <a:cs typeface="+mj-lt"/>
              </a:rPr>
              <a:t> is a portable hand warmer. How do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you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make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it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warm?</a:t>
            </a:r>
            <a:endParaRPr lang="en-US" altLang="ja-JP" dirty="0">
              <a:latin typeface="+mn-ea"/>
              <a:ea typeface="+mn-ea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408056" y="2996537"/>
            <a:ext cx="5615844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① </a:t>
            </a:r>
            <a:r>
              <a:rPr lang="en-US" altLang="ja-JP" dirty="0">
                <a:latin typeface="+mn-ea"/>
                <a:cs typeface="+mn-lt"/>
              </a:rPr>
              <a:t>put</a:t>
            </a:r>
            <a:r>
              <a:rPr lang="ja-JP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into</a:t>
            </a:r>
            <a:r>
              <a:rPr lang="ja-JP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water</a:t>
            </a:r>
            <a:endParaRPr lang="ja-JP" altLang="en-US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+mn-ea"/>
                <a:cs typeface="+mn-lt"/>
              </a:rPr>
              <a:t>② </a:t>
            </a:r>
            <a:r>
              <a:rPr lang="en-US" altLang="ja-JP" dirty="0">
                <a:latin typeface="+mn-ea"/>
                <a:cs typeface="+mn-lt"/>
              </a:rPr>
              <a:t>remove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from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bag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and</a:t>
            </a:r>
            <a:r>
              <a:rPr lang="ja-JP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shake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+mn-ea"/>
                <a:cs typeface="+mn-lt"/>
              </a:rPr>
              <a:t>③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conduct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 err="1">
                <a:latin typeface="+mn-ea"/>
                <a:cs typeface="+mn-lt"/>
              </a:rPr>
              <a:t>electri</a:t>
            </a:r>
            <a:r>
              <a:rPr lang="ja-JP" dirty="0" err="1">
                <a:latin typeface="+mn-ea"/>
                <a:cs typeface="+mn-lt"/>
              </a:rPr>
              <a:t>c</a:t>
            </a:r>
            <a:r>
              <a:rPr lang="en-US" altLang="ja-JP" dirty="0" err="1">
                <a:latin typeface="+mn-ea"/>
                <a:cs typeface="+mn-lt"/>
              </a:rPr>
              <a:t>ity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+mn-ea"/>
                <a:cs typeface="+mn-lt"/>
              </a:rPr>
              <a:t>④ mi</a:t>
            </a:r>
            <a:r>
              <a:rPr lang="en-US" altLang="ja-JP" dirty="0" err="1">
                <a:latin typeface="+mn-ea"/>
                <a:cs typeface="+mn-lt"/>
              </a:rPr>
              <a:t>crowave</a:t>
            </a:r>
            <a:endParaRPr lang="en-US" altLang="ja-JP" dirty="0" err="1">
              <a:latin typeface="+mn-ea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3365173" y="3642089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9156669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8">
            <a:extLst>
              <a:ext uri="{FF2B5EF4-FFF2-40B4-BE49-F238E27FC236}">
                <a16:creationId xmlns:a16="http://schemas.microsoft.com/office/drawing/2014/main" id="{34160B08-B3ED-442F-81FC-DF5EE4E9ECD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0747" y="3121389"/>
            <a:ext cx="2688704" cy="2001811"/>
          </a:xfrm>
          <a:prstGeom prst="rect">
            <a:avLst/>
          </a:prstGeom>
        </p:spPr>
      </p:pic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1034473" y="891267"/>
            <a:ext cx="6863716" cy="1815724"/>
          </a:xfrm>
        </p:spPr>
        <p:txBody>
          <a:bodyPr>
            <a:noAutofit/>
          </a:bodyPr>
          <a:lstStyle/>
          <a:p>
            <a:pPr algn="l"/>
            <a:r>
              <a:rPr lang="en-US" altLang="ja-JP" sz="3600" dirty="0">
                <a:latin typeface="+mn-ea"/>
                <a:ea typeface="+mn-ea"/>
                <a:cs typeface="+mj-lt"/>
              </a:rPr>
              <a:t>T</a:t>
            </a:r>
            <a:r>
              <a:rPr lang="ja-JP" sz="3600" dirty="0">
                <a:latin typeface="+mn-ea"/>
                <a:ea typeface="+mn-ea"/>
                <a:cs typeface="+mj-lt"/>
              </a:rPr>
              <a:t>his is a furoshiki wrapping cloth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.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What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shape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ja-JP" sz="3600" dirty="0">
                <a:latin typeface="+mn-ea"/>
                <a:ea typeface="+mn-ea"/>
                <a:cs typeface="+mj-lt"/>
              </a:rPr>
              <a:t>is it when spread o</a:t>
            </a:r>
            <a:r>
              <a:rPr lang="en-US" altLang="ja-JP" sz="3600" dirty="0" err="1">
                <a:latin typeface="+mn-ea"/>
                <a:ea typeface="+mn-ea"/>
                <a:cs typeface="+mj-lt"/>
              </a:rPr>
              <a:t>ut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?</a:t>
            </a:r>
            <a:endParaRPr lang="en-US" altLang="ja-JP" sz="3600" dirty="0">
              <a:latin typeface="+mn-ea"/>
              <a:ea typeface="+mn-ea"/>
              <a:cs typeface="Calibri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408056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① </a:t>
            </a:r>
            <a:r>
              <a:rPr lang="ja-JP" dirty="0">
                <a:latin typeface="+mn-ea"/>
                <a:cs typeface="+mn-lt"/>
              </a:rPr>
              <a:t>rectangle</a:t>
            </a:r>
            <a:endParaRPr lang="ja-JP" altLang="en-US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② </a:t>
            </a:r>
            <a:r>
              <a:rPr lang="ja-JP" altLang="ja-JP" dirty="0">
                <a:latin typeface="+mn-ea"/>
                <a:cs typeface="+mn-lt"/>
              </a:rPr>
              <a:t>square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③ </a:t>
            </a:r>
            <a:r>
              <a:rPr lang="en-US" altLang="ja-JP" dirty="0">
                <a:latin typeface="+mn-ea"/>
                <a:cs typeface="+mn-lt"/>
              </a:rPr>
              <a:t>tri</a:t>
            </a:r>
            <a:r>
              <a:rPr lang="ja-JP" altLang="ja-JP" dirty="0">
                <a:latin typeface="+mn-ea"/>
                <a:cs typeface="+mn-lt"/>
              </a:rPr>
              <a:t>a</a:t>
            </a:r>
            <a:r>
              <a:rPr lang="en-US" altLang="ja-JP" dirty="0" err="1">
                <a:latin typeface="+mn-ea"/>
                <a:cs typeface="+mn-lt"/>
              </a:rPr>
              <a:t>ngl</a:t>
            </a:r>
            <a:r>
              <a:rPr lang="ja-JP" altLang="ja-JP" dirty="0">
                <a:latin typeface="+mn-ea"/>
                <a:cs typeface="+mn-lt"/>
              </a:rPr>
              <a:t>e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④ </a:t>
            </a:r>
            <a:r>
              <a:rPr lang="ja-JP" dirty="0">
                <a:latin typeface="+mn-ea"/>
                <a:cs typeface="+mn-lt"/>
              </a:rPr>
              <a:t>round</a:t>
            </a:r>
            <a:endParaRPr lang="ja-JP" altLang="en-US" dirty="0">
              <a:latin typeface="+mn-ea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3380007" y="3656526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1047125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8">
            <a:extLst>
              <a:ext uri="{FF2B5EF4-FFF2-40B4-BE49-F238E27FC236}">
                <a16:creationId xmlns:a16="http://schemas.microsoft.com/office/drawing/2014/main" id="{A0E78E2B-A28B-4AA4-B5CF-38A4CC83DCF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5984" y="3074389"/>
            <a:ext cx="2685737" cy="2045845"/>
          </a:xfrm>
          <a:prstGeom prst="rect">
            <a:avLst/>
          </a:prstGeom>
        </p:spPr>
      </p:pic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925620" y="891267"/>
            <a:ext cx="7288654" cy="1815724"/>
          </a:xfrm>
        </p:spPr>
        <p:txBody>
          <a:bodyPr>
            <a:noAutofit/>
          </a:bodyPr>
          <a:lstStyle/>
          <a:p>
            <a:pPr algn="l"/>
            <a:r>
              <a:rPr lang="ja-JP" sz="3600" dirty="0">
                <a:latin typeface="+mn-ea"/>
                <a:ea typeface="+mn-ea"/>
                <a:cs typeface="+mj-lt"/>
              </a:rPr>
              <a:t>Who is imagined as a user of a furoshiki with this pattern in Japan?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408056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① </a:t>
            </a:r>
            <a:r>
              <a:rPr lang="en-US" altLang="ja-JP" dirty="0">
                <a:latin typeface="+mn-ea"/>
                <a:cs typeface="+mn-lt"/>
              </a:rPr>
              <a:t>geisha</a:t>
            </a:r>
            <a:endParaRPr lang="ja-JP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②</a:t>
            </a:r>
            <a:r>
              <a:rPr lang="ja-JP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soba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noodle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shop</a:t>
            </a:r>
            <a:endParaRPr lang="ja-JP" altLang="en-US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③ </a:t>
            </a:r>
            <a:r>
              <a:rPr lang="en-US" altLang="ja-JP" dirty="0">
                <a:latin typeface="+mn-ea"/>
                <a:cs typeface="+mn-lt"/>
              </a:rPr>
              <a:t>robber</a:t>
            </a:r>
            <a:endParaRPr lang="ja-JP" altLang="en-US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④</a:t>
            </a:r>
            <a:r>
              <a:rPr lang="ja-JP">
                <a:latin typeface="+mn-ea"/>
                <a:cs typeface="+mn-lt"/>
              </a:rPr>
              <a:t> </a:t>
            </a:r>
            <a:r>
              <a:rPr lang="en-US" altLang="ja-JP">
                <a:latin typeface="+mn-ea"/>
                <a:cs typeface="+mn-lt"/>
              </a:rPr>
              <a:t>monk</a:t>
            </a:r>
            <a:endParaRPr lang="ja-JP" altLang="en-US">
              <a:latin typeface="+mn-ea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3365173" y="4266679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69BCF70-2C96-4FB6-B65D-48001D35232F}"/>
              </a:ext>
            </a:extLst>
          </p:cNvPr>
          <p:cNvSpPr txBox="1"/>
          <p:nvPr/>
        </p:nvSpPr>
        <p:spPr>
          <a:xfrm>
            <a:off x="4016794" y="4728104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endParaRPr lang="ja-JP" altLang="en-US" sz="1200" dirty="0">
              <a:latin typeface="+mn-ea"/>
              <a:cs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4610463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>
            <a:extLst>
              <a:ext uri="{FF2B5EF4-FFF2-40B4-BE49-F238E27FC236}">
                <a16:creationId xmlns:a16="http://schemas.microsoft.com/office/drawing/2014/main" id="{E8A0C8DA-0631-43B0-AC70-C8CA87CF441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4563" y="2997488"/>
            <a:ext cx="2115955" cy="2849223"/>
          </a:xfrm>
          <a:prstGeom prst="rect">
            <a:avLst/>
          </a:prstGeom>
        </p:spPr>
      </p:pic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408056" y="2996537"/>
            <a:ext cx="5587795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① </a:t>
            </a:r>
            <a:r>
              <a:rPr lang="en-US" altLang="ja-JP" dirty="0">
                <a:latin typeface="+mn-ea"/>
                <a:cs typeface="+mn-lt"/>
              </a:rPr>
              <a:t>encourage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 err="1">
                <a:latin typeface="+mn-ea"/>
                <a:cs typeface="+mn-lt"/>
              </a:rPr>
              <a:t>childbirt</a:t>
            </a:r>
            <a:r>
              <a:rPr lang="ja-JP">
                <a:latin typeface="+mn-ea"/>
                <a:cs typeface="+mn-lt"/>
              </a:rPr>
              <a:t>h</a:t>
            </a:r>
            <a:endParaRPr lang="ja-JP" altLang="en-US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②</a:t>
            </a:r>
            <a:r>
              <a:rPr lang="ja-JP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become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 err="1">
                <a:latin typeface="+mn-ea"/>
                <a:cs typeface="+mn-lt"/>
              </a:rPr>
              <a:t>smarte</a:t>
            </a:r>
            <a:r>
              <a:rPr lang="ja-JP">
                <a:latin typeface="+mn-ea"/>
                <a:cs typeface="+mn-lt"/>
              </a:rPr>
              <a:t>r</a:t>
            </a:r>
            <a:endParaRPr lang="ja-JP" altLang="en-US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③</a:t>
            </a:r>
            <a:r>
              <a:rPr lang="ja-JP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find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a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marriage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par</a:t>
            </a:r>
            <a:r>
              <a:rPr lang="ja-JP">
                <a:latin typeface="+mn-ea"/>
                <a:cs typeface="+mn-lt"/>
              </a:rPr>
              <a:t>t</a:t>
            </a:r>
            <a:r>
              <a:rPr lang="en-US" altLang="ja-JP" dirty="0" err="1">
                <a:latin typeface="+mn-ea"/>
                <a:cs typeface="+mn-lt"/>
              </a:rPr>
              <a:t>ner</a:t>
            </a:r>
            <a:endParaRPr lang="ja-JP" altLang="en-US" dirty="0" err="1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④ </a:t>
            </a:r>
            <a:r>
              <a:rPr lang="en-US" altLang="ja-JP" dirty="0">
                <a:latin typeface="+mn-ea"/>
                <a:cs typeface="+mn-lt"/>
              </a:rPr>
              <a:t>attract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customers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to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a</a:t>
            </a:r>
            <a:r>
              <a:rPr lang="ja-JP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shop</a:t>
            </a:r>
            <a:endParaRPr lang="ja-JP" altLang="en-US" sz="3200" dirty="0">
              <a:latin typeface="+mn-ea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3394754" y="4919318"/>
            <a:ext cx="609551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  <p:sp>
        <p:nvSpPr>
          <p:cNvPr id="8" name="タイトル 3">
            <a:extLst>
              <a:ext uri="{FF2B5EF4-FFF2-40B4-BE49-F238E27FC236}">
                <a16:creationId xmlns:a16="http://schemas.microsoft.com/office/drawing/2014/main" id="{B590BF03-DF4B-4292-A87C-CA7C026985BF}"/>
              </a:ext>
            </a:extLst>
          </p:cNvPr>
          <p:cNvSpPr txBox="1">
            <a:spLocks/>
          </p:cNvSpPr>
          <p:nvPr/>
        </p:nvSpPr>
        <p:spPr>
          <a:xfrm>
            <a:off x="708239" y="891267"/>
            <a:ext cx="7723421" cy="181572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ja-JP" sz="3600">
                <a:latin typeface="+mn-ea"/>
                <a:ea typeface="+mn-ea"/>
                <a:cs typeface="+mj-lt"/>
              </a:rPr>
              <a:t>This is a doll called maneki neko. What kind of good thing is it said to bring?</a:t>
            </a:r>
            <a:endParaRPr lang="en-US" altLang="ja-JP" sz="4800">
              <a:latin typeface="+mn-ea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4852686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589031" y="891267"/>
            <a:ext cx="7967971" cy="1815724"/>
          </a:xfrm>
        </p:spPr>
        <p:txBody>
          <a:bodyPr>
            <a:noAutofit/>
          </a:bodyPr>
          <a:lstStyle/>
          <a:p>
            <a:pPr algn="l"/>
            <a:r>
              <a:rPr lang="ja-JP" sz="3600" dirty="0">
                <a:latin typeface="+mn-ea"/>
                <a:ea typeface="+mn-ea"/>
                <a:cs typeface="+mj-lt"/>
              </a:rPr>
              <a:t>This is a called juzu. What is it used for?</a:t>
            </a:r>
            <a:endParaRPr lang="en-US" sz="3600" dirty="0">
              <a:latin typeface="+mn-ea"/>
              <a:ea typeface="+mn-ea"/>
              <a:cs typeface="Calibri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309885" y="2856291"/>
            <a:ext cx="6148776" cy="2625964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① </a:t>
            </a:r>
            <a:r>
              <a:rPr lang="ja-JP">
                <a:latin typeface="+mn-ea"/>
                <a:cs typeface="+mn-lt"/>
              </a:rPr>
              <a:t>opening of a sumo tournament</a:t>
            </a:r>
            <a:endParaRPr lang="ja-JP" altLang="en-US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② </a:t>
            </a:r>
            <a:r>
              <a:rPr lang="ja-JP">
                <a:latin typeface="+mn-ea"/>
                <a:cs typeface="+mn-lt"/>
              </a:rPr>
              <a:t>Buddhist ceremonies</a:t>
            </a:r>
            <a:endParaRPr lang="ja-JP" altLang="en-US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③ </a:t>
            </a:r>
            <a:r>
              <a:rPr lang="ja-JP">
                <a:latin typeface="+mn-ea"/>
                <a:cs typeface="+mn-lt"/>
              </a:rPr>
              <a:t>shrine festivals</a:t>
            </a:r>
            <a:endParaRPr lang="ja-JP" altLang="en-US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④ </a:t>
            </a:r>
            <a:r>
              <a:rPr lang="ja-JP">
                <a:latin typeface="+mn-ea"/>
                <a:cs typeface="+mn-lt"/>
              </a:rPr>
              <a:t>greeting to the </a:t>
            </a:r>
            <a:r>
              <a:rPr lang="en-US" altLang="ja-JP" dirty="0">
                <a:latin typeface="+mn-ea"/>
                <a:cs typeface="+mn-lt"/>
              </a:rPr>
              <a:t>E</a:t>
            </a:r>
            <a:r>
              <a:rPr lang="ja-JP">
                <a:latin typeface="+mn-ea"/>
                <a:cs typeface="+mn-lt"/>
              </a:rPr>
              <a:t>m</a:t>
            </a:r>
            <a:r>
              <a:rPr lang="en-US" altLang="ja-JP" dirty="0">
                <a:latin typeface="+mn-ea"/>
                <a:cs typeface="+mn-lt"/>
              </a:rPr>
              <a:t>p</a:t>
            </a:r>
            <a:r>
              <a:rPr lang="ja-JP">
                <a:latin typeface="+mn-ea"/>
                <a:cs typeface="+mn-lt"/>
              </a:rPr>
              <a:t>ero</a:t>
            </a:r>
            <a:r>
              <a:rPr lang="en-US" altLang="ja-JP" dirty="0">
                <a:latin typeface="+mn-ea"/>
                <a:cs typeface="+mn-lt"/>
              </a:rPr>
              <a:t>r</a:t>
            </a:r>
            <a:endParaRPr lang="ja-JP" sz="3200" dirty="0">
              <a:latin typeface="+mn-ea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3281010" y="3521888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  <p:pic>
        <p:nvPicPr>
          <p:cNvPr id="8" name="Picture 8">
            <a:extLst>
              <a:ext uri="{FF2B5EF4-FFF2-40B4-BE49-F238E27FC236}">
                <a16:creationId xmlns:a16="http://schemas.microsoft.com/office/drawing/2014/main" id="{0AB4809B-E936-4E38-89E9-EDC49E2A7B4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3420" y="3009509"/>
            <a:ext cx="2743356" cy="23255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7092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8">
            <a:extLst>
              <a:ext uri="{FF2B5EF4-FFF2-40B4-BE49-F238E27FC236}">
                <a16:creationId xmlns:a16="http://schemas.microsoft.com/office/drawing/2014/main" id="{DDD247B0-8BDE-4A2F-8F11-0A19A3C4001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9828" y="3233814"/>
            <a:ext cx="2750539" cy="2114238"/>
          </a:xfrm>
          <a:prstGeom prst="rect">
            <a:avLst/>
          </a:prstGeom>
        </p:spPr>
      </p:pic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408056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① </a:t>
            </a:r>
            <a:r>
              <a:rPr lang="en-US" altLang="ja-JP" dirty="0" err="1">
                <a:latin typeface="+mn-ea"/>
                <a:cs typeface="+mn-lt"/>
              </a:rPr>
              <a:t>oino</a:t>
            </a:r>
            <a:r>
              <a:rPr lang="ja-JP">
                <a:latin typeface="+mn-ea"/>
                <a:cs typeface="+mn-lt"/>
              </a:rPr>
              <a:t>ri</a:t>
            </a:r>
            <a:endParaRPr lang="ja-JP" altLang="en-US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② </a:t>
            </a:r>
            <a:r>
              <a:rPr lang="ja-JP">
                <a:latin typeface="+mn-ea"/>
                <a:cs typeface="+mn-lt"/>
              </a:rPr>
              <a:t>oyorokobi</a:t>
            </a:r>
            <a:endParaRPr lang="ja-JP" altLang="en-US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③ </a:t>
            </a:r>
            <a:r>
              <a:rPr lang="ja-JP">
                <a:latin typeface="+mn-ea"/>
                <a:cs typeface="+mn-lt"/>
              </a:rPr>
              <a:t>omamori</a:t>
            </a:r>
            <a:endParaRPr lang="ja-JP" altLang="en-US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④ </a:t>
            </a:r>
            <a:r>
              <a:rPr lang="ja-JP">
                <a:latin typeface="+mn-ea"/>
                <a:cs typeface="+mn-lt"/>
              </a:rPr>
              <a:t>okazari</a:t>
            </a:r>
            <a:endParaRPr lang="ja-JP" altLang="en-US" sz="3200">
              <a:latin typeface="+mn-ea"/>
              <a:cs typeface="+mn-lt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2BDF547-2588-45DC-9A1B-200667872D02}"/>
              </a:ext>
            </a:extLst>
          </p:cNvPr>
          <p:cNvSpPr txBox="1"/>
          <p:nvPr/>
        </p:nvSpPr>
        <p:spPr>
          <a:xfrm>
            <a:off x="3941843" y="5390729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endParaRPr lang="ja-JP" altLang="en-US" sz="1200" dirty="0">
              <a:latin typeface="+mn-ea"/>
              <a:cs typeface="+mn-lt"/>
            </a:endParaRPr>
          </a:p>
        </p:txBody>
      </p:sp>
      <p:sp>
        <p:nvSpPr>
          <p:cNvPr id="8" name="タイトル 3">
            <a:extLst>
              <a:ext uri="{FF2B5EF4-FFF2-40B4-BE49-F238E27FC236}">
                <a16:creationId xmlns:a16="http://schemas.microsoft.com/office/drawing/2014/main" id="{B590BF03-DF4B-4292-A87C-CA7C026985BF}"/>
              </a:ext>
            </a:extLst>
          </p:cNvPr>
          <p:cNvSpPr txBox="1">
            <a:spLocks/>
          </p:cNvSpPr>
          <p:nvPr/>
        </p:nvSpPr>
        <p:spPr>
          <a:xfrm>
            <a:off x="371650" y="891267"/>
            <a:ext cx="8405091" cy="181572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ja-JP" sz="3600" dirty="0">
                <a:latin typeface="+mn-ea"/>
                <a:ea typeface="+mn-ea"/>
                <a:cs typeface="+mj-lt"/>
              </a:rPr>
              <a:t>T</a:t>
            </a:r>
            <a:r>
              <a:rPr lang="ja-JP" sz="3600" dirty="0">
                <a:latin typeface="+mn-ea"/>
                <a:ea typeface="+mn-ea"/>
                <a:cs typeface="+mj-lt"/>
              </a:rPr>
              <a:t>his is sold at places such as shrines and is said to bring good lu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ck.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What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ja-JP" sz="3600" dirty="0">
                <a:latin typeface="+mn-ea"/>
                <a:ea typeface="+mn-ea"/>
                <a:cs typeface="+mj-lt"/>
              </a:rPr>
              <a:t>is it called?</a:t>
            </a:r>
            <a:endParaRPr lang="en-US" altLang="ja-JP" sz="4800" dirty="0">
              <a:latin typeface="+mn-ea"/>
              <a:ea typeface="+mn-ea"/>
            </a:endParaRPr>
          </a:p>
        </p:txBody>
      </p:sp>
      <p:sp>
        <p:nvSpPr>
          <p:cNvPr id="4" name="楕円 4">
            <a:extLst>
              <a:ext uri="{FF2B5EF4-FFF2-40B4-BE49-F238E27FC236}">
                <a16:creationId xmlns:a16="http://schemas.microsoft.com/office/drawing/2014/main" id="{F1A1773D-B291-45BF-B881-25BB85FBAE38}"/>
              </a:ext>
            </a:extLst>
          </p:cNvPr>
          <p:cNvSpPr/>
          <p:nvPr/>
        </p:nvSpPr>
        <p:spPr>
          <a:xfrm>
            <a:off x="3376132" y="4289571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3581226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971856" y="835737"/>
            <a:ext cx="6948661" cy="1815724"/>
          </a:xfrm>
        </p:spPr>
        <p:txBody>
          <a:bodyPr>
            <a:noAutofit/>
          </a:bodyPr>
          <a:lstStyle/>
          <a:p>
            <a:pPr algn="l"/>
            <a:r>
              <a:rPr lang="ja-JP" sz="3600">
                <a:latin typeface="+mn-ea"/>
                <a:ea typeface="+mn-ea"/>
                <a:cs typeface="+mj-lt"/>
              </a:rPr>
              <a:t>This is called daruma otosh</a:t>
            </a:r>
            <a:r>
              <a:rPr lang="en-US" altLang="ja-JP" sz="3600" dirty="0" err="1">
                <a:latin typeface="+mn-ea"/>
                <a:ea typeface="+mn-ea"/>
                <a:cs typeface="+mj-lt"/>
              </a:rPr>
              <a:t>i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.</a:t>
            </a:r>
            <a:r>
              <a:rPr lang="ja-JP" altLang="en-US" sz="3600">
                <a:latin typeface="+mn-ea"/>
                <a:ea typeface="+mn-ea"/>
                <a:cs typeface="+mj-lt"/>
              </a:rPr>
              <a:t> </a:t>
            </a:r>
            <a:r>
              <a:rPr lang="ja-JP" sz="3600">
                <a:latin typeface="+mn-ea"/>
                <a:ea typeface="+mn-ea"/>
                <a:cs typeface="+mj-lt"/>
              </a:rPr>
              <a:t>What is it used for?</a:t>
            </a:r>
            <a:endParaRPr lang="en-US" sz="3600">
              <a:latin typeface="+mn-ea"/>
              <a:ea typeface="+mn-ea"/>
              <a:cs typeface="Calibri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408056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① </a:t>
            </a:r>
            <a:r>
              <a:rPr lang="en-US" altLang="ja-JP" dirty="0">
                <a:latin typeface="+mn-ea"/>
                <a:cs typeface="+mn-lt"/>
              </a:rPr>
              <a:t>calculation</a:t>
            </a:r>
            <a:endParaRPr lang="ja-JP" altLang="en-US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②</a:t>
            </a:r>
            <a:r>
              <a:rPr lang="ja-JP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pray</a:t>
            </a:r>
            <a:endParaRPr lang="ja-JP" altLang="en-US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③ </a:t>
            </a:r>
            <a:r>
              <a:rPr lang="en-US" altLang="ja-JP" dirty="0">
                <a:latin typeface="+mn-ea"/>
                <a:cs typeface="+mn-lt"/>
              </a:rPr>
              <a:t>massage</a:t>
            </a:r>
            <a:endParaRPr lang="ja-JP" altLang="en-US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④ </a:t>
            </a:r>
            <a:r>
              <a:rPr lang="en-US" altLang="ja-JP" dirty="0">
                <a:latin typeface="+mn-ea"/>
                <a:cs typeface="+mn-lt"/>
              </a:rPr>
              <a:t>play</a:t>
            </a:r>
            <a:r>
              <a:rPr lang="ja-JP" altLang="en-US" dirty="0">
                <a:latin typeface="+mn-ea"/>
                <a:cs typeface="+mn-lt"/>
              </a:rPr>
              <a:t> </a:t>
            </a:r>
            <a:endParaRPr lang="ja-JP" altLang="en-US">
              <a:latin typeface="+mn-ea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3365173" y="4931810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69BCF70-2C96-4FB6-B65D-48001D35232F}"/>
              </a:ext>
            </a:extLst>
          </p:cNvPr>
          <p:cNvSpPr txBox="1"/>
          <p:nvPr/>
        </p:nvSpPr>
        <p:spPr>
          <a:xfrm>
            <a:off x="4016794" y="4728104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endParaRPr lang="ja-JP" altLang="en-US" sz="1200" dirty="0">
              <a:latin typeface="+mn-ea"/>
              <a:cs typeface="+mn-lt"/>
            </a:endParaRPr>
          </a:p>
        </p:txBody>
      </p:sp>
      <p:pic>
        <p:nvPicPr>
          <p:cNvPr id="6" name="Picture 8">
            <a:extLst>
              <a:ext uri="{FF2B5EF4-FFF2-40B4-BE49-F238E27FC236}">
                <a16:creationId xmlns:a16="http://schemas.microsoft.com/office/drawing/2014/main" id="{AC6D9AE5-572D-474D-873B-3860BEAE8E8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9931" y="2992880"/>
            <a:ext cx="2437775" cy="26460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39142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8">
            <a:extLst>
              <a:ext uri="{FF2B5EF4-FFF2-40B4-BE49-F238E27FC236}">
                <a16:creationId xmlns:a16="http://schemas.microsoft.com/office/drawing/2014/main" id="{FAC40922-6DB2-435E-8781-D561CA8FFA7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0304" y="3174480"/>
            <a:ext cx="2807065" cy="1695762"/>
          </a:xfrm>
          <a:prstGeom prst="rect">
            <a:avLst/>
          </a:prstGeom>
        </p:spPr>
      </p:pic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502024" y="891267"/>
            <a:ext cx="8195057" cy="1815724"/>
          </a:xfrm>
        </p:spPr>
        <p:txBody>
          <a:bodyPr>
            <a:noAutofit/>
          </a:bodyPr>
          <a:lstStyle/>
          <a:p>
            <a:pPr algn="l"/>
            <a:r>
              <a:rPr lang="ja-JP" sz="3600" dirty="0">
                <a:latin typeface="+mn-ea"/>
                <a:ea typeface="+mn-ea"/>
                <a:cs typeface="+mj-lt"/>
              </a:rPr>
              <a:t>This is called harise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n.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ja-JP" sz="3600" dirty="0">
                <a:latin typeface="+mn-ea"/>
                <a:ea typeface="+mn-ea"/>
                <a:cs typeface="+mj-lt"/>
              </a:rPr>
              <a:t>What is it used for?</a:t>
            </a:r>
            <a:endParaRPr lang="en-US" sz="3600" dirty="0">
              <a:latin typeface="+mn-ea"/>
              <a:ea typeface="+mn-ea"/>
              <a:cs typeface="Calibri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408056" y="2996537"/>
            <a:ext cx="5671942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① </a:t>
            </a:r>
            <a:r>
              <a:rPr lang="ja-JP">
                <a:latin typeface="+mn-ea"/>
                <a:cs typeface="+mn-lt"/>
              </a:rPr>
              <a:t>stir up air by fann</a:t>
            </a:r>
            <a:r>
              <a:rPr lang="en-US" altLang="ja-JP" dirty="0" err="1">
                <a:latin typeface="+mn-ea"/>
                <a:cs typeface="+mn-lt"/>
              </a:rPr>
              <a:t>i</a:t>
            </a:r>
            <a:r>
              <a:rPr lang="ja-JP">
                <a:latin typeface="+mn-ea"/>
                <a:cs typeface="+mn-lt"/>
              </a:rPr>
              <a:t>ng</a:t>
            </a:r>
            <a:endParaRPr lang="en-US">
              <a:latin typeface="+mn-ea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② </a:t>
            </a:r>
            <a:r>
              <a:rPr lang="ja-JP">
                <a:latin typeface="+mn-ea"/>
                <a:cs typeface="+mn-lt"/>
              </a:rPr>
              <a:t>hold in one's hand and dance</a:t>
            </a:r>
            <a:endParaRPr lang="ja-JP" altLang="en-US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③ </a:t>
            </a:r>
            <a:r>
              <a:rPr lang="ja-JP">
                <a:latin typeface="+mn-ea"/>
                <a:cs typeface="+mn-lt"/>
              </a:rPr>
              <a:t>hit someone's head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④ </a:t>
            </a:r>
            <a:r>
              <a:rPr lang="ja-JP">
                <a:latin typeface="+mn-ea"/>
                <a:cs typeface="+mn-lt"/>
              </a:rPr>
              <a:t>decorate behind a doll</a:t>
            </a:r>
            <a:endParaRPr lang="ja-JP" altLang="en-US">
              <a:latin typeface="+mn-ea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3365173" y="4254187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3271546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コンテンツ プレースホルダー 2">
            <a:extLst>
              <a:ext uri="{FF2B5EF4-FFF2-40B4-BE49-F238E27FC236}">
                <a16:creationId xmlns:a16="http://schemas.microsoft.com/office/drawing/2014/main" id="{213F04B6-879C-4293-93DD-D0A00E42CB8C}"/>
              </a:ext>
            </a:extLst>
          </p:cNvPr>
          <p:cNvSpPr txBox="1">
            <a:spLocks/>
          </p:cNvSpPr>
          <p:nvPr/>
        </p:nvSpPr>
        <p:spPr>
          <a:xfrm>
            <a:off x="909778" y="2956956"/>
            <a:ext cx="6932796" cy="53939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ja-JP" altLang="en-US" sz="3200">
                <a:latin typeface="+mn-ea"/>
              </a:rPr>
              <a:t>    ①            ②</a:t>
            </a:r>
            <a:r>
              <a:rPr lang="ja-JP" sz="3200">
                <a:latin typeface="+mn-ea"/>
              </a:rPr>
              <a:t>            </a:t>
            </a:r>
            <a:r>
              <a:rPr lang="ja-JP" altLang="en-US" sz="3200">
                <a:latin typeface="+mn-ea"/>
              </a:rPr>
              <a:t>③</a:t>
            </a:r>
            <a:r>
              <a:rPr lang="ja-JP" sz="3200">
                <a:latin typeface="+mn-ea"/>
              </a:rPr>
              <a:t>            </a:t>
            </a:r>
            <a:r>
              <a:rPr lang="ja-JP" altLang="en-US" sz="3200">
                <a:latin typeface="+mn-ea"/>
              </a:rPr>
              <a:t>④</a:t>
            </a:r>
          </a:p>
        </p:txBody>
      </p:sp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1044828" y="891267"/>
            <a:ext cx="7054381" cy="1657573"/>
          </a:xfrm>
        </p:spPr>
        <p:txBody>
          <a:bodyPr>
            <a:noAutofit/>
          </a:bodyPr>
          <a:lstStyle/>
          <a:p>
            <a:pPr algn="l"/>
            <a:r>
              <a:rPr lang="ja-JP" sz="3600" dirty="0">
                <a:latin typeface="+mn-ea"/>
                <a:ea typeface="+mn-ea"/>
                <a:cs typeface="+mj-lt"/>
              </a:rPr>
              <a:t>W</a:t>
            </a:r>
            <a:r>
              <a:rPr lang="en-US" altLang="ja-JP" sz="3600" dirty="0" err="1">
                <a:latin typeface="+mn-ea"/>
                <a:ea typeface="+mn-ea"/>
                <a:cs typeface="+mj-lt"/>
              </a:rPr>
              <a:t>hich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food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is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ja-JP" sz="3600" dirty="0">
                <a:latin typeface="+mn-ea"/>
                <a:ea typeface="+mn-ea"/>
                <a:cs typeface="+mj-lt"/>
              </a:rPr>
              <a:t>u</a:t>
            </a:r>
            <a:r>
              <a:rPr lang="en-US" altLang="ja-JP" sz="3600" dirty="0" err="1">
                <a:latin typeface="+mn-ea"/>
                <a:ea typeface="+mn-ea"/>
                <a:cs typeface="+mj-lt"/>
              </a:rPr>
              <a:t>sually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u="sng" dirty="0">
                <a:latin typeface="+mn-ea"/>
                <a:ea typeface="+mn-ea"/>
                <a:cs typeface="+mj-lt"/>
              </a:rPr>
              <a:t>not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ja-JP" sz="3600" dirty="0">
                <a:latin typeface="+mn-ea"/>
                <a:ea typeface="+mn-ea"/>
                <a:cs typeface="+mj-lt"/>
              </a:rPr>
              <a:t>e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ate</a:t>
            </a:r>
            <a:r>
              <a:rPr lang="ja-JP" sz="3600" dirty="0">
                <a:latin typeface="+mn-ea"/>
                <a:ea typeface="+mn-ea"/>
                <a:cs typeface="+mj-lt"/>
              </a:rPr>
              <a:t>n with chopsticks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?</a:t>
            </a:r>
            <a:endParaRPr lang="en-US" sz="3600" dirty="0">
              <a:latin typeface="+mn-ea"/>
              <a:ea typeface="+mn-ea"/>
              <a:cs typeface="Calibri"/>
            </a:endParaRPr>
          </a:p>
        </p:txBody>
      </p:sp>
      <p:sp>
        <p:nvSpPr>
          <p:cNvPr id="8" name="楕円 4">
            <a:extLst>
              <a:ext uri="{FF2B5EF4-FFF2-40B4-BE49-F238E27FC236}">
                <a16:creationId xmlns:a16="http://schemas.microsoft.com/office/drawing/2014/main" id="{A4E22D81-7707-4609-93A7-B39CC58AA0AE}"/>
              </a:ext>
            </a:extLst>
          </p:cNvPr>
          <p:cNvSpPr/>
          <p:nvPr/>
        </p:nvSpPr>
        <p:spPr>
          <a:xfrm>
            <a:off x="1388077" y="2956069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latin typeface="+mn-ea"/>
            </a:endParaRPr>
          </a:p>
        </p:txBody>
      </p:sp>
      <p:pic>
        <p:nvPicPr>
          <p:cNvPr id="6" name="Picture 8">
            <a:extLst>
              <a:ext uri="{FF2B5EF4-FFF2-40B4-BE49-F238E27FC236}">
                <a16:creationId xmlns:a16="http://schemas.microsoft.com/office/drawing/2014/main" id="{124A27C6-E294-4105-9F2E-363BE3211C9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0" y="3666138"/>
            <a:ext cx="7228937" cy="1265385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E3B4AEB1-A45E-476A-8658-30CC1BB85F6F}"/>
              </a:ext>
            </a:extLst>
          </p:cNvPr>
          <p:cNvSpPr txBox="1"/>
          <p:nvPr/>
        </p:nvSpPr>
        <p:spPr>
          <a:xfrm>
            <a:off x="555372" y="5191884"/>
            <a:ext cx="2743200" cy="64633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dirty="0" err="1">
                <a:solidFill>
                  <a:srgbClr val="444444"/>
                </a:solidFill>
                <a:latin typeface="+mn-ea"/>
              </a:rPr>
              <a:t>chawanmushi</a:t>
            </a:r>
            <a:r>
              <a:rPr lang="en-US" dirty="0">
                <a:solidFill>
                  <a:srgbClr val="444444"/>
                </a:solidFill>
                <a:latin typeface="+mn-ea"/>
              </a:rPr>
              <a:t> steamed custard</a:t>
            </a:r>
            <a:endParaRPr lang="en-US" dirty="0">
              <a:latin typeface="+mn-ea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7D4505A-2AC1-47F5-80B3-C49E9E30B2CC}"/>
              </a:ext>
            </a:extLst>
          </p:cNvPr>
          <p:cNvSpPr txBox="1"/>
          <p:nvPr/>
        </p:nvSpPr>
        <p:spPr>
          <a:xfrm>
            <a:off x="3060155" y="5191884"/>
            <a:ext cx="2743200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dirty="0">
                <a:solidFill>
                  <a:srgbClr val="444444"/>
                </a:solidFill>
                <a:latin typeface="+mn-ea"/>
              </a:rPr>
              <a:t>miso soup</a:t>
            </a:r>
            <a:endParaRPr lang="en-US" dirty="0">
              <a:latin typeface="+mn-ea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ABF1D5D-B9BE-4ECB-BA20-1D819281F80A}"/>
              </a:ext>
            </a:extLst>
          </p:cNvPr>
          <p:cNvSpPr txBox="1"/>
          <p:nvPr/>
        </p:nvSpPr>
        <p:spPr>
          <a:xfrm>
            <a:off x="4883345" y="5191884"/>
            <a:ext cx="2743200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>
                <a:solidFill>
                  <a:srgbClr val="444444"/>
                </a:solidFill>
                <a:latin typeface="+mn-ea"/>
              </a:rPr>
              <a:t>sukiyaki</a:t>
            </a:r>
            <a:endParaRPr lang="en-US">
              <a:latin typeface="+mn-ea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5E8E899-62B1-407E-BAAE-6B0E6765CBB2}"/>
              </a:ext>
            </a:extLst>
          </p:cNvPr>
          <p:cNvSpPr txBox="1"/>
          <p:nvPr/>
        </p:nvSpPr>
        <p:spPr>
          <a:xfrm>
            <a:off x="6397995" y="5191884"/>
            <a:ext cx="2743200" cy="64633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>
                <a:solidFill>
                  <a:srgbClr val="444444"/>
                </a:solidFill>
                <a:latin typeface="+mn-ea"/>
              </a:rPr>
              <a:t>nattō fermented soybeans</a:t>
            </a:r>
            <a:endParaRPr 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8514345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697786" y="2856292"/>
            <a:ext cx="6321591" cy="3285116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ＭＳ Ｐゴシック"/>
                <a:ea typeface="ＭＳ Ｐゴシック"/>
                <a:cs typeface="+mn-lt"/>
              </a:rPr>
              <a:t>① </a:t>
            </a:r>
            <a:r>
              <a:rPr lang="en-US" altLang="ja-JP" dirty="0">
                <a:latin typeface="ＭＳ Ｐゴシック"/>
                <a:ea typeface="ＭＳ Ｐゴシック"/>
                <a:cs typeface="+mn-lt"/>
              </a:rPr>
              <a:t>make</a:t>
            </a:r>
            <a:r>
              <a:rPr lang="ja-JP" altLang="en-US" dirty="0">
                <a:latin typeface="ＭＳ Ｐゴシック"/>
                <a:ea typeface="ＭＳ Ｐゴシック"/>
                <a:cs typeface="+mn-lt"/>
              </a:rPr>
              <a:t> </a:t>
            </a:r>
            <a:r>
              <a:rPr lang="en-US" altLang="ja-JP" dirty="0">
                <a:latin typeface="ＭＳ Ｐゴシック"/>
                <a:ea typeface="ＭＳ Ｐゴシック"/>
                <a:cs typeface="+mn-lt"/>
              </a:rPr>
              <a:t>a</a:t>
            </a:r>
            <a:r>
              <a:rPr lang="ja-JP" altLang="en-US" dirty="0">
                <a:latin typeface="ＭＳ Ｐゴシック"/>
                <a:ea typeface="ＭＳ Ｐゴシック"/>
                <a:cs typeface="+mn-lt"/>
              </a:rPr>
              <a:t> </a:t>
            </a:r>
            <a:r>
              <a:rPr lang="en-US" altLang="ja-JP" dirty="0">
                <a:latin typeface="ＭＳ Ｐゴシック"/>
                <a:ea typeface="ＭＳ Ｐゴシック"/>
                <a:cs typeface="+mn-lt"/>
              </a:rPr>
              <a:t>breeze</a:t>
            </a:r>
            <a:r>
              <a:rPr lang="ja-JP" altLang="en-US" dirty="0">
                <a:latin typeface="ＭＳ Ｐゴシック"/>
                <a:ea typeface="ＭＳ Ｐゴシック"/>
                <a:cs typeface="+mn-lt"/>
              </a:rPr>
              <a:t> </a:t>
            </a:r>
            <a:r>
              <a:rPr lang="en-US" altLang="ja-JP" dirty="0">
                <a:latin typeface="ＭＳ Ｐゴシック"/>
                <a:ea typeface="ＭＳ Ｐゴシック"/>
                <a:cs typeface="+mn-lt"/>
              </a:rPr>
              <a:t>by</a:t>
            </a:r>
            <a:r>
              <a:rPr lang="ja-JP" altLang="en-US" dirty="0">
                <a:latin typeface="ＭＳ Ｐゴシック"/>
                <a:ea typeface="ＭＳ Ｐゴシック"/>
                <a:cs typeface="+mn-lt"/>
              </a:rPr>
              <a:t> </a:t>
            </a:r>
            <a:r>
              <a:rPr lang="en-US" altLang="ja-JP" dirty="0">
                <a:latin typeface="ＭＳ Ｐゴシック"/>
                <a:ea typeface="ＭＳ Ｐゴシック"/>
                <a:cs typeface="+mn-lt"/>
              </a:rPr>
              <a:t>switching</a:t>
            </a:r>
            <a:r>
              <a:rPr lang="ja-JP" altLang="en-US" dirty="0">
                <a:latin typeface="ＭＳ Ｐゴシック"/>
                <a:ea typeface="ＭＳ Ｐゴシック"/>
                <a:cs typeface="+mn-lt"/>
              </a:rPr>
              <a:t> </a:t>
            </a:r>
            <a:r>
              <a:rPr lang="ja-JP" dirty="0">
                <a:latin typeface="ＭＳ Ｐゴシック"/>
                <a:ea typeface="ＭＳ Ｐゴシック"/>
                <a:cs typeface="+mn-lt"/>
              </a:rPr>
              <a:t>o</a:t>
            </a:r>
            <a:r>
              <a:rPr lang="en-US" altLang="ja-JP" dirty="0">
                <a:latin typeface="ＭＳ Ｐゴシック"/>
                <a:ea typeface="ＭＳ Ｐゴシック"/>
                <a:cs typeface="+mn-lt"/>
              </a:rPr>
              <a:t>n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ＭＳ Ｐゴシック"/>
                <a:ea typeface="ＭＳ Ｐゴシック"/>
                <a:cs typeface="+mn-lt"/>
              </a:rPr>
              <a:t>② </a:t>
            </a:r>
            <a:r>
              <a:rPr lang="en-US" altLang="ja-JP" dirty="0">
                <a:latin typeface="ＭＳ Ｐゴシック"/>
                <a:ea typeface="ＭＳ Ｐゴシック"/>
                <a:cs typeface="+mn-lt"/>
              </a:rPr>
              <a:t>cool</a:t>
            </a:r>
            <a:r>
              <a:rPr lang="ja-JP" altLang="en-US" dirty="0">
                <a:latin typeface="ＭＳ Ｐゴシック"/>
                <a:ea typeface="ＭＳ Ｐゴシック"/>
                <a:cs typeface="+mn-lt"/>
              </a:rPr>
              <a:t> </a:t>
            </a:r>
            <a:r>
              <a:rPr lang="en-US" altLang="ja-JP" dirty="0">
                <a:latin typeface="ＭＳ Ｐゴシック"/>
                <a:ea typeface="ＭＳ Ｐゴシック"/>
                <a:cs typeface="+mn-lt"/>
              </a:rPr>
              <a:t>down</a:t>
            </a:r>
            <a:r>
              <a:rPr lang="ja-JP" altLang="en-US" dirty="0">
                <a:latin typeface="ＭＳ Ｐゴシック"/>
                <a:ea typeface="ＭＳ Ｐゴシック"/>
                <a:cs typeface="+mn-lt"/>
              </a:rPr>
              <a:t> </a:t>
            </a:r>
            <a:r>
              <a:rPr lang="en-US" altLang="ja-JP" err="1">
                <a:latin typeface="ＭＳ Ｐゴシック"/>
                <a:ea typeface="ＭＳ Ｐゴシック"/>
                <a:cs typeface="+mn-lt"/>
              </a:rPr>
              <a:t>i</a:t>
            </a:r>
            <a:r>
              <a:rPr lang="ja-JP" dirty="0">
                <a:latin typeface="ＭＳ Ｐゴシック"/>
                <a:ea typeface="ＭＳ Ｐゴシック"/>
                <a:cs typeface="+mn-lt"/>
              </a:rPr>
              <a:t>n </a:t>
            </a:r>
            <a:r>
              <a:rPr lang="ja-JP" err="1">
                <a:latin typeface="ＭＳ Ｐゴシック"/>
                <a:ea typeface="ＭＳ Ｐゴシック"/>
                <a:cs typeface="+mn-lt"/>
              </a:rPr>
              <a:t>w</a:t>
            </a:r>
            <a:r>
              <a:rPr lang="en-US" altLang="ja-JP" err="1">
                <a:latin typeface="ＭＳ Ｐゴシック"/>
                <a:ea typeface="ＭＳ Ｐゴシック"/>
                <a:cs typeface="+mn-lt"/>
              </a:rPr>
              <a:t>ater</a:t>
            </a:r>
            <a:endParaRPr lang="en-US" altLang="ja-JP" dirty="0">
              <a:latin typeface="ＭＳ Ｐゴシック"/>
              <a:ea typeface="ＭＳ Ｐゴシック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ＭＳ Ｐゴシック"/>
                <a:ea typeface="ＭＳ Ｐゴシック"/>
                <a:cs typeface="+mn-lt"/>
              </a:rPr>
              <a:t>③ </a:t>
            </a:r>
            <a:r>
              <a:rPr lang="ja-JP" dirty="0">
                <a:latin typeface="ＭＳ Ｐゴシック"/>
                <a:ea typeface="ＭＳ Ｐゴシック"/>
                <a:cs typeface="+mn-lt"/>
              </a:rPr>
              <a:t>get a cool feeling </a:t>
            </a:r>
            <a:r>
              <a:rPr lang="ja-JP" altLang="en-US" dirty="0">
                <a:latin typeface="ＭＳ Ｐゴシック"/>
                <a:ea typeface="ＭＳ Ｐゴシック"/>
                <a:cs typeface="+mn-lt"/>
              </a:rPr>
              <a:t/>
            </a:r>
            <a:br>
              <a:rPr lang="ja-JP" altLang="en-US" dirty="0">
                <a:latin typeface="ＭＳ Ｐゴシック"/>
                <a:ea typeface="ＭＳ Ｐゴシック"/>
                <a:cs typeface="+mn-lt"/>
              </a:rPr>
            </a:br>
            <a:r>
              <a:rPr lang="en-US" altLang="ja-JP">
                <a:latin typeface="ＭＳ Ｐゴシック"/>
                <a:ea typeface="ＭＳ Ｐゴシック"/>
                <a:cs typeface="+mn-lt"/>
              </a:rPr>
              <a:t>     by</a:t>
            </a:r>
            <a:r>
              <a:rPr lang="ja-JP" altLang="en-US" dirty="0">
                <a:latin typeface="ＭＳ Ｐゴシック"/>
                <a:ea typeface="ＭＳ Ｐゴシック"/>
                <a:cs typeface="+mn-lt"/>
              </a:rPr>
              <a:t> </a:t>
            </a:r>
            <a:r>
              <a:rPr lang="en-US" altLang="ja-JP">
                <a:latin typeface="ＭＳ Ｐゴシック"/>
                <a:ea typeface="ＭＳ Ｐゴシック"/>
                <a:cs typeface="+mn-lt"/>
              </a:rPr>
              <a:t>hearing</a:t>
            </a:r>
            <a:r>
              <a:rPr lang="ja-JP" altLang="en-US" dirty="0">
                <a:latin typeface="ＭＳ Ｐゴシック"/>
                <a:ea typeface="ＭＳ Ｐゴシック"/>
                <a:cs typeface="+mn-lt"/>
              </a:rPr>
              <a:t> </a:t>
            </a:r>
            <a:r>
              <a:rPr lang="en-US" altLang="ja-JP" err="1">
                <a:latin typeface="ＭＳ Ｐゴシック"/>
                <a:ea typeface="ＭＳ Ｐゴシック"/>
                <a:cs typeface="+mn-lt"/>
              </a:rPr>
              <a:t>th</a:t>
            </a:r>
            <a:r>
              <a:rPr lang="ja-JP" dirty="0">
                <a:latin typeface="ＭＳ Ｐゴシック"/>
                <a:ea typeface="ＭＳ Ｐゴシック"/>
                <a:cs typeface="+mn-lt"/>
              </a:rPr>
              <a:t>e</a:t>
            </a:r>
            <a:r>
              <a:rPr lang="ja-JP" altLang="en-US" dirty="0">
                <a:latin typeface="ＭＳ Ｐゴシック"/>
                <a:ea typeface="ＭＳ Ｐゴシック"/>
                <a:cs typeface="+mn-lt"/>
              </a:rPr>
              <a:t> </a:t>
            </a:r>
            <a:r>
              <a:rPr lang="en-US" altLang="ja-JP" err="1">
                <a:latin typeface="ＭＳ Ｐゴシック"/>
                <a:ea typeface="ＭＳ Ｐゴシック"/>
                <a:cs typeface="+mn-lt"/>
              </a:rPr>
              <a:t>soun</a:t>
            </a:r>
            <a:r>
              <a:rPr lang="ja-JP" dirty="0">
                <a:latin typeface="ＭＳ Ｐゴシック"/>
                <a:ea typeface="ＭＳ Ｐゴシック"/>
                <a:cs typeface="+mn-lt"/>
              </a:rPr>
              <a:t>d</a:t>
            </a:r>
            <a:endParaRPr lang="ja-JP" altLang="en-US" dirty="0">
              <a:latin typeface="ＭＳ Ｐゴシック"/>
              <a:ea typeface="ＭＳ Ｐゴシック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ＭＳ Ｐゴシック"/>
                <a:ea typeface="ＭＳ Ｐゴシック"/>
                <a:cs typeface="+mn-lt"/>
              </a:rPr>
              <a:t>④ </a:t>
            </a:r>
            <a:r>
              <a:rPr lang="en-US" altLang="ja-JP" dirty="0">
                <a:latin typeface="ＭＳ Ｐゴシック"/>
                <a:ea typeface="ＭＳ Ｐゴシック"/>
                <a:cs typeface="+mn-lt"/>
              </a:rPr>
              <a:t>keep</a:t>
            </a:r>
            <a:r>
              <a:rPr lang="ja-JP" altLang="en-US" dirty="0">
                <a:latin typeface="ＭＳ Ｐゴシック"/>
                <a:ea typeface="ＭＳ Ｐゴシック"/>
                <a:cs typeface="+mn-lt"/>
              </a:rPr>
              <a:t> </a:t>
            </a:r>
            <a:r>
              <a:rPr lang="en-US" altLang="ja-JP" dirty="0">
                <a:latin typeface="ＭＳ Ｐゴシック"/>
                <a:ea typeface="ＭＳ Ｐゴシック"/>
                <a:cs typeface="+mn-lt"/>
              </a:rPr>
              <a:t>a</a:t>
            </a:r>
            <a:r>
              <a:rPr lang="ja-JP" altLang="en-US" dirty="0">
                <a:latin typeface="ＭＳ Ｐゴシック"/>
                <a:ea typeface="ＭＳ Ｐゴシック"/>
                <a:cs typeface="+mn-lt"/>
              </a:rPr>
              <a:t> </a:t>
            </a:r>
            <a:r>
              <a:rPr lang="en-US" altLang="ja-JP" dirty="0">
                <a:latin typeface="ＭＳ Ｐゴシック"/>
                <a:ea typeface="ＭＳ Ｐゴシック"/>
                <a:cs typeface="+mn-lt"/>
              </a:rPr>
              <a:t>goldfish</a:t>
            </a:r>
            <a:endParaRPr lang="ja-JP" dirty="0">
              <a:latin typeface="ＭＳ Ｐゴシック"/>
              <a:ea typeface="ＭＳ Ｐゴシック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endParaRPr lang="ja-JP" altLang="en-US" dirty="0">
              <a:latin typeface="ＭＳ Ｐゴシック"/>
              <a:ea typeface="ＭＳ Ｐゴシック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684584" y="4129388"/>
            <a:ext cx="609551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  <p:sp>
        <p:nvSpPr>
          <p:cNvPr id="10" name="タイトル 3">
            <a:extLst>
              <a:ext uri="{FF2B5EF4-FFF2-40B4-BE49-F238E27FC236}">
                <a16:creationId xmlns:a16="http://schemas.microsoft.com/office/drawing/2014/main" id="{F60FA5E0-773B-4E54-B022-43D549E2C3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4215" y="891267"/>
            <a:ext cx="7762651" cy="1815724"/>
          </a:xfrm>
        </p:spPr>
        <p:txBody>
          <a:bodyPr>
            <a:noAutofit/>
          </a:bodyPr>
          <a:lstStyle/>
          <a:p>
            <a:pPr algn="l"/>
            <a:r>
              <a:rPr lang="ja-JP" sz="3600">
                <a:latin typeface="+mn-ea"/>
                <a:ea typeface="+mn-ea"/>
                <a:cs typeface="+mj-lt"/>
              </a:rPr>
              <a:t>This is called fūrin and used in summer. How is it used?</a:t>
            </a:r>
            <a:endParaRPr lang="en-US" sz="3600">
              <a:latin typeface="+mn-ea"/>
              <a:ea typeface="+mn-ea"/>
              <a:cs typeface="Calibri"/>
            </a:endParaRPr>
          </a:p>
        </p:txBody>
      </p:sp>
      <p:pic>
        <p:nvPicPr>
          <p:cNvPr id="4" name="Picture 7">
            <a:extLst>
              <a:ext uri="{FF2B5EF4-FFF2-40B4-BE49-F238E27FC236}">
                <a16:creationId xmlns:a16="http://schemas.microsoft.com/office/drawing/2014/main" id="{4CA3D64D-59A1-471A-AED5-F6F5692D361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7556" y="2842835"/>
            <a:ext cx="1431872" cy="32862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9232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607849" y="891267"/>
            <a:ext cx="8268998" cy="1815724"/>
          </a:xfrm>
        </p:spPr>
        <p:txBody>
          <a:bodyPr>
            <a:noAutofit/>
          </a:bodyPr>
          <a:lstStyle/>
          <a:p>
            <a:pPr algn="l"/>
            <a:r>
              <a:rPr lang="ja-JP" sz="3600">
                <a:latin typeface="+mn-ea"/>
                <a:ea typeface="+mn-ea"/>
                <a:cs typeface="+mj-lt"/>
              </a:rPr>
              <a:t>This is called kenzan. What is it</a:t>
            </a:r>
            <a:r>
              <a:rPr lang="ja-JP" altLang="en-US" sz="3600">
                <a:latin typeface="+mn-ea"/>
                <a:ea typeface="+mn-ea"/>
                <a:cs typeface="+mj-lt"/>
              </a:rPr>
              <a:t> </a:t>
            </a:r>
            <a:r>
              <a:rPr lang="ja-JP" sz="3600">
                <a:latin typeface="+mn-ea"/>
                <a:ea typeface="+mn-ea"/>
                <a:cs typeface="+mj-lt"/>
              </a:rPr>
              <a:t>used for?</a:t>
            </a:r>
            <a:endParaRPr lang="en-US" sz="3600">
              <a:latin typeface="+mn-ea"/>
              <a:ea typeface="+mn-ea"/>
              <a:cs typeface="Calibri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415760" y="2999049"/>
            <a:ext cx="4409734" cy="3172920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ＭＳ Ｐゴシック"/>
                <a:ea typeface="ＭＳ Ｐゴシック"/>
                <a:cs typeface="+mn-lt"/>
              </a:rPr>
              <a:t>① </a:t>
            </a:r>
            <a:r>
              <a:rPr lang="ja-JP">
                <a:latin typeface="ＭＳ Ｐゴシック"/>
                <a:ea typeface="ＭＳ Ｐゴシック"/>
                <a:cs typeface="+mn-lt"/>
              </a:rPr>
              <a:t>impale flowers for </a:t>
            </a:r>
            <a:r>
              <a:rPr lang="ja-JP" altLang="en-US" dirty="0">
                <a:latin typeface="ＭＳ Ｐゴシック"/>
                <a:ea typeface="ＭＳ Ｐゴシック"/>
                <a:cs typeface="+mn-lt"/>
              </a:rPr>
              <a:t/>
            </a:r>
            <a:br>
              <a:rPr lang="ja-JP" altLang="en-US" dirty="0">
                <a:latin typeface="ＭＳ Ｐゴシック"/>
                <a:ea typeface="ＭＳ Ｐゴシック"/>
                <a:cs typeface="+mn-lt"/>
              </a:rPr>
            </a:br>
            <a:r>
              <a:rPr lang="ja-JP" dirty="0">
                <a:latin typeface="ＭＳ Ｐゴシック"/>
                <a:ea typeface="ＭＳ Ｐゴシック"/>
                <a:cs typeface="+mn-lt"/>
              </a:rPr>
              <a:t>   </a:t>
            </a:r>
            <a:r>
              <a:rPr lang="ja-JP" altLang="en-US" dirty="0">
                <a:latin typeface="ＭＳ Ｐゴシック"/>
                <a:ea typeface="ＭＳ Ｐゴシック"/>
                <a:cs typeface="+mn-lt"/>
              </a:rPr>
              <a:t>  </a:t>
            </a:r>
            <a:r>
              <a:rPr lang="ja-JP">
                <a:latin typeface="ＭＳ Ｐゴシック"/>
                <a:ea typeface="ＭＳ Ｐゴシック"/>
                <a:cs typeface="+mn-lt"/>
              </a:rPr>
              <a:t>flower arrangement</a:t>
            </a:r>
            <a:endParaRPr lang="ja-JP" altLang="en-US" dirty="0">
              <a:latin typeface="ＭＳ Ｐゴシック"/>
              <a:ea typeface="ＭＳ Ｐゴシック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ＭＳ Ｐゴシック"/>
                <a:ea typeface="ＭＳ Ｐゴシック"/>
                <a:cs typeface="+mn-lt"/>
              </a:rPr>
              <a:t>② </a:t>
            </a:r>
            <a:r>
              <a:rPr lang="ja-JP">
                <a:latin typeface="ＭＳ Ｐゴシック"/>
                <a:ea typeface="ＭＳ Ｐゴシック"/>
                <a:cs typeface="+mn-lt"/>
              </a:rPr>
              <a:t>wash hair</a:t>
            </a:r>
            <a:endParaRPr lang="ja-JP" altLang="en-US">
              <a:latin typeface="ＭＳ Ｐゴシック"/>
              <a:ea typeface="ＭＳ Ｐゴシック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ＭＳ Ｐゴシック"/>
                <a:ea typeface="ＭＳ Ｐゴシック"/>
                <a:cs typeface="+mn-lt"/>
              </a:rPr>
              <a:t>③ </a:t>
            </a:r>
            <a:r>
              <a:rPr lang="ja-JP">
                <a:latin typeface="ＭＳ Ｐゴシック"/>
                <a:ea typeface="ＭＳ Ｐゴシック"/>
                <a:cs typeface="+mn-lt"/>
              </a:rPr>
              <a:t>tenderi</a:t>
            </a:r>
            <a:r>
              <a:rPr lang="en-US" altLang="ja-JP" dirty="0">
                <a:latin typeface="ＭＳ Ｐゴシック"/>
                <a:ea typeface="ＭＳ Ｐゴシック"/>
                <a:cs typeface="+mn-lt"/>
              </a:rPr>
              <a:t>z</a:t>
            </a:r>
            <a:r>
              <a:rPr lang="ja-JP">
                <a:latin typeface="ＭＳ Ｐゴシック"/>
                <a:ea typeface="ＭＳ Ｐゴシック"/>
                <a:cs typeface="+mn-lt"/>
              </a:rPr>
              <a:t>e meat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ＭＳ Ｐゴシック"/>
                <a:ea typeface="ＭＳ Ｐゴシック"/>
                <a:cs typeface="+mn-lt"/>
              </a:rPr>
              <a:t>④ </a:t>
            </a:r>
            <a:r>
              <a:rPr lang="en-US" altLang="ja-JP">
                <a:latin typeface="ＭＳ Ｐゴシック"/>
                <a:ea typeface="ＭＳ Ｐゴシック"/>
                <a:cs typeface="+mn-lt"/>
              </a:rPr>
              <a:t>massag</a:t>
            </a:r>
            <a:r>
              <a:rPr lang="ja-JP">
                <a:latin typeface="ＭＳ Ｐゴシック"/>
                <a:ea typeface="ＭＳ Ｐゴシック"/>
                <a:cs typeface="+mn-lt"/>
              </a:rPr>
              <a:t>e</a:t>
            </a:r>
            <a:r>
              <a:rPr lang="ja-JP" altLang="en-US" dirty="0">
                <a:latin typeface="ＭＳ Ｐゴシック"/>
                <a:ea typeface="ＭＳ Ｐゴシック"/>
                <a:cs typeface="+mn-lt"/>
              </a:rPr>
              <a:t> </a:t>
            </a: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3358852" y="2995027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  <p:pic>
        <p:nvPicPr>
          <p:cNvPr id="8" name="Picture 8">
            <a:extLst>
              <a:ext uri="{FF2B5EF4-FFF2-40B4-BE49-F238E27FC236}">
                <a16:creationId xmlns:a16="http://schemas.microsoft.com/office/drawing/2014/main" id="{67B0B2F3-0C7A-4DA4-9133-8CA4D80B664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9950" y="2993636"/>
            <a:ext cx="2724317" cy="20704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18762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A picture containing table, indoor, cup, sitting&#10;&#10;説明は自動で生成されたものです">
            <a:extLst>
              <a:ext uri="{FF2B5EF4-FFF2-40B4-BE49-F238E27FC236}">
                <a16:creationId xmlns:a16="http://schemas.microsoft.com/office/drawing/2014/main" id="{77E0D24A-0331-4102-959A-9EE8344C374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4466" y="3605926"/>
            <a:ext cx="7427626" cy="1270083"/>
          </a:xfrm>
          <a:prstGeom prst="rect">
            <a:avLst/>
          </a:prstGeom>
        </p:spPr>
      </p:pic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666166" y="891267"/>
            <a:ext cx="7811231" cy="1815724"/>
          </a:xfrm>
        </p:spPr>
        <p:txBody>
          <a:bodyPr>
            <a:noAutofit/>
          </a:bodyPr>
          <a:lstStyle/>
          <a:p>
            <a:pPr algn="l"/>
            <a:r>
              <a:rPr lang="en-US" altLang="ja-JP" sz="3600" dirty="0">
                <a:latin typeface="+mn-ea"/>
                <a:ea typeface="+mn-ea"/>
                <a:cs typeface="+mj-lt"/>
              </a:rPr>
              <a:t>W</a:t>
            </a:r>
            <a:r>
              <a:rPr lang="ja-JP" sz="3600">
                <a:latin typeface="+mn-ea"/>
                <a:ea typeface="+mn-ea"/>
                <a:cs typeface="+mj-lt"/>
              </a:rPr>
              <a:t>hich is </a:t>
            </a:r>
            <a:r>
              <a:rPr lang="ja-JP" sz="3600" u="sng">
                <a:latin typeface="+mn-ea"/>
                <a:ea typeface="+mn-ea"/>
                <a:cs typeface="+mj-lt"/>
              </a:rPr>
              <a:t>not</a:t>
            </a:r>
            <a:r>
              <a:rPr lang="ja-JP" sz="3600">
                <a:latin typeface="+mn-ea"/>
                <a:ea typeface="+mn-ea"/>
                <a:cs typeface="+mj-lt"/>
              </a:rPr>
              <a:t> used in the tea c</a:t>
            </a:r>
            <a:r>
              <a:rPr lang="en-US" altLang="ja-JP" sz="3600" dirty="0" err="1">
                <a:latin typeface="+mn-ea"/>
                <a:ea typeface="+mn-ea"/>
                <a:cs typeface="+mj-lt"/>
              </a:rPr>
              <a:t>eremony</a:t>
            </a:r>
            <a:r>
              <a:rPr lang="ja-JP" sz="3600">
                <a:latin typeface="+mn-ea"/>
                <a:ea typeface="+mn-ea"/>
                <a:cs typeface="+mj-lt"/>
              </a:rPr>
              <a:t>?</a:t>
            </a:r>
          </a:p>
        </p:txBody>
      </p:sp>
      <p:sp>
        <p:nvSpPr>
          <p:cNvPr id="6" name="コンテンツ プレースホルダー 2">
            <a:extLst>
              <a:ext uri="{FF2B5EF4-FFF2-40B4-BE49-F238E27FC236}">
                <a16:creationId xmlns:a16="http://schemas.microsoft.com/office/drawing/2014/main" id="{C26BD30C-7734-4240-83F0-2551AACA9332}"/>
              </a:ext>
            </a:extLst>
          </p:cNvPr>
          <p:cNvSpPr txBox="1">
            <a:spLocks/>
          </p:cNvSpPr>
          <p:nvPr/>
        </p:nvSpPr>
        <p:spPr>
          <a:xfrm>
            <a:off x="909778" y="2919481"/>
            <a:ext cx="7382500" cy="551881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ja-JP" altLang="en-US">
                <a:latin typeface="+mn-ea"/>
              </a:rPr>
              <a:t>    ①            ②</a:t>
            </a:r>
            <a:r>
              <a:rPr lang="ja-JP" dirty="0">
                <a:latin typeface="+mn-ea"/>
              </a:rPr>
              <a:t>            </a:t>
            </a:r>
            <a:r>
              <a:rPr lang="ja-JP" altLang="en-US">
                <a:latin typeface="+mn-ea"/>
              </a:rPr>
              <a:t>③</a:t>
            </a:r>
            <a:r>
              <a:rPr lang="ja-JP" dirty="0">
                <a:latin typeface="+mn-ea"/>
              </a:rPr>
              <a:t>            </a:t>
            </a:r>
            <a:r>
              <a:rPr lang="ja-JP" altLang="en-US">
                <a:latin typeface="+mn-ea"/>
              </a:rPr>
              <a:t>④</a:t>
            </a:r>
          </a:p>
        </p:txBody>
      </p:sp>
      <p:sp>
        <p:nvSpPr>
          <p:cNvPr id="8" name="楕円 4">
            <a:extLst>
              <a:ext uri="{FF2B5EF4-FFF2-40B4-BE49-F238E27FC236}">
                <a16:creationId xmlns:a16="http://schemas.microsoft.com/office/drawing/2014/main" id="{09336035-D0B3-4294-93CD-B0D1779E1361}"/>
              </a:ext>
            </a:extLst>
          </p:cNvPr>
          <p:cNvSpPr/>
          <p:nvPr/>
        </p:nvSpPr>
        <p:spPr>
          <a:xfrm>
            <a:off x="1378575" y="2919554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6442755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>
            <a:extLst>
              <a:ext uri="{FF2B5EF4-FFF2-40B4-BE49-F238E27FC236}">
                <a16:creationId xmlns:a16="http://schemas.microsoft.com/office/drawing/2014/main" id="{8E6D4411-8542-443C-B36A-26AB91671ED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8" y="3233816"/>
            <a:ext cx="2807688" cy="2114237"/>
          </a:xfrm>
          <a:prstGeom prst="rect">
            <a:avLst/>
          </a:prstGeom>
        </p:spPr>
      </p:pic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408056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① </a:t>
            </a:r>
            <a:r>
              <a:rPr lang="en-US" altLang="ja-JP" dirty="0">
                <a:latin typeface="+mn-ea"/>
                <a:cs typeface="+mn-lt"/>
              </a:rPr>
              <a:t>judo</a:t>
            </a:r>
            <a:endParaRPr lang="ja-JP" altLang="en-US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② </a:t>
            </a:r>
            <a:r>
              <a:rPr lang="en-US" altLang="ja-JP" dirty="0">
                <a:latin typeface="+mn-ea"/>
                <a:cs typeface="+mn-lt"/>
              </a:rPr>
              <a:t>karate</a:t>
            </a:r>
            <a:endParaRPr lang="ja-JP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③ </a:t>
            </a:r>
            <a:r>
              <a:rPr lang="en-US" altLang="ja-JP" dirty="0">
                <a:latin typeface="+mn-ea"/>
                <a:cs typeface="+mn-lt"/>
              </a:rPr>
              <a:t>aikido</a:t>
            </a:r>
            <a:endParaRPr lang="ja-JP" altLang="en-US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④ </a:t>
            </a:r>
            <a:r>
              <a:rPr lang="en-US" altLang="ja-JP" dirty="0">
                <a:latin typeface="+mn-ea"/>
                <a:cs typeface="+mn-lt"/>
              </a:rPr>
              <a:t>kendo</a:t>
            </a:r>
            <a:endParaRPr lang="ja-JP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endParaRPr lang="ja-JP" altLang="en-US" sz="3200" dirty="0">
              <a:latin typeface="+mn-ea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3408779" y="4903761"/>
            <a:ext cx="595526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  <p:sp>
        <p:nvSpPr>
          <p:cNvPr id="8" name="タイトル 3">
            <a:extLst>
              <a:ext uri="{FF2B5EF4-FFF2-40B4-BE49-F238E27FC236}">
                <a16:creationId xmlns:a16="http://schemas.microsoft.com/office/drawing/2014/main" id="{B590BF03-DF4B-4292-A87C-CA7C026985BF}"/>
              </a:ext>
            </a:extLst>
          </p:cNvPr>
          <p:cNvSpPr txBox="1">
            <a:spLocks/>
          </p:cNvSpPr>
          <p:nvPr/>
        </p:nvSpPr>
        <p:spPr>
          <a:xfrm>
            <a:off x="315656" y="891267"/>
            <a:ext cx="8548297" cy="181572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ja-JP" sz="3600" dirty="0">
                <a:latin typeface="+mn-ea"/>
                <a:ea typeface="+mn-ea"/>
                <a:cs typeface="+mj-lt"/>
              </a:rPr>
              <a:t>This is an obi belt for martial arts. Which one of these martial arts </a:t>
            </a:r>
            <a:r>
              <a:rPr lang="ja-JP" sz="3600" u="sng" dirty="0">
                <a:latin typeface="+mn-ea"/>
                <a:ea typeface="+mn-ea"/>
                <a:cs typeface="+mj-lt"/>
              </a:rPr>
              <a:t>does not</a:t>
            </a:r>
            <a:r>
              <a:rPr lang="ja-JP" sz="3600" dirty="0">
                <a:latin typeface="+mn-ea"/>
                <a:ea typeface="+mn-ea"/>
                <a:cs typeface="+mj-lt"/>
              </a:rPr>
              <a:t> use this kind of obi?</a:t>
            </a:r>
            <a:endParaRPr lang="en-US" altLang="ja-JP" sz="3600" dirty="0">
              <a:latin typeface="+mn-ea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2830227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>
            <a:extLst>
              <a:ext uri="{FF2B5EF4-FFF2-40B4-BE49-F238E27FC236}">
                <a16:creationId xmlns:a16="http://schemas.microsoft.com/office/drawing/2014/main" id="{8588C3CA-5402-46D8-B47F-A574065099E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8988" y="3285436"/>
            <a:ext cx="2682365" cy="1993199"/>
          </a:xfrm>
          <a:prstGeom prst="rect">
            <a:avLst/>
          </a:prstGeom>
        </p:spPr>
      </p:pic>
      <p:sp>
        <p:nvSpPr>
          <p:cNvPr id="6" name="タイトル 3">
            <a:extLst>
              <a:ext uri="{FF2B5EF4-FFF2-40B4-BE49-F238E27FC236}">
                <a16:creationId xmlns:a16="http://schemas.microsoft.com/office/drawing/2014/main" id="{7A40A1DF-3358-484F-BD5A-40BA56F2E3C5}"/>
              </a:ext>
            </a:extLst>
          </p:cNvPr>
          <p:cNvSpPr txBox="1">
            <a:spLocks/>
          </p:cNvSpPr>
          <p:nvPr/>
        </p:nvSpPr>
        <p:spPr>
          <a:xfrm>
            <a:off x="848485" y="599438"/>
            <a:ext cx="7443677" cy="210755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ja-JP" sz="3200">
                <a:latin typeface="+mn-ea"/>
                <a:ea typeface="+mn-ea"/>
                <a:cs typeface="+mj-lt"/>
              </a:rPr>
              <a:t>This is called a netsuke miniature carving, fam</a:t>
            </a:r>
            <a:r>
              <a:rPr lang="en-US" altLang="ja-JP" sz="3200" dirty="0" err="1">
                <a:latin typeface="+mn-ea"/>
                <a:ea typeface="+mn-ea"/>
                <a:cs typeface="+mj-lt"/>
              </a:rPr>
              <a:t>ous</a:t>
            </a:r>
            <a:r>
              <a:rPr lang="ja-JP" altLang="en-US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as</a:t>
            </a:r>
            <a:r>
              <a:rPr lang="ja-JP" altLang="en-US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a</a:t>
            </a:r>
            <a:r>
              <a:rPr lang="ja-JP" altLang="en-US" sz="3200">
                <a:latin typeface="+mn-ea"/>
                <a:ea typeface="+mn-ea"/>
                <a:cs typeface="+mj-lt"/>
              </a:rPr>
              <a:t> </a:t>
            </a:r>
            <a:r>
              <a:rPr lang="ja-JP" sz="3200">
                <a:latin typeface="+mn-ea"/>
                <a:ea typeface="+mn-ea"/>
                <a:cs typeface="+mj-lt"/>
              </a:rPr>
              <a:t>fine art object outside Japan. What was it originally used for?</a:t>
            </a:r>
            <a:endParaRPr lang="en-US" altLang="ja-JP">
              <a:latin typeface="+mn-ea"/>
              <a:ea typeface="+mn-ea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384904" y="3002206"/>
            <a:ext cx="5826470" cy="3257067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ＭＳ Ｐゴシック"/>
                <a:ea typeface="ＭＳ Ｐゴシック"/>
                <a:cs typeface="+mn-lt"/>
              </a:rPr>
              <a:t>① </a:t>
            </a:r>
            <a:r>
              <a:rPr lang="ja-JP" dirty="0">
                <a:latin typeface="ＭＳ Ｐゴシック"/>
                <a:ea typeface="ＭＳ Ｐゴシック"/>
                <a:cs typeface="+mn-lt"/>
              </a:rPr>
              <a:t>piece for chess-like game</a:t>
            </a:r>
            <a:endParaRPr lang="en-US" altLang="ja-JP" dirty="0">
              <a:latin typeface="ＭＳ Ｐゴシック"/>
              <a:ea typeface="ＭＳ Ｐゴシック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ＭＳ Ｐゴシック"/>
                <a:ea typeface="ＭＳ Ｐゴシック"/>
                <a:cs typeface="+mn-lt"/>
              </a:rPr>
              <a:t>② </a:t>
            </a:r>
            <a:r>
              <a:rPr lang="ja-JP" dirty="0">
                <a:latin typeface="ＭＳ Ｐゴシック"/>
                <a:ea typeface="ＭＳ Ｐゴシック"/>
                <a:cs typeface="+mn-lt"/>
              </a:rPr>
              <a:t>attach accessory pouch </a:t>
            </a:r>
            <a:r>
              <a:rPr lang="ja-JP" altLang="en-US" dirty="0">
                <a:latin typeface="ＭＳ Ｐゴシック"/>
                <a:ea typeface="ＭＳ Ｐゴシック"/>
                <a:cs typeface="+mn-lt"/>
              </a:rPr>
              <a:t/>
            </a:r>
            <a:br>
              <a:rPr lang="ja-JP" altLang="en-US" dirty="0">
                <a:latin typeface="ＭＳ Ｐゴシック"/>
                <a:ea typeface="ＭＳ Ｐゴシック"/>
                <a:cs typeface="+mn-lt"/>
              </a:rPr>
            </a:br>
            <a:r>
              <a:rPr lang="ja-JP" dirty="0">
                <a:latin typeface="ＭＳ Ｐゴシック"/>
                <a:ea typeface="ＭＳ Ｐゴシック"/>
                <a:cs typeface="+mn-lt"/>
              </a:rPr>
              <a:t>    </a:t>
            </a:r>
            <a:r>
              <a:rPr lang="ja-JP" altLang="en-US" dirty="0">
                <a:latin typeface="ＭＳ Ｐゴシック"/>
                <a:ea typeface="ＭＳ Ｐゴシック"/>
                <a:cs typeface="+mn-lt"/>
              </a:rPr>
              <a:t> </a:t>
            </a:r>
            <a:r>
              <a:rPr lang="ja-JP">
                <a:latin typeface="ＭＳ Ｐゴシック"/>
                <a:ea typeface="ＭＳ Ｐゴシック"/>
                <a:cs typeface="+mn-lt"/>
              </a:rPr>
              <a:t>to obi sash of kimono</a:t>
            </a:r>
            <a:endParaRPr lang="en-US" altLang="ja-JP" dirty="0">
              <a:latin typeface="ＭＳ Ｐゴシック"/>
              <a:ea typeface="ＭＳ Ｐゴシック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ＭＳ Ｐゴシック"/>
                <a:ea typeface="ＭＳ Ｐゴシック"/>
                <a:cs typeface="+mn-lt"/>
              </a:rPr>
              <a:t>③ </a:t>
            </a:r>
            <a:r>
              <a:rPr lang="ja-JP" dirty="0">
                <a:latin typeface="ＭＳ Ｐゴシック"/>
                <a:ea typeface="ＭＳ Ｐゴシック"/>
                <a:cs typeface="+mn-lt"/>
              </a:rPr>
              <a:t>personal seal for calli</a:t>
            </a:r>
            <a:r>
              <a:rPr lang="en-US" altLang="ja-JP" dirty="0">
                <a:latin typeface="ＭＳ Ｐゴシック"/>
                <a:ea typeface="ＭＳ Ｐゴシック"/>
                <a:cs typeface="+mn-lt"/>
              </a:rPr>
              <a:t>gr</a:t>
            </a:r>
            <a:r>
              <a:rPr lang="ja-JP" dirty="0">
                <a:latin typeface="ＭＳ Ｐゴシック"/>
                <a:ea typeface="ＭＳ Ｐゴシック"/>
                <a:cs typeface="+mn-lt"/>
              </a:rPr>
              <a:t>ap</a:t>
            </a:r>
            <a:r>
              <a:rPr lang="en-US" altLang="ja-JP" err="1">
                <a:latin typeface="ＭＳ Ｐゴシック"/>
                <a:ea typeface="ＭＳ Ｐゴシック"/>
                <a:cs typeface="+mn-lt"/>
              </a:rPr>
              <a:t>hy</a:t>
            </a:r>
            <a:endParaRPr lang="en-US" altLang="ja-JP" dirty="0">
              <a:latin typeface="ＭＳ Ｐゴシック"/>
              <a:ea typeface="ＭＳ Ｐゴシック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ＭＳ Ｐゴシック"/>
                <a:ea typeface="ＭＳ Ｐゴシック"/>
                <a:cs typeface="+mn-lt"/>
              </a:rPr>
              <a:t>④ </a:t>
            </a:r>
            <a:r>
              <a:rPr lang="ja-JP" dirty="0">
                <a:latin typeface="ＭＳ Ｐゴシック"/>
                <a:ea typeface="ＭＳ Ｐゴシック"/>
                <a:cs typeface="+mn-lt"/>
              </a:rPr>
              <a:t>decorate </a:t>
            </a:r>
            <a:r>
              <a:rPr lang="en-US" altLang="ja-JP" dirty="0">
                <a:latin typeface="ＭＳ Ｐゴシック"/>
                <a:ea typeface="ＭＳ Ｐゴシック"/>
                <a:cs typeface="+mn-lt"/>
              </a:rPr>
              <a:t>hair</a:t>
            </a:r>
          </a:p>
        </p:txBody>
      </p:sp>
      <p:sp>
        <p:nvSpPr>
          <p:cNvPr id="5" name="楕円 4">
            <a:extLst>
              <a:ext uri="{FF2B5EF4-FFF2-40B4-BE49-F238E27FC236}">
                <a16:creationId xmlns:a16="http://schemas.microsoft.com/office/drawing/2014/main" id="{70340016-5C19-4A9B-8232-122E6D6CAC53}"/>
              </a:ext>
            </a:extLst>
          </p:cNvPr>
          <p:cNvSpPr/>
          <p:nvPr/>
        </p:nvSpPr>
        <p:spPr>
          <a:xfrm>
            <a:off x="3352680" y="3641552"/>
            <a:ext cx="623575" cy="648545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5316264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8" descr="A picture containing toy, small, holding, items&#10;&#10;説明は自動で生成されたものです">
            <a:extLst>
              <a:ext uri="{FF2B5EF4-FFF2-40B4-BE49-F238E27FC236}">
                <a16:creationId xmlns:a16="http://schemas.microsoft.com/office/drawing/2014/main" id="{11A23AA9-FBB6-4A0E-8859-1D39BFFED7E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6205" y="3129120"/>
            <a:ext cx="2695262" cy="2036319"/>
          </a:xfrm>
          <a:prstGeom prst="rect">
            <a:avLst/>
          </a:prstGeom>
        </p:spPr>
      </p:pic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1113288" y="835737"/>
            <a:ext cx="6645358" cy="1815724"/>
          </a:xfrm>
        </p:spPr>
        <p:txBody>
          <a:bodyPr>
            <a:noAutofit/>
          </a:bodyPr>
          <a:lstStyle/>
          <a:p>
            <a:pPr algn="l"/>
            <a:r>
              <a:rPr lang="en-US" altLang="ja-JP" sz="3600" dirty="0">
                <a:latin typeface="+mn-ea"/>
                <a:ea typeface="+mn-ea"/>
                <a:cs typeface="+mj-lt"/>
              </a:rPr>
              <a:t>W</a:t>
            </a:r>
            <a:r>
              <a:rPr lang="ja-JP" sz="3600">
                <a:latin typeface="+mn-ea"/>
                <a:ea typeface="+mn-ea"/>
                <a:cs typeface="+mj-lt"/>
              </a:rPr>
              <a:t>hat is this container used for?</a:t>
            </a:r>
            <a:endParaRPr lang="en-US" sz="3600">
              <a:latin typeface="+mn-ea"/>
              <a:ea typeface="+mn-ea"/>
              <a:cs typeface="Calibri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408056" y="2996537"/>
            <a:ext cx="5085704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① </a:t>
            </a:r>
            <a:r>
              <a:rPr lang="en-US" altLang="ja-JP" dirty="0">
                <a:latin typeface="+mn-ea"/>
                <a:cs typeface="+mn-lt"/>
              </a:rPr>
              <a:t>soy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sauce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for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box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lunch</a:t>
            </a:r>
            <a:endParaRPr lang="ja-JP" altLang="en-US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② </a:t>
            </a:r>
            <a:r>
              <a:rPr lang="ja-JP" dirty="0">
                <a:latin typeface="+mn-ea"/>
                <a:cs typeface="+mn-lt"/>
              </a:rPr>
              <a:t>ink for calligrap</a:t>
            </a:r>
            <a:r>
              <a:rPr lang="en-US" altLang="ja-JP" dirty="0" err="1">
                <a:latin typeface="+mn-ea"/>
                <a:cs typeface="+mn-lt"/>
              </a:rPr>
              <a:t>hy</a:t>
            </a:r>
            <a:endParaRPr lang="ja-JP" dirty="0" err="1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+mn-ea"/>
                <a:cs typeface="+mn-lt"/>
              </a:rPr>
              <a:t>③ </a:t>
            </a:r>
            <a:r>
              <a:rPr lang="en-US" altLang="ja-JP" dirty="0">
                <a:latin typeface="+mn-ea"/>
                <a:cs typeface="+mn-lt"/>
              </a:rPr>
              <a:t>eye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drops</a:t>
            </a:r>
            <a:endParaRPr lang="ja-JP" altLang="en-US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+mn-ea"/>
                <a:cs typeface="+mn-lt"/>
              </a:rPr>
              <a:t>④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ja-JP" dirty="0">
                <a:latin typeface="+mn-ea"/>
                <a:cs typeface="+mn-lt"/>
              </a:rPr>
              <a:t>tea powder</a:t>
            </a:r>
            <a:br>
              <a:rPr lang="ja-JP" dirty="0">
                <a:latin typeface="+mn-ea"/>
                <a:cs typeface="+mn-lt"/>
              </a:rPr>
            </a:br>
            <a:endParaRPr lang="ja-JP" dirty="0">
              <a:latin typeface="+mn-ea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3365173" y="2992515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6547567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1199098" y="1065738"/>
            <a:ext cx="6752195" cy="1815724"/>
          </a:xfrm>
        </p:spPr>
        <p:txBody>
          <a:bodyPr>
            <a:noAutofit/>
          </a:bodyPr>
          <a:lstStyle/>
          <a:p>
            <a:pPr algn="l"/>
            <a:r>
              <a:rPr lang="ja-JP" sz="3600">
                <a:latin typeface="+mn-ea"/>
                <a:ea typeface="+mn-ea"/>
                <a:cs typeface="+mj-lt"/>
              </a:rPr>
              <a:t>This is a decoration call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e</a:t>
            </a:r>
            <a:r>
              <a:rPr lang="ja-JP" sz="3600">
                <a:latin typeface="+mn-ea"/>
                <a:ea typeface="+mn-ea"/>
                <a:cs typeface="+mj-lt"/>
              </a:rPr>
              <a:t>d</a:t>
            </a:r>
            <a:r>
              <a:rPr lang="ja-JP" altLang="en-US" sz="360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bara</a:t>
            </a:r>
            <a:r>
              <a:rPr lang="ja-JP" sz="3600">
                <a:latin typeface="+mn-ea"/>
                <a:ea typeface="+mn-ea"/>
                <a:cs typeface="+mj-lt"/>
              </a:rPr>
              <a:t>n. What does it decorate?</a:t>
            </a:r>
            <a:endParaRPr lang="en-US" sz="3600">
              <a:latin typeface="+mn-ea"/>
              <a:ea typeface="+mn-ea"/>
              <a:cs typeface="Calibri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408029" y="2988689"/>
            <a:ext cx="5139009" cy="3214994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ＭＳ Ｐゴシック"/>
                <a:ea typeface="ＭＳ Ｐゴシック"/>
                <a:cs typeface="+mn-lt"/>
              </a:rPr>
              <a:t>① </a:t>
            </a:r>
            <a:r>
              <a:rPr lang="en-US" altLang="ja-JP" dirty="0">
                <a:latin typeface="ＭＳ Ｐゴシック"/>
                <a:ea typeface="ＭＳ Ｐゴシック"/>
                <a:cs typeface="+mn-lt"/>
              </a:rPr>
              <a:t>attach</a:t>
            </a:r>
            <a:r>
              <a:rPr lang="ja-JP" altLang="en-US" dirty="0">
                <a:latin typeface="ＭＳ Ｐゴシック"/>
                <a:ea typeface="ＭＳ Ｐゴシック"/>
                <a:cs typeface="+mn-lt"/>
              </a:rPr>
              <a:t> </a:t>
            </a:r>
            <a:r>
              <a:rPr lang="en-US" altLang="ja-JP" dirty="0">
                <a:latin typeface="ＭＳ Ｐゴシック"/>
                <a:ea typeface="ＭＳ Ｐゴシック"/>
                <a:cs typeface="+mn-lt"/>
              </a:rPr>
              <a:t>to</a:t>
            </a:r>
            <a:r>
              <a:rPr lang="ja-JP" altLang="en-US" dirty="0">
                <a:latin typeface="ＭＳ Ｐゴシック"/>
                <a:ea typeface="ＭＳ Ｐゴシック"/>
                <a:cs typeface="+mn-lt"/>
              </a:rPr>
              <a:t> </a:t>
            </a:r>
            <a:r>
              <a:rPr lang="en-US" altLang="ja-JP" dirty="0">
                <a:latin typeface="ＭＳ Ｐゴシック"/>
                <a:ea typeface="ＭＳ Ｐゴシック"/>
                <a:cs typeface="+mn-lt"/>
              </a:rPr>
              <a:t>hair</a:t>
            </a:r>
            <a:endParaRPr lang="en-US">
              <a:latin typeface="ＭＳ Ｐゴシック"/>
              <a:ea typeface="ＭＳ Ｐゴシック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ＭＳ Ｐゴシック"/>
                <a:ea typeface="ＭＳ Ｐゴシック"/>
                <a:cs typeface="+mn-lt"/>
              </a:rPr>
              <a:t>② </a:t>
            </a:r>
            <a:r>
              <a:rPr lang="en-US" altLang="ja-JP" dirty="0">
                <a:latin typeface="ＭＳ Ｐゴシック"/>
                <a:ea typeface="ＭＳ Ｐゴシック"/>
                <a:cs typeface="+mn-lt"/>
              </a:rPr>
              <a:t>attach</a:t>
            </a:r>
            <a:r>
              <a:rPr lang="ja-JP" altLang="en-US" dirty="0">
                <a:latin typeface="ＭＳ Ｐゴシック"/>
                <a:ea typeface="ＭＳ Ｐゴシック"/>
                <a:cs typeface="+mn-lt"/>
              </a:rPr>
              <a:t> </a:t>
            </a:r>
            <a:r>
              <a:rPr lang="en-US" altLang="ja-JP" dirty="0">
                <a:latin typeface="ＭＳ Ｐゴシック"/>
                <a:ea typeface="ＭＳ Ｐゴシック"/>
                <a:cs typeface="+mn-lt"/>
              </a:rPr>
              <a:t>to</a:t>
            </a:r>
            <a:r>
              <a:rPr lang="ja-JP" altLang="en-US" dirty="0">
                <a:latin typeface="ＭＳ Ｐゴシック"/>
                <a:ea typeface="ＭＳ Ｐゴシック"/>
                <a:cs typeface="+mn-lt"/>
              </a:rPr>
              <a:t> </a:t>
            </a:r>
            <a:r>
              <a:rPr lang="en-US" altLang="ja-JP" dirty="0">
                <a:latin typeface="ＭＳ Ｐゴシック"/>
                <a:ea typeface="ＭＳ Ｐゴシック"/>
                <a:cs typeface="+mn-lt"/>
              </a:rPr>
              <a:t>a</a:t>
            </a:r>
            <a:r>
              <a:rPr lang="ja-JP" altLang="en-US" dirty="0">
                <a:latin typeface="ＭＳ Ｐゴシック"/>
                <a:ea typeface="ＭＳ Ｐゴシック"/>
                <a:cs typeface="+mn-lt"/>
              </a:rPr>
              <a:t> </a:t>
            </a:r>
            <a:r>
              <a:rPr lang="en-US" altLang="ja-JP" dirty="0">
                <a:latin typeface="ＭＳ Ｐゴシック"/>
                <a:ea typeface="ＭＳ Ｐゴシック"/>
                <a:cs typeface="+mn-lt"/>
              </a:rPr>
              <a:t>flower</a:t>
            </a:r>
            <a:r>
              <a:rPr lang="ja-JP" altLang="en-US" dirty="0">
                <a:latin typeface="ＭＳ Ｐゴシック"/>
                <a:ea typeface="ＭＳ Ｐゴシック"/>
                <a:cs typeface="+mn-lt"/>
              </a:rPr>
              <a:t> </a:t>
            </a:r>
            <a:br>
              <a:rPr lang="ja-JP" altLang="en-US" dirty="0">
                <a:latin typeface="ＭＳ Ｐゴシック"/>
                <a:ea typeface="ＭＳ Ｐゴシック"/>
                <a:cs typeface="+mn-lt"/>
              </a:rPr>
            </a:br>
            <a:r>
              <a:rPr lang="en-US" altLang="ja-JP">
                <a:latin typeface="ＭＳ Ｐゴシック"/>
                <a:ea typeface="ＭＳ Ｐゴシック"/>
                <a:cs typeface="+mn-lt"/>
              </a:rPr>
              <a:t>     in</a:t>
            </a:r>
            <a:r>
              <a:rPr lang="ja-JP" altLang="en-US" dirty="0">
                <a:latin typeface="ＭＳ Ｐゴシック"/>
                <a:ea typeface="ＭＳ Ｐゴシック"/>
                <a:cs typeface="+mn-lt"/>
              </a:rPr>
              <a:t> </a:t>
            </a:r>
            <a:r>
              <a:rPr lang="en-US" altLang="ja-JP" dirty="0">
                <a:latin typeface="ＭＳ Ｐゴシック"/>
                <a:ea typeface="ＭＳ Ｐゴシック"/>
                <a:cs typeface="+mn-lt"/>
              </a:rPr>
              <a:t>a</a:t>
            </a:r>
            <a:r>
              <a:rPr lang="ja-JP" altLang="en-US" dirty="0">
                <a:latin typeface="ＭＳ Ｐゴシック"/>
                <a:ea typeface="ＭＳ Ｐゴシック"/>
                <a:cs typeface="+mn-lt"/>
              </a:rPr>
              <a:t> </a:t>
            </a:r>
            <a:r>
              <a:rPr lang="en-US" altLang="ja-JP" dirty="0">
                <a:latin typeface="ＭＳ Ｐゴシック"/>
                <a:ea typeface="ＭＳ Ｐゴシック"/>
                <a:cs typeface="+mn-lt"/>
              </a:rPr>
              <a:t>flower</a:t>
            </a:r>
            <a:r>
              <a:rPr lang="ja-JP" altLang="en-US" dirty="0">
                <a:latin typeface="ＭＳ Ｐゴシック"/>
                <a:ea typeface="ＭＳ Ｐゴシック"/>
                <a:cs typeface="+mn-lt"/>
              </a:rPr>
              <a:t> </a:t>
            </a:r>
            <a:r>
              <a:rPr lang="en-US" altLang="ja-JP" dirty="0">
                <a:latin typeface="ＭＳ Ｐゴシック"/>
                <a:ea typeface="ＭＳ Ｐゴシック"/>
                <a:cs typeface="+mn-lt"/>
              </a:rPr>
              <a:t>arrangement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ＭＳ Ｐゴシック"/>
                <a:ea typeface="ＭＳ Ｐゴシック"/>
                <a:cs typeface="+mn-lt"/>
              </a:rPr>
              <a:t>③ </a:t>
            </a:r>
            <a:r>
              <a:rPr lang="en-US" altLang="ja-JP" dirty="0">
                <a:latin typeface="ＭＳ Ｐゴシック"/>
                <a:ea typeface="ＭＳ Ｐゴシック"/>
                <a:cs typeface="+mn-lt"/>
              </a:rPr>
              <a:t>put</a:t>
            </a:r>
            <a:r>
              <a:rPr lang="ja-JP" altLang="en-US" dirty="0">
                <a:latin typeface="ＭＳ Ｐゴシック"/>
                <a:ea typeface="ＭＳ Ｐゴシック"/>
                <a:cs typeface="+mn-lt"/>
              </a:rPr>
              <a:t> </a:t>
            </a:r>
            <a:r>
              <a:rPr lang="en-US" altLang="ja-JP" dirty="0">
                <a:latin typeface="ＭＳ Ｐゴシック"/>
                <a:ea typeface="ＭＳ Ｐゴシック"/>
                <a:cs typeface="+mn-lt"/>
              </a:rPr>
              <a:t>in</a:t>
            </a:r>
            <a:r>
              <a:rPr lang="ja-JP" altLang="en-US" dirty="0">
                <a:latin typeface="ＭＳ Ｐゴシック"/>
                <a:ea typeface="ＭＳ Ｐゴシック"/>
                <a:cs typeface="+mn-lt"/>
              </a:rPr>
              <a:t> </a:t>
            </a:r>
            <a:r>
              <a:rPr lang="en-US" altLang="ja-JP" dirty="0">
                <a:latin typeface="ＭＳ Ｐゴシック"/>
                <a:ea typeface="ＭＳ Ｐゴシック"/>
                <a:cs typeface="+mn-lt"/>
              </a:rPr>
              <a:t>a</a:t>
            </a:r>
            <a:r>
              <a:rPr lang="ja-JP" altLang="en-US" dirty="0">
                <a:latin typeface="ＭＳ Ｐゴシック"/>
                <a:ea typeface="ＭＳ Ｐゴシック"/>
                <a:cs typeface="+mn-lt"/>
              </a:rPr>
              <a:t> </a:t>
            </a:r>
            <a:r>
              <a:rPr lang="en-US" altLang="ja-JP" dirty="0">
                <a:latin typeface="ＭＳ Ｐゴシック"/>
                <a:ea typeface="ＭＳ Ｐゴシック"/>
                <a:cs typeface="+mn-lt"/>
              </a:rPr>
              <a:t>box</a:t>
            </a:r>
            <a:r>
              <a:rPr lang="ja-JP" altLang="en-US" dirty="0">
                <a:latin typeface="ＭＳ Ｐゴシック"/>
                <a:ea typeface="ＭＳ Ｐゴシック"/>
                <a:cs typeface="+mn-lt"/>
              </a:rPr>
              <a:t> </a:t>
            </a:r>
            <a:r>
              <a:rPr lang="en-US" altLang="ja-JP" dirty="0">
                <a:latin typeface="ＭＳ Ｐゴシック"/>
                <a:ea typeface="ＭＳ Ｐゴシック"/>
                <a:cs typeface="+mn-lt"/>
              </a:rPr>
              <a:t>l</a:t>
            </a:r>
            <a:r>
              <a:rPr lang="ja-JP" dirty="0">
                <a:latin typeface="ＭＳ Ｐゴシック"/>
                <a:ea typeface="ＭＳ Ｐゴシック"/>
                <a:cs typeface="+mn-lt"/>
              </a:rPr>
              <a:t>u</a:t>
            </a:r>
            <a:r>
              <a:rPr lang="en-US" altLang="ja-JP" err="1">
                <a:latin typeface="ＭＳ Ｐゴシック"/>
                <a:ea typeface="ＭＳ Ｐゴシック"/>
                <a:cs typeface="+mn-lt"/>
              </a:rPr>
              <a:t>nch</a:t>
            </a:r>
            <a:endParaRPr lang="en-US" altLang="ja-JP" dirty="0">
              <a:latin typeface="ＭＳ Ｐゴシック"/>
              <a:ea typeface="ＭＳ Ｐゴシック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ＭＳ Ｐゴシック"/>
                <a:ea typeface="ＭＳ Ｐゴシック"/>
                <a:cs typeface="+mn-lt"/>
              </a:rPr>
              <a:t>④</a:t>
            </a:r>
            <a:r>
              <a:rPr lang="ja-JP" dirty="0">
                <a:latin typeface="ＭＳ Ｐゴシック"/>
                <a:ea typeface="ＭＳ Ｐゴシック"/>
                <a:cs typeface="+mn-lt"/>
              </a:rPr>
              <a:t> </a:t>
            </a:r>
            <a:r>
              <a:rPr lang="en-US" altLang="ja-JP" dirty="0">
                <a:latin typeface="ＭＳ Ｐゴシック"/>
                <a:ea typeface="ＭＳ Ｐゴシック"/>
                <a:cs typeface="+mn-lt"/>
              </a:rPr>
              <a:t>put</a:t>
            </a:r>
            <a:r>
              <a:rPr lang="ja-JP" altLang="en-US" dirty="0">
                <a:latin typeface="ＭＳ Ｐゴシック"/>
                <a:ea typeface="ＭＳ Ｐゴシック"/>
                <a:cs typeface="+mn-lt"/>
              </a:rPr>
              <a:t> </a:t>
            </a:r>
            <a:r>
              <a:rPr lang="en-US" altLang="ja-JP" dirty="0">
                <a:latin typeface="ＭＳ Ｐゴシック"/>
                <a:ea typeface="ＭＳ Ｐゴシック"/>
                <a:cs typeface="+mn-lt"/>
              </a:rPr>
              <a:t>in</a:t>
            </a:r>
            <a:r>
              <a:rPr lang="ja-JP" altLang="en-US" dirty="0">
                <a:latin typeface="ＭＳ Ｐゴシック"/>
                <a:ea typeface="ＭＳ Ｐゴシック"/>
                <a:cs typeface="+mn-lt"/>
              </a:rPr>
              <a:t> </a:t>
            </a:r>
            <a:r>
              <a:rPr lang="en-US" altLang="ja-JP" dirty="0">
                <a:latin typeface="ＭＳ Ｐゴシック"/>
                <a:ea typeface="ＭＳ Ｐゴシック"/>
                <a:cs typeface="+mn-lt"/>
              </a:rPr>
              <a:t>a</a:t>
            </a:r>
            <a:r>
              <a:rPr lang="ja-JP" altLang="en-US" dirty="0">
                <a:latin typeface="ＭＳ Ｐゴシック"/>
                <a:ea typeface="ＭＳ Ｐゴシック"/>
                <a:cs typeface="+mn-lt"/>
              </a:rPr>
              <a:t> </a:t>
            </a:r>
            <a:r>
              <a:rPr lang="en-US" altLang="ja-JP" err="1">
                <a:latin typeface="ＭＳ Ｐゴシック"/>
                <a:ea typeface="ＭＳ Ｐゴシック"/>
                <a:cs typeface="+mn-lt"/>
              </a:rPr>
              <a:t>goldfi</a:t>
            </a:r>
            <a:r>
              <a:rPr lang="ja-JP" dirty="0">
                <a:latin typeface="ＭＳ Ｐゴシック"/>
                <a:ea typeface="ＭＳ Ｐゴシック"/>
                <a:cs typeface="+mn-lt"/>
              </a:rPr>
              <a:t>sh ta</a:t>
            </a:r>
            <a:r>
              <a:rPr lang="en-US" altLang="ja-JP" err="1">
                <a:latin typeface="ＭＳ Ｐゴシック"/>
                <a:ea typeface="ＭＳ Ｐゴシック"/>
                <a:cs typeface="+mn-lt"/>
              </a:rPr>
              <a:t>nk</a:t>
            </a:r>
            <a:endParaRPr lang="en-US">
              <a:latin typeface="ＭＳ Ｐゴシック"/>
              <a:ea typeface="ＭＳ Ｐゴシック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3379980" y="4785254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  <p:pic>
        <p:nvPicPr>
          <p:cNvPr id="6" name="Picture 8" descr="A picture containing building, rug&#10;&#10;説明は自動で生成されたものです">
            <a:extLst>
              <a:ext uri="{FF2B5EF4-FFF2-40B4-BE49-F238E27FC236}">
                <a16:creationId xmlns:a16="http://schemas.microsoft.com/office/drawing/2014/main" id="{DA875F6C-10C0-487A-BA78-B84247BBB5C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4857" y="3335159"/>
            <a:ext cx="2659973" cy="17368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45461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8" descr="A picture containing indoor, orange, sitting, table&#10;&#10;説明は自動で生成されたものです">
            <a:extLst>
              <a:ext uri="{FF2B5EF4-FFF2-40B4-BE49-F238E27FC236}">
                <a16:creationId xmlns:a16="http://schemas.microsoft.com/office/drawing/2014/main" id="{976A0F8B-8B87-4E92-8742-3ABBE278CED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8033" y="3283782"/>
            <a:ext cx="2754130" cy="2076763"/>
          </a:xfrm>
          <a:prstGeom prst="rect">
            <a:avLst/>
          </a:prstGeom>
        </p:spPr>
      </p:pic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1739043" y="891267"/>
            <a:ext cx="5663494" cy="1815724"/>
          </a:xfrm>
        </p:spPr>
        <p:txBody>
          <a:bodyPr>
            <a:noAutofit/>
          </a:bodyPr>
          <a:lstStyle/>
          <a:p>
            <a:pPr algn="l"/>
            <a:r>
              <a:rPr lang="ja-JP" sz="3600">
                <a:latin typeface="+mn-ea"/>
                <a:ea typeface="+mn-ea"/>
                <a:cs typeface="+mj-lt"/>
              </a:rPr>
              <a:t>What is this tool used for?</a:t>
            </a:r>
            <a:endParaRPr lang="en-US" altLang="ja-JP" sz="3600">
              <a:latin typeface="+mn-ea"/>
              <a:ea typeface="+mn-ea"/>
              <a:cs typeface="Calibri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408056" y="2996537"/>
            <a:ext cx="5410824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① </a:t>
            </a:r>
            <a:r>
              <a:rPr lang="ja-JP" dirty="0">
                <a:latin typeface="+mn-ea"/>
                <a:cs typeface="+mn-lt"/>
              </a:rPr>
              <a:t>serve </a:t>
            </a:r>
            <a:r>
              <a:rPr lang="en-US" altLang="ja-JP" dirty="0">
                <a:latin typeface="+mn-ea"/>
                <a:cs typeface="+mn-lt"/>
              </a:rPr>
              <a:t>r</a:t>
            </a:r>
            <a:r>
              <a:rPr lang="ja-JP" dirty="0">
                <a:latin typeface="+mn-ea"/>
                <a:cs typeface="+mn-lt"/>
              </a:rPr>
              <a:t>i</a:t>
            </a:r>
            <a:r>
              <a:rPr lang="en-US" altLang="ja-JP" dirty="0" err="1">
                <a:latin typeface="+mn-ea"/>
                <a:cs typeface="+mn-lt"/>
              </a:rPr>
              <a:t>ce</a:t>
            </a:r>
            <a:endParaRPr lang="ja-JP" altLang="en-US" dirty="0" err="1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② </a:t>
            </a:r>
            <a:r>
              <a:rPr lang="ja-JP" dirty="0">
                <a:latin typeface="+mn-ea"/>
                <a:cs typeface="+mn-lt"/>
              </a:rPr>
              <a:t>cut vegetables</a:t>
            </a:r>
            <a:endParaRPr lang="ja-JP" altLang="en-US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③ </a:t>
            </a:r>
            <a:r>
              <a:rPr lang="ja-JP" dirty="0">
                <a:latin typeface="+mn-ea"/>
                <a:cs typeface="+mn-lt"/>
              </a:rPr>
              <a:t>make a kimono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④ </a:t>
            </a:r>
            <a:r>
              <a:rPr lang="ja-JP" dirty="0">
                <a:latin typeface="+mn-ea"/>
                <a:cs typeface="+mn-lt"/>
              </a:rPr>
              <a:t>play musical instrume</a:t>
            </a:r>
            <a:r>
              <a:rPr lang="en-US" altLang="ja-JP" dirty="0" err="1">
                <a:latin typeface="+mn-ea"/>
                <a:cs typeface="+mn-lt"/>
              </a:rPr>
              <a:t>nt</a:t>
            </a:r>
            <a:endParaRPr lang="ja-JP" altLang="en-US" sz="3200" dirty="0" err="1">
              <a:latin typeface="+mn-ea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3390156" y="4928744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5489673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>
            <a:extLst>
              <a:ext uri="{FF2B5EF4-FFF2-40B4-BE49-F238E27FC236}">
                <a16:creationId xmlns:a16="http://schemas.microsoft.com/office/drawing/2014/main" id="{FE8F95C0-F487-48D8-BBCF-A8A24F93C2D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2917" y="3192171"/>
            <a:ext cx="2692931" cy="2245007"/>
          </a:xfrm>
          <a:prstGeom prst="rect">
            <a:avLst/>
          </a:prstGeom>
        </p:spPr>
      </p:pic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1220135" y="891267"/>
            <a:ext cx="6712176" cy="1815724"/>
          </a:xfrm>
        </p:spPr>
        <p:txBody>
          <a:bodyPr>
            <a:noAutofit/>
          </a:bodyPr>
          <a:lstStyle/>
          <a:p>
            <a:pPr algn="l"/>
            <a:r>
              <a:rPr lang="ja-JP" sz="3600">
                <a:latin typeface="+mn-ea"/>
                <a:ea typeface="+mn-ea"/>
                <a:cs typeface="+mj-lt"/>
              </a:rPr>
              <a:t>What are these thin</a:t>
            </a:r>
            <a:r>
              <a:rPr lang="en-US" altLang="ja-JP" sz="3600" dirty="0" err="1">
                <a:latin typeface="+mn-ea"/>
                <a:ea typeface="+mn-ea"/>
                <a:cs typeface="+mj-lt"/>
              </a:rPr>
              <a:t>gs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used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for?</a:t>
            </a:r>
            <a:endParaRPr lang="en-US" altLang="ja-JP" sz="3600" dirty="0">
              <a:latin typeface="+mn-ea"/>
              <a:ea typeface="+mn-ea"/>
              <a:cs typeface="Calibri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384119" y="2996537"/>
            <a:ext cx="5347028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① </a:t>
            </a:r>
            <a:r>
              <a:rPr lang="en-US" altLang="ja-JP" dirty="0">
                <a:latin typeface="+mn-ea"/>
                <a:cs typeface="+mn-lt"/>
              </a:rPr>
              <a:t>catch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animals</a:t>
            </a:r>
            <a:endParaRPr lang="ja-JP" altLang="en-US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② </a:t>
            </a:r>
            <a:r>
              <a:rPr lang="en-US" altLang="ja-JP" dirty="0">
                <a:latin typeface="+mn-ea"/>
                <a:cs typeface="+mn-lt"/>
              </a:rPr>
              <a:t>strike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the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instrument</a:t>
            </a:r>
            <a:endParaRPr lang="ja-JP" altLang="en-US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③ </a:t>
            </a:r>
            <a:r>
              <a:rPr lang="en-US" altLang="ja-JP" dirty="0">
                <a:latin typeface="+mn-ea"/>
                <a:cs typeface="+mn-lt"/>
              </a:rPr>
              <a:t>massage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one's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own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body</a:t>
            </a:r>
            <a:endParaRPr lang="ja-JP" altLang="en-US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④ </a:t>
            </a:r>
            <a:r>
              <a:rPr lang="en-US" altLang="ja-JP" dirty="0">
                <a:latin typeface="+mn-ea"/>
                <a:cs typeface="+mn-lt"/>
              </a:rPr>
              <a:t>use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for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cooking</a:t>
            </a:r>
            <a:endParaRPr lang="ja-JP" sz="3200" dirty="0">
              <a:latin typeface="+mn-ea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3356307" y="4270472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40201789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8">
            <a:extLst>
              <a:ext uri="{FF2B5EF4-FFF2-40B4-BE49-F238E27FC236}">
                <a16:creationId xmlns:a16="http://schemas.microsoft.com/office/drawing/2014/main" id="{DED67994-7279-4AFA-83D0-1B5CC738E24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3866" y="3222939"/>
            <a:ext cx="2766938" cy="2111657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862337" y="891267"/>
            <a:ext cx="7425372" cy="1815724"/>
          </a:xfrm>
        </p:spPr>
        <p:txBody>
          <a:bodyPr>
            <a:noAutofit/>
          </a:bodyPr>
          <a:lstStyle/>
          <a:p>
            <a:pPr algn="l"/>
            <a:r>
              <a:rPr lang="ja-JP" sz="3600">
                <a:latin typeface="+mn-ea"/>
                <a:ea typeface="+mn-ea"/>
                <a:cs typeface="+mj-lt"/>
              </a:rPr>
              <a:t>This is lighted for use. What</a:t>
            </a:r>
            <a:r>
              <a:rPr lang="ja-JP" altLang="en-US" sz="3600">
                <a:latin typeface="+mn-ea"/>
                <a:ea typeface="+mn-ea"/>
                <a:cs typeface="+mj-lt"/>
              </a:rPr>
              <a:t> </a:t>
            </a:r>
            <a:r>
              <a:rPr lang="ja-JP" sz="3600">
                <a:latin typeface="+mn-ea"/>
                <a:ea typeface="+mn-ea"/>
                <a:cs typeface="+mj-lt"/>
              </a:rPr>
              <a:t>is it for?</a:t>
            </a:r>
            <a:endParaRPr lang="en-US" sz="3600">
              <a:latin typeface="+mn-ea"/>
              <a:ea typeface="+mn-ea"/>
              <a:cs typeface="Calibri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408056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① </a:t>
            </a:r>
            <a:r>
              <a:rPr lang="ja-JP">
                <a:latin typeface="+mn-ea"/>
                <a:cs typeface="+mn-lt"/>
              </a:rPr>
              <a:t>use as a heater</a:t>
            </a:r>
            <a:endParaRPr lang="en-US" altLang="ja-JP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② </a:t>
            </a:r>
            <a:r>
              <a:rPr lang="ja-JP">
                <a:latin typeface="+mn-ea"/>
                <a:cs typeface="+mn-lt"/>
              </a:rPr>
              <a:t>use as a li</a:t>
            </a:r>
            <a:r>
              <a:rPr lang="en-US" altLang="ja-JP" dirty="0">
                <a:latin typeface="+mn-ea"/>
                <a:cs typeface="+mn-lt"/>
              </a:rPr>
              <a:t>g</a:t>
            </a:r>
            <a:r>
              <a:rPr lang="ja-JP">
                <a:latin typeface="+mn-ea"/>
                <a:cs typeface="+mn-lt"/>
              </a:rPr>
              <a:t>ht</a:t>
            </a:r>
            <a:endParaRPr lang="en-US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③ </a:t>
            </a:r>
            <a:r>
              <a:rPr lang="ja-JP">
                <a:latin typeface="+mn-ea"/>
                <a:cs typeface="+mn-lt"/>
              </a:rPr>
              <a:t>keep off mosquito</a:t>
            </a:r>
            <a:r>
              <a:rPr lang="en-US" altLang="ja-JP" dirty="0">
                <a:latin typeface="+mn-ea"/>
                <a:cs typeface="+mn-lt"/>
              </a:rPr>
              <a:t>es</a:t>
            </a:r>
            <a:endParaRPr lang="en-US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④ </a:t>
            </a:r>
            <a:r>
              <a:rPr lang="en-US" altLang="ja-JP" dirty="0">
                <a:latin typeface="+mn-ea"/>
                <a:cs typeface="+mn-lt"/>
              </a:rPr>
              <a:t>play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with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 err="1">
                <a:latin typeface="+mn-ea"/>
                <a:cs typeface="+mn-lt"/>
              </a:rPr>
              <a:t>firewor</a:t>
            </a:r>
            <a:r>
              <a:rPr lang="ja-JP">
                <a:latin typeface="+mn-ea"/>
                <a:cs typeface="+mn-lt"/>
              </a:rPr>
              <a:t>ks</a:t>
            </a:r>
            <a:endParaRPr lang="en-US">
              <a:latin typeface="+mn-ea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3376132" y="4269745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2692044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883546" y="891267"/>
            <a:ext cx="7370704" cy="1815724"/>
          </a:xfrm>
        </p:spPr>
        <p:txBody>
          <a:bodyPr>
            <a:noAutofit/>
          </a:bodyPr>
          <a:lstStyle/>
          <a:p>
            <a:pPr algn="l"/>
            <a:r>
              <a:rPr lang="en-US" altLang="ja-JP" sz="3600" dirty="0">
                <a:latin typeface="+mn-ea"/>
                <a:ea typeface="+mn-ea"/>
                <a:cs typeface="+mj-lt"/>
              </a:rPr>
              <a:t>W</a:t>
            </a:r>
            <a:r>
              <a:rPr lang="ja-JP" sz="3600" dirty="0">
                <a:latin typeface="+mn-ea"/>
                <a:ea typeface="+mn-ea"/>
                <a:cs typeface="+mj-lt"/>
              </a:rPr>
              <a:t>hich are sai-bashi chopsticks used in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cooking</a:t>
            </a:r>
            <a:r>
              <a:rPr lang="ja-JP" sz="3600" dirty="0">
                <a:latin typeface="+mn-ea"/>
                <a:ea typeface="+mn-ea"/>
                <a:cs typeface="+mj-lt"/>
              </a:rPr>
              <a:t>?</a:t>
            </a:r>
            <a:endParaRPr lang="en-US" altLang="ja-JP" sz="3600" dirty="0">
              <a:latin typeface="+mn-ea"/>
              <a:ea typeface="+mn-ea"/>
              <a:cs typeface="Calibri"/>
            </a:endParaRPr>
          </a:p>
        </p:txBody>
      </p:sp>
      <p:sp>
        <p:nvSpPr>
          <p:cNvPr id="6" name="コンテンツ プレースホルダー 2">
            <a:extLst>
              <a:ext uri="{FF2B5EF4-FFF2-40B4-BE49-F238E27FC236}">
                <a16:creationId xmlns:a16="http://schemas.microsoft.com/office/drawing/2014/main" id="{C26BD30C-7734-4240-83F0-2551AACA9332}"/>
              </a:ext>
            </a:extLst>
          </p:cNvPr>
          <p:cNvSpPr txBox="1">
            <a:spLocks/>
          </p:cNvSpPr>
          <p:nvPr/>
        </p:nvSpPr>
        <p:spPr>
          <a:xfrm>
            <a:off x="909778" y="2919481"/>
            <a:ext cx="7382500" cy="551881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ja-JP" altLang="en-US">
                <a:latin typeface="+mn-ea"/>
              </a:rPr>
              <a:t>    ①            ②</a:t>
            </a:r>
            <a:r>
              <a:rPr lang="ja-JP" dirty="0">
                <a:latin typeface="+mn-ea"/>
              </a:rPr>
              <a:t>            </a:t>
            </a:r>
            <a:r>
              <a:rPr lang="ja-JP" altLang="en-US">
                <a:latin typeface="+mn-ea"/>
              </a:rPr>
              <a:t>③</a:t>
            </a:r>
            <a:r>
              <a:rPr lang="ja-JP" dirty="0">
                <a:latin typeface="+mn-ea"/>
              </a:rPr>
              <a:t>            </a:t>
            </a:r>
            <a:r>
              <a:rPr lang="ja-JP" altLang="en-US">
                <a:latin typeface="+mn-ea"/>
              </a:rPr>
              <a:t>④</a:t>
            </a:r>
          </a:p>
        </p:txBody>
      </p:sp>
      <p:sp>
        <p:nvSpPr>
          <p:cNvPr id="8" name="楕円 4">
            <a:extLst>
              <a:ext uri="{FF2B5EF4-FFF2-40B4-BE49-F238E27FC236}">
                <a16:creationId xmlns:a16="http://schemas.microsoft.com/office/drawing/2014/main" id="{09336035-D0B3-4294-93CD-B0D1779E1361}"/>
              </a:ext>
            </a:extLst>
          </p:cNvPr>
          <p:cNvSpPr/>
          <p:nvPr/>
        </p:nvSpPr>
        <p:spPr>
          <a:xfrm>
            <a:off x="3280395" y="2905529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latin typeface="+mn-ea"/>
            </a:endParaRPr>
          </a:p>
        </p:txBody>
      </p:sp>
      <p:pic>
        <p:nvPicPr>
          <p:cNvPr id="3" name="Picture 4" descr="A picture containing object, baseball, bat, player&#10;&#10;説明は自動で生成されたものです">
            <a:extLst>
              <a:ext uri="{FF2B5EF4-FFF2-40B4-BE49-F238E27FC236}">
                <a16:creationId xmlns:a16="http://schemas.microsoft.com/office/drawing/2014/main" id="{C19085C7-94B5-451A-B5E4-CCA56587E6E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1777" y="3605913"/>
            <a:ext cx="6765560" cy="20695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14887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>
            <a:extLst>
              <a:ext uri="{FF2B5EF4-FFF2-40B4-BE49-F238E27FC236}">
                <a16:creationId xmlns:a16="http://schemas.microsoft.com/office/drawing/2014/main" id="{0919674B-01AC-4051-ABE1-A79F71DFBEB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8651" y="3601316"/>
            <a:ext cx="7375042" cy="1271127"/>
          </a:xfrm>
          <a:prstGeom prst="rect">
            <a:avLst/>
          </a:prstGeom>
        </p:spPr>
      </p:pic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634982" y="891267"/>
            <a:ext cx="7850916" cy="1815724"/>
          </a:xfrm>
        </p:spPr>
        <p:txBody>
          <a:bodyPr>
            <a:noAutofit/>
          </a:bodyPr>
          <a:lstStyle/>
          <a:p>
            <a:pPr algn="l"/>
            <a:r>
              <a:rPr lang="ja-JP" sz="3600">
                <a:latin typeface="+mn-ea"/>
                <a:ea typeface="+mn-ea"/>
                <a:cs typeface="+mj-lt"/>
              </a:rPr>
              <a:t>Which shape of wall socket is used for electric appliances in Japan?</a:t>
            </a:r>
            <a:endParaRPr lang="en-US" altLang="ja-JP" sz="3600">
              <a:latin typeface="+mn-ea"/>
              <a:ea typeface="+mn-ea"/>
              <a:cs typeface="Calibri"/>
            </a:endParaRPr>
          </a:p>
        </p:txBody>
      </p:sp>
      <p:sp>
        <p:nvSpPr>
          <p:cNvPr id="6" name="コンテンツ プレースホルダー 2">
            <a:extLst>
              <a:ext uri="{FF2B5EF4-FFF2-40B4-BE49-F238E27FC236}">
                <a16:creationId xmlns:a16="http://schemas.microsoft.com/office/drawing/2014/main" id="{C26BD30C-7734-4240-83F0-2551AACA9332}"/>
              </a:ext>
            </a:extLst>
          </p:cNvPr>
          <p:cNvSpPr txBox="1">
            <a:spLocks/>
          </p:cNvSpPr>
          <p:nvPr/>
        </p:nvSpPr>
        <p:spPr>
          <a:xfrm>
            <a:off x="909778" y="2919481"/>
            <a:ext cx="7382500" cy="551881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ja-JP" altLang="en-US">
                <a:latin typeface="+mn-ea"/>
              </a:rPr>
              <a:t>    ①            ②</a:t>
            </a:r>
            <a:r>
              <a:rPr lang="ja-JP" dirty="0">
                <a:latin typeface="+mn-ea"/>
              </a:rPr>
              <a:t>            </a:t>
            </a:r>
            <a:r>
              <a:rPr lang="ja-JP" altLang="en-US">
                <a:latin typeface="+mn-ea"/>
              </a:rPr>
              <a:t>③</a:t>
            </a:r>
            <a:r>
              <a:rPr lang="ja-JP" dirty="0">
                <a:latin typeface="+mn-ea"/>
              </a:rPr>
              <a:t>            </a:t>
            </a:r>
            <a:r>
              <a:rPr lang="ja-JP" altLang="en-US">
                <a:latin typeface="+mn-ea"/>
              </a:rPr>
              <a:t>④</a:t>
            </a:r>
          </a:p>
        </p:txBody>
      </p:sp>
      <p:sp>
        <p:nvSpPr>
          <p:cNvPr id="8" name="楕円 4">
            <a:extLst>
              <a:ext uri="{FF2B5EF4-FFF2-40B4-BE49-F238E27FC236}">
                <a16:creationId xmlns:a16="http://schemas.microsoft.com/office/drawing/2014/main" id="{09336035-D0B3-4294-93CD-B0D1779E1361}"/>
              </a:ext>
            </a:extLst>
          </p:cNvPr>
          <p:cNvSpPr/>
          <p:nvPr/>
        </p:nvSpPr>
        <p:spPr>
          <a:xfrm>
            <a:off x="5166816" y="2947603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2796984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8">
            <a:extLst>
              <a:ext uri="{FF2B5EF4-FFF2-40B4-BE49-F238E27FC236}">
                <a16:creationId xmlns:a16="http://schemas.microsoft.com/office/drawing/2014/main" id="{4BC40980-DDB7-4E69-89BE-C4BC869FC4F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8504" y="3218054"/>
            <a:ext cx="2757662" cy="2085525"/>
          </a:xfrm>
          <a:prstGeom prst="rect">
            <a:avLst/>
          </a:prstGeom>
        </p:spPr>
      </p:pic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645129" y="891267"/>
            <a:ext cx="7850587" cy="1815724"/>
          </a:xfrm>
        </p:spPr>
        <p:txBody>
          <a:bodyPr>
            <a:noAutofit/>
          </a:bodyPr>
          <a:lstStyle/>
          <a:p>
            <a:pPr algn="l"/>
            <a:r>
              <a:rPr lang="en-US" altLang="ja-JP" sz="3600" dirty="0">
                <a:latin typeface="+mn-ea"/>
                <a:ea typeface="+mn-ea"/>
                <a:cs typeface="+mj-lt"/>
              </a:rPr>
              <a:t>H</a:t>
            </a:r>
            <a:r>
              <a:rPr lang="ja-JP" sz="3600">
                <a:latin typeface="+mn-ea"/>
                <a:ea typeface="+mn-ea"/>
                <a:cs typeface="+mj-lt"/>
              </a:rPr>
              <a:t>ow do you say thes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e</a:t>
            </a:r>
            <a:r>
              <a:rPr lang="ja-JP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sizes</a:t>
            </a:r>
            <a:r>
              <a:rPr lang="ja-JP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of</a:t>
            </a:r>
            <a:r>
              <a:rPr lang="ja-JP" sz="3600">
                <a:latin typeface="+mn-ea"/>
                <a:ea typeface="+mn-ea"/>
                <a:cs typeface="+mj-lt"/>
              </a:rPr>
              <a:t> batteries in Japan?</a:t>
            </a:r>
            <a:r>
              <a:rPr lang="ja-JP" altLang="en-US" sz="3600">
                <a:latin typeface="+mn-ea"/>
                <a:ea typeface="+mn-ea"/>
                <a:cs typeface="+mj-lt"/>
              </a:rPr>
              <a:t> </a:t>
            </a:r>
            <a:endParaRPr lang="ja-JP" sz="3600">
              <a:latin typeface="+mn-ea"/>
              <a:ea typeface="+mn-ea"/>
              <a:cs typeface="+mj-l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408056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① </a:t>
            </a:r>
            <a:r>
              <a:rPr lang="ja-JP" dirty="0">
                <a:latin typeface="+mn-ea"/>
                <a:cs typeface="+mn-lt"/>
              </a:rPr>
              <a:t>D-C-AA</a:t>
            </a:r>
            <a:endParaRPr lang="ja-JP" altLang="en-US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②</a:t>
            </a:r>
            <a:r>
              <a:rPr lang="ja-JP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tan-1,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tan</a:t>
            </a:r>
            <a:r>
              <a:rPr lang="ja-JP" dirty="0">
                <a:latin typeface="+mn-ea"/>
                <a:cs typeface="+mn-lt"/>
              </a:rPr>
              <a:t>-</a:t>
            </a:r>
            <a:r>
              <a:rPr lang="en-US" altLang="ja-JP" dirty="0">
                <a:latin typeface="+mn-ea"/>
                <a:cs typeface="+mn-lt"/>
              </a:rPr>
              <a:t>2,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tan</a:t>
            </a:r>
            <a:r>
              <a:rPr lang="ja-JP" dirty="0">
                <a:latin typeface="+mn-ea"/>
                <a:cs typeface="+mn-lt"/>
              </a:rPr>
              <a:t>-</a:t>
            </a:r>
            <a:r>
              <a:rPr lang="en-US" altLang="ja-JP" dirty="0">
                <a:latin typeface="+mn-ea"/>
                <a:cs typeface="+mn-lt"/>
              </a:rPr>
              <a:t>3</a:t>
            </a:r>
            <a:endParaRPr lang="ja-JP" altLang="en-US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+mn-ea"/>
                <a:cs typeface="+mn-lt"/>
              </a:rPr>
              <a:t>③ 1-</a:t>
            </a:r>
            <a:r>
              <a:rPr lang="en-US" altLang="ja-JP" dirty="0" err="1">
                <a:latin typeface="+mn-ea"/>
                <a:cs typeface="+mn-lt"/>
              </a:rPr>
              <a:t>gō</a:t>
            </a:r>
            <a:r>
              <a:rPr lang="en-US" altLang="ja-JP" dirty="0">
                <a:latin typeface="+mn-ea"/>
                <a:cs typeface="+mn-lt"/>
              </a:rPr>
              <a:t>,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2-gō,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5</a:t>
            </a:r>
            <a:r>
              <a:rPr lang="ja-JP" dirty="0">
                <a:latin typeface="+mn-ea"/>
                <a:cs typeface="+mn-lt"/>
              </a:rPr>
              <a:t>-</a:t>
            </a:r>
            <a:r>
              <a:rPr lang="ja-JP" dirty="0" err="1">
                <a:latin typeface="+mn-ea"/>
                <a:cs typeface="+mn-lt"/>
              </a:rPr>
              <a:t>g</a:t>
            </a:r>
            <a:r>
              <a:rPr lang="en-US" altLang="ja-JP" dirty="0">
                <a:latin typeface="+mn-ea"/>
                <a:cs typeface="+mn-lt"/>
              </a:rPr>
              <a:t>ō</a:t>
            </a:r>
            <a:endParaRPr lang="ja-JP" altLang="en-US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④ </a:t>
            </a:r>
            <a:r>
              <a:rPr lang="en-US" altLang="ja-JP" dirty="0">
                <a:latin typeface="+mn-ea"/>
                <a:cs typeface="+mn-lt"/>
              </a:rPr>
              <a:t>Mono,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Bab</a:t>
            </a:r>
            <a:r>
              <a:rPr lang="ja-JP" dirty="0" err="1">
                <a:latin typeface="+mn-ea"/>
                <a:cs typeface="+mn-lt"/>
              </a:rPr>
              <a:t>y</a:t>
            </a:r>
            <a:r>
              <a:rPr lang="ja-JP" dirty="0">
                <a:latin typeface="+mn-ea"/>
                <a:cs typeface="+mn-lt"/>
              </a:rPr>
              <a:t>, </a:t>
            </a:r>
            <a:r>
              <a:rPr lang="en-US" altLang="ja-JP" dirty="0">
                <a:latin typeface="+mn-ea"/>
                <a:cs typeface="+mn-lt"/>
              </a:rPr>
              <a:t>M</a:t>
            </a:r>
            <a:r>
              <a:rPr lang="ja-JP" dirty="0">
                <a:latin typeface="+mn-ea"/>
                <a:cs typeface="+mn-lt"/>
              </a:rPr>
              <a:t>ign</a:t>
            </a:r>
            <a:r>
              <a:rPr lang="en-US" altLang="ja-JP" dirty="0">
                <a:latin typeface="+mn-ea"/>
                <a:cs typeface="+mn-lt"/>
              </a:rPr>
              <a:t>on</a:t>
            </a:r>
            <a:endParaRPr lang="ja-JP" altLang="en-US" dirty="0">
              <a:latin typeface="+mn-ea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3362108" y="3643267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3267262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8">
            <a:extLst>
              <a:ext uri="{FF2B5EF4-FFF2-40B4-BE49-F238E27FC236}">
                <a16:creationId xmlns:a16="http://schemas.microsoft.com/office/drawing/2014/main" id="{A93E3387-22DC-4DA8-B4D9-9C73C734152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5076" r="5076"/>
          <a:stretch/>
        </p:blipFill>
        <p:spPr>
          <a:xfrm>
            <a:off x="230210" y="721685"/>
            <a:ext cx="2477698" cy="2085526"/>
          </a:xfrm>
          <a:prstGeom prst="rect">
            <a:avLst/>
          </a:prstGeom>
        </p:spPr>
      </p:pic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2825945" y="863218"/>
            <a:ext cx="6271101" cy="1815724"/>
          </a:xfrm>
        </p:spPr>
        <p:txBody>
          <a:bodyPr>
            <a:noAutofit/>
          </a:bodyPr>
          <a:lstStyle/>
          <a:p>
            <a:pPr algn="l"/>
            <a:r>
              <a:rPr lang="en-US" altLang="ja-JP" sz="3600" dirty="0">
                <a:latin typeface="+mn-ea"/>
                <a:ea typeface="+mn-ea"/>
                <a:cs typeface="+mj-lt"/>
              </a:rPr>
              <a:t>W</a:t>
            </a:r>
            <a:r>
              <a:rPr lang="ja-JP" sz="3600">
                <a:latin typeface="+mn-ea"/>
                <a:ea typeface="+mn-ea"/>
                <a:cs typeface="+mj-lt"/>
              </a:rPr>
              <a:t>hat is this key ring used fo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r?</a:t>
            </a:r>
            <a:endParaRPr lang="ja-JP" altLang="en-US" sz="3600" dirty="0">
              <a:latin typeface="+mn-ea"/>
              <a:ea typeface="+mn-ea"/>
              <a:cs typeface="+mj-l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827396" y="2856291"/>
            <a:ext cx="6282339" cy="3102797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ＭＳ Ｐゴシック"/>
                <a:ea typeface="ＭＳ Ｐゴシック"/>
                <a:cs typeface="+mn-lt"/>
              </a:rPr>
              <a:t>① </a:t>
            </a:r>
            <a:r>
              <a:rPr lang="en-US" altLang="ja-JP" dirty="0">
                <a:latin typeface="ＭＳ Ｐゴシック"/>
                <a:ea typeface="ＭＳ Ｐゴシック"/>
                <a:cs typeface="+mn-lt"/>
              </a:rPr>
              <a:t>attach</a:t>
            </a:r>
            <a:r>
              <a:rPr lang="ja-JP" altLang="en-US" dirty="0">
                <a:latin typeface="ＭＳ Ｐゴシック"/>
                <a:ea typeface="ＭＳ Ｐゴシック"/>
                <a:cs typeface="+mn-lt"/>
              </a:rPr>
              <a:t> </a:t>
            </a:r>
            <a:r>
              <a:rPr lang="en-US" altLang="ja-JP" dirty="0">
                <a:latin typeface="ＭＳ Ｐゴシック"/>
                <a:ea typeface="ＭＳ Ｐゴシック"/>
                <a:cs typeface="+mn-lt"/>
              </a:rPr>
              <a:t>to</a:t>
            </a:r>
            <a:r>
              <a:rPr lang="ja-JP" altLang="en-US" dirty="0">
                <a:latin typeface="ＭＳ Ｐゴシック"/>
                <a:ea typeface="ＭＳ Ｐゴシック"/>
                <a:cs typeface="+mn-lt"/>
              </a:rPr>
              <a:t> </a:t>
            </a:r>
            <a:r>
              <a:rPr lang="en-US" altLang="ja-JP" dirty="0">
                <a:latin typeface="ＭＳ Ｐゴシック"/>
                <a:ea typeface="ＭＳ Ｐゴシック"/>
                <a:cs typeface="+mn-lt"/>
              </a:rPr>
              <a:t>something</a:t>
            </a:r>
            <a:r>
              <a:rPr lang="ja-JP" altLang="en-US" dirty="0">
                <a:latin typeface="ＭＳ Ｐゴシック"/>
                <a:ea typeface="ＭＳ Ｐゴシック"/>
                <a:cs typeface="+mn-lt"/>
              </a:rPr>
              <a:t> </a:t>
            </a:r>
            <a:br>
              <a:rPr lang="ja-JP" altLang="en-US" dirty="0">
                <a:latin typeface="ＭＳ Ｐゴシック"/>
                <a:ea typeface="ＭＳ Ｐゴシック"/>
                <a:cs typeface="+mn-lt"/>
              </a:rPr>
            </a:br>
            <a:r>
              <a:rPr lang="en-US" altLang="ja-JP">
                <a:latin typeface="ＭＳ Ｐゴシック"/>
                <a:ea typeface="ＭＳ Ｐゴシック"/>
                <a:cs typeface="+mn-lt"/>
              </a:rPr>
              <a:t>     as</a:t>
            </a:r>
            <a:r>
              <a:rPr lang="ja-JP" altLang="en-US" dirty="0">
                <a:latin typeface="ＭＳ Ｐゴシック"/>
                <a:ea typeface="ＭＳ Ｐゴシック"/>
                <a:cs typeface="+mn-lt"/>
              </a:rPr>
              <a:t> </a:t>
            </a:r>
            <a:r>
              <a:rPr lang="en-US" altLang="ja-JP" dirty="0">
                <a:latin typeface="ＭＳ Ｐゴシック"/>
                <a:ea typeface="ＭＳ Ｐゴシック"/>
                <a:cs typeface="+mn-lt"/>
              </a:rPr>
              <a:t>a</a:t>
            </a:r>
            <a:r>
              <a:rPr lang="ja-JP" altLang="en-US" dirty="0">
                <a:latin typeface="ＭＳ Ｐゴシック"/>
                <a:ea typeface="ＭＳ Ｐゴシック"/>
                <a:cs typeface="+mn-lt"/>
              </a:rPr>
              <a:t> </a:t>
            </a:r>
            <a:r>
              <a:rPr lang="en-US" altLang="ja-JP">
                <a:latin typeface="ＭＳ Ｐゴシック"/>
                <a:ea typeface="ＭＳ Ｐゴシック"/>
                <a:cs typeface="+mn-lt"/>
              </a:rPr>
              <a:t>lighting</a:t>
            </a:r>
            <a:r>
              <a:rPr lang="ja-JP" altLang="en-US" dirty="0">
                <a:latin typeface="ＭＳ Ｐゴシック"/>
                <a:ea typeface="ＭＳ Ｐゴシック"/>
                <a:cs typeface="+mn-lt"/>
              </a:rPr>
              <a:t> </a:t>
            </a:r>
            <a:r>
              <a:rPr lang="en-US" altLang="ja-JP">
                <a:latin typeface="ＭＳ Ｐゴシック"/>
                <a:ea typeface="ＭＳ Ｐゴシック"/>
                <a:cs typeface="+mn-lt"/>
              </a:rPr>
              <a:t>deco</a:t>
            </a:r>
            <a:r>
              <a:rPr lang="ja-JP">
                <a:latin typeface="ＭＳ Ｐゴシック"/>
                <a:ea typeface="ＭＳ Ｐゴシック"/>
                <a:cs typeface="+mn-lt"/>
              </a:rPr>
              <a:t>ration</a:t>
            </a:r>
            <a:endParaRPr lang="en-US" altLang="ja-JP" dirty="0">
              <a:latin typeface="ＭＳ Ｐゴシック"/>
              <a:ea typeface="ＭＳ Ｐゴシック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ＭＳ Ｐゴシック"/>
                <a:ea typeface="ＭＳ Ｐゴシック"/>
                <a:cs typeface="+mn-lt"/>
              </a:rPr>
              <a:t>② </a:t>
            </a:r>
            <a:r>
              <a:rPr lang="ja-JP">
                <a:latin typeface="ＭＳ Ｐゴシック"/>
                <a:ea typeface="ＭＳ Ｐゴシック"/>
                <a:cs typeface="+mn-lt"/>
              </a:rPr>
              <a:t>light a ciga</a:t>
            </a:r>
            <a:r>
              <a:rPr lang="en-US" altLang="ja-JP" err="1">
                <a:latin typeface="ＭＳ Ｐゴシック"/>
                <a:ea typeface="ＭＳ Ｐゴシック"/>
                <a:cs typeface="+mn-lt"/>
              </a:rPr>
              <a:t>rette</a:t>
            </a:r>
            <a:endParaRPr lang="ja-JP" altLang="en-US" dirty="0">
              <a:latin typeface="ＭＳ Ｐゴシック"/>
              <a:ea typeface="ＭＳ Ｐゴシック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ＭＳ Ｐゴシック"/>
                <a:ea typeface="ＭＳ Ｐゴシック"/>
                <a:cs typeface="+mn-lt"/>
              </a:rPr>
              <a:t>③ </a:t>
            </a:r>
            <a:r>
              <a:rPr lang="en-US" altLang="ja-JP" dirty="0">
                <a:latin typeface="ＭＳ Ｐゴシック"/>
                <a:ea typeface="ＭＳ Ｐゴシック"/>
                <a:cs typeface="+mn-lt"/>
              </a:rPr>
              <a:t>protect</a:t>
            </a:r>
            <a:r>
              <a:rPr lang="ja-JP" altLang="en-US" dirty="0">
                <a:latin typeface="ＭＳ Ｐゴシック"/>
                <a:ea typeface="ＭＳ Ｐゴシック"/>
                <a:cs typeface="+mn-lt"/>
              </a:rPr>
              <a:t> </a:t>
            </a:r>
            <a:r>
              <a:rPr lang="en-US" altLang="ja-JP" dirty="0">
                <a:latin typeface="ＭＳ Ｐゴシック"/>
                <a:ea typeface="ＭＳ Ｐゴシック"/>
                <a:cs typeface="+mn-lt"/>
              </a:rPr>
              <a:t>against</a:t>
            </a:r>
            <a:r>
              <a:rPr lang="ja-JP" altLang="en-US" dirty="0">
                <a:latin typeface="ＭＳ Ｐゴシック"/>
                <a:ea typeface="ＭＳ Ｐゴシック"/>
                <a:cs typeface="+mn-lt"/>
              </a:rPr>
              <a:t> </a:t>
            </a:r>
            <a:r>
              <a:rPr lang="en-US" altLang="ja-JP">
                <a:latin typeface="ＭＳ Ｐゴシック"/>
                <a:ea typeface="ＭＳ Ｐゴシック"/>
                <a:cs typeface="+mn-lt"/>
              </a:rPr>
              <a:t>static</a:t>
            </a:r>
            <a:r>
              <a:rPr lang="ja-JP" altLang="en-US" dirty="0">
                <a:latin typeface="ＭＳ Ｐゴシック"/>
                <a:ea typeface="ＭＳ Ｐゴシック"/>
                <a:cs typeface="+mn-lt"/>
              </a:rPr>
              <a:t> </a:t>
            </a:r>
            <a:r>
              <a:rPr lang="en-US" altLang="ja-JP" dirty="0">
                <a:latin typeface="ＭＳ Ｐゴシック"/>
                <a:ea typeface="ＭＳ Ｐゴシック"/>
                <a:cs typeface="+mn-lt"/>
              </a:rPr>
              <a:t>electricity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ＭＳ Ｐゴシック"/>
                <a:ea typeface="ＭＳ Ｐゴシック"/>
                <a:cs typeface="+mn-lt"/>
              </a:rPr>
              <a:t>④ </a:t>
            </a:r>
            <a:r>
              <a:rPr lang="ja-JP">
                <a:latin typeface="ＭＳ Ｐゴシック"/>
                <a:ea typeface="ＭＳ Ｐゴシック"/>
                <a:cs typeface="+mn-lt"/>
              </a:rPr>
              <a:t>charge a cell phone ba</a:t>
            </a:r>
            <a:r>
              <a:rPr lang="en-US" altLang="ja-JP" dirty="0">
                <a:latin typeface="ＭＳ Ｐゴシック"/>
                <a:ea typeface="ＭＳ Ｐゴシック"/>
                <a:cs typeface="+mn-lt"/>
              </a:rPr>
              <a:t>t</a:t>
            </a:r>
            <a:r>
              <a:rPr lang="ja-JP">
                <a:latin typeface="ＭＳ Ｐゴシック"/>
                <a:ea typeface="ＭＳ Ｐゴシック"/>
                <a:cs typeface="+mn-lt"/>
              </a:rPr>
              <a:t>te</a:t>
            </a:r>
            <a:r>
              <a:rPr lang="en-US" altLang="ja-JP" err="1">
                <a:latin typeface="ＭＳ Ｐゴシック"/>
                <a:ea typeface="ＭＳ Ｐゴシック"/>
                <a:cs typeface="+mn-lt"/>
              </a:rPr>
              <a:t>ry</a:t>
            </a:r>
            <a:endParaRPr lang="en-US" altLang="ja-JP" dirty="0">
              <a:latin typeface="ＭＳ Ｐゴシック"/>
              <a:ea typeface="ＭＳ Ｐゴシック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1777335" y="4634384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8161823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287503" y="680615"/>
            <a:ext cx="8564537" cy="1815724"/>
          </a:xfrm>
        </p:spPr>
        <p:txBody>
          <a:bodyPr>
            <a:noAutofit/>
          </a:bodyPr>
          <a:lstStyle/>
          <a:p>
            <a:pPr algn="l"/>
            <a:r>
              <a:rPr lang="en-US" altLang="ja-JP" sz="3600" dirty="0">
                <a:latin typeface="+mn-ea"/>
                <a:ea typeface="+mn-ea"/>
                <a:cs typeface="+mj-lt"/>
              </a:rPr>
              <a:t>T</a:t>
            </a:r>
            <a:r>
              <a:rPr lang="ja-JP" sz="3600" dirty="0">
                <a:latin typeface="+mn-ea"/>
                <a:ea typeface="+mn-ea"/>
                <a:cs typeface="+mj-lt"/>
              </a:rPr>
              <a:t>his is use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d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 err="1">
                <a:latin typeface="+mn-ea"/>
                <a:ea typeface="+mn-ea"/>
                <a:cs typeface="+mj-lt"/>
              </a:rPr>
              <a:t>i</a:t>
            </a:r>
            <a:r>
              <a:rPr lang="ja-JP" sz="3600" dirty="0">
                <a:latin typeface="+mn-ea"/>
                <a:ea typeface="+mn-ea"/>
                <a:cs typeface="+mj-lt"/>
              </a:rPr>
              <a:t>n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a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bat</a:t>
            </a:r>
            <a:r>
              <a:rPr lang="ja-JP" sz="3600" dirty="0">
                <a:latin typeface="+mn-ea"/>
                <a:ea typeface="+mn-ea"/>
                <a:cs typeface="+mj-lt"/>
              </a:rPr>
              <a:t>hroom. How is it used?</a:t>
            </a:r>
            <a:endParaRPr lang="en-US" sz="8000" dirty="0">
              <a:latin typeface="+mn-ea"/>
              <a:ea typeface="+mn-ea"/>
              <a:cs typeface="Calibri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499095" y="2421957"/>
            <a:ext cx="5485135" cy="400036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ＭＳ Ｐゴシック"/>
                <a:ea typeface="ＭＳ Ｐゴシック"/>
                <a:cs typeface="+mn-lt"/>
              </a:rPr>
              <a:t>① </a:t>
            </a:r>
            <a:r>
              <a:rPr lang="ja-JP" dirty="0">
                <a:latin typeface="ＭＳ Ｐゴシック"/>
                <a:ea typeface="ＭＳ Ｐゴシック"/>
                <a:cs typeface="+mn-lt"/>
              </a:rPr>
              <a:t>add aroma by putting </a:t>
            </a:r>
            <a:r>
              <a:rPr lang="ja-JP" altLang="en-US" dirty="0">
                <a:latin typeface="ＭＳ Ｐゴシック"/>
                <a:ea typeface="ＭＳ Ｐゴシック"/>
                <a:cs typeface="+mn-lt"/>
              </a:rPr>
              <a:t/>
            </a:r>
            <a:br>
              <a:rPr lang="ja-JP" altLang="en-US" dirty="0">
                <a:latin typeface="ＭＳ Ｐゴシック"/>
                <a:ea typeface="ＭＳ Ｐゴシック"/>
                <a:cs typeface="+mn-lt"/>
              </a:rPr>
            </a:br>
            <a:r>
              <a:rPr lang="ja-JP" altLang="en-US" dirty="0">
                <a:latin typeface="ＭＳ Ｐゴシック"/>
                <a:ea typeface="ＭＳ Ｐゴシック"/>
                <a:cs typeface="+mn-lt"/>
              </a:rPr>
              <a:t>     </a:t>
            </a:r>
            <a:r>
              <a:rPr lang="ja-JP">
                <a:latin typeface="ＭＳ Ｐゴシック"/>
                <a:ea typeface="ＭＳ Ｐゴシック"/>
                <a:cs typeface="+mn-lt"/>
              </a:rPr>
              <a:t>into hot water</a:t>
            </a:r>
            <a:endParaRPr lang="ja-JP" dirty="0">
              <a:latin typeface="ＭＳ Ｐゴシック"/>
              <a:ea typeface="ＭＳ Ｐゴシック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ＭＳ Ｐゴシック"/>
                <a:ea typeface="ＭＳ Ｐゴシック"/>
                <a:cs typeface="+mn-lt"/>
              </a:rPr>
              <a:t>② </a:t>
            </a:r>
            <a:r>
              <a:rPr lang="ja-JP" dirty="0">
                <a:latin typeface="ＭＳ Ｐゴシック"/>
                <a:ea typeface="ＭＳ Ｐゴシック"/>
                <a:cs typeface="+mn-lt"/>
              </a:rPr>
              <a:t>wash body when taking </a:t>
            </a:r>
            <a:r>
              <a:rPr lang="ja-JP" altLang="en-US" dirty="0">
                <a:latin typeface="ＭＳ Ｐゴシック"/>
                <a:ea typeface="ＭＳ Ｐゴシック"/>
                <a:cs typeface="+mn-lt"/>
              </a:rPr>
              <a:t/>
            </a:r>
            <a:br>
              <a:rPr lang="ja-JP" altLang="en-US" dirty="0">
                <a:latin typeface="ＭＳ Ｐゴシック"/>
                <a:ea typeface="ＭＳ Ｐゴシック"/>
                <a:cs typeface="+mn-lt"/>
              </a:rPr>
            </a:br>
            <a:r>
              <a:rPr lang="ja-JP" altLang="en-US" dirty="0">
                <a:latin typeface="ＭＳ Ｐゴシック"/>
                <a:ea typeface="ＭＳ Ｐゴシック"/>
                <a:cs typeface="+mn-lt"/>
              </a:rPr>
              <a:t>     </a:t>
            </a:r>
            <a:r>
              <a:rPr lang="ja-JP">
                <a:latin typeface="ＭＳ Ｐゴシック"/>
                <a:ea typeface="ＭＳ Ｐゴシック"/>
                <a:cs typeface="+mn-lt"/>
              </a:rPr>
              <a:t>a </a:t>
            </a:r>
            <a:r>
              <a:rPr lang="en-US" altLang="ja-JP" dirty="0">
                <a:latin typeface="ＭＳ Ｐゴシック"/>
                <a:ea typeface="ＭＳ Ｐゴシック"/>
                <a:cs typeface="+mn-lt"/>
              </a:rPr>
              <a:t>s</a:t>
            </a:r>
            <a:r>
              <a:rPr lang="ja-JP" dirty="0">
                <a:latin typeface="ＭＳ Ｐゴシック"/>
                <a:ea typeface="ＭＳ Ｐゴシック"/>
                <a:cs typeface="+mn-lt"/>
              </a:rPr>
              <a:t>hower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ＭＳ Ｐゴシック"/>
                <a:ea typeface="ＭＳ Ｐゴシック"/>
                <a:cs typeface="+mn-lt"/>
              </a:rPr>
              <a:t>③ </a:t>
            </a:r>
            <a:r>
              <a:rPr lang="ja-JP" dirty="0">
                <a:latin typeface="ＭＳ Ｐゴシック"/>
                <a:ea typeface="ＭＳ Ｐゴシック"/>
                <a:cs typeface="+mn-lt"/>
              </a:rPr>
              <a:t>remove mold in a bath</a:t>
            </a:r>
            <a:r>
              <a:rPr lang="en-US" altLang="ja-JP" dirty="0">
                <a:latin typeface="ＭＳ Ｐゴシック"/>
                <a:ea typeface="ＭＳ Ｐゴシック"/>
                <a:cs typeface="+mn-lt"/>
              </a:rPr>
              <a:t>room</a:t>
            </a:r>
            <a:endParaRPr lang="ja-JP" dirty="0">
              <a:latin typeface="ＭＳ Ｐゴシック"/>
              <a:ea typeface="ＭＳ Ｐゴシック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ＭＳ Ｐゴシック"/>
                <a:ea typeface="ＭＳ Ｐゴシック"/>
                <a:cs typeface="+mn-lt"/>
              </a:rPr>
              <a:t>④</a:t>
            </a:r>
            <a:r>
              <a:rPr lang="ja-JP" dirty="0">
                <a:latin typeface="ＭＳ Ｐゴシック"/>
                <a:ea typeface="ＭＳ Ｐゴシック"/>
                <a:cs typeface="+mn-lt"/>
              </a:rPr>
              <a:t> </a:t>
            </a:r>
            <a:r>
              <a:rPr lang="en-US" altLang="ja-JP" dirty="0">
                <a:latin typeface="ＭＳ Ｐゴシック"/>
                <a:ea typeface="ＭＳ Ｐゴシック"/>
                <a:cs typeface="+mn-lt"/>
              </a:rPr>
              <a:t>eliminate</a:t>
            </a:r>
            <a:r>
              <a:rPr lang="ja-JP" altLang="en-US" dirty="0">
                <a:latin typeface="ＭＳ Ｐゴシック"/>
                <a:ea typeface="ＭＳ Ｐゴシック"/>
                <a:cs typeface="+mn-lt"/>
              </a:rPr>
              <a:t> </a:t>
            </a:r>
            <a:r>
              <a:rPr lang="en-US" altLang="ja-JP" dirty="0">
                <a:latin typeface="ＭＳ Ｐゴシック"/>
                <a:ea typeface="ＭＳ Ｐゴシック"/>
                <a:cs typeface="+mn-lt"/>
              </a:rPr>
              <a:t>moisture</a:t>
            </a:r>
            <a:r>
              <a:rPr lang="ja-JP" altLang="en-US" dirty="0">
                <a:latin typeface="ＭＳ Ｐゴシック"/>
                <a:ea typeface="ＭＳ Ｐゴシック"/>
                <a:cs typeface="+mn-lt"/>
              </a:rPr>
              <a:t> </a:t>
            </a:r>
            <a:r>
              <a:rPr lang="en-US" altLang="ja-JP" dirty="0">
                <a:latin typeface="ＭＳ Ｐゴシック"/>
                <a:ea typeface="ＭＳ Ｐゴシック"/>
                <a:cs typeface="+mn-lt"/>
              </a:rPr>
              <a:t>in</a:t>
            </a:r>
            <a:r>
              <a:rPr lang="ja-JP" altLang="en-US" dirty="0">
                <a:latin typeface="ＭＳ Ｐゴシック"/>
                <a:ea typeface="ＭＳ Ｐゴシック"/>
                <a:cs typeface="+mn-lt"/>
              </a:rPr>
              <a:t> </a:t>
            </a:r>
            <a:br>
              <a:rPr lang="ja-JP" altLang="en-US" dirty="0">
                <a:latin typeface="ＭＳ Ｐゴシック"/>
                <a:ea typeface="ＭＳ Ｐゴシック"/>
                <a:cs typeface="+mn-lt"/>
              </a:rPr>
            </a:br>
            <a:r>
              <a:rPr lang="en-US" altLang="ja-JP">
                <a:latin typeface="ＭＳ Ｐゴシック"/>
                <a:ea typeface="ＭＳ Ｐゴシック"/>
                <a:cs typeface="+mn-lt"/>
              </a:rPr>
              <a:t>     a</a:t>
            </a:r>
            <a:r>
              <a:rPr lang="ja-JP" altLang="en-US" dirty="0">
                <a:latin typeface="ＭＳ Ｐゴシック"/>
                <a:ea typeface="ＭＳ Ｐゴシック"/>
                <a:cs typeface="+mn-lt"/>
              </a:rPr>
              <a:t> </a:t>
            </a:r>
            <a:r>
              <a:rPr lang="en-US" altLang="ja-JP">
                <a:latin typeface="ＭＳ Ｐゴシック"/>
                <a:ea typeface="ＭＳ Ｐゴシック"/>
                <a:cs typeface="+mn-lt"/>
              </a:rPr>
              <a:t>bath</a:t>
            </a:r>
            <a:r>
              <a:rPr lang="ja-JP" err="1">
                <a:latin typeface="ＭＳ Ｐゴシック"/>
                <a:ea typeface="ＭＳ Ｐゴシック"/>
                <a:cs typeface="+mn-lt"/>
              </a:rPr>
              <a:t>r</a:t>
            </a:r>
            <a:r>
              <a:rPr lang="en-US" altLang="ja-JP" err="1">
                <a:latin typeface="ＭＳ Ｐゴシック"/>
                <a:ea typeface="ＭＳ Ｐゴシック"/>
                <a:cs typeface="+mn-lt"/>
              </a:rPr>
              <a:t>oom</a:t>
            </a:r>
            <a:r>
              <a:rPr lang="ja-JP" dirty="0">
                <a:latin typeface="+mn-ea"/>
                <a:cs typeface="+mn-lt"/>
              </a:rPr>
              <a:t/>
            </a:r>
            <a:br>
              <a:rPr lang="ja-JP" dirty="0">
                <a:latin typeface="+mn-ea"/>
                <a:cs typeface="+mn-lt"/>
              </a:rPr>
            </a:br>
            <a:endParaRPr lang="ja-JP" dirty="0">
              <a:latin typeface="ＭＳ Ｐゴシック"/>
              <a:ea typeface="ＭＳ Ｐゴシック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3471046" y="2421957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  <p:pic>
        <p:nvPicPr>
          <p:cNvPr id="2" name="Picture 7">
            <a:extLst>
              <a:ext uri="{FF2B5EF4-FFF2-40B4-BE49-F238E27FC236}">
                <a16:creationId xmlns:a16="http://schemas.microsoft.com/office/drawing/2014/main" id="{1C4A4F55-F726-4382-9DE7-1E1516CB451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2927" y="3026238"/>
            <a:ext cx="2995580" cy="21153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45256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>
            <a:extLst>
              <a:ext uri="{FF2B5EF4-FFF2-40B4-BE49-F238E27FC236}">
                <a16:creationId xmlns:a16="http://schemas.microsoft.com/office/drawing/2014/main" id="{787B3DB4-2C1B-4DB9-8D2E-B25404EF6DC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2553" r="12469"/>
          <a:stretch/>
        </p:blipFill>
        <p:spPr>
          <a:xfrm>
            <a:off x="360533" y="3181129"/>
            <a:ext cx="2546266" cy="2547948"/>
          </a:xfrm>
          <a:prstGeom prst="rect">
            <a:avLst/>
          </a:prstGeom>
        </p:spPr>
      </p:pic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109983" y="2750638"/>
            <a:ext cx="5808747" cy="3271092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ＭＳ Ｐゴシック"/>
                <a:ea typeface="ＭＳ Ｐゴシック"/>
                <a:cs typeface="+mn-lt"/>
              </a:rPr>
              <a:t>① </a:t>
            </a:r>
            <a:r>
              <a:rPr lang="ja-JP" dirty="0">
                <a:latin typeface="ＭＳ Ｐゴシック"/>
                <a:ea typeface="ＭＳ Ｐゴシック"/>
                <a:cs typeface="+mn-lt"/>
              </a:rPr>
              <a:t>when opening a bank account</a:t>
            </a:r>
            <a:endParaRPr lang="ja-JP" altLang="en-US" dirty="0">
              <a:latin typeface="ＭＳ Ｐゴシック"/>
              <a:ea typeface="ＭＳ Ｐゴシック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ＭＳ Ｐゴシック"/>
                <a:ea typeface="ＭＳ Ｐゴシック"/>
                <a:cs typeface="+mn-lt"/>
              </a:rPr>
              <a:t>② </a:t>
            </a:r>
            <a:r>
              <a:rPr lang="ja-JP" dirty="0">
                <a:latin typeface="ＭＳ Ｐゴシック"/>
                <a:ea typeface="ＭＳ Ｐゴシック"/>
                <a:cs typeface="+mn-lt"/>
              </a:rPr>
              <a:t>when paying with credit card</a:t>
            </a:r>
            <a:endParaRPr lang="ja-JP" altLang="en-US" dirty="0">
              <a:latin typeface="ＭＳ Ｐゴシック"/>
              <a:ea typeface="ＭＳ Ｐゴシック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ＭＳ Ｐゴシック"/>
                <a:ea typeface="ＭＳ Ｐゴシック"/>
                <a:cs typeface="+mn-lt"/>
              </a:rPr>
              <a:t>③ </a:t>
            </a:r>
            <a:r>
              <a:rPr lang="ja-JP">
                <a:latin typeface="ＭＳ Ｐゴシック"/>
                <a:ea typeface="ＭＳ Ｐゴシック"/>
                <a:cs typeface="+mn-lt"/>
              </a:rPr>
              <a:t>when receiving a postal</a:t>
            </a:r>
            <a:r>
              <a:rPr lang="ja-JP" altLang="en-US" dirty="0">
                <a:latin typeface="ＭＳ Ｐゴシック"/>
                <a:ea typeface="ＭＳ Ｐゴシック"/>
                <a:cs typeface="+mn-lt"/>
              </a:rPr>
              <a:t/>
            </a:r>
            <a:br>
              <a:rPr lang="ja-JP" altLang="en-US" dirty="0">
                <a:latin typeface="ＭＳ Ｐゴシック"/>
                <a:ea typeface="ＭＳ Ｐゴシック"/>
                <a:cs typeface="+mn-lt"/>
              </a:rPr>
            </a:br>
            <a:r>
              <a:rPr lang="ja-JP" altLang="en-US" dirty="0">
                <a:latin typeface="ＭＳ Ｐゴシック"/>
                <a:ea typeface="ＭＳ Ｐゴシック"/>
                <a:cs typeface="+mn-lt"/>
              </a:rPr>
              <a:t>     </a:t>
            </a:r>
            <a:r>
              <a:rPr lang="en-US" altLang="ja-JP">
                <a:latin typeface="ＭＳ Ｐゴシック"/>
                <a:ea typeface="ＭＳ Ｐゴシック"/>
                <a:cs typeface="+mn-lt"/>
              </a:rPr>
              <a:t>package</a:t>
            </a:r>
            <a:endParaRPr lang="ja-JP" altLang="en-US">
              <a:latin typeface="ＭＳ Ｐゴシック"/>
              <a:ea typeface="ＭＳ Ｐゴシック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ＭＳ Ｐゴシック"/>
                <a:ea typeface="ＭＳ Ｐゴシック"/>
                <a:cs typeface="+mn-lt"/>
              </a:rPr>
              <a:t>④ </a:t>
            </a:r>
            <a:r>
              <a:rPr lang="en-US" altLang="ja-JP" dirty="0">
                <a:latin typeface="ＭＳ Ｐゴシック"/>
                <a:ea typeface="ＭＳ Ｐゴシック"/>
                <a:cs typeface="+mn-lt"/>
              </a:rPr>
              <a:t>when</a:t>
            </a:r>
            <a:r>
              <a:rPr lang="ja-JP" altLang="en-US" dirty="0">
                <a:latin typeface="ＭＳ Ｐゴシック"/>
                <a:ea typeface="ＭＳ Ｐゴシック"/>
                <a:cs typeface="+mn-lt"/>
              </a:rPr>
              <a:t> </a:t>
            </a:r>
            <a:r>
              <a:rPr lang="en-US" altLang="ja-JP" dirty="0">
                <a:latin typeface="ＭＳ Ｐゴシック"/>
                <a:ea typeface="ＭＳ Ｐゴシック"/>
                <a:cs typeface="+mn-lt"/>
              </a:rPr>
              <a:t>correcting</a:t>
            </a:r>
            <a:r>
              <a:rPr lang="ja-JP" altLang="en-US" dirty="0">
                <a:latin typeface="ＭＳ Ｐゴシック"/>
                <a:ea typeface="ＭＳ Ｐゴシック"/>
                <a:cs typeface="+mn-lt"/>
              </a:rPr>
              <a:t> </a:t>
            </a:r>
            <a:r>
              <a:rPr lang="en-US" altLang="ja-JP" dirty="0">
                <a:latin typeface="ＭＳ Ｐゴシック"/>
                <a:ea typeface="ＭＳ Ｐゴシック"/>
                <a:cs typeface="+mn-lt"/>
              </a:rPr>
              <a:t>an</a:t>
            </a:r>
            <a:r>
              <a:rPr lang="ja-JP" altLang="en-US" dirty="0">
                <a:latin typeface="ＭＳ Ｐゴシック"/>
                <a:ea typeface="ＭＳ Ｐゴシック"/>
                <a:cs typeface="+mn-lt"/>
              </a:rPr>
              <a:t> </a:t>
            </a:r>
            <a:r>
              <a:rPr lang="en-US" altLang="ja-JP" dirty="0">
                <a:latin typeface="ＭＳ Ｐゴシック"/>
                <a:ea typeface="ＭＳ Ｐゴシック"/>
                <a:cs typeface="+mn-lt"/>
              </a:rPr>
              <a:t>error</a:t>
            </a:r>
            <a:r>
              <a:rPr lang="ja-JP" altLang="en-US" dirty="0">
                <a:latin typeface="ＭＳ Ｐゴシック"/>
                <a:ea typeface="ＭＳ Ｐゴシック"/>
                <a:cs typeface="+mn-lt"/>
              </a:rPr>
              <a:t> </a:t>
            </a:r>
            <a:br>
              <a:rPr lang="ja-JP" altLang="en-US" dirty="0">
                <a:latin typeface="ＭＳ Ｐゴシック"/>
                <a:ea typeface="ＭＳ Ｐゴシック"/>
                <a:cs typeface="+mn-lt"/>
              </a:rPr>
            </a:br>
            <a:r>
              <a:rPr lang="en-US" altLang="ja-JP">
                <a:latin typeface="ＭＳ Ｐゴシック"/>
                <a:ea typeface="ＭＳ Ｐゴシック"/>
                <a:cs typeface="+mn-lt"/>
              </a:rPr>
              <a:t>     in</a:t>
            </a:r>
            <a:r>
              <a:rPr lang="ja-JP" altLang="en-US" dirty="0">
                <a:latin typeface="ＭＳ Ｐゴシック"/>
                <a:ea typeface="ＭＳ Ｐゴシック"/>
                <a:cs typeface="+mn-lt"/>
              </a:rPr>
              <a:t> </a:t>
            </a:r>
            <a:r>
              <a:rPr lang="en-US" altLang="ja-JP" dirty="0">
                <a:latin typeface="ＭＳ Ｐゴシック"/>
                <a:ea typeface="ＭＳ Ｐゴシック"/>
                <a:cs typeface="+mn-lt"/>
              </a:rPr>
              <a:t>a</a:t>
            </a:r>
            <a:r>
              <a:rPr lang="ja-JP" altLang="en-US" dirty="0">
                <a:latin typeface="ＭＳ Ｐゴシック"/>
                <a:ea typeface="ＭＳ Ｐゴシック"/>
                <a:cs typeface="+mn-lt"/>
              </a:rPr>
              <a:t> </a:t>
            </a:r>
            <a:r>
              <a:rPr lang="en-US" altLang="ja-JP" dirty="0">
                <a:latin typeface="ＭＳ Ｐゴシック"/>
                <a:ea typeface="ＭＳ Ｐゴシック"/>
                <a:cs typeface="+mn-lt"/>
              </a:rPr>
              <a:t>document</a:t>
            </a:r>
            <a:endParaRPr lang="ja-JP" altLang="en-US" dirty="0">
              <a:latin typeface="ＭＳ Ｐゴシック"/>
              <a:ea typeface="ＭＳ Ｐゴシック"/>
              <a:cs typeface="+mn-lt"/>
            </a:endParaRPr>
          </a:p>
        </p:txBody>
      </p:sp>
      <p:sp>
        <p:nvSpPr>
          <p:cNvPr id="8" name="タイトル 3">
            <a:extLst>
              <a:ext uri="{FF2B5EF4-FFF2-40B4-BE49-F238E27FC236}">
                <a16:creationId xmlns:a16="http://schemas.microsoft.com/office/drawing/2014/main" id="{B590BF03-DF4B-4292-A87C-CA7C026985BF}"/>
              </a:ext>
            </a:extLst>
          </p:cNvPr>
          <p:cNvSpPr txBox="1">
            <a:spLocks/>
          </p:cNvSpPr>
          <p:nvPr/>
        </p:nvSpPr>
        <p:spPr>
          <a:xfrm>
            <a:off x="799399" y="582728"/>
            <a:ext cx="7543708" cy="21242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ja-JP" sz="3200" dirty="0">
                <a:latin typeface="+mn-ea"/>
                <a:ea typeface="+mn-ea"/>
                <a:cs typeface="+mj-lt"/>
              </a:rPr>
              <a:t>This is called an inkan seal and is used as one's signature. On which of the following occasions is it </a:t>
            </a:r>
            <a:r>
              <a:rPr lang="ja-JP" sz="3200" u="sng" dirty="0">
                <a:latin typeface="+mn-ea"/>
                <a:ea typeface="+mn-ea"/>
                <a:cs typeface="+mj-lt"/>
              </a:rPr>
              <a:t>not</a:t>
            </a:r>
            <a:r>
              <a:rPr lang="ja-JP" sz="3200" dirty="0">
                <a:latin typeface="+mn-ea"/>
                <a:ea typeface="+mn-ea"/>
                <a:cs typeface="+mj-lt"/>
              </a:rPr>
              <a:t> used?</a:t>
            </a:r>
            <a:endParaRPr lang="en-US" altLang="ja-JP" dirty="0">
              <a:latin typeface="+mn-ea"/>
              <a:ea typeface="+mn-ea"/>
            </a:endParaRPr>
          </a:p>
        </p:txBody>
      </p:sp>
      <p:sp>
        <p:nvSpPr>
          <p:cNvPr id="9" name="楕円 4">
            <a:extLst>
              <a:ext uri="{FF2B5EF4-FFF2-40B4-BE49-F238E27FC236}">
                <a16:creationId xmlns:a16="http://schemas.microsoft.com/office/drawing/2014/main" id="{0C9412B5-AD60-432F-A29E-6E20D03C36F1}"/>
              </a:ext>
            </a:extLst>
          </p:cNvPr>
          <p:cNvSpPr/>
          <p:nvPr/>
        </p:nvSpPr>
        <p:spPr>
          <a:xfrm>
            <a:off x="3093479" y="3370145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5205447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841472" y="891267"/>
            <a:ext cx="7466741" cy="1815724"/>
          </a:xfrm>
        </p:spPr>
        <p:txBody>
          <a:bodyPr>
            <a:noAutofit/>
          </a:bodyPr>
          <a:lstStyle/>
          <a:p>
            <a:pPr algn="l"/>
            <a:r>
              <a:rPr lang="en-US" altLang="ja-JP" sz="3600" dirty="0">
                <a:latin typeface="+mn-ea"/>
                <a:ea typeface="+mn-ea"/>
                <a:cs typeface="+mj-lt"/>
              </a:rPr>
              <a:t>W</a:t>
            </a:r>
            <a:r>
              <a:rPr lang="ja-JP" sz="3600">
                <a:latin typeface="+mn-ea"/>
                <a:ea typeface="+mn-ea"/>
                <a:cs typeface="+mj-lt"/>
              </a:rPr>
              <a:t>hich is a bowl used for servin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g</a:t>
            </a:r>
            <a:r>
              <a:rPr lang="ja-JP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miso</a:t>
            </a:r>
            <a:r>
              <a:rPr lang="ja-JP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soup</a:t>
            </a:r>
            <a:r>
              <a:rPr lang="ja-JP" sz="3600">
                <a:latin typeface="+mn-ea"/>
                <a:ea typeface="+mn-ea"/>
                <a:cs typeface="+mj-lt"/>
              </a:rPr>
              <a:t>?</a:t>
            </a:r>
            <a:endParaRPr lang="ja-JP" sz="3600" dirty="0">
              <a:latin typeface="+mn-ea"/>
              <a:ea typeface="+mn-ea"/>
              <a:cs typeface="+mj-lt"/>
            </a:endParaRPr>
          </a:p>
        </p:txBody>
      </p:sp>
      <p:sp>
        <p:nvSpPr>
          <p:cNvPr id="6" name="コンテンツ プレースホルダー 2">
            <a:extLst>
              <a:ext uri="{FF2B5EF4-FFF2-40B4-BE49-F238E27FC236}">
                <a16:creationId xmlns:a16="http://schemas.microsoft.com/office/drawing/2014/main" id="{C26BD30C-7734-4240-83F0-2551AACA9332}"/>
              </a:ext>
            </a:extLst>
          </p:cNvPr>
          <p:cNvSpPr txBox="1">
            <a:spLocks/>
          </p:cNvSpPr>
          <p:nvPr/>
        </p:nvSpPr>
        <p:spPr>
          <a:xfrm>
            <a:off x="909778" y="2919481"/>
            <a:ext cx="7382500" cy="551881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ja-JP" altLang="en-US">
                <a:latin typeface="+mn-ea"/>
              </a:rPr>
              <a:t>    ①            ②</a:t>
            </a:r>
            <a:r>
              <a:rPr lang="ja-JP" dirty="0">
                <a:latin typeface="+mn-ea"/>
              </a:rPr>
              <a:t>            </a:t>
            </a:r>
            <a:r>
              <a:rPr lang="ja-JP" altLang="en-US">
                <a:latin typeface="+mn-ea"/>
              </a:rPr>
              <a:t>③</a:t>
            </a:r>
            <a:r>
              <a:rPr lang="ja-JP" dirty="0">
                <a:latin typeface="+mn-ea"/>
              </a:rPr>
              <a:t>            </a:t>
            </a:r>
            <a:r>
              <a:rPr lang="ja-JP" altLang="en-US">
                <a:latin typeface="+mn-ea"/>
              </a:rPr>
              <a:t>④</a:t>
            </a:r>
          </a:p>
        </p:txBody>
      </p:sp>
      <p:sp>
        <p:nvSpPr>
          <p:cNvPr id="8" name="楕円 4">
            <a:extLst>
              <a:ext uri="{FF2B5EF4-FFF2-40B4-BE49-F238E27FC236}">
                <a16:creationId xmlns:a16="http://schemas.microsoft.com/office/drawing/2014/main" id="{09336035-D0B3-4294-93CD-B0D1779E1361}"/>
              </a:ext>
            </a:extLst>
          </p:cNvPr>
          <p:cNvSpPr/>
          <p:nvPr/>
        </p:nvSpPr>
        <p:spPr>
          <a:xfrm>
            <a:off x="5165124" y="2919554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latin typeface="+mn-ea"/>
            </a:endParaRPr>
          </a:p>
        </p:txBody>
      </p:sp>
      <p:pic>
        <p:nvPicPr>
          <p:cNvPr id="2" name="Picture 4" descr="A picture containing cup, coffee, table, sitting&#10;&#10;説明は自動で生成されたものです">
            <a:extLst>
              <a:ext uri="{FF2B5EF4-FFF2-40B4-BE49-F238E27FC236}">
                <a16:creationId xmlns:a16="http://schemas.microsoft.com/office/drawing/2014/main" id="{4A1868D9-0B3E-481C-9FB2-38FC989EFA7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1974" y="3588221"/>
            <a:ext cx="7540051" cy="17427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16755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7" descr="A picture containing cup, table, sitting, wooden&#10;&#10;説明は自動で生成されたものです">
            <a:extLst>
              <a:ext uri="{FF2B5EF4-FFF2-40B4-BE49-F238E27FC236}">
                <a16:creationId xmlns:a16="http://schemas.microsoft.com/office/drawing/2014/main" id="{909EF311-61F2-40D0-910D-0188C1FE6F9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3266530"/>
            <a:ext cx="2673245" cy="2048811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1291028" y="891267"/>
            <a:ext cx="6563441" cy="1815724"/>
          </a:xfrm>
        </p:spPr>
        <p:txBody>
          <a:bodyPr>
            <a:noAutofit/>
          </a:bodyPr>
          <a:lstStyle/>
          <a:p>
            <a:pPr algn="l"/>
            <a:r>
              <a:rPr lang="ja-JP" sz="3600" dirty="0">
                <a:latin typeface="+mn-ea"/>
                <a:ea typeface="+mn-ea"/>
                <a:cs typeface="+mj-lt"/>
              </a:rPr>
              <a:t>What are these tools used for?</a:t>
            </a:r>
            <a:endParaRPr lang="en-US" altLang="ja-JP" sz="3600" dirty="0">
              <a:latin typeface="+mn-ea"/>
              <a:ea typeface="+mn-ea"/>
              <a:cs typeface="Calibri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408056" y="2996537"/>
            <a:ext cx="5110961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① </a:t>
            </a:r>
            <a:r>
              <a:rPr lang="en-US" altLang="ja-JP" dirty="0">
                <a:latin typeface="+mn-ea"/>
                <a:cs typeface="+mn-lt"/>
              </a:rPr>
              <a:t>grind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nuts</a:t>
            </a:r>
            <a:endParaRPr lang="ja-JP" altLang="en-US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+mn-ea"/>
                <a:cs typeface="+mn-lt"/>
              </a:rPr>
              <a:t>② </a:t>
            </a:r>
            <a:r>
              <a:rPr lang="en-US" altLang="ja-JP" dirty="0">
                <a:latin typeface="+mn-ea"/>
                <a:cs typeface="+mn-lt"/>
              </a:rPr>
              <a:t>pound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rice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cake</a:t>
            </a:r>
            <a:endParaRPr lang="ja-JP" altLang="en-US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+mn-ea"/>
                <a:cs typeface="+mn-lt"/>
              </a:rPr>
              <a:t>③ </a:t>
            </a:r>
            <a:r>
              <a:rPr lang="en-US" altLang="ja-JP" dirty="0">
                <a:latin typeface="+mn-ea"/>
                <a:cs typeface="+mn-lt"/>
              </a:rPr>
              <a:t>mix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soil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for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making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plates</a:t>
            </a:r>
            <a:r>
              <a:rPr lang="ja-JP" altLang="en-US" dirty="0">
                <a:latin typeface="+mn-ea"/>
                <a:cs typeface="+mn-lt"/>
              </a:rPr>
              <a:t> 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+mn-ea"/>
                <a:cs typeface="+mn-lt"/>
              </a:rPr>
              <a:t>④ </a:t>
            </a:r>
            <a:r>
              <a:rPr lang="en-US" altLang="ja-JP" dirty="0">
                <a:latin typeface="+mn-ea"/>
                <a:cs typeface="+mn-lt"/>
              </a:rPr>
              <a:t>do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the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laundry</a:t>
            </a:r>
            <a:r>
              <a:rPr lang="ja-JP" dirty="0">
                <a:latin typeface="+mn-ea"/>
                <a:cs typeface="+mn-lt"/>
              </a:rPr>
              <a:t/>
            </a:r>
            <a:br>
              <a:rPr lang="ja-JP" dirty="0">
                <a:latin typeface="+mn-ea"/>
                <a:cs typeface="+mn-lt"/>
              </a:rPr>
            </a:br>
            <a:endParaRPr lang="ja-JP" sz="3200" dirty="0">
              <a:latin typeface="+mn-ea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3337124" y="3645155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2926919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1" descr="A vase sitting on a table&#10;&#10;説明は自動で生成されたものです">
            <a:extLst>
              <a:ext uri="{FF2B5EF4-FFF2-40B4-BE49-F238E27FC236}">
                <a16:creationId xmlns:a16="http://schemas.microsoft.com/office/drawing/2014/main" id="{3519FE1E-36CA-43EC-A2BD-30E1E36FE29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3" y="3271291"/>
            <a:ext cx="2676212" cy="2014303"/>
          </a:xfrm>
          <a:prstGeom prst="rect">
            <a:avLst/>
          </a:prstGeom>
        </p:spPr>
      </p:pic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939644" y="891267"/>
            <a:ext cx="7261296" cy="1815724"/>
          </a:xfrm>
        </p:spPr>
        <p:txBody>
          <a:bodyPr>
            <a:noAutofit/>
          </a:bodyPr>
          <a:lstStyle/>
          <a:p>
            <a:pPr algn="l"/>
            <a:r>
              <a:rPr lang="en-US" altLang="ja-JP" sz="3600" dirty="0">
                <a:latin typeface="+mn-ea"/>
                <a:ea typeface="+mn-ea"/>
                <a:cs typeface="+mj-lt"/>
              </a:rPr>
              <a:t>W</a:t>
            </a:r>
            <a:r>
              <a:rPr lang="ja-JP" sz="3600">
                <a:latin typeface="+mn-ea"/>
                <a:ea typeface="+mn-ea"/>
                <a:cs typeface="+mj-lt"/>
              </a:rPr>
              <a:t>hat is poured into this container?</a:t>
            </a:r>
            <a:endParaRPr lang="en-US" altLang="ja-JP" sz="8000">
              <a:latin typeface="+mn-ea"/>
              <a:ea typeface="+mn-ea"/>
              <a:cs typeface="Calibri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408056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① </a:t>
            </a:r>
            <a:r>
              <a:rPr lang="ja-JP">
                <a:latin typeface="+mn-ea"/>
                <a:cs typeface="+mn-lt"/>
              </a:rPr>
              <a:t>soy sauce</a:t>
            </a:r>
            <a:endParaRPr lang="ja-JP" altLang="en-US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② </a:t>
            </a:r>
            <a:r>
              <a:rPr lang="ja-JP">
                <a:latin typeface="+mn-ea"/>
                <a:cs typeface="+mn-lt"/>
              </a:rPr>
              <a:t>water</a:t>
            </a:r>
            <a:endParaRPr lang="ja-JP" altLang="en-US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③ </a:t>
            </a:r>
            <a:r>
              <a:rPr lang="ja-JP">
                <a:latin typeface="+mn-ea"/>
                <a:cs typeface="+mn-lt"/>
              </a:rPr>
              <a:t>tea</a:t>
            </a:r>
            <a:endParaRPr lang="ja-JP" altLang="en-US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④ </a:t>
            </a:r>
            <a:r>
              <a:rPr lang="ja-JP">
                <a:latin typeface="+mn-ea"/>
                <a:cs typeface="+mn-lt"/>
              </a:rPr>
              <a:t>sake</a:t>
            </a:r>
            <a:endParaRPr lang="ja-JP" altLang="en-US" sz="3200">
              <a:latin typeface="+mn-ea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3365173" y="4928745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8426447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785374" y="891267"/>
            <a:ext cx="7562296" cy="1815724"/>
          </a:xfrm>
        </p:spPr>
        <p:txBody>
          <a:bodyPr>
            <a:noAutofit/>
          </a:bodyPr>
          <a:lstStyle/>
          <a:p>
            <a:pPr algn="l"/>
            <a:r>
              <a:rPr lang="ja-JP" sz="3600" dirty="0">
                <a:latin typeface="+mn-ea"/>
                <a:ea typeface="+mn-ea"/>
                <a:cs typeface="+mj-lt"/>
              </a:rPr>
              <a:t>This is a tool called shamo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ji.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What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ja-JP" sz="3600" dirty="0">
                <a:latin typeface="+mn-ea"/>
                <a:ea typeface="+mn-ea"/>
                <a:cs typeface="+mj-lt"/>
              </a:rPr>
              <a:t>is it used for?</a:t>
            </a:r>
            <a:endParaRPr lang="en-US" altLang="ja-JP" sz="3600" dirty="0">
              <a:latin typeface="+mn-ea"/>
              <a:ea typeface="+mn-ea"/>
              <a:cs typeface="Calibri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408056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① </a:t>
            </a:r>
            <a:r>
              <a:rPr lang="en-US" altLang="ja-JP" dirty="0">
                <a:latin typeface="+mn-ea"/>
                <a:cs typeface="+mn-lt"/>
              </a:rPr>
              <a:t>fan</a:t>
            </a:r>
            <a:endParaRPr lang="ja-JP" altLang="en-US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②</a:t>
            </a:r>
            <a:r>
              <a:rPr lang="ja-JP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stir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hot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water</a:t>
            </a:r>
            <a:endParaRPr lang="ja-JP" altLang="en-US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③</a:t>
            </a:r>
            <a:r>
              <a:rPr lang="ja-JP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serve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rice</a:t>
            </a:r>
            <a:endParaRPr lang="ja-JP" altLang="en-US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④ </a:t>
            </a:r>
            <a:r>
              <a:rPr lang="en-US" altLang="ja-JP" dirty="0">
                <a:latin typeface="+mn-ea"/>
                <a:cs typeface="+mn-lt"/>
              </a:rPr>
              <a:t>spread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miso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paste</a:t>
            </a:r>
            <a:endParaRPr lang="ja-JP" altLang="en-US" sz="3200" dirty="0">
              <a:latin typeface="+mn-ea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3363640" y="4282237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  <p:pic>
        <p:nvPicPr>
          <p:cNvPr id="6" name="Picture 7" descr="A picture containing brush&#10;&#10;説明は自動で生成されたものです">
            <a:extLst>
              <a:ext uri="{FF2B5EF4-FFF2-40B4-BE49-F238E27FC236}">
                <a16:creationId xmlns:a16="http://schemas.microsoft.com/office/drawing/2014/main" id="{08EBEDFB-0E7E-4434-9EDF-008A2D0555D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8885" y="2874364"/>
            <a:ext cx="2124854" cy="28456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41189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546957" y="891267"/>
            <a:ext cx="8049893" cy="1815724"/>
          </a:xfrm>
        </p:spPr>
        <p:txBody>
          <a:bodyPr>
            <a:noAutofit/>
          </a:bodyPr>
          <a:lstStyle/>
          <a:p>
            <a:pPr algn="l"/>
            <a:r>
              <a:rPr lang="en-US" altLang="ja-JP" sz="3600" dirty="0">
                <a:latin typeface="+mn-ea"/>
                <a:ea typeface="+mn-ea"/>
                <a:cs typeface="+mj-lt"/>
              </a:rPr>
              <a:t>W</a:t>
            </a:r>
            <a:r>
              <a:rPr lang="ja-JP" sz="3600">
                <a:latin typeface="+mn-ea"/>
                <a:ea typeface="+mn-ea"/>
                <a:cs typeface="+mj-lt"/>
              </a:rPr>
              <a:t>hich one of the following kitchen knives is a sashi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mi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knife</a:t>
            </a:r>
            <a:r>
              <a:rPr lang="ja-JP" sz="3600">
                <a:latin typeface="+mn-ea"/>
                <a:ea typeface="+mn-ea"/>
                <a:cs typeface="+mj-lt"/>
              </a:rPr>
              <a:t>?</a:t>
            </a:r>
            <a:endParaRPr lang="en-US" altLang="ja-JP" sz="3600">
              <a:latin typeface="+mn-ea"/>
              <a:ea typeface="+mn-ea"/>
              <a:cs typeface="Calibri"/>
            </a:endParaRPr>
          </a:p>
        </p:txBody>
      </p:sp>
      <p:sp>
        <p:nvSpPr>
          <p:cNvPr id="6" name="コンテンツ プレースホルダー 2">
            <a:extLst>
              <a:ext uri="{FF2B5EF4-FFF2-40B4-BE49-F238E27FC236}">
                <a16:creationId xmlns:a16="http://schemas.microsoft.com/office/drawing/2014/main" id="{C26BD30C-7734-4240-83F0-2551AACA9332}"/>
              </a:ext>
            </a:extLst>
          </p:cNvPr>
          <p:cNvSpPr txBox="1">
            <a:spLocks/>
          </p:cNvSpPr>
          <p:nvPr/>
        </p:nvSpPr>
        <p:spPr>
          <a:xfrm>
            <a:off x="909778" y="2919481"/>
            <a:ext cx="7382500" cy="551881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ja-JP" altLang="en-US">
                <a:latin typeface="+mn-ea"/>
              </a:rPr>
              <a:t>    ①            ②</a:t>
            </a:r>
            <a:r>
              <a:rPr lang="ja-JP" dirty="0">
                <a:latin typeface="+mn-ea"/>
              </a:rPr>
              <a:t>            </a:t>
            </a:r>
            <a:r>
              <a:rPr lang="ja-JP" altLang="en-US">
                <a:latin typeface="+mn-ea"/>
              </a:rPr>
              <a:t>③</a:t>
            </a:r>
            <a:r>
              <a:rPr lang="ja-JP" dirty="0">
                <a:latin typeface="+mn-ea"/>
              </a:rPr>
              <a:t>            </a:t>
            </a:r>
            <a:r>
              <a:rPr lang="ja-JP" altLang="en-US">
                <a:latin typeface="+mn-ea"/>
              </a:rPr>
              <a:t>④</a:t>
            </a:r>
          </a:p>
        </p:txBody>
      </p:sp>
      <p:sp>
        <p:nvSpPr>
          <p:cNvPr id="8" name="楕円 4">
            <a:extLst>
              <a:ext uri="{FF2B5EF4-FFF2-40B4-BE49-F238E27FC236}">
                <a16:creationId xmlns:a16="http://schemas.microsoft.com/office/drawing/2014/main" id="{09336035-D0B3-4294-93CD-B0D1779E1361}"/>
              </a:ext>
            </a:extLst>
          </p:cNvPr>
          <p:cNvSpPr/>
          <p:nvPr/>
        </p:nvSpPr>
        <p:spPr>
          <a:xfrm>
            <a:off x="7077903" y="2919554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latin typeface="+mn-ea"/>
            </a:endParaRPr>
          </a:p>
        </p:txBody>
      </p:sp>
      <p:pic>
        <p:nvPicPr>
          <p:cNvPr id="3" name="Picture 4" descr="A close up of a knife&#10;&#10;説明は自動で生成されたものです">
            <a:extLst>
              <a:ext uri="{FF2B5EF4-FFF2-40B4-BE49-F238E27FC236}">
                <a16:creationId xmlns:a16="http://schemas.microsoft.com/office/drawing/2014/main" id="{160A504B-2C15-4260-A46B-DB8C7EB10C0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4466" y="3608959"/>
            <a:ext cx="7427627" cy="12640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90881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theme/theme1.xml><?xml version="1.0" encoding="utf-8"?>
<a:theme xmlns:a="http://schemas.openxmlformats.org/drawingml/2006/main" name="テーマ1">
  <a:themeElements>
    <a:clrScheme name="そよ風">
      <a:dk1>
        <a:sysClr val="windowText" lastClr="000000"/>
      </a:dk1>
      <a:lt1>
        <a:sysClr val="window" lastClr="FFFFFF"/>
      </a:lt1>
      <a:dk2>
        <a:srgbClr val="09213B"/>
      </a:dk2>
      <a:lt2>
        <a:srgbClr val="D5EDF4"/>
      </a:lt2>
      <a:accent1>
        <a:srgbClr val="2C7C9F"/>
      </a:accent1>
      <a:accent2>
        <a:srgbClr val="244A58"/>
      </a:accent2>
      <a:accent3>
        <a:srgbClr val="E2751D"/>
      </a:accent3>
      <a:accent4>
        <a:srgbClr val="FFB400"/>
      </a:accent4>
      <a:accent5>
        <a:srgbClr val="7EB606"/>
      </a:accent5>
      <a:accent6>
        <a:srgbClr val="C00000"/>
      </a:accent6>
      <a:hlink>
        <a:srgbClr val="7030A0"/>
      </a:hlink>
      <a:folHlink>
        <a:srgbClr val="00B0F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プレゼンテーションErin.pptx" id="{4AA62D4F-C75A-4742-BE3E-072DD276FEC9}" vid="{AABACFAC-C414-4D6A-AAD5-0A0B53A1CACB}"/>
    </a:ext>
  </a:extLst>
</a:theme>
</file>

<file path=ppt/theme/theme2.xml><?xml version="1.0" encoding="utf-8"?>
<a:theme xmlns:a="http://schemas.openxmlformats.org/drawingml/2006/main" name="1_テーマ1">
  <a:themeElements>
    <a:clrScheme name="そよ風">
      <a:dk1>
        <a:sysClr val="windowText" lastClr="000000"/>
      </a:dk1>
      <a:lt1>
        <a:sysClr val="window" lastClr="FFFFFF"/>
      </a:lt1>
      <a:dk2>
        <a:srgbClr val="09213B"/>
      </a:dk2>
      <a:lt2>
        <a:srgbClr val="D5EDF4"/>
      </a:lt2>
      <a:accent1>
        <a:srgbClr val="2C7C9F"/>
      </a:accent1>
      <a:accent2>
        <a:srgbClr val="244A58"/>
      </a:accent2>
      <a:accent3>
        <a:srgbClr val="E2751D"/>
      </a:accent3>
      <a:accent4>
        <a:srgbClr val="FFB400"/>
      </a:accent4>
      <a:accent5>
        <a:srgbClr val="7EB606"/>
      </a:accent5>
      <a:accent6>
        <a:srgbClr val="C00000"/>
      </a:accent6>
      <a:hlink>
        <a:srgbClr val="7030A0"/>
      </a:hlink>
      <a:folHlink>
        <a:srgbClr val="00B0F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プレゼンテーションErin.pptx" id="{81807AB3-2AE7-468E-9852-1267B99C2555}" vid="{6D5B2AC5-2AC5-4C51-A35C-7F13CA07843D}"/>
    </a:ext>
  </a:extLst>
</a:theme>
</file>

<file path=ppt/theme/theme3.xml><?xml version="1.0" encoding="utf-8"?>
<a:theme xmlns:a="http://schemas.openxmlformats.org/drawingml/2006/main" name="デザインの設定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プレゼンテーションErin.pptx" id="{81807AB3-2AE7-468E-9852-1267B99C2555}" vid="{0763D4A6-146B-4941-BD25-378765347238}"/>
    </a:ext>
  </a:extLst>
</a:theme>
</file>

<file path=ppt/theme/theme4.xml><?xml version="1.0" encoding="utf-8"?>
<a:theme xmlns:a="http://schemas.openxmlformats.org/drawingml/2006/main" name="2_テーマ1">
  <a:themeElements>
    <a:clrScheme name="そよ風">
      <a:dk1>
        <a:sysClr val="windowText" lastClr="000000"/>
      </a:dk1>
      <a:lt1>
        <a:sysClr val="window" lastClr="FFFFFF"/>
      </a:lt1>
      <a:dk2>
        <a:srgbClr val="09213B"/>
      </a:dk2>
      <a:lt2>
        <a:srgbClr val="D5EDF4"/>
      </a:lt2>
      <a:accent1>
        <a:srgbClr val="2C7C9F"/>
      </a:accent1>
      <a:accent2>
        <a:srgbClr val="244A58"/>
      </a:accent2>
      <a:accent3>
        <a:srgbClr val="E2751D"/>
      </a:accent3>
      <a:accent4>
        <a:srgbClr val="FFB400"/>
      </a:accent4>
      <a:accent5>
        <a:srgbClr val="7EB606"/>
      </a:accent5>
      <a:accent6>
        <a:srgbClr val="C00000"/>
      </a:accent6>
      <a:hlink>
        <a:srgbClr val="7030A0"/>
      </a:hlink>
      <a:folHlink>
        <a:srgbClr val="00B0F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プレゼンテーションErin.pptx" id="{1473C2FA-8BC8-4D2E-A0CF-E7EB018D2FDE}" vid="{04A26855-DD67-46B7-9105-5D56B801AE11}"/>
    </a:ext>
  </a:extLst>
</a:theme>
</file>

<file path=ppt/theme/theme5.xml><?xml version="1.0" encoding="utf-8"?>
<a:theme xmlns:a="http://schemas.openxmlformats.org/drawingml/2006/main" name="1_デザインの設定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プレゼンテーションErin.pptx" id="{1473C2FA-8BC8-4D2E-A0CF-E7EB018D2FDE}" vid="{A97549B4-31F6-45AA-936E-D2638E76D042}"/>
    </a:ext>
  </a:extLst>
</a:theme>
</file>

<file path=ppt/theme/theme6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プレゼンテーションErin</Template>
  <TotalTime>0</TotalTime>
  <Words>1727</Words>
  <Application>Microsoft Office PowerPoint</Application>
  <PresentationFormat>画面に合わせる (4:3)</PresentationFormat>
  <Paragraphs>193</Paragraphs>
  <Slides>44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7</vt:i4>
      </vt:variant>
      <vt:variant>
        <vt:lpstr>テーマ</vt:lpstr>
      </vt:variant>
      <vt:variant>
        <vt:i4>5</vt:i4>
      </vt:variant>
      <vt:variant>
        <vt:lpstr>スライド タイトル</vt:lpstr>
      </vt:variant>
      <vt:variant>
        <vt:i4>44</vt:i4>
      </vt:variant>
    </vt:vector>
  </HeadingPairs>
  <TitlesOfParts>
    <vt:vector size="56" baseType="lpstr">
      <vt:lpstr>ＭＳ Ｐゴシック</vt:lpstr>
      <vt:lpstr>ＭＳ Ｐゴシック</vt:lpstr>
      <vt:lpstr>MS Gothic</vt:lpstr>
      <vt:lpstr>MS Gothic</vt:lpstr>
      <vt:lpstr>Arial</vt:lpstr>
      <vt:lpstr>Calibri</vt:lpstr>
      <vt:lpstr>Calibri Light</vt:lpstr>
      <vt:lpstr>テーマ1</vt:lpstr>
      <vt:lpstr>1_テーマ1</vt:lpstr>
      <vt:lpstr>デザインの設定</vt:lpstr>
      <vt:lpstr>2_テーマ1</vt:lpstr>
      <vt:lpstr>1_デザインの設定</vt:lpstr>
      <vt:lpstr>PowerPoint プレゼンテーション</vt:lpstr>
      <vt:lpstr>Which is the right way to use chopsticks?</vt:lpstr>
      <vt:lpstr>Which food is usually not eaten with chopsticks?</vt:lpstr>
      <vt:lpstr>Which are sai-bashi chopsticks used in cooking?</vt:lpstr>
      <vt:lpstr>Which is a bowl used for serving miso soup?</vt:lpstr>
      <vt:lpstr>What are these tools used for?</vt:lpstr>
      <vt:lpstr>What is poured into this container?</vt:lpstr>
      <vt:lpstr>This is a tool called shamoji. What is it used for?</vt:lpstr>
      <vt:lpstr>Which one of the following kitchen knives is a sashimi knife?</vt:lpstr>
      <vt:lpstr>This equipment is called hibachi. What is it used for?</vt:lpstr>
      <vt:lpstr>This table has a heater. What do you call it?</vt:lpstr>
      <vt:lpstr>This is used for sitting down in a Japanese-style room. What do you call it?</vt:lpstr>
      <vt:lpstr>What is this tool used for?</vt:lpstr>
      <vt:lpstr>This is a tool used for scratching the back. What is it called?</vt:lpstr>
      <vt:lpstr>PowerPoint プレゼンテーション</vt:lpstr>
      <vt:lpstr>This is called kanjiki. What is it used for?</vt:lpstr>
      <vt:lpstr>Which one of the following is geta? </vt:lpstr>
      <vt:lpstr>This is called kanzashi. What is it used for?</vt:lpstr>
      <vt:lpstr>PowerPoint プレゼンテーション</vt:lpstr>
      <vt:lpstr>This is a tool called yutampo. How do you use it?</vt:lpstr>
      <vt:lpstr>Which one of the following is used for dipping water from a bathtub?</vt:lpstr>
      <vt:lpstr>This is a portable hand warmer. How do you make it warm?</vt:lpstr>
      <vt:lpstr>This is a furoshiki wrapping cloth. What shape is it when spread out?</vt:lpstr>
      <vt:lpstr>Who is imagined as a user of a furoshiki with this pattern in Japan?</vt:lpstr>
      <vt:lpstr>PowerPoint プレゼンテーション</vt:lpstr>
      <vt:lpstr>This is a called juzu. What is it used for?</vt:lpstr>
      <vt:lpstr>PowerPoint プレゼンテーション</vt:lpstr>
      <vt:lpstr>This is called daruma otoshi. What is it used for?</vt:lpstr>
      <vt:lpstr>This is called harisen. What is it used for?</vt:lpstr>
      <vt:lpstr>This is called fūrin and used in summer. How is it used?</vt:lpstr>
      <vt:lpstr>This is called kenzan. What is it used for?</vt:lpstr>
      <vt:lpstr>Which is not used in the tea ceremony?</vt:lpstr>
      <vt:lpstr>PowerPoint プレゼンテーション</vt:lpstr>
      <vt:lpstr>PowerPoint プレゼンテーション</vt:lpstr>
      <vt:lpstr>What is this container used for?</vt:lpstr>
      <vt:lpstr>This is a decoration called baran. What does it decorate?</vt:lpstr>
      <vt:lpstr>What is this tool used for?</vt:lpstr>
      <vt:lpstr>What are these things used for?</vt:lpstr>
      <vt:lpstr>This is lighted for use. What is it for?</vt:lpstr>
      <vt:lpstr>Which shape of wall socket is used for electric appliances in Japan?</vt:lpstr>
      <vt:lpstr>How do you say these sizes of batteries in Japan? </vt:lpstr>
      <vt:lpstr>What is this key ring used for?</vt:lpstr>
      <vt:lpstr>This is used in a bathroom. How is it used?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2020-07-28T10:31:49Z</dcterms:created>
  <dcterms:modified xsi:type="dcterms:W3CDTF">2020-07-28T10:31:55Z</dcterms:modified>
</cp:coreProperties>
</file>