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50"/>
  </p:notesMasterIdLst>
  <p:sldIdLst>
    <p:sldId id="486" r:id="rId6"/>
    <p:sldId id="323" r:id="rId7"/>
    <p:sldId id="439" r:id="rId8"/>
    <p:sldId id="440" r:id="rId9"/>
    <p:sldId id="467" r:id="rId10"/>
    <p:sldId id="441" r:id="rId11"/>
    <p:sldId id="442" r:id="rId12"/>
    <p:sldId id="444" r:id="rId13"/>
    <p:sldId id="468" r:id="rId14"/>
    <p:sldId id="469" r:id="rId15"/>
    <p:sldId id="419" r:id="rId16"/>
    <p:sldId id="470" r:id="rId17"/>
    <p:sldId id="445" r:id="rId18"/>
    <p:sldId id="471" r:id="rId19"/>
    <p:sldId id="472" r:id="rId20"/>
    <p:sldId id="473" r:id="rId21"/>
    <p:sldId id="365" r:id="rId22"/>
    <p:sldId id="443" r:id="rId23"/>
    <p:sldId id="446" r:id="rId24"/>
    <p:sldId id="447" r:id="rId25"/>
    <p:sldId id="448" r:id="rId26"/>
    <p:sldId id="474" r:id="rId27"/>
    <p:sldId id="475" r:id="rId28"/>
    <p:sldId id="476" r:id="rId29"/>
    <p:sldId id="477" r:id="rId30"/>
    <p:sldId id="450" r:id="rId31"/>
    <p:sldId id="402" r:id="rId32"/>
    <p:sldId id="449" r:id="rId33"/>
    <p:sldId id="369" r:id="rId34"/>
    <p:sldId id="461" r:id="rId35"/>
    <p:sldId id="466" r:id="rId36"/>
    <p:sldId id="478" r:id="rId37"/>
    <p:sldId id="479" r:id="rId38"/>
    <p:sldId id="428" r:id="rId39"/>
    <p:sldId id="480" r:id="rId40"/>
    <p:sldId id="405" r:id="rId41"/>
    <p:sldId id="481" r:id="rId42"/>
    <p:sldId id="482" r:id="rId43"/>
    <p:sldId id="483" r:id="rId44"/>
    <p:sldId id="484" r:id="rId45"/>
    <p:sldId id="413" r:id="rId46"/>
    <p:sldId id="460" r:id="rId47"/>
    <p:sldId id="464" r:id="rId48"/>
    <p:sldId id="485" r:id="rId4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C11BF-5F81-254E-06F1-ADB7BEF56D2E}" v="58" dt="2020-05-14T06:07:49.719"/>
    <p1510:client id="{2A792B84-C7AE-02D5-4742-6FC1AC7FF964}" v="61" dt="2020-04-30T07:36:27.487"/>
    <p1510:client id="{32560E3F-6E7F-989F-0582-AAD10195E349}" v="10" dt="2020-04-24T05:06:32.766"/>
    <p1510:client id="{3B5F0050-BA5C-59CE-305A-183C80FED001}" v="204" dt="2020-05-29T13:18:19.687"/>
    <p1510:client id="{3B92FBB3-D84A-8913-CBD3-09AD687D99B4}" v="3103" dt="2020-06-18T08:57:09.727"/>
    <p1510:client id="{3D6B481C-B2F3-8C35-83B9-69CEAEA65BAE}" v="781" dt="2020-06-17T13:47:55.846"/>
    <p1510:client id="{44FE115C-AC6F-1321-9BE7-D656D1425CF7}" v="59" dt="2020-06-17T08:35:45.07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60B580F9-2B26-5179-C2BB-1D78BE199225}" v="4" dt="2020-04-24T06:30:42.413"/>
    <p1510:client id="{6ECE0081-082F-DE2F-3239-FE187C06C761}" v="28" dt="2020-04-24T05:04:27.421"/>
    <p1510:client id="{6F8C31B4-DE10-959B-C9A9-D5108A0AC4FE}" v="3" dt="2020-06-30T13:26:45.008"/>
    <p1510:client id="{77770521-1096-65D8-8608-C791C93E3435}" v="166" dt="2020-04-24T05:00:35.723"/>
    <p1510:client id="{86E6FCAB-DDD2-562A-3E53-5F8720C5BEC7}" v="1" dt="2020-05-20T05:41:57.905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3B99C9D-EC9F-FEA2-2902-5BB730A5A7C5}" v="2331" dt="2020-06-14T13:26:14.984"/>
    <p1510:client id="{98CA3BA5-CB3E-9B4E-9F79-CE8C4D0014E2}" v="182" dt="2020-05-15T00:54:24.539"/>
    <p1510:client id="{A31E48B3-71D9-A315-DAA5-B2029F5ED324}" v="235" dt="2020-05-14T11:18:43.305"/>
    <p1510:client id="{BA90E12B-9006-16FD-BAF8-1D3002BE205A}" v="2716" dt="2020-06-29T09:24:14.075"/>
    <p1510:client id="{BCE0132B-ADFA-1311-42B8-CECB19F91CC1}" v="180" dt="2020-04-30T08:30:26.746"/>
    <p1510:client id="{CA18398E-DD4B-1074-263C-734FBC3AA9C0}" v="5252" dt="2020-05-29T06:38:14.701"/>
    <p1510:client id="{D2547D75-557D-17A7-131E-77694D3B722D}" v="34" dt="2020-05-15T00:30:17.220"/>
    <p1510:client id="{DD064CBB-3ED5-8971-17C6-26820BFD8AC3}" v="4700" dt="2020-06-30T13:18:27.838"/>
    <p1510:client id="{E9809917-C7AD-9CFE-B7D2-681E7DD7514C}" v="405" dt="2020-05-19T04:34:35.133"/>
    <p1510:client id="{EB400AA0-BC51-A510-448C-CDF64F5C6662}" v="53" dt="2020-06-10T02:22:29.972"/>
    <p1510:client id="{F49D7B01-71BF-5687-DF6F-3D8072ACE0B9}" v="337" dt="2020-05-21T06:27:04.251"/>
    <p1510:client id="{FABFAEDD-D384-493F-E26A-15BDF56D23F0}" v="2136" dt="2020-06-29T00:38:45.8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10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notesMaster" Target="notesMasters/notesMaster1.xml"/><Relationship Id="rId55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microsoft.com/office/2015/10/relationships/revisionInfo" Target="revisionInfo.xml"/><Relationship Id="rId8" Type="http://schemas.openxmlformats.org/officeDocument/2006/relationships/slide" Target="slides/slide3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FABFAEDD-D384-493F-E26A-15BDF56D23F0}"/>
    <pc:docChg chg="addSld modSld sldOrd">
      <pc:chgData name="内田 陽子" userId="S::yoko_uchida@jpfgojp.onmicrosoft.com::3ba88787-b8da-4fc8-a417-83f627a88c5e" providerId="AD" clId="Web-{FABFAEDD-D384-493F-E26A-15BDF56D23F0}" dt="2020-06-29T00:38:45.858" v="2107" actId="1076"/>
      <pc:docMkLst>
        <pc:docMk/>
      </pc:docMkLst>
      <pc:sldChg chg="addSp delSp modSp">
        <pc:chgData name="内田 陽子" userId="S::yoko_uchida@jpfgojp.onmicrosoft.com::3ba88787-b8da-4fc8-a417-83f627a88c5e" providerId="AD" clId="Web-{FABFAEDD-D384-493F-E26A-15BDF56D23F0}" dt="2020-06-27T14:58:00.306" v="91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FABFAEDD-D384-493F-E26A-15BDF56D23F0}" dt="2020-06-27T14:57:37.478" v="87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7T14:56:29.712" v="45" actId="20577"/>
          <ac:spMkLst>
            <pc:docMk/>
            <pc:sldMk cId="2010396247" sldId="258"/>
            <ac:spMk id="3" creationId="{E0222A54-0EEB-4AA0-83C1-3E319CDEEA14}"/>
          </ac:spMkLst>
        </pc:spChg>
        <pc:spChg chg="add mod">
          <ac:chgData name="内田 陽子" userId="S::yoko_uchida@jpfgojp.onmicrosoft.com::3ba88787-b8da-4fc8-a417-83f627a88c5e" providerId="AD" clId="Web-{FABFAEDD-D384-493F-E26A-15BDF56D23F0}" dt="2020-06-27T14:58:00.306" v="91"/>
          <ac:spMkLst>
            <pc:docMk/>
            <pc:sldMk cId="2010396247" sldId="258"/>
            <ac:spMk id="6" creationId="{DD586B3A-10B6-457E-9E5C-9AEAFD03FCC8}"/>
          </ac:spMkLst>
        </pc:spChg>
        <pc:picChg chg="add mod modCrop">
          <ac:chgData name="内田 陽子" userId="S::yoko_uchida@jpfgojp.onmicrosoft.com::3ba88787-b8da-4fc8-a417-83f627a88c5e" providerId="AD" clId="Web-{FABFAEDD-D384-493F-E26A-15BDF56D23F0}" dt="2020-06-27T14:55:55.665" v="7" actId="1076"/>
          <ac:picMkLst>
            <pc:docMk/>
            <pc:sldMk cId="2010396247" sldId="258"/>
            <ac:picMk id="5" creationId="{A3BCFB24-1DBD-4C64-820A-C01C8D94424C}"/>
          </ac:picMkLst>
        </pc:picChg>
        <pc:picChg chg="del">
          <ac:chgData name="内田 陽子" userId="S::yoko_uchida@jpfgojp.onmicrosoft.com::3ba88787-b8da-4fc8-a417-83f627a88c5e" providerId="AD" clId="Web-{FABFAEDD-D384-493F-E26A-15BDF56D23F0}" dt="2020-06-27T14:56:00.352" v="8"/>
          <ac:picMkLst>
            <pc:docMk/>
            <pc:sldMk cId="2010396247" sldId="258"/>
            <ac:picMk id="10" creationId="{24D65E80-15BC-48C7-BF38-2F6831FE31D1}"/>
          </ac:picMkLst>
        </pc:picChg>
      </pc:sldChg>
      <pc:sldChg chg="addSp delSp modSp">
        <pc:chgData name="内田 陽子" userId="S::yoko_uchida@jpfgojp.onmicrosoft.com::3ba88787-b8da-4fc8-a417-83f627a88c5e" providerId="AD" clId="Web-{FABFAEDD-D384-493F-E26A-15BDF56D23F0}" dt="2020-06-28T09:17:07.454" v="246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FABFAEDD-D384-493F-E26A-15BDF56D23F0}" dt="2020-06-28T09:16:41.875" v="215" actId="1076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5:47.976" v="199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09:42.977" v="175" actId="20577"/>
          <ac:spMkLst>
            <pc:docMk/>
            <pc:sldMk cId="1239041308" sldId="323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FABFAEDD-D384-493F-E26A-15BDF56D23F0}" dt="2020-06-27T14:58:26.322" v="95"/>
          <ac:spMkLst>
            <pc:docMk/>
            <pc:sldMk cId="1239041308" sldId="323"/>
            <ac:spMk id="5" creationId="{290FC848-67B5-4996-A7D2-26EBC0B86D78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5:54.897" v="200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6:59.235" v="230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7:07.454" v="246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6:51.985" v="219" actId="1076"/>
          <ac:spMkLst>
            <pc:docMk/>
            <pc:sldMk cId="1239041308" sldId="32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FABFAEDD-D384-493F-E26A-15BDF56D23F0}" dt="2020-06-29T00:20:39.298" v="1841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FABFAEDD-D384-493F-E26A-15BDF56D23F0}" dt="2020-06-29T00:19:13.846" v="1763" actId="20577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7:35.768" v="1705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8:59.267" v="1751" actId="20577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0:26.720" v="1840" actId="1076"/>
          <ac:spMkLst>
            <pc:docMk/>
            <pc:sldMk cId="3225434964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9:37.986" v="1805" actId="20577"/>
          <ac:spMkLst>
            <pc:docMk/>
            <pc:sldMk cId="3225434964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0:02.299" v="1836" actId="20577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9:27.424" v="1793" actId="20577"/>
          <ac:spMkLst>
            <pc:docMk/>
            <pc:sldMk cId="3225434964" sldId="365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FABFAEDD-D384-493F-E26A-15BDF56D23F0}" dt="2020-06-28T09:33:53.296" v="722" actId="20577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FABFAEDD-D384-493F-E26A-15BDF56D23F0}" dt="2020-06-28T09:20:34.187" v="361" actId="1076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8:29.547" v="266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3:53.296" v="722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1:03.968" v="387" actId="1076"/>
          <ac:spMkLst>
            <pc:docMk/>
            <pc:sldMk cId="219858601" sldId="4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13.874" v="329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29.609" v="358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54.515" v="384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add">
        <pc:chgData name="内田 陽子" userId="S::yoko_uchida@jpfgojp.onmicrosoft.com::3ba88787-b8da-4fc8-a417-83f627a88c5e" providerId="AD" clId="Web-{FABFAEDD-D384-493F-E26A-15BDF56D23F0}" dt="2020-06-27T14:58:45.759" v="96"/>
        <pc:sldMkLst>
          <pc:docMk/>
          <pc:sldMk cId="1737716498" sldId="438"/>
        </pc:sldMkLst>
      </pc:sldChg>
      <pc:sldChg chg="modSp add ord replId">
        <pc:chgData name="内田 陽子" userId="S::yoko_uchida@jpfgojp.onmicrosoft.com::3ba88787-b8da-4fc8-a417-83f627a88c5e" providerId="AD" clId="Web-{FABFAEDD-D384-493F-E26A-15BDF56D23F0}" dt="2020-06-28T09:25:00.171" v="498" actId="20577"/>
        <pc:sldMkLst>
          <pc:docMk/>
          <pc:sldMk cId="3549227618" sldId="439"/>
        </pc:sldMkLst>
        <pc:spChg chg="mod">
          <ac:chgData name="内田 陽子" userId="S::yoko_uchida@jpfgojp.onmicrosoft.com::3ba88787-b8da-4fc8-a417-83f627a88c5e" providerId="AD" clId="Web-{FABFAEDD-D384-493F-E26A-15BDF56D23F0}" dt="2020-06-28T09:24:25.202" v="449" actId="20577"/>
          <ac:spMkLst>
            <pc:docMk/>
            <pc:sldMk cId="3549227618" sldId="43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2:47.030" v="417" actId="20577"/>
          <ac:spMkLst>
            <pc:docMk/>
            <pc:sldMk cId="3549227618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17.655" v="443" actId="20577"/>
          <ac:spMkLst>
            <pc:docMk/>
            <pc:sldMk cId="3549227618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2:54.217" v="418" actId="1076"/>
          <ac:spMkLst>
            <pc:docMk/>
            <pc:sldMk cId="3549227618" sldId="43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46.733" v="473" actId="20577"/>
          <ac:spMkLst>
            <pc:docMk/>
            <pc:sldMk cId="3549227618" sldId="43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5:00.171" v="498" actId="20577"/>
          <ac:spMkLst>
            <pc:docMk/>
            <pc:sldMk cId="3549227618" sldId="43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37.967" v="462" actId="20577"/>
          <ac:spMkLst>
            <pc:docMk/>
            <pc:sldMk cId="3549227618" sldId="439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09:27:49.920" v="617" actId="20577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FABFAEDD-D384-493F-E26A-15BDF56D23F0}" dt="2020-06-28T09:27:20.420" v="576" actId="20577"/>
          <ac:spMkLst>
            <pc:docMk/>
            <pc:sldMk cId="2850448850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51.702" v="548" actId="20577"/>
          <ac:spMkLst>
            <pc:docMk/>
            <pc:sldMk cId="2850448850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11.171" v="522" actId="20577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59.108" v="549" actId="1076"/>
          <ac:spMkLst>
            <pc:docMk/>
            <pc:sldMk cId="2850448850" sldId="44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7:35.639" v="595" actId="20577"/>
          <ac:spMkLst>
            <pc:docMk/>
            <pc:sldMk cId="2850448850" sldId="4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7:49.920" v="617" actId="20577"/>
          <ac:spMkLst>
            <pc:docMk/>
            <pc:sldMk cId="2850448850" sldId="440"/>
            <ac:spMk id="10" creationId="{9A12C887-F2A3-44AE-B14D-889C875FFA4A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09:37:33.248" v="774" actId="20577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FABFAEDD-D384-493F-E26A-15BDF56D23F0}" dt="2020-06-28T09:36:52.577" v="733" actId="20577"/>
          <ac:spMkLst>
            <pc:docMk/>
            <pc:sldMk cId="3994304355" sldId="4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1:05.872" v="714" actId="20577"/>
          <ac:spMkLst>
            <pc:docMk/>
            <pc:sldMk cId="3994304355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0:24.045" v="693" actId="20577"/>
          <ac:spMkLst>
            <pc:docMk/>
            <pc:sldMk cId="3994304355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1:12.560" v="715" actId="1076"/>
          <ac:spMkLst>
            <pc:docMk/>
            <pc:sldMk cId="3994304355" sldId="44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18.639" v="765" actId="20577"/>
          <ac:spMkLst>
            <pc:docMk/>
            <pc:sldMk cId="3994304355" sldId="44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33.248" v="774" actId="20577"/>
          <ac:spMkLst>
            <pc:docMk/>
            <pc:sldMk cId="3994304355" sldId="44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03.639" v="744" actId="20577"/>
          <ac:spMkLst>
            <pc:docMk/>
            <pc:sldMk cId="3994304355" sldId="44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16:19.660" v="910" actId="1076"/>
        <pc:sldMkLst>
          <pc:docMk/>
          <pc:sldMk cId="2134300188" sldId="442"/>
        </pc:sldMkLst>
        <pc:spChg chg="mod">
          <ac:chgData name="内田 陽子" userId="S::yoko_uchida@jpfgojp.onmicrosoft.com::3ba88787-b8da-4fc8-a417-83f627a88c5e" providerId="AD" clId="Web-{FABFAEDD-D384-493F-E26A-15BDF56D23F0}" dt="2020-06-28T12:10:37.939" v="845" actId="20577"/>
          <ac:spMkLst>
            <pc:docMk/>
            <pc:sldMk cId="2134300188" sldId="44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1:46:09.156" v="795" actId="20577"/>
          <ac:spMkLst>
            <pc:docMk/>
            <pc:sldMk cId="2134300188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6:19.660" v="910" actId="1076"/>
          <ac:spMkLst>
            <pc:docMk/>
            <pc:sldMk cId="2134300188" sldId="4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1:46:18.827" v="796" actId="1076"/>
          <ac:spMkLst>
            <pc:docMk/>
            <pc:sldMk cId="2134300188" sldId="44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15.955" v="882" actId="20577"/>
          <ac:spMkLst>
            <pc:docMk/>
            <pc:sldMk cId="2134300188" sldId="44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30.158" v="906" actId="20577"/>
          <ac:spMkLst>
            <pc:docMk/>
            <pc:sldMk cId="2134300188" sldId="44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02.892" v="862" actId="20577"/>
          <ac:spMkLst>
            <pc:docMk/>
            <pc:sldMk cId="2134300188" sldId="442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23:30.097" v="1087" actId="20577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FABFAEDD-D384-493F-E26A-15BDF56D23F0}" dt="2020-06-28T12:22:20.612" v="1035" actId="20577"/>
          <ac:spMkLst>
            <pc:docMk/>
            <pc:sldMk cId="2624926469" sldId="4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8:03.598" v="934" actId="20577"/>
          <ac:spMkLst>
            <pc:docMk/>
            <pc:sldMk cId="2624926469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1:52.441" v="982" actId="20577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8:10.848" v="935" actId="1076"/>
          <ac:spMkLst>
            <pc:docMk/>
            <pc:sldMk cId="2624926469" sldId="44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2:30.722" v="1046" actId="20577"/>
          <ac:spMkLst>
            <pc:docMk/>
            <pc:sldMk cId="2624926469" sldId="44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2:56.253" v="1073" actId="20577"/>
          <ac:spMkLst>
            <pc:docMk/>
            <pc:sldMk cId="2624926469" sldId="44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3:30.097" v="1087" actId="20577"/>
          <ac:spMkLst>
            <pc:docMk/>
            <pc:sldMk cId="2624926469" sldId="443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30:32.924" v="1257" actId="1076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FABFAEDD-D384-493F-E26A-15BDF56D23F0}" dt="2020-06-28T12:28:40.487" v="1201" actId="20577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5:52.425" v="1109" actId="20577"/>
          <ac:spMkLst>
            <pc:docMk/>
            <pc:sldMk cId="1821118130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26.159" v="1190" actId="20577"/>
          <ac:spMkLst>
            <pc:docMk/>
            <pc:sldMk cId="1821118130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50.784" v="1218" actId="20577"/>
          <ac:spMkLst>
            <pc:docMk/>
            <pc:sldMk cId="1821118130" sldId="4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59.268" v="1224" actId="20577"/>
          <ac:spMkLst>
            <pc:docMk/>
            <pc:sldMk cId="1821118130" sldId="4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0:32.924" v="1257" actId="1076"/>
          <ac:spMkLst>
            <pc:docMk/>
            <pc:sldMk cId="1821118130" sldId="44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40:58.284" v="1478" actId="20577"/>
        <pc:sldMkLst>
          <pc:docMk/>
          <pc:sldMk cId="1506209741" sldId="445"/>
        </pc:sldMkLst>
        <pc:spChg chg="mod">
          <ac:chgData name="内田 陽子" userId="S::yoko_uchida@jpfgojp.onmicrosoft.com::3ba88787-b8da-4fc8-a417-83f627a88c5e" providerId="AD" clId="Web-{FABFAEDD-D384-493F-E26A-15BDF56D23F0}" dt="2020-06-28T12:39:48.972" v="1401" actId="20577"/>
          <ac:spMkLst>
            <pc:docMk/>
            <pc:sldMk cId="1506209741" sldId="44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3:39.376" v="1280" actId="20577"/>
          <ac:spMkLst>
            <pc:docMk/>
            <pc:sldMk cId="1506209741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9:22.285" v="1383" actId="20577"/>
          <ac:spMkLst>
            <pc:docMk/>
            <pc:sldMk cId="1506209741" sldId="4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9:35.832" v="1384" actId="1076"/>
          <ac:spMkLst>
            <pc:docMk/>
            <pc:sldMk cId="1506209741" sldId="44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36.816" v="1434" actId="20577"/>
          <ac:spMkLst>
            <pc:docMk/>
            <pc:sldMk cId="1506209741" sldId="44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43.597" v="1442" actId="20577"/>
          <ac:spMkLst>
            <pc:docMk/>
            <pc:sldMk cId="1506209741" sldId="44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58.284" v="1478" actId="20577"/>
          <ac:spMkLst>
            <pc:docMk/>
            <pc:sldMk cId="1506209741" sldId="44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48:28.658" v="1609" actId="20577"/>
        <pc:sldMkLst>
          <pc:docMk/>
          <pc:sldMk cId="3757872599" sldId="446"/>
        </pc:sldMkLst>
        <pc:spChg chg="mod">
          <ac:chgData name="内田 陽子" userId="S::yoko_uchida@jpfgojp.onmicrosoft.com::3ba88787-b8da-4fc8-a417-83f627a88c5e" providerId="AD" clId="Web-{FABFAEDD-D384-493F-E26A-15BDF56D23F0}" dt="2020-06-28T12:47:54.752" v="1590" actId="1076"/>
          <ac:spMkLst>
            <pc:docMk/>
            <pc:sldMk cId="3757872599" sldId="44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7:16.533" v="1551" actId="20577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6:56.752" v="1543" actId="20577"/>
          <ac:spMkLst>
            <pc:docMk/>
            <pc:sldMk cId="3757872599" sldId="4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7:54.767" v="1591" actId="1076"/>
          <ac:spMkLst>
            <pc:docMk/>
            <pc:sldMk cId="3757872599" sldId="44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8:14.455" v="1598" actId="20577"/>
          <ac:spMkLst>
            <pc:docMk/>
            <pc:sldMk cId="3757872599" sldId="44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8:28.658" v="1609" actId="20577"/>
          <ac:spMkLst>
            <pc:docMk/>
            <pc:sldMk cId="3757872599" sldId="44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52:45.047" v="1688" actId="1076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FABFAEDD-D384-493F-E26A-15BDF56D23F0}" dt="2020-06-28T12:52:45.032" v="1686" actId="1076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1:13.532" v="1627" actId="20577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0:48.048" v="1617" actId="20577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1:31.360" v="1629" actId="1076"/>
          <ac:spMkLst>
            <pc:docMk/>
            <pc:sldMk cId="2547884084" sldId="44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45.032" v="1687" actId="1076"/>
          <ac:spMkLst>
            <pc:docMk/>
            <pc:sldMk cId="2547884084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45.047" v="1688" actId="1076"/>
          <ac:spMkLst>
            <pc:docMk/>
            <pc:sldMk cId="2547884084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32.923" v="1682" actId="1076"/>
          <ac:spMkLst>
            <pc:docMk/>
            <pc:sldMk cId="2547884084" sldId="447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9T00:22:22.282" v="1864" actId="1076"/>
        <pc:sldMkLst>
          <pc:docMk/>
          <pc:sldMk cId="3989000421" sldId="448"/>
        </pc:sldMkLst>
        <pc:spChg chg="mod">
          <ac:chgData name="内田 陽子" userId="S::yoko_uchida@jpfgojp.onmicrosoft.com::3ba88787-b8da-4fc8-a417-83f627a88c5e" providerId="AD" clId="Web-{FABFAEDD-D384-493F-E26A-15BDF56D23F0}" dt="2020-06-29T00:22:08.923" v="1863" actId="20577"/>
          <ac:spMkLst>
            <pc:docMk/>
            <pc:sldMk cId="3989000421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2:22.282" v="1864" actId="1076"/>
          <ac:spMkLst>
            <pc:docMk/>
            <pc:sldMk cId="3989000421" sldId="448"/>
            <ac:spMk id="7" creationId="{1AF68CEC-B70C-4DFA-9973-E5B8A12ED17D}"/>
          </ac:spMkLst>
        </pc:spChg>
      </pc:sldChg>
      <pc:sldChg chg="delSp modSp add replId">
        <pc:chgData name="内田 陽子" userId="S::yoko_uchida@jpfgojp.onmicrosoft.com::3ba88787-b8da-4fc8-a417-83f627a88c5e" providerId="AD" clId="Web-{FABFAEDD-D384-493F-E26A-15BDF56D23F0}" dt="2020-06-29T00:26:26.657" v="1927" actId="1076"/>
        <pc:sldMkLst>
          <pc:docMk/>
          <pc:sldMk cId="2043561076" sldId="449"/>
        </pc:sldMkLst>
        <pc:spChg chg="del">
          <ac:chgData name="内田 陽子" userId="S::yoko_uchida@jpfgojp.onmicrosoft.com::3ba88787-b8da-4fc8-a417-83f627a88c5e" providerId="AD" clId="Web-{FABFAEDD-D384-493F-E26A-15BDF56D23F0}" dt="2020-06-29T00:26:08.985" v="1926"/>
          <ac:spMkLst>
            <pc:docMk/>
            <pc:sldMk cId="2043561076" sldId="44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5:57.626" v="1922" actId="20577"/>
          <ac:spMkLst>
            <pc:docMk/>
            <pc:sldMk cId="2043561076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5:11.141" v="1908" actId="20577"/>
          <ac:spMkLst>
            <pc:docMk/>
            <pc:sldMk cId="2043561076" sldId="4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6:26.657" v="1927" actId="1076"/>
          <ac:spMkLst>
            <pc:docMk/>
            <pc:sldMk cId="2043561076" sldId="44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5"/>
          <ac:spMkLst>
            <pc:docMk/>
            <pc:sldMk cId="2043561076" sldId="44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4"/>
          <ac:spMkLst>
            <pc:docMk/>
            <pc:sldMk cId="2043561076" sldId="44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3"/>
          <ac:spMkLst>
            <pc:docMk/>
            <pc:sldMk cId="2043561076" sldId="44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9T00:36:55.764" v="2081" actId="1076"/>
        <pc:sldMkLst>
          <pc:docMk/>
          <pc:sldMk cId="312432115" sldId="450"/>
        </pc:sldMkLst>
        <pc:spChg chg="mod">
          <ac:chgData name="内田 陽子" userId="S::yoko_uchida@jpfgojp.onmicrosoft.com::3ba88787-b8da-4fc8-a417-83f627a88c5e" providerId="AD" clId="Web-{FABFAEDD-D384-493F-E26A-15BDF56D23F0}" dt="2020-06-29T00:36:17.390" v="2041" actId="20577"/>
          <ac:spMkLst>
            <pc:docMk/>
            <pc:sldMk cId="312432115" sldId="45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2:50.968" v="1948" actId="20577"/>
          <ac:spMkLst>
            <pc:docMk/>
            <pc:sldMk cId="312432115" sldId="45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5:52.421" v="2026" actId="20577"/>
          <ac:spMkLst>
            <pc:docMk/>
            <pc:sldMk cId="312432115" sldId="45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55.764" v="2081" actId="1076"/>
          <ac:spMkLst>
            <pc:docMk/>
            <pc:sldMk cId="312432115" sldId="45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26.874" v="2058" actId="20577"/>
          <ac:spMkLst>
            <pc:docMk/>
            <pc:sldMk cId="312432115" sldId="45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35.077" v="2067" actId="20577"/>
          <ac:spMkLst>
            <pc:docMk/>
            <pc:sldMk cId="312432115" sldId="45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47.952" v="2079" actId="20577"/>
          <ac:spMkLst>
            <pc:docMk/>
            <pc:sldMk cId="312432115" sldId="450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9T00:38:45.858" v="2107" actId="1076"/>
        <pc:sldMkLst>
          <pc:docMk/>
          <pc:sldMk cId="336248084" sldId="451"/>
        </pc:sldMkLst>
        <pc:spChg chg="mod">
          <ac:chgData name="内田 陽子" userId="S::yoko_uchida@jpfgojp.onmicrosoft.com::3ba88787-b8da-4fc8-a417-83f627a88c5e" providerId="AD" clId="Web-{FABFAEDD-D384-493F-E26A-15BDF56D23F0}" dt="2020-06-29T00:38:33.874" v="2106" actId="20577"/>
          <ac:spMkLst>
            <pc:docMk/>
            <pc:sldMk cId="336248084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8:05.264" v="2088" actId="20577"/>
          <ac:spMkLst>
            <pc:docMk/>
            <pc:sldMk cId="336248084" sldId="4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8:45.858" v="2107" actId="1076"/>
          <ac:spMkLst>
            <pc:docMk/>
            <pc:sldMk cId="336248084" sldId="451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DD064CBB-3ED5-8971-17C6-26820BFD8AC3}"/>
    <pc:docChg chg="addSld delSld modSld sldOrd">
      <pc:chgData name="内田 陽子" userId="S::yoko_uchida@jpfgojp.onmicrosoft.com::3ba88787-b8da-4fc8-a417-83f627a88c5e" providerId="AD" clId="Web-{DD064CBB-3ED5-8971-17C6-26820BFD8AC3}" dt="2020-06-30T13:18:27.838" v="4702"/>
      <pc:docMkLst>
        <pc:docMk/>
      </pc:docMkLst>
      <pc:sldChg chg="addSp delSp modSp">
        <pc:chgData name="内田 陽子" userId="S::yoko_uchida@jpfgojp.onmicrosoft.com::3ba88787-b8da-4fc8-a417-83f627a88c5e" providerId="AD" clId="Web-{DD064CBB-3ED5-8971-17C6-26820BFD8AC3}" dt="2020-06-30T05:27:59.412" v="77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DD064CBB-3ED5-8971-17C6-26820BFD8AC3}" dt="2020-06-30T05:27:52.365" v="75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25:36.125" v="51" actId="1076"/>
          <ac:spMkLst>
            <pc:docMk/>
            <pc:sldMk cId="2010396247" sldId="258"/>
            <ac:spMk id="3" creationId="{E0222A54-0EEB-4AA0-83C1-3E319CDEEA14}"/>
          </ac:spMkLst>
        </pc:spChg>
        <pc:spChg chg="ord">
          <ac:chgData name="内田 陽子" userId="S::yoko_uchida@jpfgojp.onmicrosoft.com::3ba88787-b8da-4fc8-a417-83f627a88c5e" providerId="AD" clId="Web-{DD064CBB-3ED5-8971-17C6-26820BFD8AC3}" dt="2020-06-30T05:27:35.567" v="73"/>
          <ac:spMkLst>
            <pc:docMk/>
            <pc:sldMk cId="2010396247" sldId="258"/>
            <ac:spMk id="9" creationId="{8569A724-CB2E-4772-A152-24415101F15E}"/>
          </ac:spMkLst>
        </pc:spChg>
        <pc:picChg chg="del">
          <ac:chgData name="内田 陽子" userId="S::yoko_uchida@jpfgojp.onmicrosoft.com::3ba88787-b8da-4fc8-a417-83f627a88c5e" providerId="AD" clId="Web-{DD064CBB-3ED5-8971-17C6-26820BFD8AC3}" dt="2020-06-30T05:27:29.473" v="72"/>
          <ac:picMkLst>
            <pc:docMk/>
            <pc:sldMk cId="2010396247" sldId="258"/>
            <ac:picMk id="5" creationId="{A3BCFB24-1DBD-4C64-820A-C01C8D94424C}"/>
          </ac:picMkLst>
        </pc:picChg>
        <pc:picChg chg="add mod ord modCrop">
          <ac:chgData name="内田 陽子" userId="S::yoko_uchida@jpfgojp.onmicrosoft.com::3ba88787-b8da-4fc8-a417-83f627a88c5e" providerId="AD" clId="Web-{DD064CBB-3ED5-8971-17C6-26820BFD8AC3}" dt="2020-06-30T05:27:59.412" v="77" actId="1076"/>
          <ac:picMkLst>
            <pc:docMk/>
            <pc:sldMk cId="2010396247" sldId="258"/>
            <ac:picMk id="6" creationId="{79204CDD-91D0-4D1A-98C7-102EE3D35DB4}"/>
          </ac:picMkLst>
        </pc:picChg>
      </pc:sldChg>
      <pc:sldChg chg="delSp modSp">
        <pc:chgData name="内田 陽子" userId="S::yoko_uchida@jpfgojp.onmicrosoft.com::3ba88787-b8da-4fc8-a417-83f627a88c5e" providerId="AD" clId="Web-{DD064CBB-3ED5-8971-17C6-26820BFD8AC3}" dt="2020-06-30T05:32:31.546" v="210" actId="1076"/>
        <pc:sldMkLst>
          <pc:docMk/>
          <pc:sldMk cId="1239041308" sldId="323"/>
        </pc:sldMkLst>
        <pc:spChg chg="del">
          <ac:chgData name="内田 陽子" userId="S::yoko_uchida@jpfgojp.onmicrosoft.com::3ba88787-b8da-4fc8-a417-83f627a88c5e" providerId="AD" clId="Web-{DD064CBB-3ED5-8971-17C6-26820BFD8AC3}" dt="2020-06-30T05:31:40.560" v="137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0:21.479" v="96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1:34.200" v="136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0:28.964" v="97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2:06.499" v="164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2:18.046" v="207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2:31.546" v="210" actId="1076"/>
          <ac:spMkLst>
            <pc:docMk/>
            <pc:sldMk cId="1239041308" sldId="323"/>
            <ac:spMk id="11" creationId="{9557DDCB-0AF4-4AFF-A705-E5DBBE957561}"/>
          </ac:spMkLst>
        </pc:spChg>
      </pc:sldChg>
      <pc:sldChg chg="delSp modSp ord">
        <pc:chgData name="内田 陽子" userId="S::yoko_uchida@jpfgojp.onmicrosoft.com::3ba88787-b8da-4fc8-a417-83f627a88c5e" providerId="AD" clId="Web-{DD064CBB-3ED5-8971-17C6-26820BFD8AC3}" dt="2020-06-30T07:16:19.408" v="1958"/>
        <pc:sldMkLst>
          <pc:docMk/>
          <pc:sldMk cId="3225434964" sldId="365"/>
        </pc:sldMkLst>
        <pc:spChg chg="del mod">
          <ac:chgData name="内田 陽子" userId="S::yoko_uchida@jpfgojp.onmicrosoft.com::3ba88787-b8da-4fc8-a417-83f627a88c5e" providerId="AD" clId="Web-{DD064CBB-3ED5-8971-17C6-26820BFD8AC3}" dt="2020-06-30T07:14:56.202" v="1931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14:50.640" v="1928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15:31.422" v="1956" actId="20577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15:51.563" v="1957" actId="1076"/>
          <ac:spMkLst>
            <pc:docMk/>
            <pc:sldMk cId="3225434964" sldId="365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DD064CBB-3ED5-8971-17C6-26820BFD8AC3}" dt="2020-06-30T07:14:56.202" v="1930"/>
          <ac:spMkLst>
            <pc:docMk/>
            <pc:sldMk cId="3225434964" sldId="365"/>
            <ac:spMk id="9" creationId="{48920A6D-E990-4345-B2E9-6CEDA0026157}"/>
          </ac:spMkLst>
        </pc:spChg>
        <pc:spChg chg="del mod">
          <ac:chgData name="内田 陽子" userId="S::yoko_uchida@jpfgojp.onmicrosoft.com::3ba88787-b8da-4fc8-a417-83f627a88c5e" providerId="AD" clId="Web-{DD064CBB-3ED5-8971-17C6-26820BFD8AC3}" dt="2020-06-30T07:14:56.202" v="1929"/>
          <ac:spMkLst>
            <pc:docMk/>
            <pc:sldMk cId="3225434964" sldId="36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6:36:28.764" v="1905"/>
          <ac:spMkLst>
            <pc:docMk/>
            <pc:sldMk cId="3225434964" sldId="365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DD064CBB-3ED5-8971-17C6-26820BFD8AC3}" dt="2020-06-30T09:29:39.578" v="3086" actId="1076"/>
        <pc:sldMkLst>
          <pc:docMk/>
          <pc:sldMk cId="1736354933" sldId="369"/>
        </pc:sldMkLst>
        <pc:spChg chg="del">
          <ac:chgData name="内田 陽子" userId="S::yoko_uchida@jpfgojp.onmicrosoft.com::3ba88787-b8da-4fc8-a417-83f627a88c5e" providerId="AD" clId="Web-{DD064CBB-3ED5-8971-17C6-26820BFD8AC3}" dt="2020-06-30T09:11:01.435" v="3046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9:13:49.210" v="3081" actId="1076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9:29:39.578" v="3086" actId="1076"/>
          <ac:spMkLst>
            <pc:docMk/>
            <pc:sldMk cId="1736354933" sldId="369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DD064CBB-3ED5-8971-17C6-26820BFD8AC3}" dt="2020-06-30T09:13:51.945" v="3083"/>
          <ac:spMkLst>
            <pc:docMk/>
            <pc:sldMk cId="1736354933" sldId="369"/>
            <ac:spMk id="5" creationId="{AACC913D-743C-4914-B6A2-9D1ED7294D6F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9:13:49.210" v="3082" actId="1076"/>
          <ac:spMkLst>
            <pc:docMk/>
            <pc:sldMk cId="1736354933" sldId="36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9:11:01.435" v="3045"/>
          <ac:spMkLst>
            <pc:docMk/>
            <pc:sldMk cId="1736354933" sldId="369"/>
            <ac:spMk id="12" creationId="{FDF45B26-2467-4FFE-B55D-7C61FBE78DD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9:11:01.435" v="3044"/>
          <ac:spMkLst>
            <pc:docMk/>
            <pc:sldMk cId="1736354933" sldId="369"/>
            <ac:spMk id="13" creationId="{EF6F3857-3E56-471E-869C-FDB52DA51237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9:11:01.419" v="3043"/>
          <ac:spMkLst>
            <pc:docMk/>
            <pc:sldMk cId="1736354933" sldId="369"/>
            <ac:spMk id="14" creationId="{B9E01242-A798-4AF3-A0A2-7C59DE02D6B1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08:59:08.033" v="2975" actId="1076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DD064CBB-3ED5-8971-17C6-26820BFD8AC3}" dt="2020-06-30T08:57:02.057" v="2810" actId="20577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7:54.904" v="2874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6:48.353" v="2794" actId="20577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9:08.033" v="2975" actId="1076"/>
          <ac:spMkLst>
            <pc:docMk/>
            <pc:sldMk cId="3865722586" sldId="40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7:26.105" v="2865" actId="20577"/>
          <ac:spMkLst>
            <pc:docMk/>
            <pc:sldMk cId="3865722586" sldId="402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8:13.358" v="2905" actId="20577"/>
          <ac:spMkLst>
            <pc:docMk/>
            <pc:sldMk cId="3865722586" sldId="4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8:30.344" v="2970" actId="20577"/>
          <ac:spMkLst>
            <pc:docMk/>
            <pc:sldMk cId="3865722586" sldId="402"/>
            <ac:spMk id="14" creationId="{E81F51A5-8175-464B-A1AE-19542C1F9BA4}"/>
          </ac:spMkLst>
        </pc:spChg>
      </pc:sldChg>
      <pc:sldChg chg="delSp modSp ord">
        <pc:chgData name="内田 陽子" userId="S::yoko_uchida@jpfgojp.onmicrosoft.com::3ba88787-b8da-4fc8-a417-83f627a88c5e" providerId="AD" clId="Web-{DD064CBB-3ED5-8971-17C6-26820BFD8AC3}" dt="2020-06-30T12:38:32.697" v="3955"/>
        <pc:sldMkLst>
          <pc:docMk/>
          <pc:sldMk cId="3200399028" sldId="405"/>
        </pc:sldMkLst>
        <pc:spChg chg="del">
          <ac:chgData name="内田 陽子" userId="S::yoko_uchida@jpfgojp.onmicrosoft.com::3ba88787-b8da-4fc8-a417-83f627a88c5e" providerId="AD" clId="Web-{DD064CBB-3ED5-8971-17C6-26820BFD8AC3}" dt="2020-06-30T12:36:27.808" v="3907"/>
          <ac:spMkLst>
            <pc:docMk/>
            <pc:sldMk cId="3200399028" sldId="4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6:20.855" v="3905" actId="20577"/>
          <ac:spMkLst>
            <pc:docMk/>
            <pc:sldMk cId="3200399028" sldId="4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8:11.854" v="3954" actId="20577"/>
          <ac:spMkLst>
            <pc:docMk/>
            <pc:sldMk cId="3200399028" sldId="405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12:36:27.808" v="3906"/>
          <ac:spMkLst>
            <pc:docMk/>
            <pc:sldMk cId="3200399028" sldId="405"/>
            <ac:spMk id="12" creationId="{6F3A0298-66E6-4944-98E3-AFEC4CD74146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6:32.229" v="3910" actId="20577"/>
          <ac:spMkLst>
            <pc:docMk/>
            <pc:sldMk cId="3200399028" sldId="405"/>
            <ac:spMk id="13" creationId="{65159E38-5508-45DB-9331-9F13758B9F04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6:37.683" v="3916" actId="20577"/>
          <ac:spMkLst>
            <pc:docMk/>
            <pc:sldMk cId="3200399028" sldId="405"/>
            <ac:spMk id="14" creationId="{8335A247-BD9C-4A5A-9D96-6CDB89C0F48A}"/>
          </ac:spMkLst>
        </pc:spChg>
      </pc:sldChg>
      <pc:sldChg chg="del ord">
        <pc:chgData name="内田 陽子" userId="S::yoko_uchida@jpfgojp.onmicrosoft.com::3ba88787-b8da-4fc8-a417-83f627a88c5e" providerId="AD" clId="Web-{DD064CBB-3ED5-8971-17C6-26820BFD8AC3}" dt="2020-06-30T13:12:49.090" v="4611"/>
        <pc:sldMkLst>
          <pc:docMk/>
          <pc:sldMk cId="2292691927" sldId="408"/>
        </pc:sldMkLst>
      </pc:sldChg>
      <pc:sldChg chg="addSp delSp modSp ord">
        <pc:chgData name="内田 陽子" userId="S::yoko_uchida@jpfgojp.onmicrosoft.com::3ba88787-b8da-4fc8-a417-83f627a88c5e" providerId="AD" clId="Web-{DD064CBB-3ED5-8971-17C6-26820BFD8AC3}" dt="2020-06-30T13:12:36.449" v="4610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DD064CBB-3ED5-8971-17C6-26820BFD8AC3}" dt="2020-06-30T13:06:20.122" v="4530" actId="1076"/>
          <ac:spMkLst>
            <pc:docMk/>
            <pc:sldMk cId="4023686586" sldId="4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05:11.779" v="4518" actId="20577"/>
          <ac:spMkLst>
            <pc:docMk/>
            <pc:sldMk cId="4023686586" sldId="413"/>
            <ac:spMk id="6" creationId="{C26BD30C-7734-4240-83F0-2551AACA9332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06:43.279" v="4533" actId="1076"/>
          <ac:spMkLst>
            <pc:docMk/>
            <pc:sldMk cId="4023686586" sldId="413"/>
            <ac:spMk id="8" creationId="{09336035-D0B3-4294-93CD-B0D1779E1361}"/>
          </ac:spMkLst>
        </pc:spChg>
        <pc:picChg chg="add mod ord">
          <ac:chgData name="内田 陽子" userId="S::yoko_uchida@jpfgojp.onmicrosoft.com::3ba88787-b8da-4fc8-a417-83f627a88c5e" providerId="AD" clId="Web-{DD064CBB-3ED5-8971-17C6-26820BFD8AC3}" dt="2020-06-30T13:03:15.608" v="4502" actId="14100"/>
          <ac:picMkLst>
            <pc:docMk/>
            <pc:sldMk cId="4023686586" sldId="413"/>
            <ac:picMk id="2" creationId="{CEA53FE4-8130-4E7C-8F72-ADA9CE47C99B}"/>
          </ac:picMkLst>
        </pc:picChg>
        <pc:picChg chg="del">
          <ac:chgData name="内田 陽子" userId="S::yoko_uchida@jpfgojp.onmicrosoft.com::3ba88787-b8da-4fc8-a417-83f627a88c5e" providerId="AD" clId="Web-{DD064CBB-3ED5-8971-17C6-26820BFD8AC3}" dt="2020-06-30T13:02:44.436" v="4497"/>
          <ac:picMkLst>
            <pc:docMk/>
            <pc:sldMk cId="4023686586" sldId="413"/>
            <ac:picMk id="17" creationId="{8C3FF992-89FB-4C13-B32E-47D42E28E47A}"/>
          </ac:picMkLst>
        </pc:picChg>
      </pc:sldChg>
      <pc:sldChg chg="modSp ord">
        <pc:chgData name="内田 陽子" userId="S::yoko_uchida@jpfgojp.onmicrosoft.com::3ba88787-b8da-4fc8-a417-83f627a88c5e" providerId="AD" clId="Web-{DD064CBB-3ED5-8971-17C6-26820BFD8AC3}" dt="2020-06-30T06:07:25.768" v="1255" actId="1076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DD064CBB-3ED5-8971-17C6-26820BFD8AC3}" dt="2020-06-30T06:03:20.282" v="1153" actId="20577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1:44.954" v="1098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5:04.142" v="1202" actId="1076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7:25.768" v="1255" actId="1076"/>
          <ac:spMkLst>
            <pc:docMk/>
            <pc:sldMk cId="219858601" sldId="4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3:27.220" v="1162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3:33.032" v="1173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3:39.720" v="1186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12:33:36.059" v="3876"/>
        <pc:sldMkLst>
          <pc:docMk/>
          <pc:sldMk cId="1353421165" sldId="428"/>
        </pc:sldMkLst>
        <pc:spChg chg="mod">
          <ac:chgData name="内田 陽子" userId="S::yoko_uchida@jpfgojp.onmicrosoft.com::3ba88787-b8da-4fc8-a417-83f627a88c5e" providerId="AD" clId="Web-{DD064CBB-3ED5-8971-17C6-26820BFD8AC3}" dt="2020-06-30T12:28:07.029" v="3800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0:13.622" v="3832" actId="1076"/>
          <ac:spMkLst>
            <pc:docMk/>
            <pc:sldMk cId="1353421165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8:14.529" v="3802" actId="1076"/>
          <ac:spMkLst>
            <pc:docMk/>
            <pc:sldMk cId="1353421165" sldId="428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DD064CBB-3ED5-8971-17C6-26820BFD8AC3}" dt="2020-06-30T13:18:27.838" v="4702"/>
        <pc:sldMkLst>
          <pc:docMk/>
          <pc:sldMk cId="1737716498" sldId="438"/>
        </pc:sldMkLst>
      </pc:sldChg>
      <pc:sldChg chg="delSp modSp ord">
        <pc:chgData name="内田 陽子" userId="S::yoko_uchida@jpfgojp.onmicrosoft.com::3ba88787-b8da-4fc8-a417-83f627a88c5e" providerId="AD" clId="Web-{DD064CBB-3ED5-8971-17C6-26820BFD8AC3}" dt="2020-06-30T05:34:26.967" v="254"/>
        <pc:sldMkLst>
          <pc:docMk/>
          <pc:sldMk cId="3549227618" sldId="439"/>
        </pc:sldMkLst>
        <pc:spChg chg="del">
          <ac:chgData name="内田 陽子" userId="S::yoko_uchida@jpfgojp.onmicrosoft.com::3ba88787-b8da-4fc8-a417-83f627a88c5e" providerId="AD" clId="Web-{DD064CBB-3ED5-8971-17C6-26820BFD8AC3}" dt="2020-06-30T05:33:35.752" v="231"/>
          <ac:spMkLst>
            <pc:docMk/>
            <pc:sldMk cId="3549227618" sldId="43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3:29.736" v="228" actId="20577"/>
          <ac:spMkLst>
            <pc:docMk/>
            <pc:sldMk cId="3549227618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4:21.962" v="253" actId="20577"/>
          <ac:spMkLst>
            <pc:docMk/>
            <pc:sldMk cId="3549227618" sldId="439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5:33:35.752" v="230"/>
          <ac:spMkLst>
            <pc:docMk/>
            <pc:sldMk cId="3549227618" sldId="43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3:42.034" v="236" actId="20577"/>
          <ac:spMkLst>
            <pc:docMk/>
            <pc:sldMk cId="3549227618" sldId="43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5:33:35.752" v="229"/>
          <ac:spMkLst>
            <pc:docMk/>
            <pc:sldMk cId="3549227618" sldId="43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DD064CBB-3ED5-8971-17C6-26820BFD8AC3}" dt="2020-06-30T05:42:12.743" v="423" actId="1076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DD064CBB-3ED5-8971-17C6-26820BFD8AC3}" dt="2020-06-30T05:41:27.913" v="376" actId="20577"/>
          <ac:spMkLst>
            <pc:docMk/>
            <pc:sldMk cId="2850448850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7:17.113" v="276" actId="20577"/>
          <ac:spMkLst>
            <pc:docMk/>
            <pc:sldMk cId="2850448850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8:22.404" v="323" actId="20577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2:12.743" v="423" actId="1076"/>
          <ac:spMkLst>
            <pc:docMk/>
            <pc:sldMk cId="2850448850" sldId="44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1:49.970" v="402" actId="20577"/>
          <ac:spMkLst>
            <pc:docMk/>
            <pc:sldMk cId="2850448850" sldId="4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2:06.055" v="420" actId="20577"/>
          <ac:spMkLst>
            <pc:docMk/>
            <pc:sldMk cId="2850448850" sldId="44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1:20.897" v="369" actId="20577"/>
          <ac:spMkLst>
            <pc:docMk/>
            <pc:sldMk cId="2850448850" sldId="440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05:48:28.839" v="692" actId="1076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DD064CBB-3ED5-8971-17C6-26820BFD8AC3}" dt="2020-06-30T05:47:17.104" v="568" actId="14100"/>
          <ac:spMkLst>
            <pc:docMk/>
            <pc:sldMk cId="3994304355" sldId="4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4:04.165" v="454" actId="20577"/>
          <ac:spMkLst>
            <pc:docMk/>
            <pc:sldMk cId="3994304355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5:26.041" v="471" actId="20577"/>
          <ac:spMkLst>
            <pc:docMk/>
            <pc:sldMk cId="3994304355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8:28.839" v="692" actId="1076"/>
          <ac:spMkLst>
            <pc:docMk/>
            <pc:sldMk cId="3994304355" sldId="44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8:15.433" v="689" actId="20577"/>
          <ac:spMkLst>
            <pc:docMk/>
            <pc:sldMk cId="3994304355" sldId="44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8:11.573" v="686" actId="20577"/>
          <ac:spMkLst>
            <pc:docMk/>
            <pc:sldMk cId="3994304355" sldId="44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7:33.729" v="615" actId="20577"/>
          <ac:spMkLst>
            <pc:docMk/>
            <pc:sldMk cId="3994304355" sldId="441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DD064CBB-3ED5-8971-17C6-26820BFD8AC3}" dt="2020-06-30T05:50:40.481" v="781" actId="20577"/>
        <pc:sldMkLst>
          <pc:docMk/>
          <pc:sldMk cId="2134300188" sldId="442"/>
        </pc:sldMkLst>
        <pc:spChg chg="add del">
          <ac:chgData name="内田 陽子" userId="S::yoko_uchida@jpfgojp.onmicrosoft.com::3ba88787-b8da-4fc8-a417-83f627a88c5e" providerId="AD" clId="Web-{DD064CBB-3ED5-8971-17C6-26820BFD8AC3}" dt="2020-06-30T05:49:47.886" v="722"/>
          <ac:spMkLst>
            <pc:docMk/>
            <pc:sldMk cId="2134300188" sldId="44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0:02.480" v="741" actId="20577"/>
          <ac:spMkLst>
            <pc:docMk/>
            <pc:sldMk cId="2134300188" sldId="442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DD064CBB-3ED5-8971-17C6-26820BFD8AC3}" dt="2020-06-30T05:50:40.481" v="781" actId="20577"/>
          <ac:spMkLst>
            <pc:docMk/>
            <pc:sldMk cId="2134300188" sldId="442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DD064CBB-3ED5-8971-17C6-26820BFD8AC3}" dt="2020-06-30T05:49:43.668" v="714"/>
          <ac:spMkLst>
            <pc:docMk/>
            <pc:sldMk cId="2134300188" sldId="442"/>
            <ac:spMk id="6" creationId="{A97DD074-6874-4279-9558-781518AF30B3}"/>
          </ac:spMkLst>
        </pc:spChg>
        <pc:spChg chg="add del">
          <ac:chgData name="内田 陽子" userId="S::yoko_uchida@jpfgojp.onmicrosoft.com::3ba88787-b8da-4fc8-a417-83f627a88c5e" providerId="AD" clId="Web-{DD064CBB-3ED5-8971-17C6-26820BFD8AC3}" dt="2020-06-30T05:49:47.886" v="721"/>
          <ac:spMkLst>
            <pc:docMk/>
            <pc:sldMk cId="2134300188" sldId="442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DD064CBB-3ED5-8971-17C6-26820BFD8AC3}" dt="2020-06-30T05:49:47.886" v="720"/>
          <ac:spMkLst>
            <pc:docMk/>
            <pc:sldMk cId="2134300188" sldId="442"/>
            <ac:spMk id="10" creationId="{9A12C887-F2A3-44AE-B14D-889C875FFA4A}"/>
          </ac:spMkLst>
        </pc:spChg>
        <pc:spChg chg="add del">
          <ac:chgData name="内田 陽子" userId="S::yoko_uchida@jpfgojp.onmicrosoft.com::3ba88787-b8da-4fc8-a417-83f627a88c5e" providerId="AD" clId="Web-{DD064CBB-3ED5-8971-17C6-26820BFD8AC3}" dt="2020-06-30T05:49:47.886" v="719"/>
          <ac:spMkLst>
            <pc:docMk/>
            <pc:sldMk cId="2134300188" sldId="44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DD064CBB-3ED5-8971-17C6-26820BFD8AC3}" dt="2020-06-30T07:21:54.621" v="2174" actId="1076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DD064CBB-3ED5-8971-17C6-26820BFD8AC3}" dt="2020-06-30T07:19:46.758" v="2041" actId="20577"/>
          <ac:spMkLst>
            <pc:docMk/>
            <pc:sldMk cId="2624926469" sldId="4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17:12.285" v="1975" actId="20577"/>
          <ac:spMkLst>
            <pc:docMk/>
            <pc:sldMk cId="2624926469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1:54.621" v="2174" actId="1076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1:40.074" v="2172" actId="1076"/>
          <ac:spMkLst>
            <pc:docMk/>
            <pc:sldMk cId="2624926469" sldId="44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0:06.368" v="2062" actId="20577"/>
          <ac:spMkLst>
            <pc:docMk/>
            <pc:sldMk cId="2624926469" sldId="44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0:50.104" v="2101" actId="14100"/>
          <ac:spMkLst>
            <pc:docMk/>
            <pc:sldMk cId="2624926469" sldId="44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1:26.011" v="2169" actId="20577"/>
          <ac:spMkLst>
            <pc:docMk/>
            <pc:sldMk cId="2624926469" sldId="44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05:53:38.310" v="961" actId="20577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DD064CBB-3ED5-8971-17C6-26820BFD8AC3}" dt="2020-06-30T05:53:07.653" v="866" actId="20577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1:48.809" v="802" actId="20577"/>
          <ac:spMkLst>
            <pc:docMk/>
            <pc:sldMk cId="1821118130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2:59.106" v="861" actId="1076"/>
          <ac:spMkLst>
            <pc:docMk/>
            <pc:sldMk cId="1821118130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1:57.872" v="803" actId="1076"/>
          <ac:spMkLst>
            <pc:docMk/>
            <pc:sldMk cId="1821118130" sldId="44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3:28.888" v="932" actId="20577"/>
          <ac:spMkLst>
            <pc:docMk/>
            <pc:sldMk cId="1821118130" sldId="4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3:38.310" v="961" actId="20577"/>
          <ac:spMkLst>
            <pc:docMk/>
            <pc:sldMk cId="1821118130" sldId="4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3:17.450" v="905" actId="20577"/>
          <ac:spMkLst>
            <pc:docMk/>
            <pc:sldMk cId="1821118130" sldId="444"/>
            <ac:spMk id="11" creationId="{9557DDCB-0AF4-4AFF-A705-E5DBBE957561}"/>
          </ac:spMkLst>
        </pc:spChg>
      </pc:sldChg>
      <pc:sldChg chg="delSp modSp ord">
        <pc:chgData name="内田 陽子" userId="S::yoko_uchida@jpfgojp.onmicrosoft.com::3ba88787-b8da-4fc8-a417-83f627a88c5e" providerId="AD" clId="Web-{DD064CBB-3ED5-8971-17C6-26820BFD8AC3}" dt="2020-06-30T06:19:12.898" v="1385" actId="20577"/>
        <pc:sldMkLst>
          <pc:docMk/>
          <pc:sldMk cId="1506209741" sldId="445"/>
        </pc:sldMkLst>
        <pc:spChg chg="del">
          <ac:chgData name="内田 陽子" userId="S::yoko_uchida@jpfgojp.onmicrosoft.com::3ba88787-b8da-4fc8-a417-83f627a88c5e" providerId="AD" clId="Web-{DD064CBB-3ED5-8971-17C6-26820BFD8AC3}" dt="2020-06-30T06:16:51.506" v="1308"/>
          <ac:spMkLst>
            <pc:docMk/>
            <pc:sldMk cId="1506209741" sldId="44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17:13.006" v="1321" actId="20577"/>
          <ac:spMkLst>
            <pc:docMk/>
            <pc:sldMk cId="1506209741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19:12.898" v="1385" actId="20577"/>
          <ac:spMkLst>
            <pc:docMk/>
            <pc:sldMk cId="1506209741" sldId="4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16:31.772" v="1304" actId="1076"/>
          <ac:spMkLst>
            <pc:docMk/>
            <pc:sldMk cId="1506209741" sldId="44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6:16:51.491" v="1307"/>
          <ac:spMkLst>
            <pc:docMk/>
            <pc:sldMk cId="1506209741" sldId="445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6:16:51.491" v="1306"/>
          <ac:spMkLst>
            <pc:docMk/>
            <pc:sldMk cId="1506209741" sldId="44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6:16:51.491" v="1305"/>
          <ac:spMkLst>
            <pc:docMk/>
            <pc:sldMk cId="1506209741" sldId="445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DD064CBB-3ED5-8971-17C6-26820BFD8AC3}" dt="2020-06-30T07:28:00.382" v="2292" actId="20577"/>
        <pc:sldMkLst>
          <pc:docMk/>
          <pc:sldMk cId="3757872599" sldId="446"/>
        </pc:sldMkLst>
        <pc:spChg chg="del">
          <ac:chgData name="内田 陽子" userId="S::yoko_uchida@jpfgojp.onmicrosoft.com::3ba88787-b8da-4fc8-a417-83f627a88c5e" providerId="AD" clId="Web-{DD064CBB-3ED5-8971-17C6-26820BFD8AC3}" dt="2020-06-30T07:27:19.897" v="2285"/>
          <ac:spMkLst>
            <pc:docMk/>
            <pc:sldMk cId="3757872599" sldId="44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8:00.382" v="2292" actId="20577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7:09.053" v="2281" actId="20577"/>
          <ac:spMkLst>
            <pc:docMk/>
            <pc:sldMk cId="3757872599" sldId="446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27:19.897" v="2284"/>
          <ac:spMkLst>
            <pc:docMk/>
            <pc:sldMk cId="3757872599" sldId="446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27:19.881" v="2283"/>
          <ac:spMkLst>
            <pc:docMk/>
            <pc:sldMk cId="3757872599" sldId="446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27:19.881" v="2282"/>
          <ac:spMkLst>
            <pc:docMk/>
            <pc:sldMk cId="3757872599" sldId="44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DD064CBB-3ED5-8971-17C6-26820BFD8AC3}" dt="2020-06-30T07:32:54.844" v="2402" actId="20577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DD064CBB-3ED5-8971-17C6-26820BFD8AC3}" dt="2020-06-30T07:30:04.495" v="2335" actId="1076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8:44.728" v="2312" actId="20577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2:54.844" v="2402" actId="20577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0:10.324" v="2341" actId="20577"/>
          <ac:spMkLst>
            <pc:docMk/>
            <pc:sldMk cId="2547884084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0:15.558" v="2346" actId="20577"/>
          <ac:spMkLst>
            <pc:docMk/>
            <pc:sldMk cId="2547884084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0:23.324" v="2357" actId="20577"/>
          <ac:spMkLst>
            <pc:docMk/>
            <pc:sldMk cId="2547884084" sldId="447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DD064CBB-3ED5-8971-17C6-26820BFD8AC3}" dt="2020-06-30T07:35:22.630" v="2446" actId="1076"/>
        <pc:sldMkLst>
          <pc:docMk/>
          <pc:sldMk cId="3989000421" sldId="448"/>
        </pc:sldMkLst>
        <pc:spChg chg="del">
          <ac:chgData name="内田 陽子" userId="S::yoko_uchida@jpfgojp.onmicrosoft.com::3ba88787-b8da-4fc8-a417-83f627a88c5e" providerId="AD" clId="Web-{DD064CBB-3ED5-8971-17C6-26820BFD8AC3}" dt="2020-06-30T07:34:17.488" v="2427"/>
          <ac:spMkLst>
            <pc:docMk/>
            <pc:sldMk cId="3989000421" sldId="44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4:09.050" v="2423" actId="20577"/>
          <ac:spMkLst>
            <pc:docMk/>
            <pc:sldMk cId="3989000421" sldId="44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5:12.489" v="2444" actId="20577"/>
          <ac:spMkLst>
            <pc:docMk/>
            <pc:sldMk cId="3989000421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5:22.630" v="2446" actId="1076"/>
          <ac:spMkLst>
            <pc:docMk/>
            <pc:sldMk cId="3989000421" sldId="44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34:17.488" v="2426"/>
          <ac:spMkLst>
            <pc:docMk/>
            <pc:sldMk cId="3989000421" sldId="44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34:17.488" v="2425"/>
          <ac:spMkLst>
            <pc:docMk/>
            <pc:sldMk cId="3989000421" sldId="448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34:17.488" v="2424"/>
          <ac:spMkLst>
            <pc:docMk/>
            <pc:sldMk cId="3989000421" sldId="448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09:01:37.245" v="3026" actId="20577"/>
        <pc:sldMkLst>
          <pc:docMk/>
          <pc:sldMk cId="2043561076" sldId="449"/>
        </pc:sldMkLst>
        <pc:spChg chg="mod">
          <ac:chgData name="内田 陽子" userId="S::yoko_uchida@jpfgojp.onmicrosoft.com::3ba88787-b8da-4fc8-a417-83f627a88c5e" providerId="AD" clId="Web-{DD064CBB-3ED5-8971-17C6-26820BFD8AC3}" dt="2020-06-30T09:00:17.975" v="2992" actId="20577"/>
          <ac:spMkLst>
            <pc:docMk/>
            <pc:sldMk cId="2043561076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9:01:37.245" v="3026" actId="20577"/>
          <ac:spMkLst>
            <pc:docMk/>
            <pc:sldMk cId="2043561076" sldId="449"/>
            <ac:spMk id="4" creationId="{00000000-0000-0000-0000-000000000000}"/>
          </ac:spMkLst>
        </pc:spChg>
      </pc:sldChg>
      <pc:sldChg chg="addSp delSp modSp ord">
        <pc:chgData name="内田 陽子" userId="S::yoko_uchida@jpfgojp.onmicrosoft.com::3ba88787-b8da-4fc8-a417-83f627a88c5e" providerId="AD" clId="Web-{DD064CBB-3ED5-8971-17C6-26820BFD8AC3}" dt="2020-06-30T08:53:41.374" v="2755"/>
        <pc:sldMkLst>
          <pc:docMk/>
          <pc:sldMk cId="312432115" sldId="450"/>
        </pc:sldMkLst>
        <pc:spChg chg="del">
          <ac:chgData name="内田 陽子" userId="S::yoko_uchida@jpfgojp.onmicrosoft.com::3ba88787-b8da-4fc8-a417-83f627a88c5e" providerId="AD" clId="Web-{DD064CBB-3ED5-8971-17C6-26820BFD8AC3}" dt="2020-06-30T08:48:59.357" v="2702"/>
          <ac:spMkLst>
            <pc:docMk/>
            <pc:sldMk cId="312432115" sldId="450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DD064CBB-3ED5-8971-17C6-26820BFD8AC3}" dt="2020-06-30T08:52:19.525" v="2745"/>
          <ac:spMkLst>
            <pc:docMk/>
            <pc:sldMk cId="312432115" sldId="45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1:08.755" v="2739" actId="20577"/>
          <ac:spMkLst>
            <pc:docMk/>
            <pc:sldMk cId="312432115" sldId="450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DD064CBB-3ED5-8971-17C6-26820BFD8AC3}" dt="2020-06-30T08:52:24.213" v="2746"/>
          <ac:spMkLst>
            <pc:docMk/>
            <pc:sldMk cId="312432115" sldId="450"/>
            <ac:spMk id="6" creationId="{FB0387CF-AD17-4AC7-8EBB-C79AC4FB2458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2:30.963" v="2747" actId="1076"/>
          <ac:spMkLst>
            <pc:docMk/>
            <pc:sldMk cId="312432115" sldId="450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8:48:59.357" v="2701"/>
          <ac:spMkLst>
            <pc:docMk/>
            <pc:sldMk cId="312432115" sldId="450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8:48:59.357" v="2700"/>
          <ac:spMkLst>
            <pc:docMk/>
            <pc:sldMk cId="312432115" sldId="450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8:48:59.357" v="2699"/>
          <ac:spMkLst>
            <pc:docMk/>
            <pc:sldMk cId="312432115" sldId="450"/>
            <ac:spMk id="11" creationId="{9557DDCB-0AF4-4AFF-A705-E5DBBE957561}"/>
          </ac:spMkLst>
        </pc:spChg>
        <pc:picChg chg="add del">
          <ac:chgData name="内田 陽子" userId="S::yoko_uchida@jpfgojp.onmicrosoft.com::3ba88787-b8da-4fc8-a417-83f627a88c5e" providerId="AD" clId="Web-{DD064CBB-3ED5-8971-17C6-26820BFD8AC3}" dt="2020-06-30T08:53:41.374" v="2755"/>
          <ac:picMkLst>
            <pc:docMk/>
            <pc:sldMk cId="312432115" sldId="450"/>
            <ac:picMk id="5" creationId="{E7D3B334-F4DF-4BCF-A704-995778EFE00B}"/>
          </ac:picMkLst>
        </pc:picChg>
        <pc:picChg chg="add mod ord">
          <ac:chgData name="内田 陽子" userId="S::yoko_uchida@jpfgojp.onmicrosoft.com::3ba88787-b8da-4fc8-a417-83f627a88c5e" providerId="AD" clId="Web-{DD064CBB-3ED5-8971-17C6-26820BFD8AC3}" dt="2020-06-30T08:53:38.889" v="2754"/>
          <ac:picMkLst>
            <pc:docMk/>
            <pc:sldMk cId="312432115" sldId="450"/>
            <ac:picMk id="8" creationId="{A842D17D-37FF-4FA7-845A-A512818F1CA4}"/>
          </ac:picMkLst>
        </pc:picChg>
      </pc:sldChg>
      <pc:sldChg chg="del">
        <pc:chgData name="内田 陽子" userId="S::yoko_uchida@jpfgojp.onmicrosoft.com::3ba88787-b8da-4fc8-a417-83f627a88c5e" providerId="AD" clId="Web-{DD064CBB-3ED5-8971-17C6-26820BFD8AC3}" dt="2020-06-30T13:02:28.014" v="4493"/>
        <pc:sldMkLst>
          <pc:docMk/>
          <pc:sldMk cId="336248084" sldId="451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2:29.733" v="4494"/>
        <pc:sldMkLst>
          <pc:docMk/>
          <pc:sldMk cId="281834022" sldId="452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34.075" v="4532"/>
        <pc:sldMkLst>
          <pc:docMk/>
          <pc:sldMk cId="1885356720" sldId="453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34.075" v="4531"/>
        <pc:sldMkLst>
          <pc:docMk/>
          <pc:sldMk cId="1548145931" sldId="454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49.919" v="4535"/>
        <pc:sldMkLst>
          <pc:docMk/>
          <pc:sldMk cId="3416712067" sldId="455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49.903" v="4534"/>
        <pc:sldMkLst>
          <pc:docMk/>
          <pc:sldMk cId="3182985493" sldId="456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12:53.465" v="4612"/>
        <pc:sldMkLst>
          <pc:docMk/>
          <pc:sldMk cId="571041173" sldId="457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55.325" v="4537"/>
        <pc:sldMkLst>
          <pc:docMk/>
          <pc:sldMk cId="4056125493" sldId="458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55.325" v="4536"/>
        <pc:sldMkLst>
          <pc:docMk/>
          <pc:sldMk cId="2919547932" sldId="459"/>
        </pc:sldMkLst>
      </pc:sldChg>
      <pc:sldChg chg="modSp ord">
        <pc:chgData name="内田 陽子" userId="S::yoko_uchida@jpfgojp.onmicrosoft.com::3ba88787-b8da-4fc8-a417-83f627a88c5e" providerId="AD" clId="Web-{DD064CBB-3ED5-8971-17C6-26820BFD8AC3}" dt="2020-06-30T13:12:29.949" v="4609"/>
        <pc:sldMkLst>
          <pc:docMk/>
          <pc:sldMk cId="699807025" sldId="460"/>
        </pc:sldMkLst>
        <pc:spChg chg="mod">
          <ac:chgData name="内田 陽子" userId="S::yoko_uchida@jpfgojp.onmicrosoft.com::3ba88787-b8da-4fc8-a417-83f627a88c5e" providerId="AD" clId="Web-{DD064CBB-3ED5-8971-17C6-26820BFD8AC3}" dt="2020-06-30T13:09:34.341" v="4553" actId="20577"/>
          <ac:spMkLst>
            <pc:docMk/>
            <pc:sldMk cId="699807025" sldId="4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2:18.090" v="4608" actId="20577"/>
          <ac:spMkLst>
            <pc:docMk/>
            <pc:sldMk cId="699807025" sldId="46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09:43.232" v="4554" actId="1076"/>
          <ac:spMkLst>
            <pc:docMk/>
            <pc:sldMk cId="699807025" sldId="460"/>
            <ac:spMk id="7" creationId="{1AF68CEC-B70C-4DFA-9973-E5B8A12ED17D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12:08:59.563" v="3414" actId="1076"/>
        <pc:sldMkLst>
          <pc:docMk/>
          <pc:sldMk cId="494679441" sldId="461"/>
        </pc:sldMkLst>
        <pc:spChg chg="mod">
          <ac:chgData name="内田 陽子" userId="S::yoko_uchida@jpfgojp.onmicrosoft.com::3ba88787-b8da-4fc8-a417-83f627a88c5e" providerId="AD" clId="Web-{DD064CBB-3ED5-8971-17C6-26820BFD8AC3}" dt="2020-06-30T12:07:34.204" v="3230" actId="20577"/>
          <ac:spMkLst>
            <pc:docMk/>
            <pc:sldMk cId="494679441" sldId="46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4:48.393" v="3120" actId="1076"/>
          <ac:spMkLst>
            <pc:docMk/>
            <pc:sldMk cId="494679441" sldId="46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6:17.689" v="3162" actId="20577"/>
          <ac:spMkLst>
            <pc:docMk/>
            <pc:sldMk cId="494679441" sldId="46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8:59.563" v="3414" actId="1076"/>
          <ac:spMkLst>
            <pc:docMk/>
            <pc:sldMk cId="494679441" sldId="46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7:56.485" v="3280" actId="20577"/>
          <ac:spMkLst>
            <pc:docMk/>
            <pc:sldMk cId="494679441" sldId="46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8:39.641" v="3411" actId="20577"/>
          <ac:spMkLst>
            <pc:docMk/>
            <pc:sldMk cId="494679441" sldId="46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7:43.470" v="3237" actId="20577"/>
          <ac:spMkLst>
            <pc:docMk/>
            <pc:sldMk cId="494679441" sldId="461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DD064CBB-3ED5-8971-17C6-26820BFD8AC3}" dt="2020-06-30T13:12:55.371" v="4613"/>
        <pc:sldMkLst>
          <pc:docMk/>
          <pc:sldMk cId="2503653533" sldId="462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12:57.355" v="4614"/>
        <pc:sldMkLst>
          <pc:docMk/>
          <pc:sldMk cId="629953174" sldId="463"/>
        </pc:sldMkLst>
      </pc:sldChg>
      <pc:sldChg chg="delSp modSp">
        <pc:chgData name="内田 陽子" userId="S::yoko_uchida@jpfgojp.onmicrosoft.com::3ba88787-b8da-4fc8-a417-83f627a88c5e" providerId="AD" clId="Web-{DD064CBB-3ED5-8971-17C6-26820BFD8AC3}" dt="2020-06-30T13:16:00.745" v="4667" actId="1076"/>
        <pc:sldMkLst>
          <pc:docMk/>
          <pc:sldMk cId="3016805703" sldId="464"/>
        </pc:sldMkLst>
        <pc:spChg chg="del">
          <ac:chgData name="内田 陽子" userId="S::yoko_uchida@jpfgojp.onmicrosoft.com::3ba88787-b8da-4fc8-a417-83f627a88c5e" providerId="AD" clId="Web-{DD064CBB-3ED5-8971-17C6-26820BFD8AC3}" dt="2020-06-30T13:14:40.433" v="4637"/>
          <ac:spMkLst>
            <pc:docMk/>
            <pc:sldMk cId="3016805703" sldId="46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4:32.934" v="4634" actId="20577"/>
          <ac:spMkLst>
            <pc:docMk/>
            <pc:sldMk cId="3016805703" sldId="46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6:00.745" v="4667" actId="1076"/>
          <ac:spMkLst>
            <pc:docMk/>
            <pc:sldMk cId="3016805703" sldId="46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4:49.433" v="4638" actId="1076"/>
          <ac:spMkLst>
            <pc:docMk/>
            <pc:sldMk cId="3016805703" sldId="464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13:14:40.433" v="4636"/>
          <ac:spMkLst>
            <pc:docMk/>
            <pc:sldMk cId="3016805703" sldId="464"/>
            <ac:spMk id="13" creationId="{1F3CC64E-63E7-4FD9-B6B5-46AD8E2AA81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13:14:40.433" v="4635"/>
          <ac:spMkLst>
            <pc:docMk/>
            <pc:sldMk cId="3016805703" sldId="464"/>
            <ac:spMk id="14" creationId="{E81F51A5-8175-464B-A1AE-19542C1F9BA4}"/>
          </ac:spMkLst>
        </pc:spChg>
      </pc:sldChg>
      <pc:sldChg chg="del">
        <pc:chgData name="内田 陽子" userId="S::yoko_uchida@jpfgojp.onmicrosoft.com::3ba88787-b8da-4fc8-a417-83f627a88c5e" providerId="AD" clId="Web-{DD064CBB-3ED5-8971-17C6-26820BFD8AC3}" dt="2020-06-30T13:16:14.901" v="4668"/>
        <pc:sldMkLst>
          <pc:docMk/>
          <pc:sldMk cId="2755551451" sldId="465"/>
        </pc:sldMkLst>
      </pc:sldChg>
      <pc:sldChg chg="modSp ord">
        <pc:chgData name="内田 陽子" userId="S::yoko_uchida@jpfgojp.onmicrosoft.com::3ba88787-b8da-4fc8-a417-83f627a88c5e" providerId="AD" clId="Web-{DD064CBB-3ED5-8971-17C6-26820BFD8AC3}" dt="2020-06-30T12:13:41.858" v="3531"/>
        <pc:sldMkLst>
          <pc:docMk/>
          <pc:sldMk cId="2184320532" sldId="466"/>
        </pc:sldMkLst>
        <pc:spChg chg="mod">
          <ac:chgData name="内田 陽子" userId="S::yoko_uchida@jpfgojp.onmicrosoft.com::3ba88787-b8da-4fc8-a417-83f627a88c5e" providerId="AD" clId="Web-{DD064CBB-3ED5-8971-17C6-26820BFD8AC3}" dt="2020-06-30T12:11:46.468" v="3467" actId="20577"/>
          <ac:spMkLst>
            <pc:docMk/>
            <pc:sldMk cId="2184320532" sldId="4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1:33.093" v="3430" actId="20577"/>
          <ac:spMkLst>
            <pc:docMk/>
            <pc:sldMk cId="2184320532" sldId="4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3:28.624" v="3530" actId="1076"/>
          <ac:spMkLst>
            <pc:docMk/>
            <pc:sldMk cId="2184320532" sldId="4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2:04.218" v="3482" actId="20577"/>
          <ac:spMkLst>
            <pc:docMk/>
            <pc:sldMk cId="2184320532" sldId="466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2:12.234" v="3493" actId="20577"/>
          <ac:spMkLst>
            <pc:docMk/>
            <pc:sldMk cId="2184320532" sldId="466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2:24.359" v="3500" actId="20577"/>
          <ac:spMkLst>
            <pc:docMk/>
            <pc:sldMk cId="2184320532" sldId="466"/>
            <ac:spMk id="14" creationId="{E81F51A5-8175-464B-A1AE-19542C1F9BA4}"/>
          </ac:spMkLst>
        </pc:spChg>
      </pc:sldChg>
      <pc:sldChg chg="add">
        <pc:chgData name="内田 陽子" userId="S::yoko_uchida@jpfgojp.onmicrosoft.com::3ba88787-b8da-4fc8-a417-83f627a88c5e" providerId="AD" clId="Web-{DD064CBB-3ED5-8971-17C6-26820BFD8AC3}" dt="2020-06-30T05:40:58.030" v="342"/>
        <pc:sldMkLst>
          <pc:docMk/>
          <pc:sldMk cId="1328337835" sldId="467"/>
        </pc:sldMkLst>
      </pc:sldChg>
      <pc:sldChg chg="modSp add ord replId">
        <pc:chgData name="内田 陽子" userId="S::yoko_uchida@jpfgojp.onmicrosoft.com::3ba88787-b8da-4fc8-a417-83f627a88c5e" providerId="AD" clId="Web-{DD064CBB-3ED5-8971-17C6-26820BFD8AC3}" dt="2020-06-30T05:59:47.234" v="1057" actId="20577"/>
        <pc:sldMkLst>
          <pc:docMk/>
          <pc:sldMk cId="1908573501" sldId="468"/>
        </pc:sldMkLst>
        <pc:spChg chg="mod">
          <ac:chgData name="内田 陽子" userId="S::yoko_uchida@jpfgojp.onmicrosoft.com::3ba88787-b8da-4fc8-a417-83f627a88c5e" providerId="AD" clId="Web-{DD064CBB-3ED5-8971-17C6-26820BFD8AC3}" dt="2020-06-30T05:56:15.061" v="989" actId="20577"/>
          <ac:spMkLst>
            <pc:docMk/>
            <pc:sldMk cId="1908573501" sldId="4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9:47.234" v="1057" actId="20577"/>
          <ac:spMkLst>
            <pc:docMk/>
            <pc:sldMk cId="1908573501" sldId="46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7:45.936" v="1012" actId="1076"/>
          <ac:spMkLst>
            <pc:docMk/>
            <pc:sldMk cId="1908573501" sldId="468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06:00:13.219" v="1058" actId="1076"/>
        <pc:sldMkLst>
          <pc:docMk/>
          <pc:sldMk cId="4038006860" sldId="469"/>
        </pc:sldMkLst>
        <pc:spChg chg="mod">
          <ac:chgData name="内田 陽子" userId="S::yoko_uchida@jpfgojp.onmicrosoft.com::3ba88787-b8da-4fc8-a417-83f627a88c5e" providerId="AD" clId="Web-{DD064CBB-3ED5-8971-17C6-26820BFD8AC3}" dt="2020-06-30T05:58:53.265" v="1036" actId="20577"/>
          <ac:spMkLst>
            <pc:docMk/>
            <pc:sldMk cId="4038006860" sldId="4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9:39.328" v="1056" actId="20577"/>
          <ac:spMkLst>
            <pc:docMk/>
            <pc:sldMk cId="4038006860" sldId="4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0:13.219" v="1058" actId="1076"/>
          <ac:spMkLst>
            <pc:docMk/>
            <pc:sldMk cId="4038006860" sldId="469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06:07:57.628" v="1280" actId="20577"/>
        <pc:sldMkLst>
          <pc:docMk/>
          <pc:sldMk cId="2124680580" sldId="470"/>
        </pc:sldMkLst>
        <pc:spChg chg="mod">
          <ac:chgData name="内田 陽子" userId="S::yoko_uchida@jpfgojp.onmicrosoft.com::3ba88787-b8da-4fc8-a417-83f627a88c5e" providerId="AD" clId="Web-{DD064CBB-3ED5-8971-17C6-26820BFD8AC3}" dt="2020-06-30T06:07:43.597" v="1260" actId="20577"/>
          <ac:spMkLst>
            <pc:docMk/>
            <pc:sldMk cId="2124680580" sldId="47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6:55.409" v="1254" actId="20577"/>
          <ac:spMkLst>
            <pc:docMk/>
            <pc:sldMk cId="2124680580" sldId="47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6:15.627" v="1246" actId="1076"/>
          <ac:spMkLst>
            <pc:docMk/>
            <pc:sldMk cId="2124680580" sldId="4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7:45.847" v="1266" actId="20577"/>
          <ac:spMkLst>
            <pc:docMk/>
            <pc:sldMk cId="2124680580" sldId="47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7:52.112" v="1271" actId="20577"/>
          <ac:spMkLst>
            <pc:docMk/>
            <pc:sldMk cId="2124680580" sldId="47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7:57.628" v="1280" actId="20577"/>
          <ac:spMkLst>
            <pc:docMk/>
            <pc:sldMk cId="2124680580" sldId="470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06:23:19.993" v="1515" actId="20577"/>
        <pc:sldMkLst>
          <pc:docMk/>
          <pc:sldMk cId="3533735513" sldId="471"/>
        </pc:sldMkLst>
        <pc:spChg chg="mod">
          <ac:chgData name="内田 陽子" userId="S::yoko_uchida@jpfgojp.onmicrosoft.com::3ba88787-b8da-4fc8-a417-83f627a88c5e" providerId="AD" clId="Web-{DD064CBB-3ED5-8971-17C6-26820BFD8AC3}" dt="2020-06-30T06:20:12.976" v="1414" actId="20577"/>
          <ac:spMkLst>
            <pc:docMk/>
            <pc:sldMk cId="3533735513" sldId="4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23:19.993" v="1515" actId="20577"/>
          <ac:spMkLst>
            <pc:docMk/>
            <pc:sldMk cId="3533735513" sldId="47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21:04.508" v="1428" actId="1076"/>
          <ac:spMkLst>
            <pc:docMk/>
            <pc:sldMk cId="3533735513" sldId="471"/>
            <ac:spMk id="7" creationId="{1AF68CEC-B70C-4DFA-9973-E5B8A12ED17D}"/>
          </ac:spMkLst>
        </pc:spChg>
      </pc:sldChg>
      <pc:sldChg chg="addSp modSp add replId">
        <pc:chgData name="内田 陽子" userId="S::yoko_uchida@jpfgojp.onmicrosoft.com::3ba88787-b8da-4fc8-a417-83f627a88c5e" providerId="AD" clId="Web-{DD064CBB-3ED5-8971-17C6-26820BFD8AC3}" dt="2020-06-30T06:33:56.388" v="1857" actId="1076"/>
        <pc:sldMkLst>
          <pc:docMk/>
          <pc:sldMk cId="1260018034" sldId="472"/>
        </pc:sldMkLst>
        <pc:spChg chg="add mod">
          <ac:chgData name="内田 陽子" userId="S::yoko_uchida@jpfgojp.onmicrosoft.com::3ba88787-b8da-4fc8-a417-83f627a88c5e" providerId="AD" clId="Web-{DD064CBB-3ED5-8971-17C6-26820BFD8AC3}" dt="2020-06-30T06:32:28.465" v="1745" actId="20577"/>
          <ac:spMkLst>
            <pc:docMk/>
            <pc:sldMk cId="1260018034" sldId="472"/>
            <ac:spMk id="2" creationId="{C4309556-5879-4BBF-93EC-D0CF5C59029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24:52.588" v="1542" actId="20577"/>
          <ac:spMkLst>
            <pc:docMk/>
            <pc:sldMk cId="1260018034" sldId="47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33:56.388" v="1857" actId="1076"/>
          <ac:spMkLst>
            <pc:docMk/>
            <pc:sldMk cId="1260018034" sldId="472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DD064CBB-3ED5-8971-17C6-26820BFD8AC3}" dt="2020-06-30T06:32:43.825" v="1774" actId="20577"/>
          <ac:spMkLst>
            <pc:docMk/>
            <pc:sldMk cId="1260018034" sldId="472"/>
            <ac:spMk id="6" creationId="{51501AE1-9846-404E-802D-3FE9FF64E0E9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33:27.981" v="1822" actId="1076"/>
          <ac:spMkLst>
            <pc:docMk/>
            <pc:sldMk cId="1260018034" sldId="472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DD064CBB-3ED5-8971-17C6-26820BFD8AC3}" dt="2020-06-30T06:33:24.122" v="1820" actId="20577"/>
          <ac:spMkLst>
            <pc:docMk/>
            <pc:sldMk cId="1260018034" sldId="472"/>
            <ac:spMk id="10" creationId="{02A04B54-4DBF-44EB-8218-469D12A85F3C}"/>
          </ac:spMkLst>
        </pc:spChg>
        <pc:spChg chg="add mod">
          <ac:chgData name="内田 陽子" userId="S::yoko_uchida@jpfgojp.onmicrosoft.com::3ba88787-b8da-4fc8-a417-83f627a88c5e" providerId="AD" clId="Web-{DD064CBB-3ED5-8971-17C6-26820BFD8AC3}" dt="2020-06-30T06:33:49.997" v="1855" actId="20577"/>
          <ac:spMkLst>
            <pc:docMk/>
            <pc:sldMk cId="1260018034" sldId="472"/>
            <ac:spMk id="12" creationId="{6F9486AC-C8D6-46B8-ACD3-50E1D63D8040}"/>
          </ac:spMkLst>
        </pc:spChg>
      </pc:sldChg>
      <pc:sldChg chg="add replId">
        <pc:chgData name="内田 陽子" userId="S::yoko_uchida@jpfgojp.onmicrosoft.com::3ba88787-b8da-4fc8-a417-83f627a88c5e" providerId="AD" clId="Web-{DD064CBB-3ED5-8971-17C6-26820BFD8AC3}" dt="2020-06-30T07:13:07.027" v="1912"/>
        <pc:sldMkLst>
          <pc:docMk/>
          <pc:sldMk cId="152332637" sldId="473"/>
        </pc:sldMkLst>
      </pc:sldChg>
      <pc:sldChg chg="modSp add replId">
        <pc:chgData name="内田 陽子" userId="S::yoko_uchida@jpfgojp.onmicrosoft.com::3ba88787-b8da-4fc8-a417-83f627a88c5e" providerId="AD" clId="Web-{DD064CBB-3ED5-8971-17C6-26820BFD8AC3}" dt="2020-06-30T07:37:44.947" v="2529" actId="20577"/>
        <pc:sldMkLst>
          <pc:docMk/>
          <pc:sldMk cId="1696252452" sldId="474"/>
        </pc:sldMkLst>
        <pc:spChg chg="mod">
          <ac:chgData name="内田 陽子" userId="S::yoko_uchida@jpfgojp.onmicrosoft.com::3ba88787-b8da-4fc8-a417-83f627a88c5e" providerId="AD" clId="Web-{DD064CBB-3ED5-8971-17C6-26820BFD8AC3}" dt="2020-06-30T07:36:10.054" v="2462" actId="20577"/>
          <ac:spMkLst>
            <pc:docMk/>
            <pc:sldMk cId="1696252452" sldId="47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7:44.947" v="2529" actId="20577"/>
          <ac:spMkLst>
            <pc:docMk/>
            <pc:sldMk cId="1696252452" sldId="47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6:18.991" v="2463" actId="1076"/>
          <ac:spMkLst>
            <pc:docMk/>
            <pc:sldMk cId="1696252452" sldId="474"/>
            <ac:spMk id="7" creationId="{1AF68CEC-B70C-4DFA-9973-E5B8A12ED17D}"/>
          </ac:spMkLst>
        </pc:spChg>
      </pc:sldChg>
      <pc:sldChg chg="modSp add del replId">
        <pc:chgData name="内田 陽子" userId="S::yoko_uchida@jpfgojp.onmicrosoft.com::3ba88787-b8da-4fc8-a417-83f627a88c5e" providerId="AD" clId="Web-{DD064CBB-3ED5-8971-17C6-26820BFD8AC3}" dt="2020-06-30T07:22:33.388" v="2181"/>
        <pc:sldMkLst>
          <pc:docMk/>
          <pc:sldMk cId="3797340981" sldId="474"/>
        </pc:sldMkLst>
        <pc:spChg chg="mod">
          <ac:chgData name="内田 陽子" userId="S::yoko_uchida@jpfgojp.onmicrosoft.com::3ba88787-b8da-4fc8-a417-83f627a88c5e" providerId="AD" clId="Web-{DD064CBB-3ED5-8971-17C6-26820BFD8AC3}" dt="2020-06-30T07:22:23.060" v="2178" actId="1076"/>
          <ac:spMkLst>
            <pc:docMk/>
            <pc:sldMk cId="3797340981" sldId="474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08:38:29.132" v="2577" actId="1076"/>
        <pc:sldMkLst>
          <pc:docMk/>
          <pc:sldMk cId="651600643" sldId="475"/>
        </pc:sldMkLst>
        <pc:spChg chg="mod">
          <ac:chgData name="内田 陽子" userId="S::yoko_uchida@jpfgojp.onmicrosoft.com::3ba88787-b8da-4fc8-a417-83f627a88c5e" providerId="AD" clId="Web-{DD064CBB-3ED5-8971-17C6-26820BFD8AC3}" dt="2020-06-30T08:37:22.410" v="2559" actId="20577"/>
          <ac:spMkLst>
            <pc:docMk/>
            <pc:sldMk cId="651600643" sldId="4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38:29.132" v="2577" actId="1076"/>
          <ac:spMkLst>
            <pc:docMk/>
            <pc:sldMk cId="651600643" sldId="4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37:32.332" v="2560" actId="1076"/>
          <ac:spMkLst>
            <pc:docMk/>
            <pc:sldMk cId="651600643" sldId="475"/>
            <ac:spMk id="7" creationId="{1AF68CEC-B70C-4DFA-9973-E5B8A12ED17D}"/>
          </ac:spMkLst>
        </pc:spChg>
      </pc:sldChg>
      <pc:sldChg chg="add del replId">
        <pc:chgData name="内田 陽子" userId="S::yoko_uchida@jpfgojp.onmicrosoft.com::3ba88787-b8da-4fc8-a417-83f627a88c5e" providerId="AD" clId="Web-{DD064CBB-3ED5-8971-17C6-26820BFD8AC3}" dt="2020-06-30T07:22:33.388" v="2180"/>
        <pc:sldMkLst>
          <pc:docMk/>
          <pc:sldMk cId="3962229846" sldId="475"/>
        </pc:sldMkLst>
      </pc:sldChg>
      <pc:sldChg chg="modSp add replId">
        <pc:chgData name="内田 陽子" userId="S::yoko_uchida@jpfgojp.onmicrosoft.com::3ba88787-b8da-4fc8-a417-83f627a88c5e" providerId="AD" clId="Web-{DD064CBB-3ED5-8971-17C6-26820BFD8AC3}" dt="2020-06-30T08:40:33.358" v="2623" actId="20577"/>
        <pc:sldMkLst>
          <pc:docMk/>
          <pc:sldMk cId="2636624194" sldId="476"/>
        </pc:sldMkLst>
        <pc:spChg chg="mod">
          <ac:chgData name="内田 陽子" userId="S::yoko_uchida@jpfgojp.onmicrosoft.com::3ba88787-b8da-4fc8-a417-83f627a88c5e" providerId="AD" clId="Web-{DD064CBB-3ED5-8971-17C6-26820BFD8AC3}" dt="2020-06-30T08:39:30.089" v="2598" actId="20577"/>
          <ac:spMkLst>
            <pc:docMk/>
            <pc:sldMk cId="2636624194" sldId="47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40:33.358" v="2623" actId="20577"/>
          <ac:spMkLst>
            <pc:docMk/>
            <pc:sldMk cId="2636624194" sldId="47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39:41.777" v="2599" actId="1076"/>
          <ac:spMkLst>
            <pc:docMk/>
            <pc:sldMk cId="2636624194" sldId="476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08:46:03.909" v="2681" actId="1076"/>
        <pc:sldMkLst>
          <pc:docMk/>
          <pc:sldMk cId="1259971709" sldId="477"/>
        </pc:sldMkLst>
        <pc:spChg chg="mod">
          <ac:chgData name="内田 陽子" userId="S::yoko_uchida@jpfgojp.onmicrosoft.com::3ba88787-b8da-4fc8-a417-83f627a88c5e" providerId="AD" clId="Web-{DD064CBB-3ED5-8971-17C6-26820BFD8AC3}" dt="2020-06-30T08:43:16.618" v="2638" actId="20577"/>
          <ac:spMkLst>
            <pc:docMk/>
            <pc:sldMk cId="1259971709" sldId="4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46:03.909" v="2681" actId="1076"/>
          <ac:spMkLst>
            <pc:docMk/>
            <pc:sldMk cId="1259971709" sldId="4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45:56.409" v="2680" actId="1076"/>
          <ac:spMkLst>
            <pc:docMk/>
            <pc:sldMk cId="1259971709" sldId="477"/>
            <ac:spMk id="7" creationId="{1AF68CEC-B70C-4DFA-9973-E5B8A12ED17D}"/>
          </ac:spMkLst>
        </pc:spChg>
      </pc:sldChg>
      <pc:sldChg chg="modSp add del replId">
        <pc:chgData name="内田 陽子" userId="S::yoko_uchida@jpfgojp.onmicrosoft.com::3ba88787-b8da-4fc8-a417-83f627a88c5e" providerId="AD" clId="Web-{DD064CBB-3ED5-8971-17C6-26820BFD8AC3}" dt="2020-06-30T12:09:21" v="3415"/>
        <pc:sldMkLst>
          <pc:docMk/>
          <pc:sldMk cId="2534958888" sldId="478"/>
        </pc:sldMkLst>
        <pc:spChg chg="mod">
          <ac:chgData name="内田 陽子" userId="S::yoko_uchida@jpfgojp.onmicrosoft.com::3ba88787-b8da-4fc8-a417-83f627a88c5e" providerId="AD" clId="Web-{DD064CBB-3ED5-8971-17C6-26820BFD8AC3}" dt="2020-06-30T12:01:01.309" v="3094" actId="20577"/>
          <ac:spMkLst>
            <pc:docMk/>
            <pc:sldMk cId="2534958888" sldId="478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12:21:20.468" v="3678" actId="1076"/>
        <pc:sldMkLst>
          <pc:docMk/>
          <pc:sldMk cId="2703400881" sldId="478"/>
        </pc:sldMkLst>
        <pc:spChg chg="mod">
          <ac:chgData name="内田 陽子" userId="S::yoko_uchida@jpfgojp.onmicrosoft.com::3ba88787-b8da-4fc8-a417-83f627a88c5e" providerId="AD" clId="Web-{DD064CBB-3ED5-8971-17C6-26820BFD8AC3}" dt="2020-06-30T12:21:20.453" v="3676" actId="1076"/>
          <ac:spMkLst>
            <pc:docMk/>
            <pc:sldMk cId="2703400881" sldId="4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5:04.217" v="3553" actId="20577"/>
          <ac:spMkLst>
            <pc:docMk/>
            <pc:sldMk cId="2703400881" sldId="4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1:07.871" v="3675" actId="20577"/>
          <ac:spMkLst>
            <pc:docMk/>
            <pc:sldMk cId="2703400881" sldId="4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5:13.748" v="3554" actId="1076"/>
          <ac:spMkLst>
            <pc:docMk/>
            <pc:sldMk cId="2703400881" sldId="4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1:20.468" v="3678" actId="1076"/>
          <ac:spMkLst>
            <pc:docMk/>
            <pc:sldMk cId="2703400881" sldId="478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1:20.468" v="3677" actId="1076"/>
          <ac:spMkLst>
            <pc:docMk/>
            <pc:sldMk cId="2703400881" sldId="478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5:56.451" v="3635" actId="20577"/>
          <ac:spMkLst>
            <pc:docMk/>
            <pc:sldMk cId="2703400881" sldId="478"/>
            <ac:spMk id="14" creationId="{E81F51A5-8175-464B-A1AE-19542C1F9BA4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12:24:54.452" v="3779" actId="1076"/>
        <pc:sldMkLst>
          <pc:docMk/>
          <pc:sldMk cId="1268427414" sldId="479"/>
        </pc:sldMkLst>
        <pc:spChg chg="mod">
          <ac:chgData name="内田 陽子" userId="S::yoko_uchida@jpfgojp.onmicrosoft.com::3ba88787-b8da-4fc8-a417-83f627a88c5e" providerId="AD" clId="Web-{DD064CBB-3ED5-8971-17C6-26820BFD8AC3}" dt="2020-06-30T12:23:02.374" v="3742" actId="20577"/>
          <ac:spMkLst>
            <pc:docMk/>
            <pc:sldMk cId="1268427414" sldId="4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2:31.140" v="3700" actId="20577"/>
          <ac:spMkLst>
            <pc:docMk/>
            <pc:sldMk cId="1268427414" sldId="4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4:34.014" v="3776" actId="1076"/>
          <ac:spMkLst>
            <pc:docMk/>
            <pc:sldMk cId="1268427414" sldId="4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4:54.452" v="3779" actId="1076"/>
          <ac:spMkLst>
            <pc:docMk/>
            <pc:sldMk cId="1268427414" sldId="47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2:53.999" v="3719" actId="20577"/>
          <ac:spMkLst>
            <pc:docMk/>
            <pc:sldMk cId="1268427414" sldId="479"/>
            <ac:spMk id="8" creationId="{4E6C4CF5-8F44-4710-8003-FD8972147E8B}"/>
          </ac:spMkLst>
        </pc:spChg>
      </pc:sldChg>
      <pc:sldChg chg="modSp add ord replId">
        <pc:chgData name="内田 陽子" userId="S::yoko_uchida@jpfgojp.onmicrosoft.com::3ba88787-b8da-4fc8-a417-83f627a88c5e" providerId="AD" clId="Web-{DD064CBB-3ED5-8971-17C6-26820BFD8AC3}" dt="2020-06-30T12:33:36.059" v="3875"/>
        <pc:sldMkLst>
          <pc:docMk/>
          <pc:sldMk cId="1817773447" sldId="480"/>
        </pc:sldMkLst>
        <pc:spChg chg="mod">
          <ac:chgData name="内田 陽子" userId="S::yoko_uchida@jpfgojp.onmicrosoft.com::3ba88787-b8da-4fc8-a417-83f627a88c5e" providerId="AD" clId="Web-{DD064CBB-3ED5-8971-17C6-26820BFD8AC3}" dt="2020-06-30T12:33:17.840" v="3874" actId="20577"/>
          <ac:spMkLst>
            <pc:docMk/>
            <pc:sldMk cId="1817773447" sldId="48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1:51.418" v="3852" actId="20577"/>
          <ac:spMkLst>
            <pc:docMk/>
            <pc:sldMk cId="1817773447" sldId="480"/>
            <ac:spMk id="4" creationId="{00000000-0000-0000-0000-000000000000}"/>
          </ac:spMkLst>
        </pc:spChg>
      </pc:sldChg>
      <pc:sldChg chg="modSp add ord replId">
        <pc:chgData name="内田 陽子" userId="S::yoko_uchida@jpfgojp.onmicrosoft.com::3ba88787-b8da-4fc8-a417-83f627a88c5e" providerId="AD" clId="Web-{DD064CBB-3ED5-8971-17C6-26820BFD8AC3}" dt="2020-06-30T12:45:19.898" v="4093" actId="1076"/>
        <pc:sldMkLst>
          <pc:docMk/>
          <pc:sldMk cId="572155710" sldId="481"/>
        </pc:sldMkLst>
        <pc:spChg chg="mod">
          <ac:chgData name="内田 陽子" userId="S::yoko_uchida@jpfgojp.onmicrosoft.com::3ba88787-b8da-4fc8-a417-83f627a88c5e" providerId="AD" clId="Web-{DD064CBB-3ED5-8971-17C6-26820BFD8AC3}" dt="2020-06-30T12:43:55.102" v="4046" actId="1076"/>
          <ac:spMkLst>
            <pc:docMk/>
            <pc:sldMk cId="572155710" sldId="4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2:00.649" v="3976" actId="20577"/>
          <ac:spMkLst>
            <pc:docMk/>
            <pc:sldMk cId="572155710" sldId="4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5:19.898" v="4093" actId="1076"/>
          <ac:spMkLst>
            <pc:docMk/>
            <pc:sldMk cId="572155710" sldId="4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4:31.164" v="4074" actId="20577"/>
          <ac:spMkLst>
            <pc:docMk/>
            <pc:sldMk cId="572155710" sldId="481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4:10.164" v="4057" actId="20577"/>
          <ac:spMkLst>
            <pc:docMk/>
            <pc:sldMk cId="572155710" sldId="481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4:28.430" v="4072" actId="20577"/>
          <ac:spMkLst>
            <pc:docMk/>
            <pc:sldMk cId="572155710" sldId="481"/>
            <ac:spMk id="14" creationId="{E81F51A5-8175-464B-A1AE-19542C1F9BA4}"/>
          </ac:spMkLst>
        </pc:spChg>
      </pc:sldChg>
      <pc:sldChg chg="modSp add del ord replId">
        <pc:chgData name="内田 陽子" userId="S::yoko_uchida@jpfgojp.onmicrosoft.com::3ba88787-b8da-4fc8-a417-83f627a88c5e" providerId="AD" clId="Web-{DD064CBB-3ED5-8971-17C6-26820BFD8AC3}" dt="2020-06-30T12:38:50.213" v="3956"/>
        <pc:sldMkLst>
          <pc:docMk/>
          <pc:sldMk cId="1930055067" sldId="481"/>
        </pc:sldMkLst>
        <pc:spChg chg="mod">
          <ac:chgData name="内田 陽子" userId="S::yoko_uchida@jpfgojp.onmicrosoft.com::3ba88787-b8da-4fc8-a417-83f627a88c5e" providerId="AD" clId="Web-{DD064CBB-3ED5-8971-17C6-26820BFD8AC3}" dt="2020-06-30T12:34:59.074" v="3882" actId="20577"/>
          <ac:spMkLst>
            <pc:docMk/>
            <pc:sldMk cId="1930055067" sldId="481"/>
            <ac:spMk id="4" creationId="{00000000-0000-0000-0000-000000000000}"/>
          </ac:spMkLst>
        </pc:spChg>
      </pc:sldChg>
      <pc:sldChg chg="delSp modSp add replId">
        <pc:chgData name="内田 陽子" userId="S::yoko_uchida@jpfgojp.onmicrosoft.com::3ba88787-b8da-4fc8-a417-83f627a88c5e" providerId="AD" clId="Web-{DD064CBB-3ED5-8971-17C6-26820BFD8AC3}" dt="2020-06-30T12:53:37.512" v="4282" actId="1076"/>
        <pc:sldMkLst>
          <pc:docMk/>
          <pc:sldMk cId="218639800" sldId="482"/>
        </pc:sldMkLst>
        <pc:spChg chg="mod">
          <ac:chgData name="内田 陽子" userId="S::yoko_uchida@jpfgojp.onmicrosoft.com::3ba88787-b8da-4fc8-a417-83f627a88c5e" providerId="AD" clId="Web-{DD064CBB-3ED5-8971-17C6-26820BFD8AC3}" dt="2020-06-30T12:48:44.959" v="4180" actId="20577"/>
          <ac:spMkLst>
            <pc:docMk/>
            <pc:sldMk cId="218639800" sldId="4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7:10.226" v="4120" actId="20577"/>
          <ac:spMkLst>
            <pc:docMk/>
            <pc:sldMk cId="218639800" sldId="4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3:37.512" v="4282" actId="1076"/>
          <ac:spMkLst>
            <pc:docMk/>
            <pc:sldMk cId="218639800" sldId="4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9:24.240" v="4221" actId="1076"/>
          <ac:spMkLst>
            <pc:docMk/>
            <pc:sldMk cId="218639800" sldId="48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9:00.412" v="4205" actId="20577"/>
          <ac:spMkLst>
            <pc:docMk/>
            <pc:sldMk cId="218639800" sldId="482"/>
            <ac:spMk id="8" creationId="{4E6C4CF5-8F44-4710-8003-FD8972147E8B}"/>
          </ac:spMkLst>
        </pc:spChg>
        <pc:spChg chg="del mod">
          <ac:chgData name="内田 陽子" userId="S::yoko_uchida@jpfgojp.onmicrosoft.com::3ba88787-b8da-4fc8-a417-83f627a88c5e" providerId="AD" clId="Web-{DD064CBB-3ED5-8971-17C6-26820BFD8AC3}" dt="2020-06-30T12:49:06.928" v="4210"/>
          <ac:spMkLst>
            <pc:docMk/>
            <pc:sldMk cId="218639800" sldId="48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9:13.303" v="4217" actId="20577"/>
          <ac:spMkLst>
            <pc:docMk/>
            <pc:sldMk cId="218639800" sldId="482"/>
            <ac:spMk id="14" creationId="{E81F51A5-8175-464B-A1AE-19542C1F9BA4}"/>
          </ac:spMkLst>
        </pc:spChg>
      </pc:sldChg>
      <pc:sldChg chg="addSp modSp add replId">
        <pc:chgData name="内田 陽子" userId="S::yoko_uchida@jpfgojp.onmicrosoft.com::3ba88787-b8da-4fc8-a417-83f627a88c5e" providerId="AD" clId="Web-{DD064CBB-3ED5-8971-17C6-26820BFD8AC3}" dt="2020-06-30T12:58:01" v="4403" actId="1076"/>
        <pc:sldMkLst>
          <pc:docMk/>
          <pc:sldMk cId="4143443174" sldId="483"/>
        </pc:sldMkLst>
        <pc:spChg chg="mod">
          <ac:chgData name="内田 陽子" userId="S::yoko_uchida@jpfgojp.onmicrosoft.com::3ba88787-b8da-4fc8-a417-83f627a88c5e" providerId="AD" clId="Web-{DD064CBB-3ED5-8971-17C6-26820BFD8AC3}" dt="2020-06-30T12:57:05.829" v="4350" actId="20577"/>
          <ac:spMkLst>
            <pc:docMk/>
            <pc:sldMk cId="4143443174" sldId="4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0:50.247" v="4240" actId="20577"/>
          <ac:spMkLst>
            <pc:docMk/>
            <pc:sldMk cId="4143443174" sldId="4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3:09.012" v="4274" actId="1076"/>
          <ac:spMkLst>
            <pc:docMk/>
            <pc:sldMk cId="4143443174" sldId="4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8:01" v="4403" actId="1076"/>
          <ac:spMkLst>
            <pc:docMk/>
            <pc:sldMk cId="4143443174" sldId="4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7:26.079" v="4384" actId="20577"/>
          <ac:spMkLst>
            <pc:docMk/>
            <pc:sldMk cId="4143443174" sldId="483"/>
            <ac:spMk id="8" creationId="{4E6C4CF5-8F44-4710-8003-FD8972147E8B}"/>
          </ac:spMkLst>
        </pc:spChg>
        <pc:spChg chg="add mod">
          <ac:chgData name="内田 陽子" userId="S::yoko_uchida@jpfgojp.onmicrosoft.com::3ba88787-b8da-4fc8-a417-83f627a88c5e" providerId="AD" clId="Web-{DD064CBB-3ED5-8971-17C6-26820BFD8AC3}" dt="2020-06-30T12:56:57.251" v="4345" actId="1076"/>
          <ac:spMkLst>
            <pc:docMk/>
            <pc:sldMk cId="4143443174" sldId="483"/>
            <ac:spMk id="9" creationId="{3A6EF556-7C27-4DBC-B46A-69B1ACD19B6B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7:51.438" v="4401" actId="20577"/>
          <ac:spMkLst>
            <pc:docMk/>
            <pc:sldMk cId="4143443174" sldId="483"/>
            <ac:spMk id="14" creationId="{E81F51A5-8175-464B-A1AE-19542C1F9BA4}"/>
          </ac:spMkLst>
        </pc:spChg>
      </pc:sldChg>
      <pc:sldChg chg="addSp modSp add replId">
        <pc:chgData name="内田 陽子" userId="S::yoko_uchida@jpfgojp.onmicrosoft.com::3ba88787-b8da-4fc8-a417-83f627a88c5e" providerId="AD" clId="Web-{DD064CBB-3ED5-8971-17C6-26820BFD8AC3}" dt="2020-06-30T13:00:26.624" v="4475" actId="1076"/>
        <pc:sldMkLst>
          <pc:docMk/>
          <pc:sldMk cId="3154766018" sldId="484"/>
        </pc:sldMkLst>
        <pc:spChg chg="mod">
          <ac:chgData name="内田 陽子" userId="S::yoko_uchida@jpfgojp.onmicrosoft.com::3ba88787-b8da-4fc8-a417-83f627a88c5e" providerId="AD" clId="Web-{DD064CBB-3ED5-8971-17C6-26820BFD8AC3}" dt="2020-06-30T12:59:38.672" v="4444" actId="20577"/>
          <ac:spMkLst>
            <pc:docMk/>
            <pc:sldMk cId="3154766018" sldId="48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5:33.861" v="4304" actId="20577"/>
          <ac:spMkLst>
            <pc:docMk/>
            <pc:sldMk cId="3154766018" sldId="4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9:30.812" v="4441" actId="20577"/>
          <ac:spMkLst>
            <pc:docMk/>
            <pc:sldMk cId="3154766018" sldId="4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00:26.624" v="4475" actId="1076"/>
          <ac:spMkLst>
            <pc:docMk/>
            <pc:sldMk cId="3154766018" sldId="48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9:50.969" v="4453" actId="20577"/>
          <ac:spMkLst>
            <pc:docMk/>
            <pc:sldMk cId="3154766018" sldId="484"/>
            <ac:spMk id="8" creationId="{4E6C4CF5-8F44-4710-8003-FD8972147E8B}"/>
          </ac:spMkLst>
        </pc:spChg>
        <pc:spChg chg="add mod">
          <ac:chgData name="内田 陽子" userId="S::yoko_uchida@jpfgojp.onmicrosoft.com::3ba88787-b8da-4fc8-a417-83f627a88c5e" providerId="AD" clId="Web-{DD064CBB-3ED5-8971-17C6-26820BFD8AC3}" dt="2020-06-30T13:00:08.453" v="4460" actId="20577"/>
          <ac:spMkLst>
            <pc:docMk/>
            <pc:sldMk cId="3154766018" sldId="484"/>
            <ac:spMk id="9" creationId="{2C5D4838-9C55-4BF2-B98F-B361B84D06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00:16.750" v="4472" actId="20577"/>
          <ac:spMkLst>
            <pc:docMk/>
            <pc:sldMk cId="3154766018" sldId="484"/>
            <ac:spMk id="14" creationId="{E81F51A5-8175-464B-A1AE-19542C1F9BA4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13:18:17.119" v="4701" actId="1076"/>
        <pc:sldMkLst>
          <pc:docMk/>
          <pc:sldMk cId="2939034604" sldId="485"/>
        </pc:sldMkLst>
        <pc:spChg chg="mod">
          <ac:chgData name="内田 陽子" userId="S::yoko_uchida@jpfgojp.onmicrosoft.com::3ba88787-b8da-4fc8-a417-83f627a88c5e" providerId="AD" clId="Web-{DD064CBB-3ED5-8971-17C6-26820BFD8AC3}" dt="2020-06-30T13:18:05.166" v="4699" actId="20577"/>
          <ac:spMkLst>
            <pc:docMk/>
            <pc:sldMk cId="2939034604" sldId="48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7:33.682" v="4688" actId="20577"/>
          <ac:spMkLst>
            <pc:docMk/>
            <pc:sldMk cId="2939034604" sldId="4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8:17.119" v="4701" actId="1076"/>
          <ac:spMkLst>
            <pc:docMk/>
            <pc:sldMk cId="2939034604" sldId="485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BA90E12B-9006-16FD-BAF8-1D3002BE205A}"/>
    <pc:docChg chg="addSld delSld modSld sldOrd">
      <pc:chgData name="内田 陽子" userId="S::yoko_uchida@jpfgojp.onmicrosoft.com::3ba88787-b8da-4fc8-a417-83f627a88c5e" providerId="AD" clId="Web-{BA90E12B-9006-16FD-BAF8-1D3002BE205A}" dt="2020-06-29T09:24:14.075" v="2714"/>
      <pc:docMkLst>
        <pc:docMk/>
      </pc:docMkLst>
      <pc:sldChg chg="delSp">
        <pc:chgData name="内田 陽子" userId="S::yoko_uchida@jpfgojp.onmicrosoft.com::3ba88787-b8da-4fc8-a417-83f627a88c5e" providerId="AD" clId="Web-{BA90E12B-9006-16FD-BAF8-1D3002BE205A}" dt="2020-06-29T01:46:22.938" v="0"/>
        <pc:sldMkLst>
          <pc:docMk/>
          <pc:sldMk cId="2010396247" sldId="258"/>
        </pc:sldMkLst>
        <pc:spChg chg="del">
          <ac:chgData name="内田 陽子" userId="S::yoko_uchida@jpfgojp.onmicrosoft.com::3ba88787-b8da-4fc8-a417-83f627a88c5e" providerId="AD" clId="Web-{BA90E12B-9006-16FD-BAF8-1D3002BE205A}" dt="2020-06-29T01:46:22.938" v="0"/>
          <ac:spMkLst>
            <pc:docMk/>
            <pc:sldMk cId="2010396247" sldId="258"/>
            <ac:spMk id="6" creationId="{DD586B3A-10B6-457E-9E5C-9AEAFD03FCC8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3"/>
        <pc:sldMkLst>
          <pc:docMk/>
          <pc:sldMk cId="2847997097" sldId="28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9"/>
        <pc:sldMkLst>
          <pc:docMk/>
          <pc:sldMk cId="993028233" sldId="321"/>
        </pc:sldMkLst>
      </pc:sldChg>
      <pc:sldChg chg="modSp del">
        <pc:chgData name="内田 陽子" userId="S::yoko_uchida@jpfgojp.onmicrosoft.com::3ba88787-b8da-4fc8-a417-83f627a88c5e" providerId="AD" clId="Web-{BA90E12B-9006-16FD-BAF8-1D3002BE205A}" dt="2020-06-29T09:24:14.060" v="2702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BA90E12B-9006-16FD-BAF8-1D3002BE205A}" dt="2020-06-29T08:48:16.519" v="2196" actId="20577"/>
          <ac:spMkLst>
            <pc:docMk/>
            <pc:sldMk cId="1269142455" sldId="366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8"/>
        <pc:sldMkLst>
          <pc:docMk/>
          <pc:sldMk cId="2833551238" sldId="367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2"/>
        <pc:sldMkLst>
          <pc:docMk/>
          <pc:sldMk cId="3220057753" sldId="368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4:33:28.660" v="709" actId="1076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BA90E12B-9006-16FD-BAF8-1D3002BE205A}" dt="2020-06-29T04:32:14.066" v="632" actId="20577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50:47.999" v="446" actId="20577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52:58.372" v="520" actId="20577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3:28.660" v="709" actId="1076"/>
          <ac:spMkLst>
            <pc:docMk/>
            <pc:sldMk cId="1736354933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2:32.660" v="661" actId="20577"/>
          <ac:spMkLst>
            <pc:docMk/>
            <pc:sldMk cId="1736354933" sldId="36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2:58.144" v="689" actId="20577"/>
          <ac:spMkLst>
            <pc:docMk/>
            <pc:sldMk cId="1736354933" sldId="36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3:20.207" v="706" actId="20577"/>
          <ac:spMkLst>
            <pc:docMk/>
            <pc:sldMk cId="1736354933" sldId="369"/>
            <ac:spMk id="14" creationId="{B9E01242-A798-4AF3-A0A2-7C59DE02D6B1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7"/>
        <pc:sldMkLst>
          <pc:docMk/>
          <pc:sldMk cId="625840254" sldId="37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4"/>
        <pc:sldMkLst>
          <pc:docMk/>
          <pc:sldMk cId="3377572367" sldId="37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9"/>
        <pc:sldMkLst>
          <pc:docMk/>
          <pc:sldMk cId="465409923" sldId="37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4"/>
        <pc:sldMkLst>
          <pc:docMk/>
          <pc:sldMk cId="3798892302" sldId="39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3"/>
        <pc:sldMkLst>
          <pc:docMk/>
          <pc:sldMk cId="2793208187" sldId="40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2"/>
        <pc:sldMkLst>
          <pc:docMk/>
          <pc:sldMk cId="136655555" sldId="401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8:39:34.395" v="2022" actId="20577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BA90E12B-9006-16FD-BAF8-1D3002BE205A}" dt="2020-06-29T08:38:08.614" v="1972" actId="20577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53:10.988" v="1916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9:34.395" v="2022" actId="20577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27" v="2016" actId="1076"/>
          <ac:spMkLst>
            <pc:docMk/>
            <pc:sldMk cId="3865722586" sldId="402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27" v="2017" actId="1076"/>
          <ac:spMkLst>
            <pc:docMk/>
            <pc:sldMk cId="3865722586" sldId="4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42" v="2018" actId="1076"/>
          <ac:spMkLst>
            <pc:docMk/>
            <pc:sldMk cId="3865722586" sldId="402"/>
            <ac:spMk id="14" creationId="{E81F51A5-8175-464B-A1AE-19542C1F9BA4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75" v="2711"/>
        <pc:sldMkLst>
          <pc:docMk/>
          <pc:sldMk cId="3578036019" sldId="40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0"/>
        <pc:sldMkLst>
          <pc:docMk/>
          <pc:sldMk cId="686275088" sldId="404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5:26:39.123" v="1630"/>
        <pc:sldMkLst>
          <pc:docMk/>
          <pc:sldMk cId="3200399028" sldId="405"/>
        </pc:sldMkLst>
        <pc:spChg chg="mod">
          <ac:chgData name="内田 陽子" userId="S::yoko_uchida@jpfgojp.onmicrosoft.com::3ba88787-b8da-4fc8-a417-83f627a88c5e" providerId="AD" clId="Web-{BA90E12B-9006-16FD-BAF8-1D3002BE205A}" dt="2020-06-29T05:25:45.045" v="1594" actId="20577"/>
          <ac:spMkLst>
            <pc:docMk/>
            <pc:sldMk cId="3200399028" sldId="4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3:52.937" v="1535" actId="20577"/>
          <ac:spMkLst>
            <pc:docMk/>
            <pc:sldMk cId="3200399028" sldId="4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5:11.639" v="1579" actId="20577"/>
          <ac:spMkLst>
            <pc:docMk/>
            <pc:sldMk cId="3200399028" sldId="4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4:02.015" v="1536" actId="1076"/>
          <ac:spMkLst>
            <pc:docMk/>
            <pc:sldMk cId="3200399028" sldId="40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5:55.155" v="1605" actId="20577"/>
          <ac:spMkLst>
            <pc:docMk/>
            <pc:sldMk cId="3200399028" sldId="405"/>
            <ac:spMk id="12" creationId="{6F3A0298-66E6-4944-98E3-AFEC4CD74146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6:07.842" v="1612" actId="20577"/>
          <ac:spMkLst>
            <pc:docMk/>
            <pc:sldMk cId="3200399028" sldId="405"/>
            <ac:spMk id="13" creationId="{65159E38-5508-45DB-9331-9F13758B9F04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6:21.936" v="1629" actId="1076"/>
          <ac:spMkLst>
            <pc:docMk/>
            <pc:sldMk cId="3200399028" sldId="405"/>
            <ac:spMk id="14" creationId="{8335A247-BD9C-4A5A-9D96-6CDB89C0F48A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9"/>
        <pc:sldMkLst>
          <pc:docMk/>
          <pc:sldMk cId="1866535682" sldId="406"/>
        </pc:sldMkLst>
      </pc:sldChg>
      <pc:sldChg chg="addSp delSp modSp ord">
        <pc:chgData name="内田 陽子" userId="S::yoko_uchida@jpfgojp.onmicrosoft.com::3ba88787-b8da-4fc8-a417-83f627a88c5e" providerId="AD" clId="Web-{BA90E12B-9006-16FD-BAF8-1D3002BE205A}" dt="2020-06-29T05:01:12.633" v="1253"/>
        <pc:sldMkLst>
          <pc:docMk/>
          <pc:sldMk cId="2292691927" sldId="408"/>
        </pc:sldMkLst>
        <pc:spChg chg="mod">
          <ac:chgData name="内田 陽子" userId="S::yoko_uchida@jpfgojp.onmicrosoft.com::3ba88787-b8da-4fc8-a417-83f627a88c5e" providerId="AD" clId="Web-{BA90E12B-9006-16FD-BAF8-1D3002BE205A}" dt="2020-06-29T05:00:00.649" v="1202" actId="20577"/>
          <ac:spMkLst>
            <pc:docMk/>
            <pc:sldMk cId="2292691927" sldId="4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5:59.588" v="1129" actId="20577"/>
          <ac:spMkLst>
            <pc:docMk/>
            <pc:sldMk cId="2292691927" sldId="4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8:16.962" v="1179" actId="20577"/>
          <ac:spMkLst>
            <pc:docMk/>
            <pc:sldMk cId="2292691927" sldId="4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6:06.745" v="1130" actId="1076"/>
          <ac:spMkLst>
            <pc:docMk/>
            <pc:sldMk cId="2292691927" sldId="4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32.962" v="1226" actId="20577"/>
          <ac:spMkLst>
            <pc:docMk/>
            <pc:sldMk cId="2292691927" sldId="4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51.290" v="1250" actId="20577"/>
          <ac:spMkLst>
            <pc:docMk/>
            <pc:sldMk cId="2292691927" sldId="4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20.087" v="1213" actId="20577"/>
          <ac:spMkLst>
            <pc:docMk/>
            <pc:sldMk cId="2292691927" sldId="408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BA90E12B-9006-16FD-BAF8-1D3002BE205A}" dt="2020-06-29T04:59:03.228" v="1183"/>
          <ac:picMkLst>
            <pc:docMk/>
            <pc:sldMk cId="2292691927" sldId="408"/>
            <ac:picMk id="5" creationId="{6EB3EBFE-C967-4F80-9841-5CBB3CAB59FE}"/>
          </ac:picMkLst>
        </pc:picChg>
        <pc:picChg chg="del">
          <ac:chgData name="内田 陽子" userId="S::yoko_uchida@jpfgojp.onmicrosoft.com::3ba88787-b8da-4fc8-a417-83f627a88c5e" providerId="AD" clId="Web-{BA90E12B-9006-16FD-BAF8-1D3002BE205A}" dt="2020-06-29T04:59:07.243" v="1184"/>
          <ac:picMkLst>
            <pc:docMk/>
            <pc:sldMk cId="2292691927" sldId="408"/>
            <ac:picMk id="6" creationId="{FC3EFD14-5F0F-458F-ABA7-0E4DB0445AE9}"/>
          </ac:picMkLst>
        </pc:pic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8"/>
        <pc:sldMkLst>
          <pc:docMk/>
          <pc:sldMk cId="3672275379" sldId="41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7"/>
        <pc:sldMkLst>
          <pc:docMk/>
          <pc:sldMk cId="4034055592" sldId="41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6"/>
        <pc:sldMkLst>
          <pc:docMk/>
          <pc:sldMk cId="97403742" sldId="412"/>
        </pc:sldMkLst>
      </pc:sldChg>
      <pc:sldChg chg="addSp delSp modSp ord addAnim delAnim">
        <pc:chgData name="内田 陽子" userId="S::yoko_uchida@jpfgojp.onmicrosoft.com::3ba88787-b8da-4fc8-a417-83f627a88c5e" providerId="AD" clId="Web-{BA90E12B-9006-16FD-BAF8-1D3002BE205A}" dt="2020-06-29T03:04:05.989" v="571" actId="1076"/>
        <pc:sldMkLst>
          <pc:docMk/>
          <pc:sldMk cId="4023686586" sldId="413"/>
        </pc:sldMkLst>
        <pc:spChg chg="del mod">
          <ac:chgData name="内田 陽子" userId="S::yoko_uchida@jpfgojp.onmicrosoft.com::3ba88787-b8da-4fc8-a417-83f627a88c5e" providerId="AD" clId="Web-{BA90E12B-9006-16FD-BAF8-1D3002BE205A}" dt="2020-06-29T03:03:40.380" v="566"/>
          <ac:spMkLst>
            <pc:docMk/>
            <pc:sldMk cId="4023686586" sldId="413"/>
            <ac:spMk id="2" creationId="{9F693A7D-E8A1-4B5F-AD9D-F60CEF9E762C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1:55.132" v="553"/>
          <ac:spMkLst>
            <pc:docMk/>
            <pc:sldMk cId="4023686586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2:46.614" v="243" actId="20577"/>
          <ac:spMkLst>
            <pc:docMk/>
            <pc:sldMk cId="4023686586" sldId="413"/>
            <ac:spMk id="4" creationId="{00000000-0000-0000-0000-000000000000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1:48.163" v="551"/>
          <ac:spMkLst>
            <pc:docMk/>
            <pc:sldMk cId="4023686586" sldId="413"/>
            <ac:spMk id="6" creationId="{C26BD30C-7734-4240-83F0-2551AACA9332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3:03:43.224" v="567"/>
          <ac:spMkLst>
            <pc:docMk/>
            <pc:sldMk cId="4023686586" sldId="413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3:04:05.989" v="571" actId="1076"/>
          <ac:spMkLst>
            <pc:docMk/>
            <pc:sldMk cId="4023686586" sldId="413"/>
            <ac:spMk id="8" creationId="{09336035-D0B3-4294-93CD-B0D1779E1361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3:40.380" v="565"/>
          <ac:spMkLst>
            <pc:docMk/>
            <pc:sldMk cId="4023686586" sldId="41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42:03.677" v="204"/>
          <ac:spMkLst>
            <pc:docMk/>
            <pc:sldMk cId="4023686586" sldId="413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42:03.677" v="203"/>
          <ac:spMkLst>
            <pc:docMk/>
            <pc:sldMk cId="4023686586" sldId="413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2:13.709" v="557"/>
          <ac:spMkLst>
            <pc:docMk/>
            <pc:sldMk cId="4023686586" sldId="413"/>
            <ac:spMk id="16" creationId="{C549375F-A4A7-4944-A8B9-1AE99336240E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3:35.052" v="564"/>
          <ac:picMkLst>
            <pc:docMk/>
            <pc:sldMk cId="4023686586" sldId="413"/>
            <ac:picMk id="5" creationId="{FA0DDF14-B8AD-4F11-A5B9-D83C0A246D7B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3:31.912" v="563"/>
          <ac:picMkLst>
            <pc:docMk/>
            <pc:sldMk cId="4023686586" sldId="413"/>
            <ac:picMk id="17" creationId="{8C3FF992-89FB-4C13-B32E-47D42E28E47A}"/>
          </ac:picMkLst>
        </pc:pic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5"/>
        <pc:sldMkLst>
          <pc:docMk/>
          <pc:sldMk cId="2241989345" sldId="41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4"/>
        <pc:sldMkLst>
          <pc:docMk/>
          <pc:sldMk cId="856468901" sldId="41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3"/>
        <pc:sldMkLst>
          <pc:docMk/>
          <pc:sldMk cId="289439930" sldId="41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701"/>
        <pc:sldMkLst>
          <pc:docMk/>
          <pc:sldMk cId="2325278938" sldId="417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700"/>
        <pc:sldMkLst>
          <pc:docMk/>
          <pc:sldMk cId="977269450" sldId="418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8"/>
        <pc:sldMkLst>
          <pc:docMk/>
          <pc:sldMk cId="3361015407" sldId="42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7"/>
        <pc:sldMkLst>
          <pc:docMk/>
          <pc:sldMk cId="533143676" sldId="42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6"/>
        <pc:sldMkLst>
          <pc:docMk/>
          <pc:sldMk cId="2818862306" sldId="422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5"/>
        <pc:sldMkLst>
          <pc:docMk/>
          <pc:sldMk cId="3455790550" sldId="423"/>
        </pc:sldMkLst>
      </pc:sldChg>
      <pc:sldChg chg="modSp del">
        <pc:chgData name="内田 陽子" userId="S::yoko_uchida@jpfgojp.onmicrosoft.com::3ba88787-b8da-4fc8-a417-83f627a88c5e" providerId="AD" clId="Web-{BA90E12B-9006-16FD-BAF8-1D3002BE205A}" dt="2020-06-29T09:24:14.060" v="2694"/>
        <pc:sldMkLst>
          <pc:docMk/>
          <pc:sldMk cId="781615676" sldId="424"/>
        </pc:sldMkLst>
        <pc:spChg chg="mod">
          <ac:chgData name="内田 陽子" userId="S::yoko_uchida@jpfgojp.onmicrosoft.com::3ba88787-b8da-4fc8-a417-83f627a88c5e" providerId="AD" clId="Web-{BA90E12B-9006-16FD-BAF8-1D3002BE205A}" dt="2020-06-29T08:47:09.847" v="2189" actId="20577"/>
          <ac:spMkLst>
            <pc:docMk/>
            <pc:sldMk cId="781615676" sldId="424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60" v="2693"/>
        <pc:sldMkLst>
          <pc:docMk/>
          <pc:sldMk cId="1130609394" sldId="42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91"/>
        <pc:sldMkLst>
          <pc:docMk/>
          <pc:sldMk cId="394096754" sldId="42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90"/>
        <pc:sldMkLst>
          <pc:docMk/>
          <pc:sldMk cId="1652159729" sldId="427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5:45:28.382" v="1814"/>
        <pc:sldMkLst>
          <pc:docMk/>
          <pc:sldMk cId="1353421165" sldId="428"/>
        </pc:sldMkLst>
        <pc:spChg chg="mod">
          <ac:chgData name="内田 陽子" userId="S::yoko_uchida@jpfgojp.onmicrosoft.com::3ba88787-b8da-4fc8-a417-83f627a88c5e" providerId="AD" clId="Web-{BA90E12B-9006-16FD-BAF8-1D3002BE205A}" dt="2020-06-29T05:44:11.101" v="1786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5:16.272" v="1813" actId="20577"/>
          <ac:spMkLst>
            <pc:docMk/>
            <pc:sldMk cId="1353421165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4:22.523" v="1787" actId="1076"/>
          <ac:spMkLst>
            <pc:docMk/>
            <pc:sldMk cId="1353421165" sldId="428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6"/>
        <pc:sldMkLst>
          <pc:docMk/>
          <pc:sldMk cId="745387863" sldId="42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5"/>
        <pc:sldMkLst>
          <pc:docMk/>
          <pc:sldMk cId="270996168" sldId="43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2"/>
        <pc:sldMkLst>
          <pc:docMk/>
          <pc:sldMk cId="1236574533" sldId="43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1"/>
        <pc:sldMkLst>
          <pc:docMk/>
          <pc:sldMk cId="3129039018" sldId="432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80"/>
        <pc:sldMkLst>
          <pc:docMk/>
          <pc:sldMk cId="1073822947" sldId="43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9"/>
        <pc:sldMkLst>
          <pc:docMk/>
          <pc:sldMk cId="1433539015" sldId="43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8"/>
        <pc:sldMkLst>
          <pc:docMk/>
          <pc:sldMk cId="1031942134" sldId="43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7"/>
        <pc:sldMkLst>
          <pc:docMk/>
          <pc:sldMk cId="875156054" sldId="43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6"/>
        <pc:sldMkLst>
          <pc:docMk/>
          <pc:sldMk cId="4257144580" sldId="437"/>
        </pc:sldMkLst>
      </pc:sldChg>
      <pc:sldChg chg="addSp delSp modSp addAnim delAnim">
        <pc:chgData name="内田 陽子" userId="S::yoko_uchida@jpfgojp.onmicrosoft.com::3ba88787-b8da-4fc8-a417-83f627a88c5e" providerId="AD" clId="Web-{BA90E12B-9006-16FD-BAF8-1D3002BE205A}" dt="2020-06-29T02:57:21.479" v="536"/>
        <pc:sldMkLst>
          <pc:docMk/>
          <pc:sldMk cId="336248084" sldId="451"/>
        </pc:sldMkLst>
        <pc:spChg chg="add del">
          <ac:chgData name="内田 陽子" userId="S::yoko_uchida@jpfgojp.onmicrosoft.com::3ba88787-b8da-4fc8-a417-83f627a88c5e" providerId="AD" clId="Web-{BA90E12B-9006-16FD-BAF8-1D3002BE205A}" dt="2020-06-29T01:52:20.613" v="8"/>
          <ac:spMkLst>
            <pc:docMk/>
            <pc:sldMk cId="336248084" sldId="451"/>
            <ac:spMk id="2" creationId="{33E26DFC-C7A9-48BA-8351-B9BF6EF60ECA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55:26.511" v="522"/>
          <ac:spMkLst>
            <pc:docMk/>
            <pc:sldMk cId="336248084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1:55:22.818" v="77" actId="20577"/>
          <ac:spMkLst>
            <pc:docMk/>
            <pc:sldMk cId="336248084" sldId="451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2:55:30.652" v="523"/>
          <ac:spMkLst>
            <pc:docMk/>
            <pc:sldMk cId="336248084" sldId="451"/>
            <ac:spMk id="5" creationId="{2A826336-FD59-428B-981F-AFA77B5B18E9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2:55:33.449" v="525"/>
          <ac:spMkLst>
            <pc:docMk/>
            <pc:sldMk cId="336248084" sldId="451"/>
            <ac:spMk id="6" creationId="{F8270C5B-771E-4466-9DB5-781CC173B6C5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55:32.839" v="524"/>
          <ac:spMkLst>
            <pc:docMk/>
            <pc:sldMk cId="336248084" sldId="451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2:56:54.151" v="534" actId="1076"/>
          <ac:spMkLst>
            <pc:docMk/>
            <pc:sldMk cId="336248084" sldId="451"/>
            <ac:spMk id="10" creationId="{0D754CA9-DC6B-471C-9432-73772AAC0801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2:57:21.479" v="536"/>
          <ac:picMkLst>
            <pc:docMk/>
            <pc:sldMk cId="336248084" sldId="451"/>
            <ac:picMk id="12" creationId="{CC6B01EA-266B-40B8-BA9B-75D126C50D50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2:57:18.463" v="535"/>
          <ac:picMkLst>
            <pc:docMk/>
            <pc:sldMk cId="336248084" sldId="451"/>
            <ac:picMk id="13" creationId="{8352931E-F840-444F-BB18-DD9FE297217A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BA90E12B-9006-16FD-BAF8-1D3002BE205A}" dt="2020-06-29T03:03:20.896" v="562"/>
        <pc:sldMkLst>
          <pc:docMk/>
          <pc:sldMk cId="281834022" sldId="452"/>
        </pc:sldMkLst>
        <pc:spChg chg="add del mod">
          <ac:chgData name="内田 陽子" userId="S::yoko_uchida@jpfgojp.onmicrosoft.com::3ba88787-b8da-4fc8-a417-83f627a88c5e" providerId="AD" clId="Web-{BA90E12B-9006-16FD-BAF8-1D3002BE205A}" dt="2020-06-29T03:03:20.896" v="562"/>
          <ac:spMkLst>
            <pc:docMk/>
            <pc:sldMk cId="281834022" sldId="452"/>
            <ac:spMk id="2" creationId="{3D077F60-A5C7-4F35-99B3-317D6907A51B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2:57:34.260" v="539"/>
          <ac:spMkLst>
            <pc:docMk/>
            <pc:sldMk cId="281834022" sldId="45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09:01.685" v="125" actId="20577"/>
          <ac:spMkLst>
            <pc:docMk/>
            <pc:sldMk cId="281834022" sldId="452"/>
            <ac:spMk id="4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2:57:34.150" v="538"/>
          <ac:spMkLst>
            <pc:docMk/>
            <pc:sldMk cId="281834022" sldId="452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2:57:46.369" v="542"/>
          <ac:spMkLst>
            <pc:docMk/>
            <pc:sldMk cId="281834022" sldId="452"/>
            <ac:spMk id="9" creationId="{A878D78E-36FC-4581-AA37-FFACE390FDE7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2:57:43.885" v="540"/>
          <ac:spMkLst>
            <pc:docMk/>
            <pc:sldMk cId="281834022" sldId="452"/>
            <ac:spMk id="11" creationId="{855072FF-6901-4EEA-BCDE-010584452EDC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3:02:04.960" v="556" actId="1076"/>
          <ac:spMkLst>
            <pc:docMk/>
            <pc:sldMk cId="281834022" sldId="452"/>
            <ac:spMk id="13" creationId="{288176C6-B37E-4384-9A6C-5F9406B3C818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0:47.929" v="548"/>
          <ac:picMkLst>
            <pc:docMk/>
            <pc:sldMk cId="281834022" sldId="452"/>
            <ac:picMk id="5" creationId="{D944D895-60FA-4C19-AB06-70CFC86089CA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0:45.179" v="547"/>
          <ac:picMkLst>
            <pc:docMk/>
            <pc:sldMk cId="281834022" sldId="452"/>
            <ac:picMk id="14" creationId="{B6F90BAF-F0EA-4EF1-8320-16DC955028DE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BA90E12B-9006-16FD-BAF8-1D3002BE205A}" dt="2020-06-29T03:05:38.348" v="596" actId="1076"/>
        <pc:sldMkLst>
          <pc:docMk/>
          <pc:sldMk cId="1885356720" sldId="453"/>
        </pc:sldMkLst>
        <pc:spChg chg="del mod">
          <ac:chgData name="内田 陽子" userId="S::yoko_uchida@jpfgojp.onmicrosoft.com::3ba88787-b8da-4fc8-a417-83f627a88c5e" providerId="AD" clId="Web-{BA90E12B-9006-16FD-BAF8-1D3002BE205A}" dt="2020-06-29T03:04:42.036" v="587"/>
          <ac:spMkLst>
            <pc:docMk/>
            <pc:sldMk cId="1885356720" sldId="453"/>
            <ac:spMk id="2" creationId="{9F693A7D-E8A1-4B5F-AD9D-F60CEF9E762C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161" v="589"/>
          <ac:spMkLst>
            <pc:docMk/>
            <pc:sldMk cId="1885356720" sldId="45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5:38.690" v="317" actId="20577"/>
          <ac:spMkLst>
            <pc:docMk/>
            <pc:sldMk cId="1885356720" sldId="453"/>
            <ac:spMk id="4" creationId="{00000000-0000-0000-0000-000000000000}"/>
          </ac:spMkLst>
        </pc:spChg>
        <pc:spChg chg="add ord">
          <ac:chgData name="内田 陽子" userId="S::yoko_uchida@jpfgojp.onmicrosoft.com::3ba88787-b8da-4fc8-a417-83f627a88c5e" providerId="AD" clId="Web-{BA90E12B-9006-16FD-BAF8-1D3002BE205A}" dt="2020-06-29T03:04:25.739" v="580"/>
          <ac:spMkLst>
            <pc:docMk/>
            <pc:sldMk cId="1885356720" sldId="453"/>
            <ac:spMk id="6" creationId="{EFC47919-3FA6-42FF-9F09-900B0305897F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036" v="588"/>
          <ac:spMkLst>
            <pc:docMk/>
            <pc:sldMk cId="1885356720" sldId="453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036" v="586"/>
          <ac:spMkLst>
            <pc:docMk/>
            <pc:sldMk cId="1885356720" sldId="453"/>
            <ac:spMk id="9" creationId="{48920A6D-E990-4345-B2E9-6CEDA0026157}"/>
          </ac:spMkLst>
        </pc:spChg>
        <pc:spChg chg="add mod ord">
          <ac:chgData name="内田 陽子" userId="S::yoko_uchida@jpfgojp.onmicrosoft.com::3ba88787-b8da-4fc8-a417-83f627a88c5e" providerId="AD" clId="Web-{BA90E12B-9006-16FD-BAF8-1D3002BE205A}" dt="2020-06-29T03:05:38.348" v="596" actId="1076"/>
          <ac:spMkLst>
            <pc:docMk/>
            <pc:sldMk cId="1885356720" sldId="453"/>
            <ac:spMk id="12" creationId="{ECAF0C4D-5A0B-453B-A3E6-B93DBD51185C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5:00.114" v="590"/>
          <ac:spMkLst>
            <pc:docMk/>
            <pc:sldMk cId="1885356720" sldId="453"/>
            <ac:spMk id="14" creationId="{FCB5D5D2-813A-4CA0-8956-5368CDD2AAFA}"/>
          </ac:spMkLst>
        </pc:spChg>
        <pc:picChg chg="add del ord">
          <ac:chgData name="内田 陽子" userId="S::yoko_uchida@jpfgojp.onmicrosoft.com::3ba88787-b8da-4fc8-a417-83f627a88c5e" providerId="AD" clId="Web-{BA90E12B-9006-16FD-BAF8-1D3002BE205A}" dt="2020-06-29T03:05:29.395" v="595"/>
          <ac:picMkLst>
            <pc:docMk/>
            <pc:sldMk cId="1885356720" sldId="453"/>
            <ac:picMk id="5" creationId="{E03F0B4E-8C4C-45E2-AE17-FDC8BF577B22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5:25.457" v="594"/>
          <ac:picMkLst>
            <pc:docMk/>
            <pc:sldMk cId="1885356720" sldId="453"/>
            <ac:picMk id="15" creationId="{AD9FEBE7-11FB-4B57-BC9F-69D1FEDC6746}"/>
          </ac:picMkLst>
        </pc:picChg>
      </pc:sldChg>
      <pc:sldChg chg="addSp delSp modSp add ord replId addAnim delAnim">
        <pc:chgData name="内田 陽子" userId="S::yoko_uchida@jpfgojp.onmicrosoft.com::3ba88787-b8da-4fc8-a417-83f627a88c5e" providerId="AD" clId="Web-{BA90E12B-9006-16FD-BAF8-1D3002BE205A}" dt="2020-06-29T03:06:50.503" v="609"/>
        <pc:sldMkLst>
          <pc:docMk/>
          <pc:sldMk cId="1548145931" sldId="454"/>
        </pc:sldMkLst>
        <pc:spChg chg="del mod">
          <ac:chgData name="内田 陽子" userId="S::yoko_uchida@jpfgojp.onmicrosoft.com::3ba88787-b8da-4fc8-a417-83f627a88c5e" providerId="AD" clId="Web-{BA90E12B-9006-16FD-BAF8-1D3002BE205A}" dt="2020-06-29T03:05:59.691" v="597"/>
          <ac:spMkLst>
            <pc:docMk/>
            <pc:sldMk cId="1548145931" sldId="454"/>
            <ac:spMk id="2" creationId="{3D077F60-A5C7-4F35-99B3-317D6907A51B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5:59.769" v="599"/>
          <ac:spMkLst>
            <pc:docMk/>
            <pc:sldMk cId="1548145931" sldId="45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9:13.875" v="420" actId="20577"/>
          <ac:spMkLst>
            <pc:docMk/>
            <pc:sldMk cId="1548145931" sldId="454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6:04.629" v="603"/>
          <ac:spMkLst>
            <pc:docMk/>
            <pc:sldMk cId="1548145931" sldId="454"/>
            <ac:spMk id="6" creationId="{9C9E02BE-0308-46A2-84E9-B83BA2FFD90B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3:05:59.691" v="598"/>
          <ac:spMkLst>
            <pc:docMk/>
            <pc:sldMk cId="1548145931" sldId="454"/>
            <ac:spMk id="7" creationId="{1AF68CEC-B70C-4DFA-9973-E5B8A12ED17D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6:00.379" v="601"/>
          <ac:spMkLst>
            <pc:docMk/>
            <pc:sldMk cId="1548145931" sldId="454"/>
            <ac:spMk id="11" creationId="{2448F9D4-984B-4C6A-B636-EC8F29AF5D7D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6:00.394" v="602"/>
          <ac:spMkLst>
            <pc:docMk/>
            <pc:sldMk cId="1548145931" sldId="454"/>
            <ac:spMk id="13" creationId="{1688FEB2-BFBC-4612-9E19-EDA5F3A576B3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6:50.503" v="609"/>
          <ac:picMkLst>
            <pc:docMk/>
            <pc:sldMk cId="1548145931" sldId="454"/>
            <ac:picMk id="9" creationId="{3FC819B0-4B1E-450C-AF3B-D10713280472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6:48.316" v="608"/>
          <ac:picMkLst>
            <pc:docMk/>
            <pc:sldMk cId="1548145931" sldId="454"/>
            <ac:picMk id="14" creationId="{8C92708E-91FB-4DDD-9F87-E30109A9029F}"/>
          </ac:picMkLst>
        </pc:picChg>
      </pc:sldChg>
      <pc:sldChg chg="modSp add replId">
        <pc:chgData name="内田 陽子" userId="S::yoko_uchida@jpfgojp.onmicrosoft.com::3ba88787-b8da-4fc8-a417-83f627a88c5e" providerId="AD" clId="Web-{BA90E12B-9006-16FD-BAF8-1D3002BE205A}" dt="2020-06-29T04:49:54.872" v="956" actId="1076"/>
        <pc:sldMkLst>
          <pc:docMk/>
          <pc:sldMk cId="3416712067" sldId="455"/>
        </pc:sldMkLst>
        <pc:spChg chg="mod">
          <ac:chgData name="内田 陽子" userId="S::yoko_uchida@jpfgojp.onmicrosoft.com::3ba88787-b8da-4fc8-a417-83f627a88c5e" providerId="AD" clId="Web-{BA90E12B-9006-16FD-BAF8-1D3002BE205A}" dt="2020-06-29T04:35:45.627" v="755" actId="20577"/>
          <ac:spMkLst>
            <pc:docMk/>
            <pc:sldMk cId="3416712067" sldId="45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5:24.190" v="727" actId="20577"/>
          <ac:spMkLst>
            <pc:docMk/>
            <pc:sldMk cId="3416712067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49:54.872" v="956" actId="1076"/>
          <ac:spMkLst>
            <pc:docMk/>
            <pc:sldMk cId="3416712067" sldId="45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10.221" v="786" actId="1076"/>
          <ac:spMkLst>
            <pc:docMk/>
            <pc:sldMk cId="3416712067" sldId="45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5:59.956" v="782" actId="20577"/>
          <ac:spMkLst>
            <pc:docMk/>
            <pc:sldMk cId="3416712067" sldId="45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35.315" v="806" actId="20577"/>
          <ac:spMkLst>
            <pc:docMk/>
            <pc:sldMk cId="3416712067" sldId="45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55.846" v="819" actId="20577"/>
          <ac:spMkLst>
            <pc:docMk/>
            <pc:sldMk cId="3416712067" sldId="455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BA90E12B-9006-16FD-BAF8-1D3002BE205A}" dt="2020-06-29T04:54:15.448" v="1114" actId="20577"/>
        <pc:sldMkLst>
          <pc:docMk/>
          <pc:sldMk cId="3182985493" sldId="456"/>
        </pc:sldMkLst>
        <pc:spChg chg="mod">
          <ac:chgData name="内田 陽子" userId="S::yoko_uchida@jpfgojp.onmicrosoft.com::3ba88787-b8da-4fc8-a417-83f627a88c5e" providerId="AD" clId="Web-{BA90E12B-9006-16FD-BAF8-1D3002BE205A}" dt="2020-06-29T04:50:51.590" v="982" actId="20577"/>
          <ac:spMkLst>
            <pc:docMk/>
            <pc:sldMk cId="3182985493" sldId="45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48:46.544" v="942" actId="20577"/>
          <ac:spMkLst>
            <pc:docMk/>
            <pc:sldMk cId="3182985493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4:15.448" v="1114" actId="20577"/>
          <ac:spMkLst>
            <pc:docMk/>
            <pc:sldMk cId="3182985493" sldId="45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0:09.669" v="957" actId="1076"/>
          <ac:spMkLst>
            <pc:docMk/>
            <pc:sldMk cId="3182985493" sldId="45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15.606" v="1015" actId="20577"/>
          <ac:spMkLst>
            <pc:docMk/>
            <pc:sldMk cId="3182985493" sldId="456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42.965" v="1040" actId="20577"/>
          <ac:spMkLst>
            <pc:docMk/>
            <pc:sldMk cId="3182985493" sldId="456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55.356" v="1057" actId="20577"/>
          <ac:spMkLst>
            <pc:docMk/>
            <pc:sldMk cId="3182985493" sldId="456"/>
            <ac:spMk id="14" creationId="{B9E01242-A798-4AF3-A0A2-7C59DE02D6B1}"/>
          </ac:spMkLst>
        </pc:spChg>
      </pc:sldChg>
      <pc:sldChg chg="addSp delSp modSp add replId">
        <pc:chgData name="内田 陽子" userId="S::yoko_uchida@jpfgojp.onmicrosoft.com::3ba88787-b8da-4fc8-a417-83f627a88c5e" providerId="AD" clId="Web-{BA90E12B-9006-16FD-BAF8-1D3002BE205A}" dt="2020-06-29T05:04:56.788" v="1359" actId="20577"/>
        <pc:sldMkLst>
          <pc:docMk/>
          <pc:sldMk cId="571041173" sldId="457"/>
        </pc:sldMkLst>
        <pc:spChg chg="mod">
          <ac:chgData name="内田 陽子" userId="S::yoko_uchida@jpfgojp.onmicrosoft.com::3ba88787-b8da-4fc8-a417-83f627a88c5e" providerId="AD" clId="Web-{BA90E12B-9006-16FD-BAF8-1D3002BE205A}" dt="2020-06-29T05:04:33.429" v="1330" actId="20577"/>
          <ac:spMkLst>
            <pc:docMk/>
            <pc:sldMk cId="571041173" sldId="45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2:58.257" v="1277" actId="20577"/>
          <ac:spMkLst>
            <pc:docMk/>
            <pc:sldMk cId="571041173" sldId="4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17.882" v="1316" actId="20577"/>
          <ac:spMkLst>
            <pc:docMk/>
            <pc:sldMk cId="571041173" sldId="45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48.741" v="1346" actId="20577"/>
          <ac:spMkLst>
            <pc:docMk/>
            <pc:sldMk cId="571041173" sldId="45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56.788" v="1359" actId="20577"/>
          <ac:spMkLst>
            <pc:docMk/>
            <pc:sldMk cId="571041173" sldId="45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41.319" v="1339" actId="20577"/>
          <ac:spMkLst>
            <pc:docMk/>
            <pc:sldMk cId="571041173" sldId="457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BA90E12B-9006-16FD-BAF8-1D3002BE205A}" dt="2020-06-29T05:02:23.289" v="1264"/>
          <ac:picMkLst>
            <pc:docMk/>
            <pc:sldMk cId="571041173" sldId="457"/>
            <ac:picMk id="5" creationId="{6EB3EBFE-C967-4F80-9841-5CBB3CAB59FE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5:02:20.539" v="1263"/>
          <ac:picMkLst>
            <pc:docMk/>
            <pc:sldMk cId="571041173" sldId="457"/>
            <ac:picMk id="6" creationId="{7A2220FB-CD06-41D4-BB47-4CE461786C44}"/>
          </ac:picMkLst>
        </pc:picChg>
      </pc:sldChg>
      <pc:sldChg chg="modSp add ord replId">
        <pc:chgData name="内田 陽子" userId="S::yoko_uchida@jpfgojp.onmicrosoft.com::3ba88787-b8da-4fc8-a417-83f627a88c5e" providerId="AD" clId="Web-{BA90E12B-9006-16FD-BAF8-1D3002BE205A}" dt="2020-06-29T05:15:59.987" v="1516" actId="20577"/>
        <pc:sldMkLst>
          <pc:docMk/>
          <pc:sldMk cId="4056125493" sldId="458"/>
        </pc:sldMkLst>
        <pc:spChg chg="mod">
          <ac:chgData name="内田 陽子" userId="S::yoko_uchida@jpfgojp.onmicrosoft.com::3ba88787-b8da-4fc8-a417-83f627a88c5e" providerId="AD" clId="Web-{BA90E12B-9006-16FD-BAF8-1D3002BE205A}" dt="2020-06-29T05:10:23.083" v="1412" actId="20577"/>
          <ac:spMkLst>
            <pc:docMk/>
            <pc:sldMk cId="4056125493" sldId="45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9:41.755" v="1384" actId="20577"/>
          <ac:spMkLst>
            <pc:docMk/>
            <pc:sldMk cId="4056125493" sldId="4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5:59.987" v="1516" actId="20577"/>
          <ac:spMkLst>
            <pc:docMk/>
            <pc:sldMk cId="4056125493" sldId="45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28.379" v="1445" actId="20577"/>
          <ac:spMkLst>
            <pc:docMk/>
            <pc:sldMk cId="4056125493" sldId="458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09.614" v="1433" actId="20577"/>
          <ac:spMkLst>
            <pc:docMk/>
            <pc:sldMk cId="4056125493" sldId="458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51.098" v="1462" actId="20577"/>
          <ac:spMkLst>
            <pc:docMk/>
            <pc:sldMk cId="4056125493" sldId="458"/>
            <ac:spMk id="14" creationId="{B9E01242-A798-4AF3-A0A2-7C59DE02D6B1}"/>
          </ac:spMkLst>
        </pc:spChg>
      </pc:sldChg>
      <pc:sldChg chg="modSp add ord replId">
        <pc:chgData name="内田 陽子" userId="S::yoko_uchida@jpfgojp.onmicrosoft.com::3ba88787-b8da-4fc8-a417-83f627a88c5e" providerId="AD" clId="Web-{BA90E12B-9006-16FD-BAF8-1D3002BE205A}" dt="2020-06-29T05:43:30.867" v="1769" actId="20577"/>
        <pc:sldMkLst>
          <pc:docMk/>
          <pc:sldMk cId="2919547932" sldId="459"/>
        </pc:sldMkLst>
        <pc:spChg chg="mod">
          <ac:chgData name="内田 陽子" userId="S::yoko_uchida@jpfgojp.onmicrosoft.com::3ba88787-b8da-4fc8-a417-83f627a88c5e" providerId="AD" clId="Web-{BA90E12B-9006-16FD-BAF8-1D3002BE205A}" dt="2020-06-29T05:30:51.590" v="1718" actId="20577"/>
          <ac:spMkLst>
            <pc:docMk/>
            <pc:sldMk cId="2919547932" sldId="45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8:01.404" v="1647" actId="20577"/>
          <ac:spMkLst>
            <pc:docMk/>
            <pc:sldMk cId="2919547932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3:30.867" v="1769" actId="20577"/>
          <ac:spMkLst>
            <pc:docMk/>
            <pc:sldMk cId="2919547932" sldId="45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56.840" v="1721" actId="20577"/>
          <ac:spMkLst>
            <pc:docMk/>
            <pc:sldMk cId="2919547932" sldId="45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48.637" v="1715" actId="20577"/>
          <ac:spMkLst>
            <pc:docMk/>
            <pc:sldMk cId="2919547932" sldId="45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41.903" v="1711" actId="20577"/>
          <ac:spMkLst>
            <pc:docMk/>
            <pc:sldMk cId="2919547932" sldId="459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BA90E12B-9006-16FD-BAF8-1D3002BE205A}" dt="2020-06-29T05:51:40.239" v="1892" actId="20577"/>
        <pc:sldMkLst>
          <pc:docMk/>
          <pc:sldMk cId="699807025" sldId="460"/>
        </pc:sldMkLst>
        <pc:spChg chg="mod">
          <ac:chgData name="内田 陽子" userId="S::yoko_uchida@jpfgojp.onmicrosoft.com::3ba88787-b8da-4fc8-a417-83f627a88c5e" providerId="AD" clId="Web-{BA90E12B-9006-16FD-BAF8-1D3002BE205A}" dt="2020-06-29T05:46:44.334" v="1831" actId="20577"/>
          <ac:spMkLst>
            <pc:docMk/>
            <pc:sldMk cId="699807025" sldId="4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51:40.239" v="1892" actId="20577"/>
          <ac:spMkLst>
            <pc:docMk/>
            <pc:sldMk cId="699807025" sldId="46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6:51.834" v="1832" actId="1076"/>
          <ac:spMkLst>
            <pc:docMk/>
            <pc:sldMk cId="699807025" sldId="460"/>
            <ac:spMk id="7" creationId="{1AF68CEC-B70C-4DFA-9973-E5B8A12ED17D}"/>
          </ac:spMkLst>
        </pc:spChg>
      </pc:sldChg>
      <pc:sldChg chg="add ord">
        <pc:chgData name="内田 陽子" userId="S::yoko_uchida@jpfgojp.onmicrosoft.com::3ba88787-b8da-4fc8-a417-83f627a88c5e" providerId="AD" clId="Web-{BA90E12B-9006-16FD-BAF8-1D3002BE205A}" dt="2020-06-29T05:51:51.457" v="1894"/>
        <pc:sldMkLst>
          <pc:docMk/>
          <pc:sldMk cId="494679441" sldId="461"/>
        </pc:sldMkLst>
      </pc:sldChg>
      <pc:sldChg chg="modSp add ord replId">
        <pc:chgData name="内田 陽子" userId="S::yoko_uchida@jpfgojp.onmicrosoft.com::3ba88787-b8da-4fc8-a417-83f627a88c5e" providerId="AD" clId="Web-{BA90E12B-9006-16FD-BAF8-1D3002BE205A}" dt="2020-06-29T08:46:22.972" v="2184" actId="1076"/>
        <pc:sldMkLst>
          <pc:docMk/>
          <pc:sldMk cId="2503653533" sldId="462"/>
        </pc:sldMkLst>
        <pc:spChg chg="mod">
          <ac:chgData name="内田 陽子" userId="S::yoko_uchida@jpfgojp.onmicrosoft.com::3ba88787-b8da-4fc8-a417-83f627a88c5e" providerId="AD" clId="Web-{BA90E12B-9006-16FD-BAF8-1D3002BE205A}" dt="2020-06-29T08:44:08.520" v="2119" actId="20577"/>
          <ac:spMkLst>
            <pc:docMk/>
            <pc:sldMk cId="2503653533" sldId="46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0:53.223" v="2040" actId="20577"/>
          <ac:spMkLst>
            <pc:docMk/>
            <pc:sldMk cId="2503653533" sldId="46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3:54.113" v="2105" actId="20577"/>
          <ac:spMkLst>
            <pc:docMk/>
            <pc:sldMk cId="2503653533" sldId="46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6:22.972" v="2184" actId="1076"/>
          <ac:spMkLst>
            <pc:docMk/>
            <pc:sldMk cId="2503653533" sldId="46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22.941" v="2147" actId="20577"/>
          <ac:spMkLst>
            <pc:docMk/>
            <pc:sldMk cId="2503653533" sldId="462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35.926" v="2162" actId="20577"/>
          <ac:spMkLst>
            <pc:docMk/>
            <pc:sldMk cId="2503653533" sldId="462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51.113" v="2181" actId="20577"/>
          <ac:spMkLst>
            <pc:docMk/>
            <pc:sldMk cId="2503653533" sldId="462"/>
            <ac:spMk id="14" creationId="{B9E01242-A798-4AF3-A0A2-7C59DE02D6B1}"/>
          </ac:spMkLst>
        </pc:spChg>
      </pc:sldChg>
      <pc:sldChg chg="delSp modSp add replId">
        <pc:chgData name="内田 陽子" userId="S::yoko_uchida@jpfgojp.onmicrosoft.com::3ba88787-b8da-4fc8-a417-83f627a88c5e" providerId="AD" clId="Web-{BA90E12B-9006-16FD-BAF8-1D3002BE205A}" dt="2020-06-29T08:52:05.893" v="2283" actId="20577"/>
        <pc:sldMkLst>
          <pc:docMk/>
          <pc:sldMk cId="629953174" sldId="463"/>
        </pc:sldMkLst>
        <pc:spChg chg="mod">
          <ac:chgData name="内田 陽子" userId="S::yoko_uchida@jpfgojp.onmicrosoft.com::3ba88787-b8da-4fc8-a417-83f627a88c5e" providerId="AD" clId="Web-{BA90E12B-9006-16FD-BAF8-1D3002BE205A}" dt="2020-06-29T08:50:20.659" v="2230" actId="20577"/>
          <ac:spMkLst>
            <pc:docMk/>
            <pc:sldMk cId="629953174" sldId="46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9:16.128" v="2214" actId="20577"/>
          <ac:spMkLst>
            <pc:docMk/>
            <pc:sldMk cId="629953174" sldId="46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2:05.893" v="2283" actId="20577"/>
          <ac:spMkLst>
            <pc:docMk/>
            <pc:sldMk cId="629953174" sldId="46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9:31.300" v="2217" actId="1076"/>
          <ac:spMkLst>
            <pc:docMk/>
            <pc:sldMk cId="629953174" sldId="46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0:35.378" v="2240" actId="20577"/>
          <ac:spMkLst>
            <pc:docMk/>
            <pc:sldMk cId="629953174" sldId="463"/>
            <ac:spMk id="12" creationId="{FDF45B26-2467-4FFE-B55D-7C61FBE78DDD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8:49:20.191" v="2216"/>
          <ac:spMkLst>
            <pc:docMk/>
            <pc:sldMk cId="629953174" sldId="463"/>
            <ac:spMk id="13" creationId="{EF6F3857-3E56-471E-869C-FDB52DA51237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8:49:20.191" v="2215"/>
          <ac:spMkLst>
            <pc:docMk/>
            <pc:sldMk cId="629953174" sldId="463"/>
            <ac:spMk id="14" creationId="{B9E01242-A798-4AF3-A0A2-7C59DE02D6B1}"/>
          </ac:spMkLst>
        </pc:spChg>
      </pc:sldChg>
      <pc:sldChg chg="delSp modSp add ord replId">
        <pc:chgData name="内田 陽子" userId="S::yoko_uchida@jpfgojp.onmicrosoft.com::3ba88787-b8da-4fc8-a417-83f627a88c5e" providerId="AD" clId="Web-{BA90E12B-9006-16FD-BAF8-1D3002BE205A}" dt="2020-06-29T09:02:56.876" v="2443" actId="20577"/>
        <pc:sldMkLst>
          <pc:docMk/>
          <pc:sldMk cId="3016805703" sldId="464"/>
        </pc:sldMkLst>
        <pc:spChg chg="mod">
          <ac:chgData name="内田 陽子" userId="S::yoko_uchida@jpfgojp.onmicrosoft.com::3ba88787-b8da-4fc8-a417-83f627a88c5e" providerId="AD" clId="Web-{BA90E12B-9006-16FD-BAF8-1D3002BE205A}" dt="2020-06-29T09:01:47.439" v="2371" actId="20577"/>
          <ac:spMkLst>
            <pc:docMk/>
            <pc:sldMk cId="3016805703" sldId="46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3:23.909" v="2304" actId="14100"/>
          <ac:spMkLst>
            <pc:docMk/>
            <pc:sldMk cId="3016805703" sldId="46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4:14.424" v="2335" actId="20577"/>
          <ac:spMkLst>
            <pc:docMk/>
            <pc:sldMk cId="3016805703" sldId="464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9:01:55.860" v="2374"/>
          <ac:spMkLst>
            <pc:docMk/>
            <pc:sldMk cId="3016805703" sldId="464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2:10.563" v="2394" actId="20577"/>
          <ac:spMkLst>
            <pc:docMk/>
            <pc:sldMk cId="3016805703" sldId="464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2:56.876" v="2443" actId="20577"/>
          <ac:spMkLst>
            <pc:docMk/>
            <pc:sldMk cId="3016805703" sldId="464"/>
            <ac:spMk id="14" creationId="{E81F51A5-8175-464B-A1AE-19542C1F9BA4}"/>
          </ac:spMkLst>
        </pc:spChg>
      </pc:sldChg>
      <pc:sldChg chg="modSp add ord replId">
        <pc:chgData name="内田 陽子" userId="S::yoko_uchida@jpfgojp.onmicrosoft.com::3ba88787-b8da-4fc8-a417-83f627a88c5e" providerId="AD" clId="Web-{BA90E12B-9006-16FD-BAF8-1D3002BE205A}" dt="2020-06-29T09:16:37.639" v="2556" actId="1076"/>
        <pc:sldMkLst>
          <pc:docMk/>
          <pc:sldMk cId="2755551451" sldId="465"/>
        </pc:sldMkLst>
        <pc:spChg chg="mod">
          <ac:chgData name="内田 陽子" userId="S::yoko_uchida@jpfgojp.onmicrosoft.com::3ba88787-b8da-4fc8-a417-83f627a88c5e" providerId="AD" clId="Web-{BA90E12B-9006-16FD-BAF8-1D3002BE205A}" dt="2020-06-29T09:15:38.921" v="2514" actId="20577"/>
          <ac:spMkLst>
            <pc:docMk/>
            <pc:sldMk cId="2755551451" sldId="4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6:56.141" v="2473" actId="20577"/>
          <ac:spMkLst>
            <pc:docMk/>
            <pc:sldMk cId="2755551451" sldId="4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5:29.217" v="2505" actId="20577"/>
          <ac:spMkLst>
            <pc:docMk/>
            <pc:sldMk cId="2755551451" sldId="4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37.639" v="2556" actId="1076"/>
          <ac:spMkLst>
            <pc:docMk/>
            <pc:sldMk cId="2755551451" sldId="4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5:49.061" v="2524" actId="20577"/>
          <ac:spMkLst>
            <pc:docMk/>
            <pc:sldMk cId="2755551451" sldId="46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00.186" v="2533" actId="20577"/>
          <ac:spMkLst>
            <pc:docMk/>
            <pc:sldMk cId="2755551451" sldId="46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11.811" v="2548" actId="20577"/>
          <ac:spMkLst>
            <pc:docMk/>
            <pc:sldMk cId="2755551451" sldId="465"/>
            <ac:spMk id="14" creationId="{B9E01242-A798-4AF3-A0A2-7C59DE02D6B1}"/>
          </ac:spMkLst>
        </pc:spChg>
      </pc:sldChg>
      <pc:sldChg chg="addSp modSp add ord replId">
        <pc:chgData name="内田 陽子" userId="S::yoko_uchida@jpfgojp.onmicrosoft.com::3ba88787-b8da-4fc8-a417-83f627a88c5e" providerId="AD" clId="Web-{BA90E12B-9006-16FD-BAF8-1D3002BE205A}" dt="2020-06-29T09:23:52.419" v="2675" actId="1076"/>
        <pc:sldMkLst>
          <pc:docMk/>
          <pc:sldMk cId="2184320532" sldId="466"/>
        </pc:sldMkLst>
        <pc:spChg chg="mod">
          <ac:chgData name="内田 陽子" userId="S::yoko_uchida@jpfgojp.onmicrosoft.com::3ba88787-b8da-4fc8-a417-83f627a88c5e" providerId="AD" clId="Web-{BA90E12B-9006-16FD-BAF8-1D3002BE205A}" dt="2020-06-29T09:22:12.998" v="2637" actId="20577"/>
          <ac:spMkLst>
            <pc:docMk/>
            <pc:sldMk cId="2184320532" sldId="4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9:04.498" v="2580" actId="20577"/>
          <ac:spMkLst>
            <pc:docMk/>
            <pc:sldMk cId="2184320532" sldId="4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52.419" v="2675" actId="1076"/>
          <ac:spMkLst>
            <pc:docMk/>
            <pc:sldMk cId="2184320532" sldId="4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17.372" v="2659" actId="1076"/>
          <ac:spMkLst>
            <pc:docMk/>
            <pc:sldMk cId="2184320532" sldId="466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9:22:30.451" v="2644" actId="20577"/>
          <ac:spMkLst>
            <pc:docMk/>
            <pc:sldMk cId="2184320532" sldId="466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05.216" v="2655" actId="20577"/>
          <ac:spMkLst>
            <pc:docMk/>
            <pc:sldMk cId="2184320532" sldId="466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29.357" v="2670" actId="20577"/>
          <ac:spMkLst>
            <pc:docMk/>
            <pc:sldMk cId="2184320532" sldId="466"/>
            <ac:spMk id="14" creationId="{E81F51A5-8175-464B-A1AE-19542C1F9BA4}"/>
          </ac:spMkLst>
        </pc:spChg>
      </pc:sldChg>
    </pc:docChg>
  </pc:docChgLst>
  <pc:docChgLst>
    <pc:chgData name="内田 陽子" userId="S::yoko_uchida@jpfgojp.onmicrosoft.com::3ba88787-b8da-4fc8-a417-83f627a88c5e" providerId="AD" clId="Web-{6F8C31B4-DE10-959B-C9A9-D5108A0AC4FE}"/>
    <pc:docChg chg="modSld">
      <pc:chgData name="内田 陽子" userId="S::yoko_uchida@jpfgojp.onmicrosoft.com::3ba88787-b8da-4fc8-a417-83f627a88c5e" providerId="AD" clId="Web-{6F8C31B4-DE10-959B-C9A9-D5108A0AC4FE}" dt="2020-06-30T13:26:45.008" v="2" actId="14100"/>
      <pc:docMkLst>
        <pc:docMk/>
      </pc:docMkLst>
      <pc:sldChg chg="modSp">
        <pc:chgData name="内田 陽子" userId="S::yoko_uchida@jpfgojp.onmicrosoft.com::3ba88787-b8da-4fc8-a417-83f627a88c5e" providerId="AD" clId="Web-{6F8C31B4-DE10-959B-C9A9-D5108A0AC4FE}" dt="2020-06-30T13:26:32.711" v="1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6F8C31B4-DE10-959B-C9A9-D5108A0AC4FE}" dt="2020-06-30T13:26:32.711" v="1" actId="1076"/>
          <ac:spMkLst>
            <pc:docMk/>
            <pc:sldMk cId="2010396247" sldId="258"/>
            <ac:spMk id="2" creationId="{B9C0A46A-4820-4DF2-A167-C43BF6946E8B}"/>
          </ac:spMkLst>
        </pc:spChg>
      </pc:sldChg>
      <pc:sldChg chg="modSp">
        <pc:chgData name="内田 陽子" userId="S::yoko_uchida@jpfgojp.onmicrosoft.com::3ba88787-b8da-4fc8-a417-83f627a88c5e" providerId="AD" clId="Web-{6F8C31B4-DE10-959B-C9A9-D5108A0AC4FE}" dt="2020-06-30T13:26:45.008" v="2" actId="14100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6F8C31B4-DE10-959B-C9A9-D5108A0AC4FE}" dt="2020-06-30T13:26:45.008" v="2" actId="14100"/>
          <ac:spMkLst>
            <pc:docMk/>
            <pc:sldMk cId="4023686586" sldId="413"/>
            <ac:spMk id="6" creationId="{C26BD30C-7734-4240-83F0-2551AACA933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79204CDD-91D0-4D1A-98C7-102EE3D35D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324" r="-913" b="13513"/>
          <a:stretch/>
        </p:blipFill>
        <p:spPr>
          <a:xfrm>
            <a:off x="2692584" y="2937253"/>
            <a:ext cx="3592703" cy="18592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467732" y="2055911"/>
            <a:ext cx="4048065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 dirty="0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日本語クイズ</a:t>
            </a:r>
            <a:endParaRPr lang="en-US" sz="4000" dirty="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C0A46A-4820-4DF2-A167-C43BF6946E8B}"/>
              </a:ext>
            </a:extLst>
          </p:cNvPr>
          <p:cNvSpPr txBox="1"/>
          <p:nvPr/>
        </p:nvSpPr>
        <p:spPr>
          <a:xfrm>
            <a:off x="2908837" y="1892348"/>
            <a:ext cx="3226204" cy="351045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   </a:t>
            </a:r>
            <a:r>
              <a:rPr lang="ja-JP" altLang="en-US" sz="1600" b="1" dirty="0" smtClean="0">
                <a:solidFill>
                  <a:srgbClr val="002060"/>
                </a:solidFill>
                <a:ea typeface="ＭＳ Ｐゴシック"/>
                <a:cs typeface="Calibri"/>
              </a:rPr>
              <a:t> に</a:t>
            </a:r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  </a:t>
            </a:r>
            <a:r>
              <a:rPr lang="ja-JP" altLang="en-US" sz="1600" b="1" dirty="0" smtClean="0">
                <a:solidFill>
                  <a:srgbClr val="002060"/>
                </a:solidFill>
                <a:ea typeface="ＭＳ Ｐゴシック"/>
                <a:cs typeface="Calibri"/>
              </a:rPr>
              <a:t>ほ ん</a:t>
            </a:r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 </a:t>
            </a:r>
            <a:r>
              <a:rPr lang="ja-JP" altLang="en-US" sz="1600" b="1" dirty="0" smtClean="0">
                <a:solidFill>
                  <a:srgbClr val="002060"/>
                </a:solidFill>
                <a:ea typeface="ＭＳ Ｐゴシック"/>
                <a:cs typeface="Calibri"/>
              </a:rPr>
              <a:t> </a:t>
            </a:r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 ご</a:t>
            </a: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5625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03914" y="891267"/>
            <a:ext cx="739748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次のうち、</a:t>
            </a:r>
            <a:r>
              <a:rPr lang="ja-JP" sz="3600" dirty="0">
                <a:latin typeface="MS PGothic"/>
                <a:ea typeface="MS PGothic"/>
                <a:cs typeface="+mj-lt"/>
              </a:rPr>
              <a:t>日本で作られた漢字はどれ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                           にほん          つく                         かんじ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ですか？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遊</a:t>
            </a:r>
            <a:endParaRPr lang="en-US" alt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働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 </a:t>
            </a:r>
            <a:r>
              <a:rPr lang="ja-JP" altLang="en-US">
                <a:latin typeface="MS PGothic"/>
                <a:ea typeface="MS PGothic"/>
                <a:cs typeface="+mn-lt"/>
              </a:rPr>
              <a:t>書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読</a:t>
            </a:r>
            <a:endParaRPr lang="en-US" alt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362770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800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78995" y="891267"/>
            <a:ext cx="7984599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「つ」「そ」「ん」のように、一本の線だけで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いっぽん         せん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書けるひらがなは、いくつありますか？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か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５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７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９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11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endParaRPr lang="ja-JP" altLang="en-US" dirty="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496126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8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ご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0620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なな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5462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94647" y="53869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じゅういち</a:t>
            </a:r>
          </a:p>
        </p:txBody>
      </p:sp>
    </p:spTree>
    <p:extLst>
      <p:ext uri="{BB962C8B-B14F-4D97-AF65-F5344CB8AC3E}">
        <p14:creationId xmlns:p14="http://schemas.microsoft.com/office/powerpoint/2010/main" val="21985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7569" y="891267"/>
            <a:ext cx="743496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「フ」のように、一本の線だけで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書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ける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                                           いっぽん         せん                       か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カタカ</a:t>
            </a:r>
            <a:r>
              <a:rPr lang="ja-JP" sz="3600" dirty="0">
                <a:latin typeface="MS PGothic"/>
                <a:ea typeface="MS PGothic"/>
                <a:cs typeface="+mj-lt"/>
              </a:rPr>
              <a:t>ナは、いくつありますか？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 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２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４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６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８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endParaRPr lang="ja-JP" altLang="en-US" dirty="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5732" y="36149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8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に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0620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よん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263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ろく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94647" y="54058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はち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2468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1323" y="891267"/>
            <a:ext cx="7459946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今から1500年ぐらい前は、「はは」</a:t>
            </a:r>
            <a:r>
              <a:rPr lang="en-US" altLang="ja-JP" sz="3200" dirty="0">
                <a:latin typeface="MS PGothic"/>
                <a:ea typeface="MS PGothic"/>
                <a:cs typeface="+mj-lt"/>
              </a:rPr>
              <a:t>[</a:t>
            </a:r>
            <a:r>
              <a:rPr lang="ja-JP" sz="3200" dirty="0">
                <a:latin typeface="MS PGothic"/>
                <a:ea typeface="MS PGothic"/>
                <a:cs typeface="+mj-lt"/>
              </a:rPr>
              <a:t>haha</a:t>
            </a:r>
            <a:r>
              <a:rPr lang="en-US" altLang="ja-JP" sz="3200" dirty="0">
                <a:latin typeface="MS PGothic"/>
                <a:ea typeface="MS PGothic"/>
                <a:cs typeface="+mj-lt"/>
              </a:rPr>
              <a:t>]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と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いま              せんごひゃく ねん                  まえ  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いうことばは、どのように発音されていたと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はつおん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言われていますか？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ぱぱ</a:t>
            </a:r>
            <a:r>
              <a:rPr lang="en-US" altLang="ja-JP">
                <a:latin typeface="MS PGothic"/>
                <a:ea typeface="MS PGothic"/>
                <a:cs typeface="+mn-lt"/>
              </a:rPr>
              <a:t>[</a:t>
            </a:r>
            <a:r>
              <a:rPr lang="ja-JP">
                <a:latin typeface="MS PGothic"/>
                <a:ea typeface="MS PGothic"/>
                <a:cs typeface="+mn-lt"/>
              </a:rPr>
              <a:t>papa</a:t>
            </a:r>
            <a:r>
              <a:rPr lang="en-US" altLang="ja-JP">
                <a:latin typeface="MS PGothic"/>
                <a:ea typeface="MS PGothic"/>
                <a:cs typeface="+mn-lt"/>
              </a:rPr>
              <a:t>]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かか</a:t>
            </a:r>
            <a:r>
              <a:rPr lang="en-US" altLang="ja-JP">
                <a:latin typeface="MS PGothic"/>
                <a:ea typeface="MS PGothic"/>
                <a:cs typeface="+mn-lt"/>
              </a:rPr>
              <a:t>[</a:t>
            </a:r>
            <a:r>
              <a:rPr lang="ja-JP">
                <a:latin typeface="MS PGothic"/>
                <a:ea typeface="MS PGothic"/>
                <a:cs typeface="+mn-lt"/>
              </a:rPr>
              <a:t>kaka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]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ささ</a:t>
            </a:r>
            <a:r>
              <a:rPr lang="en-US" altLang="ja-JP">
                <a:latin typeface="MS PGothic"/>
                <a:ea typeface="MS PGothic"/>
                <a:cs typeface="+mn-lt"/>
              </a:rPr>
              <a:t>[s</a:t>
            </a:r>
            <a:r>
              <a:rPr lang="ja-JP">
                <a:latin typeface="MS PGothic"/>
                <a:ea typeface="MS PGothic"/>
                <a:cs typeface="+mn-lt"/>
              </a:rPr>
              <a:t>asa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]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ああ</a:t>
            </a:r>
            <a:r>
              <a:rPr lang="en-US" altLang="ja-JP">
                <a:latin typeface="MS PGothic"/>
                <a:ea typeface="MS PGothic"/>
                <a:cs typeface="+mn-lt"/>
              </a:rPr>
              <a:t>[a</a:t>
            </a:r>
            <a:r>
              <a:rPr lang="ja-JP">
                <a:latin typeface="MS PGothic"/>
                <a:ea typeface="MS PGothic"/>
                <a:cs typeface="+mn-lt"/>
              </a:rPr>
              <a:t>a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]</a:t>
            </a:r>
            <a:endParaRPr lang="ja-JP" dirty="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300288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620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1323" y="891267"/>
            <a:ext cx="745994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+mj-lt"/>
                <a:cs typeface="+mj-lt"/>
              </a:rPr>
              <a:t>1600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年ごろに日本に来て日本語の文法の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せんろっぴゃくねん                 にほん              き             にほんご               ぶんぽう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教科書を書いたロドリゲスは、どこの国の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きょうかしょ             か                                                                                 くに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人でした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か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？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ひと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オランダ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イギ</a:t>
            </a:r>
            <a:r>
              <a:rPr lang="ja-JP">
                <a:latin typeface="MS PGothic"/>
                <a:ea typeface="MS PGothic"/>
                <a:cs typeface="+mn-lt"/>
              </a:rPr>
              <a:t>リ</a:t>
            </a:r>
            <a:r>
              <a:rPr lang="ja-JP" altLang="en-US">
                <a:latin typeface="MS PGothic"/>
                <a:ea typeface="MS PGothic"/>
                <a:cs typeface="+mn-lt"/>
              </a:rPr>
              <a:t>ス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ポルトガル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スペイン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305" y="429284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3373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1620" y="903759"/>
            <a:ext cx="8496762" cy="1815724"/>
          </a:xfrm>
        </p:spPr>
        <p:txBody>
          <a:bodyPr>
            <a:noAutofit/>
          </a:bodyPr>
          <a:lstStyle/>
          <a:p>
            <a:pPr algn="l"/>
            <a:r>
              <a:rPr lang="en-US" sz="3100" dirty="0">
                <a:latin typeface="MS PGothic"/>
                <a:ea typeface="+mj-lt"/>
                <a:cs typeface="+mj-lt"/>
              </a:rPr>
              <a:t>ひらがなやカタカナができる前は、「以呂波」</a:t>
            </a:r>
            <a:br>
              <a:rPr lang="en-US" sz="3100" dirty="0">
                <a:latin typeface="MS PGothic"/>
                <a:ea typeface="+mj-lt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              まえ                        い    ろ     は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のように、</a:t>
            </a:r>
            <a:r>
              <a:rPr lang="ja-JP" sz="3200" dirty="0">
                <a:latin typeface="MS PGothic"/>
                <a:ea typeface="MS PGothic"/>
                <a:cs typeface="+mj-lt"/>
              </a:rPr>
              <a:t>漢字を使って日本語の音を表してい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かんじ           つか        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  にほん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ご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お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と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あらわ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ました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。このような仮名を、何と呼びますか？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/>
            </a:r>
            <a:br>
              <a:rPr lang="en-US" altLang="ja-JP" sz="3200" dirty="0">
                <a:latin typeface="MS PGothic"/>
                <a:ea typeface="+mj-lt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かな                 なん    　   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漢仮名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② </a:t>
            </a:r>
            <a:r>
              <a:rPr lang="ja-JP" altLang="en-US" dirty="0">
                <a:latin typeface="+mj-ea"/>
                <a:ea typeface="+mj-ea"/>
                <a:cs typeface="+mn-lt"/>
              </a:rPr>
              <a:t>万葉仮名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③ </a:t>
            </a:r>
            <a:r>
              <a:rPr lang="ja-JP" altLang="en-US" dirty="0">
                <a:latin typeface="+mj-ea"/>
                <a:ea typeface="+mj-ea"/>
                <a:cs typeface="+mn-lt"/>
              </a:rPr>
              <a:t>大和仮名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④ </a:t>
            </a:r>
            <a:r>
              <a:rPr lang="ja-JP" altLang="en-US" dirty="0" smtClean="0">
                <a:latin typeface="+mj-ea"/>
                <a:ea typeface="+mj-ea"/>
                <a:cs typeface="+mn-lt"/>
              </a:rPr>
              <a:t>歴史仮名</a:t>
            </a: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305" y="36526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309556-5879-4BBF-93EC-D0CF5C590297}"/>
              </a:ext>
            </a:extLst>
          </p:cNvPr>
          <p:cNvSpPr txBox="1"/>
          <p:nvPr/>
        </p:nvSpPr>
        <p:spPr>
          <a:xfrm>
            <a:off x="3322174" y="348965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かん     か      な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501AE1-9846-404E-802D-3FE9FF64E0E9}"/>
              </a:ext>
            </a:extLst>
          </p:cNvPr>
          <p:cNvSpPr txBox="1"/>
          <p:nvPr/>
        </p:nvSpPr>
        <p:spPr>
          <a:xfrm>
            <a:off x="3322173" y="411864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まん</a:t>
            </a:r>
            <a:r>
              <a:rPr lang="ja-JP" altLang="en-US" sz="1200" dirty="0">
                <a:ea typeface="ＭＳ Ｐゴシック"/>
                <a:cs typeface="Calibri"/>
              </a:rPr>
              <a:t>   </a:t>
            </a:r>
            <a:r>
              <a:rPr lang="ja-JP" sz="1200">
                <a:ea typeface="ＭＳ Ｐゴシック"/>
                <a:cs typeface="Calibri"/>
              </a:rPr>
              <a:t>よう   </a:t>
            </a:r>
            <a:r>
              <a:rPr lang="ja-JP" altLang="en-US" sz="1200" dirty="0">
                <a:ea typeface="ＭＳ Ｐゴシック"/>
                <a:cs typeface="Calibri"/>
              </a:rPr>
              <a:t>   </a:t>
            </a:r>
            <a:r>
              <a:rPr lang="ja-JP" sz="1200">
                <a:ea typeface="ＭＳ Ｐゴシック"/>
                <a:cs typeface="Calibri"/>
              </a:rPr>
              <a:t>が        な</a:t>
            </a:r>
            <a:endParaRPr lang="ja-JP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A04B54-4DBF-44EB-8218-469D12A85F3C}"/>
              </a:ext>
            </a:extLst>
          </p:cNvPr>
          <p:cNvSpPr txBox="1"/>
          <p:nvPr/>
        </p:nvSpPr>
        <p:spPr>
          <a:xfrm>
            <a:off x="3347157" y="478290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やま     </a:t>
            </a:r>
            <a:r>
              <a:rPr lang="ja-JP" altLang="en-US" sz="1200">
                <a:ea typeface="ＭＳ Ｐゴシック"/>
                <a:cs typeface="Calibri"/>
              </a:rPr>
              <a:t>と</a:t>
            </a:r>
            <a:r>
              <a:rPr lang="ja-JP" sz="1200" dirty="0">
                <a:ea typeface="ＭＳ Ｐゴシック"/>
                <a:cs typeface="Calibri"/>
              </a:rPr>
              <a:t>       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 dirty="0">
                <a:ea typeface="ＭＳ Ｐゴシック"/>
                <a:cs typeface="Calibri"/>
              </a:rPr>
              <a:t>が</a:t>
            </a:r>
            <a:r>
              <a:rPr lang="ja-JP" altLang="en-US" sz="1200" dirty="0">
                <a:ea typeface="ＭＳ Ｐゴシック"/>
                <a:cs typeface="Calibri"/>
              </a:rPr>
              <a:t>  </a:t>
            </a:r>
            <a:r>
              <a:rPr lang="ja-JP" sz="1200" dirty="0">
                <a:ea typeface="ＭＳ Ｐゴシック"/>
                <a:cs typeface="Calibri"/>
              </a:rPr>
              <a:t>      な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9486AC-C8D6-46B8-ACD3-50E1D63D8040}"/>
              </a:ext>
            </a:extLst>
          </p:cNvPr>
          <p:cNvSpPr txBox="1"/>
          <p:nvPr/>
        </p:nvSpPr>
        <p:spPr>
          <a:xfrm>
            <a:off x="3294647" y="54152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 れき      し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  </a:t>
            </a:r>
            <a:r>
              <a:rPr lang="ja-JP" altLang="en-US" sz="1200">
                <a:ea typeface="ＭＳ Ｐゴシック"/>
                <a:cs typeface="Calibri"/>
              </a:rPr>
              <a:t>    が        </a:t>
            </a:r>
            <a:r>
              <a:rPr lang="ja-JP" sz="1200" dirty="0">
                <a:ea typeface="ＭＳ Ｐゴシック"/>
                <a:cs typeface="Calibri"/>
              </a:rPr>
              <a:t>な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001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4140" y="891267"/>
            <a:ext cx="777855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昔の侍のことばで、「せっしゃ」というの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むかし  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さむらい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はどんな意味ですか？    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いみ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私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あなた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奥さん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主人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826" y="29866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09971" y="343638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わたし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7106" y="47399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おく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7106" y="539170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しゅ     じん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33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4140" y="891267"/>
            <a:ext cx="777855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昔の侍のことばで、「ありがとう」の意味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むかし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さむらい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  いみ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のことばは、次のうちどれですか？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つぎ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めんぼく</a:t>
            </a:r>
            <a:r>
              <a:rPr lang="ja-JP" dirty="0">
                <a:latin typeface="MS PGothic"/>
                <a:ea typeface="MS PGothic"/>
                <a:cs typeface="+mn-lt"/>
              </a:rPr>
              <a:t>な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い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か</a:t>
            </a:r>
            <a:r>
              <a:rPr lang="ja-JP" dirty="0">
                <a:latin typeface="MS PGothic"/>
                <a:ea typeface="MS PGothic"/>
                <a:cs typeface="+mn-lt"/>
              </a:rPr>
              <a:t>た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じけない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よきにはからえ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ちょ</a:t>
            </a:r>
            <a:r>
              <a:rPr lang="ja-JP" dirty="0">
                <a:latin typeface="MS PGothic"/>
                <a:ea typeface="MS PGothic"/>
                <a:cs typeface="+mn-lt"/>
              </a:rPr>
              <a:t>こざいな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826" y="36235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543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10093" y="891267"/>
            <a:ext cx="750991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「いいっす」のように、「～です」のかわりに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sz="1400" dirty="0">
                <a:latin typeface="MS PGothic"/>
                <a:ea typeface="MS PGothic"/>
                <a:cs typeface="+mj-lt"/>
              </a:rPr>
              <a:t>  </a:t>
            </a:r>
            <a:br>
              <a:rPr lang="ja-JP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「～っす」ということばは、おもにどんな人が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        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                                                              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                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                 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ひと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使いますか？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つか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お年寄り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女子高生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飲み</a:t>
            </a:r>
            <a:r>
              <a:rPr lang="ja-JP" dirty="0">
                <a:latin typeface="MS PGothic"/>
                <a:ea typeface="MS PGothic"/>
                <a:cs typeface="+mn-lt"/>
              </a:rPr>
              <a:t>屋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で働く女性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運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動部の</a:t>
            </a:r>
            <a:r>
              <a:rPr lang="ja-JP" dirty="0">
                <a:latin typeface="MS PGothic"/>
                <a:ea typeface="MS PGothic"/>
                <a:cs typeface="+mn-lt"/>
              </a:rPr>
              <a:t>男の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人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305" y="495184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8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とし      よ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0620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じょ</a:t>
            </a:r>
            <a:r>
              <a:rPr lang="ja-JP" altLang="en-US" sz="1200" dirty="0">
                <a:ea typeface="ＭＳ Ｐゴシック"/>
                <a:cs typeface="Calibri"/>
              </a:rPr>
              <a:t>      </a:t>
            </a:r>
            <a:r>
              <a:rPr lang="ja-JP" sz="1200">
                <a:ea typeface="ＭＳ Ｐゴシック"/>
                <a:cs typeface="Calibri"/>
              </a:rPr>
              <a:t>し</a:t>
            </a:r>
            <a:r>
              <a:rPr lang="ja-JP" altLang="en-US" sz="1200" dirty="0">
                <a:ea typeface="ＭＳ Ｐゴシック"/>
                <a:cs typeface="Calibri"/>
              </a:rPr>
              <a:t>       </a:t>
            </a:r>
            <a:r>
              <a:rPr lang="ja-JP" sz="1200">
                <a:ea typeface="ＭＳ Ｐゴシック"/>
                <a:cs typeface="Calibri"/>
              </a:rPr>
              <a:t>こう</a:t>
            </a:r>
            <a:r>
              <a:rPr lang="ja-JP" altLang="en-US" sz="1200" dirty="0">
                <a:ea typeface="ＭＳ Ｐゴシック"/>
                <a:cs typeface="Calibri"/>
              </a:rPr>
              <a:t>     </a:t>
            </a:r>
            <a:r>
              <a:rPr lang="ja-JP" sz="1200">
                <a:ea typeface="ＭＳ Ｐゴシック"/>
                <a:cs typeface="Calibri"/>
              </a:rPr>
              <a:t>せい</a:t>
            </a:r>
            <a:endParaRPr lang="ja-JP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8" y="4754624"/>
            <a:ext cx="335529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の                   や                はたら         じょ     せい　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9630" y="5452947"/>
            <a:ext cx="309297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 うん    どう      ぶ               おとこ               ひと</a:t>
            </a:r>
          </a:p>
        </p:txBody>
      </p:sp>
    </p:spTree>
    <p:extLst>
      <p:ext uri="{BB962C8B-B14F-4D97-AF65-F5344CB8AC3E}">
        <p14:creationId xmlns:p14="http://schemas.microsoft.com/office/powerpoint/2010/main" val="262492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1323" y="891267"/>
            <a:ext cx="745994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「空気が読めない（まわりの雰囲気を考え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 </a:t>
            </a:r>
            <a:r>
              <a:rPr lang="ja-JP" altLang="en-US" sz="1400" dirty="0" err="1" smtClean="0">
                <a:latin typeface="MS PGothic"/>
                <a:ea typeface="MS PGothic"/>
                <a:cs typeface="+mj-lt"/>
              </a:rPr>
              <a:t>くうき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   よ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　                                           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ふんいき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   かんが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ない）」という人のことを、若者などのことば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ひと                                わかもの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でどう言いますか？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い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空読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クー</a:t>
            </a:r>
            <a:r>
              <a:rPr lang="ja-JP">
                <a:latin typeface="MS PGothic"/>
                <a:ea typeface="MS PGothic"/>
                <a:cs typeface="+mn-lt"/>
              </a:rPr>
              <a:t>ヨメ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>
                <a:latin typeface="MS PGothic"/>
                <a:ea typeface="MS PGothic"/>
                <a:cs typeface="+mn-lt"/>
              </a:rPr>
              <a:t>KY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９４</a:t>
            </a:r>
            <a:r>
              <a:rPr lang="en-US" altLang="ja-JP" dirty="0">
                <a:ea typeface="+mn-lt"/>
                <a:cs typeface="+mn-lt"/>
              </a:rPr>
              <a:t/>
            </a:r>
            <a:br>
              <a:rPr lang="en-US" altLang="ja-JP" dirty="0">
                <a:ea typeface="+mn-lt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451" y="431475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7872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7332" y="891267"/>
            <a:ext cx="770978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日本語は、どのことばと同じ系統（昔は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にほんご                                                        おな        けいとう      むかし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同じことばだった、親戚関係）ですか？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おな                                                   しんせきかんけい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わかっていない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中国語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韓国</a:t>
            </a:r>
            <a:r>
              <a:rPr lang="ja-JP" dirty="0">
                <a:latin typeface="MS PGothic"/>
                <a:ea typeface="MS PGothic"/>
                <a:cs typeface="+mn-lt"/>
              </a:rPr>
              <a:t>語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モンゴル語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2435" y="29651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840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かん     こく      ご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4640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          ご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1443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ちゅう   ごく       ご</a:t>
            </a: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1323" y="891267"/>
            <a:ext cx="745994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「とても～」「非常に～」という意味で使わ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ひじょう                          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いみ             つか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れる若者ことばで、次のうち実際には</a:t>
            </a:r>
            <a:r>
              <a:rPr lang="ja-JP" altLang="en-US" sz="3200" u="sng" dirty="0">
                <a:latin typeface="MS PGothic"/>
                <a:ea typeface="MS PGothic"/>
                <a:cs typeface="+mj-lt"/>
              </a:rPr>
              <a:t>ない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わか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もの                        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 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つぎ        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じっさい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のはどれですか？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高</a:t>
            </a:r>
            <a:r>
              <a:rPr lang="ja-JP" altLang="en-US">
                <a:latin typeface="MS PGothic"/>
                <a:ea typeface="MS PGothic"/>
                <a:cs typeface="+mn-lt"/>
              </a:rPr>
              <a:t>～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超</a:t>
            </a:r>
            <a:r>
              <a:rPr lang="ja-JP">
                <a:latin typeface="MS PGothic"/>
                <a:ea typeface="MS PGothic"/>
                <a:cs typeface="+mn-lt"/>
              </a:rPr>
              <a:t>～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鬼～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激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～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29779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9597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こう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9597" y="409978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ちょう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9597" y="47640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おに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9597" y="54246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げき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788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4140" y="891267"/>
            <a:ext cx="777855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おもに若者が使うことばで、「本当」の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わかもの          つか                                        ほんとう   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意味を表すのは次のうちどれですか？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いみ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あらわ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つぎ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ほん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ただし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じつ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まじ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464" y="49572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8900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5208" y="891267"/>
            <a:ext cx="786599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若者のことばで、「気持ちが悪い（人）」と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わかもの                                              き    も                 わる            ひと   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いう形容詞は、どのように言いますか？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けい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ようし                                              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キワい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キモ</a:t>
            </a:r>
            <a:r>
              <a:rPr lang="ja-JP">
                <a:latin typeface="MS PGothic"/>
                <a:ea typeface="MS PGothic"/>
                <a:cs typeface="+mn-lt"/>
              </a:rPr>
              <a:t>い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キモな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キワな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464" y="361737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9625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5143" y="891267"/>
            <a:ext cx="7666130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大阪のことばで「おおきに」というのは、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おおさか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どういう意味ですか？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いみ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ありがとう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いらっしゃいませ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おげんきで</a:t>
            </a:r>
            <a:r>
              <a:rPr lang="ja-JP">
                <a:latin typeface="MS PGothic"/>
                <a:ea typeface="MS PGothic"/>
                <a:cs typeface="+mn-lt"/>
              </a:rPr>
              <a:t>すか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さ</a:t>
            </a:r>
            <a:r>
              <a:rPr lang="ja-JP" dirty="0">
                <a:latin typeface="MS PGothic"/>
                <a:ea typeface="MS PGothic"/>
                <a:cs typeface="+mn-lt"/>
              </a:rPr>
              <a:t>よ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う</a:t>
            </a:r>
            <a:r>
              <a:rPr lang="ja-JP" dirty="0">
                <a:latin typeface="MS PGothic"/>
                <a:ea typeface="MS PGothic"/>
                <a:cs typeface="+mn-lt"/>
              </a:rPr>
              <a:t>な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ら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464" y="29428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5160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3749" y="891267"/>
            <a:ext cx="722891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大阪のことば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では、お母さんのことを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おおさか                                                       かあ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なん    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おはん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おかん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かか</a:t>
            </a:r>
            <a:r>
              <a:rPr lang="ja-JP" altLang="en-US">
                <a:latin typeface="MS PGothic"/>
                <a:ea typeface="MS PGothic"/>
                <a:cs typeface="+mn-lt"/>
              </a:rPr>
              <a:t>ん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ははん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464" y="361737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36624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5208" y="891267"/>
            <a:ext cx="786599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大阪のことば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では、</a:t>
            </a:r>
            <a:r>
              <a:rPr lang="ja-JP" sz="3600" dirty="0">
                <a:latin typeface="MS PGothic"/>
                <a:ea typeface="MS PGothic"/>
                <a:cs typeface="+mj-lt"/>
              </a:rPr>
              <a:t>尊敬語を作るとき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おおさか                                    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600" dirty="0" err="1" smtClean="0">
                <a:latin typeface="MS PGothic"/>
                <a:ea typeface="MS PGothic"/>
                <a:cs typeface="+mj-lt"/>
              </a:rPr>
              <a:t>そん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けいご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つく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に、動詞にどんなことばをつけますか？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どうし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～そうろう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～</a:t>
            </a:r>
            <a:r>
              <a:rPr lang="ja-JP" dirty="0">
                <a:latin typeface="MS PGothic"/>
                <a:ea typeface="MS PGothic"/>
                <a:cs typeface="+mn-lt"/>
              </a:rPr>
              <a:t>よ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る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～</a:t>
            </a:r>
            <a:r>
              <a:rPr lang="ja-JP" dirty="0">
                <a:latin typeface="MS PGothic"/>
                <a:ea typeface="MS PGothic"/>
                <a:cs typeface="+mn-lt"/>
              </a:rPr>
              <a:t>はる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～</a:t>
            </a:r>
            <a:r>
              <a:rPr lang="ja-JP" dirty="0" err="1">
                <a:latin typeface="MS PGothic"/>
                <a:ea typeface="MS PGothic"/>
                <a:cs typeface="+mn-lt"/>
              </a:rPr>
              <a:t>なもす</a:t>
            </a:r>
            <a:endParaRPr lang="ja-JP" altLang="en-US" dirty="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891" y="42763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59971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3">
            <a:extLst>
              <a:ext uri="{FF2B5EF4-FFF2-40B4-BE49-F238E27FC236}">
                <a16:creationId xmlns:a16="http://schemas.microsoft.com/office/drawing/2014/main" id="{A842D17D-37FF-4FA7-845A-A512818F1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3" y="3283783"/>
            <a:ext cx="2676212" cy="2014303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074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～じゃん</a:t>
            </a:r>
            <a:endParaRPr lang="en-US" altLang="ja-JP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～だっち</a:t>
            </a:r>
            <a:r>
              <a:rPr lang="ja-JP">
                <a:latin typeface="MS PGothic"/>
                <a:ea typeface="MS PGothic"/>
                <a:cs typeface="+mn-lt"/>
              </a:rPr>
              <a:t>ゃ</a:t>
            </a:r>
            <a:endParaRPr lang="ja-JP" altLang="en-US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altLang="en-US">
                <a:latin typeface="MS PGothic"/>
                <a:ea typeface="MS PGothic"/>
                <a:cs typeface="+mn-lt"/>
              </a:rPr>
              <a:t>～でござる</a:t>
            </a:r>
            <a:endParaRPr 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～</a:t>
            </a:r>
            <a:r>
              <a:rPr lang="ja-JP" dirty="0">
                <a:latin typeface="MS PGothic"/>
                <a:ea typeface="MS PGothic"/>
                <a:cs typeface="+mn-lt"/>
              </a:rPr>
              <a:t>どす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5110" y="891267"/>
            <a:ext cx="7559880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舞妓さんなどが使っている、京都の伝統的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まいこ                                       つか                                   きょうと             でんとうて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き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なことばでは、「～です」はどうなりますか？</a:t>
            </a:r>
            <a:endParaRPr lang="ja-JP" sz="3200" dirty="0">
              <a:ea typeface="+mj-lt"/>
              <a:cs typeface="+mj-lt"/>
            </a:endParaRPr>
          </a:p>
          <a:p>
            <a:pPr algn="l"/>
            <a:endParaRPr lang="ja-JP" altLang="en-US" sz="140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2581" y="492662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243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7700" y="891267"/>
            <a:ext cx="7940949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沖縄のことばで「ちゅらさん」というのは、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おきなわ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どういう意味ですか？    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いみ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明るい太陽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きれい</a:t>
            </a:r>
            <a:r>
              <a:rPr lang="ja-JP" dirty="0">
                <a:latin typeface="MS PGothic"/>
                <a:ea typeface="MS PGothic"/>
                <a:cs typeface="+mn-lt"/>
              </a:rPr>
              <a:t>な女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性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青</a:t>
            </a:r>
            <a:r>
              <a:rPr lang="ja-JP" dirty="0">
                <a:latin typeface="MS PGothic"/>
                <a:ea typeface="MS PGothic"/>
                <a:cs typeface="+mn-lt"/>
              </a:rPr>
              <a:t>い海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かわいい魚</a:t>
            </a:r>
            <a:endParaRPr lang="en-US" alt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696" y="36548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352" y="348022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あか                        たい     よう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6575D4-765F-4956-A373-F79DD7F9F5B3}"/>
              </a:ext>
            </a:extLst>
          </p:cNvPr>
          <p:cNvSpPr txBox="1"/>
          <p:nvPr/>
        </p:nvSpPr>
        <p:spPr>
          <a:xfrm>
            <a:off x="3375844" y="41048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</a:t>
            </a:r>
            <a:r>
              <a:rPr lang="ja-JP" altLang="en-US" sz="1200" dirty="0" smtClean="0">
                <a:ea typeface="ＭＳ Ｐゴシック"/>
                <a:cs typeface="Calibri"/>
              </a:rPr>
              <a:t>  </a:t>
            </a:r>
            <a:r>
              <a:rPr lang="ja-JP" altLang="en-US" sz="1200" dirty="0">
                <a:ea typeface="ＭＳ Ｐゴシック"/>
                <a:cs typeface="Calibri"/>
              </a:rPr>
              <a:t>                          じょ    せい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3CC64E-63E7-4FD9-B6B5-46AD8E2AA81A}"/>
              </a:ext>
            </a:extLst>
          </p:cNvPr>
          <p:cNvSpPr txBox="1"/>
          <p:nvPr/>
        </p:nvSpPr>
        <p:spPr>
          <a:xfrm>
            <a:off x="3375844" y="47852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 smtClean="0">
                <a:ea typeface="ＭＳ Ｐゴシック"/>
                <a:cs typeface="Calibri"/>
              </a:rPr>
              <a:t>あお </a:t>
            </a:r>
            <a:r>
              <a:rPr lang="ja-JP" altLang="en-US" sz="1200" dirty="0">
                <a:ea typeface="ＭＳ Ｐゴシック"/>
                <a:cs typeface="Calibri"/>
              </a:rPr>
              <a:t>              うみ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F51A5-8175-464B-A1AE-19542C1F9BA4}"/>
              </a:ext>
            </a:extLst>
          </p:cNvPr>
          <p:cNvSpPr txBox="1"/>
          <p:nvPr/>
        </p:nvSpPr>
        <p:spPr>
          <a:xfrm>
            <a:off x="3375844" y="54597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</a:t>
            </a:r>
            <a:r>
              <a:rPr lang="ja-JP" altLang="en-US" sz="1200" dirty="0" smtClean="0">
                <a:ea typeface="ＭＳ Ｐゴシック"/>
                <a:cs typeface="Calibri"/>
              </a:rPr>
              <a:t> </a:t>
            </a:r>
            <a:r>
              <a:rPr lang="ja-JP" altLang="en-US" sz="1200" dirty="0">
                <a:ea typeface="ＭＳ Ｐゴシック"/>
                <a:cs typeface="Calibri"/>
              </a:rPr>
              <a:t>           さかな</a:t>
            </a:r>
          </a:p>
        </p:txBody>
      </p:sp>
    </p:spTree>
    <p:extLst>
      <p:ext uri="{BB962C8B-B14F-4D97-AF65-F5344CB8AC3E}">
        <p14:creationId xmlns:p14="http://schemas.microsoft.com/office/powerpoint/2010/main" val="38657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4140" y="891267"/>
            <a:ext cx="777855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次のうち、沖縄の人が驚いたときに言う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つぎ                          おきなわ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ひと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おどろ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い    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ことばは、どれですか？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んみゃーんちー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わじわじー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なだそうそうー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あぎじ</a:t>
            </a:r>
            <a:r>
              <a:rPr lang="ja-JP" dirty="0">
                <a:latin typeface="MS PGothic"/>
                <a:ea typeface="MS PGothic"/>
                <a:cs typeface="+mn-lt"/>
              </a:rPr>
              <a:t>ゃびよー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6399" y="49636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356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2520" y="634413"/>
            <a:ext cx="7292779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関東では「ばか」、関西では「あほ」という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かんとう                                             かんさい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意味のことばは、富山などの北陸地方で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いみ                                               とやま                           ほくりく     ちほう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は、何と言いますか？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なん         い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0258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だ</a:t>
            </a:r>
            <a:r>
              <a:rPr lang="ja-JP">
                <a:latin typeface="MS PGothic"/>
                <a:ea typeface="MS PGothic"/>
                <a:cs typeface="+mn-lt"/>
              </a:rPr>
              <a:t>ら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ぶり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ずる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がき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470" y="297277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635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7332" y="891267"/>
            <a:ext cx="770978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漢字は、どこで生まれた文字ですか？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かんじ                                      う                           もじ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エジプト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イ</a:t>
            </a:r>
            <a:r>
              <a:rPr lang="ja-JP">
                <a:latin typeface="MS PGothic"/>
                <a:ea typeface="MS PGothic"/>
                <a:cs typeface="+mn-lt"/>
              </a:rPr>
              <a:t>ンド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ギリシャ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中国</a:t>
            </a:r>
            <a:endParaRPr lang="ja-JP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320" y="493661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1864" y="5426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ちゅう   ごく</a:t>
            </a:r>
          </a:p>
        </p:txBody>
      </p:sp>
    </p:spTree>
    <p:extLst>
      <p:ext uri="{BB962C8B-B14F-4D97-AF65-F5344CB8AC3E}">
        <p14:creationId xmlns:p14="http://schemas.microsoft.com/office/powerpoint/2010/main" val="354922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8897" y="686731"/>
            <a:ext cx="7673950" cy="226251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東北のことばで、「どさ？」－「ゆさ。」と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とうほく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いう会話は、どんな意味ですか？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        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かいわ                                        いみ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50737" y="2971554"/>
            <a:ext cx="7801372" cy="268995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「お元気ですか？」－「はい、元気です。」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「味はどう？」－「</a:t>
            </a:r>
            <a:r>
              <a:rPr lang="ja-JP">
                <a:latin typeface="MS PGothic"/>
                <a:ea typeface="MS PGothic"/>
                <a:cs typeface="+mn-lt"/>
              </a:rPr>
              <a:t>おいしいです。」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「どうする？」－「言います。」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「どこに行くの？」－「お風呂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です</a:t>
            </a:r>
            <a:r>
              <a:rPr lang="ja-JP" dirty="0">
                <a:latin typeface="MS PGothic"/>
                <a:ea typeface="MS PGothic"/>
                <a:cs typeface="+mn-lt"/>
              </a:rPr>
              <a:t>。」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022214" y="49364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1758358" y="3452527"/>
            <a:ext cx="677805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げん    き                                                                                                           げん    き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1758358" y="4759331"/>
            <a:ext cx="677805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                                       い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1758358" y="5407845"/>
            <a:ext cx="677805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                                  い                                                                        </a:t>
            </a:r>
            <a:r>
              <a:rPr lang="ja-JP" altLang="en-US" sz="1200" dirty="0" smtClean="0">
                <a:ea typeface="ＭＳ Ｐゴシック"/>
                <a:cs typeface="+mn-lt"/>
              </a:rPr>
              <a:t>ふ</a:t>
            </a:r>
            <a:r>
              <a:rPr lang="ja-JP" altLang="en-US" sz="1200" dirty="0">
                <a:ea typeface="ＭＳ Ｐゴシック"/>
                <a:cs typeface="+mn-lt"/>
              </a:rPr>
              <a:t>        ろ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1758358" y="4102577"/>
            <a:ext cx="677805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あじ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9467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91290" y="891267"/>
            <a:ext cx="7353834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東北の方言のことを、何と呼ぶことが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とうほく             ほうげん                                なん         よ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の</a:t>
            </a:r>
            <a:r>
              <a:rPr lang="ja-JP" sz="3600">
                <a:latin typeface="MS PGothic"/>
                <a:ea typeface="MS PGothic"/>
                <a:cs typeface="+mj-lt"/>
              </a:rPr>
              <a:t>ありますか？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ザーザー弁</a:t>
            </a:r>
            <a:endParaRPr lang="en-US" altLang="ja-JP" dirty="0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ズーズー弁</a:t>
            </a:r>
            <a:endParaRPr 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ゼ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ーゼー</a:t>
            </a:r>
            <a:r>
              <a:rPr lang="ja-JP" dirty="0">
                <a:latin typeface="MS PGothic"/>
                <a:ea typeface="MS PGothic"/>
                <a:cs typeface="+mn-lt"/>
              </a:rPr>
              <a:t>弁</a:t>
            </a:r>
            <a:endParaRPr lang="ja-JP" dirty="0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ゾ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ーゾー弁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761" y="36235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352" y="34330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           べん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3CC64E-63E7-4FD9-B6B5-46AD8E2AA81A}"/>
              </a:ext>
            </a:extLst>
          </p:cNvPr>
          <p:cNvSpPr txBox="1"/>
          <p:nvPr/>
        </p:nvSpPr>
        <p:spPr>
          <a:xfrm>
            <a:off x="3375844" y="470725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       </a:t>
            </a:r>
            <a:r>
              <a:rPr lang="ja-JP" altLang="en-US" sz="1200" dirty="0" smtClean="0">
                <a:ea typeface="ＭＳ Ｐゴシック"/>
                <a:cs typeface="Calibri"/>
              </a:rPr>
              <a:t>べ</a:t>
            </a:r>
            <a:r>
              <a:rPr lang="ja-JP" sz="1200" dirty="0" smtClean="0">
                <a:ea typeface="ＭＳ Ｐゴシック"/>
                <a:cs typeface="Calibri"/>
              </a:rPr>
              <a:t>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F51A5-8175-464B-A1AE-19542C1F9BA4}"/>
              </a:ext>
            </a:extLst>
          </p:cNvPr>
          <p:cNvSpPr txBox="1"/>
          <p:nvPr/>
        </p:nvSpPr>
        <p:spPr>
          <a:xfrm>
            <a:off x="3325877" y="53818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                                     </a:t>
            </a:r>
            <a:r>
              <a:rPr lang="ja-JP" sz="1200" dirty="0" smtClean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   べん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6C4CF5-8F44-4710-8003-FD8972147E8B}"/>
              </a:ext>
            </a:extLst>
          </p:cNvPr>
          <p:cNvSpPr txBox="1"/>
          <p:nvPr/>
        </p:nvSpPr>
        <p:spPr>
          <a:xfrm>
            <a:off x="3325876" y="40701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                                    </a:t>
            </a:r>
            <a:r>
              <a:rPr lang="ja-JP" sz="1200" dirty="0" smtClean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      べん</a:t>
            </a:r>
          </a:p>
        </p:txBody>
      </p:sp>
    </p:spTree>
    <p:extLst>
      <p:ext uri="{BB962C8B-B14F-4D97-AF65-F5344CB8AC3E}">
        <p14:creationId xmlns:p14="http://schemas.microsoft.com/office/powerpoint/2010/main" val="218432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91290" y="891267"/>
            <a:ext cx="735383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「天ぷら」ということばは、もともと何語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てん                                                                                             なにご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から来たことばですか？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き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英語</a:t>
            </a:r>
            <a:endParaRPr lang="en-US" alt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中国語</a:t>
            </a:r>
            <a:endParaRPr lang="en-US" alt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ポル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ト</a:t>
            </a:r>
            <a:r>
              <a:rPr lang="ja-JP" dirty="0">
                <a:latin typeface="MS PGothic"/>
                <a:ea typeface="MS PGothic"/>
                <a:cs typeface="+mn-lt"/>
              </a:rPr>
              <a:t>ガル語</a:t>
            </a:r>
            <a:endParaRPr lang="en-US" alt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オ</a:t>
            </a:r>
            <a:r>
              <a:rPr lang="ja-JP" dirty="0">
                <a:latin typeface="MS PGothic"/>
                <a:ea typeface="MS PGothic"/>
                <a:cs typeface="+mn-lt"/>
              </a:rPr>
              <a:t>ランダ語</a:t>
            </a:r>
            <a:endParaRPr lang="en-US" altLang="ja-JP" dirty="0">
              <a:ea typeface="ＭＳ Ｐゴシック" panose="020B0600070205080204" pitchFamily="34" charset="-128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891" y="429546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352" y="35052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えい  </a:t>
            </a:r>
            <a:r>
              <a:rPr lang="ja-JP" altLang="en-US" sz="1200" dirty="0" smtClean="0">
                <a:ea typeface="ＭＳ Ｐゴシック"/>
                <a:cs typeface="Calibri"/>
              </a:rPr>
              <a:t> </a:t>
            </a:r>
            <a:r>
              <a:rPr lang="ja-JP" altLang="en-US" sz="1200" dirty="0">
                <a:ea typeface="ＭＳ Ｐゴシック"/>
                <a:cs typeface="Calibri"/>
              </a:rPr>
              <a:t>  ご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3CC64E-63E7-4FD9-B6B5-46AD8E2AA81A}"/>
              </a:ext>
            </a:extLst>
          </p:cNvPr>
          <p:cNvSpPr txBox="1"/>
          <p:nvPr/>
        </p:nvSpPr>
        <p:spPr>
          <a:xfrm>
            <a:off x="3375844" y="477937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                </a:t>
            </a:r>
            <a:r>
              <a:rPr lang="ja-JP" altLang="en-US" sz="1200" dirty="0" smtClean="0">
                <a:ea typeface="ＭＳ Ｐゴシック"/>
                <a:cs typeface="+mn-lt"/>
              </a:rPr>
              <a:t> </a:t>
            </a:r>
            <a:r>
              <a:rPr lang="ja-JP" altLang="en-US" sz="1200" dirty="0">
                <a:ea typeface="ＭＳ Ｐゴシック"/>
                <a:cs typeface="+mn-lt"/>
              </a:rPr>
              <a:t>                                   ご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F51A5-8175-464B-A1AE-19542C1F9BA4}"/>
              </a:ext>
            </a:extLst>
          </p:cNvPr>
          <p:cNvSpPr txBox="1"/>
          <p:nvPr/>
        </p:nvSpPr>
        <p:spPr>
          <a:xfrm>
            <a:off x="3325877" y="54289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                          </a:t>
            </a:r>
            <a:r>
              <a:rPr lang="ja-JP" sz="1200" dirty="0" smtClean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               ご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6C4CF5-8F44-4710-8003-FD8972147E8B}"/>
              </a:ext>
            </a:extLst>
          </p:cNvPr>
          <p:cNvSpPr txBox="1"/>
          <p:nvPr/>
        </p:nvSpPr>
        <p:spPr>
          <a:xfrm>
            <a:off x="3325876" y="41422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ちゅう   </a:t>
            </a:r>
            <a:r>
              <a:rPr lang="ja-JP" sz="1200" dirty="0" smtClean="0">
                <a:ea typeface="ＭＳ Ｐゴシック"/>
                <a:cs typeface="Calibri"/>
              </a:rPr>
              <a:t>ごく</a:t>
            </a:r>
            <a:r>
              <a:rPr lang="ja-JP" altLang="en-US" sz="1200" dirty="0">
                <a:ea typeface="ＭＳ Ｐゴシック"/>
                <a:cs typeface="Calibri"/>
              </a:rPr>
              <a:t>      </a:t>
            </a:r>
            <a:r>
              <a:rPr lang="ja-JP" sz="1200" dirty="0">
                <a:ea typeface="ＭＳ Ｐゴシック"/>
                <a:cs typeface="Calibri"/>
              </a:rPr>
              <a:t>ご</a:t>
            </a:r>
          </a:p>
        </p:txBody>
      </p:sp>
    </p:spTree>
    <p:extLst>
      <p:ext uri="{BB962C8B-B14F-4D97-AF65-F5344CB8AC3E}">
        <p14:creationId xmlns:p14="http://schemas.microsoft.com/office/powerpoint/2010/main" val="270340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0192" y="891267"/>
            <a:ext cx="781603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「授業をサボる」の「サボる」という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の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じゅぎょう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もともと何語から来たことばですか？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なにご                   き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フランス</a:t>
            </a:r>
            <a:r>
              <a:rPr lang="ja-JP" dirty="0">
                <a:latin typeface="MS PGothic"/>
                <a:ea typeface="MS PGothic"/>
                <a:cs typeface="+mn-lt"/>
              </a:rPr>
              <a:t>語</a:t>
            </a:r>
            <a:endParaRPr lang="en-US" alt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ロシア</a:t>
            </a:r>
            <a:r>
              <a:rPr lang="ja-JP" dirty="0">
                <a:latin typeface="MS PGothic"/>
                <a:ea typeface="MS PGothic"/>
                <a:cs typeface="+mn-lt"/>
              </a:rPr>
              <a:t>語</a:t>
            </a:r>
            <a:endParaRPr lang="en-US" alt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ja-JP" dirty="0">
                <a:latin typeface="MS PGothic"/>
                <a:ea typeface="MS PGothic"/>
                <a:cs typeface="+mn-lt"/>
              </a:rPr>
              <a:t>ポルトガル語</a:t>
            </a:r>
            <a:endParaRPr lang="en-US" alt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オランダ語</a:t>
            </a:r>
            <a:endParaRPr lang="en-US" altLang="ja-JP" dirty="0">
              <a:ea typeface="ＭＳ Ｐゴシック" panose="020B0600070205080204" pitchFamily="34" charset="-128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761" y="297722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352" y="34580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</a:t>
            </a:r>
            <a:r>
              <a:rPr lang="ja-JP" altLang="en-US" sz="1200" dirty="0" smtClean="0">
                <a:ea typeface="ＭＳ Ｐゴシック"/>
                <a:cs typeface="Calibri"/>
              </a:rPr>
              <a:t> </a:t>
            </a:r>
            <a:r>
              <a:rPr lang="ja-JP" altLang="en-US" sz="1200" dirty="0">
                <a:ea typeface="ＭＳ Ｐゴシック"/>
                <a:cs typeface="Calibri"/>
              </a:rPr>
              <a:t>     ご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3CC64E-63E7-4FD9-B6B5-46AD8E2AA81A}"/>
              </a:ext>
            </a:extLst>
          </p:cNvPr>
          <p:cNvSpPr txBox="1"/>
          <p:nvPr/>
        </p:nvSpPr>
        <p:spPr>
          <a:xfrm>
            <a:off x="3375844" y="476052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                                                    ご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F51A5-8175-464B-A1AE-19542C1F9BA4}"/>
              </a:ext>
            </a:extLst>
          </p:cNvPr>
          <p:cNvSpPr txBox="1"/>
          <p:nvPr/>
        </p:nvSpPr>
        <p:spPr>
          <a:xfrm>
            <a:off x="3325877" y="54100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                           </a:t>
            </a:r>
            <a:r>
              <a:rPr lang="ja-JP" sz="1200" dirty="0" smtClean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             ご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6C4CF5-8F44-4710-8003-FD8972147E8B}"/>
              </a:ext>
            </a:extLst>
          </p:cNvPr>
          <p:cNvSpPr txBox="1"/>
          <p:nvPr/>
        </p:nvSpPr>
        <p:spPr>
          <a:xfrm>
            <a:off x="3325876" y="40951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 </a:t>
            </a:r>
            <a:r>
              <a:rPr lang="ja-JP" sz="1200" dirty="0">
                <a:ea typeface="ＭＳ Ｐゴシック"/>
                <a:cs typeface="Calibri"/>
              </a:rPr>
              <a:t>ご</a:t>
            </a:r>
          </a:p>
        </p:txBody>
      </p:sp>
    </p:spTree>
    <p:extLst>
      <p:ext uri="{BB962C8B-B14F-4D97-AF65-F5344CB8AC3E}">
        <p14:creationId xmlns:p14="http://schemas.microsoft.com/office/powerpoint/2010/main" val="126842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41585" y="891267"/>
            <a:ext cx="8259492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日本語では、犬はどのように鳴きますか？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にほんご            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いぬ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な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バウバウ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ラフラフ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ワンワ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ン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ガ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オガオ</a:t>
            </a:r>
            <a:endParaRPr lang="ja-JP" altLang="en-US" dirty="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814" y="428925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5342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5175" y="891267"/>
            <a:ext cx="775982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日本語では、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にわとり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はどのように鳴き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にほんご                                                                                            な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ますか？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ククルクー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クッパクパー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 </a:t>
            </a:r>
            <a:r>
              <a:rPr lang="ja-JP" altLang="en-US">
                <a:latin typeface="MS PGothic"/>
                <a:ea typeface="MS PGothic"/>
                <a:cs typeface="+mn-lt"/>
              </a:rPr>
              <a:t>コケコッコー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コッ</a:t>
            </a:r>
            <a:r>
              <a:rPr lang="ja-JP" dirty="0">
                <a:latin typeface="MS PGothic"/>
                <a:ea typeface="MS PGothic"/>
                <a:cs typeface="+mn-lt"/>
              </a:rPr>
              <a:t>カドー</a:t>
            </a:r>
            <a:endParaRPr lang="ja-JP" altLang="en-US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814" y="43081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17773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35274" y="891267"/>
            <a:ext cx="820327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本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当はそう思っていないのに、相手を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ほんとう                      おも                                                        あいて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ほめて喜ばせることを、何と言いますか？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よろ                                              なん        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 dirty="0" err="1">
                <a:latin typeface="MS PGothic"/>
                <a:ea typeface="MS PGothic"/>
                <a:cs typeface="+mn-lt"/>
              </a:rPr>
              <a:t>ごまを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する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もちをやく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米</a:t>
            </a:r>
            <a:r>
              <a:rPr lang="ja-JP" dirty="0">
                <a:latin typeface="MS PGothic"/>
                <a:ea typeface="MS PGothic"/>
                <a:cs typeface="+mn-lt"/>
              </a:rPr>
              <a:t>をたく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竹をわる</a:t>
            </a: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464" y="300857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159E38-5508-45DB-9331-9F13758B9F04}"/>
              </a:ext>
            </a:extLst>
          </p:cNvPr>
          <p:cNvSpPr txBox="1"/>
          <p:nvPr/>
        </p:nvSpPr>
        <p:spPr>
          <a:xfrm>
            <a:off x="3379873" y="47821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こめ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35A247-BD9C-4A5A-9D96-6CDB89C0F48A}"/>
              </a:ext>
            </a:extLst>
          </p:cNvPr>
          <p:cNvSpPr txBox="1"/>
          <p:nvPr/>
        </p:nvSpPr>
        <p:spPr>
          <a:xfrm>
            <a:off x="3379873" y="54442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たけ</a:t>
            </a:r>
          </a:p>
        </p:txBody>
      </p:sp>
    </p:spTree>
    <p:extLst>
      <p:ext uri="{BB962C8B-B14F-4D97-AF65-F5344CB8AC3E}">
        <p14:creationId xmlns:p14="http://schemas.microsoft.com/office/powerpoint/2010/main" val="320039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91290" y="891267"/>
            <a:ext cx="735383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あきらかなうそのことを、どんなうそと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言いますか？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真っ青なうそ</a:t>
            </a:r>
            <a:endParaRPr lang="en-US" alt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真</a:t>
            </a:r>
            <a:r>
              <a:rPr lang="ja-JP" altLang="en-US">
                <a:latin typeface="MS PGothic"/>
                <a:ea typeface="MS PGothic"/>
                <a:cs typeface="+mn-lt"/>
              </a:rPr>
              <a:t>っ赤</a:t>
            </a:r>
            <a:r>
              <a:rPr lang="ja-JP">
                <a:latin typeface="MS PGothic"/>
                <a:ea typeface="MS PGothic"/>
                <a:cs typeface="+mn-lt"/>
              </a:rPr>
              <a:t>なうそ</a:t>
            </a:r>
            <a:endParaRPr lang="en-US" alt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真っ</a:t>
            </a:r>
            <a:r>
              <a:rPr lang="ja-JP" altLang="en-US">
                <a:latin typeface="MS PGothic"/>
                <a:ea typeface="MS PGothic"/>
                <a:cs typeface="+mn-lt"/>
              </a:rPr>
              <a:t>黒なうそ</a:t>
            </a:r>
            <a:endParaRPr lang="en-US" alt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真っ白なうそ</a:t>
            </a:r>
            <a:endParaRPr lang="en-US" altLang="ja-JP">
              <a:ea typeface="ＭＳ Ｐゴシック" panose="020B0600070205080204" pitchFamily="34" charset="-128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0161" y="35965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83405" y="34580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ま      </a:t>
            </a:r>
            <a:r>
              <a:rPr lang="ja-JP" altLang="en-US" sz="1200" dirty="0" smtClean="0">
                <a:ea typeface="ＭＳ Ｐゴシック"/>
                <a:cs typeface="Calibri"/>
              </a:rPr>
              <a:t> </a:t>
            </a:r>
            <a:r>
              <a:rPr lang="ja-JP" altLang="en-US" sz="1200" dirty="0">
                <a:ea typeface="ＭＳ Ｐゴシック"/>
                <a:cs typeface="Calibri"/>
              </a:rPr>
              <a:t>        さお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3CC64E-63E7-4FD9-B6B5-46AD8E2AA81A}"/>
              </a:ext>
            </a:extLst>
          </p:cNvPr>
          <p:cNvSpPr txBox="1"/>
          <p:nvPr/>
        </p:nvSpPr>
        <p:spPr>
          <a:xfrm>
            <a:off x="3383405" y="47322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ま             </a:t>
            </a:r>
            <a:r>
              <a:rPr lang="ja-JP" sz="1200" dirty="0" smtClean="0">
                <a:ea typeface="ＭＳ Ｐゴシック"/>
                <a:cs typeface="+mn-lt"/>
              </a:rPr>
              <a:t> </a:t>
            </a:r>
            <a:r>
              <a:rPr lang="ja-JP" sz="1200" dirty="0">
                <a:ea typeface="ＭＳ Ｐゴシック"/>
                <a:cs typeface="+mn-lt"/>
              </a:rPr>
              <a:t>  </a:t>
            </a:r>
            <a:r>
              <a:rPr lang="ja-JP" altLang="en-US" sz="1200" dirty="0">
                <a:ea typeface="ＭＳ Ｐゴシック"/>
                <a:cs typeface="+mn-lt"/>
              </a:rPr>
              <a:t>くろ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F51A5-8175-464B-A1AE-19542C1F9BA4}"/>
              </a:ext>
            </a:extLst>
          </p:cNvPr>
          <p:cNvSpPr txBox="1"/>
          <p:nvPr/>
        </p:nvSpPr>
        <p:spPr>
          <a:xfrm>
            <a:off x="3383405" y="53818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 err="1">
                <a:ea typeface="ＭＳ Ｐゴシック"/>
                <a:cs typeface="Calibri"/>
              </a:rPr>
              <a:t>ま               </a:t>
            </a:r>
            <a:r>
              <a:rPr lang="ja-JP" altLang="en-US" sz="1200" dirty="0">
                <a:ea typeface="ＭＳ Ｐゴシック"/>
                <a:cs typeface="Calibri"/>
              </a:rPr>
              <a:t> しろ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6C4CF5-8F44-4710-8003-FD8972147E8B}"/>
              </a:ext>
            </a:extLst>
          </p:cNvPr>
          <p:cNvSpPr txBox="1"/>
          <p:nvPr/>
        </p:nvSpPr>
        <p:spPr>
          <a:xfrm>
            <a:off x="3383405" y="40951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ま                 か</a:t>
            </a:r>
          </a:p>
        </p:txBody>
      </p:sp>
    </p:spTree>
    <p:extLst>
      <p:ext uri="{BB962C8B-B14F-4D97-AF65-F5344CB8AC3E}">
        <p14:creationId xmlns:p14="http://schemas.microsoft.com/office/powerpoint/2010/main" val="57215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97733" y="891267"/>
            <a:ext cx="794094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とてもはずかしくて、顔が赤くなることを、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かお         あか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顔から何が出ると言いますか？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かお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なに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　で            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熱</a:t>
            </a:r>
            <a:endParaRPr lang="en-US" alt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湯</a:t>
            </a:r>
            <a:r>
              <a:rPr lang="ja-JP" dirty="0">
                <a:latin typeface="MS PGothic"/>
                <a:ea typeface="MS PGothic"/>
                <a:cs typeface="+mn-lt"/>
              </a:rPr>
              <a:t>気 </a:t>
            </a:r>
            <a:endParaRPr lang="en-US" alt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 け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む</a:t>
            </a:r>
            <a:r>
              <a:rPr lang="ja-JP" dirty="0">
                <a:latin typeface="MS PGothic"/>
                <a:ea typeface="MS PGothic"/>
                <a:cs typeface="+mn-lt"/>
              </a:rPr>
              <a:t>り</a:t>
            </a:r>
            <a:endParaRPr lang="en-US" alt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火</a:t>
            </a:r>
            <a:endParaRPr lang="en-US" altLang="ja-JP" dirty="0">
              <a:ea typeface="ＭＳ Ｐゴシック" panose="020B0600070205080204" pitchFamily="34" charset="-128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826" y="493867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83405" y="34580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ねつ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F51A5-8175-464B-A1AE-19542C1F9BA4}"/>
              </a:ext>
            </a:extLst>
          </p:cNvPr>
          <p:cNvSpPr txBox="1"/>
          <p:nvPr/>
        </p:nvSpPr>
        <p:spPr>
          <a:xfrm>
            <a:off x="3383405" y="53818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 dirty="0">
                <a:ea typeface="ＭＳ Ｐゴシック"/>
                <a:cs typeface="+mn-lt"/>
              </a:rPr>
              <a:t> </a:t>
            </a:r>
            <a:r>
              <a:rPr lang="ja-JP" altLang="en-US" sz="1200" dirty="0">
                <a:ea typeface="ＭＳ Ｐゴシック"/>
                <a:cs typeface="+mn-lt"/>
              </a:rPr>
              <a:t> ひ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6C4CF5-8F44-4710-8003-FD8972147E8B}"/>
              </a:ext>
            </a:extLst>
          </p:cNvPr>
          <p:cNvSpPr txBox="1"/>
          <p:nvPr/>
        </p:nvSpPr>
        <p:spPr>
          <a:xfrm>
            <a:off x="3383405" y="40951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000" dirty="0">
                <a:ea typeface="ＭＳ Ｐゴシック"/>
                <a:cs typeface="Calibri"/>
              </a:rPr>
              <a:t> </a:t>
            </a:r>
            <a:r>
              <a:rPr lang="ja-JP" sz="1200" dirty="0">
                <a:ea typeface="ＭＳ Ｐゴシック"/>
                <a:cs typeface="Calibri"/>
              </a:rPr>
              <a:t> ゆ  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げ</a:t>
            </a:r>
          </a:p>
        </p:txBody>
      </p:sp>
    </p:spTree>
    <p:extLst>
      <p:ext uri="{BB962C8B-B14F-4D97-AF65-F5344CB8AC3E}">
        <p14:creationId xmlns:p14="http://schemas.microsoft.com/office/powerpoint/2010/main" val="21863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5208" y="891267"/>
            <a:ext cx="786599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とても怒っているという意味のことばは、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   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おこ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いみ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次のうちどれですか？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つぎ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頭に来る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おなかに来る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心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に来る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鼻に</a:t>
            </a:r>
            <a:r>
              <a:rPr lang="ja-JP" dirty="0">
                <a:latin typeface="MS PGothic"/>
                <a:ea typeface="MS PGothic"/>
                <a:cs typeface="+mn-lt"/>
              </a:rPr>
              <a:t>来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る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972" y="298029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2175" y="34580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あたま             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F51A5-8175-464B-A1AE-19542C1F9BA4}"/>
              </a:ext>
            </a:extLst>
          </p:cNvPr>
          <p:cNvSpPr txBox="1"/>
          <p:nvPr/>
        </p:nvSpPr>
        <p:spPr>
          <a:xfrm>
            <a:off x="3352175" y="54289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はな       </a:t>
            </a:r>
            <a:r>
              <a:rPr lang="ja-JP" sz="1200" dirty="0" smtClean="0">
                <a:ea typeface="ＭＳ Ｐゴシック"/>
                <a:cs typeface="+mn-lt"/>
              </a:rPr>
              <a:t> </a:t>
            </a:r>
            <a:r>
              <a:rPr lang="ja-JP" sz="1200" dirty="0">
                <a:ea typeface="ＭＳ Ｐゴシック"/>
                <a:cs typeface="+mn-lt"/>
              </a:rPr>
              <a:t>        </a:t>
            </a:r>
            <a:r>
              <a:rPr lang="ja-JP" altLang="en-US" sz="1200" dirty="0">
                <a:ea typeface="ＭＳ Ｐゴシック"/>
                <a:cs typeface="+mn-lt"/>
              </a:rPr>
              <a:t>  </a:t>
            </a:r>
            <a:r>
              <a:rPr lang="ja-JP" sz="1200" dirty="0">
                <a:ea typeface="ＭＳ Ｐゴシック"/>
                <a:cs typeface="+mn-lt"/>
              </a:rPr>
              <a:t>く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6C4CF5-8F44-4710-8003-FD8972147E8B}"/>
              </a:ext>
            </a:extLst>
          </p:cNvPr>
          <p:cNvSpPr txBox="1"/>
          <p:nvPr/>
        </p:nvSpPr>
        <p:spPr>
          <a:xfrm>
            <a:off x="3352175" y="40951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                                             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6EF556-7C27-4DBC-B46A-69B1ACD19B6B}"/>
              </a:ext>
            </a:extLst>
          </p:cNvPr>
          <p:cNvSpPr txBox="1"/>
          <p:nvPr/>
        </p:nvSpPr>
        <p:spPr>
          <a:xfrm>
            <a:off x="3352175" y="47197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こころ            </a:t>
            </a:r>
            <a:r>
              <a:rPr lang="ja-JP" altLang="en-US" sz="1200" dirty="0" smtClean="0">
                <a:ea typeface="ＭＳ Ｐゴシック"/>
                <a:cs typeface="Calibri"/>
              </a:rPr>
              <a:t> </a:t>
            </a:r>
            <a:r>
              <a:rPr lang="ja-JP" altLang="en-US" sz="1200" dirty="0">
                <a:ea typeface="ＭＳ Ｐゴシック"/>
                <a:cs typeface="Calibri"/>
              </a:rPr>
              <a:t>  く</a:t>
            </a:r>
          </a:p>
        </p:txBody>
      </p:sp>
    </p:spTree>
    <p:extLst>
      <p:ext uri="{BB962C8B-B14F-4D97-AF65-F5344CB8AC3E}">
        <p14:creationId xmlns:p14="http://schemas.microsoft.com/office/powerpoint/2010/main" val="414344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7332" y="891267"/>
            <a:ext cx="770978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日本で一般的に使われる「常用漢字」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にほん         いっぱんてき           つか                           じょうよう    かんじ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は、だいたいいくつですか？    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約</a:t>
            </a:r>
            <a:r>
              <a:rPr lang="en-US" altLang="ja-JP">
                <a:latin typeface="MS PGothic"/>
                <a:ea typeface="+mn-lt"/>
                <a:cs typeface="+mn-lt"/>
              </a:rPr>
              <a:t>1000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約</a:t>
            </a:r>
            <a:r>
              <a:rPr lang="en-US" altLang="ja-JP">
                <a:latin typeface="MS PGothic"/>
                <a:ea typeface="+mn-lt"/>
                <a:cs typeface="+mn-lt"/>
              </a:rPr>
              <a:t>2000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約</a:t>
            </a:r>
            <a:r>
              <a:rPr lang="en-US" altLang="ja-JP">
                <a:latin typeface="MS PGothic"/>
                <a:ea typeface="+mn-lt"/>
                <a:cs typeface="+mn-lt"/>
              </a:rPr>
              <a:t>5000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約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10000</a:t>
            </a:r>
            <a:br>
              <a:rPr lang="en-US" altLang="ja-JP" dirty="0">
                <a:latin typeface="MS PGothic"/>
                <a:ea typeface="+mn-lt"/>
                <a:cs typeface="+mn-lt"/>
              </a:rPr>
            </a:b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4727" y="365246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7" y="34898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やく       せん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9343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やく      ごせん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445203"/>
            <a:ext cx="274320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やく     いちまん</a:t>
            </a:r>
            <a:endParaRPr lang="ja-JP" altLang="en-US" sz="1200">
              <a:ea typeface="ＭＳ Ｐゴシック"/>
              <a:cs typeface="+mn-lt"/>
            </a:endParaRPr>
          </a:p>
          <a:p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12881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やく      にせん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5044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5208" y="891267"/>
            <a:ext cx="786599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気分が悪そうに見えることを、顔が何色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きぶん           わる                      み                                      かお          なにいろ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だと言いますか？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白い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黒い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青い</a:t>
            </a:r>
            <a:endParaRPr lang="ja-JP" altLang="en-US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茶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色</a:t>
            </a:r>
            <a:r>
              <a:rPr lang="ja-JP" dirty="0">
                <a:latin typeface="MS PGothic"/>
                <a:ea typeface="MS PGothic"/>
                <a:cs typeface="+mn-lt"/>
              </a:rPr>
              <a:t>い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253" y="42763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83405" y="34580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しろ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F51A5-8175-464B-A1AE-19542C1F9BA4}"/>
              </a:ext>
            </a:extLst>
          </p:cNvPr>
          <p:cNvSpPr txBox="1"/>
          <p:nvPr/>
        </p:nvSpPr>
        <p:spPr>
          <a:xfrm>
            <a:off x="3383405" y="53818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ちゃ       いろ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6C4CF5-8F44-4710-8003-FD8972147E8B}"/>
              </a:ext>
            </a:extLst>
          </p:cNvPr>
          <p:cNvSpPr txBox="1"/>
          <p:nvPr/>
        </p:nvSpPr>
        <p:spPr>
          <a:xfrm>
            <a:off x="3383405" y="41328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くろ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5D4838-9C55-4BF2-B98F-B361B84D061A}"/>
              </a:ext>
            </a:extLst>
          </p:cNvPr>
          <p:cNvSpPr txBox="1"/>
          <p:nvPr/>
        </p:nvSpPr>
        <p:spPr>
          <a:xfrm>
            <a:off x="3383404" y="476994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あお</a:t>
            </a:r>
            <a:endParaRPr lang="ja-JP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476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CEA53FE4-8130-4E7C-8F72-ADA9CE47C9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49" y="3515001"/>
            <a:ext cx="7490085" cy="1739246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6405" y="891267"/>
            <a:ext cx="769728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漢字で「海豚」と書くのは、次のうちどれ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かんじ                          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か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つぎ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>
                <a:latin typeface="MS PGothic"/>
                <a:ea typeface="MS PGothic"/>
              </a:rPr>
              <a:t>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09336035-D0B3-4294-93CD-B0D1779E1361}"/>
              </a:ext>
            </a:extLst>
          </p:cNvPr>
          <p:cNvSpPr/>
          <p:nvPr/>
        </p:nvSpPr>
        <p:spPr>
          <a:xfrm>
            <a:off x="3280395" y="29195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2368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0224" y="891267"/>
            <a:ext cx="792221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６月の、雨がたくさん降る季節のことを「つゆ」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が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つ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あめ                                  ふ           きせつ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と言いますが、漢字ではどう書きますか？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sz="1400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い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                         </a:t>
            </a:r>
            <a:r>
              <a:rPr lang="en-US" altLang="ja-JP" sz="1400" dirty="0" smtClean="0">
                <a:latin typeface="MS PGothic"/>
                <a:ea typeface="MS PGothic"/>
                <a:cs typeface="+mj-lt"/>
              </a:rPr>
              <a:t> </a:t>
            </a:r>
            <a:r>
              <a:rPr lang="ja-JP" sz="1400" dirty="0" smtClean="0">
                <a:latin typeface="MS PGothic"/>
                <a:ea typeface="MS PGothic"/>
                <a:cs typeface="+mj-lt"/>
              </a:rPr>
              <a:t>か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んじ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   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か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桃</a:t>
            </a:r>
            <a:r>
              <a:rPr lang="ja-JP">
                <a:latin typeface="MS PGothic"/>
                <a:ea typeface="MS PGothic"/>
                <a:cs typeface="+mn-lt"/>
              </a:rPr>
              <a:t>雨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 桜雨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梅雨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松雨</a:t>
            </a:r>
            <a:endParaRPr lang="ja-JP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073" y="42800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980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66175" y="891267"/>
            <a:ext cx="700406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日本語で、アメリカを漢字で表すと、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にほんご                                                かんじ           あらわ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どう書きますか？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　  　　　　か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米国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美国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 </a:t>
            </a:r>
            <a:r>
              <a:rPr lang="ja-JP" altLang="en-US">
                <a:latin typeface="MS PGothic"/>
                <a:ea typeface="MS PGothic"/>
                <a:cs typeface="+mn-lt"/>
              </a:rPr>
              <a:t>加国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州国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696" y="29864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1680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66175" y="891267"/>
            <a:ext cx="700406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日本語で、ドイツとフランスのことを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にほんご                                              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漢字で表すと、ど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う書きますか？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かんじ           あらわ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　  　　　　か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独不</a:t>
            </a:r>
            <a:endParaRPr lang="en-US" altLang="ja-JP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独仏</a:t>
            </a:r>
            <a:endParaRPr 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土仏</a:t>
            </a:r>
            <a:endParaRPr lang="ja-JP" altLang="en-US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土不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593" y="362986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3903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75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約100字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約500字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約1000字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約2000字</a:t>
            </a:r>
            <a:endParaRPr lang="ja-JP" altLang="en-US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030" y="432503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74434" y="34710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</a:t>
            </a:r>
            <a:r>
              <a:rPr lang="ja-JP" altLang="en-US" sz="1200" dirty="0">
                <a:ea typeface="ＭＳ Ｐゴシック"/>
                <a:cs typeface="Calibri"/>
              </a:rPr>
              <a:t>やく      ひゃく        じ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74434" y="47745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 やく     せん         </a:t>
            </a:r>
            <a:r>
              <a:rPr lang="ja-JP" altLang="en-US" sz="1200" dirty="0">
                <a:ea typeface="ＭＳ Ｐゴシック"/>
                <a:cs typeface="Calibri"/>
              </a:rPr>
              <a:t>       </a:t>
            </a:r>
            <a:r>
              <a:rPr lang="ja-JP" sz="1200">
                <a:ea typeface="ＭＳ Ｐゴシック"/>
                <a:cs typeface="Calibri"/>
              </a:rPr>
              <a:t>じ 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74434" y="5426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 やく    にせん              じ 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74434" y="41228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 やく    ごひゃく </a:t>
            </a:r>
            <a:r>
              <a:rPr lang="ja-JP" altLang="en-US" sz="1200" dirty="0">
                <a:ea typeface="ＭＳ Ｐゴシック"/>
                <a:cs typeface="+mn-lt"/>
              </a:rPr>
              <a:t>  </a:t>
            </a:r>
            <a:r>
              <a:rPr lang="ja-JP" sz="1200" dirty="0">
                <a:ea typeface="ＭＳ Ｐゴシック"/>
                <a:cs typeface="+mn-lt"/>
              </a:rPr>
              <a:t>   じ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0182" y="686731"/>
            <a:ext cx="7806424" cy="2236828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日本の小学校では、卒業するまでに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にほん         </a:t>
            </a:r>
            <a:r>
              <a:rPr lang="en-US" altLang="ja-JP" sz="16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1600" dirty="0" smtClean="0">
                <a:latin typeface="MS PGothic"/>
                <a:ea typeface="MS PGothic"/>
                <a:cs typeface="+mj-lt"/>
              </a:rPr>
              <a:t> 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しょう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が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っ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こう                      そつぎょう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漢字</a:t>
            </a:r>
            <a:r>
              <a:rPr lang="ja-JP" sz="3600" dirty="0">
                <a:latin typeface="MS PGothic"/>
                <a:ea typeface="MS PGothic"/>
                <a:cs typeface="+mj-lt"/>
              </a:rPr>
              <a:t>を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全部で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くつ習うでしょう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かんじ            ぜんぶ              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なら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2833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3880" y="891267"/>
            <a:ext cx="762233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ひらがなやカタカナは、いつごろできましたか？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3" y="2996537"/>
            <a:ext cx="512020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紀元前</a:t>
            </a:r>
            <a:r>
              <a:rPr lang="en-US" altLang="ja-JP" dirty="0">
                <a:latin typeface="+mn-ea"/>
                <a:cs typeface="+mn-lt"/>
              </a:rPr>
              <a:t>(BC)300</a:t>
            </a:r>
            <a:r>
              <a:rPr lang="ja-JP" altLang="en-US" dirty="0">
                <a:latin typeface="+mn-ea"/>
                <a:cs typeface="+mn-lt"/>
              </a:rPr>
              <a:t>年ごろ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西暦</a:t>
            </a:r>
            <a:r>
              <a:rPr lang="en-US" altLang="ja-JP" dirty="0">
                <a:latin typeface="+mn-ea"/>
                <a:cs typeface="+mn-lt"/>
              </a:rPr>
              <a:t>800</a:t>
            </a:r>
            <a:r>
              <a:rPr lang="ja-JP" altLang="en-US" dirty="0">
                <a:latin typeface="+mn-ea"/>
                <a:cs typeface="+mn-lt"/>
              </a:rPr>
              <a:t>年ごろ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西暦</a:t>
            </a:r>
            <a:r>
              <a:rPr lang="en-US" altLang="ja-JP" dirty="0">
                <a:latin typeface="+mn-ea"/>
                <a:cs typeface="+mn-lt"/>
              </a:rPr>
              <a:t>1300</a:t>
            </a:r>
            <a:r>
              <a:rPr lang="ja-JP" altLang="en-US" dirty="0">
                <a:latin typeface="+mn-ea"/>
                <a:cs typeface="+mn-lt"/>
              </a:rPr>
              <a:t>年ごろ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ja-JP" altLang="en-US" dirty="0">
                <a:latin typeface="+mn-ea"/>
                <a:cs typeface="+mn-lt"/>
              </a:rPr>
              <a:t>西暦</a:t>
            </a:r>
            <a:r>
              <a:rPr lang="en-US" altLang="ja-JP" dirty="0">
                <a:latin typeface="+mn-ea"/>
                <a:cs typeface="+mn-lt"/>
              </a:rPr>
              <a:t>1800</a:t>
            </a:r>
            <a:r>
              <a:rPr lang="ja-JP" altLang="en-US" dirty="0">
                <a:latin typeface="+mn-ea"/>
                <a:cs typeface="+mn-lt"/>
              </a:rPr>
              <a:t>年ご</a:t>
            </a:r>
            <a:r>
              <a:rPr lang="ja-JP" dirty="0">
                <a:latin typeface="+mn-ea"/>
                <a:cs typeface="+mn-lt"/>
              </a:rPr>
              <a:t>ろ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36208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7420" y="3433090"/>
            <a:ext cx="306798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き      げん    ぜん                      さんびゃくねん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616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せい    れき せんさん</a:t>
            </a:r>
            <a:r>
              <a:rPr lang="ja-JP" altLang="en-US" sz="1200">
                <a:ea typeface="ＭＳ Ｐゴシック"/>
                <a:cs typeface="Calibri"/>
              </a:rPr>
              <a:t>び</a:t>
            </a:r>
            <a:r>
              <a:rPr lang="ja-JP" sz="1200">
                <a:ea typeface="ＭＳ Ｐゴシック"/>
                <a:cs typeface="Calibri"/>
              </a:rPr>
              <a:t>ゃく ねん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4133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せい    れき せんはっぴゃ</a:t>
            </a:r>
            <a:r>
              <a:rPr lang="ja-JP" altLang="en-US" sz="1200">
                <a:ea typeface="ＭＳ Ｐゴシック"/>
                <a:cs typeface="Calibri"/>
              </a:rPr>
              <a:t>く</a:t>
            </a:r>
            <a:r>
              <a:rPr lang="ja-JP" sz="1200" dirty="0">
                <a:ea typeface="ＭＳ Ｐゴシック"/>
                <a:cs typeface="Calibri"/>
              </a:rPr>
              <a:t> ねん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0970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せい    </a:t>
            </a:r>
            <a:r>
              <a:rPr lang="ja-JP" altLang="en-US" sz="1200" dirty="0" err="1">
                <a:ea typeface="ＭＳ Ｐゴシック"/>
                <a:cs typeface="Calibri"/>
              </a:rPr>
              <a:t>れ</a:t>
            </a:r>
            <a:r>
              <a:rPr lang="ja-JP" altLang="en-US" sz="1200" dirty="0">
                <a:ea typeface="ＭＳ Ｐゴシック"/>
                <a:cs typeface="Calibri"/>
              </a:rPr>
              <a:t>き  はっぴゃく  ねん</a:t>
            </a:r>
          </a:p>
        </p:txBody>
      </p:sp>
    </p:spTree>
    <p:extLst>
      <p:ext uri="{BB962C8B-B14F-4D97-AF65-F5344CB8AC3E}">
        <p14:creationId xmlns:p14="http://schemas.microsoft.com/office/powerpoint/2010/main" val="399430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78864" y="891267"/>
            <a:ext cx="757237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ひらがなの「あ」という字は、どの漢字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じ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かんじ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からできましたか？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亜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阿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吾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安</a:t>
            </a:r>
            <a:endParaRPr lang="ja-JP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154" y="49393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3430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09962" y="891267"/>
            <a:ext cx="711017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ひらがなは、昔はどんな人が使う字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むかし                            ひと        つか        じ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でしたか？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子ども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女</a:t>
            </a:r>
            <a:r>
              <a:rPr lang="ja-JP" altLang="en-US">
                <a:latin typeface="MS PGothic"/>
                <a:ea typeface="MS PGothic"/>
                <a:cs typeface="+mn-lt"/>
              </a:rPr>
              <a:t>の人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天皇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 お</a:t>
            </a:r>
            <a:r>
              <a:rPr lang="ja-JP" altLang="en-US">
                <a:latin typeface="MS PGothic"/>
                <a:ea typeface="MS PGothic"/>
                <a:cs typeface="+mn-lt"/>
              </a:rPr>
              <a:t>坊さ</a:t>
            </a:r>
            <a:r>
              <a:rPr lang="ja-JP">
                <a:latin typeface="MS PGothic"/>
                <a:ea typeface="MS PGothic"/>
                <a:cs typeface="+mn-lt"/>
              </a:rPr>
              <a:t>ん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362111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7" y="34710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745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てん    のう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426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          ぼ</a:t>
            </a:r>
            <a:r>
              <a:rPr lang="ja-JP" altLang="en-US" sz="1200">
                <a:ea typeface="ＭＳ Ｐゴシック"/>
                <a:cs typeface="+mn-lt"/>
              </a:rPr>
              <a:t>う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13494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おんな             ひと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111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8700" y="891267"/>
            <a:ext cx="707269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次のうち、実際には</a:t>
            </a:r>
            <a:r>
              <a:rPr lang="ja-JP" altLang="en-US" sz="3600" u="sng" dirty="0">
                <a:latin typeface="MS PGothic"/>
                <a:ea typeface="MS PGothic"/>
                <a:cs typeface="+mj-lt"/>
              </a:rPr>
              <a:t>ない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漢字はどれ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つぎ            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じっさい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かんじ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ですか？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』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　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凸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凹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回</a:t>
            </a:r>
            <a:endParaRPr lang="ja-JP" altLang="en-US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29779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0857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7611</Words>
  <Application>Microsoft Office PowerPoint</Application>
  <PresentationFormat>画面に合わせる (4:3)</PresentationFormat>
  <Paragraphs>294</Paragraphs>
  <Slides>44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44</vt:i4>
      </vt:variant>
    </vt:vector>
  </HeadingPairs>
  <TitlesOfParts>
    <vt:vector size="56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日本語は、どのことばと同じ系統（昔は      にほんご                                                        おな        けいとう      むかし 同じことばだった、親戚関係）ですか？  おな                                                   しんせきかんけい</vt:lpstr>
      <vt:lpstr>漢字は、どこで生まれた文字ですか？   かんじ                                      う                           もじ</vt:lpstr>
      <vt:lpstr>日本で一般的に使われる「常用漢字」     にほん         いっぱんてき           つか                           じょうよう    かんじ は、だいたいいくつですか？      </vt:lpstr>
      <vt:lpstr>日本の小学校では、卒業するまでに    にほん            しょうがっこう                      そつぎょう 漢字を全部でいくつ習うでしょうか？ 　かんじ            ぜんぶ                             なら</vt:lpstr>
      <vt:lpstr>ひらがなやカタカナは、いつごろできましたか？ </vt:lpstr>
      <vt:lpstr>ひらがなの「あ」という字は、どの漢字                                                                      じ                               かんじ からできましたか？ </vt:lpstr>
      <vt:lpstr>ひらがなは、昔はどんな人が使う字                                        むかし                            ひと        つか        じ でしたか？  </vt:lpstr>
      <vt:lpstr>次のうち、実際にはない漢字はどれ  つぎ                          じっさい                                 かんじ ですか？ </vt:lpstr>
      <vt:lpstr>次のうち、日本で作られた漢字はどれ  つぎ                           にほん          つく                         かんじ ですか？ </vt:lpstr>
      <vt:lpstr>「つ」「そ」「ん」のように、一本の線だけで                                                                            いっぽん         せん 書けるひらがなは、いくつありますか？    か</vt:lpstr>
      <vt:lpstr>「フ」のように、一本の線だけで書ける                                               いっぽん         せん                       か カタカナは、いくつありますか？   </vt:lpstr>
      <vt:lpstr>今から1500年ぐらい前は、「はは」[haha]と   いま              せんごひゃく ねん                  まえ   いうことばは、どのように発音されていたと                                                                                はつおん 言われていますか？   い</vt:lpstr>
      <vt:lpstr>1600年ごろに日本に来て日本語の文法の  せんろっぴゃくねん                 にほん              き             にほんご               ぶんぽう 教科書を書いたロドリゲスは、どこの国の    きょうかしょ             か                                                                                 くに 人でしたか？   ひと</vt:lpstr>
      <vt:lpstr>ひらがなやカタカナができる前は、「以呂波」                                                                                                 まえ                        い    ろ     は のように、漢字を使って日本語の音を表してい                                   かんじ           つか                  にほんご              おと       あらわ ました。このような仮名を、何と呼びますか？                                                              かな                 なん    　   よ</vt:lpstr>
      <vt:lpstr>昔の侍のことばで、「せっしゃ」というの  むかし   さむらい はどんな意味ですか？                                    いみ</vt:lpstr>
      <vt:lpstr>昔の侍のことばで、「ありがとう」の意味むかし    さむらい                                                                                     いみ のことばは、次のうちどれですか？                                        つぎ</vt:lpstr>
      <vt:lpstr>「いいっす」のように、「～です」のかわりに    「～っす」ということばは、おもにどんな人が                                                                                                                         ひと  使いますか？  つか</vt:lpstr>
      <vt:lpstr>「空気が読めない（まわりの雰囲気を考え         くうき              よ　                                                         ふんいき            かんが ない）」という人のことを、若者などのことば                                          ひと                                わかもの でどう言いますか？                      い</vt:lpstr>
      <vt:lpstr>「とても～」「非常に～」という意味で使わ                                         ひじょう                                           いみ             つか れる若者ことばで、次のうち実際にはない                わかもの                                  つぎ                      じっさい のはどれですか？ </vt:lpstr>
      <vt:lpstr>おもに若者が使うことばで、「本当」の                      わかもの          つか                                        ほんとう     意味を表すのは次のうちどれですか？    いみ           あらわ                     つぎ</vt:lpstr>
      <vt:lpstr>若者のことばで、「気持ちが悪い（人）」と  わかもの                                              き    も                 わる            ひと     いう形容詞は、どのように言いますか？                 けいようし                                                   い</vt:lpstr>
      <vt:lpstr>大阪のことばで「おおきに」というのは、  おおさか どういう意味ですか？                            いみ</vt:lpstr>
      <vt:lpstr>大阪のことばでは、お母さんのことを  おおさか                                                       かあ 何と言いますか？  なん         い</vt:lpstr>
      <vt:lpstr>大阪のことばでは、尊敬語を作るとき  おおさか                                                  そんけいご           つく  に、動詞にどんなことばをつけますか？                どうし</vt:lpstr>
      <vt:lpstr>舞妓さんなどが使っている、京都の伝統的   まいこ                                       つか                                   きょうと             でんとうてき なことばでは、「～です」はどうなりますか？ </vt:lpstr>
      <vt:lpstr>沖縄のことばで「ちゅらさん」というのは、  おきなわ どういう意味ですか？                                 いみ</vt:lpstr>
      <vt:lpstr>次のうち、沖縄の人が驚いたときに言う  つぎ                          おきなわ         ひと        おどろ                                  い      ことばは、どれですか？  </vt:lpstr>
      <vt:lpstr>関東では「ばか」、関西では「あほ」という   かんとう                                             かんさい 意味のことばは、富山などの北陸地方で     いみ                                               とやま                           ほくりく     ちほう は、何と言いますか？              なん         い</vt:lpstr>
      <vt:lpstr>東北のことばで、「どさ？」－「ゆさ。」と   とうほく いう会話は、どんな意味ですか？               かいわ                                        いみ</vt:lpstr>
      <vt:lpstr>東北の方言のことを、何と呼ぶことが  とうほく             ほうげん                                なん         よ のありますか？   </vt:lpstr>
      <vt:lpstr>「天ぷら」ということばは、もともと何語     てん                                                                                             なにご から来たことばですか？                き </vt:lpstr>
      <vt:lpstr>「授業をサボる」の「サボる」というのは、      じゅぎょう もともと何語から来たことばですか？                          なにご                   き </vt:lpstr>
      <vt:lpstr>日本語では、犬はどのように鳴きますか？     にほんご                         いぬ                                          な </vt:lpstr>
      <vt:lpstr>日本語では、にわとりはどのように鳴き     にほんご                                                                                            な  ますか？</vt:lpstr>
      <vt:lpstr>本当はそう思っていないのに、相手を   ほんとう                      おも                                                        あいて ほめて喜ばせることを、何と言いますか？                       よろ                                              なん        い</vt:lpstr>
      <vt:lpstr>あきらかなうそのことを、どんなうそと     言いますか？    い</vt:lpstr>
      <vt:lpstr>とてもはずかしくて、顔が赤くなることを、                                                                かお         あか 顔から何が出ると言いますか？   かお              なに       　で                 い</vt:lpstr>
      <vt:lpstr>とても怒っているという意味のことばは、                    おこ                                                いみ 次のうちどれですか？   つぎ</vt:lpstr>
      <vt:lpstr>気分が悪そうに見えることを、顔が何色   きぶん           わる                      み                                      かお          なにいろ だと言いますか？                い</vt:lpstr>
      <vt:lpstr>漢字で「海豚」と書くのは、次のうちどれ    かんじ                                       か                           つぎ ですか？  </vt:lpstr>
      <vt:lpstr>６月の、雨がたくさん降る季節のことを「つゆ」        がつ             あめ                                  ふ           きせつ と言いますが、漢字ではどう書きますか？         い                                      かんじ                                か </vt:lpstr>
      <vt:lpstr>日本語で、アメリカを漢字で表すと、      にほんご                                                かんじ           あらわ どう書きますか？  　  　　　　か</vt:lpstr>
      <vt:lpstr>日本語で、ドイツとフランスのことを      にほんご                                                 漢字で表すと、どう書きますか？  かんじ           あらわ                 　  　　　　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2020-07-27T09:53:05Z</dcterms:created>
  <dcterms:modified xsi:type="dcterms:W3CDTF">2020-07-27T09:53:09Z</dcterms:modified>
</cp:coreProperties>
</file>