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486" r:id="rId6"/>
    <p:sldId id="323" r:id="rId7"/>
    <p:sldId id="439" r:id="rId8"/>
    <p:sldId id="440" r:id="rId9"/>
    <p:sldId id="467" r:id="rId10"/>
    <p:sldId id="441" r:id="rId11"/>
    <p:sldId id="442" r:id="rId12"/>
    <p:sldId id="444" r:id="rId13"/>
    <p:sldId id="468" r:id="rId14"/>
    <p:sldId id="469" r:id="rId15"/>
    <p:sldId id="419" r:id="rId16"/>
    <p:sldId id="470" r:id="rId17"/>
    <p:sldId id="445" r:id="rId18"/>
    <p:sldId id="471" r:id="rId19"/>
    <p:sldId id="472" r:id="rId20"/>
    <p:sldId id="473" r:id="rId21"/>
    <p:sldId id="365" r:id="rId22"/>
    <p:sldId id="443" r:id="rId23"/>
    <p:sldId id="446" r:id="rId24"/>
    <p:sldId id="447" r:id="rId25"/>
    <p:sldId id="448" r:id="rId26"/>
    <p:sldId id="474" r:id="rId27"/>
    <p:sldId id="475" r:id="rId28"/>
    <p:sldId id="476" r:id="rId29"/>
    <p:sldId id="477" r:id="rId30"/>
    <p:sldId id="450" r:id="rId31"/>
    <p:sldId id="402" r:id="rId32"/>
    <p:sldId id="449" r:id="rId33"/>
    <p:sldId id="369" r:id="rId34"/>
    <p:sldId id="461" r:id="rId35"/>
    <p:sldId id="466" r:id="rId36"/>
    <p:sldId id="478" r:id="rId37"/>
    <p:sldId id="479" r:id="rId38"/>
    <p:sldId id="428" r:id="rId39"/>
    <p:sldId id="480" r:id="rId40"/>
    <p:sldId id="405" r:id="rId41"/>
    <p:sldId id="481" r:id="rId42"/>
    <p:sldId id="482" r:id="rId43"/>
    <p:sldId id="483" r:id="rId44"/>
    <p:sldId id="484" r:id="rId45"/>
    <p:sldId id="413" r:id="rId46"/>
    <p:sldId id="460" r:id="rId47"/>
    <p:sldId id="464" r:id="rId48"/>
    <p:sldId id="485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090C9D4-8284-0EF2-6672-EC80EDFBC569}" v="28" dt="2020-07-19T12:27:59.62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6F8C31B4-DE10-959B-C9A9-D5108A0AC4FE}" v="3" dt="2020-06-30T13:26:45.008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4856030-2F9D-7889-9DBE-446DA7BEB088}" v="2" dt="2020-07-17T01:29:39.233"/>
    <p1510:client id="{B486475B-DFAA-E211-C08E-01300A5AE57B}" v="149" dt="2020-07-28T00:42:20.840"/>
    <p1510:client id="{BA90E12B-9006-16FD-BAF8-1D3002BE205A}" v="2716" dt="2020-06-29T09:24:14.07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DD064CBB-3ED5-8971-17C6-26820BFD8AC3}" v="4700" dt="2020-06-30T13:18:27.838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9067C04-2BF0-6ED4-68E9-3B79CDBB59F2}" v="590" dt="2020-07-10T02:07:49.828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DD064CBB-3ED5-8971-17C6-26820BFD8AC3}"/>
    <pc:docChg chg="addSld delSld modSld sldOrd">
      <pc:chgData name="内田 陽子" userId="S::yoko_uchida@jpfgojp.onmicrosoft.com::3ba88787-b8da-4fc8-a417-83f627a88c5e" providerId="AD" clId="Web-{DD064CBB-3ED5-8971-17C6-26820BFD8AC3}" dt="2020-06-30T13:18:27.838" v="4702"/>
      <pc:docMkLst>
        <pc:docMk/>
      </pc:docMkLst>
      <pc:sldChg chg="addSp delSp modSp">
        <pc:chgData name="内田 陽子" userId="S::yoko_uchida@jpfgojp.onmicrosoft.com::3ba88787-b8da-4fc8-a417-83f627a88c5e" providerId="AD" clId="Web-{DD064CBB-3ED5-8971-17C6-26820BFD8AC3}" dt="2020-06-30T05:27:59.412" v="7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D064CBB-3ED5-8971-17C6-26820BFD8AC3}" dt="2020-06-30T05:27:52.365" v="7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25:36.125" v="51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DD064CBB-3ED5-8971-17C6-26820BFD8AC3}" dt="2020-06-30T05:27:35.567" v="73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DD064CBB-3ED5-8971-17C6-26820BFD8AC3}" dt="2020-06-30T05:27:29.473" v="72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DD064CBB-3ED5-8971-17C6-26820BFD8AC3}" dt="2020-06-30T05:27:59.412" v="77" actId="1076"/>
          <ac:picMkLst>
            <pc:docMk/>
            <pc:sldMk cId="2010396247" sldId="258"/>
            <ac:picMk id="6" creationId="{79204CDD-91D0-4D1A-98C7-102EE3D35DB4}"/>
          </ac:picMkLst>
        </pc:picChg>
      </pc:sldChg>
      <pc:sldChg chg="delSp modSp">
        <pc:chgData name="内田 陽子" userId="S::yoko_uchida@jpfgojp.onmicrosoft.com::3ba88787-b8da-4fc8-a417-83f627a88c5e" providerId="AD" clId="Web-{DD064CBB-3ED5-8971-17C6-26820BFD8AC3}" dt="2020-06-30T05:32:31.546" v="21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DD064CBB-3ED5-8971-17C6-26820BFD8AC3}" dt="2020-06-30T05:31:40.560" v="13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1.479" v="9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1:34.200" v="13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8.964" v="97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06.499" v="16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18.046" v="207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31.546" v="210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7:16:19.408" v="1958"/>
        <pc:sldMkLst>
          <pc:docMk/>
          <pc:sldMk cId="3225434964" sldId="365"/>
        </pc:sldMkLst>
        <pc:spChg chg="del mod">
          <ac:chgData name="内田 陽子" userId="S::yoko_uchida@jpfgojp.onmicrosoft.com::3ba88787-b8da-4fc8-a417-83f627a88c5e" providerId="AD" clId="Web-{DD064CBB-3ED5-8971-17C6-26820BFD8AC3}" dt="2020-06-30T07:14:56.202" v="1931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4:50.640" v="192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31.422" v="1956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51.563" v="1957" actId="1076"/>
          <ac:spMkLst>
            <pc:docMk/>
            <pc:sldMk cId="3225434964" sldId="365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30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29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36:28.764" v="1905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9:29:39.578" v="3086" actId="1076"/>
        <pc:sldMkLst>
          <pc:docMk/>
          <pc:sldMk cId="1736354933" sldId="369"/>
        </pc:sldMkLst>
        <pc:spChg chg="del">
          <ac:chgData name="内田 陽子" userId="S::yoko_uchida@jpfgojp.onmicrosoft.com::3ba88787-b8da-4fc8-a417-83f627a88c5e" providerId="AD" clId="Web-{DD064CBB-3ED5-8971-17C6-26820BFD8AC3}" dt="2020-06-30T09:11:01.435" v="304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1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29:39.578" v="3086" actId="1076"/>
          <ac:spMkLst>
            <pc:docMk/>
            <pc:sldMk cId="1736354933" sldId="36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9:13:51.945" v="3083"/>
          <ac:spMkLst>
            <pc:docMk/>
            <pc:sldMk cId="1736354933" sldId="369"/>
            <ac:spMk id="5" creationId="{AACC913D-743C-4914-B6A2-9D1ED7294D6F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2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5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4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19" v="3043"/>
          <ac:spMkLst>
            <pc:docMk/>
            <pc:sldMk cId="1736354933" sldId="369"/>
            <ac:spMk id="14" creationId="{B9E01242-A798-4AF3-A0A2-7C59DE02D6B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8:59:08.033" v="2975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DD064CBB-3ED5-8971-17C6-26820BFD8AC3}" dt="2020-06-30T08:57:02.057" v="2810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54.904" v="2874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6:48.353" v="2794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9:08.033" v="2975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26.105" v="2865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13.358" v="2905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30.344" v="2970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12:38:32.697" v="3955"/>
        <pc:sldMkLst>
          <pc:docMk/>
          <pc:sldMk cId="3200399028" sldId="405"/>
        </pc:sldMkLst>
        <pc:spChg chg="del">
          <ac:chgData name="内田 陽子" userId="S::yoko_uchida@jpfgojp.onmicrosoft.com::3ba88787-b8da-4fc8-a417-83f627a88c5e" providerId="AD" clId="Web-{DD064CBB-3ED5-8971-17C6-26820BFD8AC3}" dt="2020-06-30T12:36:27.808" v="390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20.855" v="390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8:11.854" v="3954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2:36:27.808" v="3906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2.229" v="3910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7.683" v="3916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del ord">
        <pc:chgData name="内田 陽子" userId="S::yoko_uchida@jpfgojp.onmicrosoft.com::3ba88787-b8da-4fc8-a417-83f627a88c5e" providerId="AD" clId="Web-{DD064CBB-3ED5-8971-17C6-26820BFD8AC3}" dt="2020-06-30T13:12:49.090" v="4611"/>
        <pc:sldMkLst>
          <pc:docMk/>
          <pc:sldMk cId="2292691927" sldId="408"/>
        </pc:sldMkLst>
      </pc:sldChg>
      <pc:sldChg chg="addSp delSp modSp ord">
        <pc:chgData name="内田 陽子" userId="S::yoko_uchida@jpfgojp.onmicrosoft.com::3ba88787-b8da-4fc8-a417-83f627a88c5e" providerId="AD" clId="Web-{DD064CBB-3ED5-8971-17C6-26820BFD8AC3}" dt="2020-06-30T13:12:36.449" v="461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DD064CBB-3ED5-8971-17C6-26820BFD8AC3}" dt="2020-06-30T13:06:20.122" v="4530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5:11.779" v="4518" actId="20577"/>
          <ac:spMkLst>
            <pc:docMk/>
            <pc:sldMk cId="4023686586" sldId="413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6:43.279" v="4533" actId="1076"/>
          <ac:spMkLst>
            <pc:docMk/>
            <pc:sldMk cId="4023686586" sldId="413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DD064CBB-3ED5-8971-17C6-26820BFD8AC3}" dt="2020-06-30T13:03:15.608" v="4502" actId="14100"/>
          <ac:picMkLst>
            <pc:docMk/>
            <pc:sldMk cId="4023686586" sldId="413"/>
            <ac:picMk id="2" creationId="{CEA53FE4-8130-4E7C-8F72-ADA9CE47C99B}"/>
          </ac:picMkLst>
        </pc:picChg>
        <pc:picChg chg="del">
          <ac:chgData name="内田 陽子" userId="S::yoko_uchida@jpfgojp.onmicrosoft.com::3ba88787-b8da-4fc8-a417-83f627a88c5e" providerId="AD" clId="Web-{DD064CBB-3ED5-8971-17C6-26820BFD8AC3}" dt="2020-06-30T13:02:44.436" v="4497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 ord">
        <pc:chgData name="内田 陽子" userId="S::yoko_uchida@jpfgojp.onmicrosoft.com::3ba88787-b8da-4fc8-a417-83f627a88c5e" providerId="AD" clId="Web-{DD064CBB-3ED5-8971-17C6-26820BFD8AC3}" dt="2020-06-30T06:07:25.768" v="1255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DD064CBB-3ED5-8971-17C6-26820BFD8AC3}" dt="2020-06-30T06:03:20.282" v="1153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1:44.954" v="1098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5:04.142" v="1202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25.768" v="1255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27.220" v="11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3.032" v="117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9.720" v="1186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33:36.059" v="38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DD064CBB-3ED5-8971-17C6-26820BFD8AC3}" dt="2020-06-30T12:28:07.029" v="3800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0:13.622" v="3832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8:14.529" v="3802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8:27.838" v="4702"/>
        <pc:sldMkLst>
          <pc:docMk/>
          <pc:sldMk cId="1737716498" sldId="438"/>
        </pc:sldMkLst>
      </pc:sldChg>
      <pc:sldChg chg="delSp modSp ord">
        <pc:chgData name="内田 陽子" userId="S::yoko_uchida@jpfgojp.onmicrosoft.com::3ba88787-b8da-4fc8-a417-83f627a88c5e" providerId="AD" clId="Web-{DD064CBB-3ED5-8971-17C6-26820BFD8AC3}" dt="2020-06-30T05:34:26.967" v="254"/>
        <pc:sldMkLst>
          <pc:docMk/>
          <pc:sldMk cId="3549227618" sldId="439"/>
        </pc:sldMkLst>
        <pc:spChg chg="del">
          <ac:chgData name="内田 陽子" userId="S::yoko_uchida@jpfgojp.onmicrosoft.com::3ba88787-b8da-4fc8-a417-83f627a88c5e" providerId="AD" clId="Web-{DD064CBB-3ED5-8971-17C6-26820BFD8AC3}" dt="2020-06-30T05:33:35.752" v="231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29.736" v="228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4:21.962" v="253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30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42.034" v="236" actId="20577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29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5:42:12.743" v="423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D064CBB-3ED5-8971-17C6-26820BFD8AC3}" dt="2020-06-30T05:41:27.913" v="3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7:17.113" v="276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8:22.404" v="323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12.743" v="423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49.970" v="402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06.055" v="420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20.897" v="369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48:28.839" v="692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DD064CBB-3ED5-8971-17C6-26820BFD8AC3}" dt="2020-06-30T05:47:17.104" v="568" actId="14100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4:04.165" v="45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5:26.041" v="471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28.839" v="692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5.433" v="689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1.573" v="686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7:33.729" v="615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5:50:40.481" v="781" actId="20577"/>
        <pc:sldMkLst>
          <pc:docMk/>
          <pc:sldMk cId="2134300188" sldId="442"/>
        </pc:sldMkLst>
        <pc:spChg chg="add del">
          <ac:chgData name="内田 陽子" userId="S::yoko_uchida@jpfgojp.onmicrosoft.com::3ba88787-b8da-4fc8-a417-83f627a88c5e" providerId="AD" clId="Web-{DD064CBB-3ED5-8971-17C6-26820BFD8AC3}" dt="2020-06-30T05:49:47.886" v="72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0:02.480" v="741" actId="20577"/>
          <ac:spMkLst>
            <pc:docMk/>
            <pc:sldMk cId="2134300188" sldId="442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50:40.481" v="781" actId="20577"/>
          <ac:spMkLst>
            <pc:docMk/>
            <pc:sldMk cId="2134300188" sldId="44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49:43.668" v="714"/>
          <ac:spMkLst>
            <pc:docMk/>
            <pc:sldMk cId="2134300188" sldId="442"/>
            <ac:spMk id="6" creationId="{A97DD074-6874-4279-9558-781518AF30B3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1"/>
          <ac:spMkLst>
            <pc:docMk/>
            <pc:sldMk cId="2134300188" sldId="44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0"/>
          <ac:spMkLst>
            <pc:docMk/>
            <pc:sldMk cId="2134300188" sldId="44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19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21:54.621" v="2174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D064CBB-3ED5-8971-17C6-26820BFD8AC3}" dt="2020-06-30T07:19:46.758" v="2041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7:12.285" v="1975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54.621" v="2174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40.074" v="2172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06.368" v="2062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50.104" v="2101" actId="14100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26.011" v="2169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53:38.310" v="961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DD064CBB-3ED5-8971-17C6-26820BFD8AC3}" dt="2020-06-30T05:53:07.653" v="866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48.809" v="802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2:59.106" v="861" actId="1076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57.872" v="80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28.888" v="932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38.310" v="961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17.450" v="905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6:19:12.898" v="1385" actId="20577"/>
        <pc:sldMkLst>
          <pc:docMk/>
          <pc:sldMk cId="1506209741" sldId="445"/>
        </pc:sldMkLst>
        <pc:spChg chg="del">
          <ac:chgData name="内田 陽子" userId="S::yoko_uchida@jpfgojp.onmicrosoft.com::3ba88787-b8da-4fc8-a417-83f627a88c5e" providerId="AD" clId="Web-{DD064CBB-3ED5-8971-17C6-26820BFD8AC3}" dt="2020-06-30T06:16:51.506" v="1308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7:13.006" v="1321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9:12.898" v="1385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6:31.772" v="1304" actId="1076"/>
          <ac:spMkLst>
            <pc:docMk/>
            <pc:sldMk cId="1506209741" sldId="44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6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5"/>
          <ac:spMkLst>
            <pc:docMk/>
            <pc:sldMk cId="1506209741" sldId="44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28:00.382" v="2292" actId="20577"/>
        <pc:sldMkLst>
          <pc:docMk/>
          <pc:sldMk cId="3757872599" sldId="446"/>
        </pc:sldMkLst>
        <pc:spChg chg="del">
          <ac:chgData name="内田 陽子" userId="S::yoko_uchida@jpfgojp.onmicrosoft.com::3ba88787-b8da-4fc8-a417-83f627a88c5e" providerId="AD" clId="Web-{DD064CBB-3ED5-8971-17C6-26820BFD8AC3}" dt="2020-06-30T07:27:19.897" v="2285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00.382" v="2292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7:09.053" v="2281" actId="20577"/>
          <ac:spMkLst>
            <pc:docMk/>
            <pc:sldMk cId="3757872599" sldId="44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97" v="2284"/>
          <ac:spMkLst>
            <pc:docMk/>
            <pc:sldMk cId="3757872599" sldId="4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3"/>
          <ac:spMkLst>
            <pc:docMk/>
            <pc:sldMk cId="3757872599" sldId="4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2"/>
          <ac:spMkLst>
            <pc:docMk/>
            <pc:sldMk cId="3757872599" sldId="44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32:54.844" v="2402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DD064CBB-3ED5-8971-17C6-26820BFD8AC3}" dt="2020-06-30T07:30:04.495" v="2335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44.728" v="2312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2:54.844" v="2402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0.324" v="2341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5.558" v="2346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23.324" v="2357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35:22.630" v="2446" actId="1076"/>
        <pc:sldMkLst>
          <pc:docMk/>
          <pc:sldMk cId="3989000421" sldId="448"/>
        </pc:sldMkLst>
        <pc:spChg chg="del">
          <ac:chgData name="内田 陽子" userId="S::yoko_uchida@jpfgojp.onmicrosoft.com::3ba88787-b8da-4fc8-a417-83f627a88c5e" providerId="AD" clId="Web-{DD064CBB-3ED5-8971-17C6-26820BFD8AC3}" dt="2020-06-30T07:34:17.488" v="242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4:09.050" v="2423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12.489" v="2444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22.630" v="2446" actId="1076"/>
          <ac:spMkLst>
            <pc:docMk/>
            <pc:sldMk cId="3989000421" sldId="4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6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5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4"/>
          <ac:spMkLst>
            <pc:docMk/>
            <pc:sldMk cId="3989000421" sldId="44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9:01:37.245" v="3026" actId="20577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D064CBB-3ED5-8971-17C6-26820BFD8AC3}" dt="2020-06-30T09:00:17.975" v="299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01:37.245" v="3026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8:53:41.374" v="2755"/>
        <pc:sldMkLst>
          <pc:docMk/>
          <pc:sldMk cId="312432115" sldId="450"/>
        </pc:sldMkLst>
        <pc:spChg chg="del">
          <ac:chgData name="内田 陽子" userId="S::yoko_uchida@jpfgojp.onmicrosoft.com::3ba88787-b8da-4fc8-a417-83f627a88c5e" providerId="AD" clId="Web-{DD064CBB-3ED5-8971-17C6-26820BFD8AC3}" dt="2020-06-30T08:48:59.357" v="2702"/>
          <ac:spMkLst>
            <pc:docMk/>
            <pc:sldMk cId="312432115" sldId="450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DD064CBB-3ED5-8971-17C6-26820BFD8AC3}" dt="2020-06-30T08:52:19.525" v="2745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1:08.755" v="2739" actId="20577"/>
          <ac:spMkLst>
            <pc:docMk/>
            <pc:sldMk cId="312432115" sldId="45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8:52:24.213" v="2746"/>
          <ac:spMkLst>
            <pc:docMk/>
            <pc:sldMk cId="312432115" sldId="450"/>
            <ac:spMk id="6" creationId="{FB0387CF-AD17-4AC7-8EBB-C79AC4FB2458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2:30.963" v="2747" actId="1076"/>
          <ac:spMkLst>
            <pc:docMk/>
            <pc:sldMk cId="312432115" sldId="450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1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0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699"/>
          <ac:spMkLst>
            <pc:docMk/>
            <pc:sldMk cId="312432115" sldId="450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DD064CBB-3ED5-8971-17C6-26820BFD8AC3}" dt="2020-06-30T08:53:41.374" v="2755"/>
          <ac:picMkLst>
            <pc:docMk/>
            <pc:sldMk cId="312432115" sldId="450"/>
            <ac:picMk id="5" creationId="{E7D3B334-F4DF-4BCF-A704-995778EFE00B}"/>
          </ac:picMkLst>
        </pc:picChg>
        <pc:picChg chg="add mod ord">
          <ac:chgData name="内田 陽子" userId="S::yoko_uchida@jpfgojp.onmicrosoft.com::3ba88787-b8da-4fc8-a417-83f627a88c5e" providerId="AD" clId="Web-{DD064CBB-3ED5-8971-17C6-26820BFD8AC3}" dt="2020-06-30T08:53:38.889" v="2754"/>
          <ac:picMkLst>
            <pc:docMk/>
            <pc:sldMk cId="312432115" sldId="450"/>
            <ac:picMk id="8" creationId="{A842D17D-37FF-4FA7-845A-A512818F1CA4}"/>
          </ac:picMkLst>
        </pc:picChg>
      </pc:sldChg>
      <pc:sldChg chg="del">
        <pc:chgData name="内田 陽子" userId="S::yoko_uchida@jpfgojp.onmicrosoft.com::3ba88787-b8da-4fc8-a417-83f627a88c5e" providerId="AD" clId="Web-{DD064CBB-3ED5-8971-17C6-26820BFD8AC3}" dt="2020-06-30T13:02:28.014" v="449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2:29.733" v="4494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2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1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19" v="4535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03" v="4534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3.465" v="4612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7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6"/>
        <pc:sldMkLst>
          <pc:docMk/>
          <pc:sldMk cId="2919547932" sldId="459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3:12:29.949" v="4609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DD064CBB-3ED5-8971-17C6-26820BFD8AC3}" dt="2020-06-30T13:09:34.341" v="4553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2:18.090" v="4608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9:43.232" v="4554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08:59.563" v="3414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DD064CBB-3ED5-8971-17C6-26820BFD8AC3}" dt="2020-06-30T12:07:34.204" v="3230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4:48.393" v="3120" actId="1076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6:17.689" v="3162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59.563" v="3414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56.485" v="3280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39.641" v="3411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43.470" v="3237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2:55.371" v="4613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7.355" v="4614"/>
        <pc:sldMkLst>
          <pc:docMk/>
          <pc:sldMk cId="629953174" sldId="463"/>
        </pc:sldMkLst>
      </pc:sldChg>
      <pc:sldChg chg="delSp modSp">
        <pc:chgData name="内田 陽子" userId="S::yoko_uchida@jpfgojp.onmicrosoft.com::3ba88787-b8da-4fc8-a417-83f627a88c5e" providerId="AD" clId="Web-{DD064CBB-3ED5-8971-17C6-26820BFD8AC3}" dt="2020-06-30T13:16:00.745" v="4667" actId="1076"/>
        <pc:sldMkLst>
          <pc:docMk/>
          <pc:sldMk cId="3016805703" sldId="464"/>
        </pc:sldMkLst>
        <pc:spChg chg="del">
          <ac:chgData name="内田 陽子" userId="S::yoko_uchida@jpfgojp.onmicrosoft.com::3ba88787-b8da-4fc8-a417-83f627a88c5e" providerId="AD" clId="Web-{DD064CBB-3ED5-8971-17C6-26820BFD8AC3}" dt="2020-06-30T13:14:40.433" v="463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32.934" v="4634" actId="20577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6:00.745" v="4667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49.433" v="4638" actId="1076"/>
          <ac:spMkLst>
            <pc:docMk/>
            <pc:sldMk cId="3016805703" sldId="46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6"/>
          <ac:spMkLst>
            <pc:docMk/>
            <pc:sldMk cId="3016805703" sldId="464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5"/>
          <ac:spMkLst>
            <pc:docMk/>
            <pc:sldMk cId="3016805703" sldId="464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6:14.901" v="4668"/>
        <pc:sldMkLst>
          <pc:docMk/>
          <pc:sldMk cId="2755551451" sldId="465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2:13:41.858" v="3531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DD064CBB-3ED5-8971-17C6-26820BFD8AC3}" dt="2020-06-30T12:11:46.468" v="346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1:33.093" v="343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3:28.624" v="3530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04.218" v="3482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12.234" v="3493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24.359" v="3500" actId="20577"/>
          <ac:spMkLst>
            <pc:docMk/>
            <pc:sldMk cId="2184320532" sldId="466"/>
            <ac:spMk id="14" creationId="{E81F51A5-8175-464B-A1AE-19542C1F9BA4}"/>
          </ac:spMkLst>
        </pc:spChg>
      </pc:sldChg>
      <pc:sldChg chg="add">
        <pc:chgData name="内田 陽子" userId="S::yoko_uchida@jpfgojp.onmicrosoft.com::3ba88787-b8da-4fc8-a417-83f627a88c5e" providerId="AD" clId="Web-{DD064CBB-3ED5-8971-17C6-26820BFD8AC3}" dt="2020-06-30T05:40:58.030" v="342"/>
        <pc:sldMkLst>
          <pc:docMk/>
          <pc:sldMk cId="1328337835" sldId="467"/>
        </pc:sldMkLst>
      </pc:sldChg>
      <pc:sldChg chg="modSp add ord replId">
        <pc:chgData name="内田 陽子" userId="S::yoko_uchida@jpfgojp.onmicrosoft.com::3ba88787-b8da-4fc8-a417-83f627a88c5e" providerId="AD" clId="Web-{DD064CBB-3ED5-8971-17C6-26820BFD8AC3}" dt="2020-06-30T05:59:47.234" v="1057" actId="20577"/>
        <pc:sldMkLst>
          <pc:docMk/>
          <pc:sldMk cId="1908573501" sldId="468"/>
        </pc:sldMkLst>
        <pc:spChg chg="mod">
          <ac:chgData name="内田 陽子" userId="S::yoko_uchida@jpfgojp.onmicrosoft.com::3ba88787-b8da-4fc8-a417-83f627a88c5e" providerId="AD" clId="Web-{DD064CBB-3ED5-8971-17C6-26820BFD8AC3}" dt="2020-06-30T05:56:15.061" v="989" actId="20577"/>
          <ac:spMkLst>
            <pc:docMk/>
            <pc:sldMk cId="1908573501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47.234" v="1057" actId="20577"/>
          <ac:spMkLst>
            <pc:docMk/>
            <pc:sldMk cId="1908573501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7:45.936" v="1012" actId="1076"/>
          <ac:spMkLst>
            <pc:docMk/>
            <pc:sldMk cId="1908573501" sldId="46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0:13.219" v="1058" actId="1076"/>
        <pc:sldMkLst>
          <pc:docMk/>
          <pc:sldMk cId="4038006860" sldId="469"/>
        </pc:sldMkLst>
        <pc:spChg chg="mod">
          <ac:chgData name="内田 陽子" userId="S::yoko_uchida@jpfgojp.onmicrosoft.com::3ba88787-b8da-4fc8-a417-83f627a88c5e" providerId="AD" clId="Web-{DD064CBB-3ED5-8971-17C6-26820BFD8AC3}" dt="2020-06-30T05:58:53.265" v="1036" actId="20577"/>
          <ac:spMkLst>
            <pc:docMk/>
            <pc:sldMk cId="4038006860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39.328" v="1056" actId="20577"/>
          <ac:spMkLst>
            <pc:docMk/>
            <pc:sldMk cId="4038006860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0:13.219" v="1058" actId="1076"/>
          <ac:spMkLst>
            <pc:docMk/>
            <pc:sldMk cId="4038006860" sldId="46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7:57.628" v="1280" actId="20577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DD064CBB-3ED5-8971-17C6-26820BFD8AC3}" dt="2020-06-30T06:07:43.597" v="1260" actId="20577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55.409" v="1254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15.627" v="1246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45.847" v="1266" actId="20577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2.112" v="1271" actId="20577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7.628" v="1280" actId="20577"/>
          <ac:spMkLst>
            <pc:docMk/>
            <pc:sldMk cId="2124680580" sldId="47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23:19.993" v="1515" actId="20577"/>
        <pc:sldMkLst>
          <pc:docMk/>
          <pc:sldMk cId="3533735513" sldId="471"/>
        </pc:sldMkLst>
        <pc:spChg chg="mod">
          <ac:chgData name="内田 陽子" userId="S::yoko_uchida@jpfgojp.onmicrosoft.com::3ba88787-b8da-4fc8-a417-83f627a88c5e" providerId="AD" clId="Web-{DD064CBB-3ED5-8971-17C6-26820BFD8AC3}" dt="2020-06-30T06:20:12.976" v="1414" actId="20577"/>
          <ac:spMkLst>
            <pc:docMk/>
            <pc:sldMk cId="3533735513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3:19.993" v="1515" actId="20577"/>
          <ac:spMkLst>
            <pc:docMk/>
            <pc:sldMk cId="3533735513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1:04.508" v="1428" actId="1076"/>
          <ac:spMkLst>
            <pc:docMk/>
            <pc:sldMk cId="3533735513" sldId="47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06:33:56.388" v="1857" actId="1076"/>
        <pc:sldMkLst>
          <pc:docMk/>
          <pc:sldMk cId="1260018034" sldId="472"/>
        </pc:sldMkLst>
        <pc:spChg chg="add mod">
          <ac:chgData name="内田 陽子" userId="S::yoko_uchida@jpfgojp.onmicrosoft.com::3ba88787-b8da-4fc8-a417-83f627a88c5e" providerId="AD" clId="Web-{DD064CBB-3ED5-8971-17C6-26820BFD8AC3}" dt="2020-06-30T06:32:28.465" v="1745" actId="20577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4:52.588" v="1542" actId="20577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56.388" v="1857" actId="1076"/>
          <ac:spMkLst>
            <pc:docMk/>
            <pc:sldMk cId="1260018034" sldId="47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2:43.825" v="1774" actId="20577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27.981" v="1822" actId="1076"/>
          <ac:spMkLst>
            <pc:docMk/>
            <pc:sldMk cId="1260018034" sldId="47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24.122" v="1820" actId="20577"/>
          <ac:spMkLst>
            <pc:docMk/>
            <pc:sldMk cId="1260018034" sldId="472"/>
            <ac:spMk id="10" creationId="{02A04B54-4DBF-44EB-8218-469D12A85F3C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49.997" v="1855" actId="20577"/>
          <ac:spMkLst>
            <pc:docMk/>
            <pc:sldMk cId="1260018034" sldId="472"/>
            <ac:spMk id="12" creationId="{6F9486AC-C8D6-46B8-ACD3-50E1D63D8040}"/>
          </ac:spMkLst>
        </pc:spChg>
      </pc:sldChg>
      <pc:sldChg chg="add replId">
        <pc:chgData name="内田 陽子" userId="S::yoko_uchida@jpfgojp.onmicrosoft.com::3ba88787-b8da-4fc8-a417-83f627a88c5e" providerId="AD" clId="Web-{DD064CBB-3ED5-8971-17C6-26820BFD8AC3}" dt="2020-06-30T07:13:07.027" v="1912"/>
        <pc:sldMkLst>
          <pc:docMk/>
          <pc:sldMk cId="152332637" sldId="473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7:37:44.947" v="2529" actId="20577"/>
        <pc:sldMkLst>
          <pc:docMk/>
          <pc:sldMk cId="1696252452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36:10.054" v="2462" actId="20577"/>
          <ac:spMkLst>
            <pc:docMk/>
            <pc:sldMk cId="1696252452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7:44.947" v="2529" actId="20577"/>
          <ac:spMkLst>
            <pc:docMk/>
            <pc:sldMk cId="1696252452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6:18.991" v="2463" actId="1076"/>
          <ac:spMkLst>
            <pc:docMk/>
            <pc:sldMk cId="1696252452" sldId="474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07:22:33.388" v="2181"/>
        <pc:sldMkLst>
          <pc:docMk/>
          <pc:sldMk cId="3797340981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22:23.060" v="2178" actId="1076"/>
          <ac:spMkLst>
            <pc:docMk/>
            <pc:sldMk cId="3797340981" sldId="47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38:29.132" v="2577" actId="1076"/>
        <pc:sldMkLst>
          <pc:docMk/>
          <pc:sldMk cId="651600643" sldId="475"/>
        </pc:sldMkLst>
        <pc:spChg chg="mod">
          <ac:chgData name="内田 陽子" userId="S::yoko_uchida@jpfgojp.onmicrosoft.com::3ba88787-b8da-4fc8-a417-83f627a88c5e" providerId="AD" clId="Web-{DD064CBB-3ED5-8971-17C6-26820BFD8AC3}" dt="2020-06-30T08:37:22.410" v="2559" actId="20577"/>
          <ac:spMkLst>
            <pc:docMk/>
            <pc:sldMk cId="651600643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8:29.132" v="2577" actId="1076"/>
          <ac:spMkLst>
            <pc:docMk/>
            <pc:sldMk cId="651600643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7:32.332" v="2560" actId="1076"/>
          <ac:spMkLst>
            <pc:docMk/>
            <pc:sldMk cId="651600643" sldId="475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DD064CBB-3ED5-8971-17C6-26820BFD8AC3}" dt="2020-06-30T07:22:33.388" v="2180"/>
        <pc:sldMkLst>
          <pc:docMk/>
          <pc:sldMk cId="3962229846" sldId="475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8:40:33.358" v="2623" actId="20577"/>
        <pc:sldMkLst>
          <pc:docMk/>
          <pc:sldMk cId="2636624194" sldId="476"/>
        </pc:sldMkLst>
        <pc:spChg chg="mod">
          <ac:chgData name="内田 陽子" userId="S::yoko_uchida@jpfgojp.onmicrosoft.com::3ba88787-b8da-4fc8-a417-83f627a88c5e" providerId="AD" clId="Web-{DD064CBB-3ED5-8971-17C6-26820BFD8AC3}" dt="2020-06-30T08:39:30.089" v="2598" actId="20577"/>
          <ac:spMkLst>
            <pc:docMk/>
            <pc:sldMk cId="263662419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0:33.358" v="2623" actId="20577"/>
          <ac:spMkLst>
            <pc:docMk/>
            <pc:sldMk cId="263662419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9:41.777" v="2599" actId="1076"/>
          <ac:spMkLst>
            <pc:docMk/>
            <pc:sldMk cId="2636624194" sldId="47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46:03.909" v="2681" actId="1076"/>
        <pc:sldMkLst>
          <pc:docMk/>
          <pc:sldMk cId="1259971709" sldId="477"/>
        </pc:sldMkLst>
        <pc:spChg chg="mod">
          <ac:chgData name="内田 陽子" userId="S::yoko_uchida@jpfgojp.onmicrosoft.com::3ba88787-b8da-4fc8-a417-83f627a88c5e" providerId="AD" clId="Web-{DD064CBB-3ED5-8971-17C6-26820BFD8AC3}" dt="2020-06-30T08:43:16.618" v="2638" actId="20577"/>
          <ac:spMkLst>
            <pc:docMk/>
            <pc:sldMk cId="1259971709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6:03.909" v="2681" actId="1076"/>
          <ac:spMkLst>
            <pc:docMk/>
            <pc:sldMk cId="1259971709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5:56.409" v="2680" actId="1076"/>
          <ac:spMkLst>
            <pc:docMk/>
            <pc:sldMk cId="1259971709" sldId="477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12:09:21" v="3415"/>
        <pc:sldMkLst>
          <pc:docMk/>
          <pc:sldMk cId="2534958888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01:01.309" v="3094" actId="20577"/>
          <ac:spMkLst>
            <pc:docMk/>
            <pc:sldMk cId="2534958888" sldId="47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1:20.468" v="3678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21:20.453" v="3676" actId="1076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04.217" v="3553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07.871" v="3675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13.748" v="3554" actId="1076"/>
          <ac:spMkLst>
            <pc:docMk/>
            <pc:sldMk cId="2703400881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8" actId="1076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7" actId="1076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56.451" v="3635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4:54.452" v="3779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DD064CBB-3ED5-8971-17C6-26820BFD8AC3}" dt="2020-06-30T12:23:02.374" v="3742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31.140" v="3700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34.014" v="3776" actId="1076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54.452" v="3779" actId="1076"/>
          <ac:spMkLst>
            <pc:docMk/>
            <pc:sldMk cId="1268427414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53.999" v="3719" actId="20577"/>
          <ac:spMkLst>
            <pc:docMk/>
            <pc:sldMk cId="1268427414" sldId="479"/>
            <ac:spMk id="8" creationId="{4E6C4CF5-8F44-4710-8003-FD8972147E8B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33:36.059" v="3875"/>
        <pc:sldMkLst>
          <pc:docMk/>
          <pc:sldMk cId="1817773447" sldId="480"/>
        </pc:sldMkLst>
        <pc:spChg chg="mod">
          <ac:chgData name="内田 陽子" userId="S::yoko_uchida@jpfgojp.onmicrosoft.com::3ba88787-b8da-4fc8-a417-83f627a88c5e" providerId="AD" clId="Web-{DD064CBB-3ED5-8971-17C6-26820BFD8AC3}" dt="2020-06-30T12:33:17.840" v="3874" actId="20577"/>
          <ac:spMkLst>
            <pc:docMk/>
            <pc:sldMk cId="181777344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1:51.418" v="3852" actId="20577"/>
          <ac:spMkLst>
            <pc:docMk/>
            <pc:sldMk cId="1817773447" sldId="48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45:19.898" v="4093" actId="1076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43:55.102" v="4046" actId="107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2:00.649" v="3976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5:19.898" v="4093" actId="1076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31.164" v="4074" actId="20577"/>
          <ac:spMkLst>
            <pc:docMk/>
            <pc:sldMk cId="572155710" sldId="48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10.164" v="4057" actId="20577"/>
          <ac:spMkLst>
            <pc:docMk/>
            <pc:sldMk cId="572155710" sldId="481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28.430" v="4072" actId="20577"/>
          <ac:spMkLst>
            <pc:docMk/>
            <pc:sldMk cId="572155710" sldId="481"/>
            <ac:spMk id="14" creationId="{E81F51A5-8175-464B-A1AE-19542C1F9BA4}"/>
          </ac:spMkLst>
        </pc:spChg>
      </pc:sldChg>
      <pc:sldChg chg="modSp add del ord replId">
        <pc:chgData name="内田 陽子" userId="S::yoko_uchida@jpfgojp.onmicrosoft.com::3ba88787-b8da-4fc8-a417-83f627a88c5e" providerId="AD" clId="Web-{DD064CBB-3ED5-8971-17C6-26820BFD8AC3}" dt="2020-06-30T12:38:50.213" v="3956"/>
        <pc:sldMkLst>
          <pc:docMk/>
          <pc:sldMk cId="1930055067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34:59.074" v="3882" actId="20577"/>
          <ac:spMkLst>
            <pc:docMk/>
            <pc:sldMk cId="1930055067" sldId="481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D064CBB-3ED5-8971-17C6-26820BFD8AC3}" dt="2020-06-30T12:53:37.512" v="4282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DD064CBB-3ED5-8971-17C6-26820BFD8AC3}" dt="2020-06-30T12:48:44.959" v="4180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7:10.226" v="4120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37.512" v="4282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24.240" v="4221" actId="1076"/>
          <ac:spMkLst>
            <pc:docMk/>
            <pc:sldMk cId="218639800" sldId="4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00.412" v="4205" actId="20577"/>
          <ac:spMkLst>
            <pc:docMk/>
            <pc:sldMk cId="218639800" sldId="482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12:49:06.928" v="4210"/>
          <ac:spMkLst>
            <pc:docMk/>
            <pc:sldMk cId="218639800" sldId="48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13.303" v="4217" actId="20577"/>
          <ac:spMkLst>
            <pc:docMk/>
            <pc:sldMk cId="218639800" sldId="482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2:58:01" v="4403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DD064CBB-3ED5-8971-17C6-26820BFD8AC3}" dt="2020-06-30T12:57:05.829" v="4350" actId="20577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0:50.247" v="4240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09.012" v="4274" actId="1076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8:01" v="4403" actId="1076"/>
          <ac:spMkLst>
            <pc:docMk/>
            <pc:sldMk cId="4143443174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26.079" v="4384" actId="20577"/>
          <ac:spMkLst>
            <pc:docMk/>
            <pc:sldMk cId="4143443174" sldId="483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2:56:57.251" v="4345" actId="1076"/>
          <ac:spMkLst>
            <pc:docMk/>
            <pc:sldMk cId="4143443174" sldId="483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51.438" v="4401" actId="20577"/>
          <ac:spMkLst>
            <pc:docMk/>
            <pc:sldMk cId="4143443174" sldId="483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3:00:26.624" v="4475" actId="1076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DD064CBB-3ED5-8971-17C6-26820BFD8AC3}" dt="2020-06-30T12:59:38.672" v="4444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5:33.861" v="4304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30.812" v="4441" actId="20577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26.624" v="4475" actId="1076"/>
          <ac:spMkLst>
            <pc:docMk/>
            <pc:sldMk cId="3154766018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50.969" v="4453" actId="20577"/>
          <ac:spMkLst>
            <pc:docMk/>
            <pc:sldMk cId="3154766018" sldId="484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3:00:08.453" v="4460" actId="20577"/>
          <ac:spMkLst>
            <pc:docMk/>
            <pc:sldMk cId="3154766018" sldId="484"/>
            <ac:spMk id="9" creationId="{2C5D4838-9C55-4BF2-B98F-B361B84D06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16.750" v="4472" actId="20577"/>
          <ac:spMkLst>
            <pc:docMk/>
            <pc:sldMk cId="3154766018" sldId="484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3:18:17.119" v="4701" actId="1076"/>
        <pc:sldMkLst>
          <pc:docMk/>
          <pc:sldMk cId="2939034604" sldId="485"/>
        </pc:sldMkLst>
        <pc:spChg chg="mod">
          <ac:chgData name="内田 陽子" userId="S::yoko_uchida@jpfgojp.onmicrosoft.com::3ba88787-b8da-4fc8-a417-83f627a88c5e" providerId="AD" clId="Web-{DD064CBB-3ED5-8971-17C6-26820BFD8AC3}" dt="2020-06-30T13:18:05.166" v="4699" actId="20577"/>
          <ac:spMkLst>
            <pc:docMk/>
            <pc:sldMk cId="293903460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7:33.682" v="4688" actId="20577"/>
          <ac:spMkLst>
            <pc:docMk/>
            <pc:sldMk cId="293903460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8:17.119" v="4701" actId="1076"/>
          <ac:spMkLst>
            <pc:docMk/>
            <pc:sldMk cId="2939034604" sldId="485"/>
            <ac:spMk id="7" creationId="{1AF68CEC-B70C-4DFA-9973-E5B8A12ED17D}"/>
          </ac:spMkLst>
        </pc:spChg>
      </pc:sldChg>
    </pc:docChg>
  </pc:docChgLst>
  <pc:docChgLst>
    <pc:chgData name="佐藤 琴乃" userId="S::kotono_sato@jpfgojp.onmicrosoft.com::2230d9ee-5755-4738-bed6-b68085c1b120" providerId="AD" clId="Web-{F9067C04-2BF0-6ED4-68E9-3B79CDBB59F2}"/>
    <pc:docChg chg="modSld">
      <pc:chgData name="佐藤 琴乃" userId="S::kotono_sato@jpfgojp.onmicrosoft.com::2230d9ee-5755-4738-bed6-b68085c1b120" providerId="AD" clId="Web-{F9067C04-2BF0-6ED4-68E9-3B79CDBB59F2}" dt="2020-07-10T02:07:47.093" v="572" actId="20577"/>
      <pc:docMkLst>
        <pc:docMk/>
      </pc:docMkLst>
      <pc:sldChg chg="delSp modSp">
        <pc:chgData name="佐藤 琴乃" userId="S::kotono_sato@jpfgojp.onmicrosoft.com::2230d9ee-5755-4738-bed6-b68085c1b120" providerId="AD" clId="Web-{F9067C04-2BF0-6ED4-68E9-3B79CDBB59F2}" dt="2020-07-10T01:32:31.564" v="104" actId="20577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F9067C04-2BF0-6ED4-68E9-3B79CDBB59F2}" dt="2020-07-10T01:32:31.564" v="104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1:03.782" v="99" actId="20577"/>
          <ac:spMkLst>
            <pc:docMk/>
            <pc:sldMk cId="1239041308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7:54.687" v="1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7:55.719" v="2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7:53.953" v="0"/>
          <ac:spMkLst>
            <pc:docMk/>
            <pc:sldMk cId="1239041308" sldId="323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0:45.411" v="238" actId="20577"/>
        <pc:sldMkLst>
          <pc:docMk/>
          <pc:sldMk cId="3225434964" sldId="365"/>
        </pc:sldMkLst>
        <pc:spChg chg="mod">
          <ac:chgData name="佐藤 琴乃" userId="S::kotono_sato@jpfgojp.onmicrosoft.com::2230d9ee-5755-4738-bed6-b68085c1b120" providerId="AD" clId="Web-{F9067C04-2BF0-6ED4-68E9-3B79CDBB59F2}" dt="2020-07-10T01:40:45.411" v="23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0:26.770" v="232" actId="20577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8:50.305" v="376" actId="20577"/>
        <pc:sldMkLst>
          <pc:docMk/>
          <pc:sldMk cId="1736354933" sldId="369"/>
        </pc:sldMkLst>
        <pc:spChg chg="mod">
          <ac:chgData name="佐藤 琴乃" userId="S::kotono_sato@jpfgojp.onmicrosoft.com::2230d9ee-5755-4738-bed6-b68085c1b120" providerId="AD" clId="Web-{F9067C04-2BF0-6ED4-68E9-3B79CDBB59F2}" dt="2020-07-10T01:48:50.305" v="37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8:29.680" v="371" actId="20577"/>
          <ac:spMkLst>
            <pc:docMk/>
            <pc:sldMk cId="1736354933" sldId="36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47:45.023" v="356" actId="20577"/>
        <pc:sldMkLst>
          <pc:docMk/>
          <pc:sldMk cId="3865722586" sldId="402"/>
        </pc:sldMkLst>
        <pc:spChg chg="del">
          <ac:chgData name="佐藤 琴乃" userId="S::kotono_sato@jpfgojp.onmicrosoft.com::2230d9ee-5755-4738-bed6-b68085c1b120" providerId="AD" clId="Web-{F9067C04-2BF0-6ED4-68E9-3B79CDBB59F2}" dt="2020-07-10T01:29:05.953" v="49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7:45.023" v="35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7:27.773" v="351" actId="20577"/>
          <ac:spMkLst>
            <pc:docMk/>
            <pc:sldMk cId="3865722586" sldId="4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06.563" v="50"/>
          <ac:spMkLst>
            <pc:docMk/>
            <pc:sldMk cId="3865722586" sldId="402"/>
            <ac:spMk id="12" creationId="{B56575D4-765F-4956-A373-F79DD7F9F5B3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07.172" v="51"/>
          <ac:spMkLst>
            <pc:docMk/>
            <pc:sldMk cId="3865722586" sldId="402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07.625" v="52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4:14.182" v="468" actId="1076"/>
        <pc:sldMkLst>
          <pc:docMk/>
          <pc:sldMk cId="3200399028" sldId="405"/>
        </pc:sldMkLst>
        <pc:spChg chg="mod">
          <ac:chgData name="佐藤 琴乃" userId="S::kotono_sato@jpfgojp.onmicrosoft.com::2230d9ee-5755-4738-bed6-b68085c1b120" providerId="AD" clId="Web-{F9067C04-2BF0-6ED4-68E9-3B79CDBB59F2}" dt="2020-07-10T01:54:11.729" v="467" actId="1076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3:46.838" v="45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4:14.182" v="468" actId="1076"/>
          <ac:spMkLst>
            <pc:docMk/>
            <pc:sldMk cId="3200399028" sldId="40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34.594" v="71"/>
          <ac:spMkLst>
            <pc:docMk/>
            <pc:sldMk cId="3200399028" sldId="405"/>
            <ac:spMk id="13" creationId="{65159E38-5508-45DB-9331-9F13758B9F04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35.141" v="72"/>
          <ac:spMkLst>
            <pc:docMk/>
            <pc:sldMk cId="3200399028" sldId="405"/>
            <ac:spMk id="14" creationId="{8335A247-BD9C-4A5A-9D96-6CDB89C0F48A}"/>
          </ac:spMkLst>
        </pc:spChg>
      </pc:sldChg>
      <pc:sldChg chg="addSp modSp">
        <pc:chgData name="佐藤 琴乃" userId="S::kotono_sato@jpfgojp.onmicrosoft.com::2230d9ee-5755-4738-bed6-b68085c1b120" providerId="AD" clId="Web-{F9067C04-2BF0-6ED4-68E9-3B79CDBB59F2}" dt="2020-07-10T02:06:57.452" v="545" actId="1076"/>
        <pc:sldMkLst>
          <pc:docMk/>
          <pc:sldMk cId="4023686586" sldId="413"/>
        </pc:sldMkLst>
        <pc:spChg chg="add mod">
          <ac:chgData name="佐藤 琴乃" userId="S::kotono_sato@jpfgojp.onmicrosoft.com::2230d9ee-5755-4738-bed6-b68085c1b120" providerId="AD" clId="Web-{F9067C04-2BF0-6ED4-68E9-3B79CDBB59F2}" dt="2020-07-10T02:06:28.812" v="532" actId="1076"/>
          <ac:spMkLst>
            <pc:docMk/>
            <pc:sldMk cId="4023686586" sldId="413"/>
            <ac:spMk id="3" creationId="{EDB56449-421B-40DD-8DF2-8AD581123B3A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2:06:22.374" v="529" actId="20577"/>
          <ac:spMkLst>
            <pc:docMk/>
            <pc:sldMk cId="4023686586" sldId="413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F9067C04-2BF0-6ED4-68E9-3B79CDBB59F2}" dt="2020-07-10T02:06:53.624" v="542"/>
          <ac:spMkLst>
            <pc:docMk/>
            <pc:sldMk cId="4023686586" sldId="413"/>
            <ac:spMk id="5" creationId="{1DC10F23-D53E-47FB-B657-E4BCF9AF6D07}"/>
          </ac:spMkLst>
        </pc:spChg>
        <pc:spChg chg="add mod">
          <ac:chgData name="佐藤 琴乃" userId="S::kotono_sato@jpfgojp.onmicrosoft.com::2230d9ee-5755-4738-bed6-b68085c1b120" providerId="AD" clId="Web-{F9067C04-2BF0-6ED4-68E9-3B79CDBB59F2}" dt="2020-07-10T02:06:47.312" v="540" actId="1076"/>
          <ac:spMkLst>
            <pc:docMk/>
            <pc:sldMk cId="4023686586" sldId="413"/>
            <ac:spMk id="7" creationId="{1F5A5E06-F56B-4892-89B3-F2DE982DD408}"/>
          </ac:spMkLst>
        </pc:spChg>
        <pc:spChg chg="add mod">
          <ac:chgData name="佐藤 琴乃" userId="S::kotono_sato@jpfgojp.onmicrosoft.com::2230d9ee-5755-4738-bed6-b68085c1b120" providerId="AD" clId="Web-{F9067C04-2BF0-6ED4-68E9-3B79CDBB59F2}" dt="2020-07-10T02:06:57.452" v="545" actId="1076"/>
          <ac:spMkLst>
            <pc:docMk/>
            <pc:sldMk cId="4023686586" sldId="413"/>
            <ac:spMk id="9" creationId="{3AB57600-6D53-4FFB-9848-F92BCDE76131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6:00.847" v="176" actId="20577"/>
        <pc:sldMkLst>
          <pc:docMk/>
          <pc:sldMk cId="219858601" sldId="419"/>
        </pc:sldMkLst>
        <pc:spChg chg="del">
          <ac:chgData name="佐藤 琴乃" userId="S::kotono_sato@jpfgojp.onmicrosoft.com::2230d9ee-5755-4738-bed6-b68085c1b120" providerId="AD" clId="Web-{F9067C04-2BF0-6ED4-68E9-3B79CDBB59F2}" dt="2020-07-10T01:28:27.328" v="23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6:00.847" v="176" actId="20577"/>
          <ac:spMkLst>
            <pc:docMk/>
            <pc:sldMk cId="219858601" sldId="4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7.922" v="24"/>
          <ac:spMkLst>
            <pc:docMk/>
            <pc:sldMk cId="219858601" sldId="4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8.453" v="25"/>
          <ac:spMkLst>
            <pc:docMk/>
            <pc:sldMk cId="219858601" sldId="4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8.906" v="26"/>
          <ac:spMkLst>
            <pc:docMk/>
            <pc:sldMk cId="219858601" sldId="41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53:06.181" v="442" actId="20577"/>
        <pc:sldMkLst>
          <pc:docMk/>
          <pc:sldMk cId="1353421165" sldId="428"/>
        </pc:sldMkLst>
        <pc:spChg chg="mod">
          <ac:chgData name="佐藤 琴乃" userId="S::kotono_sato@jpfgojp.onmicrosoft.com::2230d9ee-5755-4738-bed6-b68085c1b120" providerId="AD" clId="Web-{F9067C04-2BF0-6ED4-68E9-3B79CDBB59F2}" dt="2020-07-10T01:53:06.181" v="442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2:45.650" v="437" actId="20577"/>
          <ac:spMkLst>
            <pc:docMk/>
            <pc:sldMk cId="1353421165" sldId="42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3:04.174" v="113" actId="1076"/>
        <pc:sldMkLst>
          <pc:docMk/>
          <pc:sldMk cId="3549227618" sldId="439"/>
        </pc:sldMkLst>
        <pc:spChg chg="mod">
          <ac:chgData name="佐藤 琴乃" userId="S::kotono_sato@jpfgojp.onmicrosoft.com::2230d9ee-5755-4738-bed6-b68085c1b120" providerId="AD" clId="Web-{F9067C04-2BF0-6ED4-68E9-3B79CDBB59F2}" dt="2020-07-10T01:33:01.517" v="112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2:40.736" v="107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3:04.174" v="113" actId="1076"/>
          <ac:spMkLst>
            <pc:docMk/>
            <pc:sldMk cId="3549227618" sldId="43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00.281" v="3"/>
          <ac:spMkLst>
            <pc:docMk/>
            <pc:sldMk cId="3549227618" sldId="439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3:35.080" v="121" actId="20577"/>
        <pc:sldMkLst>
          <pc:docMk/>
          <pc:sldMk cId="2850448850" sldId="440"/>
        </pc:sldMkLst>
        <pc:spChg chg="del">
          <ac:chgData name="佐藤 琴乃" userId="S::kotono_sato@jpfgojp.onmicrosoft.com::2230d9ee-5755-4738-bed6-b68085c1b120" providerId="AD" clId="Web-{F9067C04-2BF0-6ED4-68E9-3B79CDBB59F2}" dt="2020-07-10T01:28:01.797" v="4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3:35.080" v="121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3:14.533" v="116" actId="20577"/>
          <ac:spMkLst>
            <pc:docMk/>
            <pc:sldMk cId="2850448850" sldId="44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02.859" v="6"/>
          <ac:spMkLst>
            <pc:docMk/>
            <pc:sldMk cId="2850448850" sldId="44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03.609" v="7"/>
          <ac:spMkLst>
            <pc:docMk/>
            <pc:sldMk cId="2850448850" sldId="44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02.312" v="5"/>
          <ac:spMkLst>
            <pc:docMk/>
            <pc:sldMk cId="2850448850" sldId="44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4:40.268" v="144" actId="20577"/>
        <pc:sldMkLst>
          <pc:docMk/>
          <pc:sldMk cId="3994304355" sldId="441"/>
        </pc:sldMkLst>
        <pc:spChg chg="del">
          <ac:chgData name="佐藤 琴乃" userId="S::kotono_sato@jpfgojp.onmicrosoft.com::2230d9ee-5755-4738-bed6-b68085c1b120" providerId="AD" clId="Web-{F9067C04-2BF0-6ED4-68E9-3B79CDBB59F2}" dt="2020-07-10T01:28:15.609" v="15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4:40.268" v="14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4:15.877" v="138" actId="20577"/>
          <ac:spMkLst>
            <pc:docMk/>
            <pc:sldMk cId="3994304355" sldId="44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17.781" v="17"/>
          <ac:spMkLst>
            <pc:docMk/>
            <pc:sldMk cId="3994304355" sldId="44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18.859" v="18"/>
          <ac:spMkLst>
            <pc:docMk/>
            <pc:sldMk cId="3994304355" sldId="44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17.015" v="16"/>
          <ac:spMkLst>
            <pc:docMk/>
            <pc:sldMk cId="3994304355" sldId="441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34:57.487" v="146" actId="20577"/>
        <pc:sldMkLst>
          <pc:docMk/>
          <pc:sldMk cId="2134300188" sldId="442"/>
        </pc:sldMkLst>
        <pc:spChg chg="mod">
          <ac:chgData name="佐藤 琴乃" userId="S::kotono_sato@jpfgojp.onmicrosoft.com::2230d9ee-5755-4738-bed6-b68085c1b120" providerId="AD" clId="Web-{F9067C04-2BF0-6ED4-68E9-3B79CDBB59F2}" dt="2020-07-10T01:34:57.487" v="146" actId="20577"/>
          <ac:spMkLst>
            <pc:docMk/>
            <pc:sldMk cId="2134300188" sldId="44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41:50.115" v="249" actId="1076"/>
        <pc:sldMkLst>
          <pc:docMk/>
          <pc:sldMk cId="2624926469" sldId="443"/>
        </pc:sldMkLst>
        <pc:spChg chg="del mod">
          <ac:chgData name="佐藤 琴乃" userId="S::kotono_sato@jpfgojp.onmicrosoft.com::2230d9ee-5755-4738-bed6-b68085c1b120" providerId="AD" clId="Web-{F9067C04-2BF0-6ED4-68E9-3B79CDBB59F2}" dt="2020-07-10T01:28:49.328" v="42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1:48.036" v="248" actId="14100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1:28.193" v="24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1:50.115" v="249" actId="1076"/>
          <ac:spMkLst>
            <pc:docMk/>
            <pc:sldMk cId="2624926469" sldId="44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48.500" v="41"/>
          <ac:spMkLst>
            <pc:docMk/>
            <pc:sldMk cId="2624926469" sldId="44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50.547" v="43"/>
          <ac:spMkLst>
            <pc:docMk/>
            <pc:sldMk cId="2624926469" sldId="44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52.531" v="44"/>
          <ac:spMkLst>
            <pc:docMk/>
            <pc:sldMk cId="2624926469" sldId="44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5:20.128" v="158" actId="20577"/>
        <pc:sldMkLst>
          <pc:docMk/>
          <pc:sldMk cId="1821118130" sldId="444"/>
        </pc:sldMkLst>
        <pc:spChg chg="del">
          <ac:chgData name="佐藤 琴乃" userId="S::kotono_sato@jpfgojp.onmicrosoft.com::2230d9ee-5755-4738-bed6-b68085c1b120" providerId="AD" clId="Web-{F9067C04-2BF0-6ED4-68E9-3B79CDBB59F2}" dt="2020-07-10T01:28:23.125" v="20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5:20.128" v="158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5:02.362" v="153" actId="20577"/>
          <ac:spMkLst>
            <pc:docMk/>
            <pc:sldMk cId="1821118130" sldId="44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3.828" v="21"/>
          <ac:spMkLst>
            <pc:docMk/>
            <pc:sldMk cId="1821118130" sldId="44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4.594" v="22"/>
          <ac:spMkLst>
            <pc:docMk/>
            <pc:sldMk cId="1821118130" sldId="44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22.500" v="19"/>
          <ac:spMkLst>
            <pc:docMk/>
            <pc:sldMk cId="1821118130" sldId="444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36:36.425" v="193" actId="20577"/>
        <pc:sldMkLst>
          <pc:docMk/>
          <pc:sldMk cId="1506209741" sldId="445"/>
        </pc:sldMkLst>
        <pc:spChg chg="mod">
          <ac:chgData name="佐藤 琴乃" userId="S::kotono_sato@jpfgojp.onmicrosoft.com::2230d9ee-5755-4738-bed6-b68085c1b120" providerId="AD" clId="Web-{F9067C04-2BF0-6ED4-68E9-3B79CDBB59F2}" dt="2020-07-10T01:36:36.425" v="193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6:18.269" v="183" actId="20577"/>
          <ac:spMkLst>
            <pc:docMk/>
            <pc:sldMk cId="1506209741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2:23.521" v="261" actId="20577"/>
        <pc:sldMkLst>
          <pc:docMk/>
          <pc:sldMk cId="3757872599" sldId="446"/>
        </pc:sldMkLst>
        <pc:spChg chg="mod">
          <ac:chgData name="佐藤 琴乃" userId="S::kotono_sato@jpfgojp.onmicrosoft.com::2230d9ee-5755-4738-bed6-b68085c1b120" providerId="AD" clId="Web-{F9067C04-2BF0-6ED4-68E9-3B79CDBB59F2}" dt="2020-07-10T01:42:23.521" v="26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2:01.661" v="256" actId="20577"/>
          <ac:spMkLst>
            <pc:docMk/>
            <pc:sldMk cId="3757872599" sldId="44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43:47.272" v="283" actId="20577"/>
        <pc:sldMkLst>
          <pc:docMk/>
          <pc:sldMk cId="2547884084" sldId="447"/>
        </pc:sldMkLst>
        <pc:spChg chg="del">
          <ac:chgData name="佐藤 琴乃" userId="S::kotono_sato@jpfgojp.onmicrosoft.com::2230d9ee-5755-4738-bed6-b68085c1b120" providerId="AD" clId="Web-{F9067C04-2BF0-6ED4-68E9-3B79CDBB59F2}" dt="2020-07-10T01:28:56.734" v="45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3:47.272" v="283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3:24.490" v="278" actId="20577"/>
          <ac:spMkLst>
            <pc:docMk/>
            <pc:sldMk cId="2547884084" sldId="44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57.344" v="46"/>
          <ac:spMkLst>
            <pc:docMk/>
            <pc:sldMk cId="2547884084" sldId="44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57.906" v="47"/>
          <ac:spMkLst>
            <pc:docMk/>
            <pc:sldMk cId="2547884084" sldId="44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58.406" v="48"/>
          <ac:spMkLst>
            <pc:docMk/>
            <pc:sldMk cId="2547884084" sldId="44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4:11.553" v="295" actId="20577"/>
        <pc:sldMkLst>
          <pc:docMk/>
          <pc:sldMk cId="3989000421" sldId="448"/>
        </pc:sldMkLst>
        <pc:spChg chg="mod">
          <ac:chgData name="佐藤 琴乃" userId="S::kotono_sato@jpfgojp.onmicrosoft.com::2230d9ee-5755-4738-bed6-b68085c1b120" providerId="AD" clId="Web-{F9067C04-2BF0-6ED4-68E9-3B79CDBB59F2}" dt="2020-07-10T01:44:11.553" v="295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3:53.709" v="290" actId="20577"/>
          <ac:spMkLst>
            <pc:docMk/>
            <pc:sldMk cId="3989000421" sldId="4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8:24.789" v="365" actId="20577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F9067C04-2BF0-6ED4-68E9-3B79CDBB59F2}" dt="2020-07-10T01:48:24.789" v="365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7:53.664" v="359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7:19.992" v="347" actId="20577"/>
        <pc:sldMkLst>
          <pc:docMk/>
          <pc:sldMk cId="312432115" sldId="450"/>
        </pc:sldMkLst>
        <pc:spChg chg="mod">
          <ac:chgData name="佐藤 琴乃" userId="S::kotono_sato@jpfgojp.onmicrosoft.com::2230d9ee-5755-4738-bed6-b68085c1b120" providerId="AD" clId="Web-{F9067C04-2BF0-6ED4-68E9-3B79CDBB59F2}" dt="2020-07-10T01:47:19.992" v="347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6:45.179" v="342" actId="20577"/>
          <ac:spMkLst>
            <pc:docMk/>
            <pc:sldMk cId="312432115" sldId="4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2:07:27.890" v="561" actId="1076"/>
        <pc:sldMkLst>
          <pc:docMk/>
          <pc:sldMk cId="699807025" sldId="460"/>
        </pc:sldMkLst>
        <pc:spChg chg="mod">
          <ac:chgData name="佐藤 琴乃" userId="S::kotono_sato@jpfgojp.onmicrosoft.com::2230d9ee-5755-4738-bed6-b68085c1b120" providerId="AD" clId="Web-{F9067C04-2BF0-6ED4-68E9-3B79CDBB59F2}" dt="2020-07-10T02:07:25.796" v="560" actId="14100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2:07:09.281" v="553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2:07:27.890" v="561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0:56.821" v="396" actId="1076"/>
        <pc:sldMkLst>
          <pc:docMk/>
          <pc:sldMk cId="494679441" sldId="461"/>
        </pc:sldMkLst>
        <pc:spChg chg="del mod">
          <ac:chgData name="佐藤 琴乃" userId="S::kotono_sato@jpfgojp.onmicrosoft.com::2230d9ee-5755-4738-bed6-b68085c1b120" providerId="AD" clId="Web-{F9067C04-2BF0-6ED4-68E9-3B79CDBB59F2}" dt="2020-07-10T01:29:14.063" v="56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0:54.087" v="395" actId="14100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9:01.805" v="385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0:56.821" v="396" actId="1076"/>
          <ac:spMkLst>
            <pc:docMk/>
            <pc:sldMk cId="494679441" sldId="46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16.125" v="58"/>
          <ac:spMkLst>
            <pc:docMk/>
            <pc:sldMk cId="494679441" sldId="46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15.344" v="57"/>
          <ac:spMkLst>
            <pc:docMk/>
            <pc:sldMk cId="494679441" sldId="46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13.313" v="55"/>
          <ac:spMkLst>
            <pc:docMk/>
            <pc:sldMk cId="494679441" sldId="461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2:07:36.906" v="568" actId="20577"/>
        <pc:sldMkLst>
          <pc:docMk/>
          <pc:sldMk cId="3016805703" sldId="464"/>
        </pc:sldMkLst>
        <pc:spChg chg="mod">
          <ac:chgData name="佐藤 琴乃" userId="S::kotono_sato@jpfgojp.onmicrosoft.com::2230d9ee-5755-4738-bed6-b68085c1b120" providerId="AD" clId="Web-{F9067C04-2BF0-6ED4-68E9-3B79CDBB59F2}" dt="2020-07-10T02:07:36.906" v="568" actId="20577"/>
          <ac:spMkLst>
            <pc:docMk/>
            <pc:sldMk cId="3016805703" sldId="464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1:33.868" v="411" actId="20577"/>
        <pc:sldMkLst>
          <pc:docMk/>
          <pc:sldMk cId="2184320532" sldId="466"/>
        </pc:sldMkLst>
        <pc:spChg chg="del">
          <ac:chgData name="佐藤 琴乃" userId="S::kotono_sato@jpfgojp.onmicrosoft.com::2230d9ee-5755-4738-bed6-b68085c1b120" providerId="AD" clId="Web-{F9067C04-2BF0-6ED4-68E9-3B79CDBB59F2}" dt="2020-07-10T01:29:18.188" v="59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1:33.868" v="411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1:09.806" v="402" actId="20577"/>
          <ac:spMkLst>
            <pc:docMk/>
            <pc:sldMk cId="2184320532" sldId="46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19.188" v="60"/>
          <ac:spMkLst>
            <pc:docMk/>
            <pc:sldMk cId="2184320532" sldId="466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0.016" v="61"/>
          <ac:spMkLst>
            <pc:docMk/>
            <pc:sldMk cId="2184320532" sldId="466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0.547" v="62"/>
          <ac:spMkLst>
            <pc:docMk/>
            <pc:sldMk cId="2184320532" sldId="466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4:05.455" v="135" actId="20577"/>
        <pc:sldMkLst>
          <pc:docMk/>
          <pc:sldMk cId="1328337835" sldId="467"/>
        </pc:sldMkLst>
        <pc:spChg chg="del">
          <ac:chgData name="佐藤 琴乃" userId="S::kotono_sato@jpfgojp.onmicrosoft.com::2230d9ee-5755-4738-bed6-b68085c1b120" providerId="AD" clId="Web-{F9067C04-2BF0-6ED4-68E9-3B79CDBB59F2}" dt="2020-07-10T01:28:09.984" v="8"/>
          <ac:spMkLst>
            <pc:docMk/>
            <pc:sldMk cId="1328337835" sldId="4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4:05.455" v="135" actId="20577"/>
          <ac:spMkLst>
            <pc:docMk/>
            <pc:sldMk cId="1328337835" sldId="4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3:48.096" v="129" actId="20577"/>
          <ac:spMkLst>
            <pc:docMk/>
            <pc:sldMk cId="1328337835" sldId="46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11.578" v="12"/>
          <ac:spMkLst>
            <pc:docMk/>
            <pc:sldMk cId="1328337835" sldId="4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13" v="13"/>
          <ac:spMkLst>
            <pc:docMk/>
            <pc:sldMk cId="1328337835" sldId="467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F9067C04-2BF0-6ED4-68E9-3B79CDBB59F2}" dt="2020-07-10T01:28:13.797" v="14"/>
          <ac:spMkLst>
            <pc:docMk/>
            <pc:sldMk cId="1328337835" sldId="46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35:28.893" v="165" actId="20577"/>
        <pc:sldMkLst>
          <pc:docMk/>
          <pc:sldMk cId="1908573501" sldId="468"/>
        </pc:sldMkLst>
        <pc:spChg chg="mod">
          <ac:chgData name="佐藤 琴乃" userId="S::kotono_sato@jpfgojp.onmicrosoft.com::2230d9ee-5755-4738-bed6-b68085c1b120" providerId="AD" clId="Web-{F9067C04-2BF0-6ED4-68E9-3B79CDBB59F2}" dt="2020-07-10T01:35:28.893" v="165" actId="20577"/>
          <ac:spMkLst>
            <pc:docMk/>
            <pc:sldMk cId="1908573501" sldId="4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35:40.659" v="171" actId="20577"/>
        <pc:sldMkLst>
          <pc:docMk/>
          <pc:sldMk cId="4038006860" sldId="469"/>
        </pc:sldMkLst>
        <pc:spChg chg="mod">
          <ac:chgData name="佐藤 琴乃" userId="S::kotono_sato@jpfgojp.onmicrosoft.com::2230d9ee-5755-4738-bed6-b68085c1b120" providerId="AD" clId="Web-{F9067C04-2BF0-6ED4-68E9-3B79CDBB59F2}" dt="2020-07-10T01:35:40.659" v="171" actId="20577"/>
          <ac:spMkLst>
            <pc:docMk/>
            <pc:sldMk cId="4038006860" sldId="46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6:06.722" v="179" actId="20577"/>
        <pc:sldMkLst>
          <pc:docMk/>
          <pc:sldMk cId="2124680580" sldId="470"/>
        </pc:sldMkLst>
        <pc:spChg chg="del">
          <ac:chgData name="佐藤 琴乃" userId="S::kotono_sato@jpfgojp.onmicrosoft.com::2230d9ee-5755-4738-bed6-b68085c1b120" providerId="AD" clId="Web-{F9067C04-2BF0-6ED4-68E9-3B79CDBB59F2}" dt="2020-07-10T01:28:31.125" v="27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6:06.722" v="179" actId="20577"/>
          <ac:spMkLst>
            <pc:docMk/>
            <pc:sldMk cId="2124680580" sldId="47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1.516" v="28"/>
          <ac:spMkLst>
            <pc:docMk/>
            <pc:sldMk cId="2124680580" sldId="4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1.969" v="29"/>
          <ac:spMkLst>
            <pc:docMk/>
            <pc:sldMk cId="2124680580" sldId="4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2.437" v="30"/>
          <ac:spMkLst>
            <pc:docMk/>
            <pc:sldMk cId="2124680580" sldId="470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37:06.035" v="201" actId="20577"/>
        <pc:sldMkLst>
          <pc:docMk/>
          <pc:sldMk cId="3533735513" sldId="471"/>
        </pc:sldMkLst>
        <pc:spChg chg="mod">
          <ac:chgData name="佐藤 琴乃" userId="S::kotono_sato@jpfgojp.onmicrosoft.com::2230d9ee-5755-4738-bed6-b68085c1b120" providerId="AD" clId="Web-{F9067C04-2BF0-6ED4-68E9-3B79CDBB59F2}" dt="2020-07-10T01:37:06.035" v="201" actId="20577"/>
          <ac:spMkLst>
            <pc:docMk/>
            <pc:sldMk cId="3533735513" sldId="4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6:46.519" v="196" actId="20577"/>
          <ac:spMkLst>
            <pc:docMk/>
            <pc:sldMk cId="3533735513" sldId="471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37:32.675" v="214" actId="20577"/>
        <pc:sldMkLst>
          <pc:docMk/>
          <pc:sldMk cId="1260018034" sldId="472"/>
        </pc:sldMkLst>
        <pc:spChg chg="del">
          <ac:chgData name="佐藤 琴乃" userId="S::kotono_sato@jpfgojp.onmicrosoft.com::2230d9ee-5755-4738-bed6-b68085c1b120" providerId="AD" clId="Web-{F9067C04-2BF0-6ED4-68E9-3B79CDBB59F2}" dt="2020-07-10T01:28:36.906" v="31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7:32.675" v="214" actId="20577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7:18.316" v="209" actId="20577"/>
          <ac:spMkLst>
            <pc:docMk/>
            <pc:sldMk cId="1260018034" sldId="47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7.484" v="32"/>
          <ac:spMkLst>
            <pc:docMk/>
            <pc:sldMk cId="1260018034" sldId="472"/>
            <ac:spMk id="6" creationId="{51501AE1-9846-404E-802D-3FE9FF64E0E9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8.391" v="33"/>
          <ac:spMkLst>
            <pc:docMk/>
            <pc:sldMk cId="1260018034" sldId="472"/>
            <ac:spMk id="10" creationId="{02A04B54-4DBF-44EB-8218-469D12A85F3C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38.922" v="34"/>
          <ac:spMkLst>
            <pc:docMk/>
            <pc:sldMk cId="1260018034" sldId="472"/>
            <ac:spMk id="12" creationId="{6F9486AC-C8D6-46B8-ACD3-50E1D63D8040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40:18.489" v="229" actId="20577"/>
        <pc:sldMkLst>
          <pc:docMk/>
          <pc:sldMk cId="152332637" sldId="473"/>
        </pc:sldMkLst>
        <pc:spChg chg="del">
          <ac:chgData name="佐藤 琴乃" userId="S::kotono_sato@jpfgojp.onmicrosoft.com::2230d9ee-5755-4738-bed6-b68085c1b120" providerId="AD" clId="Web-{F9067C04-2BF0-6ED4-68E9-3B79CDBB59F2}" dt="2020-07-10T01:28:41.516" v="35"/>
          <ac:spMkLst>
            <pc:docMk/>
            <pc:sldMk cId="152332637" sldId="4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0:18.489" v="229" actId="20577"/>
          <ac:spMkLst>
            <pc:docMk/>
            <pc:sldMk cId="152332637" sldId="4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37:40.566" v="221" actId="20577"/>
          <ac:spMkLst>
            <pc:docMk/>
            <pc:sldMk cId="152332637" sldId="4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42.469" v="36"/>
          <ac:spMkLst>
            <pc:docMk/>
            <pc:sldMk cId="152332637" sldId="4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8:42.906" v="37"/>
          <ac:spMkLst>
            <pc:docMk/>
            <pc:sldMk cId="152332637" sldId="473"/>
            <ac:spMk id="10" creationId="{9A12C887-F2A3-44AE-B14D-889C875FFA4A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5:02.522" v="307" actId="20577"/>
        <pc:sldMkLst>
          <pc:docMk/>
          <pc:sldMk cId="1696252452" sldId="474"/>
        </pc:sldMkLst>
        <pc:spChg chg="mod">
          <ac:chgData name="佐藤 琴乃" userId="S::kotono_sato@jpfgojp.onmicrosoft.com::2230d9ee-5755-4738-bed6-b68085c1b120" providerId="AD" clId="Web-{F9067C04-2BF0-6ED4-68E9-3B79CDBB59F2}" dt="2020-07-10T01:45:02.522" v="307" actId="20577"/>
          <ac:spMkLst>
            <pc:docMk/>
            <pc:sldMk cId="1696252452" sldId="4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4:21.100" v="302" actId="20577"/>
          <ac:spMkLst>
            <pc:docMk/>
            <pc:sldMk cId="1696252452" sldId="47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5:31.897" v="315" actId="20577"/>
        <pc:sldMkLst>
          <pc:docMk/>
          <pc:sldMk cId="651600643" sldId="475"/>
        </pc:sldMkLst>
        <pc:spChg chg="mod">
          <ac:chgData name="佐藤 琴乃" userId="S::kotono_sato@jpfgojp.onmicrosoft.com::2230d9ee-5755-4738-bed6-b68085c1b120" providerId="AD" clId="Web-{F9067C04-2BF0-6ED4-68E9-3B79CDBB59F2}" dt="2020-07-10T01:45:31.897" v="315" actId="20577"/>
          <ac:spMkLst>
            <pc:docMk/>
            <pc:sldMk cId="651600643" sldId="4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5:10.350" v="310" actId="20577"/>
          <ac:spMkLst>
            <pc:docMk/>
            <pc:sldMk cId="651600643" sldId="4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6:01.226" v="326" actId="20577"/>
        <pc:sldMkLst>
          <pc:docMk/>
          <pc:sldMk cId="2636624194" sldId="476"/>
        </pc:sldMkLst>
        <pc:spChg chg="mod">
          <ac:chgData name="佐藤 琴乃" userId="S::kotono_sato@jpfgojp.onmicrosoft.com::2230d9ee-5755-4738-bed6-b68085c1b120" providerId="AD" clId="Web-{F9067C04-2BF0-6ED4-68E9-3B79CDBB59F2}" dt="2020-07-10T01:46:01.226" v="326" actId="20577"/>
          <ac:spMkLst>
            <pc:docMk/>
            <pc:sldMk cId="2636624194" sldId="4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5:39.038" v="319" actId="20577"/>
          <ac:spMkLst>
            <pc:docMk/>
            <pc:sldMk cId="2636624194" sldId="47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46:34.413" v="340" actId="20577"/>
        <pc:sldMkLst>
          <pc:docMk/>
          <pc:sldMk cId="1259971709" sldId="477"/>
        </pc:sldMkLst>
        <pc:spChg chg="mod">
          <ac:chgData name="佐藤 琴乃" userId="S::kotono_sato@jpfgojp.onmicrosoft.com::2230d9ee-5755-4738-bed6-b68085c1b120" providerId="AD" clId="Web-{F9067C04-2BF0-6ED4-68E9-3B79CDBB59F2}" dt="2020-07-10T01:46:34.413" v="340" actId="20577"/>
          <ac:spMkLst>
            <pc:docMk/>
            <pc:sldMk cId="1259971709" sldId="4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6:13.241" v="333" actId="20577"/>
          <ac:spMkLst>
            <pc:docMk/>
            <pc:sldMk cId="1259971709" sldId="47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46:26.257" v="337" actId="1076"/>
          <ac:spMkLst>
            <pc:docMk/>
            <pc:sldMk cId="1259971709" sldId="477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2:10.322" v="420" actId="20577"/>
        <pc:sldMkLst>
          <pc:docMk/>
          <pc:sldMk cId="2703400881" sldId="478"/>
        </pc:sldMkLst>
        <pc:spChg chg="del">
          <ac:chgData name="佐藤 琴乃" userId="S::kotono_sato@jpfgojp.onmicrosoft.com::2230d9ee-5755-4738-bed6-b68085c1b120" providerId="AD" clId="Web-{F9067C04-2BF0-6ED4-68E9-3B79CDBB59F2}" dt="2020-07-10T01:29:23.375" v="63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2:10.322" v="420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1:42.118" v="414" actId="20577"/>
          <ac:spMkLst>
            <pc:docMk/>
            <pc:sldMk cId="2703400881" sldId="4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3.922" v="64"/>
          <ac:spMkLst>
            <pc:docMk/>
            <pc:sldMk cId="2703400881" sldId="478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4.891" v="65"/>
          <ac:spMkLst>
            <pc:docMk/>
            <pc:sldMk cId="2703400881" sldId="478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5.344" v="66"/>
          <ac:spMkLst>
            <pc:docMk/>
            <pc:sldMk cId="2703400881" sldId="478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2:37.384" v="430" actId="20577"/>
        <pc:sldMkLst>
          <pc:docMk/>
          <pc:sldMk cId="1268427414" sldId="479"/>
        </pc:sldMkLst>
        <pc:spChg chg="del">
          <ac:chgData name="佐藤 琴乃" userId="S::kotono_sato@jpfgojp.onmicrosoft.com::2230d9ee-5755-4738-bed6-b68085c1b120" providerId="AD" clId="Web-{F9067C04-2BF0-6ED4-68E9-3B79CDBB59F2}" dt="2020-07-10T01:29:28.297" v="6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2:37.384" v="430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2:18.666" v="425" actId="20577"/>
          <ac:spMkLst>
            <pc:docMk/>
            <pc:sldMk cId="1268427414" sldId="4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8.875" v="68"/>
          <ac:spMkLst>
            <pc:docMk/>
            <pc:sldMk cId="1268427414" sldId="479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9.344" v="69"/>
          <ac:spMkLst>
            <pc:docMk/>
            <pc:sldMk cId="1268427414" sldId="479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29.969" v="70"/>
          <ac:spMkLst>
            <pc:docMk/>
            <pc:sldMk cId="1268427414" sldId="479"/>
            <ac:spMk id="14" creationId="{E81F51A5-8175-464B-A1AE-19542C1F9BA4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1:53:35.307" v="451" actId="20577"/>
        <pc:sldMkLst>
          <pc:docMk/>
          <pc:sldMk cId="1817773447" sldId="480"/>
        </pc:sldMkLst>
        <pc:spChg chg="mod">
          <ac:chgData name="佐藤 琴乃" userId="S::kotono_sato@jpfgojp.onmicrosoft.com::2230d9ee-5755-4738-bed6-b68085c1b120" providerId="AD" clId="Web-{F9067C04-2BF0-6ED4-68E9-3B79CDBB59F2}" dt="2020-07-10T01:53:35.307" v="451" actId="20577"/>
          <ac:spMkLst>
            <pc:docMk/>
            <pc:sldMk cId="1817773447" sldId="4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3:15.416" v="444" actId="20577"/>
          <ac:spMkLst>
            <pc:docMk/>
            <pc:sldMk cId="1817773447" sldId="48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3:27.963" v="449" actId="1076"/>
          <ac:spMkLst>
            <pc:docMk/>
            <pc:sldMk cId="1817773447" sldId="480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5:13.417" v="487" actId="1076"/>
        <pc:sldMkLst>
          <pc:docMk/>
          <pc:sldMk cId="572155710" sldId="481"/>
        </pc:sldMkLst>
        <pc:spChg chg="del">
          <ac:chgData name="佐藤 琴乃" userId="S::kotono_sato@jpfgojp.onmicrosoft.com::2230d9ee-5755-4738-bed6-b68085c1b120" providerId="AD" clId="Web-{F9067C04-2BF0-6ED4-68E9-3B79CDBB59F2}" dt="2020-07-10T01:54:28.385" v="477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5:09.963" v="486" actId="1076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4:23.088" v="474" actId="20577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5:13.417" v="487" actId="1076"/>
          <ac:spMkLst>
            <pc:docMk/>
            <pc:sldMk cId="572155710" sldId="48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54:29.823" v="479"/>
          <ac:spMkLst>
            <pc:docMk/>
            <pc:sldMk cId="572155710" sldId="481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54:29.260" v="478"/>
          <ac:spMkLst>
            <pc:docMk/>
            <pc:sldMk cId="572155710" sldId="481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54:30.479" v="480"/>
          <ac:spMkLst>
            <pc:docMk/>
            <pc:sldMk cId="572155710" sldId="481"/>
            <ac:spMk id="14" creationId="{E81F51A5-8175-464B-A1AE-19542C1F9BA4}"/>
          </ac:spMkLst>
        </pc:spChg>
      </pc:sldChg>
      <pc:sldChg chg="addSp delSp modSp">
        <pc:chgData name="佐藤 琴乃" userId="S::kotono_sato@jpfgojp.onmicrosoft.com::2230d9ee-5755-4738-bed6-b68085c1b120" providerId="AD" clId="Web-{F9067C04-2BF0-6ED4-68E9-3B79CDBB59F2}" dt="2020-07-10T01:55:42.979" v="500" actId="1076"/>
        <pc:sldMkLst>
          <pc:docMk/>
          <pc:sldMk cId="218639800" sldId="482"/>
        </pc:sldMkLst>
        <pc:spChg chg="del">
          <ac:chgData name="佐藤 琴乃" userId="S::kotono_sato@jpfgojp.onmicrosoft.com::2230d9ee-5755-4738-bed6-b68085c1b120" providerId="AD" clId="Web-{F9067C04-2BF0-6ED4-68E9-3B79CDBB59F2}" dt="2020-07-10T01:29:37.391" v="73"/>
          <ac:spMkLst>
            <pc:docMk/>
            <pc:sldMk cId="218639800" sldId="482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F9067C04-2BF0-6ED4-68E9-3B79CDBB59F2}" dt="2020-07-10T01:55:41.448" v="499" actId="1076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5:25.042" v="493" actId="20577"/>
          <ac:spMkLst>
            <pc:docMk/>
            <pc:sldMk cId="218639800" sldId="482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F9067C04-2BF0-6ED4-68E9-3B79CDBB59F2}" dt="2020-07-10T01:29:41.422" v="76"/>
          <ac:spMkLst>
            <pc:docMk/>
            <pc:sldMk cId="218639800" sldId="482"/>
            <ac:spMk id="6" creationId="{5E277A29-B8FF-46A9-86AE-CD97B5899123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5:42.979" v="500" actId="1076"/>
          <ac:spMkLst>
            <pc:docMk/>
            <pc:sldMk cId="218639800" sldId="48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38.157" v="74"/>
          <ac:spMkLst>
            <pc:docMk/>
            <pc:sldMk cId="218639800" sldId="482"/>
            <ac:spMk id="8" creationId="{4E6C4CF5-8F44-4710-8003-FD8972147E8B}"/>
          </ac:spMkLst>
        </pc:spChg>
        <pc:spChg chg="del mod">
          <ac:chgData name="佐藤 琴乃" userId="S::kotono_sato@jpfgojp.onmicrosoft.com::2230d9ee-5755-4738-bed6-b68085c1b120" providerId="AD" clId="Web-{F9067C04-2BF0-6ED4-68E9-3B79CDBB59F2}" dt="2020-07-10T01:29:47.641" v="80"/>
          <ac:spMkLst>
            <pc:docMk/>
            <pc:sldMk cId="218639800" sldId="482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1:56:18.870" v="511" actId="1076"/>
        <pc:sldMkLst>
          <pc:docMk/>
          <pc:sldMk cId="4143443174" sldId="483"/>
        </pc:sldMkLst>
        <pc:spChg chg="del mod">
          <ac:chgData name="佐藤 琴乃" userId="S::kotono_sato@jpfgojp.onmicrosoft.com::2230d9ee-5755-4738-bed6-b68085c1b120" providerId="AD" clId="Web-{F9067C04-2BF0-6ED4-68E9-3B79CDBB59F2}" dt="2020-07-10T01:29:52.391" v="83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6:16.901" v="510" actId="1076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5:55.245" v="503" actId="20577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1:56:18.870" v="511" actId="1076"/>
          <ac:spMkLst>
            <pc:docMk/>
            <pc:sldMk cId="4143443174" sldId="483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F9067C04-2BF0-6ED4-68E9-3B79CDBB59F2}" dt="2020-07-10T01:29:54.422" v="88"/>
          <ac:spMkLst>
            <pc:docMk/>
            <pc:sldMk cId="4143443174" sldId="483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53.657" v="87"/>
          <ac:spMkLst>
            <pc:docMk/>
            <pc:sldMk cId="4143443174" sldId="483"/>
            <ac:spMk id="9" creationId="{3A6EF556-7C27-4DBC-B46A-69B1ACD19B6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55.079" v="89"/>
          <ac:spMkLst>
            <pc:docMk/>
            <pc:sldMk cId="4143443174" sldId="483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F9067C04-2BF0-6ED4-68E9-3B79CDBB59F2}" dt="2020-07-10T02:06:15.640" v="523" actId="20577"/>
        <pc:sldMkLst>
          <pc:docMk/>
          <pc:sldMk cId="3154766018" sldId="484"/>
        </pc:sldMkLst>
        <pc:spChg chg="del">
          <ac:chgData name="佐藤 琴乃" userId="S::kotono_sato@jpfgojp.onmicrosoft.com::2230d9ee-5755-4738-bed6-b68085c1b120" providerId="AD" clId="Web-{F9067C04-2BF0-6ED4-68E9-3B79CDBB59F2}" dt="2020-07-10T01:29:57.579" v="90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2:06:15.640" v="523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9067C04-2BF0-6ED4-68E9-3B79CDBB59F2}" dt="2020-07-10T02:05:57.686" v="518" actId="20577"/>
          <ac:spMkLst>
            <pc:docMk/>
            <pc:sldMk cId="3154766018" sldId="48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58.094" v="91"/>
          <ac:spMkLst>
            <pc:docMk/>
            <pc:sldMk cId="3154766018" sldId="484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58.719" v="92"/>
          <ac:spMkLst>
            <pc:docMk/>
            <pc:sldMk cId="3154766018" sldId="484"/>
            <ac:spMk id="9" creationId="{2C5D4838-9C55-4BF2-B98F-B361B84D061A}"/>
          </ac:spMkLst>
        </pc:spChg>
        <pc:spChg chg="del">
          <ac:chgData name="佐藤 琴乃" userId="S::kotono_sato@jpfgojp.onmicrosoft.com::2230d9ee-5755-4738-bed6-b68085c1b120" providerId="AD" clId="Web-{F9067C04-2BF0-6ED4-68E9-3B79CDBB59F2}" dt="2020-07-10T01:29:59.219" v="93"/>
          <ac:spMkLst>
            <pc:docMk/>
            <pc:sldMk cId="3154766018" sldId="484"/>
            <ac:spMk id="14" creationId="{E81F51A5-8175-464B-A1AE-19542C1F9BA4}"/>
          </ac:spMkLst>
        </pc:spChg>
      </pc:sldChg>
      <pc:sldChg chg="modSp">
        <pc:chgData name="佐藤 琴乃" userId="S::kotono_sato@jpfgojp.onmicrosoft.com::2230d9ee-5755-4738-bed6-b68085c1b120" providerId="AD" clId="Web-{F9067C04-2BF0-6ED4-68E9-3B79CDBB59F2}" dt="2020-07-10T02:07:47.093" v="572" actId="20577"/>
        <pc:sldMkLst>
          <pc:docMk/>
          <pc:sldMk cId="2939034604" sldId="485"/>
        </pc:sldMkLst>
        <pc:spChg chg="mod">
          <ac:chgData name="佐藤 琴乃" userId="S::kotono_sato@jpfgojp.onmicrosoft.com::2230d9ee-5755-4738-bed6-b68085c1b120" providerId="AD" clId="Web-{F9067C04-2BF0-6ED4-68E9-3B79CDBB59F2}" dt="2020-07-10T02:07:47.093" v="572" actId="20577"/>
          <ac:spMkLst>
            <pc:docMk/>
            <pc:sldMk cId="2939034604" sldId="485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B486475B-DFAA-E211-C08E-01300A5AE57B}"/>
    <pc:docChg chg="modSld">
      <pc:chgData name="内田 陽子" userId="S::yoko_uchida@jpfgojp.onmicrosoft.com::3ba88787-b8da-4fc8-a417-83f627a88c5e" providerId="AD" clId="Web-{B486475B-DFAA-E211-C08E-01300A5AE57B}" dt="2020-07-28T00:42:20.840" v="148" actId="1076"/>
      <pc:docMkLst>
        <pc:docMk/>
      </pc:docMkLst>
      <pc:sldChg chg="modSp">
        <pc:chgData name="内田 陽子" userId="S::yoko_uchida@jpfgojp.onmicrosoft.com::3ba88787-b8da-4fc8-a417-83f627a88c5e" providerId="AD" clId="Web-{B486475B-DFAA-E211-C08E-01300A5AE57B}" dt="2020-07-27T23:42:52.090" v="5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B486475B-DFAA-E211-C08E-01300A5AE57B}" dt="2020-07-27T23:42:52.090" v="5" actId="1076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8:23.628" v="34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B486475B-DFAA-E211-C08E-01300A5AE57B}" dt="2020-07-28T00:08:23.628" v="34" actId="1076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7:17.693" v="55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486475B-DFAA-E211-C08E-01300A5AE57B}" dt="2020-07-28T00:27:17.693" v="55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5:46.007" v="46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486475B-DFAA-E211-C08E-01300A5AE57B}" dt="2020-07-28T00:25:46.007" v="46" actId="1076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24:41.242" v="44" actId="1076"/>
          <ac:spMkLst>
            <pc:docMk/>
            <pc:sldMk cId="3865722586" sldId="40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486475B-DFAA-E211-C08E-01300A5AE57B}" dt="2020-07-28T00:33:58.752" v="88"/>
        <pc:sldMkLst>
          <pc:docMk/>
          <pc:sldMk cId="3200399028" sldId="405"/>
        </pc:sldMkLst>
        <pc:spChg chg="add del">
          <ac:chgData name="内田 陽子" userId="S::yoko_uchida@jpfgojp.onmicrosoft.com::3ba88787-b8da-4fc8-a417-83f627a88c5e" providerId="AD" clId="Web-{B486475B-DFAA-E211-C08E-01300A5AE57B}" dt="2020-07-28T00:33:25.393" v="79"/>
          <ac:spMkLst>
            <pc:docMk/>
            <pc:sldMk cId="3200399028" sldId="405"/>
            <ac:spMk id="2" creationId="{DC27EA06-0F6B-46F1-88AA-9BE13AF7458B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3:52.892" v="85" actId="1076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3:33.205" v="80" actId="14100"/>
          <ac:spMkLst>
            <pc:docMk/>
            <pc:sldMk cId="3200399028" sldId="40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B486475B-DFAA-E211-C08E-01300A5AE57B}" dt="2020-07-28T00:33:46.752" v="84"/>
          <ac:spMkLst>
            <pc:docMk/>
            <pc:sldMk cId="3200399028" sldId="405"/>
            <ac:spMk id="6" creationId="{34B503ED-A7DA-41AB-A0E6-3F5A80A235E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3:52.892" v="86" actId="1076"/>
          <ac:spMkLst>
            <pc:docMk/>
            <pc:sldMk cId="3200399028" sldId="40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B486475B-DFAA-E211-C08E-01300A5AE57B}" dt="2020-07-28T00:33:58.752" v="88"/>
          <ac:spMkLst>
            <pc:docMk/>
            <pc:sldMk cId="3200399028" sldId="405"/>
            <ac:spMk id="10" creationId="{F82B8BBF-91A7-4765-8D2C-340453D62921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6:57.703" v="129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B486475B-DFAA-E211-C08E-01300A5AE57B}" dt="2020-07-28T00:36:34.391" v="121" actId="1076"/>
          <ac:spMkLst>
            <pc:docMk/>
            <pc:sldMk cId="4023686586" sldId="413"/>
            <ac:spMk id="3" creationId="{EDB56449-421B-40DD-8DF2-8AD581123B3A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6:57.703" v="129" actId="1076"/>
          <ac:spMkLst>
            <pc:docMk/>
            <pc:sldMk cId="4023686586" sldId="413"/>
            <ac:spMk id="5" creationId="{1DC10F23-D53E-47FB-B657-E4BCF9AF6D07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6:51.938" v="128" actId="1076"/>
          <ac:spMkLst>
            <pc:docMk/>
            <pc:sldMk cId="4023686586" sldId="413"/>
            <ac:spMk id="7" creationId="{1F5A5E06-F56B-4892-89B3-F2DE982DD408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6:46.469" v="127" actId="1076"/>
          <ac:spMkLst>
            <pc:docMk/>
            <pc:sldMk cId="4023686586" sldId="413"/>
            <ac:spMk id="9" creationId="{3AB57600-6D53-4FFB-9848-F92BCDE76131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40:40.810" v="146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B486475B-DFAA-E211-C08E-01300A5AE57B}" dt="2020-07-28T00:40:40.810" v="146" actId="1076"/>
          <ac:spMkLst>
            <pc:docMk/>
            <pc:sldMk cId="219858601" sldId="41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1:05.441" v="61" actId="10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486475B-DFAA-E211-C08E-01300A5AE57B}" dt="2020-07-28T00:31:05.441" v="61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0:50.738" v="59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7T23:43:29.464" v="8" actId="1076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B486475B-DFAA-E211-C08E-01300A5AE57B}" dt="2020-07-27T23:43:16.214" v="7" actId="1076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7T23:43:29.464" v="8" actId="1076"/>
          <ac:spMkLst>
            <pc:docMk/>
            <pc:sldMk cId="3549227618" sldId="43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7T23:43:50.105" v="9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B486475B-DFAA-E211-C08E-01300A5AE57B}" dt="2020-07-27T23:43:50.105" v="9" actId="1076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40:29.622" v="145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B486475B-DFAA-E211-C08E-01300A5AE57B}" dt="2020-07-28T00:40:29.622" v="145" actId="1076"/>
          <ac:spMkLst>
            <pc:docMk/>
            <pc:sldMk cId="2134300188" sldId="44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8:38.658" v="36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B486475B-DFAA-E211-C08E-01300A5AE57B}" dt="2020-07-28T00:08:38.658" v="36" actId="1076"/>
          <ac:spMkLst>
            <pc:docMk/>
            <pc:sldMk cId="2624926469" sldId="44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6:22.160" v="22" actId="1076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B486475B-DFAA-E211-C08E-01300A5AE57B}" dt="2020-07-28T00:06:22.160" v="22" actId="1076"/>
          <ac:spMkLst>
            <pc:docMk/>
            <pc:sldMk cId="1506209741" sldId="44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8:48.424" v="37" actId="1076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B486475B-DFAA-E211-C08E-01300A5AE57B}" dt="2020-07-28T00:08:48.424" v="37" actId="1076"/>
          <ac:spMkLst>
            <pc:docMk/>
            <pc:sldMk cId="3757872599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9:01.002" v="39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B486475B-DFAA-E211-C08E-01300A5AE57B}" dt="2020-07-28T00:09:01.002" v="39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42:20.840" v="148" actId="1076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B486475B-DFAA-E211-C08E-01300A5AE57B}" dt="2020-07-28T00:42:20.840" v="148" actId="1076"/>
          <ac:spMkLst>
            <pc:docMk/>
            <pc:sldMk cId="2043561076" sldId="44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486475B-DFAA-E211-C08E-01300A5AE57B}" dt="2020-07-28T00:38:01.108" v="140" actId="1076"/>
        <pc:sldMkLst>
          <pc:docMk/>
          <pc:sldMk cId="699807025" sldId="460"/>
        </pc:sldMkLst>
        <pc:spChg chg="add del">
          <ac:chgData name="内田 陽子" userId="S::yoko_uchida@jpfgojp.onmicrosoft.com::3ba88787-b8da-4fc8-a417-83f627a88c5e" providerId="AD" clId="Web-{B486475B-DFAA-E211-C08E-01300A5AE57B}" dt="2020-07-28T00:37:48.109" v="136"/>
          <ac:spMkLst>
            <pc:docMk/>
            <pc:sldMk cId="699807025" sldId="460"/>
            <ac:spMk id="2" creationId="{AE92D116-51E1-41E2-9CD1-6DE949903EDC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8:01.108" v="139" actId="1076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7:30.156" v="131" actId="1076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8:01.108" v="140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7:10.725" v="54" actId="14100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B486475B-DFAA-E211-C08E-01300A5AE57B}" dt="2020-07-28T00:27:01.928" v="53" actId="1076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27:10.725" v="54" actId="14100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26:55.694" v="51" actId="1076"/>
          <ac:spMkLst>
            <pc:docMk/>
            <pc:sldMk cId="494679441" sldId="46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8:24.093" v="143" actId="1076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486475B-DFAA-E211-C08E-01300A5AE57B}" dt="2020-07-28T00:38:24.093" v="143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8:12.296" v="141" actId="1076"/>
          <ac:spMkLst>
            <pc:docMk/>
            <pc:sldMk cId="3016805703" sldId="46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0:24.832" v="56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486475B-DFAA-E211-C08E-01300A5AE57B}" dt="2020-07-28T00:30:24.832" v="56" actId="1076"/>
          <ac:spMkLst>
            <pc:docMk/>
            <pc:sldMk cId="2184320532" sldId="4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3:25.818" v="13" actId="1076"/>
        <pc:sldMkLst>
          <pc:docMk/>
          <pc:sldMk cId="1328337835" sldId="467"/>
        </pc:sldMkLst>
        <pc:spChg chg="mod">
          <ac:chgData name="内田 陽子" userId="S::yoko_uchida@jpfgojp.onmicrosoft.com::3ba88787-b8da-4fc8-a417-83f627a88c5e" providerId="AD" clId="Web-{B486475B-DFAA-E211-C08E-01300A5AE57B}" dt="2020-07-28T00:03:16.115" v="10" actId="14100"/>
          <ac:spMkLst>
            <pc:docMk/>
            <pc:sldMk cId="1328337835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03:25.818" v="13" actId="1076"/>
          <ac:spMkLst>
            <pc:docMk/>
            <pc:sldMk cId="1328337835" sldId="4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5:34.942" v="17" actId="14100"/>
        <pc:sldMkLst>
          <pc:docMk/>
          <pc:sldMk cId="1908573501" sldId="468"/>
        </pc:sldMkLst>
        <pc:spChg chg="mod">
          <ac:chgData name="内田 陽子" userId="S::yoko_uchida@jpfgojp.onmicrosoft.com::3ba88787-b8da-4fc8-a417-83f627a88c5e" providerId="AD" clId="Web-{B486475B-DFAA-E211-C08E-01300A5AE57B}" dt="2020-07-28T00:05:34.942" v="17" actId="14100"/>
          <ac:spMkLst>
            <pc:docMk/>
            <pc:sldMk cId="1908573501" sldId="46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5:44.457" v="18" actId="1076"/>
        <pc:sldMkLst>
          <pc:docMk/>
          <pc:sldMk cId="4038006860" sldId="469"/>
        </pc:sldMkLst>
        <pc:spChg chg="mod">
          <ac:chgData name="内田 陽子" userId="S::yoko_uchida@jpfgojp.onmicrosoft.com::3ba88787-b8da-4fc8-a417-83f627a88c5e" providerId="AD" clId="Web-{B486475B-DFAA-E211-C08E-01300A5AE57B}" dt="2020-07-28T00:05:44.457" v="18" actId="1076"/>
          <ac:spMkLst>
            <pc:docMk/>
            <pc:sldMk cId="4038006860" sldId="4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6:05.176" v="21" actId="1076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B486475B-DFAA-E211-C08E-01300A5AE57B}" dt="2020-07-28T00:06:05.176" v="21" actId="1076"/>
          <ac:spMkLst>
            <pc:docMk/>
            <pc:sldMk cId="2124680580" sldId="4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6:48.519" v="25" actId="1076"/>
        <pc:sldMkLst>
          <pc:docMk/>
          <pc:sldMk cId="3533735513" sldId="471"/>
        </pc:sldMkLst>
        <pc:spChg chg="mod">
          <ac:chgData name="内田 陽子" userId="S::yoko_uchida@jpfgojp.onmicrosoft.com::3ba88787-b8da-4fc8-a417-83f627a88c5e" providerId="AD" clId="Web-{B486475B-DFAA-E211-C08E-01300A5AE57B}" dt="2020-07-28T00:06:41.457" v="23" actId="1076"/>
          <ac:spMkLst>
            <pc:docMk/>
            <pc:sldMk cId="3533735513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06:48.519" v="25" actId="1076"/>
          <ac:spMkLst>
            <pc:docMk/>
            <pc:sldMk cId="3533735513" sldId="4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7:31.800" v="28" actId="1076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B486475B-DFAA-E211-C08E-01300A5AE57B}" dt="2020-07-28T00:07:31.800" v="28" actId="1076"/>
          <ac:spMkLst>
            <pc:docMk/>
            <pc:sldMk cId="126001803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06:57.878" v="26" actId="1076"/>
          <ac:spMkLst>
            <pc:docMk/>
            <pc:sldMk cId="1260018034" sldId="47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08:05.831" v="32" actId="1076"/>
        <pc:sldMkLst>
          <pc:docMk/>
          <pc:sldMk cId="152332637" sldId="473"/>
        </pc:sldMkLst>
        <pc:spChg chg="mod">
          <ac:chgData name="内田 陽子" userId="S::yoko_uchida@jpfgojp.onmicrosoft.com::3ba88787-b8da-4fc8-a417-83f627a88c5e" providerId="AD" clId="Web-{B486475B-DFAA-E211-C08E-01300A5AE57B}" dt="2020-07-28T00:08:05.831" v="32" actId="1076"/>
          <ac:spMkLst>
            <pc:docMk/>
            <pc:sldMk cId="152332637" sldId="4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07:58.206" v="31" actId="1076"/>
          <ac:spMkLst>
            <pc:docMk/>
            <pc:sldMk cId="152332637" sldId="4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3:38.711" v="40" actId="1076"/>
        <pc:sldMkLst>
          <pc:docMk/>
          <pc:sldMk cId="1696252452" sldId="474"/>
        </pc:sldMkLst>
        <pc:spChg chg="mod">
          <ac:chgData name="内田 陽子" userId="S::yoko_uchida@jpfgojp.onmicrosoft.com::3ba88787-b8da-4fc8-a417-83f627a88c5e" providerId="AD" clId="Web-{B486475B-DFAA-E211-C08E-01300A5AE57B}" dt="2020-07-28T00:23:38.711" v="40" actId="1076"/>
          <ac:spMkLst>
            <pc:docMk/>
            <pc:sldMk cId="1696252452" sldId="4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3:59.024" v="42" actId="1076"/>
        <pc:sldMkLst>
          <pc:docMk/>
          <pc:sldMk cId="651600643" sldId="475"/>
        </pc:sldMkLst>
        <pc:spChg chg="mod">
          <ac:chgData name="内田 陽子" userId="S::yoko_uchida@jpfgojp.onmicrosoft.com::3ba88787-b8da-4fc8-a417-83f627a88c5e" providerId="AD" clId="Web-{B486475B-DFAA-E211-C08E-01300A5AE57B}" dt="2020-07-28T00:23:53.227" v="41" actId="1076"/>
          <ac:spMkLst>
            <pc:docMk/>
            <pc:sldMk cId="651600643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23:59.024" v="42" actId="1076"/>
          <ac:spMkLst>
            <pc:docMk/>
            <pc:sldMk cId="651600643" sldId="4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41:30.747" v="147" actId="1076"/>
        <pc:sldMkLst>
          <pc:docMk/>
          <pc:sldMk cId="2636624194" sldId="476"/>
        </pc:sldMkLst>
        <pc:spChg chg="mod">
          <ac:chgData name="内田 陽子" userId="S::yoko_uchida@jpfgojp.onmicrosoft.com::3ba88787-b8da-4fc8-a417-83f627a88c5e" providerId="AD" clId="Web-{B486475B-DFAA-E211-C08E-01300A5AE57B}" dt="2020-07-28T00:41:30.747" v="147" actId="1076"/>
          <ac:spMkLst>
            <pc:docMk/>
            <pc:sldMk cId="2636624194" sldId="4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24:25.367" v="43" actId="1076"/>
        <pc:sldMkLst>
          <pc:docMk/>
          <pc:sldMk cId="1259971709" sldId="477"/>
        </pc:sldMkLst>
        <pc:spChg chg="mod">
          <ac:chgData name="内田 陽子" userId="S::yoko_uchida@jpfgojp.onmicrosoft.com::3ba88787-b8da-4fc8-a417-83f627a88c5e" providerId="AD" clId="Web-{B486475B-DFAA-E211-C08E-01300A5AE57B}" dt="2020-07-28T00:24:25.367" v="43" actId="1076"/>
          <ac:spMkLst>
            <pc:docMk/>
            <pc:sldMk cId="1259971709" sldId="47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0:34.691" v="57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B486475B-DFAA-E211-C08E-01300A5AE57B}" dt="2020-07-28T00:30:34.691" v="57" actId="1076"/>
          <ac:spMkLst>
            <pc:docMk/>
            <pc:sldMk cId="2703400881" sldId="4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0:44.301" v="58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B486475B-DFAA-E211-C08E-01300A5AE57B}" dt="2020-07-28T00:30:44.301" v="58" actId="1076"/>
          <ac:spMkLst>
            <pc:docMk/>
            <pc:sldMk cId="1268427414" sldId="4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1:15.378" v="62" actId="1076"/>
        <pc:sldMkLst>
          <pc:docMk/>
          <pc:sldMk cId="1817773447" sldId="480"/>
        </pc:sldMkLst>
        <pc:spChg chg="mod">
          <ac:chgData name="内田 陽子" userId="S::yoko_uchida@jpfgojp.onmicrosoft.com::3ba88787-b8da-4fc8-a417-83f627a88c5e" providerId="AD" clId="Web-{B486475B-DFAA-E211-C08E-01300A5AE57B}" dt="2020-07-28T00:31:15.378" v="62" actId="1076"/>
          <ac:spMkLst>
            <pc:docMk/>
            <pc:sldMk cId="1817773447" sldId="480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486475B-DFAA-E211-C08E-01300A5AE57B}" dt="2020-07-28T00:34:28.939" v="92"/>
        <pc:sldMkLst>
          <pc:docMk/>
          <pc:sldMk cId="572155710" sldId="481"/>
        </pc:sldMkLst>
        <pc:spChg chg="add del">
          <ac:chgData name="内田 陽子" userId="S::yoko_uchida@jpfgojp.onmicrosoft.com::3ba88787-b8da-4fc8-a417-83f627a88c5e" providerId="AD" clId="Web-{B486475B-DFAA-E211-C08E-01300A5AE57B}" dt="2020-07-28T00:34:28.939" v="92"/>
          <ac:spMkLst>
            <pc:docMk/>
            <pc:sldMk cId="572155710" sldId="481"/>
            <ac:spMk id="2" creationId="{5F0A93A0-0189-4942-AF73-15D6113F4072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4:13.408" v="90" actId="1076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2:31.956" v="74" actId="1076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4:13.408" v="91" actId="1076"/>
          <ac:spMkLst>
            <pc:docMk/>
            <pc:sldMk cId="572155710" sldId="481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486475B-DFAA-E211-C08E-01300A5AE57B}" dt="2020-07-28T00:35:11.985" v="97" actId="1076"/>
        <pc:sldMkLst>
          <pc:docMk/>
          <pc:sldMk cId="218639800" sldId="482"/>
        </pc:sldMkLst>
        <pc:spChg chg="add del">
          <ac:chgData name="内田 陽子" userId="S::yoko_uchida@jpfgojp.onmicrosoft.com::3ba88787-b8da-4fc8-a417-83f627a88c5e" providerId="AD" clId="Web-{B486475B-DFAA-E211-C08E-01300A5AE57B}" dt="2020-07-28T00:35:06.251" v="96"/>
          <ac:spMkLst>
            <pc:docMk/>
            <pc:sldMk cId="218639800" sldId="482"/>
            <ac:spMk id="2" creationId="{754769A7-D106-4E58-8447-AD6D17025B4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5:02.470" v="94" actId="1076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3:11.190" v="77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5:11.985" v="97" actId="1076"/>
          <ac:spMkLst>
            <pc:docMk/>
            <pc:sldMk cId="218639800" sldId="48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486475B-DFAA-E211-C08E-01300A5AE57B}" dt="2020-07-28T00:35:36.876" v="103" actId="1076"/>
        <pc:sldMkLst>
          <pc:docMk/>
          <pc:sldMk cId="4143443174" sldId="483"/>
        </pc:sldMkLst>
        <pc:spChg chg="add del">
          <ac:chgData name="内田 陽子" userId="S::yoko_uchida@jpfgojp.onmicrosoft.com::3ba88787-b8da-4fc8-a417-83f627a88c5e" providerId="AD" clId="Web-{B486475B-DFAA-E211-C08E-01300A5AE57B}" dt="2020-07-28T00:35:32.235" v="101"/>
          <ac:spMkLst>
            <pc:docMk/>
            <pc:sldMk cId="4143443174" sldId="483"/>
            <ac:spMk id="2" creationId="{F7B22612-E65C-4152-892E-B2DC453CDDEB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5:36.876" v="102" actId="1076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486475B-DFAA-E211-C08E-01300A5AE57B}" dt="2020-07-28T00:35:36.876" v="103" actId="1076"/>
          <ac:spMkLst>
            <pc:docMk/>
            <pc:sldMk cId="4143443174" sldId="4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5:45.829" v="105" actId="1076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B486475B-DFAA-E211-C08E-01300A5AE57B}" dt="2020-07-28T00:35:45.829" v="105" actId="1076"/>
          <ac:spMkLst>
            <pc:docMk/>
            <pc:sldMk cId="3154766018" sldId="48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8T00:38:40.046" v="144" actId="1076"/>
        <pc:sldMkLst>
          <pc:docMk/>
          <pc:sldMk cId="2939034604" sldId="485"/>
        </pc:sldMkLst>
        <pc:spChg chg="mod">
          <ac:chgData name="内田 陽子" userId="S::yoko_uchida@jpfgojp.onmicrosoft.com::3ba88787-b8da-4fc8-a417-83f627a88c5e" providerId="AD" clId="Web-{B486475B-DFAA-E211-C08E-01300A5AE57B}" dt="2020-07-28T00:38:40.046" v="144" actId="1076"/>
          <ac:spMkLst>
            <pc:docMk/>
            <pc:sldMk cId="2939034604" sldId="48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486475B-DFAA-E211-C08E-01300A5AE57B}" dt="2020-07-27T23:42:16.793" v="3" actId="20577"/>
        <pc:sldMkLst>
          <pc:docMk/>
          <pc:sldMk cId="884408709" sldId="486"/>
        </pc:sldMkLst>
        <pc:spChg chg="mod">
          <ac:chgData name="内田 陽子" userId="S::yoko_uchida@jpfgojp.onmicrosoft.com::3ba88787-b8da-4fc8-a417-83f627a88c5e" providerId="AD" clId="Web-{B486475B-DFAA-E211-C08E-01300A5AE57B}" dt="2020-07-27T23:42:16.793" v="3" actId="20577"/>
          <ac:spMkLst>
            <pc:docMk/>
            <pc:sldMk cId="884408709" sldId="486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佐藤 琴乃" userId="S::kotono_sato@jpfgojp.onmicrosoft.com::2230d9ee-5755-4738-bed6-b68085c1b120" providerId="AD" clId="Web-{4090C9D4-8284-0EF2-6672-EC80EDFBC569}"/>
    <pc:docChg chg="modSld">
      <pc:chgData name="佐藤 琴乃" userId="S::kotono_sato@jpfgojp.onmicrosoft.com::2230d9ee-5755-4738-bed6-b68085c1b120" providerId="AD" clId="Web-{4090C9D4-8284-0EF2-6672-EC80EDFBC569}" dt="2020-07-19T12:27:59.626" v="27"/>
      <pc:docMkLst>
        <pc:docMk/>
      </pc:docMkLst>
      <pc:sldChg chg="modSp">
        <pc:chgData name="佐藤 琴乃" userId="S::kotono_sato@jpfgojp.onmicrosoft.com::2230d9ee-5755-4738-bed6-b68085c1b120" providerId="AD" clId="Web-{4090C9D4-8284-0EF2-6672-EC80EDFBC569}" dt="2020-07-19T12:25:32.030" v="0" actId="14100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4090C9D4-8284-0EF2-6672-EC80EDFBC569}" dt="2020-07-19T12:25:32.030" v="0" actId="14100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52.923" v="26"/>
        <pc:sldMkLst>
          <pc:docMk/>
          <pc:sldMk cId="3200399028" sldId="405"/>
        </pc:sldMkLst>
        <pc:spChg chg="mod">
          <ac:chgData name="佐藤 琴乃" userId="S::kotono_sato@jpfgojp.onmicrosoft.com::2230d9ee-5755-4738-bed6-b68085c1b120" providerId="AD" clId="Web-{4090C9D4-8284-0EF2-6672-EC80EDFBC569}" dt="2020-07-19T12:27:52.923" v="26"/>
          <ac:spMkLst>
            <pc:docMk/>
            <pc:sldMk cId="3200399028" sldId="4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45.360" v="25" actId="1076"/>
        <pc:sldMkLst>
          <pc:docMk/>
          <pc:sldMk cId="1353421165" sldId="428"/>
        </pc:sldMkLst>
        <pc:spChg chg="mod">
          <ac:chgData name="佐藤 琴乃" userId="S::kotono_sato@jpfgojp.onmicrosoft.com::2230d9ee-5755-4738-bed6-b68085c1b120" providerId="AD" clId="Web-{4090C9D4-8284-0EF2-6672-EC80EDFBC569}" dt="2020-07-19T12:27:45.360" v="25" actId="1076"/>
          <ac:spMkLst>
            <pc:docMk/>
            <pc:sldMk cId="1353421165" sldId="42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5:36.109" v="1" actId="1076"/>
        <pc:sldMkLst>
          <pc:docMk/>
          <pc:sldMk cId="3549227618" sldId="439"/>
        </pc:sldMkLst>
        <pc:spChg chg="mod">
          <ac:chgData name="佐藤 琴乃" userId="S::kotono_sato@jpfgojp.onmicrosoft.com::2230d9ee-5755-4738-bed6-b68085c1b120" providerId="AD" clId="Web-{4090C9D4-8284-0EF2-6672-EC80EDFBC569}" dt="2020-07-19T12:25:36.109" v="1" actId="1076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5:39.765" v="2" actId="14100"/>
        <pc:sldMkLst>
          <pc:docMk/>
          <pc:sldMk cId="2850448850" sldId="440"/>
        </pc:sldMkLst>
        <pc:spChg chg="mod">
          <ac:chgData name="佐藤 琴乃" userId="S::kotono_sato@jpfgojp.onmicrosoft.com::2230d9ee-5755-4738-bed6-b68085c1b120" providerId="AD" clId="Web-{4090C9D4-8284-0EF2-6672-EC80EDFBC569}" dt="2020-07-19T12:25:39.765" v="2" actId="14100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22.953" v="11" actId="1076"/>
        <pc:sldMkLst>
          <pc:docMk/>
          <pc:sldMk cId="1506209741" sldId="445"/>
        </pc:sldMkLst>
        <pc:spChg chg="mod">
          <ac:chgData name="佐藤 琴乃" userId="S::kotono_sato@jpfgojp.onmicrosoft.com::2230d9ee-5755-4738-bed6-b68085c1b120" providerId="AD" clId="Web-{4090C9D4-8284-0EF2-6672-EC80EDFBC569}" dt="2020-07-19T12:26:22.953" v="11" actId="1076"/>
          <ac:spMkLst>
            <pc:docMk/>
            <pc:sldMk cId="1506209741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50.031" v="15" actId="1076"/>
        <pc:sldMkLst>
          <pc:docMk/>
          <pc:sldMk cId="3757872599" sldId="446"/>
        </pc:sldMkLst>
        <pc:spChg chg="mod">
          <ac:chgData name="佐藤 琴乃" userId="S::kotono_sato@jpfgojp.onmicrosoft.com::2230d9ee-5755-4738-bed6-b68085c1b120" providerId="AD" clId="Web-{4090C9D4-8284-0EF2-6672-EC80EDFBC569}" dt="2020-07-19T12:26:50.031" v="15" actId="1076"/>
          <ac:spMkLst>
            <pc:docMk/>
            <pc:sldMk cId="3757872599" sldId="44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56.953" v="16" actId="20577"/>
        <pc:sldMkLst>
          <pc:docMk/>
          <pc:sldMk cId="2547884084" sldId="447"/>
        </pc:sldMkLst>
        <pc:spChg chg="mod">
          <ac:chgData name="佐藤 琴乃" userId="S::kotono_sato@jpfgojp.onmicrosoft.com::2230d9ee-5755-4738-bed6-b68085c1b120" providerId="AD" clId="Web-{4090C9D4-8284-0EF2-6672-EC80EDFBC569}" dt="2020-07-19T12:26:56.953" v="16" actId="20577"/>
          <ac:spMkLst>
            <pc:docMk/>
            <pc:sldMk cId="2547884084" sldId="4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22.001" v="20" actId="1076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4090C9D4-8284-0EF2-6672-EC80EDFBC569}" dt="2020-07-19T12:27:22.001" v="20" actId="1076"/>
          <ac:spMkLst>
            <pc:docMk/>
            <pc:sldMk cId="204356107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13.079" v="18" actId="14100"/>
        <pc:sldMkLst>
          <pc:docMk/>
          <pc:sldMk cId="312432115" sldId="450"/>
        </pc:sldMkLst>
        <pc:spChg chg="mod">
          <ac:chgData name="佐藤 琴乃" userId="S::kotono_sato@jpfgojp.onmicrosoft.com::2230d9ee-5755-4738-bed6-b68085c1b120" providerId="AD" clId="Web-{4090C9D4-8284-0EF2-6672-EC80EDFBC569}" dt="2020-07-19T12:27:13.079" v="18" actId="14100"/>
          <ac:spMkLst>
            <pc:docMk/>
            <pc:sldMk cId="312432115" sldId="4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35.798" v="24" actId="14100"/>
        <pc:sldMkLst>
          <pc:docMk/>
          <pc:sldMk cId="494679441" sldId="461"/>
        </pc:sldMkLst>
        <pc:spChg chg="mod">
          <ac:chgData name="佐藤 琴乃" userId="S::kotono_sato@jpfgojp.onmicrosoft.com::2230d9ee-5755-4738-bed6-b68085c1b120" providerId="AD" clId="Web-{4090C9D4-8284-0EF2-6672-EC80EDFBC569}" dt="2020-07-19T12:27:35.798" v="24" actId="14100"/>
          <ac:spMkLst>
            <pc:docMk/>
            <pc:sldMk cId="494679441" sldId="46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5:55.781" v="7" actId="1076"/>
        <pc:sldMkLst>
          <pc:docMk/>
          <pc:sldMk cId="1328337835" sldId="467"/>
        </pc:sldMkLst>
        <pc:spChg chg="mod">
          <ac:chgData name="佐藤 琴乃" userId="S::kotono_sato@jpfgojp.onmicrosoft.com::2230d9ee-5755-4738-bed6-b68085c1b120" providerId="AD" clId="Web-{4090C9D4-8284-0EF2-6672-EC80EDFBC569}" dt="2020-07-19T12:25:55.781" v="7" actId="1076"/>
          <ac:spMkLst>
            <pc:docMk/>
            <pc:sldMk cId="1328337835" sldId="4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12.046" v="8"/>
        <pc:sldMkLst>
          <pc:docMk/>
          <pc:sldMk cId="4038006860" sldId="469"/>
        </pc:sldMkLst>
        <pc:spChg chg="mod">
          <ac:chgData name="佐藤 琴乃" userId="S::kotono_sato@jpfgojp.onmicrosoft.com::2230d9ee-5755-4738-bed6-b68085c1b120" providerId="AD" clId="Web-{4090C9D4-8284-0EF2-6672-EC80EDFBC569}" dt="2020-07-19T12:26:12.046" v="8"/>
          <ac:spMkLst>
            <pc:docMk/>
            <pc:sldMk cId="4038006860" sldId="4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17.609" v="9"/>
        <pc:sldMkLst>
          <pc:docMk/>
          <pc:sldMk cId="2124680580" sldId="470"/>
        </pc:sldMkLst>
        <pc:spChg chg="mod">
          <ac:chgData name="佐藤 琴乃" userId="S::kotono_sato@jpfgojp.onmicrosoft.com::2230d9ee-5755-4738-bed6-b68085c1b120" providerId="AD" clId="Web-{4090C9D4-8284-0EF2-6672-EC80EDFBC569}" dt="2020-07-19T12:26:17.609" v="9"/>
          <ac:spMkLst>
            <pc:docMk/>
            <pc:sldMk cId="2124680580" sldId="47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6:29.156" v="13" actId="1076"/>
        <pc:sldMkLst>
          <pc:docMk/>
          <pc:sldMk cId="3533735513" sldId="471"/>
        </pc:sldMkLst>
        <pc:spChg chg="mod">
          <ac:chgData name="佐藤 琴乃" userId="S::kotono_sato@jpfgojp.onmicrosoft.com::2230d9ee-5755-4738-bed6-b68085c1b120" providerId="AD" clId="Web-{4090C9D4-8284-0EF2-6672-EC80EDFBC569}" dt="2020-07-19T12:26:29.156" v="13" actId="1076"/>
          <ac:spMkLst>
            <pc:docMk/>
            <pc:sldMk cId="3533735513" sldId="47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4090C9D4-8284-0EF2-6672-EC80EDFBC569}" dt="2020-07-19T12:27:59.626" v="27"/>
        <pc:sldMkLst>
          <pc:docMk/>
          <pc:sldMk cId="218639800" sldId="482"/>
        </pc:sldMkLst>
        <pc:spChg chg="mod">
          <ac:chgData name="佐藤 琴乃" userId="S::kotono_sato@jpfgojp.onmicrosoft.com::2230d9ee-5755-4738-bed6-b68085c1b120" providerId="AD" clId="Web-{4090C9D4-8284-0EF2-6672-EC80EDFBC569}" dt="2020-07-19T12:27:59.626" v="27"/>
          <ac:spMkLst>
            <pc:docMk/>
            <pc:sldMk cId="218639800" sldId="48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6F8C31B4-DE10-959B-C9A9-D5108A0AC4FE}"/>
    <pc:docChg chg="modSld">
      <pc:chgData name="内田 陽子" userId="S::yoko_uchida@jpfgojp.onmicrosoft.com::3ba88787-b8da-4fc8-a417-83f627a88c5e" providerId="AD" clId="Web-{6F8C31B4-DE10-959B-C9A9-D5108A0AC4FE}" dt="2020-06-30T13:26:45.008" v="2" actId="14100"/>
      <pc:docMkLst>
        <pc:docMk/>
      </pc:docMkLst>
      <pc:sldChg chg="modSp">
        <pc:chgData name="内田 陽子" userId="S::yoko_uchida@jpfgojp.onmicrosoft.com::3ba88787-b8da-4fc8-a417-83f627a88c5e" providerId="AD" clId="Web-{6F8C31B4-DE10-959B-C9A9-D5108A0AC4FE}" dt="2020-06-30T13:26:32.711" v="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6F8C31B4-DE10-959B-C9A9-D5108A0AC4FE}" dt="2020-06-30T13:26:32.711" v="1" actId="1076"/>
          <ac:spMkLst>
            <pc:docMk/>
            <pc:sldMk cId="2010396247" sldId="258"/>
            <ac:spMk id="2" creationId="{B9C0A46A-4820-4DF2-A167-C43BF6946E8B}"/>
          </ac:spMkLst>
        </pc:spChg>
      </pc:sldChg>
      <pc:sldChg chg="modSp">
        <pc:chgData name="内田 陽子" userId="S::yoko_uchida@jpfgojp.onmicrosoft.com::3ba88787-b8da-4fc8-a417-83f627a88c5e" providerId="AD" clId="Web-{6F8C31B4-DE10-959B-C9A9-D5108A0AC4FE}" dt="2020-06-30T13:26:45.008" v="2" actId="1410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6F8C31B4-DE10-959B-C9A9-D5108A0AC4FE}" dt="2020-06-30T13:26:45.008" v="2" actId="14100"/>
          <ac:spMkLst>
            <pc:docMk/>
            <pc:sldMk cId="4023686586" sldId="413"/>
            <ac:spMk id="6" creationId="{C26BD30C-7734-4240-83F0-2551AACA9332}"/>
          </ac:spMkLst>
        </pc:spChg>
      </pc:sldChg>
    </pc:docChg>
  </pc:docChgLst>
  <pc:docChgLst>
    <pc:chgData name="佐藤 琴乃" userId="S::kotono_sato@jpfgojp.onmicrosoft.com::2230d9ee-5755-4738-bed6-b68085c1b120" providerId="AD" clId="Web-{B4856030-2F9D-7889-9DBE-446DA7BEB088}"/>
    <pc:docChg chg="addSld delSld">
      <pc:chgData name="佐藤 琴乃" userId="S::kotono_sato@jpfgojp.onmicrosoft.com::2230d9ee-5755-4738-bed6-b68085c1b120" providerId="AD" clId="Web-{B4856030-2F9D-7889-9DBE-446DA7BEB088}" dt="2020-07-17T01:29:39.233" v="1"/>
      <pc:docMkLst>
        <pc:docMk/>
      </pc:docMkLst>
      <pc:sldChg chg="del">
        <pc:chgData name="佐藤 琴乃" userId="S::kotono_sato@jpfgojp.onmicrosoft.com::2230d9ee-5755-4738-bed6-b68085c1b120" providerId="AD" clId="Web-{B4856030-2F9D-7889-9DBE-446DA7BEB088}" dt="2020-07-17T01:29:39.233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B4856030-2F9D-7889-9DBE-446DA7BEB088}" dt="2020-07-17T01:29:35.295" v="0"/>
        <pc:sldMkLst>
          <pc:docMk/>
          <pc:sldMk cId="884408709" sldId="4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9204CDD-91D0-4D1A-98C7-102EE3D35D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24" r="-913" b="13513"/>
          <a:stretch/>
        </p:blipFill>
        <p:spPr>
          <a:xfrm>
            <a:off x="2692584" y="2937253"/>
            <a:ext cx="3592703" cy="18592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55709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Language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08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3914" y="891267"/>
            <a:ext cx="739748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kanji was made in J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apan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遊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働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ja-JP" altLang="en-US">
                <a:latin typeface="+mn-ea"/>
                <a:cs typeface="+mn-lt"/>
              </a:rPr>
              <a:t>書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読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460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800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8995" y="891267"/>
            <a:ext cx="798459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many hiragana can be written with a single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stroke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like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つ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,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そ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</a:t>
            </a:r>
            <a:r>
              <a:rPr lang="ja-JP" sz="3600">
                <a:latin typeface="+mn-ea"/>
                <a:ea typeface="+mn-ea"/>
                <a:cs typeface="+mj-lt"/>
              </a:rPr>
              <a:t>d ん?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5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7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9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11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r>
              <a:rPr lang="ja-JP" dirty="0">
                <a:latin typeface="+mn-ea"/>
                <a:cs typeface="+mn-lt"/>
              </a:rPr>
              <a:t> 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49421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569" y="891267"/>
            <a:ext cx="743496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many katakana can be written with a single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stroke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like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フ 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4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6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8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r>
              <a:rPr lang="ja-JP" dirty="0">
                <a:latin typeface="+mn-ea"/>
                <a:cs typeface="+mn-lt"/>
              </a:rPr>
              <a:t> 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6570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468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9699" y="872757"/>
            <a:ext cx="834843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is it said that the word haha [mother] was pronounced about 1500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ye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rs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ago?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papa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kaka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asa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0982" y="854247"/>
            <a:ext cx="801524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was the country of origin of Rodriguez, who came to Japan around 1600 C.E. and wrote a Japanese grammar te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x</a:t>
            </a:r>
            <a:r>
              <a:rPr lang="ja-JP" sz="3200">
                <a:latin typeface="+mn-ea"/>
                <a:ea typeface="+mn-ea"/>
                <a:cs typeface="+mj-lt"/>
              </a:rPr>
              <a:t>tbook?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Holland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U.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 dirty="0">
                <a:latin typeface="+mn-ea"/>
                <a:cs typeface="+mn-lt"/>
              </a:rPr>
              <a:t>.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Portugal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Spain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2926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373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6288" y="903759"/>
            <a:ext cx="767551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B</a:t>
            </a:r>
            <a:r>
              <a:rPr lang="ja-JP" sz="3200" dirty="0">
                <a:latin typeface="+mn-ea"/>
                <a:ea typeface="+mn-ea"/>
                <a:cs typeface="+mj-lt"/>
              </a:rPr>
              <a:t>efore hiragana and ka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tak</a:t>
            </a:r>
            <a:r>
              <a:rPr lang="ja-JP" sz="3200" dirty="0">
                <a:latin typeface="+mn-ea"/>
                <a:ea typeface="+mn-ea"/>
                <a:cs typeface="+mj-lt"/>
              </a:rPr>
              <a:t>ana, Japanese syllables were indicated using kanji, such as 以呂波 (i-ro-ha). What do you call these characters? 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kankana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manyōgana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yamatogana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rekishigana</a:t>
            </a:r>
            <a:endParaRPr lang="ja-JP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000" y="36710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00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19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does sessha, an old word used by samurai, mean?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wife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husband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3009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3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6779" y="891267"/>
            <a:ext cx="710537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sz="3600">
                <a:latin typeface="+mn-ea"/>
                <a:ea typeface="+mn-ea"/>
                <a:cs typeface="+mj-lt"/>
              </a:rPr>
              <a:t>ollowing samurai words means "thank you"?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menbokun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kataji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enai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yoki ni hakarae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choko</a:t>
            </a:r>
            <a:r>
              <a:rPr lang="en-US" altLang="ja-JP" dirty="0" err="1">
                <a:latin typeface="+mn-ea"/>
                <a:cs typeface="+mn-lt"/>
              </a:rPr>
              <a:t>zaina</a:t>
            </a:r>
            <a:endParaRPr lang="ja-JP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3642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0093" y="891267"/>
            <a:ext cx="750991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kind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people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mainly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la</a:t>
            </a:r>
            <a:r>
              <a:rPr lang="ja-JP" sz="3200" dirty="0">
                <a:latin typeface="+mn-ea"/>
                <a:ea typeface="+mn-ea"/>
                <a:cs typeface="+mj-lt"/>
              </a:rPr>
              <a:t>nguage style "-ssu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</a:t>
            </a:r>
            <a:r>
              <a:rPr lang="ja-JP" sz="3200" dirty="0">
                <a:latin typeface="+mn-ea"/>
                <a:ea typeface="+mn-ea"/>
                <a:cs typeface="+mj-lt"/>
              </a:rPr>
              <a:t>nstead of "-desu," as in "いいっす[ii-ssu]"?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74797" y="2996537"/>
            <a:ext cx="777880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the elderly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female senior high school students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women working at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a bar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spor</a:t>
            </a:r>
            <a:r>
              <a:rPr lang="ja-JP" dirty="0">
                <a:latin typeface="+mn-ea"/>
                <a:cs typeface="+mn-lt"/>
              </a:rPr>
              <a:t>ts 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 dirty="0">
                <a:latin typeface="+mn-ea"/>
                <a:cs typeface="+mn-lt"/>
              </a:rPr>
              <a:t>am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46748" y="49360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5482" y="692956"/>
            <a:ext cx="8319247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phrase used by young people to describe a person who is "kuki ga yomenai" (who doesn't co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nsider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his</a:t>
            </a:r>
            <a:r>
              <a:rPr lang="ja-JP" sz="3200" dirty="0">
                <a:latin typeface="+mn-ea"/>
                <a:ea typeface="+mn-ea"/>
                <a:cs typeface="+mj-lt"/>
              </a:rPr>
              <a:t> or her surroundings)?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空読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kū-doku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クーヨメ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kū-yome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KY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kē-wai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94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kyū</a:t>
            </a:r>
            <a:r>
              <a:rPr lang="en-US" altLang="ja-JP" dirty="0">
                <a:latin typeface="+mn-ea"/>
                <a:cs typeface="+mn-lt"/>
              </a:rPr>
              <a:t>-yon]</a:t>
            </a:r>
            <a:br>
              <a:rPr lang="en-US" alt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3051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9822" y="891267"/>
            <a:ext cx="820029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With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lang</a:t>
            </a:r>
            <a:r>
              <a:rPr lang="ja-JP" sz="3600" dirty="0">
                <a:latin typeface="+mn-ea"/>
                <a:ea typeface="+mn-ea"/>
                <a:cs typeface="+mj-lt"/>
              </a:rPr>
              <a:t>uage does Japanese share the same roots (same origin/related)?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unclear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Chinese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Korea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Mongolian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Which one of the following words used by young people to mean "so --" or "very --" </a:t>
            </a:r>
            <a:r>
              <a:rPr lang="ja-JP" sz="3200" u="sng">
                <a:latin typeface="+mn-ea"/>
                <a:ea typeface="+mn-ea"/>
                <a:cs typeface="+mj-lt"/>
              </a:rPr>
              <a:t>does not</a:t>
            </a:r>
            <a:r>
              <a:rPr lang="ja-JP" sz="3200">
                <a:latin typeface="+mn-ea"/>
                <a:ea typeface="+mn-ea"/>
                <a:cs typeface="+mj-lt"/>
              </a:rPr>
              <a:t> actually exist?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高 (kō)～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超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</a:t>
            </a:r>
            <a:r>
              <a:rPr lang="en-US" altLang="ja-JP" dirty="0" err="1">
                <a:latin typeface="+mn-ea"/>
                <a:cs typeface="+mn-lt"/>
              </a:rPr>
              <a:t>chō</a:t>
            </a:r>
            <a:r>
              <a:rPr lang="en-US" altLang="ja-JP" dirty="0">
                <a:latin typeface="+mn-ea"/>
                <a:cs typeface="+mn-lt"/>
              </a:rPr>
              <a:t>)</a:t>
            </a:r>
            <a:r>
              <a:rPr lang="ja-JP">
                <a:latin typeface="+mn-ea"/>
                <a:cs typeface="+mn-lt"/>
              </a:rPr>
              <a:t>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鬼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</a:t>
            </a:r>
            <a:r>
              <a:rPr lang="en-US" altLang="ja-JP" dirty="0" err="1">
                <a:latin typeface="+mn-ea"/>
                <a:cs typeface="+mn-lt"/>
              </a:rPr>
              <a:t>oni</a:t>
            </a:r>
            <a:r>
              <a:rPr lang="en-US" altLang="ja-JP" dirty="0">
                <a:latin typeface="+mn-ea"/>
                <a:cs typeface="+mn-lt"/>
              </a:rPr>
              <a:t>)</a:t>
            </a:r>
            <a:r>
              <a:rPr lang="ja-JP">
                <a:latin typeface="+mn-ea"/>
                <a:cs typeface="+mn-lt"/>
              </a:rPr>
              <a:t>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激 (geki)～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049" y="30059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words used by young people means "really"?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tadashi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jitsu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maji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9290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adjective used by young people to mean "unpleasant (person)"?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kiwai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kimo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kimona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kiwana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36454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62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9945" y="891267"/>
            <a:ext cx="805923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sz="3600" dirty="0">
                <a:latin typeface="+mn-ea"/>
                <a:ea typeface="+mn-ea"/>
                <a:cs typeface="+mj-lt"/>
              </a:rPr>
              <a:t> ōkini in Osaka dialect mean?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thank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welcome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how are yo</a:t>
            </a:r>
            <a:r>
              <a:rPr lang="en-US" altLang="ja-JP" dirty="0">
                <a:latin typeface="+mn-ea"/>
                <a:cs typeface="+mn-lt"/>
              </a:rPr>
              <a:t>u?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good</a:t>
            </a:r>
            <a:r>
              <a:rPr lang="ja-JP">
                <a:latin typeface="+mn-ea"/>
                <a:cs typeface="+mn-lt"/>
              </a:rPr>
              <a:t>b</a:t>
            </a:r>
            <a:r>
              <a:rPr lang="en-US" altLang="ja-JP" dirty="0">
                <a:latin typeface="+mn-ea"/>
                <a:cs typeface="+mn-lt"/>
              </a:rPr>
              <a:t>y</a:t>
            </a:r>
            <a:r>
              <a:rPr lang="ja-JP">
                <a:latin typeface="+mn-ea"/>
                <a:cs typeface="+mn-lt"/>
              </a:rPr>
              <a:t>e 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989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160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0228" y="974395"/>
            <a:ext cx="899377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 dirty="0">
                <a:latin typeface="+mn-ea"/>
                <a:ea typeface="+mn-ea"/>
                <a:cs typeface="+mj-lt"/>
              </a:rPr>
              <a:t>ow do you say "mother" in Osaka dialect?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551" y="289589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ohan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okan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kaka</a:t>
            </a:r>
            <a:r>
              <a:rPr lang="ja-JP">
                <a:latin typeface="+mn-ea"/>
                <a:cs typeface="+mn-lt"/>
              </a:rPr>
              <a:t>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hahan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489" y="35612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66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9945" y="891267"/>
            <a:ext cx="806544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word is added to a verb in Osaka dia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lect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 dirty="0">
                <a:latin typeface="+mn-ea"/>
                <a:ea typeface="+mn-ea"/>
                <a:cs typeface="+mj-lt"/>
              </a:rPr>
              <a:t>onorific language?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～sōrō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～</a:t>
            </a:r>
            <a:r>
              <a:rPr lang="en-US" altLang="ja-JP" dirty="0" err="1">
                <a:latin typeface="+mn-ea"/>
                <a:cs typeface="+mn-lt"/>
              </a:rPr>
              <a:t>yor</a:t>
            </a:r>
            <a:r>
              <a:rPr lang="ja-JP">
                <a:latin typeface="+mn-ea"/>
                <a:cs typeface="+mn-lt"/>
              </a:rPr>
              <a:t>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～</a:t>
            </a:r>
            <a:r>
              <a:rPr lang="en-US" altLang="ja-JP" dirty="0" err="1">
                <a:latin typeface="+mn-ea"/>
                <a:cs typeface="+mn-lt"/>
              </a:rPr>
              <a:t>haru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～</a:t>
            </a:r>
            <a:r>
              <a:rPr lang="en-US" altLang="ja-JP" dirty="0" err="1">
                <a:latin typeface="+mn-ea"/>
                <a:cs typeface="+mn-lt"/>
              </a:rPr>
              <a:t>namosu</a:t>
            </a:r>
            <a:endParaRPr lang="ja-JP" altLang="en-US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2669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997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>
            <a:extLst>
              <a:ext uri="{FF2B5EF4-FFF2-40B4-BE49-F238E27FC236}">
                <a16:creationId xmlns:a16="http://schemas.microsoft.com/office/drawing/2014/main" id="{A842D17D-37FF-4FA7-845A-A512818F1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3283783"/>
            <a:ext cx="2676212" cy="201430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07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～jan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～datch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 ～degozaru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～</a:t>
            </a:r>
            <a:r>
              <a:rPr lang="en-US" altLang="ja-JP" dirty="0" err="1">
                <a:latin typeface="+mn-ea"/>
                <a:cs typeface="+mn-lt"/>
              </a:rPr>
              <a:t>dosu</a:t>
            </a:r>
            <a:endParaRPr 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6492" y="965158"/>
            <a:ext cx="848819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does -desu change into in traditional Kyoto la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nguage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maiko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581" y="49266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190" y="983631"/>
            <a:ext cx="778362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chu</a:t>
            </a:r>
            <a:r>
              <a:rPr lang="ja-JP" sz="3600" dirty="0">
                <a:latin typeface="+mn-ea"/>
                <a:ea typeface="+mn-ea"/>
                <a:cs typeface="+mj-lt"/>
              </a:rPr>
              <a:t>rasan in Okinawa dialect mean?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shining sun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beautiful l</a:t>
            </a:r>
            <a:r>
              <a:rPr lang="en-US" altLang="ja-JP" dirty="0">
                <a:latin typeface="+mn-ea"/>
                <a:cs typeface="+mn-lt"/>
              </a:rPr>
              <a:t>ad</a:t>
            </a:r>
            <a:r>
              <a:rPr lang="ja-JP">
                <a:latin typeface="+mn-ea"/>
                <a:cs typeface="+mn-lt"/>
              </a:rPr>
              <a:t>y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blue s</a:t>
            </a:r>
            <a:r>
              <a:rPr lang="en-US" altLang="ja-JP" dirty="0" err="1">
                <a:latin typeface="+mn-ea"/>
                <a:cs typeface="+mn-lt"/>
              </a:rPr>
              <a:t>ea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pretty fish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062" y="36408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3364" y="992867"/>
            <a:ext cx="86204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one of the following words is used by Okinawa people when they ar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surprised?</a:t>
            </a:r>
            <a:r>
              <a:rPr lang="ja-JP" sz="3600" dirty="0">
                <a:latin typeface="+mn-ea"/>
                <a:ea typeface="+mn-ea"/>
                <a:cs typeface="+mj-lt"/>
              </a:rPr>
              <a:t>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nmyānchī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wajiwajī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nadasōsō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agijab</a:t>
            </a:r>
            <a:r>
              <a:rPr lang="en-US" altLang="ja-JP" dirty="0" err="1">
                <a:latin typeface="+mn-ea"/>
                <a:cs typeface="+mn-lt"/>
              </a:rPr>
              <a:t>iyō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021" y="49445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634413"/>
            <a:ext cx="7292779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word corresponding to baka in Kanto and aho in Kansai in the Hokuriku region, such as in Toyama?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dar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zuru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gaki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092" y="29727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949411" y="807971"/>
            <a:ext cx="524146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were kanji born?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Egypt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Ind</a:t>
            </a:r>
            <a:r>
              <a:rPr lang="en-US" altLang="ja-JP" dirty="0" err="1">
                <a:latin typeface="+mn-ea"/>
                <a:cs typeface="+mn-lt"/>
              </a:rPr>
              <a:t>ia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Greece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China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336" y="49322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7816" y="686731"/>
            <a:ext cx="7063116" cy="191667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doe</a:t>
            </a:r>
            <a:r>
              <a:rPr lang="ja-JP" sz="3200">
                <a:latin typeface="+mn-ea"/>
                <a:ea typeface="+mn-ea"/>
                <a:cs typeface="+mj-lt"/>
              </a:rPr>
              <a:t>s the following convers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ational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exch</a:t>
            </a:r>
            <a:r>
              <a:rPr lang="ja-JP" sz="3200">
                <a:latin typeface="+mn-ea"/>
                <a:ea typeface="+mn-ea"/>
                <a:cs typeface="+mj-lt"/>
              </a:rPr>
              <a:t>ange in Tohoku dialect mean? "Dosa?" – "Yusa." 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76926" y="3040972"/>
            <a:ext cx="8467074" cy="271870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"How are you?" "I'm fine."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ja-JP" dirty="0">
                <a:latin typeface="+mn-ea"/>
                <a:cs typeface="+mn-lt"/>
              </a:rPr>
              <a:t>"How is the taste?" "Very del</a:t>
            </a:r>
            <a:r>
              <a:rPr lang="en-US" altLang="ja-JP" dirty="0" err="1">
                <a:latin typeface="+mn-ea"/>
                <a:cs typeface="+mn-lt"/>
              </a:rPr>
              <a:t>icious</a:t>
            </a:r>
            <a:r>
              <a:rPr lang="en-US" altLang="ja-JP" dirty="0">
                <a:latin typeface="+mn-ea"/>
                <a:cs typeface="+mn-lt"/>
              </a:rPr>
              <a:t>."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"How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will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it?"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"I'll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you."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"Where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going?"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"To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bath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hou</a:t>
            </a:r>
            <a:r>
              <a:rPr lang="ja-JP" dirty="0">
                <a:latin typeface="+mn-ea"/>
                <a:cs typeface="+mn-lt"/>
              </a:rPr>
              <a:t>se</a:t>
            </a:r>
            <a:r>
              <a:rPr lang="en-US" altLang="ja-JP" dirty="0">
                <a:latin typeface="+mn-ea"/>
                <a:cs typeface="+mn-lt"/>
              </a:rPr>
              <a:t>."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669142" y="4988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3412" y="891267"/>
            <a:ext cx="832821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Tohoku dialect sometime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calle</a:t>
            </a:r>
            <a:r>
              <a:rPr lang="ja-JP" sz="3600" dirty="0">
                <a:latin typeface="+mn-ea"/>
                <a:ea typeface="+mn-ea"/>
                <a:cs typeface="+mj-lt"/>
              </a:rPr>
              <a:t>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zāzā-ben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zūzū-ben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zēzē</a:t>
            </a:r>
            <a:r>
              <a:rPr lang="ja-JP">
                <a:latin typeface="+mn-ea"/>
                <a:cs typeface="+mn-lt"/>
              </a:rPr>
              <a:t>-be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zōzō</a:t>
            </a:r>
            <a:r>
              <a:rPr lang="ja-JP">
                <a:latin typeface="+mn-ea"/>
                <a:cs typeface="+mn-lt"/>
              </a:rPr>
              <a:t>-ben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529" y="3642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43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5383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language is the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word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tempura</a:t>
            </a:r>
            <a:r>
              <a:rPr lang="ja-JP" sz="3600">
                <a:latin typeface="+mn-ea"/>
                <a:ea typeface="+mn-ea"/>
                <a:cs typeface="+mj-lt"/>
              </a:rPr>
              <a:t> originally from?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English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Chinese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Portug</a:t>
            </a:r>
            <a:r>
              <a:rPr lang="ja-JP">
                <a:latin typeface="+mn-ea"/>
                <a:cs typeface="+mn-lt"/>
              </a:rPr>
              <a:t>u</a:t>
            </a:r>
            <a:r>
              <a:rPr lang="en-US" altLang="ja-JP" dirty="0">
                <a:latin typeface="+mn-ea"/>
                <a:cs typeface="+mn-lt"/>
              </a:rPr>
              <a:t>ese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</a:t>
            </a:r>
            <a:r>
              <a:rPr lang="en-US" altLang="ja-JP" dirty="0" err="1">
                <a:latin typeface="+mn-ea"/>
                <a:cs typeface="+mn-lt"/>
              </a:rPr>
              <a:t>utch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2715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0340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891267"/>
            <a:ext cx="78160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original language of saboru, meaning "to skip class"?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Frenc</a:t>
            </a:r>
            <a:r>
              <a:rPr lang="en-US" altLang="ja-JP" dirty="0">
                <a:latin typeface="+mn-ea"/>
                <a:cs typeface="+mn-lt"/>
              </a:rPr>
              <a:t>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Russia</a:t>
            </a:r>
            <a:r>
              <a:rPr lang="en-US" altLang="ja-JP" dirty="0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Portuguese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Dutch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529" y="29958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4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0804" y="900522"/>
            <a:ext cx="708143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does a dog bark in Japanese?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baubau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rafurafu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wanwa</a:t>
            </a:r>
            <a:r>
              <a:rPr lang="ja-JP">
                <a:latin typeface="+mn-ea"/>
                <a:cs typeface="+mn-lt"/>
              </a:rPr>
              <a:t>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gao</a:t>
            </a:r>
            <a:r>
              <a:rPr lang="ja-JP">
                <a:latin typeface="+mn-ea"/>
                <a:cs typeface="+mn-lt"/>
              </a:rPr>
              <a:t>gao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607" y="43081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5175" y="891267"/>
            <a:ext cx="775982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does a rooster crow in Japan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ese?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kukurukū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kuppakupā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kokekokkō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kokk</a:t>
            </a:r>
            <a:r>
              <a:rPr lang="en-US" altLang="ja-JP" dirty="0" err="1">
                <a:latin typeface="+mn-ea"/>
                <a:cs typeface="+mn-lt"/>
              </a:rPr>
              <a:t>adō</a:t>
            </a:r>
            <a:endParaRPr lang="ja-JP" altLang="en-US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2" y="42800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777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6043" y="582728"/>
            <a:ext cx="7950836" cy="212426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expression that me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ans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make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perso</a:t>
            </a:r>
            <a:r>
              <a:rPr lang="ja-JP" sz="3200">
                <a:latin typeface="+mn-ea"/>
                <a:ea typeface="+mn-ea"/>
                <a:cs typeface="+mj-lt"/>
              </a:rPr>
              <a:t>n feel pleased by complimenting him or her, although you don't actually think so?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01271" y="2995981"/>
            <a:ext cx="6708671" cy="26543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goma o suru [grind sesame seeds]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mochi o yaku [grill a rice cake]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kome o taku [cook ri</a:t>
            </a:r>
            <a:r>
              <a:rPr lang="en-US" altLang="ja-JP" dirty="0" err="1">
                <a:latin typeface="+mn-ea"/>
                <a:cs typeface="+mn-lt"/>
              </a:rPr>
              <a:t>ce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take o waru [split bamboo]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201271" y="29959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00626" y="891267"/>
            <a:ext cx="614772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an obvious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cal</a:t>
            </a:r>
            <a:r>
              <a:rPr lang="ja-JP" sz="3600">
                <a:latin typeface="+mn-ea"/>
                <a:ea typeface="+mn-ea"/>
                <a:cs typeface="+mj-lt"/>
              </a:rPr>
              <a:t>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27214" y="3006017"/>
            <a:ext cx="6213499" cy="266874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massaona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uso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[blue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lie]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makkana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uso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[red</a:t>
            </a:r>
            <a:r>
              <a:rPr lang="ja-JP">
                <a:latin typeface="+mn-ea"/>
                <a:cs typeface="+mn-lt"/>
              </a:rPr>
              <a:t> l</a:t>
            </a:r>
            <a:r>
              <a:rPr lang="en-US" altLang="ja-JP" dirty="0" err="1">
                <a:latin typeface="+mn-ea"/>
                <a:cs typeface="+mn-lt"/>
              </a:rPr>
              <a:t>ie</a:t>
            </a:r>
            <a:r>
              <a:rPr lang="en-US" altLang="ja-JP" dirty="0">
                <a:latin typeface="+mn-ea"/>
                <a:cs typeface="+mn-lt"/>
              </a:rPr>
              <a:t>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makkurona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uso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[black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lie]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masshirona uso [white lie]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85956" y="36523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21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0859" y="891267"/>
            <a:ext cx="81701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expression for your face turning red because you feel very embarrassed ? "Kao kara ( ) ga deru [___ comes out of the face]."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9674" y="300288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netsu [fever]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yuge [stea</a:t>
            </a:r>
            <a:r>
              <a:rPr lang="en-US" altLang="ja-JP" dirty="0">
                <a:latin typeface="+mn-ea"/>
                <a:cs typeface="+mn-lt"/>
              </a:rPr>
              <a:t>m]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kemuri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smok</a:t>
            </a:r>
            <a:r>
              <a:rPr lang="ja-JP">
                <a:latin typeface="+mn-ea"/>
                <a:cs typeface="+mn-lt"/>
              </a:rPr>
              <a:t>e</a:t>
            </a:r>
            <a:r>
              <a:rPr lang="en-US" altLang="ja-JP" dirty="0">
                <a:latin typeface="+mn-ea"/>
                <a:cs typeface="+mn-lt"/>
              </a:rPr>
              <a:t>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[fire]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55" y="49273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6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means that you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very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</a:t>
            </a:r>
            <a:r>
              <a:rPr lang="ja-JP" sz="3600">
                <a:latin typeface="+mn-ea"/>
                <a:ea typeface="+mn-ea"/>
                <a:cs typeface="+mj-lt"/>
              </a:rPr>
              <a:t>gry?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98420" y="3022618"/>
            <a:ext cx="7349311" cy="26543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atama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kuru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[come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one</a:t>
            </a:r>
            <a:r>
              <a:rPr lang="ja-JP" altLang="en-US">
                <a:latin typeface="+mn-ea"/>
                <a:cs typeface="+mn-lt"/>
              </a:rPr>
              <a:t>’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head]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onaka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kuru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[come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one's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stomach]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kokoro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kuru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[come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one's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hea</a:t>
            </a:r>
            <a:r>
              <a:rPr lang="ja-JP">
                <a:latin typeface="+mn-ea"/>
                <a:cs typeface="+mn-lt"/>
              </a:rPr>
              <a:t>rt]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hana ni kuru [come to one's no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e]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197349" y="30207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344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1650" y="891267"/>
            <a:ext cx="840955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About how many jōyō kanji [kanji in common use] are generally used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1,000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2,000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5,000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about 1</a:t>
            </a:r>
            <a:r>
              <a:rPr lang="en-US" altLang="ja-JP" dirty="0">
                <a:latin typeface="+mn-ea"/>
                <a:cs typeface="+mn-lt"/>
              </a:rPr>
              <a:t>0,000</a:t>
            </a:r>
            <a:br>
              <a:rPr lang="en-US" alt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524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face color do you say to express that someone looks sick?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white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black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blue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bro</a:t>
            </a:r>
            <a:r>
              <a:rPr lang="ja-JP">
                <a:latin typeface="+mn-ea"/>
                <a:cs typeface="+mn-lt"/>
              </a:rPr>
              <a:t>w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021" y="42809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47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EA53FE4-8130-4E7C-8F72-ADA9CE47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15001"/>
            <a:ext cx="7490085" cy="173924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6405" y="891267"/>
            <a:ext cx="769728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creatures is written as 海豚 in kanji?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+mn-ea"/>
              </a:rPr>
              <a:t>    ①            ②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③</a:t>
            </a:r>
            <a:r>
              <a:rPr lang="ja-JP" dirty="0">
                <a:latin typeface="+mn-ea"/>
              </a:rPr>
              <a:t>            </a:t>
            </a:r>
            <a:r>
              <a:rPr lang="ja-JP" altLang="en-US">
                <a:latin typeface="+mn-ea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80395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B56449-421B-40DD-8DF2-8AD581123B3A}"/>
              </a:ext>
            </a:extLst>
          </p:cNvPr>
          <p:cNvSpPr txBox="1"/>
          <p:nvPr/>
        </p:nvSpPr>
        <p:spPr>
          <a:xfrm>
            <a:off x="1294473" y="54720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whale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10F23-D53E-47FB-B657-E4BCF9AF6D07}"/>
              </a:ext>
            </a:extLst>
          </p:cNvPr>
          <p:cNvSpPr txBox="1"/>
          <p:nvPr/>
        </p:nvSpPr>
        <p:spPr>
          <a:xfrm>
            <a:off x="3065006" y="54720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dolphin</a:t>
            </a:r>
            <a:endParaRPr lang="en-US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5A5E06-F56B-4892-89B3-F2DE982DD408}"/>
              </a:ext>
            </a:extLst>
          </p:cNvPr>
          <p:cNvSpPr txBox="1"/>
          <p:nvPr/>
        </p:nvSpPr>
        <p:spPr>
          <a:xfrm>
            <a:off x="6852249" y="54720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  <a:cs typeface="Meiryo UI"/>
              </a:rPr>
              <a:t>sea lion</a:t>
            </a:r>
            <a:endParaRPr lang="en-US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B57600-6D53-4FFB-9848-F92BCDE76131}"/>
              </a:ext>
            </a:extLst>
          </p:cNvPr>
          <p:cNvSpPr txBox="1"/>
          <p:nvPr/>
        </p:nvSpPr>
        <p:spPr>
          <a:xfrm>
            <a:off x="4978252" y="54720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blowfish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5497" y="891267"/>
            <a:ext cx="744537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write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tsuyu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,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meaning</a:t>
            </a:r>
            <a:r>
              <a:rPr lang="ja-JP" sz="3600">
                <a:latin typeface="+mn-ea"/>
                <a:ea typeface="+mn-ea"/>
                <a:cs typeface="+mj-lt"/>
              </a:rPr>
              <a:t> 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rain</a:t>
            </a:r>
            <a:r>
              <a:rPr lang="ja-JP" sz="3600">
                <a:latin typeface="+mn-ea"/>
                <a:ea typeface="+mn-ea"/>
                <a:cs typeface="+mj-lt"/>
              </a:rPr>
              <a:t>y season in June, in kanji?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96151" y="2996537"/>
            <a:ext cx="567635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桃雨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[peach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rain]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桜雨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[cherry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blossom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rain]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梅雨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[plum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rain]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松雨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[pine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rain]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75041" y="42716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98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8239" y="891267"/>
            <a:ext cx="773334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do you write America in Japanese using kanji?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米国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美国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ja-JP" altLang="en-US">
                <a:latin typeface="+mn-ea"/>
                <a:cs typeface="+mn-lt"/>
              </a:rPr>
              <a:t>加国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州国</a:t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086" y="29912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680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66175" y="891267"/>
            <a:ext cx="700406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ow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yo</a:t>
            </a:r>
            <a:r>
              <a:rPr lang="ja-JP" sz="3600">
                <a:latin typeface="+mn-ea"/>
                <a:ea typeface="+mn-ea"/>
                <a:cs typeface="+mj-lt"/>
              </a:rPr>
              <a:t>u write G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ermany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France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</a:t>
            </a:r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sz="3600">
                <a:latin typeface="+mn-ea"/>
                <a:ea typeface="+mn-ea"/>
                <a:cs typeface="+mj-lt"/>
              </a:rPr>
              <a:t>g kanji?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独不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>
                <a:latin typeface="+mn-ea"/>
                <a:cs typeface="+mn-lt"/>
              </a:rPr>
              <a:t>独仏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土仏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土不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423" y="3643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90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500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dirty="0">
                <a:latin typeface="+mn-ea"/>
                <a:cs typeface="+mn-lt"/>
              </a:rPr>
              <a:t>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2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dirty="0">
                <a:latin typeface="+mn-ea"/>
                <a:cs typeface="+mn-lt"/>
              </a:rPr>
              <a:t>000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541" y="42733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8262" y="594180"/>
            <a:ext cx="7471255" cy="2236828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How many kanji do children learn 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tot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l by 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ti</a:t>
            </a:r>
            <a:r>
              <a:rPr lang="ja-JP" sz="3200" dirty="0">
                <a:latin typeface="+mn-ea"/>
                <a:ea typeface="+mn-ea"/>
                <a:cs typeface="+mj-lt"/>
              </a:rPr>
              <a:t>me they graduate from elementary school in Japan?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833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80" y="891267"/>
            <a:ext cx="762233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When did hiragana and katakana start being used?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around </a:t>
            </a:r>
            <a:r>
              <a:rPr lang="en-US" altLang="ja-JP" dirty="0">
                <a:latin typeface="+mn-ea"/>
                <a:cs typeface="+mn-lt"/>
              </a:rPr>
              <a:t>300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B.C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around 80</a:t>
            </a:r>
            <a:r>
              <a:rPr lang="en-US" altLang="ja-JP" dirty="0">
                <a:latin typeface="+mn-ea"/>
                <a:cs typeface="+mn-lt"/>
              </a:rPr>
              <a:t>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around 1,3</a:t>
            </a:r>
            <a:r>
              <a:rPr lang="en-US" altLang="ja-JP" dirty="0">
                <a:latin typeface="+mn-ea"/>
                <a:cs typeface="+mn-lt"/>
              </a:rPr>
              <a:t>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around 1,</a:t>
            </a:r>
            <a:r>
              <a:rPr lang="en-US" altLang="ja-JP" dirty="0">
                <a:latin typeface="+mn-ea"/>
                <a:cs typeface="+mn-lt"/>
              </a:rPr>
              <a:t>800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C.</a:t>
            </a:r>
            <a:r>
              <a:rPr lang="en-US" altLang="ja-JP" dirty="0">
                <a:latin typeface="+mn-ea"/>
                <a:cs typeface="+mn-lt"/>
              </a:rPr>
              <a:t>E.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774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97224" y="974394"/>
            <a:ext cx="876361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hich kanji was hiraganaa あ (a) made from?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亜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阿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吾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安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296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962" y="891267"/>
            <a:ext cx="711017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kind of people used hiragana in ancient times?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children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wom</a:t>
            </a:r>
            <a:r>
              <a:rPr lang="ja-JP" dirty="0">
                <a:latin typeface="+mn-ea"/>
                <a:cs typeface="+mn-lt"/>
              </a:rPr>
              <a:t>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emperor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 dirty="0">
                <a:latin typeface="+mn-ea"/>
                <a:cs typeface="+mn-lt"/>
              </a:rPr>
              <a:t>on</a:t>
            </a:r>
            <a:r>
              <a:rPr lang="en-US" altLang="ja-JP" dirty="0" err="1">
                <a:latin typeface="+mn-ea"/>
                <a:cs typeface="+mn-lt"/>
              </a:rPr>
              <a:t>ks</a:t>
            </a:r>
            <a:endParaRPr lang="ja-JP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9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69221" y="891267"/>
            <a:ext cx="658183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ＭＳ Ｐゴシック"/>
                <a:ea typeface="ＭＳ Ｐゴシック"/>
                <a:cs typeface="+mj-lt"/>
              </a:rPr>
              <a:t>Which one of the following kanji </a:t>
            </a:r>
            <a:r>
              <a:rPr lang="ja-JP" sz="3600" u="sng" dirty="0">
                <a:latin typeface="ＭＳ Ｐゴシック"/>
                <a:ea typeface="ＭＳ Ｐゴシック"/>
                <a:cs typeface="+mj-lt"/>
              </a:rPr>
              <a:t>does not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 actually e</a:t>
            </a:r>
            <a:r>
              <a:rPr lang="en-US" altLang="ja-JP" sz="3600" err="1">
                <a:latin typeface="ＭＳ Ｐゴシック"/>
                <a:ea typeface="ＭＳ Ｐゴシック"/>
                <a:cs typeface="+mj-lt"/>
              </a:rPr>
              <a:t>xist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6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 </a:t>
            </a:r>
            <a:r>
              <a:rPr lang="en-US" altLang="ja-JP" dirty="0">
                <a:latin typeface="+mn-ea"/>
                <a:cs typeface="+mn-lt"/>
              </a:rPr>
              <a:t>』</a:t>
            </a:r>
            <a:r>
              <a:rPr lang="ja-JP" altLang="en-US" dirty="0">
                <a:latin typeface="+mn-ea"/>
                <a:cs typeface="+mn-lt"/>
              </a:rPr>
              <a:t>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凸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 dirty="0">
                <a:latin typeface="+mn-ea"/>
                <a:cs typeface="+mn-lt"/>
              </a:rPr>
              <a:t>凹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回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85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1417</Words>
  <Application>Microsoft Office PowerPoint</Application>
  <PresentationFormat>画面に合わせる (4:3)</PresentationFormat>
  <Paragraphs>217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7" baseType="lpstr">
      <vt:lpstr>Meiryo UI</vt:lpstr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With what language does Japanese share the same roots (same origin/related)?</vt:lpstr>
      <vt:lpstr>Where were kanji born?</vt:lpstr>
      <vt:lpstr>About how many jōyō kanji [kanji in common use] are generally used in Japan?</vt:lpstr>
      <vt:lpstr>How many kanji do children learn in total by the time they graduate from elementary school in Japan?</vt:lpstr>
      <vt:lpstr>When did hiragana and katakana start being used?</vt:lpstr>
      <vt:lpstr>Which kanji was hiraganaa あ (a) made from?</vt:lpstr>
      <vt:lpstr>What kind of people used hiragana in ancient times?</vt:lpstr>
      <vt:lpstr>Which one of the following kanji does not actually exist?</vt:lpstr>
      <vt:lpstr>Which one of the following kanji was made in Japan?</vt:lpstr>
      <vt:lpstr>How many hiragana can be written with a single stroke like つ, そ and ん?</vt:lpstr>
      <vt:lpstr>How many katakana can be written with a single stroke like フ ?</vt:lpstr>
      <vt:lpstr>How is it said that the word haha [mother] was pronounced about 1500 years ago?</vt:lpstr>
      <vt:lpstr>What was the country of origin of Rodriguez, who came to Japan around 1600 C.E. and wrote a Japanese grammar textbook?</vt:lpstr>
      <vt:lpstr>Before hiragana and katakana, Japanese syllables were indicated using kanji, such as 以呂波 (i-ro-ha). What do you call these characters? </vt:lpstr>
      <vt:lpstr>What does sessha, an old word used by samurai, mean? </vt:lpstr>
      <vt:lpstr>Which one of the following samurai words means "thank you"?</vt:lpstr>
      <vt:lpstr>What kind of people mainly use the language style "-ssu" instead of "-desu," as in "いいっす[ii-ssu]"?</vt:lpstr>
      <vt:lpstr>What is the phrase used by young people to describe a person who is "kuki ga yomenai" (who doesn't consider his or her surroundings)?</vt:lpstr>
      <vt:lpstr>Which one of the following words used by young people to mean "so --" or "very --" does not actually exist?</vt:lpstr>
      <vt:lpstr>Which one of the following words used by young people means "really"?</vt:lpstr>
      <vt:lpstr>What is the adjective used by young people to mean "unpleasant (person)"? </vt:lpstr>
      <vt:lpstr>What does ōkini in Osaka dialect mean?</vt:lpstr>
      <vt:lpstr>How do you say "mother" in Osaka dialect?</vt:lpstr>
      <vt:lpstr>What word is added to a verb in Osaka dialect when you use honorific language?</vt:lpstr>
      <vt:lpstr>What does -desu change into in traditional Kyoto language used by maiko ?</vt:lpstr>
      <vt:lpstr>What does churasan in Okinawa dialect mean?</vt:lpstr>
      <vt:lpstr>Which one of the following words is used by Okinawa people when they are surprised? </vt:lpstr>
      <vt:lpstr>What is the word corresponding to baka in Kanto and aho in Kansai in the Hokuriku region, such as in Toyama?</vt:lpstr>
      <vt:lpstr>What does the following conversational exchange in Tohoku dialect mean? "Dosa?" – "Yusa." </vt:lpstr>
      <vt:lpstr>What is Tohoku dialect sometimes called?</vt:lpstr>
      <vt:lpstr>Which language is the word tempura originally from?</vt:lpstr>
      <vt:lpstr>What is the original language of saboru, meaning "to skip class"?</vt:lpstr>
      <vt:lpstr>How does a dog bark in Japanese?</vt:lpstr>
      <vt:lpstr>How does a rooster crow in Japanese?</vt:lpstr>
      <vt:lpstr>What is the expression that means you make a person feel pleased by complimenting him or her, although you don't actually think so?</vt:lpstr>
      <vt:lpstr>What is an obvious lie called?</vt:lpstr>
      <vt:lpstr>What is the expression for your face turning red because you feel very embarrassed ? "Kao kara ( ) ga deru [___ comes out of the face]."</vt:lpstr>
      <vt:lpstr>Which one of the following means that you are very angry?</vt:lpstr>
      <vt:lpstr>What face color do you say to express that someone looks sick?</vt:lpstr>
      <vt:lpstr>Which one of the following creatures is written as 海豚 in kanji?</vt:lpstr>
      <vt:lpstr>How do you write tsuyu, meaning the rainy season in June, in kanji?</vt:lpstr>
      <vt:lpstr>How do you write America in Japanese using kanji?</vt:lpstr>
      <vt:lpstr>How do you write Germany and France in Japanese using kanji?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2020-07-28T10:31:25Z</dcterms:created>
  <dcterms:modified xsi:type="dcterms:W3CDTF">2020-07-28T10:31:34Z</dcterms:modified>
</cp:coreProperties>
</file>