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4"/>
  </p:notesMasterIdLst>
  <p:sldIdLst>
    <p:sldId id="467" r:id="rId6"/>
    <p:sldId id="323" r:id="rId7"/>
    <p:sldId id="419" r:id="rId8"/>
    <p:sldId id="439" r:id="rId9"/>
    <p:sldId id="440" r:id="rId10"/>
    <p:sldId id="441" r:id="rId11"/>
    <p:sldId id="442" r:id="rId12"/>
    <p:sldId id="443" r:id="rId13"/>
    <p:sldId id="444" r:id="rId14"/>
    <p:sldId id="445" r:id="rId15"/>
    <p:sldId id="446" r:id="rId16"/>
    <p:sldId id="447" r:id="rId17"/>
    <p:sldId id="365" r:id="rId18"/>
    <p:sldId id="448" r:id="rId19"/>
    <p:sldId id="449" r:id="rId20"/>
    <p:sldId id="450" r:id="rId21"/>
    <p:sldId id="451" r:id="rId22"/>
    <p:sldId id="452" r:id="rId23"/>
    <p:sldId id="413" r:id="rId24"/>
    <p:sldId id="453" r:id="rId25"/>
    <p:sldId id="454" r:id="rId26"/>
    <p:sldId id="369" r:id="rId27"/>
    <p:sldId id="455" r:id="rId28"/>
    <p:sldId id="456" r:id="rId29"/>
    <p:sldId id="408" r:id="rId30"/>
    <p:sldId id="457" r:id="rId31"/>
    <p:sldId id="458" r:id="rId32"/>
    <p:sldId id="405" r:id="rId33"/>
    <p:sldId id="459" r:id="rId34"/>
    <p:sldId id="428" r:id="rId35"/>
    <p:sldId id="460" r:id="rId36"/>
    <p:sldId id="461" r:id="rId37"/>
    <p:sldId id="402" r:id="rId38"/>
    <p:sldId id="462" r:id="rId39"/>
    <p:sldId id="463" r:id="rId40"/>
    <p:sldId id="464" r:id="rId41"/>
    <p:sldId id="465" r:id="rId42"/>
    <p:sldId id="466" r:id="rId4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BE2F5A-30CE-F718-C11E-B6DBC1A1E6E5}" v="1" dt="2020-06-30T05:38:57.614"/>
    <p1510:client id="{07F51EF7-39BA-89C2-06E9-A5298406B8DA}" v="2" dt="2020-07-19T15:15:58.805"/>
    <p1510:client id="{18FC11BF-5F81-254E-06F1-ADB7BEF56D2E}" v="58" dt="2020-05-14T06:07:49.719"/>
    <p1510:client id="{1D313583-2746-7B5E-58FB-96D154C4EC62}" v="76" dt="2020-06-30T09:29:01.523"/>
    <p1510:client id="{2A792B84-C7AE-02D5-4742-6FC1AC7FF964}" v="61" dt="2020-04-30T07:36:27.487"/>
    <p1510:client id="{32560E3F-6E7F-989F-0582-AAD10195E349}" v="10" dt="2020-04-24T05:06:32.766"/>
    <p1510:client id="{3B5F0050-BA5C-59CE-305A-183C80FED001}" v="204" dt="2020-05-29T13:18:19.687"/>
    <p1510:client id="{3B92FBB3-D84A-8913-CBD3-09AD687D99B4}" v="3103" dt="2020-06-18T08:57:09.727"/>
    <p1510:client id="{3D6B481C-B2F3-8C35-83B9-69CEAEA65BAE}" v="781" dt="2020-06-17T13:47:55.846"/>
    <p1510:client id="{44FE115C-AC6F-1321-9BE7-D656D1425CF7}" v="59" dt="2020-06-17T08:35:45.07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60B580F9-2B26-5179-C2BB-1D78BE199225}" v="4" dt="2020-04-24T06:30:42.413"/>
    <p1510:client id="{6ECE0081-082F-DE2F-3239-FE187C06C761}" v="28" dt="2020-04-24T05:04:27.421"/>
    <p1510:client id="{77770521-1096-65D8-8608-C791C93E3435}" v="166" dt="2020-04-24T05:00:35.723"/>
    <p1510:client id="{7902722F-919F-A65A-66CF-B40F56663DD7}" v="7" dt="2020-07-19T15:08:13.205"/>
    <p1510:client id="{86561132-1521-DB71-059F-0CA1F7EB5F7A}" v="22" dt="2020-06-30T13:21:51.335"/>
    <p1510:client id="{86E6FCAB-DDD2-562A-3E53-5F8720C5BEC7}" v="1" dt="2020-05-20T05:41:57.905"/>
    <p1510:client id="{8E5F2D90-B834-33E8-9657-122E01031611}" v="103" dt="2020-07-17T07:03:36.397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3B99C9D-EC9F-FEA2-2902-5BB730A5A7C5}" v="2331" dt="2020-06-14T13:26:14.984"/>
    <p1510:client id="{98CA3BA5-CB3E-9B4E-9F79-CE8C4D0014E2}" v="182" dt="2020-05-15T00:54:24.539"/>
    <p1510:client id="{A31E48B3-71D9-A315-DAA5-B2029F5ED324}" v="235" dt="2020-05-14T11:18:43.305"/>
    <p1510:client id="{BA90E12B-9006-16FD-BAF8-1D3002BE205A}" v="2716" dt="2020-06-29T09:24:14.075"/>
    <p1510:client id="{BCE0132B-ADFA-1311-42B8-CECB19F91CC1}" v="180" dt="2020-04-30T08:30:26.746"/>
    <p1510:client id="{CA18398E-DD4B-1074-263C-734FBC3AA9C0}" v="5252" dt="2020-05-29T06:38:14.701"/>
    <p1510:client id="{D2547D75-557D-17A7-131E-77694D3B722D}" v="34" dt="2020-05-15T00:30:17.220"/>
    <p1510:client id="{E9809917-C7AD-9CFE-B7D2-681E7DD7514C}" v="405" dt="2020-05-19T04:34:35.133"/>
    <p1510:client id="{EB400AA0-BC51-A510-448C-CDF64F5C6662}" v="53" dt="2020-06-10T02:22:29.972"/>
    <p1510:client id="{F49D7B01-71BF-5687-DF6F-3D8072ACE0B9}" v="337" dt="2020-05-21T06:27:04.251"/>
    <p1510:client id="{FABFAEDD-D384-493F-E26A-15BDF56D23F0}" v="2136" dt="2020-06-29T00:38:45.8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10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ableStyles" Target="tableStyles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FABFAEDD-D384-493F-E26A-15BDF56D23F0}"/>
    <pc:docChg chg="addSld modSld sldOrd">
      <pc:chgData name="内田 陽子" userId="S::yoko_uchida@jpfgojp.onmicrosoft.com::3ba88787-b8da-4fc8-a417-83f627a88c5e" providerId="AD" clId="Web-{FABFAEDD-D384-493F-E26A-15BDF56D23F0}" dt="2020-06-29T00:38:45.858" v="2107" actId="1076"/>
      <pc:docMkLst>
        <pc:docMk/>
      </pc:docMkLst>
      <pc:sldChg chg="addSp delSp modSp">
        <pc:chgData name="内田 陽子" userId="S::yoko_uchida@jpfgojp.onmicrosoft.com::3ba88787-b8da-4fc8-a417-83f627a88c5e" providerId="AD" clId="Web-{FABFAEDD-D384-493F-E26A-15BDF56D23F0}" dt="2020-06-27T14:58:00.306" v="91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FABFAEDD-D384-493F-E26A-15BDF56D23F0}" dt="2020-06-27T14:57:37.478" v="87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7T14:56:29.712" v="45" actId="20577"/>
          <ac:spMkLst>
            <pc:docMk/>
            <pc:sldMk cId="2010396247" sldId="258"/>
            <ac:spMk id="3" creationId="{E0222A54-0EEB-4AA0-83C1-3E319CDEEA14}"/>
          </ac:spMkLst>
        </pc:spChg>
        <pc:spChg chg="add mod">
          <ac:chgData name="内田 陽子" userId="S::yoko_uchida@jpfgojp.onmicrosoft.com::3ba88787-b8da-4fc8-a417-83f627a88c5e" providerId="AD" clId="Web-{FABFAEDD-D384-493F-E26A-15BDF56D23F0}" dt="2020-06-27T14:58:00.306" v="91"/>
          <ac:spMkLst>
            <pc:docMk/>
            <pc:sldMk cId="2010396247" sldId="258"/>
            <ac:spMk id="6" creationId="{DD586B3A-10B6-457E-9E5C-9AEAFD03FCC8}"/>
          </ac:spMkLst>
        </pc:spChg>
        <pc:picChg chg="add mod modCrop">
          <ac:chgData name="内田 陽子" userId="S::yoko_uchida@jpfgojp.onmicrosoft.com::3ba88787-b8da-4fc8-a417-83f627a88c5e" providerId="AD" clId="Web-{FABFAEDD-D384-493F-E26A-15BDF56D23F0}" dt="2020-06-27T14:55:55.665" v="7" actId="1076"/>
          <ac:picMkLst>
            <pc:docMk/>
            <pc:sldMk cId="2010396247" sldId="258"/>
            <ac:picMk id="5" creationId="{A3BCFB24-1DBD-4C64-820A-C01C8D94424C}"/>
          </ac:picMkLst>
        </pc:picChg>
        <pc:picChg chg="del">
          <ac:chgData name="内田 陽子" userId="S::yoko_uchida@jpfgojp.onmicrosoft.com::3ba88787-b8da-4fc8-a417-83f627a88c5e" providerId="AD" clId="Web-{FABFAEDD-D384-493F-E26A-15BDF56D23F0}" dt="2020-06-27T14:56:00.352" v="8"/>
          <ac:picMkLst>
            <pc:docMk/>
            <pc:sldMk cId="2010396247" sldId="258"/>
            <ac:picMk id="10" creationId="{24D65E80-15BC-48C7-BF38-2F6831FE31D1}"/>
          </ac:picMkLst>
        </pc:picChg>
      </pc:sldChg>
      <pc:sldChg chg="addSp delSp modSp">
        <pc:chgData name="内田 陽子" userId="S::yoko_uchida@jpfgojp.onmicrosoft.com::3ba88787-b8da-4fc8-a417-83f627a88c5e" providerId="AD" clId="Web-{FABFAEDD-D384-493F-E26A-15BDF56D23F0}" dt="2020-06-28T09:17:07.454" v="246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FABFAEDD-D384-493F-E26A-15BDF56D23F0}" dt="2020-06-28T09:16:41.875" v="215" actId="1076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5:47.976" v="199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09:42.977" v="175" actId="20577"/>
          <ac:spMkLst>
            <pc:docMk/>
            <pc:sldMk cId="1239041308" sldId="323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FABFAEDD-D384-493F-E26A-15BDF56D23F0}" dt="2020-06-27T14:58:26.322" v="95"/>
          <ac:spMkLst>
            <pc:docMk/>
            <pc:sldMk cId="1239041308" sldId="323"/>
            <ac:spMk id="5" creationId="{290FC848-67B5-4996-A7D2-26EBC0B86D78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5:54.897" v="200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6:59.235" v="230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7:07.454" v="246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6:51.985" v="219" actId="1076"/>
          <ac:spMkLst>
            <pc:docMk/>
            <pc:sldMk cId="1239041308" sldId="32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FABFAEDD-D384-493F-E26A-15BDF56D23F0}" dt="2020-06-29T00:20:39.298" v="1841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FABFAEDD-D384-493F-E26A-15BDF56D23F0}" dt="2020-06-29T00:19:13.846" v="1763" actId="20577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7:35.768" v="1705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8:59.267" v="1751" actId="20577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0:26.720" v="1840" actId="1076"/>
          <ac:spMkLst>
            <pc:docMk/>
            <pc:sldMk cId="3225434964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9:37.986" v="1805" actId="20577"/>
          <ac:spMkLst>
            <pc:docMk/>
            <pc:sldMk cId="3225434964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0:02.299" v="1836" actId="20577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9:27.424" v="1793" actId="20577"/>
          <ac:spMkLst>
            <pc:docMk/>
            <pc:sldMk cId="3225434964" sldId="365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FABFAEDD-D384-493F-E26A-15BDF56D23F0}" dt="2020-06-28T09:33:53.296" v="722" actId="20577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FABFAEDD-D384-493F-E26A-15BDF56D23F0}" dt="2020-06-28T09:20:34.187" v="361" actId="1076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8:29.547" v="266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3:53.296" v="722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1:03.968" v="387" actId="1076"/>
          <ac:spMkLst>
            <pc:docMk/>
            <pc:sldMk cId="219858601" sldId="4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13.874" v="329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29.609" v="358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54.515" v="384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add">
        <pc:chgData name="内田 陽子" userId="S::yoko_uchida@jpfgojp.onmicrosoft.com::3ba88787-b8da-4fc8-a417-83f627a88c5e" providerId="AD" clId="Web-{FABFAEDD-D384-493F-E26A-15BDF56D23F0}" dt="2020-06-27T14:58:45.759" v="96"/>
        <pc:sldMkLst>
          <pc:docMk/>
          <pc:sldMk cId="1737716498" sldId="438"/>
        </pc:sldMkLst>
      </pc:sldChg>
      <pc:sldChg chg="modSp add ord replId">
        <pc:chgData name="内田 陽子" userId="S::yoko_uchida@jpfgojp.onmicrosoft.com::3ba88787-b8da-4fc8-a417-83f627a88c5e" providerId="AD" clId="Web-{FABFAEDD-D384-493F-E26A-15BDF56D23F0}" dt="2020-06-28T09:25:00.171" v="498" actId="20577"/>
        <pc:sldMkLst>
          <pc:docMk/>
          <pc:sldMk cId="3549227618" sldId="439"/>
        </pc:sldMkLst>
        <pc:spChg chg="mod">
          <ac:chgData name="内田 陽子" userId="S::yoko_uchida@jpfgojp.onmicrosoft.com::3ba88787-b8da-4fc8-a417-83f627a88c5e" providerId="AD" clId="Web-{FABFAEDD-D384-493F-E26A-15BDF56D23F0}" dt="2020-06-28T09:24:25.202" v="449" actId="20577"/>
          <ac:spMkLst>
            <pc:docMk/>
            <pc:sldMk cId="3549227618" sldId="43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2:47.030" v="417" actId="20577"/>
          <ac:spMkLst>
            <pc:docMk/>
            <pc:sldMk cId="3549227618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17.655" v="443" actId="20577"/>
          <ac:spMkLst>
            <pc:docMk/>
            <pc:sldMk cId="3549227618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2:54.217" v="418" actId="1076"/>
          <ac:spMkLst>
            <pc:docMk/>
            <pc:sldMk cId="3549227618" sldId="43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46.733" v="473" actId="20577"/>
          <ac:spMkLst>
            <pc:docMk/>
            <pc:sldMk cId="3549227618" sldId="43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5:00.171" v="498" actId="20577"/>
          <ac:spMkLst>
            <pc:docMk/>
            <pc:sldMk cId="3549227618" sldId="43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37.967" v="462" actId="20577"/>
          <ac:spMkLst>
            <pc:docMk/>
            <pc:sldMk cId="3549227618" sldId="439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09:27:49.920" v="617" actId="20577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FABFAEDD-D384-493F-E26A-15BDF56D23F0}" dt="2020-06-28T09:27:20.420" v="576" actId="20577"/>
          <ac:spMkLst>
            <pc:docMk/>
            <pc:sldMk cId="2850448850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51.702" v="548" actId="20577"/>
          <ac:spMkLst>
            <pc:docMk/>
            <pc:sldMk cId="2850448850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11.171" v="522" actId="20577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59.108" v="549" actId="1076"/>
          <ac:spMkLst>
            <pc:docMk/>
            <pc:sldMk cId="2850448850" sldId="44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7:35.639" v="595" actId="20577"/>
          <ac:spMkLst>
            <pc:docMk/>
            <pc:sldMk cId="2850448850" sldId="4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7:49.920" v="617" actId="20577"/>
          <ac:spMkLst>
            <pc:docMk/>
            <pc:sldMk cId="2850448850" sldId="440"/>
            <ac:spMk id="10" creationId="{9A12C887-F2A3-44AE-B14D-889C875FFA4A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09:37:33.248" v="774" actId="20577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FABFAEDD-D384-493F-E26A-15BDF56D23F0}" dt="2020-06-28T09:36:52.577" v="733" actId="20577"/>
          <ac:spMkLst>
            <pc:docMk/>
            <pc:sldMk cId="3994304355" sldId="4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1:05.872" v="714" actId="20577"/>
          <ac:spMkLst>
            <pc:docMk/>
            <pc:sldMk cId="3994304355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0:24.045" v="693" actId="20577"/>
          <ac:spMkLst>
            <pc:docMk/>
            <pc:sldMk cId="3994304355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1:12.560" v="715" actId="1076"/>
          <ac:spMkLst>
            <pc:docMk/>
            <pc:sldMk cId="3994304355" sldId="44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18.639" v="765" actId="20577"/>
          <ac:spMkLst>
            <pc:docMk/>
            <pc:sldMk cId="3994304355" sldId="44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33.248" v="774" actId="20577"/>
          <ac:spMkLst>
            <pc:docMk/>
            <pc:sldMk cId="3994304355" sldId="44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03.639" v="744" actId="20577"/>
          <ac:spMkLst>
            <pc:docMk/>
            <pc:sldMk cId="3994304355" sldId="44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16:19.660" v="910" actId="1076"/>
        <pc:sldMkLst>
          <pc:docMk/>
          <pc:sldMk cId="2134300188" sldId="442"/>
        </pc:sldMkLst>
        <pc:spChg chg="mod">
          <ac:chgData name="内田 陽子" userId="S::yoko_uchida@jpfgojp.onmicrosoft.com::3ba88787-b8da-4fc8-a417-83f627a88c5e" providerId="AD" clId="Web-{FABFAEDD-D384-493F-E26A-15BDF56D23F0}" dt="2020-06-28T12:10:37.939" v="845" actId="20577"/>
          <ac:spMkLst>
            <pc:docMk/>
            <pc:sldMk cId="2134300188" sldId="44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1:46:09.156" v="795" actId="20577"/>
          <ac:spMkLst>
            <pc:docMk/>
            <pc:sldMk cId="2134300188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6:19.660" v="910" actId="1076"/>
          <ac:spMkLst>
            <pc:docMk/>
            <pc:sldMk cId="2134300188" sldId="4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1:46:18.827" v="796" actId="1076"/>
          <ac:spMkLst>
            <pc:docMk/>
            <pc:sldMk cId="2134300188" sldId="44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15.955" v="882" actId="20577"/>
          <ac:spMkLst>
            <pc:docMk/>
            <pc:sldMk cId="2134300188" sldId="44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30.158" v="906" actId="20577"/>
          <ac:spMkLst>
            <pc:docMk/>
            <pc:sldMk cId="2134300188" sldId="44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02.892" v="862" actId="20577"/>
          <ac:spMkLst>
            <pc:docMk/>
            <pc:sldMk cId="2134300188" sldId="442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23:30.097" v="1087" actId="20577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FABFAEDD-D384-493F-E26A-15BDF56D23F0}" dt="2020-06-28T12:22:20.612" v="1035" actId="20577"/>
          <ac:spMkLst>
            <pc:docMk/>
            <pc:sldMk cId="2624926469" sldId="4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8:03.598" v="934" actId="20577"/>
          <ac:spMkLst>
            <pc:docMk/>
            <pc:sldMk cId="2624926469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1:52.441" v="982" actId="20577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8:10.848" v="935" actId="1076"/>
          <ac:spMkLst>
            <pc:docMk/>
            <pc:sldMk cId="2624926469" sldId="44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2:30.722" v="1046" actId="20577"/>
          <ac:spMkLst>
            <pc:docMk/>
            <pc:sldMk cId="2624926469" sldId="44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2:56.253" v="1073" actId="20577"/>
          <ac:spMkLst>
            <pc:docMk/>
            <pc:sldMk cId="2624926469" sldId="44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3:30.097" v="1087" actId="20577"/>
          <ac:spMkLst>
            <pc:docMk/>
            <pc:sldMk cId="2624926469" sldId="443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30:32.924" v="1257" actId="1076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FABFAEDD-D384-493F-E26A-15BDF56D23F0}" dt="2020-06-28T12:28:40.487" v="1201" actId="20577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5:52.425" v="1109" actId="20577"/>
          <ac:spMkLst>
            <pc:docMk/>
            <pc:sldMk cId="1821118130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26.159" v="1190" actId="20577"/>
          <ac:spMkLst>
            <pc:docMk/>
            <pc:sldMk cId="1821118130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50.784" v="1218" actId="20577"/>
          <ac:spMkLst>
            <pc:docMk/>
            <pc:sldMk cId="1821118130" sldId="4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59.268" v="1224" actId="20577"/>
          <ac:spMkLst>
            <pc:docMk/>
            <pc:sldMk cId="1821118130" sldId="4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0:32.924" v="1257" actId="1076"/>
          <ac:spMkLst>
            <pc:docMk/>
            <pc:sldMk cId="1821118130" sldId="44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40:58.284" v="1478" actId="20577"/>
        <pc:sldMkLst>
          <pc:docMk/>
          <pc:sldMk cId="1506209741" sldId="445"/>
        </pc:sldMkLst>
        <pc:spChg chg="mod">
          <ac:chgData name="内田 陽子" userId="S::yoko_uchida@jpfgojp.onmicrosoft.com::3ba88787-b8da-4fc8-a417-83f627a88c5e" providerId="AD" clId="Web-{FABFAEDD-D384-493F-E26A-15BDF56D23F0}" dt="2020-06-28T12:39:48.972" v="1401" actId="20577"/>
          <ac:spMkLst>
            <pc:docMk/>
            <pc:sldMk cId="1506209741" sldId="44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3:39.376" v="1280" actId="20577"/>
          <ac:spMkLst>
            <pc:docMk/>
            <pc:sldMk cId="1506209741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9:22.285" v="1383" actId="20577"/>
          <ac:spMkLst>
            <pc:docMk/>
            <pc:sldMk cId="1506209741" sldId="4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9:35.832" v="1384" actId="1076"/>
          <ac:spMkLst>
            <pc:docMk/>
            <pc:sldMk cId="1506209741" sldId="44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36.816" v="1434" actId="20577"/>
          <ac:spMkLst>
            <pc:docMk/>
            <pc:sldMk cId="1506209741" sldId="44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43.597" v="1442" actId="20577"/>
          <ac:spMkLst>
            <pc:docMk/>
            <pc:sldMk cId="1506209741" sldId="44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58.284" v="1478" actId="20577"/>
          <ac:spMkLst>
            <pc:docMk/>
            <pc:sldMk cId="1506209741" sldId="44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48:28.658" v="1609" actId="20577"/>
        <pc:sldMkLst>
          <pc:docMk/>
          <pc:sldMk cId="3757872599" sldId="446"/>
        </pc:sldMkLst>
        <pc:spChg chg="mod">
          <ac:chgData name="内田 陽子" userId="S::yoko_uchida@jpfgojp.onmicrosoft.com::3ba88787-b8da-4fc8-a417-83f627a88c5e" providerId="AD" clId="Web-{FABFAEDD-D384-493F-E26A-15BDF56D23F0}" dt="2020-06-28T12:47:54.752" v="1590" actId="1076"/>
          <ac:spMkLst>
            <pc:docMk/>
            <pc:sldMk cId="3757872599" sldId="44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7:16.533" v="1551" actId="20577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6:56.752" v="1543" actId="20577"/>
          <ac:spMkLst>
            <pc:docMk/>
            <pc:sldMk cId="3757872599" sldId="4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7:54.767" v="1591" actId="1076"/>
          <ac:spMkLst>
            <pc:docMk/>
            <pc:sldMk cId="3757872599" sldId="44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8:14.455" v="1598" actId="20577"/>
          <ac:spMkLst>
            <pc:docMk/>
            <pc:sldMk cId="3757872599" sldId="44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8:28.658" v="1609" actId="20577"/>
          <ac:spMkLst>
            <pc:docMk/>
            <pc:sldMk cId="3757872599" sldId="44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52:45.047" v="1688" actId="1076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FABFAEDD-D384-493F-E26A-15BDF56D23F0}" dt="2020-06-28T12:52:45.032" v="1686" actId="1076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1:13.532" v="1627" actId="20577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0:48.048" v="1617" actId="20577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1:31.360" v="1629" actId="1076"/>
          <ac:spMkLst>
            <pc:docMk/>
            <pc:sldMk cId="2547884084" sldId="44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45.032" v="1687" actId="1076"/>
          <ac:spMkLst>
            <pc:docMk/>
            <pc:sldMk cId="2547884084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45.047" v="1688" actId="1076"/>
          <ac:spMkLst>
            <pc:docMk/>
            <pc:sldMk cId="2547884084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32.923" v="1682" actId="1076"/>
          <ac:spMkLst>
            <pc:docMk/>
            <pc:sldMk cId="2547884084" sldId="447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9T00:22:22.282" v="1864" actId="1076"/>
        <pc:sldMkLst>
          <pc:docMk/>
          <pc:sldMk cId="3989000421" sldId="448"/>
        </pc:sldMkLst>
        <pc:spChg chg="mod">
          <ac:chgData name="内田 陽子" userId="S::yoko_uchida@jpfgojp.onmicrosoft.com::3ba88787-b8da-4fc8-a417-83f627a88c5e" providerId="AD" clId="Web-{FABFAEDD-D384-493F-E26A-15BDF56D23F0}" dt="2020-06-29T00:22:08.923" v="1863" actId="20577"/>
          <ac:spMkLst>
            <pc:docMk/>
            <pc:sldMk cId="3989000421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2:22.282" v="1864" actId="1076"/>
          <ac:spMkLst>
            <pc:docMk/>
            <pc:sldMk cId="3989000421" sldId="448"/>
            <ac:spMk id="7" creationId="{1AF68CEC-B70C-4DFA-9973-E5B8A12ED17D}"/>
          </ac:spMkLst>
        </pc:spChg>
      </pc:sldChg>
      <pc:sldChg chg="delSp modSp add replId">
        <pc:chgData name="内田 陽子" userId="S::yoko_uchida@jpfgojp.onmicrosoft.com::3ba88787-b8da-4fc8-a417-83f627a88c5e" providerId="AD" clId="Web-{FABFAEDD-D384-493F-E26A-15BDF56D23F0}" dt="2020-06-29T00:26:26.657" v="1927" actId="1076"/>
        <pc:sldMkLst>
          <pc:docMk/>
          <pc:sldMk cId="2043561076" sldId="449"/>
        </pc:sldMkLst>
        <pc:spChg chg="del">
          <ac:chgData name="内田 陽子" userId="S::yoko_uchida@jpfgojp.onmicrosoft.com::3ba88787-b8da-4fc8-a417-83f627a88c5e" providerId="AD" clId="Web-{FABFAEDD-D384-493F-E26A-15BDF56D23F0}" dt="2020-06-29T00:26:08.985" v="1926"/>
          <ac:spMkLst>
            <pc:docMk/>
            <pc:sldMk cId="2043561076" sldId="44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5:57.626" v="1922" actId="20577"/>
          <ac:spMkLst>
            <pc:docMk/>
            <pc:sldMk cId="2043561076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5:11.141" v="1908" actId="20577"/>
          <ac:spMkLst>
            <pc:docMk/>
            <pc:sldMk cId="2043561076" sldId="4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6:26.657" v="1927" actId="1076"/>
          <ac:spMkLst>
            <pc:docMk/>
            <pc:sldMk cId="2043561076" sldId="44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5"/>
          <ac:spMkLst>
            <pc:docMk/>
            <pc:sldMk cId="2043561076" sldId="44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4"/>
          <ac:spMkLst>
            <pc:docMk/>
            <pc:sldMk cId="2043561076" sldId="44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3"/>
          <ac:spMkLst>
            <pc:docMk/>
            <pc:sldMk cId="2043561076" sldId="44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9T00:36:55.764" v="2081" actId="1076"/>
        <pc:sldMkLst>
          <pc:docMk/>
          <pc:sldMk cId="312432115" sldId="450"/>
        </pc:sldMkLst>
        <pc:spChg chg="mod">
          <ac:chgData name="内田 陽子" userId="S::yoko_uchida@jpfgojp.onmicrosoft.com::3ba88787-b8da-4fc8-a417-83f627a88c5e" providerId="AD" clId="Web-{FABFAEDD-D384-493F-E26A-15BDF56D23F0}" dt="2020-06-29T00:36:17.390" v="2041" actId="20577"/>
          <ac:spMkLst>
            <pc:docMk/>
            <pc:sldMk cId="312432115" sldId="45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2:50.968" v="1948" actId="20577"/>
          <ac:spMkLst>
            <pc:docMk/>
            <pc:sldMk cId="312432115" sldId="45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5:52.421" v="2026" actId="20577"/>
          <ac:spMkLst>
            <pc:docMk/>
            <pc:sldMk cId="312432115" sldId="45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55.764" v="2081" actId="1076"/>
          <ac:spMkLst>
            <pc:docMk/>
            <pc:sldMk cId="312432115" sldId="45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26.874" v="2058" actId="20577"/>
          <ac:spMkLst>
            <pc:docMk/>
            <pc:sldMk cId="312432115" sldId="45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35.077" v="2067" actId="20577"/>
          <ac:spMkLst>
            <pc:docMk/>
            <pc:sldMk cId="312432115" sldId="45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47.952" v="2079" actId="20577"/>
          <ac:spMkLst>
            <pc:docMk/>
            <pc:sldMk cId="312432115" sldId="450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9T00:38:45.858" v="2107" actId="1076"/>
        <pc:sldMkLst>
          <pc:docMk/>
          <pc:sldMk cId="336248084" sldId="451"/>
        </pc:sldMkLst>
        <pc:spChg chg="mod">
          <ac:chgData name="内田 陽子" userId="S::yoko_uchida@jpfgojp.onmicrosoft.com::3ba88787-b8da-4fc8-a417-83f627a88c5e" providerId="AD" clId="Web-{FABFAEDD-D384-493F-E26A-15BDF56D23F0}" dt="2020-06-29T00:38:33.874" v="2106" actId="20577"/>
          <ac:spMkLst>
            <pc:docMk/>
            <pc:sldMk cId="336248084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8:05.264" v="2088" actId="20577"/>
          <ac:spMkLst>
            <pc:docMk/>
            <pc:sldMk cId="336248084" sldId="4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8:45.858" v="2107" actId="1076"/>
          <ac:spMkLst>
            <pc:docMk/>
            <pc:sldMk cId="336248084" sldId="451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8E5F2D90-B834-33E8-9657-122E01031611}"/>
    <pc:docChg chg="modSld">
      <pc:chgData name="内田 陽子" userId="S::yoko_uchida@jpfgojp.onmicrosoft.com::3ba88787-b8da-4fc8-a417-83f627a88c5e" providerId="AD" clId="Web-{8E5F2D90-B834-33E8-9657-122E01031611}" dt="2020-07-17T07:03:36.397" v="102" actId="20577"/>
      <pc:docMkLst>
        <pc:docMk/>
      </pc:docMkLst>
      <pc:sldChg chg="modSp">
        <pc:chgData name="内田 陽子" userId="S::yoko_uchida@jpfgojp.onmicrosoft.com::3ba88787-b8da-4fc8-a417-83f627a88c5e" providerId="AD" clId="Web-{8E5F2D90-B834-33E8-9657-122E01031611}" dt="2020-07-17T07:02:21.132" v="76" actId="20577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8E5F2D90-B834-33E8-9657-122E01031611}" dt="2020-07-17T07:01:28.710" v="43" actId="20577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E5F2D90-B834-33E8-9657-122E01031611}" dt="2020-07-17T07:01:36.163" v="47" actId="20577"/>
          <ac:spMkLst>
            <pc:docMk/>
            <pc:sldMk cId="3865722586" sldId="402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8E5F2D90-B834-33E8-9657-122E01031611}" dt="2020-07-17T07:01:53.319" v="57" actId="20577"/>
          <ac:spMkLst>
            <pc:docMk/>
            <pc:sldMk cId="3865722586" sldId="4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8E5F2D90-B834-33E8-9657-122E01031611}" dt="2020-07-17T07:02:21.132" v="76" actId="20577"/>
          <ac:spMkLst>
            <pc:docMk/>
            <pc:sldMk cId="3865722586" sldId="402"/>
            <ac:spMk id="14" creationId="{E81F51A5-8175-464B-A1AE-19542C1F9BA4}"/>
          </ac:spMkLst>
        </pc:spChg>
      </pc:sldChg>
      <pc:sldChg chg="modSp">
        <pc:chgData name="内田 陽子" userId="S::yoko_uchida@jpfgojp.onmicrosoft.com::3ba88787-b8da-4fc8-a417-83f627a88c5e" providerId="AD" clId="Web-{8E5F2D90-B834-33E8-9657-122E01031611}" dt="2020-07-17T06:54:35.353" v="23" actId="20577"/>
        <pc:sldMkLst>
          <pc:docMk/>
          <pc:sldMk cId="3757872599" sldId="446"/>
        </pc:sldMkLst>
        <pc:spChg chg="mod">
          <ac:chgData name="内田 陽子" userId="S::yoko_uchida@jpfgojp.onmicrosoft.com::3ba88787-b8da-4fc8-a417-83f627a88c5e" providerId="AD" clId="Web-{8E5F2D90-B834-33E8-9657-122E01031611}" dt="2020-07-17T06:54:04.384" v="14" actId="20577"/>
          <ac:spMkLst>
            <pc:docMk/>
            <pc:sldMk cId="3757872599" sldId="44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E5F2D90-B834-33E8-9657-122E01031611}" dt="2020-07-17T06:50:11.323" v="6" actId="20577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E5F2D90-B834-33E8-9657-122E01031611}" dt="2020-07-17T06:54:15.493" v="17" actId="20577"/>
          <ac:spMkLst>
            <pc:docMk/>
            <pc:sldMk cId="3757872599" sldId="44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E5F2D90-B834-33E8-9657-122E01031611}" dt="2020-07-17T06:54:25.978" v="20" actId="20577"/>
          <ac:spMkLst>
            <pc:docMk/>
            <pc:sldMk cId="3757872599" sldId="44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E5F2D90-B834-33E8-9657-122E01031611}" dt="2020-07-17T06:54:35.353" v="23" actId="20577"/>
          <ac:spMkLst>
            <pc:docMk/>
            <pc:sldMk cId="3757872599" sldId="44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8E5F2D90-B834-33E8-9657-122E01031611}" dt="2020-07-17T06:56:10.446" v="35" actId="20577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8E5F2D90-B834-33E8-9657-122E01031611}" dt="2020-07-17T06:55:36.151" v="26" actId="20577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E5F2D90-B834-33E8-9657-122E01031611}" dt="2020-07-17T06:50:48.526" v="12" actId="20577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E5F2D90-B834-33E8-9657-122E01031611}" dt="2020-07-17T06:55:43.774" v="29" actId="20577"/>
          <ac:spMkLst>
            <pc:docMk/>
            <pc:sldMk cId="2547884084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E5F2D90-B834-33E8-9657-122E01031611}" dt="2020-07-17T06:55:52.212" v="32" actId="20577"/>
          <ac:spMkLst>
            <pc:docMk/>
            <pc:sldMk cId="2547884084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E5F2D90-B834-33E8-9657-122E01031611}" dt="2020-07-17T06:56:10.446" v="35" actId="20577"/>
          <ac:spMkLst>
            <pc:docMk/>
            <pc:sldMk cId="2547884084" sldId="44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8E5F2D90-B834-33E8-9657-122E01031611}" dt="2020-07-17T07:03:36.397" v="101" actId="20577"/>
        <pc:sldMkLst>
          <pc:docMk/>
          <pc:sldMk cId="2184320532" sldId="466"/>
        </pc:sldMkLst>
        <pc:spChg chg="mod">
          <ac:chgData name="内田 陽子" userId="S::yoko_uchida@jpfgojp.onmicrosoft.com::3ba88787-b8da-4fc8-a417-83f627a88c5e" providerId="AD" clId="Web-{8E5F2D90-B834-33E8-9657-122E01031611}" dt="2020-07-17T07:02:48.100" v="81" actId="20577"/>
          <ac:spMkLst>
            <pc:docMk/>
            <pc:sldMk cId="2184320532" sldId="4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E5F2D90-B834-33E8-9657-122E01031611}" dt="2020-07-17T07:03:02.678" v="89" actId="20577"/>
          <ac:spMkLst>
            <pc:docMk/>
            <pc:sldMk cId="2184320532" sldId="466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8E5F2D90-B834-33E8-9657-122E01031611}" dt="2020-07-17T07:03:16.834" v="94" actId="20577"/>
          <ac:spMkLst>
            <pc:docMk/>
            <pc:sldMk cId="2184320532" sldId="466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8E5F2D90-B834-33E8-9657-122E01031611}" dt="2020-07-17T07:03:36.397" v="101" actId="20577"/>
          <ac:spMkLst>
            <pc:docMk/>
            <pc:sldMk cId="2184320532" sldId="466"/>
            <ac:spMk id="14" creationId="{E81F51A5-8175-464B-A1AE-19542C1F9BA4}"/>
          </ac:spMkLst>
        </pc:spChg>
      </pc:sldChg>
    </pc:docChg>
  </pc:docChgLst>
  <pc:docChgLst>
    <pc:chgData name="内田 陽子" userId="S::yoko_uchida@jpfgojp.onmicrosoft.com::3ba88787-b8da-4fc8-a417-83f627a88c5e" providerId="AD" clId="Web-{7902722F-919F-A65A-66CF-B40F56663DD7}"/>
    <pc:docChg chg="modSld">
      <pc:chgData name="内田 陽子" userId="S::yoko_uchida@jpfgojp.onmicrosoft.com::3ba88787-b8da-4fc8-a417-83f627a88c5e" providerId="AD" clId="Web-{7902722F-919F-A65A-66CF-B40F56663DD7}" dt="2020-07-19T15:08:13.205" v="6" actId="20577"/>
      <pc:docMkLst>
        <pc:docMk/>
      </pc:docMkLst>
      <pc:sldChg chg="modSp">
        <pc:chgData name="内田 陽子" userId="S::yoko_uchida@jpfgojp.onmicrosoft.com::3ba88787-b8da-4fc8-a417-83f627a88c5e" providerId="AD" clId="Web-{7902722F-919F-A65A-66CF-B40F56663DD7}" dt="2020-07-19T15:08:09.470" v="4" actId="20577"/>
        <pc:sldMkLst>
          <pc:docMk/>
          <pc:sldMk cId="2184320532" sldId="466"/>
        </pc:sldMkLst>
        <pc:spChg chg="mod">
          <ac:chgData name="内田 陽子" userId="S::yoko_uchida@jpfgojp.onmicrosoft.com::3ba88787-b8da-4fc8-a417-83f627a88c5e" providerId="AD" clId="Web-{7902722F-919F-A65A-66CF-B40F56663DD7}" dt="2020-07-19T15:08:09.470" v="4" actId="20577"/>
          <ac:spMkLst>
            <pc:docMk/>
            <pc:sldMk cId="2184320532" sldId="466"/>
            <ac:spMk id="8" creationId="{4E6C4CF5-8F44-4710-8003-FD8972147E8B}"/>
          </ac:spMkLst>
        </pc:spChg>
      </pc:sldChg>
    </pc:docChg>
  </pc:docChgLst>
  <pc:docChgLst>
    <pc:chgData name="内田 陽子" userId="S::yoko_uchida@jpfgojp.onmicrosoft.com::3ba88787-b8da-4fc8-a417-83f627a88c5e" providerId="AD" clId="Web-{1D313583-2746-7B5E-58FB-96D154C4EC62}"/>
    <pc:docChg chg="modSld">
      <pc:chgData name="内田 陽子" userId="S::yoko_uchida@jpfgojp.onmicrosoft.com::3ba88787-b8da-4fc8-a417-83f627a88c5e" providerId="AD" clId="Web-{1D313583-2746-7B5E-58FB-96D154C4EC62}" dt="2020-06-30T09:29:01.523" v="75"/>
      <pc:docMkLst>
        <pc:docMk/>
      </pc:docMkLst>
      <pc:sldChg chg="addSp delSp modSp">
        <pc:chgData name="内田 陽子" userId="S::yoko_uchida@jpfgojp.onmicrosoft.com::3ba88787-b8da-4fc8-a417-83f627a88c5e" providerId="AD" clId="Web-{1D313583-2746-7B5E-58FB-96D154C4EC62}" dt="2020-06-30T09:25:47.321" v="13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1D313583-2746-7B5E-58FB-96D154C4EC62}" dt="2020-06-30T09:25:41.196" v="9" actId="1076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5:41.180" v="7" actId="1076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5:41.196" v="8" actId="1076"/>
          <ac:spMkLst>
            <pc:docMk/>
            <pc:sldMk cId="1736354933" sldId="369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5:47.321" v="13"/>
          <ac:spMkLst>
            <pc:docMk/>
            <pc:sldMk cId="1736354933" sldId="369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5:41.211" v="10" actId="1076"/>
          <ac:spMkLst>
            <pc:docMk/>
            <pc:sldMk cId="1736354933" sldId="36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5:41.227" v="11" actId="1076"/>
          <ac:spMkLst>
            <pc:docMk/>
            <pc:sldMk cId="1736354933" sldId="36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5:41.227" v="12" actId="1076"/>
          <ac:spMkLst>
            <pc:docMk/>
            <pc:sldMk cId="1736354933" sldId="369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6:12.227" v="21"/>
        <pc:sldMkLst>
          <pc:docMk/>
          <pc:sldMk cId="3416712067" sldId="455"/>
        </pc:sldMkLst>
        <pc:spChg chg="mod">
          <ac:chgData name="内田 陽子" userId="S::yoko_uchida@jpfgojp.onmicrosoft.com::3ba88787-b8da-4fc8-a417-83f627a88c5e" providerId="AD" clId="Web-{1D313583-2746-7B5E-58FB-96D154C4EC62}" dt="2020-06-30T09:26:05.961" v="17" actId="1076"/>
          <ac:spMkLst>
            <pc:docMk/>
            <pc:sldMk cId="3416712067" sldId="45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05.930" v="15" actId="1076"/>
          <ac:spMkLst>
            <pc:docMk/>
            <pc:sldMk cId="3416712067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05.946" v="16" actId="1076"/>
          <ac:spMkLst>
            <pc:docMk/>
            <pc:sldMk cId="3416712067" sldId="455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6:12.227" v="21"/>
          <ac:spMkLst>
            <pc:docMk/>
            <pc:sldMk cId="3416712067" sldId="455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05.961" v="18" actId="1076"/>
          <ac:spMkLst>
            <pc:docMk/>
            <pc:sldMk cId="3416712067" sldId="45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05.977" v="19" actId="1076"/>
          <ac:spMkLst>
            <pc:docMk/>
            <pc:sldMk cId="3416712067" sldId="45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05.977" v="20" actId="1076"/>
          <ac:spMkLst>
            <pc:docMk/>
            <pc:sldMk cId="3416712067" sldId="455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6:38.008" v="29"/>
        <pc:sldMkLst>
          <pc:docMk/>
          <pc:sldMk cId="3182985493" sldId="456"/>
        </pc:sldMkLst>
        <pc:spChg chg="mod">
          <ac:chgData name="内田 陽子" userId="S::yoko_uchida@jpfgojp.onmicrosoft.com::3ba88787-b8da-4fc8-a417-83f627a88c5e" providerId="AD" clId="Web-{1D313583-2746-7B5E-58FB-96D154C4EC62}" dt="2020-06-30T09:26:32.570" v="25" actId="1076"/>
          <ac:spMkLst>
            <pc:docMk/>
            <pc:sldMk cId="3182985493" sldId="45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32.539" v="23" actId="1076"/>
          <ac:spMkLst>
            <pc:docMk/>
            <pc:sldMk cId="3182985493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32.555" v="24" actId="1076"/>
          <ac:spMkLst>
            <pc:docMk/>
            <pc:sldMk cId="3182985493" sldId="456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6:38.008" v="29"/>
          <ac:spMkLst>
            <pc:docMk/>
            <pc:sldMk cId="3182985493" sldId="456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32.570" v="26" actId="1076"/>
          <ac:spMkLst>
            <pc:docMk/>
            <pc:sldMk cId="3182985493" sldId="456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32.586" v="27" actId="1076"/>
          <ac:spMkLst>
            <pc:docMk/>
            <pc:sldMk cId="3182985493" sldId="456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32.602" v="28" actId="1076"/>
          <ac:spMkLst>
            <pc:docMk/>
            <pc:sldMk cId="3182985493" sldId="456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7:08.945" v="37"/>
        <pc:sldMkLst>
          <pc:docMk/>
          <pc:sldMk cId="4056125493" sldId="458"/>
        </pc:sldMkLst>
        <pc:spChg chg="mod">
          <ac:chgData name="内田 陽子" userId="S::yoko_uchida@jpfgojp.onmicrosoft.com::3ba88787-b8da-4fc8-a417-83f627a88c5e" providerId="AD" clId="Web-{1D313583-2746-7B5E-58FB-96D154C4EC62}" dt="2020-06-30T09:27:03.320" v="33" actId="1076"/>
          <ac:spMkLst>
            <pc:docMk/>
            <pc:sldMk cId="4056125493" sldId="45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03.305" v="31" actId="1076"/>
          <ac:spMkLst>
            <pc:docMk/>
            <pc:sldMk cId="4056125493" sldId="4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03.320" v="32" actId="1076"/>
          <ac:spMkLst>
            <pc:docMk/>
            <pc:sldMk cId="4056125493" sldId="458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7:08.945" v="37"/>
          <ac:spMkLst>
            <pc:docMk/>
            <pc:sldMk cId="4056125493" sldId="458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03.336" v="34" actId="1076"/>
          <ac:spMkLst>
            <pc:docMk/>
            <pc:sldMk cId="4056125493" sldId="458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03.336" v="35" actId="1076"/>
          <ac:spMkLst>
            <pc:docMk/>
            <pc:sldMk cId="4056125493" sldId="458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03.352" v="36" actId="1076"/>
          <ac:spMkLst>
            <pc:docMk/>
            <pc:sldMk cId="4056125493" sldId="458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7:34.211" v="45"/>
        <pc:sldMkLst>
          <pc:docMk/>
          <pc:sldMk cId="2919547932" sldId="459"/>
        </pc:sldMkLst>
        <pc:spChg chg="mod">
          <ac:chgData name="内田 陽子" userId="S::yoko_uchida@jpfgojp.onmicrosoft.com::3ba88787-b8da-4fc8-a417-83f627a88c5e" providerId="AD" clId="Web-{1D313583-2746-7B5E-58FB-96D154C4EC62}" dt="2020-06-30T09:27:30.289" v="41" actId="1076"/>
          <ac:spMkLst>
            <pc:docMk/>
            <pc:sldMk cId="2919547932" sldId="45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30.273" v="39" actId="1076"/>
          <ac:spMkLst>
            <pc:docMk/>
            <pc:sldMk cId="2919547932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30.289" v="40" actId="1076"/>
          <ac:spMkLst>
            <pc:docMk/>
            <pc:sldMk cId="2919547932" sldId="459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7:34.211" v="45"/>
          <ac:spMkLst>
            <pc:docMk/>
            <pc:sldMk cId="2919547932" sldId="459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30.305" v="42" actId="1076"/>
          <ac:spMkLst>
            <pc:docMk/>
            <pc:sldMk cId="2919547932" sldId="45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30.320" v="43" actId="1076"/>
          <ac:spMkLst>
            <pc:docMk/>
            <pc:sldMk cId="2919547932" sldId="45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30.320" v="44" actId="1076"/>
          <ac:spMkLst>
            <pc:docMk/>
            <pc:sldMk cId="2919547932" sldId="459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8:05.851" v="59"/>
        <pc:sldMkLst>
          <pc:docMk/>
          <pc:sldMk cId="2503653533" sldId="462"/>
        </pc:sldMkLst>
        <pc:spChg chg="mod">
          <ac:chgData name="内田 陽子" userId="S::yoko_uchida@jpfgojp.onmicrosoft.com::3ba88787-b8da-4fc8-a417-83f627a88c5e" providerId="AD" clId="Web-{1D313583-2746-7B5E-58FB-96D154C4EC62}" dt="2020-06-30T09:28:00.726" v="55" actId="1076"/>
          <ac:spMkLst>
            <pc:docMk/>
            <pc:sldMk cId="2503653533" sldId="46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00.711" v="53" actId="1076"/>
          <ac:spMkLst>
            <pc:docMk/>
            <pc:sldMk cId="2503653533" sldId="46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00.726" v="54" actId="1076"/>
          <ac:spMkLst>
            <pc:docMk/>
            <pc:sldMk cId="2503653533" sldId="462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8:05.851" v="59"/>
          <ac:spMkLst>
            <pc:docMk/>
            <pc:sldMk cId="2503653533" sldId="462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00.742" v="56" actId="1076"/>
          <ac:spMkLst>
            <pc:docMk/>
            <pc:sldMk cId="2503653533" sldId="462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00.742" v="57" actId="1076"/>
          <ac:spMkLst>
            <pc:docMk/>
            <pc:sldMk cId="2503653533" sldId="462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00.758" v="58" actId="1076"/>
          <ac:spMkLst>
            <pc:docMk/>
            <pc:sldMk cId="2503653533" sldId="462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8:30.226" v="65"/>
        <pc:sldMkLst>
          <pc:docMk/>
          <pc:sldMk cId="629953174" sldId="463"/>
        </pc:sldMkLst>
        <pc:spChg chg="mod">
          <ac:chgData name="内田 陽子" userId="S::yoko_uchida@jpfgojp.onmicrosoft.com::3ba88787-b8da-4fc8-a417-83f627a88c5e" providerId="AD" clId="Web-{1D313583-2746-7B5E-58FB-96D154C4EC62}" dt="2020-06-30T09:28:24.976" v="63" actId="1076"/>
          <ac:spMkLst>
            <pc:docMk/>
            <pc:sldMk cId="629953174" sldId="46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24.961" v="61" actId="1076"/>
          <ac:spMkLst>
            <pc:docMk/>
            <pc:sldMk cId="629953174" sldId="46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24.976" v="62" actId="1076"/>
          <ac:spMkLst>
            <pc:docMk/>
            <pc:sldMk cId="629953174" sldId="463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8:30.226" v="65"/>
          <ac:spMkLst>
            <pc:docMk/>
            <pc:sldMk cId="629953174" sldId="463"/>
            <ac:spMk id="8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24.992" v="64" actId="1076"/>
          <ac:spMkLst>
            <pc:docMk/>
            <pc:sldMk cId="629953174" sldId="463"/>
            <ac:spMk id="12" creationId="{FDF45B26-2467-4FFE-B55D-7C61FBE78DDD}"/>
          </ac:spMkLst>
        </pc:spChg>
      </pc:sldChg>
      <pc:sldChg chg="addSp delSp">
        <pc:chgData name="内田 陽子" userId="S::yoko_uchida@jpfgojp.onmicrosoft.com::3ba88787-b8da-4fc8-a417-83f627a88c5e" providerId="AD" clId="Web-{1D313583-2746-7B5E-58FB-96D154C4EC62}" dt="2020-06-30T09:28:38.945" v="67"/>
        <pc:sldMkLst>
          <pc:docMk/>
          <pc:sldMk cId="3016805703" sldId="464"/>
        </pc:sldMkLst>
        <pc:spChg chg="add del">
          <ac:chgData name="内田 陽子" userId="S::yoko_uchida@jpfgojp.onmicrosoft.com::3ba88787-b8da-4fc8-a417-83f627a88c5e" providerId="AD" clId="Web-{1D313583-2746-7B5E-58FB-96D154C4EC62}" dt="2020-06-30T09:28:38.945" v="67"/>
          <ac:spMkLst>
            <pc:docMk/>
            <pc:sldMk cId="3016805703" sldId="464"/>
            <ac:spMk id="8" creationId="{644DB1B0-160E-4104-8B98-6B4A2BEDFBC0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9:01.523" v="75"/>
        <pc:sldMkLst>
          <pc:docMk/>
          <pc:sldMk cId="2755551451" sldId="465"/>
        </pc:sldMkLst>
        <pc:spChg chg="mod">
          <ac:chgData name="内田 陽子" userId="S::yoko_uchida@jpfgojp.onmicrosoft.com::3ba88787-b8da-4fc8-a417-83f627a88c5e" providerId="AD" clId="Web-{1D313583-2746-7B5E-58FB-96D154C4EC62}" dt="2020-06-30T09:28:54.710" v="71" actId="1076"/>
          <ac:spMkLst>
            <pc:docMk/>
            <pc:sldMk cId="2755551451" sldId="4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54.695" v="69" actId="1076"/>
          <ac:spMkLst>
            <pc:docMk/>
            <pc:sldMk cId="2755551451" sldId="4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54.695" v="70" actId="1076"/>
          <ac:spMkLst>
            <pc:docMk/>
            <pc:sldMk cId="2755551451" sldId="465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9:01.523" v="75"/>
          <ac:spMkLst>
            <pc:docMk/>
            <pc:sldMk cId="2755551451" sldId="465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54.726" v="72" actId="1076"/>
          <ac:spMkLst>
            <pc:docMk/>
            <pc:sldMk cId="2755551451" sldId="46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54.726" v="73" actId="1076"/>
          <ac:spMkLst>
            <pc:docMk/>
            <pc:sldMk cId="2755551451" sldId="46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54.742" v="74" actId="1076"/>
          <ac:spMkLst>
            <pc:docMk/>
            <pc:sldMk cId="2755551451" sldId="465"/>
            <ac:spMk id="14" creationId="{B9E01242-A798-4AF3-A0A2-7C59DE02D6B1}"/>
          </ac:spMkLst>
        </pc:spChg>
      </pc:sldChg>
    </pc:docChg>
  </pc:docChgLst>
  <pc:docChgLst>
    <pc:chgData name="内田 陽子" userId="S::yoko_uchida@jpfgojp.onmicrosoft.com::3ba88787-b8da-4fc8-a417-83f627a88c5e" providerId="AD" clId="Web-{07F51EF7-39BA-89C2-06E9-A5298406B8DA}"/>
    <pc:docChg chg="modSld">
      <pc:chgData name="内田 陽子" userId="S::yoko_uchida@jpfgojp.onmicrosoft.com::3ba88787-b8da-4fc8-a417-83f627a88c5e" providerId="AD" clId="Web-{07F51EF7-39BA-89C2-06E9-A5298406B8DA}" dt="2020-07-19T15:15:58.805" v="1" actId="20577"/>
      <pc:docMkLst>
        <pc:docMk/>
      </pc:docMkLst>
      <pc:sldChg chg="modSp">
        <pc:chgData name="内田 陽子" userId="S::yoko_uchida@jpfgojp.onmicrosoft.com::3ba88787-b8da-4fc8-a417-83f627a88c5e" providerId="AD" clId="Web-{07F51EF7-39BA-89C2-06E9-A5298406B8DA}" dt="2020-07-19T15:15:44.352" v="0" actId="20577"/>
        <pc:sldMkLst>
          <pc:docMk/>
          <pc:sldMk cId="3757872599" sldId="446"/>
        </pc:sldMkLst>
        <pc:spChg chg="mod">
          <ac:chgData name="内田 陽子" userId="S::yoko_uchida@jpfgojp.onmicrosoft.com::3ba88787-b8da-4fc8-a417-83f627a88c5e" providerId="AD" clId="Web-{07F51EF7-39BA-89C2-06E9-A5298406B8DA}" dt="2020-07-19T15:15:44.352" v="0" actId="20577"/>
          <ac:spMkLst>
            <pc:docMk/>
            <pc:sldMk cId="3757872599" sldId="446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07F51EF7-39BA-89C2-06E9-A5298406B8DA}" dt="2020-07-19T15:15:58.805" v="1" actId="20577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07F51EF7-39BA-89C2-06E9-A5298406B8DA}" dt="2020-07-19T15:15:58.805" v="1" actId="20577"/>
          <ac:spMkLst>
            <pc:docMk/>
            <pc:sldMk cId="2547884084" sldId="447"/>
            <ac:spMk id="3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07BE2F5A-30CE-F718-C11E-B6DBC1A1E6E5}"/>
    <pc:docChg chg="delSld">
      <pc:chgData name="内田 陽子" userId="S::yoko_uchida@jpfgojp.onmicrosoft.com::3ba88787-b8da-4fc8-a417-83f627a88c5e" providerId="AD" clId="Web-{07BE2F5A-30CE-F718-C11E-B6DBC1A1E6E5}" dt="2020-06-30T05:38:57.614" v="0"/>
      <pc:docMkLst>
        <pc:docMk/>
      </pc:docMkLst>
      <pc:sldChg chg="del">
        <pc:chgData name="内田 陽子" userId="S::yoko_uchida@jpfgojp.onmicrosoft.com::3ba88787-b8da-4fc8-a417-83f627a88c5e" providerId="AD" clId="Web-{07BE2F5A-30CE-F718-C11E-B6DBC1A1E6E5}" dt="2020-06-30T05:38:57.614" v="0"/>
        <pc:sldMkLst>
          <pc:docMk/>
          <pc:sldMk cId="1737716498" sldId="438"/>
        </pc:sldMkLst>
      </pc:sldChg>
    </pc:docChg>
  </pc:docChgLst>
  <pc:docChgLst>
    <pc:chgData name="内田 陽子" userId="S::yoko_uchida@jpfgojp.onmicrosoft.com::3ba88787-b8da-4fc8-a417-83f627a88c5e" providerId="AD" clId="Web-{BA90E12B-9006-16FD-BAF8-1D3002BE205A}"/>
    <pc:docChg chg="addSld delSld modSld sldOrd">
      <pc:chgData name="内田 陽子" userId="S::yoko_uchida@jpfgojp.onmicrosoft.com::3ba88787-b8da-4fc8-a417-83f627a88c5e" providerId="AD" clId="Web-{BA90E12B-9006-16FD-BAF8-1D3002BE205A}" dt="2020-06-29T09:24:14.075" v="2714"/>
      <pc:docMkLst>
        <pc:docMk/>
      </pc:docMkLst>
      <pc:sldChg chg="delSp">
        <pc:chgData name="内田 陽子" userId="S::yoko_uchida@jpfgojp.onmicrosoft.com::3ba88787-b8da-4fc8-a417-83f627a88c5e" providerId="AD" clId="Web-{BA90E12B-9006-16FD-BAF8-1D3002BE205A}" dt="2020-06-29T01:46:22.938" v="0"/>
        <pc:sldMkLst>
          <pc:docMk/>
          <pc:sldMk cId="2010396247" sldId="258"/>
        </pc:sldMkLst>
        <pc:spChg chg="del">
          <ac:chgData name="内田 陽子" userId="S::yoko_uchida@jpfgojp.onmicrosoft.com::3ba88787-b8da-4fc8-a417-83f627a88c5e" providerId="AD" clId="Web-{BA90E12B-9006-16FD-BAF8-1D3002BE205A}" dt="2020-06-29T01:46:22.938" v="0"/>
          <ac:spMkLst>
            <pc:docMk/>
            <pc:sldMk cId="2010396247" sldId="258"/>
            <ac:spMk id="6" creationId="{DD586B3A-10B6-457E-9E5C-9AEAFD03FCC8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3"/>
        <pc:sldMkLst>
          <pc:docMk/>
          <pc:sldMk cId="2847997097" sldId="28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9"/>
        <pc:sldMkLst>
          <pc:docMk/>
          <pc:sldMk cId="993028233" sldId="321"/>
        </pc:sldMkLst>
      </pc:sldChg>
      <pc:sldChg chg="modSp del">
        <pc:chgData name="内田 陽子" userId="S::yoko_uchida@jpfgojp.onmicrosoft.com::3ba88787-b8da-4fc8-a417-83f627a88c5e" providerId="AD" clId="Web-{BA90E12B-9006-16FD-BAF8-1D3002BE205A}" dt="2020-06-29T09:24:14.060" v="2702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BA90E12B-9006-16FD-BAF8-1D3002BE205A}" dt="2020-06-29T08:48:16.519" v="2196" actId="20577"/>
          <ac:spMkLst>
            <pc:docMk/>
            <pc:sldMk cId="1269142455" sldId="366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8"/>
        <pc:sldMkLst>
          <pc:docMk/>
          <pc:sldMk cId="2833551238" sldId="367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2"/>
        <pc:sldMkLst>
          <pc:docMk/>
          <pc:sldMk cId="3220057753" sldId="368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4:33:28.660" v="709" actId="1076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BA90E12B-9006-16FD-BAF8-1D3002BE205A}" dt="2020-06-29T04:32:14.066" v="632" actId="20577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50:47.999" v="446" actId="20577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52:58.372" v="520" actId="20577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3:28.660" v="709" actId="1076"/>
          <ac:spMkLst>
            <pc:docMk/>
            <pc:sldMk cId="1736354933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2:32.660" v="661" actId="20577"/>
          <ac:spMkLst>
            <pc:docMk/>
            <pc:sldMk cId="1736354933" sldId="36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2:58.144" v="689" actId="20577"/>
          <ac:spMkLst>
            <pc:docMk/>
            <pc:sldMk cId="1736354933" sldId="36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3:20.207" v="706" actId="20577"/>
          <ac:spMkLst>
            <pc:docMk/>
            <pc:sldMk cId="1736354933" sldId="369"/>
            <ac:spMk id="14" creationId="{B9E01242-A798-4AF3-A0A2-7C59DE02D6B1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7"/>
        <pc:sldMkLst>
          <pc:docMk/>
          <pc:sldMk cId="625840254" sldId="37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4"/>
        <pc:sldMkLst>
          <pc:docMk/>
          <pc:sldMk cId="3377572367" sldId="37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9"/>
        <pc:sldMkLst>
          <pc:docMk/>
          <pc:sldMk cId="465409923" sldId="37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4"/>
        <pc:sldMkLst>
          <pc:docMk/>
          <pc:sldMk cId="3798892302" sldId="39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3"/>
        <pc:sldMkLst>
          <pc:docMk/>
          <pc:sldMk cId="2793208187" sldId="40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2"/>
        <pc:sldMkLst>
          <pc:docMk/>
          <pc:sldMk cId="136655555" sldId="401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8:39:34.395" v="2022" actId="20577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BA90E12B-9006-16FD-BAF8-1D3002BE205A}" dt="2020-06-29T08:38:08.614" v="1972" actId="20577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53:10.988" v="1916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9:34.395" v="2022" actId="20577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27" v="2016" actId="1076"/>
          <ac:spMkLst>
            <pc:docMk/>
            <pc:sldMk cId="3865722586" sldId="402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27" v="2017" actId="1076"/>
          <ac:spMkLst>
            <pc:docMk/>
            <pc:sldMk cId="3865722586" sldId="4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42" v="2018" actId="1076"/>
          <ac:spMkLst>
            <pc:docMk/>
            <pc:sldMk cId="3865722586" sldId="402"/>
            <ac:spMk id="14" creationId="{E81F51A5-8175-464B-A1AE-19542C1F9BA4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75" v="2711"/>
        <pc:sldMkLst>
          <pc:docMk/>
          <pc:sldMk cId="3578036019" sldId="40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0"/>
        <pc:sldMkLst>
          <pc:docMk/>
          <pc:sldMk cId="686275088" sldId="404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5:26:39.123" v="1630"/>
        <pc:sldMkLst>
          <pc:docMk/>
          <pc:sldMk cId="3200399028" sldId="405"/>
        </pc:sldMkLst>
        <pc:spChg chg="mod">
          <ac:chgData name="内田 陽子" userId="S::yoko_uchida@jpfgojp.onmicrosoft.com::3ba88787-b8da-4fc8-a417-83f627a88c5e" providerId="AD" clId="Web-{BA90E12B-9006-16FD-BAF8-1D3002BE205A}" dt="2020-06-29T05:25:45.045" v="1594" actId="20577"/>
          <ac:spMkLst>
            <pc:docMk/>
            <pc:sldMk cId="3200399028" sldId="4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3:52.937" v="1535" actId="20577"/>
          <ac:spMkLst>
            <pc:docMk/>
            <pc:sldMk cId="3200399028" sldId="4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5:11.639" v="1579" actId="20577"/>
          <ac:spMkLst>
            <pc:docMk/>
            <pc:sldMk cId="3200399028" sldId="4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4:02.015" v="1536" actId="1076"/>
          <ac:spMkLst>
            <pc:docMk/>
            <pc:sldMk cId="3200399028" sldId="40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5:55.155" v="1605" actId="20577"/>
          <ac:spMkLst>
            <pc:docMk/>
            <pc:sldMk cId="3200399028" sldId="405"/>
            <ac:spMk id="12" creationId="{6F3A0298-66E6-4944-98E3-AFEC4CD74146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6:07.842" v="1612" actId="20577"/>
          <ac:spMkLst>
            <pc:docMk/>
            <pc:sldMk cId="3200399028" sldId="405"/>
            <ac:spMk id="13" creationId="{65159E38-5508-45DB-9331-9F13758B9F04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6:21.936" v="1629" actId="1076"/>
          <ac:spMkLst>
            <pc:docMk/>
            <pc:sldMk cId="3200399028" sldId="405"/>
            <ac:spMk id="14" creationId="{8335A247-BD9C-4A5A-9D96-6CDB89C0F48A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9"/>
        <pc:sldMkLst>
          <pc:docMk/>
          <pc:sldMk cId="1866535682" sldId="406"/>
        </pc:sldMkLst>
      </pc:sldChg>
      <pc:sldChg chg="addSp delSp modSp ord">
        <pc:chgData name="内田 陽子" userId="S::yoko_uchida@jpfgojp.onmicrosoft.com::3ba88787-b8da-4fc8-a417-83f627a88c5e" providerId="AD" clId="Web-{BA90E12B-9006-16FD-BAF8-1D3002BE205A}" dt="2020-06-29T05:01:12.633" v="1253"/>
        <pc:sldMkLst>
          <pc:docMk/>
          <pc:sldMk cId="2292691927" sldId="408"/>
        </pc:sldMkLst>
        <pc:spChg chg="mod">
          <ac:chgData name="内田 陽子" userId="S::yoko_uchida@jpfgojp.onmicrosoft.com::3ba88787-b8da-4fc8-a417-83f627a88c5e" providerId="AD" clId="Web-{BA90E12B-9006-16FD-BAF8-1D3002BE205A}" dt="2020-06-29T05:00:00.649" v="1202" actId="20577"/>
          <ac:spMkLst>
            <pc:docMk/>
            <pc:sldMk cId="2292691927" sldId="4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5:59.588" v="1129" actId="20577"/>
          <ac:spMkLst>
            <pc:docMk/>
            <pc:sldMk cId="2292691927" sldId="4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8:16.962" v="1179" actId="20577"/>
          <ac:spMkLst>
            <pc:docMk/>
            <pc:sldMk cId="2292691927" sldId="4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6:06.745" v="1130" actId="1076"/>
          <ac:spMkLst>
            <pc:docMk/>
            <pc:sldMk cId="2292691927" sldId="4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32.962" v="1226" actId="20577"/>
          <ac:spMkLst>
            <pc:docMk/>
            <pc:sldMk cId="2292691927" sldId="4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51.290" v="1250" actId="20577"/>
          <ac:spMkLst>
            <pc:docMk/>
            <pc:sldMk cId="2292691927" sldId="4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20.087" v="1213" actId="20577"/>
          <ac:spMkLst>
            <pc:docMk/>
            <pc:sldMk cId="2292691927" sldId="408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BA90E12B-9006-16FD-BAF8-1D3002BE205A}" dt="2020-06-29T04:59:03.228" v="1183"/>
          <ac:picMkLst>
            <pc:docMk/>
            <pc:sldMk cId="2292691927" sldId="408"/>
            <ac:picMk id="5" creationId="{6EB3EBFE-C967-4F80-9841-5CBB3CAB59FE}"/>
          </ac:picMkLst>
        </pc:picChg>
        <pc:picChg chg="del">
          <ac:chgData name="内田 陽子" userId="S::yoko_uchida@jpfgojp.onmicrosoft.com::3ba88787-b8da-4fc8-a417-83f627a88c5e" providerId="AD" clId="Web-{BA90E12B-9006-16FD-BAF8-1D3002BE205A}" dt="2020-06-29T04:59:07.243" v="1184"/>
          <ac:picMkLst>
            <pc:docMk/>
            <pc:sldMk cId="2292691927" sldId="408"/>
            <ac:picMk id="6" creationId="{FC3EFD14-5F0F-458F-ABA7-0E4DB0445AE9}"/>
          </ac:picMkLst>
        </pc:pic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8"/>
        <pc:sldMkLst>
          <pc:docMk/>
          <pc:sldMk cId="3672275379" sldId="41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7"/>
        <pc:sldMkLst>
          <pc:docMk/>
          <pc:sldMk cId="4034055592" sldId="41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6"/>
        <pc:sldMkLst>
          <pc:docMk/>
          <pc:sldMk cId="97403742" sldId="412"/>
        </pc:sldMkLst>
      </pc:sldChg>
      <pc:sldChg chg="addSp delSp modSp ord addAnim delAnim">
        <pc:chgData name="内田 陽子" userId="S::yoko_uchida@jpfgojp.onmicrosoft.com::3ba88787-b8da-4fc8-a417-83f627a88c5e" providerId="AD" clId="Web-{BA90E12B-9006-16FD-BAF8-1D3002BE205A}" dt="2020-06-29T03:04:05.989" v="571" actId="1076"/>
        <pc:sldMkLst>
          <pc:docMk/>
          <pc:sldMk cId="4023686586" sldId="413"/>
        </pc:sldMkLst>
        <pc:spChg chg="del mod">
          <ac:chgData name="内田 陽子" userId="S::yoko_uchida@jpfgojp.onmicrosoft.com::3ba88787-b8da-4fc8-a417-83f627a88c5e" providerId="AD" clId="Web-{BA90E12B-9006-16FD-BAF8-1D3002BE205A}" dt="2020-06-29T03:03:40.380" v="566"/>
          <ac:spMkLst>
            <pc:docMk/>
            <pc:sldMk cId="4023686586" sldId="413"/>
            <ac:spMk id="2" creationId="{9F693A7D-E8A1-4B5F-AD9D-F60CEF9E762C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1:55.132" v="553"/>
          <ac:spMkLst>
            <pc:docMk/>
            <pc:sldMk cId="4023686586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2:46.614" v="243" actId="20577"/>
          <ac:spMkLst>
            <pc:docMk/>
            <pc:sldMk cId="4023686586" sldId="413"/>
            <ac:spMk id="4" creationId="{00000000-0000-0000-0000-000000000000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1:48.163" v="551"/>
          <ac:spMkLst>
            <pc:docMk/>
            <pc:sldMk cId="4023686586" sldId="413"/>
            <ac:spMk id="6" creationId="{C26BD30C-7734-4240-83F0-2551AACA9332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3:03:43.224" v="567"/>
          <ac:spMkLst>
            <pc:docMk/>
            <pc:sldMk cId="4023686586" sldId="413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3:04:05.989" v="571" actId="1076"/>
          <ac:spMkLst>
            <pc:docMk/>
            <pc:sldMk cId="4023686586" sldId="413"/>
            <ac:spMk id="8" creationId="{09336035-D0B3-4294-93CD-B0D1779E1361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3:40.380" v="565"/>
          <ac:spMkLst>
            <pc:docMk/>
            <pc:sldMk cId="4023686586" sldId="41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42:03.677" v="204"/>
          <ac:spMkLst>
            <pc:docMk/>
            <pc:sldMk cId="4023686586" sldId="413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42:03.677" v="203"/>
          <ac:spMkLst>
            <pc:docMk/>
            <pc:sldMk cId="4023686586" sldId="413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2:13.709" v="557"/>
          <ac:spMkLst>
            <pc:docMk/>
            <pc:sldMk cId="4023686586" sldId="413"/>
            <ac:spMk id="16" creationId="{C549375F-A4A7-4944-A8B9-1AE99336240E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3:35.052" v="564"/>
          <ac:picMkLst>
            <pc:docMk/>
            <pc:sldMk cId="4023686586" sldId="413"/>
            <ac:picMk id="5" creationId="{FA0DDF14-B8AD-4F11-A5B9-D83C0A246D7B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3:31.912" v="563"/>
          <ac:picMkLst>
            <pc:docMk/>
            <pc:sldMk cId="4023686586" sldId="413"/>
            <ac:picMk id="17" creationId="{8C3FF992-89FB-4C13-B32E-47D42E28E47A}"/>
          </ac:picMkLst>
        </pc:pic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5"/>
        <pc:sldMkLst>
          <pc:docMk/>
          <pc:sldMk cId="2241989345" sldId="41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4"/>
        <pc:sldMkLst>
          <pc:docMk/>
          <pc:sldMk cId="856468901" sldId="41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3"/>
        <pc:sldMkLst>
          <pc:docMk/>
          <pc:sldMk cId="289439930" sldId="41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701"/>
        <pc:sldMkLst>
          <pc:docMk/>
          <pc:sldMk cId="2325278938" sldId="417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700"/>
        <pc:sldMkLst>
          <pc:docMk/>
          <pc:sldMk cId="977269450" sldId="418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8"/>
        <pc:sldMkLst>
          <pc:docMk/>
          <pc:sldMk cId="3361015407" sldId="42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7"/>
        <pc:sldMkLst>
          <pc:docMk/>
          <pc:sldMk cId="533143676" sldId="42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6"/>
        <pc:sldMkLst>
          <pc:docMk/>
          <pc:sldMk cId="2818862306" sldId="422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5"/>
        <pc:sldMkLst>
          <pc:docMk/>
          <pc:sldMk cId="3455790550" sldId="423"/>
        </pc:sldMkLst>
      </pc:sldChg>
      <pc:sldChg chg="modSp del">
        <pc:chgData name="内田 陽子" userId="S::yoko_uchida@jpfgojp.onmicrosoft.com::3ba88787-b8da-4fc8-a417-83f627a88c5e" providerId="AD" clId="Web-{BA90E12B-9006-16FD-BAF8-1D3002BE205A}" dt="2020-06-29T09:24:14.060" v="2694"/>
        <pc:sldMkLst>
          <pc:docMk/>
          <pc:sldMk cId="781615676" sldId="424"/>
        </pc:sldMkLst>
        <pc:spChg chg="mod">
          <ac:chgData name="内田 陽子" userId="S::yoko_uchida@jpfgojp.onmicrosoft.com::3ba88787-b8da-4fc8-a417-83f627a88c5e" providerId="AD" clId="Web-{BA90E12B-9006-16FD-BAF8-1D3002BE205A}" dt="2020-06-29T08:47:09.847" v="2189" actId="20577"/>
          <ac:spMkLst>
            <pc:docMk/>
            <pc:sldMk cId="781615676" sldId="424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60" v="2693"/>
        <pc:sldMkLst>
          <pc:docMk/>
          <pc:sldMk cId="1130609394" sldId="42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91"/>
        <pc:sldMkLst>
          <pc:docMk/>
          <pc:sldMk cId="394096754" sldId="42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90"/>
        <pc:sldMkLst>
          <pc:docMk/>
          <pc:sldMk cId="1652159729" sldId="427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5:45:28.382" v="1814"/>
        <pc:sldMkLst>
          <pc:docMk/>
          <pc:sldMk cId="1353421165" sldId="428"/>
        </pc:sldMkLst>
        <pc:spChg chg="mod">
          <ac:chgData name="内田 陽子" userId="S::yoko_uchida@jpfgojp.onmicrosoft.com::3ba88787-b8da-4fc8-a417-83f627a88c5e" providerId="AD" clId="Web-{BA90E12B-9006-16FD-BAF8-1D3002BE205A}" dt="2020-06-29T05:44:11.101" v="1786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5:16.272" v="1813" actId="20577"/>
          <ac:spMkLst>
            <pc:docMk/>
            <pc:sldMk cId="1353421165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4:22.523" v="1787" actId="1076"/>
          <ac:spMkLst>
            <pc:docMk/>
            <pc:sldMk cId="1353421165" sldId="428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6"/>
        <pc:sldMkLst>
          <pc:docMk/>
          <pc:sldMk cId="745387863" sldId="42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5"/>
        <pc:sldMkLst>
          <pc:docMk/>
          <pc:sldMk cId="270996168" sldId="43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2"/>
        <pc:sldMkLst>
          <pc:docMk/>
          <pc:sldMk cId="1236574533" sldId="43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1"/>
        <pc:sldMkLst>
          <pc:docMk/>
          <pc:sldMk cId="3129039018" sldId="432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80"/>
        <pc:sldMkLst>
          <pc:docMk/>
          <pc:sldMk cId="1073822947" sldId="43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9"/>
        <pc:sldMkLst>
          <pc:docMk/>
          <pc:sldMk cId="1433539015" sldId="43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8"/>
        <pc:sldMkLst>
          <pc:docMk/>
          <pc:sldMk cId="1031942134" sldId="43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7"/>
        <pc:sldMkLst>
          <pc:docMk/>
          <pc:sldMk cId="875156054" sldId="43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6"/>
        <pc:sldMkLst>
          <pc:docMk/>
          <pc:sldMk cId="4257144580" sldId="437"/>
        </pc:sldMkLst>
      </pc:sldChg>
      <pc:sldChg chg="addSp delSp modSp addAnim delAnim">
        <pc:chgData name="内田 陽子" userId="S::yoko_uchida@jpfgojp.onmicrosoft.com::3ba88787-b8da-4fc8-a417-83f627a88c5e" providerId="AD" clId="Web-{BA90E12B-9006-16FD-BAF8-1D3002BE205A}" dt="2020-06-29T02:57:21.479" v="536"/>
        <pc:sldMkLst>
          <pc:docMk/>
          <pc:sldMk cId="336248084" sldId="451"/>
        </pc:sldMkLst>
        <pc:spChg chg="add del">
          <ac:chgData name="内田 陽子" userId="S::yoko_uchida@jpfgojp.onmicrosoft.com::3ba88787-b8da-4fc8-a417-83f627a88c5e" providerId="AD" clId="Web-{BA90E12B-9006-16FD-BAF8-1D3002BE205A}" dt="2020-06-29T01:52:20.613" v="8"/>
          <ac:spMkLst>
            <pc:docMk/>
            <pc:sldMk cId="336248084" sldId="451"/>
            <ac:spMk id="2" creationId="{33E26DFC-C7A9-48BA-8351-B9BF6EF60ECA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55:26.511" v="522"/>
          <ac:spMkLst>
            <pc:docMk/>
            <pc:sldMk cId="336248084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1:55:22.818" v="77" actId="20577"/>
          <ac:spMkLst>
            <pc:docMk/>
            <pc:sldMk cId="336248084" sldId="451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2:55:30.652" v="523"/>
          <ac:spMkLst>
            <pc:docMk/>
            <pc:sldMk cId="336248084" sldId="451"/>
            <ac:spMk id="5" creationId="{2A826336-FD59-428B-981F-AFA77B5B18E9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2:55:33.449" v="525"/>
          <ac:spMkLst>
            <pc:docMk/>
            <pc:sldMk cId="336248084" sldId="451"/>
            <ac:spMk id="6" creationId="{F8270C5B-771E-4466-9DB5-781CC173B6C5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55:32.839" v="524"/>
          <ac:spMkLst>
            <pc:docMk/>
            <pc:sldMk cId="336248084" sldId="451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2:56:54.151" v="534" actId="1076"/>
          <ac:spMkLst>
            <pc:docMk/>
            <pc:sldMk cId="336248084" sldId="451"/>
            <ac:spMk id="10" creationId="{0D754CA9-DC6B-471C-9432-73772AAC0801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2:57:21.479" v="536"/>
          <ac:picMkLst>
            <pc:docMk/>
            <pc:sldMk cId="336248084" sldId="451"/>
            <ac:picMk id="12" creationId="{CC6B01EA-266B-40B8-BA9B-75D126C50D50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2:57:18.463" v="535"/>
          <ac:picMkLst>
            <pc:docMk/>
            <pc:sldMk cId="336248084" sldId="451"/>
            <ac:picMk id="13" creationId="{8352931E-F840-444F-BB18-DD9FE297217A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BA90E12B-9006-16FD-BAF8-1D3002BE205A}" dt="2020-06-29T03:03:20.896" v="562"/>
        <pc:sldMkLst>
          <pc:docMk/>
          <pc:sldMk cId="281834022" sldId="452"/>
        </pc:sldMkLst>
        <pc:spChg chg="add del mod">
          <ac:chgData name="内田 陽子" userId="S::yoko_uchida@jpfgojp.onmicrosoft.com::3ba88787-b8da-4fc8-a417-83f627a88c5e" providerId="AD" clId="Web-{BA90E12B-9006-16FD-BAF8-1D3002BE205A}" dt="2020-06-29T03:03:20.896" v="562"/>
          <ac:spMkLst>
            <pc:docMk/>
            <pc:sldMk cId="281834022" sldId="452"/>
            <ac:spMk id="2" creationId="{3D077F60-A5C7-4F35-99B3-317D6907A51B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2:57:34.260" v="539"/>
          <ac:spMkLst>
            <pc:docMk/>
            <pc:sldMk cId="281834022" sldId="45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09:01.685" v="125" actId="20577"/>
          <ac:spMkLst>
            <pc:docMk/>
            <pc:sldMk cId="281834022" sldId="452"/>
            <ac:spMk id="4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2:57:34.150" v="538"/>
          <ac:spMkLst>
            <pc:docMk/>
            <pc:sldMk cId="281834022" sldId="452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2:57:46.369" v="542"/>
          <ac:spMkLst>
            <pc:docMk/>
            <pc:sldMk cId="281834022" sldId="452"/>
            <ac:spMk id="9" creationId="{A878D78E-36FC-4581-AA37-FFACE390FDE7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2:57:43.885" v="540"/>
          <ac:spMkLst>
            <pc:docMk/>
            <pc:sldMk cId="281834022" sldId="452"/>
            <ac:spMk id="11" creationId="{855072FF-6901-4EEA-BCDE-010584452EDC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3:02:04.960" v="556" actId="1076"/>
          <ac:spMkLst>
            <pc:docMk/>
            <pc:sldMk cId="281834022" sldId="452"/>
            <ac:spMk id="13" creationId="{288176C6-B37E-4384-9A6C-5F9406B3C818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0:47.929" v="548"/>
          <ac:picMkLst>
            <pc:docMk/>
            <pc:sldMk cId="281834022" sldId="452"/>
            <ac:picMk id="5" creationId="{D944D895-60FA-4C19-AB06-70CFC86089CA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0:45.179" v="547"/>
          <ac:picMkLst>
            <pc:docMk/>
            <pc:sldMk cId="281834022" sldId="452"/>
            <ac:picMk id="14" creationId="{B6F90BAF-F0EA-4EF1-8320-16DC955028DE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BA90E12B-9006-16FD-BAF8-1D3002BE205A}" dt="2020-06-29T03:05:38.348" v="596" actId="1076"/>
        <pc:sldMkLst>
          <pc:docMk/>
          <pc:sldMk cId="1885356720" sldId="453"/>
        </pc:sldMkLst>
        <pc:spChg chg="del mod">
          <ac:chgData name="内田 陽子" userId="S::yoko_uchida@jpfgojp.onmicrosoft.com::3ba88787-b8da-4fc8-a417-83f627a88c5e" providerId="AD" clId="Web-{BA90E12B-9006-16FD-BAF8-1D3002BE205A}" dt="2020-06-29T03:04:42.036" v="587"/>
          <ac:spMkLst>
            <pc:docMk/>
            <pc:sldMk cId="1885356720" sldId="453"/>
            <ac:spMk id="2" creationId="{9F693A7D-E8A1-4B5F-AD9D-F60CEF9E762C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161" v="589"/>
          <ac:spMkLst>
            <pc:docMk/>
            <pc:sldMk cId="1885356720" sldId="45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5:38.690" v="317" actId="20577"/>
          <ac:spMkLst>
            <pc:docMk/>
            <pc:sldMk cId="1885356720" sldId="453"/>
            <ac:spMk id="4" creationId="{00000000-0000-0000-0000-000000000000}"/>
          </ac:spMkLst>
        </pc:spChg>
        <pc:spChg chg="add ord">
          <ac:chgData name="内田 陽子" userId="S::yoko_uchida@jpfgojp.onmicrosoft.com::3ba88787-b8da-4fc8-a417-83f627a88c5e" providerId="AD" clId="Web-{BA90E12B-9006-16FD-BAF8-1D3002BE205A}" dt="2020-06-29T03:04:25.739" v="580"/>
          <ac:spMkLst>
            <pc:docMk/>
            <pc:sldMk cId="1885356720" sldId="453"/>
            <ac:spMk id="6" creationId="{EFC47919-3FA6-42FF-9F09-900B0305897F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036" v="588"/>
          <ac:spMkLst>
            <pc:docMk/>
            <pc:sldMk cId="1885356720" sldId="453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036" v="586"/>
          <ac:spMkLst>
            <pc:docMk/>
            <pc:sldMk cId="1885356720" sldId="453"/>
            <ac:spMk id="9" creationId="{48920A6D-E990-4345-B2E9-6CEDA0026157}"/>
          </ac:spMkLst>
        </pc:spChg>
        <pc:spChg chg="add mod ord">
          <ac:chgData name="内田 陽子" userId="S::yoko_uchida@jpfgojp.onmicrosoft.com::3ba88787-b8da-4fc8-a417-83f627a88c5e" providerId="AD" clId="Web-{BA90E12B-9006-16FD-BAF8-1D3002BE205A}" dt="2020-06-29T03:05:38.348" v="596" actId="1076"/>
          <ac:spMkLst>
            <pc:docMk/>
            <pc:sldMk cId="1885356720" sldId="453"/>
            <ac:spMk id="12" creationId="{ECAF0C4D-5A0B-453B-A3E6-B93DBD51185C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5:00.114" v="590"/>
          <ac:spMkLst>
            <pc:docMk/>
            <pc:sldMk cId="1885356720" sldId="453"/>
            <ac:spMk id="14" creationId="{FCB5D5D2-813A-4CA0-8956-5368CDD2AAFA}"/>
          </ac:spMkLst>
        </pc:spChg>
        <pc:picChg chg="add del ord">
          <ac:chgData name="内田 陽子" userId="S::yoko_uchida@jpfgojp.onmicrosoft.com::3ba88787-b8da-4fc8-a417-83f627a88c5e" providerId="AD" clId="Web-{BA90E12B-9006-16FD-BAF8-1D3002BE205A}" dt="2020-06-29T03:05:29.395" v="595"/>
          <ac:picMkLst>
            <pc:docMk/>
            <pc:sldMk cId="1885356720" sldId="453"/>
            <ac:picMk id="5" creationId="{E03F0B4E-8C4C-45E2-AE17-FDC8BF577B22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5:25.457" v="594"/>
          <ac:picMkLst>
            <pc:docMk/>
            <pc:sldMk cId="1885356720" sldId="453"/>
            <ac:picMk id="15" creationId="{AD9FEBE7-11FB-4B57-BC9F-69D1FEDC6746}"/>
          </ac:picMkLst>
        </pc:picChg>
      </pc:sldChg>
      <pc:sldChg chg="addSp delSp modSp add ord replId addAnim delAnim">
        <pc:chgData name="内田 陽子" userId="S::yoko_uchida@jpfgojp.onmicrosoft.com::3ba88787-b8da-4fc8-a417-83f627a88c5e" providerId="AD" clId="Web-{BA90E12B-9006-16FD-BAF8-1D3002BE205A}" dt="2020-06-29T03:06:50.503" v="609"/>
        <pc:sldMkLst>
          <pc:docMk/>
          <pc:sldMk cId="1548145931" sldId="454"/>
        </pc:sldMkLst>
        <pc:spChg chg="del mod">
          <ac:chgData name="内田 陽子" userId="S::yoko_uchida@jpfgojp.onmicrosoft.com::3ba88787-b8da-4fc8-a417-83f627a88c5e" providerId="AD" clId="Web-{BA90E12B-9006-16FD-BAF8-1D3002BE205A}" dt="2020-06-29T03:05:59.691" v="597"/>
          <ac:spMkLst>
            <pc:docMk/>
            <pc:sldMk cId="1548145931" sldId="454"/>
            <ac:spMk id="2" creationId="{3D077F60-A5C7-4F35-99B3-317D6907A51B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5:59.769" v="599"/>
          <ac:spMkLst>
            <pc:docMk/>
            <pc:sldMk cId="1548145931" sldId="45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9:13.875" v="420" actId="20577"/>
          <ac:spMkLst>
            <pc:docMk/>
            <pc:sldMk cId="1548145931" sldId="454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6:04.629" v="603"/>
          <ac:spMkLst>
            <pc:docMk/>
            <pc:sldMk cId="1548145931" sldId="454"/>
            <ac:spMk id="6" creationId="{9C9E02BE-0308-46A2-84E9-B83BA2FFD90B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3:05:59.691" v="598"/>
          <ac:spMkLst>
            <pc:docMk/>
            <pc:sldMk cId="1548145931" sldId="454"/>
            <ac:spMk id="7" creationId="{1AF68CEC-B70C-4DFA-9973-E5B8A12ED17D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6:00.379" v="601"/>
          <ac:spMkLst>
            <pc:docMk/>
            <pc:sldMk cId="1548145931" sldId="454"/>
            <ac:spMk id="11" creationId="{2448F9D4-984B-4C6A-B636-EC8F29AF5D7D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6:00.394" v="602"/>
          <ac:spMkLst>
            <pc:docMk/>
            <pc:sldMk cId="1548145931" sldId="454"/>
            <ac:spMk id="13" creationId="{1688FEB2-BFBC-4612-9E19-EDA5F3A576B3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6:50.503" v="609"/>
          <ac:picMkLst>
            <pc:docMk/>
            <pc:sldMk cId="1548145931" sldId="454"/>
            <ac:picMk id="9" creationId="{3FC819B0-4B1E-450C-AF3B-D10713280472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6:48.316" v="608"/>
          <ac:picMkLst>
            <pc:docMk/>
            <pc:sldMk cId="1548145931" sldId="454"/>
            <ac:picMk id="14" creationId="{8C92708E-91FB-4DDD-9F87-E30109A9029F}"/>
          </ac:picMkLst>
        </pc:picChg>
      </pc:sldChg>
      <pc:sldChg chg="modSp add replId">
        <pc:chgData name="内田 陽子" userId="S::yoko_uchida@jpfgojp.onmicrosoft.com::3ba88787-b8da-4fc8-a417-83f627a88c5e" providerId="AD" clId="Web-{BA90E12B-9006-16FD-BAF8-1D3002BE205A}" dt="2020-06-29T04:49:54.872" v="956" actId="1076"/>
        <pc:sldMkLst>
          <pc:docMk/>
          <pc:sldMk cId="3416712067" sldId="455"/>
        </pc:sldMkLst>
        <pc:spChg chg="mod">
          <ac:chgData name="内田 陽子" userId="S::yoko_uchida@jpfgojp.onmicrosoft.com::3ba88787-b8da-4fc8-a417-83f627a88c5e" providerId="AD" clId="Web-{BA90E12B-9006-16FD-BAF8-1D3002BE205A}" dt="2020-06-29T04:35:45.627" v="755" actId="20577"/>
          <ac:spMkLst>
            <pc:docMk/>
            <pc:sldMk cId="3416712067" sldId="45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5:24.190" v="727" actId="20577"/>
          <ac:spMkLst>
            <pc:docMk/>
            <pc:sldMk cId="3416712067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49:54.872" v="956" actId="1076"/>
          <ac:spMkLst>
            <pc:docMk/>
            <pc:sldMk cId="3416712067" sldId="45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10.221" v="786" actId="1076"/>
          <ac:spMkLst>
            <pc:docMk/>
            <pc:sldMk cId="3416712067" sldId="45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5:59.956" v="782" actId="20577"/>
          <ac:spMkLst>
            <pc:docMk/>
            <pc:sldMk cId="3416712067" sldId="45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35.315" v="806" actId="20577"/>
          <ac:spMkLst>
            <pc:docMk/>
            <pc:sldMk cId="3416712067" sldId="45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55.846" v="819" actId="20577"/>
          <ac:spMkLst>
            <pc:docMk/>
            <pc:sldMk cId="3416712067" sldId="455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BA90E12B-9006-16FD-BAF8-1D3002BE205A}" dt="2020-06-29T04:54:15.448" v="1114" actId="20577"/>
        <pc:sldMkLst>
          <pc:docMk/>
          <pc:sldMk cId="3182985493" sldId="456"/>
        </pc:sldMkLst>
        <pc:spChg chg="mod">
          <ac:chgData name="内田 陽子" userId="S::yoko_uchida@jpfgojp.onmicrosoft.com::3ba88787-b8da-4fc8-a417-83f627a88c5e" providerId="AD" clId="Web-{BA90E12B-9006-16FD-BAF8-1D3002BE205A}" dt="2020-06-29T04:50:51.590" v="982" actId="20577"/>
          <ac:spMkLst>
            <pc:docMk/>
            <pc:sldMk cId="3182985493" sldId="45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48:46.544" v="942" actId="20577"/>
          <ac:spMkLst>
            <pc:docMk/>
            <pc:sldMk cId="3182985493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4:15.448" v="1114" actId="20577"/>
          <ac:spMkLst>
            <pc:docMk/>
            <pc:sldMk cId="3182985493" sldId="45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0:09.669" v="957" actId="1076"/>
          <ac:spMkLst>
            <pc:docMk/>
            <pc:sldMk cId="3182985493" sldId="45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15.606" v="1015" actId="20577"/>
          <ac:spMkLst>
            <pc:docMk/>
            <pc:sldMk cId="3182985493" sldId="456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42.965" v="1040" actId="20577"/>
          <ac:spMkLst>
            <pc:docMk/>
            <pc:sldMk cId="3182985493" sldId="456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55.356" v="1057" actId="20577"/>
          <ac:spMkLst>
            <pc:docMk/>
            <pc:sldMk cId="3182985493" sldId="456"/>
            <ac:spMk id="14" creationId="{B9E01242-A798-4AF3-A0A2-7C59DE02D6B1}"/>
          </ac:spMkLst>
        </pc:spChg>
      </pc:sldChg>
      <pc:sldChg chg="addSp delSp modSp add replId">
        <pc:chgData name="内田 陽子" userId="S::yoko_uchida@jpfgojp.onmicrosoft.com::3ba88787-b8da-4fc8-a417-83f627a88c5e" providerId="AD" clId="Web-{BA90E12B-9006-16FD-BAF8-1D3002BE205A}" dt="2020-06-29T05:04:56.788" v="1359" actId="20577"/>
        <pc:sldMkLst>
          <pc:docMk/>
          <pc:sldMk cId="571041173" sldId="457"/>
        </pc:sldMkLst>
        <pc:spChg chg="mod">
          <ac:chgData name="内田 陽子" userId="S::yoko_uchida@jpfgojp.onmicrosoft.com::3ba88787-b8da-4fc8-a417-83f627a88c5e" providerId="AD" clId="Web-{BA90E12B-9006-16FD-BAF8-1D3002BE205A}" dt="2020-06-29T05:04:33.429" v="1330" actId="20577"/>
          <ac:spMkLst>
            <pc:docMk/>
            <pc:sldMk cId="571041173" sldId="45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2:58.257" v="1277" actId="20577"/>
          <ac:spMkLst>
            <pc:docMk/>
            <pc:sldMk cId="571041173" sldId="4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17.882" v="1316" actId="20577"/>
          <ac:spMkLst>
            <pc:docMk/>
            <pc:sldMk cId="571041173" sldId="45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48.741" v="1346" actId="20577"/>
          <ac:spMkLst>
            <pc:docMk/>
            <pc:sldMk cId="571041173" sldId="45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56.788" v="1359" actId="20577"/>
          <ac:spMkLst>
            <pc:docMk/>
            <pc:sldMk cId="571041173" sldId="45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41.319" v="1339" actId="20577"/>
          <ac:spMkLst>
            <pc:docMk/>
            <pc:sldMk cId="571041173" sldId="457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BA90E12B-9006-16FD-BAF8-1D3002BE205A}" dt="2020-06-29T05:02:23.289" v="1264"/>
          <ac:picMkLst>
            <pc:docMk/>
            <pc:sldMk cId="571041173" sldId="457"/>
            <ac:picMk id="5" creationId="{6EB3EBFE-C967-4F80-9841-5CBB3CAB59FE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5:02:20.539" v="1263"/>
          <ac:picMkLst>
            <pc:docMk/>
            <pc:sldMk cId="571041173" sldId="457"/>
            <ac:picMk id="6" creationId="{7A2220FB-CD06-41D4-BB47-4CE461786C44}"/>
          </ac:picMkLst>
        </pc:picChg>
      </pc:sldChg>
      <pc:sldChg chg="modSp add ord replId">
        <pc:chgData name="内田 陽子" userId="S::yoko_uchida@jpfgojp.onmicrosoft.com::3ba88787-b8da-4fc8-a417-83f627a88c5e" providerId="AD" clId="Web-{BA90E12B-9006-16FD-BAF8-1D3002BE205A}" dt="2020-06-29T05:15:59.987" v="1516" actId="20577"/>
        <pc:sldMkLst>
          <pc:docMk/>
          <pc:sldMk cId="4056125493" sldId="458"/>
        </pc:sldMkLst>
        <pc:spChg chg="mod">
          <ac:chgData name="内田 陽子" userId="S::yoko_uchida@jpfgojp.onmicrosoft.com::3ba88787-b8da-4fc8-a417-83f627a88c5e" providerId="AD" clId="Web-{BA90E12B-9006-16FD-BAF8-1D3002BE205A}" dt="2020-06-29T05:10:23.083" v="1412" actId="20577"/>
          <ac:spMkLst>
            <pc:docMk/>
            <pc:sldMk cId="4056125493" sldId="45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9:41.755" v="1384" actId="20577"/>
          <ac:spMkLst>
            <pc:docMk/>
            <pc:sldMk cId="4056125493" sldId="4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5:59.987" v="1516" actId="20577"/>
          <ac:spMkLst>
            <pc:docMk/>
            <pc:sldMk cId="4056125493" sldId="45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28.379" v="1445" actId="20577"/>
          <ac:spMkLst>
            <pc:docMk/>
            <pc:sldMk cId="4056125493" sldId="458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09.614" v="1433" actId="20577"/>
          <ac:spMkLst>
            <pc:docMk/>
            <pc:sldMk cId="4056125493" sldId="458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51.098" v="1462" actId="20577"/>
          <ac:spMkLst>
            <pc:docMk/>
            <pc:sldMk cId="4056125493" sldId="458"/>
            <ac:spMk id="14" creationId="{B9E01242-A798-4AF3-A0A2-7C59DE02D6B1}"/>
          </ac:spMkLst>
        </pc:spChg>
      </pc:sldChg>
      <pc:sldChg chg="modSp add ord replId">
        <pc:chgData name="内田 陽子" userId="S::yoko_uchida@jpfgojp.onmicrosoft.com::3ba88787-b8da-4fc8-a417-83f627a88c5e" providerId="AD" clId="Web-{BA90E12B-9006-16FD-BAF8-1D3002BE205A}" dt="2020-06-29T05:43:30.867" v="1769" actId="20577"/>
        <pc:sldMkLst>
          <pc:docMk/>
          <pc:sldMk cId="2919547932" sldId="459"/>
        </pc:sldMkLst>
        <pc:spChg chg="mod">
          <ac:chgData name="内田 陽子" userId="S::yoko_uchida@jpfgojp.onmicrosoft.com::3ba88787-b8da-4fc8-a417-83f627a88c5e" providerId="AD" clId="Web-{BA90E12B-9006-16FD-BAF8-1D3002BE205A}" dt="2020-06-29T05:30:51.590" v="1718" actId="20577"/>
          <ac:spMkLst>
            <pc:docMk/>
            <pc:sldMk cId="2919547932" sldId="45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8:01.404" v="1647" actId="20577"/>
          <ac:spMkLst>
            <pc:docMk/>
            <pc:sldMk cId="2919547932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3:30.867" v="1769" actId="20577"/>
          <ac:spMkLst>
            <pc:docMk/>
            <pc:sldMk cId="2919547932" sldId="45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56.840" v="1721" actId="20577"/>
          <ac:spMkLst>
            <pc:docMk/>
            <pc:sldMk cId="2919547932" sldId="45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48.637" v="1715" actId="20577"/>
          <ac:spMkLst>
            <pc:docMk/>
            <pc:sldMk cId="2919547932" sldId="45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41.903" v="1711" actId="20577"/>
          <ac:spMkLst>
            <pc:docMk/>
            <pc:sldMk cId="2919547932" sldId="459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BA90E12B-9006-16FD-BAF8-1D3002BE205A}" dt="2020-06-29T05:51:40.239" v="1892" actId="20577"/>
        <pc:sldMkLst>
          <pc:docMk/>
          <pc:sldMk cId="699807025" sldId="460"/>
        </pc:sldMkLst>
        <pc:spChg chg="mod">
          <ac:chgData name="内田 陽子" userId="S::yoko_uchida@jpfgojp.onmicrosoft.com::3ba88787-b8da-4fc8-a417-83f627a88c5e" providerId="AD" clId="Web-{BA90E12B-9006-16FD-BAF8-1D3002BE205A}" dt="2020-06-29T05:46:44.334" v="1831" actId="20577"/>
          <ac:spMkLst>
            <pc:docMk/>
            <pc:sldMk cId="699807025" sldId="4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51:40.239" v="1892" actId="20577"/>
          <ac:spMkLst>
            <pc:docMk/>
            <pc:sldMk cId="699807025" sldId="46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6:51.834" v="1832" actId="1076"/>
          <ac:spMkLst>
            <pc:docMk/>
            <pc:sldMk cId="699807025" sldId="460"/>
            <ac:spMk id="7" creationId="{1AF68CEC-B70C-4DFA-9973-E5B8A12ED17D}"/>
          </ac:spMkLst>
        </pc:spChg>
      </pc:sldChg>
      <pc:sldChg chg="add ord">
        <pc:chgData name="内田 陽子" userId="S::yoko_uchida@jpfgojp.onmicrosoft.com::3ba88787-b8da-4fc8-a417-83f627a88c5e" providerId="AD" clId="Web-{BA90E12B-9006-16FD-BAF8-1D3002BE205A}" dt="2020-06-29T05:51:51.457" v="1894"/>
        <pc:sldMkLst>
          <pc:docMk/>
          <pc:sldMk cId="494679441" sldId="461"/>
        </pc:sldMkLst>
      </pc:sldChg>
      <pc:sldChg chg="modSp add ord replId">
        <pc:chgData name="内田 陽子" userId="S::yoko_uchida@jpfgojp.onmicrosoft.com::3ba88787-b8da-4fc8-a417-83f627a88c5e" providerId="AD" clId="Web-{BA90E12B-9006-16FD-BAF8-1D3002BE205A}" dt="2020-06-29T08:46:22.972" v="2184" actId="1076"/>
        <pc:sldMkLst>
          <pc:docMk/>
          <pc:sldMk cId="2503653533" sldId="462"/>
        </pc:sldMkLst>
        <pc:spChg chg="mod">
          <ac:chgData name="内田 陽子" userId="S::yoko_uchida@jpfgojp.onmicrosoft.com::3ba88787-b8da-4fc8-a417-83f627a88c5e" providerId="AD" clId="Web-{BA90E12B-9006-16FD-BAF8-1D3002BE205A}" dt="2020-06-29T08:44:08.520" v="2119" actId="20577"/>
          <ac:spMkLst>
            <pc:docMk/>
            <pc:sldMk cId="2503653533" sldId="46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0:53.223" v="2040" actId="20577"/>
          <ac:spMkLst>
            <pc:docMk/>
            <pc:sldMk cId="2503653533" sldId="46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3:54.113" v="2105" actId="20577"/>
          <ac:spMkLst>
            <pc:docMk/>
            <pc:sldMk cId="2503653533" sldId="46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6:22.972" v="2184" actId="1076"/>
          <ac:spMkLst>
            <pc:docMk/>
            <pc:sldMk cId="2503653533" sldId="46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22.941" v="2147" actId="20577"/>
          <ac:spMkLst>
            <pc:docMk/>
            <pc:sldMk cId="2503653533" sldId="462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35.926" v="2162" actId="20577"/>
          <ac:spMkLst>
            <pc:docMk/>
            <pc:sldMk cId="2503653533" sldId="462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51.113" v="2181" actId="20577"/>
          <ac:spMkLst>
            <pc:docMk/>
            <pc:sldMk cId="2503653533" sldId="462"/>
            <ac:spMk id="14" creationId="{B9E01242-A798-4AF3-A0A2-7C59DE02D6B1}"/>
          </ac:spMkLst>
        </pc:spChg>
      </pc:sldChg>
      <pc:sldChg chg="delSp modSp add replId">
        <pc:chgData name="内田 陽子" userId="S::yoko_uchida@jpfgojp.onmicrosoft.com::3ba88787-b8da-4fc8-a417-83f627a88c5e" providerId="AD" clId="Web-{BA90E12B-9006-16FD-BAF8-1D3002BE205A}" dt="2020-06-29T08:52:05.893" v="2283" actId="20577"/>
        <pc:sldMkLst>
          <pc:docMk/>
          <pc:sldMk cId="629953174" sldId="463"/>
        </pc:sldMkLst>
        <pc:spChg chg="mod">
          <ac:chgData name="内田 陽子" userId="S::yoko_uchida@jpfgojp.onmicrosoft.com::3ba88787-b8da-4fc8-a417-83f627a88c5e" providerId="AD" clId="Web-{BA90E12B-9006-16FD-BAF8-1D3002BE205A}" dt="2020-06-29T08:50:20.659" v="2230" actId="20577"/>
          <ac:spMkLst>
            <pc:docMk/>
            <pc:sldMk cId="629953174" sldId="46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9:16.128" v="2214" actId="20577"/>
          <ac:spMkLst>
            <pc:docMk/>
            <pc:sldMk cId="629953174" sldId="46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2:05.893" v="2283" actId="20577"/>
          <ac:spMkLst>
            <pc:docMk/>
            <pc:sldMk cId="629953174" sldId="46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9:31.300" v="2217" actId="1076"/>
          <ac:spMkLst>
            <pc:docMk/>
            <pc:sldMk cId="629953174" sldId="46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0:35.378" v="2240" actId="20577"/>
          <ac:spMkLst>
            <pc:docMk/>
            <pc:sldMk cId="629953174" sldId="463"/>
            <ac:spMk id="12" creationId="{FDF45B26-2467-4FFE-B55D-7C61FBE78DDD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8:49:20.191" v="2216"/>
          <ac:spMkLst>
            <pc:docMk/>
            <pc:sldMk cId="629953174" sldId="463"/>
            <ac:spMk id="13" creationId="{EF6F3857-3E56-471E-869C-FDB52DA51237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8:49:20.191" v="2215"/>
          <ac:spMkLst>
            <pc:docMk/>
            <pc:sldMk cId="629953174" sldId="463"/>
            <ac:spMk id="14" creationId="{B9E01242-A798-4AF3-A0A2-7C59DE02D6B1}"/>
          </ac:spMkLst>
        </pc:spChg>
      </pc:sldChg>
      <pc:sldChg chg="delSp modSp add ord replId">
        <pc:chgData name="内田 陽子" userId="S::yoko_uchida@jpfgojp.onmicrosoft.com::3ba88787-b8da-4fc8-a417-83f627a88c5e" providerId="AD" clId="Web-{BA90E12B-9006-16FD-BAF8-1D3002BE205A}" dt="2020-06-29T09:02:56.876" v="2443" actId="20577"/>
        <pc:sldMkLst>
          <pc:docMk/>
          <pc:sldMk cId="3016805703" sldId="464"/>
        </pc:sldMkLst>
        <pc:spChg chg="mod">
          <ac:chgData name="内田 陽子" userId="S::yoko_uchida@jpfgojp.onmicrosoft.com::3ba88787-b8da-4fc8-a417-83f627a88c5e" providerId="AD" clId="Web-{BA90E12B-9006-16FD-BAF8-1D3002BE205A}" dt="2020-06-29T09:01:47.439" v="2371" actId="20577"/>
          <ac:spMkLst>
            <pc:docMk/>
            <pc:sldMk cId="3016805703" sldId="46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3:23.909" v="2304" actId="14100"/>
          <ac:spMkLst>
            <pc:docMk/>
            <pc:sldMk cId="3016805703" sldId="46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4:14.424" v="2335" actId="20577"/>
          <ac:spMkLst>
            <pc:docMk/>
            <pc:sldMk cId="3016805703" sldId="464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9:01:55.860" v="2374"/>
          <ac:spMkLst>
            <pc:docMk/>
            <pc:sldMk cId="3016805703" sldId="464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2:10.563" v="2394" actId="20577"/>
          <ac:spMkLst>
            <pc:docMk/>
            <pc:sldMk cId="3016805703" sldId="464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2:56.876" v="2443" actId="20577"/>
          <ac:spMkLst>
            <pc:docMk/>
            <pc:sldMk cId="3016805703" sldId="464"/>
            <ac:spMk id="14" creationId="{E81F51A5-8175-464B-A1AE-19542C1F9BA4}"/>
          </ac:spMkLst>
        </pc:spChg>
      </pc:sldChg>
      <pc:sldChg chg="modSp add ord replId">
        <pc:chgData name="内田 陽子" userId="S::yoko_uchida@jpfgojp.onmicrosoft.com::3ba88787-b8da-4fc8-a417-83f627a88c5e" providerId="AD" clId="Web-{BA90E12B-9006-16FD-BAF8-1D3002BE205A}" dt="2020-06-29T09:16:37.639" v="2556" actId="1076"/>
        <pc:sldMkLst>
          <pc:docMk/>
          <pc:sldMk cId="2755551451" sldId="465"/>
        </pc:sldMkLst>
        <pc:spChg chg="mod">
          <ac:chgData name="内田 陽子" userId="S::yoko_uchida@jpfgojp.onmicrosoft.com::3ba88787-b8da-4fc8-a417-83f627a88c5e" providerId="AD" clId="Web-{BA90E12B-9006-16FD-BAF8-1D3002BE205A}" dt="2020-06-29T09:15:38.921" v="2514" actId="20577"/>
          <ac:spMkLst>
            <pc:docMk/>
            <pc:sldMk cId="2755551451" sldId="4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6:56.141" v="2473" actId="20577"/>
          <ac:spMkLst>
            <pc:docMk/>
            <pc:sldMk cId="2755551451" sldId="4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5:29.217" v="2505" actId="20577"/>
          <ac:spMkLst>
            <pc:docMk/>
            <pc:sldMk cId="2755551451" sldId="4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37.639" v="2556" actId="1076"/>
          <ac:spMkLst>
            <pc:docMk/>
            <pc:sldMk cId="2755551451" sldId="4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5:49.061" v="2524" actId="20577"/>
          <ac:spMkLst>
            <pc:docMk/>
            <pc:sldMk cId="2755551451" sldId="46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00.186" v="2533" actId="20577"/>
          <ac:spMkLst>
            <pc:docMk/>
            <pc:sldMk cId="2755551451" sldId="46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11.811" v="2548" actId="20577"/>
          <ac:spMkLst>
            <pc:docMk/>
            <pc:sldMk cId="2755551451" sldId="465"/>
            <ac:spMk id="14" creationId="{B9E01242-A798-4AF3-A0A2-7C59DE02D6B1}"/>
          </ac:spMkLst>
        </pc:spChg>
      </pc:sldChg>
      <pc:sldChg chg="addSp modSp add ord replId">
        <pc:chgData name="内田 陽子" userId="S::yoko_uchida@jpfgojp.onmicrosoft.com::3ba88787-b8da-4fc8-a417-83f627a88c5e" providerId="AD" clId="Web-{BA90E12B-9006-16FD-BAF8-1D3002BE205A}" dt="2020-06-29T09:23:52.419" v="2675" actId="1076"/>
        <pc:sldMkLst>
          <pc:docMk/>
          <pc:sldMk cId="2184320532" sldId="466"/>
        </pc:sldMkLst>
        <pc:spChg chg="mod">
          <ac:chgData name="内田 陽子" userId="S::yoko_uchida@jpfgojp.onmicrosoft.com::3ba88787-b8da-4fc8-a417-83f627a88c5e" providerId="AD" clId="Web-{BA90E12B-9006-16FD-BAF8-1D3002BE205A}" dt="2020-06-29T09:22:12.998" v="2637" actId="20577"/>
          <ac:spMkLst>
            <pc:docMk/>
            <pc:sldMk cId="2184320532" sldId="4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9:04.498" v="2580" actId="20577"/>
          <ac:spMkLst>
            <pc:docMk/>
            <pc:sldMk cId="2184320532" sldId="4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52.419" v="2675" actId="1076"/>
          <ac:spMkLst>
            <pc:docMk/>
            <pc:sldMk cId="2184320532" sldId="4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17.372" v="2659" actId="1076"/>
          <ac:spMkLst>
            <pc:docMk/>
            <pc:sldMk cId="2184320532" sldId="466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9:22:30.451" v="2644" actId="20577"/>
          <ac:spMkLst>
            <pc:docMk/>
            <pc:sldMk cId="2184320532" sldId="466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05.216" v="2655" actId="20577"/>
          <ac:spMkLst>
            <pc:docMk/>
            <pc:sldMk cId="2184320532" sldId="466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29.357" v="2670" actId="20577"/>
          <ac:spMkLst>
            <pc:docMk/>
            <pc:sldMk cId="2184320532" sldId="466"/>
            <ac:spMk id="14" creationId="{E81F51A5-8175-464B-A1AE-19542C1F9BA4}"/>
          </ac:spMkLst>
        </pc:spChg>
      </pc:sldChg>
    </pc:docChg>
  </pc:docChgLst>
  <pc:docChgLst>
    <pc:chgData name="内田 陽子" userId="S::yoko_uchida@jpfgojp.onmicrosoft.com::3ba88787-b8da-4fc8-a417-83f627a88c5e" providerId="AD" clId="Web-{86561132-1521-DB71-059F-0CA1F7EB5F7A}"/>
    <pc:docChg chg="modSld">
      <pc:chgData name="内田 陽子" userId="S::yoko_uchida@jpfgojp.onmicrosoft.com::3ba88787-b8da-4fc8-a417-83f627a88c5e" providerId="AD" clId="Web-{86561132-1521-DB71-059F-0CA1F7EB5F7A}" dt="2020-06-30T13:21:51.335" v="19"/>
      <pc:docMkLst>
        <pc:docMk/>
      </pc:docMkLst>
      <pc:sldChg chg="addSp delSp">
        <pc:chgData name="内田 陽子" userId="S::yoko_uchida@jpfgojp.onmicrosoft.com::3ba88787-b8da-4fc8-a417-83f627a88c5e" providerId="AD" clId="Web-{86561132-1521-DB71-059F-0CA1F7EB5F7A}" dt="2020-06-30T13:21:01.882" v="12"/>
        <pc:sldMkLst>
          <pc:docMk/>
          <pc:sldMk cId="4023686586" sldId="413"/>
        </pc:sldMkLst>
        <pc:spChg chg="add">
          <ac:chgData name="内田 陽子" userId="S::yoko_uchida@jpfgojp.onmicrosoft.com::3ba88787-b8da-4fc8-a417-83f627a88c5e" providerId="AD" clId="Web-{86561132-1521-DB71-059F-0CA1F7EB5F7A}" dt="2020-06-30T13:20:54.351" v="11"/>
          <ac:spMkLst>
            <pc:docMk/>
            <pc:sldMk cId="4023686586" sldId="413"/>
            <ac:spMk id="2" creationId="{BBFD654C-67A4-49CE-A130-A429F7B8DFA7}"/>
          </ac:spMkLst>
        </pc:spChg>
        <pc:spChg chg="del">
          <ac:chgData name="内田 陽子" userId="S::yoko_uchida@jpfgojp.onmicrosoft.com::3ba88787-b8da-4fc8-a417-83f627a88c5e" providerId="AD" clId="Web-{86561132-1521-DB71-059F-0CA1F7EB5F7A}" dt="2020-06-30T13:21:01.882" v="12"/>
          <ac:spMkLst>
            <pc:docMk/>
            <pc:sldMk cId="4023686586" sldId="413"/>
            <ac:spMk id="6" creationId="{C26BD30C-7734-4240-83F0-2551AACA9332}"/>
          </ac:spMkLst>
        </pc:spChg>
      </pc:sldChg>
      <pc:sldChg chg="addSp delSp modSp">
        <pc:chgData name="内田 陽子" userId="S::yoko_uchida@jpfgojp.onmicrosoft.com::3ba88787-b8da-4fc8-a417-83f627a88c5e" providerId="AD" clId="Web-{86561132-1521-DB71-059F-0CA1F7EB5F7A}" dt="2020-06-30T13:19:48.398" v="2" actId="20577"/>
        <pc:sldMkLst>
          <pc:docMk/>
          <pc:sldMk cId="336248084" sldId="451"/>
        </pc:sldMkLst>
        <pc:spChg chg="del">
          <ac:chgData name="内田 陽子" userId="S::yoko_uchida@jpfgojp.onmicrosoft.com::3ba88787-b8da-4fc8-a417-83f627a88c5e" providerId="AD" clId="Web-{86561132-1521-DB71-059F-0CA1F7EB5F7A}" dt="2020-06-30T13:19:36.679" v="1"/>
          <ac:spMkLst>
            <pc:docMk/>
            <pc:sldMk cId="336248084" sldId="451"/>
            <ac:spMk id="6" creationId="{F8270C5B-771E-4466-9DB5-781CC173B6C5}"/>
          </ac:spMkLst>
        </pc:spChg>
        <pc:spChg chg="add mod">
          <ac:chgData name="内田 陽子" userId="S::yoko_uchida@jpfgojp.onmicrosoft.com::3ba88787-b8da-4fc8-a417-83f627a88c5e" providerId="AD" clId="Web-{86561132-1521-DB71-059F-0CA1F7EB5F7A}" dt="2020-06-30T13:19:48.398" v="2" actId="20577"/>
          <ac:spMkLst>
            <pc:docMk/>
            <pc:sldMk cId="336248084" sldId="451"/>
            <ac:spMk id="7" creationId="{FAAE3797-5C2F-48B8-8D71-62F5F6CAA8CD}"/>
          </ac:spMkLst>
        </pc:spChg>
      </pc:sldChg>
      <pc:sldChg chg="addSp delSp modSp">
        <pc:chgData name="内田 陽子" userId="S::yoko_uchida@jpfgojp.onmicrosoft.com::3ba88787-b8da-4fc8-a417-83f627a88c5e" providerId="AD" clId="Web-{86561132-1521-DB71-059F-0CA1F7EB5F7A}" dt="2020-06-30T13:20:49.742" v="10" actId="14100"/>
        <pc:sldMkLst>
          <pc:docMk/>
          <pc:sldMk cId="281834022" sldId="452"/>
        </pc:sldMkLst>
        <pc:spChg chg="add del mod ord">
          <ac:chgData name="内田 陽子" userId="S::yoko_uchida@jpfgojp.onmicrosoft.com::3ba88787-b8da-4fc8-a417-83f627a88c5e" providerId="AD" clId="Web-{86561132-1521-DB71-059F-0CA1F7EB5F7A}" dt="2020-06-30T13:20:49.742" v="10" actId="14100"/>
          <ac:spMkLst>
            <pc:docMk/>
            <pc:sldMk cId="281834022" sldId="452"/>
            <ac:spMk id="2" creationId="{8B998D00-2FF3-4B1C-B702-1F3D6D071E78}"/>
          </ac:spMkLst>
        </pc:spChg>
        <pc:spChg chg="del">
          <ac:chgData name="内田 陽子" userId="S::yoko_uchida@jpfgojp.onmicrosoft.com::3ba88787-b8da-4fc8-a417-83f627a88c5e" providerId="AD" clId="Web-{86561132-1521-DB71-059F-0CA1F7EB5F7A}" dt="2020-06-30T13:20:37.867" v="9"/>
          <ac:spMkLst>
            <pc:docMk/>
            <pc:sldMk cId="281834022" sldId="452"/>
            <ac:spMk id="11" creationId="{855072FF-6901-4EEA-BCDE-010584452EDC}"/>
          </ac:spMkLst>
        </pc:spChg>
      </pc:sldChg>
      <pc:sldChg chg="addSp delSp modSp">
        <pc:chgData name="内田 陽子" userId="S::yoko_uchida@jpfgojp.onmicrosoft.com::3ba88787-b8da-4fc8-a417-83f627a88c5e" providerId="AD" clId="Web-{86561132-1521-DB71-059F-0CA1F7EB5F7A}" dt="2020-06-30T13:21:42.757" v="17" actId="1076"/>
        <pc:sldMkLst>
          <pc:docMk/>
          <pc:sldMk cId="1885356720" sldId="453"/>
        </pc:sldMkLst>
        <pc:spChg chg="add ord">
          <ac:chgData name="内田 陽子" userId="S::yoko_uchida@jpfgojp.onmicrosoft.com::3ba88787-b8da-4fc8-a417-83f627a88c5e" providerId="AD" clId="Web-{86561132-1521-DB71-059F-0CA1F7EB5F7A}" dt="2020-06-30T13:21:33.773" v="15"/>
          <ac:spMkLst>
            <pc:docMk/>
            <pc:sldMk cId="1885356720" sldId="453"/>
            <ac:spMk id="2" creationId="{97C43625-1F36-4661-A953-90BD6D4C3E95}"/>
          </ac:spMkLst>
        </pc:spChg>
        <pc:spChg chg="del">
          <ac:chgData name="内田 陽子" userId="S::yoko_uchida@jpfgojp.onmicrosoft.com::3ba88787-b8da-4fc8-a417-83f627a88c5e" providerId="AD" clId="Web-{86561132-1521-DB71-059F-0CA1F7EB5F7A}" dt="2020-06-30T13:21:11.414" v="14"/>
          <ac:spMkLst>
            <pc:docMk/>
            <pc:sldMk cId="1885356720" sldId="453"/>
            <ac:spMk id="6" creationId="{EFC47919-3FA6-42FF-9F09-900B0305897F}"/>
          </ac:spMkLst>
        </pc:spChg>
        <pc:spChg chg="mod">
          <ac:chgData name="内田 陽子" userId="S::yoko_uchida@jpfgojp.onmicrosoft.com::3ba88787-b8da-4fc8-a417-83f627a88c5e" providerId="AD" clId="Web-{86561132-1521-DB71-059F-0CA1F7EB5F7A}" dt="2020-06-30T13:21:42.757" v="17" actId="1076"/>
          <ac:spMkLst>
            <pc:docMk/>
            <pc:sldMk cId="1885356720" sldId="453"/>
            <ac:spMk id="12" creationId="{ECAF0C4D-5A0B-453B-A3E6-B93DBD51185C}"/>
          </ac:spMkLst>
        </pc:spChg>
      </pc:sldChg>
      <pc:sldChg chg="addSp delSp">
        <pc:chgData name="内田 陽子" userId="S::yoko_uchida@jpfgojp.onmicrosoft.com::3ba88787-b8da-4fc8-a417-83f627a88c5e" providerId="AD" clId="Web-{86561132-1521-DB71-059F-0CA1F7EB5F7A}" dt="2020-06-30T13:21:51.335" v="19"/>
        <pc:sldMkLst>
          <pc:docMk/>
          <pc:sldMk cId="1548145931" sldId="454"/>
        </pc:sldMkLst>
        <pc:spChg chg="add">
          <ac:chgData name="内田 陽子" userId="S::yoko_uchida@jpfgojp.onmicrosoft.com::3ba88787-b8da-4fc8-a417-83f627a88c5e" providerId="AD" clId="Web-{86561132-1521-DB71-059F-0CA1F7EB5F7A}" dt="2020-06-30T13:21:47.929" v="18"/>
          <ac:spMkLst>
            <pc:docMk/>
            <pc:sldMk cId="1548145931" sldId="454"/>
            <ac:spMk id="2" creationId="{049281D5-4653-40B6-A137-EEBE29BC3D73}"/>
          </ac:spMkLst>
        </pc:spChg>
        <pc:spChg chg="del">
          <ac:chgData name="内田 陽子" userId="S::yoko_uchida@jpfgojp.onmicrosoft.com::3ba88787-b8da-4fc8-a417-83f627a88c5e" providerId="AD" clId="Web-{86561132-1521-DB71-059F-0CA1F7EB5F7A}" dt="2020-06-30T13:21:51.335" v="19"/>
          <ac:spMkLst>
            <pc:docMk/>
            <pc:sldMk cId="1548145931" sldId="454"/>
            <ac:spMk id="11" creationId="{2448F9D4-984B-4C6A-B636-EC8F29AF5D7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467732" y="1643682"/>
            <a:ext cx="404806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 dirty="0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日本人と健康</a:t>
            </a:r>
            <a:endParaRPr lang="en-US" altLang="ja-JP" sz="4000" dirty="0">
              <a:solidFill>
                <a:srgbClr val="000000"/>
              </a:solidFill>
              <a:latin typeface="Calibri"/>
              <a:ea typeface="MS Gothic"/>
              <a:cs typeface="Calibri"/>
            </a:endParaRPr>
          </a:p>
          <a:p>
            <a:pPr algn="ctr"/>
            <a:r>
              <a:rPr lang="ja-JP" altLang="en-US" sz="4000" b="1" dirty="0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クイズ</a:t>
            </a:r>
            <a:endParaRPr lang="en-US" sz="4000" dirty="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C0A46A-4820-4DF2-A167-C43BF6946E8B}"/>
              </a:ext>
            </a:extLst>
          </p:cNvPr>
          <p:cNvSpPr txBox="1"/>
          <p:nvPr/>
        </p:nvSpPr>
        <p:spPr>
          <a:xfrm>
            <a:off x="2883341" y="1473612"/>
            <a:ext cx="3226204" cy="351045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    に  ほ ん  じ ん　           け ん  こ う</a:t>
            </a: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5" descr="A picture containing box, refrigerator&#10;&#10;説明は自動で生成されたものです">
            <a:extLst>
              <a:ext uri="{FF2B5EF4-FFF2-40B4-BE49-F238E27FC236}">
                <a16:creationId xmlns:a16="http://schemas.microsoft.com/office/drawing/2014/main" id="{A3BCFB24-1DBD-4C64-820A-C01C8D94424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178" t="28718" r="6564" b="8205"/>
          <a:stretch/>
        </p:blipFill>
        <p:spPr>
          <a:xfrm>
            <a:off x="2950564" y="2997635"/>
            <a:ext cx="3304381" cy="179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680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1323" y="891267"/>
            <a:ext cx="745994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お酒を飲み過ぎて、次の日に頭が痛くなっ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 さけ          の             す                    つぎ          ひ　　　　 あたま       いた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たり気持ち悪くなったりすることを、何と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きも            わる                                                                    なん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言いますか？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残り酒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二日</a:t>
            </a:r>
            <a:r>
              <a:rPr lang="ja-JP">
                <a:latin typeface="MS PGothic"/>
                <a:ea typeface="MS PGothic"/>
                <a:cs typeface="+mn-lt"/>
              </a:rPr>
              <a:t>酒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二日</a:t>
            </a:r>
            <a:r>
              <a:rPr lang="ja-JP">
                <a:latin typeface="MS PGothic"/>
                <a:ea typeface="MS PGothic"/>
                <a:cs typeface="+mn-lt"/>
              </a:rPr>
              <a:t>酔い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残</a:t>
            </a:r>
            <a:r>
              <a:rPr lang="ja-JP" dirty="0">
                <a:latin typeface="MS PGothic"/>
                <a:ea typeface="MS PGothic"/>
                <a:cs typeface="+mn-lt"/>
              </a:rPr>
              <a:t>り酔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い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305" y="42770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8" y="34613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のこ             ざけ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09035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ふつ</a:t>
            </a:r>
            <a:r>
              <a:rPr lang="ja-JP" altLang="en-US" sz="1200" dirty="0">
                <a:ea typeface="ＭＳ Ｐゴシック"/>
                <a:cs typeface="Calibri"/>
              </a:rPr>
              <a:t>      </a:t>
            </a:r>
            <a:r>
              <a:rPr lang="ja-JP" sz="1200">
                <a:ea typeface="ＭＳ Ｐゴシック"/>
                <a:cs typeface="Calibri"/>
              </a:rPr>
              <a:t>か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ざけ</a:t>
            </a:r>
            <a:endParaRPr lang="ja-JP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263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ふ</a:t>
            </a:r>
            <a:r>
              <a:rPr lang="ja-JP" altLang="en-US" sz="1200" dirty="0">
                <a:ea typeface="ＭＳ Ｐゴシック"/>
                <a:cs typeface="Calibri"/>
              </a:rPr>
              <a:t>つ      </a:t>
            </a:r>
            <a:r>
              <a:rPr lang="ja-JP" sz="1200">
                <a:ea typeface="ＭＳ Ｐゴシック"/>
                <a:cs typeface="Calibri"/>
              </a:rPr>
              <a:t>か   </a:t>
            </a:r>
            <a:r>
              <a:rPr lang="ja-JP" altLang="en-US" sz="1200">
                <a:ea typeface="ＭＳ Ｐゴシック"/>
                <a:cs typeface="Calibri"/>
              </a:rPr>
              <a:t>  よ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94647" y="54340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のこ              よ</a:t>
            </a:r>
          </a:p>
        </p:txBody>
      </p:sp>
    </p:spTree>
    <p:extLst>
      <p:ext uri="{BB962C8B-B14F-4D97-AF65-F5344CB8AC3E}">
        <p14:creationId xmlns:p14="http://schemas.microsoft.com/office/powerpoint/2010/main" val="150620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1323" y="891267"/>
            <a:ext cx="7459946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体をこわしたり、不幸がおこったりしやすい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 からだ                                           ふこう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と言われる「大厄」の年は、男性では何歳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い                             たいやく               とし               だんせい                 なんさい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32</a:t>
            </a:r>
            <a:r>
              <a:rPr lang="ja-JP">
                <a:latin typeface="MS PGothic"/>
                <a:ea typeface="MS PGothic"/>
                <a:cs typeface="+mn-lt"/>
              </a:rPr>
              <a:t>歳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3</a:t>
            </a:r>
            <a:r>
              <a:rPr lang="ja-JP">
                <a:latin typeface="MS PGothic"/>
                <a:ea typeface="MS PGothic"/>
                <a:cs typeface="+mn-lt"/>
              </a:rPr>
              <a:t>7</a:t>
            </a:r>
            <a:r>
              <a:rPr lang="ja-JP" altLang="en-US">
                <a:latin typeface="MS PGothic"/>
                <a:ea typeface="MS PGothic"/>
                <a:cs typeface="+mn-lt"/>
              </a:rPr>
              <a:t>歳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42歳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47</a:t>
            </a:r>
            <a:r>
              <a:rPr lang="ja-JP">
                <a:latin typeface="MS PGothic"/>
                <a:ea typeface="MS PGothic"/>
                <a:cs typeface="+mn-lt"/>
              </a:rPr>
              <a:t>歳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305" y="42770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59979" y="3470798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さんじゅうに さい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59978" y="4099786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さんじゅうなな さい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84962" y="4764051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000">
                <a:ea typeface="ＭＳ Ｐゴシック"/>
                <a:cs typeface="Calibri"/>
              </a:rPr>
              <a:t>よんじ</a:t>
            </a:r>
            <a:r>
              <a:rPr lang="ja-JP" altLang="en-US" sz="1000">
                <a:ea typeface="ＭＳ Ｐゴシック"/>
                <a:cs typeface="Calibri"/>
              </a:rPr>
              <a:t>ゅうに </a:t>
            </a:r>
            <a:r>
              <a:rPr lang="ja-JP" sz="1000">
                <a:ea typeface="ＭＳ Ｐゴシック"/>
                <a:cs typeface="Calibri"/>
              </a:rPr>
              <a:t>さい</a:t>
            </a:r>
            <a:endParaRPr lang="ja-JP" sz="10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32188" y="5443520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+mn-lt"/>
              </a:rPr>
              <a:t>よ</a:t>
            </a:r>
            <a:r>
              <a:rPr lang="ja-JP" sz="1000">
                <a:ea typeface="ＭＳ Ｐゴシック"/>
                <a:cs typeface="+mn-lt"/>
              </a:rPr>
              <a:t>んじゅうなな さい</a:t>
            </a:r>
            <a:endParaRPr lang="ja-JP" sz="10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7872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1323" y="891267"/>
            <a:ext cx="7459946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体をこわしたり、不幸がおこったりしやすい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  からだ                                           ふこう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と言われる「大厄」の年は、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女</a:t>
            </a:r>
            <a:r>
              <a:rPr lang="ja-JP" sz="3200" dirty="0">
                <a:latin typeface="MS PGothic"/>
                <a:ea typeface="MS PGothic"/>
                <a:cs typeface="+mj-lt"/>
              </a:rPr>
              <a:t>性では何歳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い                             たいやく              とし               じょせい                 なんさい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3</a:t>
            </a:r>
            <a:r>
              <a:rPr lang="en-US" altLang="en-US" dirty="0">
                <a:latin typeface="MS PGothic"/>
                <a:ea typeface="MS PGothic"/>
                <a:cs typeface="+mn-lt"/>
              </a:rPr>
              <a:t>3</a:t>
            </a:r>
            <a:r>
              <a:rPr lang="ja-JP">
                <a:latin typeface="MS PGothic"/>
                <a:ea typeface="MS PGothic"/>
                <a:cs typeface="+mn-lt"/>
              </a:rPr>
              <a:t>歳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38</a:t>
            </a:r>
            <a:r>
              <a:rPr lang="ja-JP" altLang="en-US">
                <a:latin typeface="MS PGothic"/>
                <a:ea typeface="MS PGothic"/>
                <a:cs typeface="+mn-lt"/>
              </a:rPr>
              <a:t>歳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43歳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48</a:t>
            </a:r>
            <a:r>
              <a:rPr lang="ja-JP">
                <a:latin typeface="MS PGothic"/>
                <a:ea typeface="MS PGothic"/>
                <a:cs typeface="+mn-lt"/>
              </a:rPr>
              <a:t>歳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29684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07204" y="3433090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さんじゅうさん さい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07204" y="4118640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さんじゅうはっ さい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07204" y="4782905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000">
                <a:ea typeface="ＭＳ Ｐゴシック"/>
                <a:cs typeface="Calibri"/>
              </a:rPr>
              <a:t>よんじ</a:t>
            </a:r>
            <a:r>
              <a:rPr lang="ja-JP" altLang="en-US" sz="1000">
                <a:ea typeface="ＭＳ Ｐゴシック"/>
                <a:cs typeface="Calibri"/>
              </a:rPr>
              <a:t>ゅうさん </a:t>
            </a:r>
            <a:r>
              <a:rPr lang="ja-JP" sz="1000">
                <a:ea typeface="ＭＳ Ｐゴシック"/>
                <a:cs typeface="Calibri"/>
              </a:rPr>
              <a:t>さい</a:t>
            </a:r>
            <a:endParaRPr lang="ja-JP" sz="10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07204" y="5415239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+mn-lt"/>
              </a:rPr>
              <a:t>よ</a:t>
            </a:r>
            <a:r>
              <a:rPr lang="ja-JP" sz="1000">
                <a:ea typeface="ＭＳ Ｐゴシック"/>
                <a:cs typeface="+mn-lt"/>
              </a:rPr>
              <a:t>んじゅうはっ さい</a:t>
            </a:r>
            <a:endParaRPr lang="ja-JP" sz="10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788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4140" y="891267"/>
            <a:ext cx="777855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日本に昔からある薬で、おなかが痛い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にほん          むかし                         くすり                                         いた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ときに飲むのは、次のうちどれですか？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の                             つぎ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龍角散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正露丸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仁丹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宇津救命丸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253" y="365201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7106" y="34646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りゅう  かく     さん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7106" y="476821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じん    たん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7106" y="541998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う          づ    きゅう  めい    がん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7106" y="412858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せい     ろ      がん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543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4140" y="891267"/>
            <a:ext cx="777855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日本に昔からある薬で、せきが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出るとき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にほん          むかし                         くすり                                   で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に</a:t>
            </a:r>
            <a:r>
              <a:rPr lang="ja-JP" sz="3600">
                <a:latin typeface="MS PGothic"/>
                <a:ea typeface="MS PGothic"/>
                <a:cs typeface="+mj-lt"/>
              </a:rPr>
              <a:t>飲むのは、次のうちどれですか？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        の                             つぎ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龍角散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正露丸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仁丹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宇津救命丸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826" y="30085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7106" y="34740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りゅう  かく     さん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7106" y="47776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じん    たん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7106" y="542941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う          づ    きゅう  めい    がん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7106" y="413800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せい     ろ      がん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8900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4140" y="891267"/>
            <a:ext cx="777855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日本に昔からある薬で、虫に刺されたと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にほん          むかし                         くすり             むし          さ    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きにつけるの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は、次のうちどれですか？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           つぎ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ポンカン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タンカン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グンカン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キンカン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826" y="49448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356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1323" y="891267"/>
            <a:ext cx="745994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薬の箱を家庭にあずけ、使った分だけ後で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くすり        はこ          かてい                                     つか             ぶん                あと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料金を払う「置き薬」のシステムで有名な県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りょうきん         はら           お         ぐすり                                              ゆうめ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い         けん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は、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どこ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秋</a:t>
            </a:r>
            <a:r>
              <a:rPr lang="ja-JP" altLang="en-US">
                <a:latin typeface="MS PGothic"/>
                <a:ea typeface="MS PGothic"/>
                <a:cs typeface="+mn-lt"/>
              </a:rPr>
              <a:t>田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富</a:t>
            </a:r>
            <a:r>
              <a:rPr lang="ja-JP">
                <a:latin typeface="MS PGothic"/>
                <a:ea typeface="MS PGothic"/>
                <a:cs typeface="+mn-lt"/>
              </a:rPr>
              <a:t>山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山梨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群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馬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305" y="36493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2122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あき      た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695" y="412806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と      やま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2122" y="47640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やま     </a:t>
            </a:r>
            <a:r>
              <a:rPr lang="ja-JP" altLang="en-US" sz="1200" dirty="0">
                <a:ea typeface="ＭＳ Ｐゴシック"/>
                <a:cs typeface="Calibri"/>
              </a:rPr>
              <a:t>なし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695" y="54246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ぐん   </a:t>
            </a:r>
            <a:r>
              <a:rPr lang="ja-JP" altLang="en-US" sz="1200" dirty="0">
                <a:ea typeface="ＭＳ Ｐゴシック"/>
                <a:cs typeface="+mn-lt"/>
              </a:rPr>
              <a:t> </a:t>
            </a:r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 dirty="0">
                <a:ea typeface="ＭＳ Ｐゴシック"/>
                <a:cs typeface="+mn-lt"/>
              </a:rPr>
              <a:t>ま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43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3">
            <a:extLst>
              <a:ext uri="{FF2B5EF4-FFF2-40B4-BE49-F238E27FC236}">
                <a16:creationId xmlns:a16="http://schemas.microsoft.com/office/drawing/2014/main" id="{8352931E-F840-444F-BB18-DD9FE29721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49" y="3628979"/>
            <a:ext cx="7277724" cy="1636206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4140" y="891267"/>
            <a:ext cx="777855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冬至の日に食べるとかぜをひかない、と言わ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   とうじ              ひ            た　　　　　　　　　　　　　　　　　　　　　　　　　　　　　　　　　　　　　　　い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れている食べ物は、次のうちどれですか？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 た           もの              つぎ</a:t>
            </a:r>
          </a:p>
        </p:txBody>
      </p:sp>
      <p:sp>
        <p:nvSpPr>
          <p:cNvPr id="10" name="楕円 4">
            <a:extLst>
              <a:ext uri="{FF2B5EF4-FFF2-40B4-BE49-F238E27FC236}">
                <a16:creationId xmlns:a16="http://schemas.microsoft.com/office/drawing/2014/main" id="{0D754CA9-DC6B-471C-9432-73772AAC0801}"/>
              </a:ext>
            </a:extLst>
          </p:cNvPr>
          <p:cNvSpPr/>
          <p:nvPr/>
        </p:nvSpPr>
        <p:spPr>
          <a:xfrm>
            <a:off x="5175851" y="29195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FAAE3797-5C2F-48B8-8D71-62F5F6CAA8CD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657319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33624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8B998D00-2FF3-4B1C-B702-1F3D6D071E78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020238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pic>
        <p:nvPicPr>
          <p:cNvPr id="14" name="Picture 14">
            <a:extLst>
              <a:ext uri="{FF2B5EF4-FFF2-40B4-BE49-F238E27FC236}">
                <a16:creationId xmlns:a16="http://schemas.microsoft.com/office/drawing/2014/main" id="{B6F90BAF-F0EA-4EF1-8320-16DC95502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49" y="3510432"/>
            <a:ext cx="7227757" cy="1735890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51846" y="891267"/>
            <a:ext cx="8365669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冬至の日にお風呂に入れるとかぜをひかない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   とうじ              ひ                    ふろ　　　　　　　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と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、言われ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ている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もの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は、次のうちどれですか？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い                                                               つぎ</a:t>
            </a:r>
          </a:p>
        </p:txBody>
      </p:sp>
      <p:sp>
        <p:nvSpPr>
          <p:cNvPr id="13" name="楕円 4">
            <a:extLst>
              <a:ext uri="{FF2B5EF4-FFF2-40B4-BE49-F238E27FC236}">
                <a16:creationId xmlns:a16="http://schemas.microsoft.com/office/drawing/2014/main" id="{288176C6-B37E-4384-9A6C-5F9406B3C818}"/>
              </a:ext>
            </a:extLst>
          </p:cNvPr>
          <p:cNvSpPr/>
          <p:nvPr/>
        </p:nvSpPr>
        <p:spPr>
          <a:xfrm>
            <a:off x="1366084" y="29195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183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7">
            <a:extLst>
              <a:ext uri="{FF2B5EF4-FFF2-40B4-BE49-F238E27FC236}">
                <a16:creationId xmlns:a16="http://schemas.microsoft.com/office/drawing/2014/main" id="{8C3FF992-89FB-4C13-B32E-47D42E28E4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49" y="3577459"/>
            <a:ext cx="7227757" cy="1664296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6503" y="891267"/>
            <a:ext cx="799709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夏に、この魚を食べると、疲れがとれると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なつ                         さかな       た                            つか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言われています。どの魚ですか？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い                                                               さかな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09336035-D0B3-4294-93CD-B0D1779E1361}"/>
              </a:ext>
            </a:extLst>
          </p:cNvPr>
          <p:cNvSpPr/>
          <p:nvPr/>
        </p:nvSpPr>
        <p:spPr>
          <a:xfrm>
            <a:off x="5179149" y="29195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BBFD654C-67A4-49CE-A130-A429F7B8DFA7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020238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402368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7332" y="891267"/>
            <a:ext cx="770978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日本で、救急車を呼ぶための電話番号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にほん                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きゅうきゅう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しゃ       よ                                  でんわ     ばんごう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は、何番ですか？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なんばん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１１０</a:t>
            </a:r>
            <a:endParaRPr lang="en-US" alt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 １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１</a:t>
            </a:r>
            <a:r>
              <a:rPr lang="ja-JP" dirty="0">
                <a:latin typeface="MS PGothic"/>
                <a:ea typeface="MS PGothic"/>
                <a:cs typeface="+mn-lt"/>
              </a:rPr>
              <a:t>９</a:t>
            </a:r>
            <a:endParaRPr lang="en-US" alt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９１１</a:t>
            </a:r>
            <a:endParaRPr lang="en-US" alt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０１１</a:t>
            </a:r>
            <a:r>
              <a:rPr lang="en-US" altLang="ja-JP" dirty="0">
                <a:latin typeface="MS PGothic"/>
                <a:ea typeface="+mn-lt"/>
                <a:cs typeface="+mn-lt"/>
              </a:rPr>
              <a:t/>
            </a:r>
            <a:br>
              <a:rPr lang="en-US" altLang="ja-JP" dirty="0">
                <a:latin typeface="MS PGothic"/>
                <a:ea typeface="+mn-lt"/>
                <a:cs typeface="+mn-lt"/>
              </a:rPr>
            </a:br>
            <a:endParaRPr lang="ja-JP" altLang="en-US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61828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7" y="339561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いちいちれい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6991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きゅういちいち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4074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 err="1">
                <a:ea typeface="ＭＳ Ｐゴシック"/>
                <a:cs typeface="Calibri"/>
              </a:rPr>
              <a:t>ぜろ</a:t>
            </a:r>
            <a:r>
              <a:rPr lang="ja-JP" altLang="en-US" sz="1200" dirty="0">
                <a:ea typeface="ＭＳ Ｐゴシック"/>
                <a:cs typeface="Calibri"/>
              </a:rPr>
              <a:t>いちいち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03454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いちいち</a:t>
            </a:r>
            <a:r>
              <a:rPr lang="ja-JP" altLang="en-US" sz="1200">
                <a:ea typeface="ＭＳ Ｐゴシック"/>
                <a:cs typeface="Calibri"/>
              </a:rPr>
              <a:t>きゅう</a:t>
            </a:r>
            <a:endParaRPr lang="ja-JP" sz="120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97C43625-1F36-4661-A953-90BD6D4C3E95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020238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pic>
        <p:nvPicPr>
          <p:cNvPr id="15" name="Picture 15">
            <a:extLst>
              <a:ext uri="{FF2B5EF4-FFF2-40B4-BE49-F238E27FC236}">
                <a16:creationId xmlns:a16="http://schemas.microsoft.com/office/drawing/2014/main" id="{AD9FEBE7-11FB-4B57-BC9F-69D1FEDC67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3353" y="3594920"/>
            <a:ext cx="7244933" cy="1635802"/>
          </a:xfrm>
        </p:spPr>
      </p:pic>
      <p:sp>
        <p:nvSpPr>
          <p:cNvPr id="12" name="楕円 4">
            <a:extLst>
              <a:ext uri="{FF2B5EF4-FFF2-40B4-BE49-F238E27FC236}">
                <a16:creationId xmlns:a16="http://schemas.microsoft.com/office/drawing/2014/main" id="{ECAF0C4D-5A0B-453B-A3E6-B93DBD51185C}"/>
              </a:ext>
            </a:extLst>
          </p:cNvPr>
          <p:cNvSpPr/>
          <p:nvPr/>
        </p:nvSpPr>
        <p:spPr>
          <a:xfrm>
            <a:off x="7052920" y="290706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6503" y="891267"/>
            <a:ext cx="799709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日本で昔から「髪によい」と言われている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にほん           むかし               かみ                                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食べ物は、次のうちどれですか？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た           もの             つぎ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8535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4">
            <a:extLst>
              <a:ext uri="{FF2B5EF4-FFF2-40B4-BE49-F238E27FC236}">
                <a16:creationId xmlns:a16="http://schemas.microsoft.com/office/drawing/2014/main" id="{8C92708E-91FB-4DDD-9F87-E30109A90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49" y="3616487"/>
            <a:ext cx="7227757" cy="1623714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6731" y="891267"/>
            <a:ext cx="7953440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日本で昔から、「ウナギといっしょに食べたら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にほん         むかし                                                                                  た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おなかをこわす」と言われているものは、次の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                                い                                                                つぎ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うちどれですか？</a:t>
            </a:r>
          </a:p>
        </p:txBody>
      </p:sp>
      <p:sp>
        <p:nvSpPr>
          <p:cNvPr id="13" name="楕円 4">
            <a:extLst>
              <a:ext uri="{FF2B5EF4-FFF2-40B4-BE49-F238E27FC236}">
                <a16:creationId xmlns:a16="http://schemas.microsoft.com/office/drawing/2014/main" id="{1688FEB2-BFBC-4612-9E19-EDA5F3A576B3}"/>
              </a:ext>
            </a:extLst>
          </p:cNvPr>
          <p:cNvSpPr/>
          <p:nvPr/>
        </p:nvSpPr>
        <p:spPr>
          <a:xfrm>
            <a:off x="1384938" y="29195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049281D5-4653-40B6-A137-EEBE29BC3D73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020238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 dirty="0">
                <a:latin typeface="MS PGothic"/>
                <a:ea typeface="MS PGothic"/>
              </a:rPr>
              <a:t>    ①            ②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 dirty="0">
                <a:latin typeface="MS PGothic"/>
                <a:ea typeface="MS PGothic"/>
              </a:rPr>
              <a:t>③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 dirty="0">
                <a:latin typeface="MS PGothic"/>
                <a:ea typeface="MS PGothic"/>
              </a:rPr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154814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1388" y="634413"/>
            <a:ext cx="7655041" cy="2226689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健康にいいシンプルな食事を表すことばで、</a:t>
            </a:r>
            <a:endParaRPr lang="ja-JP" sz="14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けんこう                                                             しょくじ        あらわ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スープとおかずが一品ずつという意味です。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                             いっぴん                                       いみ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何と言いますか？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  なん         い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0258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一椀一皿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一汁一菜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一飲一食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一</a:t>
            </a:r>
            <a:r>
              <a:rPr lang="ja-JP" dirty="0">
                <a:latin typeface="MS PGothic"/>
                <a:ea typeface="MS PGothic"/>
                <a:cs typeface="+mn-lt"/>
              </a:rPr>
              <a:t>煮一焼</a:t>
            </a:r>
            <a:endParaRPr lang="ja-JP" dirty="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9324" y="360986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3053" y="34611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いち     わん   いち    さら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33053" y="41074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いち    じゅう   いっ    さい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3333053" y="47178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いち     </a:t>
            </a:r>
            <a:r>
              <a:rPr lang="ja-JP" altLang="en-US" sz="1200" dirty="0">
                <a:ea typeface="ＭＳ Ｐゴシック"/>
                <a:cs typeface="Calibri"/>
              </a:rPr>
              <a:t>い</a:t>
            </a:r>
            <a:r>
              <a:rPr lang="ja-JP" sz="1200">
                <a:ea typeface="ＭＳ Ｐゴシック"/>
                <a:cs typeface="Calibri"/>
              </a:rPr>
              <a:t>ん   いっ    しょく</a:t>
            </a:r>
            <a:endParaRPr lang="en-US" altLang="ja-JP">
              <a:cs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333053" y="536415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いち      </a:t>
            </a:r>
            <a:r>
              <a:rPr lang="ja-JP" altLang="en-US" sz="1200" dirty="0">
                <a:ea typeface="ＭＳ Ｐゴシック"/>
                <a:cs typeface="Calibri"/>
              </a:rPr>
              <a:t> に</a:t>
            </a:r>
            <a:r>
              <a:rPr lang="ja-JP" sz="1200" dirty="0">
                <a:ea typeface="ＭＳ Ｐゴシック"/>
                <a:cs typeface="Calibri"/>
              </a:rPr>
              <a:t>   </a:t>
            </a:r>
            <a:r>
              <a:rPr lang="ja-JP" altLang="en-US" sz="1200" dirty="0">
                <a:ea typeface="ＭＳ Ｐゴシック"/>
                <a:cs typeface="Calibri"/>
              </a:rPr>
              <a:t>   </a:t>
            </a:r>
            <a:r>
              <a:rPr lang="ja-JP" sz="1200">
                <a:ea typeface="ＭＳ Ｐゴシック"/>
                <a:cs typeface="Calibri"/>
              </a:rPr>
              <a:t>いっ    しょ</a:t>
            </a:r>
            <a:r>
              <a:rPr lang="ja-JP" altLang="en-US" sz="1200">
                <a:ea typeface="ＭＳ Ｐゴシック"/>
                <a:cs typeface="Calibri"/>
              </a:rPr>
              <a:t>う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635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0192" y="634413"/>
            <a:ext cx="7817434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子どもを妊娠したら、住んでいる市や町から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こ                        にんしん                                 す                           し           まち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もらえる、子どもの健康状態を記録する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手帳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 こ                       けんこう   じょうたい           きろく                    てちょう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を</a:t>
            </a:r>
            <a:r>
              <a:rPr lang="ja-JP" sz="3200" dirty="0">
                <a:latin typeface="MS PGothic"/>
                <a:ea typeface="MS PGothic"/>
                <a:cs typeface="+mj-lt"/>
              </a:rPr>
              <a:t>、何と言いますか？    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       なん         い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0258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母子手帳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親子手</a:t>
            </a:r>
            <a:r>
              <a:rPr lang="ja-JP">
                <a:latin typeface="MS PGothic"/>
                <a:ea typeface="MS PGothic"/>
                <a:cs typeface="+mn-lt"/>
              </a:rPr>
              <a:t>帳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赤ちゃん手帳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ママ手帳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043" y="29602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3053" y="34611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ぼ       し        て      ちょう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33053" y="41074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おや     こ        て      ちょう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3333053" y="47367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あか           </a:t>
            </a:r>
            <a:r>
              <a:rPr lang="ja-JP" sz="1200" dirty="0">
                <a:ea typeface="ＭＳ Ｐゴシック"/>
                <a:cs typeface="Calibri"/>
              </a:rPr>
              <a:t> </a:t>
            </a:r>
            <a:r>
              <a:rPr lang="ja-JP" altLang="en-US" sz="1200" dirty="0">
                <a:ea typeface="ＭＳ Ｐゴシック"/>
                <a:cs typeface="Calibri"/>
              </a:rPr>
              <a:t>                        て      </a:t>
            </a:r>
            <a:r>
              <a:rPr lang="ja-JP" sz="1200" dirty="0">
                <a:ea typeface="ＭＳ Ｐゴシック"/>
                <a:cs typeface="Calibri"/>
              </a:rPr>
              <a:t>ちょ</a:t>
            </a:r>
            <a:r>
              <a:rPr lang="ja-JP" altLang="en-US" sz="1200" dirty="0">
                <a:ea typeface="ＭＳ Ｐゴシック"/>
                <a:cs typeface="Calibri"/>
              </a:rPr>
              <a:t>う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333053" y="543956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            </a:t>
            </a:r>
            <a:r>
              <a:rPr lang="ja-JP" sz="1200" dirty="0">
                <a:ea typeface="ＭＳ Ｐゴシック"/>
                <a:cs typeface="Calibri"/>
              </a:rPr>
              <a:t>て </a:t>
            </a:r>
            <a:r>
              <a:rPr lang="ja-JP" altLang="en-US" sz="1200" dirty="0">
                <a:ea typeface="ＭＳ Ｐゴシック"/>
                <a:cs typeface="Calibri"/>
              </a:rPr>
              <a:t>     </a:t>
            </a:r>
            <a:r>
              <a:rPr lang="ja-JP" sz="1200" dirty="0">
                <a:ea typeface="ＭＳ Ｐゴシック"/>
                <a:cs typeface="Calibri"/>
              </a:rPr>
              <a:t>ちょう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671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0192" y="634413"/>
            <a:ext cx="7817434" cy="222668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多くの日本人が知っている体操で、夏休みの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おお                 にほんじん             し                               たいそう               なつやす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朝などに、集まってこの体操をします。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あさ                            あつ                                   たいそう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＜何＞体操ですか？   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    なに         たいそう</a:t>
            </a:r>
            <a:endParaRPr lang="ja-JP" sz="14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0258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国民体操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NHK体操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ラジオ体操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グループ体操</a:t>
            </a:r>
            <a:endParaRPr lang="ja-JP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470" y="42752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3053" y="34611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こく     みん    たい    そう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33053" y="41074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たい    そう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3333053" y="4755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                            </a:t>
            </a:r>
            <a:r>
              <a:rPr lang="ja-JP" altLang="en-US" sz="1200" dirty="0">
                <a:ea typeface="ＭＳ Ｐゴシック"/>
                <a:cs typeface="+mn-lt"/>
              </a:rPr>
              <a:t> </a:t>
            </a:r>
            <a:r>
              <a:rPr lang="ja-JP" sz="1200" dirty="0">
                <a:ea typeface="ＭＳ Ｐゴシック"/>
                <a:cs typeface="+mn-lt"/>
              </a:rPr>
              <a:t>たい    そう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333053" y="54018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                   </a:t>
            </a:r>
            <a:r>
              <a:rPr lang="ja-JP" altLang="en-US" sz="1200">
                <a:ea typeface="ＭＳ Ｐゴシック"/>
                <a:cs typeface="Calibri"/>
              </a:rPr>
              <a:t>                       た</a:t>
            </a:r>
            <a:r>
              <a:rPr lang="ja-JP" sz="1200" dirty="0">
                <a:ea typeface="ＭＳ Ｐゴシック"/>
                <a:cs typeface="Calibri"/>
              </a:rPr>
              <a:t>い    </a:t>
            </a:r>
            <a:r>
              <a:rPr lang="ja-JP" altLang="en-US" sz="1200" dirty="0">
                <a:ea typeface="ＭＳ Ｐゴシック"/>
                <a:cs typeface="Calibri"/>
              </a:rPr>
              <a:t>そ</a:t>
            </a:r>
            <a:r>
              <a:rPr lang="ja-JP" sz="1200" dirty="0">
                <a:ea typeface="ＭＳ Ｐゴシック"/>
                <a:cs typeface="Calibri"/>
              </a:rPr>
              <a:t>う</a:t>
            </a:r>
            <a:endParaRPr lang="ja-JP" altLang="en-US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8298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6EB3EBFE-C967-4F80-9841-5CBB3CAB59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984" y="3266529"/>
            <a:ext cx="2623278" cy="1998844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2815" y="891267"/>
            <a:ext cx="827481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健康のために歩く人が使う、何歩歩いたか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けんこう                               ある      ひと          つか            なんほ    ある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を数える道具を、何と言いますか？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かぞ                 どうぐ                なん        い</a:t>
            </a:r>
            <a:endParaRPr lang="en-US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十歩計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百歩計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千歩計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万歩計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0729" y="495089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4007367" y="3528755"/>
            <a:ext cx="2743200" cy="15635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じゅっ  ぽ      けい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07367" y="4835559"/>
            <a:ext cx="2743200" cy="15635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せん    ぽ      け</a:t>
            </a:r>
            <a:r>
              <a:rPr lang="ja-JP" sz="1200" dirty="0">
                <a:ea typeface="ＭＳ Ｐゴシック"/>
                <a:cs typeface="+mn-lt"/>
              </a:rPr>
              <a:t>い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07367" y="5498184"/>
            <a:ext cx="2743200" cy="15635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まん    ぽ      けい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07367" y="4191648"/>
            <a:ext cx="2743200" cy="15635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ひゃっ  ぽ</a:t>
            </a:r>
            <a:r>
              <a:rPr lang="ja-JP" altLang="en-US" sz="1200" dirty="0">
                <a:ea typeface="ＭＳ Ｐゴシック"/>
                <a:cs typeface="+mn-lt"/>
              </a:rPr>
              <a:t>      けい</a:t>
            </a:r>
            <a:endParaRPr lang="ja-JP" altLang="en-US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9269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:a16="http://schemas.microsoft.com/office/drawing/2014/main" id="{7A2220FB-CD06-41D4-BB47-4CE461786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950" y="3266530"/>
            <a:ext cx="2617345" cy="199884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72683" y="891267"/>
            <a:ext cx="780013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腕や胸を鍛えるためのこの運動を、何と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うで         むね       きた                                                  うんどう               なん</a:t>
            </a:r>
            <a:r>
              <a:rPr lang="ja-JP" sz="3600">
                <a:latin typeface="MS PGothic"/>
                <a:ea typeface="MS PGothic"/>
                <a:cs typeface="+mj-lt"/>
              </a:rPr>
              <a:t>言いますか？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い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腕曲げふせ</a:t>
            </a:r>
            <a:endParaRPr lang="en-US" alt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腕押しふせ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腕上げふせ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腕立</a:t>
            </a:r>
            <a:r>
              <a:rPr lang="ja-JP" dirty="0">
                <a:latin typeface="MS PGothic"/>
                <a:ea typeface="MS PGothic"/>
                <a:cs typeface="+mn-lt"/>
              </a:rPr>
              <a:t>てふせ</a:t>
            </a:r>
            <a:endParaRPr lang="en-US" alt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90156" y="490376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4016794" y="3421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うで       ま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16794" y="47281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うで       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16794" y="5390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うで       </a:t>
            </a:r>
            <a:r>
              <a:rPr lang="ja-JP" altLang="en-US" sz="1200">
                <a:ea typeface="ＭＳ Ｐゴシック"/>
                <a:cs typeface="+mn-lt"/>
              </a:rPr>
              <a:t>た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16794" y="40841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うで       </a:t>
            </a:r>
            <a:r>
              <a:rPr lang="ja-JP" altLang="en-US" sz="1200">
                <a:ea typeface="ＭＳ Ｐゴシック"/>
                <a:cs typeface="+mn-lt"/>
              </a:rPr>
              <a:t>お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71041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0192" y="634413"/>
            <a:ext cx="7817434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毎日お酒を飲む人が、健康のために、お酒を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まいにち           さけ          の　　　　 ひと　 　　　     けんこう                                            さけ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飲まない日を作ります。何と言いますか？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の                         ひ          つく                          なん      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0258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休酒日</a:t>
            </a:r>
            <a:endParaRPr lang="en-US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休飲日</a:t>
            </a:r>
            <a:endParaRPr 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休肝日</a:t>
            </a:r>
            <a:endParaRPr 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休酔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日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897" y="42563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3053" y="34611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きゅう   しゅ      び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33053" y="405748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きゅう   </a:t>
            </a:r>
            <a:r>
              <a:rPr lang="ja-JP" altLang="en-US" sz="1200">
                <a:ea typeface="ＭＳ Ｐゴシック"/>
                <a:cs typeface="Calibri"/>
              </a:rPr>
              <a:t>いん</a:t>
            </a:r>
            <a:r>
              <a:rPr lang="ja-JP" sz="1200">
                <a:ea typeface="ＭＳ Ｐゴシック"/>
                <a:cs typeface="Calibri"/>
              </a:rPr>
              <a:t>    び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3333053" y="47178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きゅう  かん     び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333053" y="536415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きゅう  よ</a:t>
            </a:r>
            <a:r>
              <a:rPr lang="ja-JP" altLang="en-US" sz="1200">
                <a:ea typeface="ＭＳ Ｐゴシック"/>
                <a:cs typeface="Calibri"/>
              </a:rPr>
              <a:t>い</a:t>
            </a:r>
            <a:r>
              <a:rPr lang="ja-JP" sz="1200">
                <a:ea typeface="ＭＳ Ｐゴシック"/>
                <a:cs typeface="Calibri"/>
              </a:rPr>
              <a:t>      び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5612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2454" y="891267"/>
            <a:ext cx="709150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日本では、食べた後にすぐ寝ると、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 にほん                        た                 あと                       ね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何になると言われていますか？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なに                            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牛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犬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馬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羊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464" y="298029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9599" y="348658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うし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3A0298-66E6-4944-98E3-AFEC4CD74146}"/>
              </a:ext>
            </a:extLst>
          </p:cNvPr>
          <p:cNvSpPr txBox="1"/>
          <p:nvPr/>
        </p:nvSpPr>
        <p:spPr>
          <a:xfrm>
            <a:off x="3369599" y="412367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いぬ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159E38-5508-45DB-9331-9F13758B9F04}"/>
              </a:ext>
            </a:extLst>
          </p:cNvPr>
          <p:cNvSpPr txBox="1"/>
          <p:nvPr/>
        </p:nvSpPr>
        <p:spPr>
          <a:xfrm>
            <a:off x="3369599" y="478903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うま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35A247-BD9C-4A5A-9D96-6CDB89C0F48A}"/>
              </a:ext>
            </a:extLst>
          </p:cNvPr>
          <p:cNvSpPr txBox="1"/>
          <p:nvPr/>
        </p:nvSpPr>
        <p:spPr>
          <a:xfrm>
            <a:off x="3332124" y="545109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ひつじ</a:t>
            </a:r>
          </a:p>
        </p:txBody>
      </p:sp>
    </p:spTree>
    <p:extLst>
      <p:ext uri="{BB962C8B-B14F-4D97-AF65-F5344CB8AC3E}">
        <p14:creationId xmlns:p14="http://schemas.microsoft.com/office/powerpoint/2010/main" val="320039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0192" y="634413"/>
            <a:ext cx="7817434" cy="222668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お腹いっぱい食べるより、すこし少なく食べた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なか                    　　　　  た　 　　　                                            すく               た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方が体にいい、という意味を表すことばは、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ほう        からだ                                                いみ           あらわ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何ですか？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なん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0258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腹六分目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腹七分目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腹八分目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腹</a:t>
            </a:r>
            <a:r>
              <a:rPr lang="ja-JP" dirty="0">
                <a:latin typeface="MS PGothic"/>
                <a:ea typeface="MS PGothic"/>
                <a:cs typeface="+mn-lt"/>
              </a:rPr>
              <a:t>九分目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897" y="42657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3053" y="34611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はら     ろく     ぶん     め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33053" y="412347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はら     しち    ぶ</a:t>
            </a:r>
            <a:r>
              <a:rPr lang="ja-JP" sz="1200">
                <a:ea typeface="ＭＳ Ｐゴシック"/>
                <a:cs typeface="Calibri"/>
              </a:rPr>
              <a:t>ん   </a:t>
            </a:r>
            <a:r>
              <a:rPr lang="ja-JP" altLang="en-US" sz="1200" dirty="0">
                <a:ea typeface="ＭＳ Ｐゴシック"/>
                <a:cs typeface="Calibri"/>
              </a:rPr>
              <a:t>  め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3333053" y="478383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はら     </a:t>
            </a:r>
            <a:r>
              <a:rPr lang="ja-JP" altLang="en-US" sz="1200">
                <a:ea typeface="ＭＳ Ｐゴシック"/>
                <a:cs typeface="+mn-lt"/>
              </a:rPr>
              <a:t>はち   </a:t>
            </a:r>
            <a:r>
              <a:rPr lang="ja-JP" sz="1200">
                <a:ea typeface="ＭＳ Ｐゴシック"/>
                <a:cs typeface="+mn-lt"/>
              </a:rPr>
              <a:t>ぶん     め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333053" y="54301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はら   きゅう   ぶん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    め</a:t>
            </a:r>
            <a:endParaRPr lang="ja-JP" altLang="en-US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954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9061" y="891267"/>
            <a:ext cx="817197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病院で、いろいろな検査をうけて、病気がない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びょう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いん                                                けんさ                                    びょうき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かどうかチェックすることを、何と言いますか？ 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       なん        い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体チェック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人間ドック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身体測</a:t>
            </a:r>
            <a:r>
              <a:rPr lang="ja-JP" altLang="en-US">
                <a:latin typeface="MS PGothic"/>
                <a:ea typeface="MS PGothic"/>
                <a:cs typeface="+mn-lt"/>
              </a:rPr>
              <a:t>定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健康</a:t>
            </a:r>
            <a:r>
              <a:rPr lang="ja-JP" altLang="en-US">
                <a:latin typeface="MS PGothic"/>
                <a:ea typeface="MS PGothic"/>
                <a:cs typeface="+mn-lt"/>
              </a:rPr>
              <a:t>検査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36149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8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からだ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0620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にん   げん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263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しん    たい     そく    てい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94647" y="54058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 けん    こう     けん     さ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985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1520" y="891267"/>
            <a:ext cx="767237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頭が痛いときに使うことばは、次のうち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あたま      いた                           つか                                     つぎ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どれですか？    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チクチ</a:t>
            </a:r>
            <a:r>
              <a:rPr lang="ja-JP" dirty="0">
                <a:latin typeface="MS PGothic"/>
                <a:ea typeface="MS PGothic"/>
                <a:cs typeface="+mn-lt"/>
              </a:rPr>
              <a:t>ク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ズキズキ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ドキ</a:t>
            </a:r>
            <a:r>
              <a:rPr lang="ja-JP" dirty="0">
                <a:latin typeface="MS PGothic"/>
                <a:ea typeface="MS PGothic"/>
                <a:cs typeface="+mn-lt"/>
              </a:rPr>
              <a:t>ド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キ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ヒ</a:t>
            </a:r>
            <a:r>
              <a:rPr lang="ja-JP" dirty="0">
                <a:latin typeface="MS PGothic"/>
                <a:ea typeface="MS PGothic"/>
                <a:cs typeface="+mn-lt"/>
              </a:rPr>
              <a:t>リヒリ</a:t>
            </a:r>
            <a:endParaRPr lang="ja-JP" altLang="en-US" dirty="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073" y="362105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5342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1520" y="891267"/>
            <a:ext cx="7784803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夏、日焼けをしすぎて、首や背中などが痛い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なつ        ひ    や                                                くび           せなか                          いた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ときに使うことばは、次のうち</a:t>
            </a:r>
            <a:r>
              <a:rPr lang="ja-JP" sz="3200">
                <a:latin typeface="MS PGothic"/>
                <a:ea typeface="MS PGothic"/>
                <a:cs typeface="+mj-lt"/>
              </a:rPr>
              <a:t>どれですか？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sz="1400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</a:t>
            </a:r>
            <a:r>
              <a:rPr lang="ja-JP" sz="1400">
                <a:latin typeface="MS PGothic"/>
                <a:ea typeface="MS PGothic"/>
                <a:cs typeface="+mj-lt"/>
              </a:rPr>
              <a:t>つか                                  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</a:t>
            </a:r>
            <a:r>
              <a:rPr lang="ja-JP" sz="1400">
                <a:latin typeface="MS PGothic"/>
                <a:ea typeface="MS PGothic"/>
                <a:cs typeface="+mj-lt"/>
              </a:rPr>
              <a:t>つぎ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ヒリヒリ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キリキリ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ホカホカ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チカチカ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5500" y="297148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980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8897" y="686731"/>
            <a:ext cx="7673950" cy="226251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温泉に入って病気を治すことを何と言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おんせん         はい              びょうき          なお                          なん         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いますか？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湯治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ja-JP" dirty="0">
                <a:latin typeface="MS PGothic"/>
                <a:ea typeface="MS PGothic"/>
                <a:cs typeface="+mn-lt"/>
              </a:rPr>
              <a:t>湯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入院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ja-JP" dirty="0">
                <a:latin typeface="MS PGothic"/>
                <a:ea typeface="MS PGothic"/>
                <a:cs typeface="+mn-lt"/>
              </a:rPr>
              <a:t>湯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なおし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湯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医者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3018" y="298750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94617" y="348387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とう       じ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94617" y="47906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ゆ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94617" y="54391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ゆ        い      しゃ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94617" y="413392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</a:t>
            </a:r>
            <a:r>
              <a:rPr lang="ja-JP" altLang="en-US" sz="1200" dirty="0">
                <a:ea typeface="ＭＳ Ｐゴシック"/>
                <a:cs typeface="+mn-lt"/>
              </a:rPr>
              <a:t>とう   にゅう   いん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9467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64337" y="891267"/>
            <a:ext cx="8228260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温めた岩の上に横になって、サウナのよ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う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あたた             いわ        うえ          よこ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に汗をかく健康法を、何と言いますか？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あせ                     けんこうほう               なん      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岩風呂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岩サウナ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岩盤浴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岩盤蒸し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8550" y="430465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352" y="34330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いわ    ぶ        ろ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6575D4-765F-4956-A373-F79DD7F9F5B3}"/>
              </a:ext>
            </a:extLst>
          </p:cNvPr>
          <p:cNvSpPr txBox="1"/>
          <p:nvPr/>
        </p:nvSpPr>
        <p:spPr>
          <a:xfrm>
            <a:off x="3375844" y="412367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いわ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3CC64E-63E7-4FD9-B6B5-46AD8E2AA81A}"/>
              </a:ext>
            </a:extLst>
          </p:cNvPr>
          <p:cNvSpPr txBox="1"/>
          <p:nvPr/>
        </p:nvSpPr>
        <p:spPr>
          <a:xfrm>
            <a:off x="3375844" y="477324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がん   ばん    よく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F51A5-8175-464B-A1AE-19542C1F9BA4}"/>
              </a:ext>
            </a:extLst>
          </p:cNvPr>
          <p:cNvSpPr txBox="1"/>
          <p:nvPr/>
        </p:nvSpPr>
        <p:spPr>
          <a:xfrm>
            <a:off x="3375844" y="544780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がん   ばん     </a:t>
            </a:r>
            <a:r>
              <a:rPr lang="ja-JP" altLang="en-US" sz="1200">
                <a:ea typeface="ＭＳ Ｐゴシック"/>
                <a:cs typeface="Calibri"/>
              </a:rPr>
              <a:t>む</a:t>
            </a:r>
            <a:endParaRPr lang="ja-JP" sz="120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657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0258" y="634413"/>
            <a:ext cx="8154712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日本で昔から、かぜをひいたときに飲むといい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    にほん         むかし                     　　　　 　 　　　                                        の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と言われているお酒は、次のうちどれですか？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い                                              さけ              つぎ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0258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牛乳</a:t>
            </a:r>
            <a:r>
              <a:rPr lang="ja-JP">
                <a:latin typeface="MS PGothic"/>
                <a:ea typeface="MS PGothic"/>
                <a:cs typeface="+mn-lt"/>
              </a:rPr>
              <a:t>酒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お茶</a:t>
            </a:r>
            <a:r>
              <a:rPr lang="ja-JP">
                <a:latin typeface="MS PGothic"/>
                <a:ea typeface="MS PGothic"/>
                <a:cs typeface="+mn-lt"/>
              </a:rPr>
              <a:t>酒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梅酒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卵酒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470" y="495614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3053" y="34611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ぎゅうにゅう    ざけ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33053" y="410620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ちゃ     ざけ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3333053" y="476657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うめ    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しゅ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333053" y="541287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たまご  ざけ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0365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2651" y="634413"/>
            <a:ext cx="7692516" cy="222668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お正月が終わった</a:t>
            </a:r>
            <a:r>
              <a:rPr lang="en-US" altLang="ja-JP" sz="3200" dirty="0">
                <a:latin typeface="Calibri"/>
                <a:ea typeface="+mj-lt"/>
                <a:cs typeface="+mj-lt"/>
              </a:rPr>
              <a:t>1</a:t>
            </a:r>
            <a:r>
              <a:rPr lang="ja-JP" sz="3200" dirty="0">
                <a:latin typeface="MS PGothic"/>
                <a:ea typeface="MS PGothic"/>
                <a:cs typeface="+mj-lt"/>
              </a:rPr>
              <a:t>月</a:t>
            </a:r>
            <a:r>
              <a:rPr lang="en-US" altLang="ja-JP" sz="3200" dirty="0">
                <a:latin typeface="Calibri"/>
                <a:ea typeface="+mj-lt"/>
                <a:cs typeface="+mj-lt"/>
              </a:rPr>
              <a:t>7</a:t>
            </a:r>
            <a:r>
              <a:rPr lang="ja-JP" sz="3200" dirty="0">
                <a:latin typeface="MS PGothic"/>
                <a:ea typeface="MS PGothic"/>
                <a:cs typeface="+mj-lt"/>
              </a:rPr>
              <a:t>日に、健康のために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しょうがつ          お                     　いちがつ  なのか　 　 　　けんこう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食べるおかゆは、次のうちどれですか？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た                                                    つぎ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0258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七草がゆ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梅干がゆ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あずきがゆ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かぼちゃがゆ</a:t>
            </a:r>
            <a:endParaRPr lang="ja-JP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043" y="29602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3053" y="34894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なな    くさ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33053" y="40857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うめ     ぼし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995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72683" y="891267"/>
            <a:ext cx="779104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日本各地にある「健康ランド」とは、何を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 にほん      かくち                             けんこう                                           なに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するところですか？    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医者の検査を受ける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スポーツをする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お</a:t>
            </a:r>
            <a:r>
              <a:rPr lang="ja-JP" dirty="0">
                <a:latin typeface="MS PGothic"/>
                <a:ea typeface="MS PGothic"/>
                <a:cs typeface="+mn-lt"/>
              </a:rPr>
              <a:t>風呂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に入る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体にいい食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事をする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1988" y="426694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352" y="3433091"/>
            <a:ext cx="409325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い      しゃ               けん      さ                  う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3CC64E-63E7-4FD9-B6B5-46AD8E2AA81A}"/>
              </a:ext>
            </a:extLst>
          </p:cNvPr>
          <p:cNvSpPr txBox="1"/>
          <p:nvPr/>
        </p:nvSpPr>
        <p:spPr>
          <a:xfrm>
            <a:off x="3168455" y="476381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ふ         ろ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F51A5-8175-464B-A1AE-19542C1F9BA4}"/>
              </a:ext>
            </a:extLst>
          </p:cNvPr>
          <p:cNvSpPr txBox="1"/>
          <p:nvPr/>
        </p:nvSpPr>
        <p:spPr>
          <a:xfrm>
            <a:off x="3325877" y="5428947"/>
            <a:ext cx="379136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からだ                                 しょく      じ</a:t>
            </a:r>
          </a:p>
        </p:txBody>
      </p:sp>
    </p:spTree>
    <p:extLst>
      <p:ext uri="{BB962C8B-B14F-4D97-AF65-F5344CB8AC3E}">
        <p14:creationId xmlns:p14="http://schemas.microsoft.com/office/powerpoint/2010/main" val="301680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6372" y="634413"/>
            <a:ext cx="7605073" cy="222668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「三文の得」と言われるぐらい健康にいいと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さんもん          とく             い       　　　　 　 　　　                  けんこう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考えられている生活習慣は、何ですか？    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 かんが                                        せいかつ   しゅうかん            なん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0258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早起き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禁酒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禁煙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親孝行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259" y="296994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3053" y="34611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はや     お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33053" y="405748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きん     しゅ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3333053" y="477441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きん</a:t>
            </a:r>
            <a:r>
              <a:rPr lang="ja-JP" altLang="en-US" sz="1200" dirty="0">
                <a:ea typeface="ＭＳ Ｐゴシック"/>
                <a:cs typeface="+mn-lt"/>
              </a:rPr>
              <a:t>   </a:t>
            </a:r>
            <a:r>
              <a:rPr lang="ja-JP" sz="1200">
                <a:ea typeface="ＭＳ Ｐゴシック"/>
                <a:cs typeface="+mn-lt"/>
              </a:rPr>
              <a:t>えん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333053" y="542071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おや     こう     こう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5555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91487" y="891267"/>
            <a:ext cx="7953440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足のつぼを刺激して体にいいと言われる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あし                               しげき                からだ                           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のは、「＜何＞踏み」？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                              なに          ふ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青笹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r>
              <a:rPr lang="ja-JP" dirty="0">
                <a:latin typeface="MS PGothic"/>
                <a:ea typeface="MS PGothic"/>
                <a:cs typeface="+mn-lt"/>
              </a:rPr>
              <a:t>青竹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青松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青梅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4480" y="36423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352" y="34990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あお    ざさ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3CC64E-63E7-4FD9-B6B5-46AD8E2AA81A}"/>
              </a:ext>
            </a:extLst>
          </p:cNvPr>
          <p:cNvSpPr txBox="1"/>
          <p:nvPr/>
        </p:nvSpPr>
        <p:spPr>
          <a:xfrm>
            <a:off x="3375844" y="477324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あお    </a:t>
            </a:r>
            <a:r>
              <a:rPr lang="ja-JP" altLang="en-US" sz="1200">
                <a:ea typeface="ＭＳ Ｐゴシック"/>
                <a:cs typeface="Calibri"/>
              </a:rPr>
              <a:t>まつ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F51A5-8175-464B-A1AE-19542C1F9BA4}"/>
              </a:ext>
            </a:extLst>
          </p:cNvPr>
          <p:cNvSpPr txBox="1"/>
          <p:nvPr/>
        </p:nvSpPr>
        <p:spPr>
          <a:xfrm>
            <a:off x="3325877" y="544780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あお   うめ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6C4CF5-8F44-4710-8003-FD8972147E8B}"/>
              </a:ext>
            </a:extLst>
          </p:cNvPr>
          <p:cNvSpPr txBox="1"/>
          <p:nvPr/>
        </p:nvSpPr>
        <p:spPr>
          <a:xfrm>
            <a:off x="3325876" y="413616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あお     だけ</a:t>
            </a:r>
          </a:p>
        </p:txBody>
      </p:sp>
    </p:spTree>
    <p:extLst>
      <p:ext uri="{BB962C8B-B14F-4D97-AF65-F5344CB8AC3E}">
        <p14:creationId xmlns:p14="http://schemas.microsoft.com/office/powerpoint/2010/main" val="218432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7332" y="891267"/>
            <a:ext cx="770978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病院で、かぜをひいたときに行くところ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びょういん                                                                         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は、次のうちどれですか？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つぎ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内科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外</a:t>
            </a:r>
            <a:r>
              <a:rPr lang="ja-JP">
                <a:latin typeface="MS PGothic"/>
                <a:ea typeface="MS PGothic"/>
                <a:cs typeface="+mn-lt"/>
              </a:rPr>
              <a:t>科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眼科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精神科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29746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7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ない      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がん    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4169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せい    しん     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10053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げ        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4922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7332" y="891267"/>
            <a:ext cx="770978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病院で、骨を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折っ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たときに行くところ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は、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びょう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いん           ほね        お                                    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次のうちどれですか？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つぎ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形成外科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外</a:t>
            </a:r>
            <a:r>
              <a:rPr lang="ja-JP" dirty="0">
                <a:latin typeface="MS PGothic"/>
                <a:ea typeface="MS PGothic"/>
                <a:cs typeface="+mn-lt"/>
              </a:rPr>
              <a:t>科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整形外</a:t>
            </a:r>
            <a:r>
              <a:rPr lang="ja-JP" dirty="0">
                <a:latin typeface="MS PGothic"/>
                <a:ea typeface="MS PGothic"/>
                <a:cs typeface="+mn-lt"/>
              </a:rPr>
              <a:t>科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脳外</a:t>
            </a:r>
            <a:r>
              <a:rPr lang="ja-JP" dirty="0">
                <a:latin typeface="MS PGothic"/>
                <a:ea typeface="MS PGothic"/>
                <a:cs typeface="+mn-lt"/>
              </a:rPr>
              <a:t>科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431475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7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けい     せい    げ       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せい   けい     げ        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4169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のう      げ       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10053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げ        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5044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22388" y="891267"/>
            <a:ext cx="6885322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病院で、子どもを見る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科を何と言い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びょう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いん             こ                       み           か        なん         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子供科</a:t>
            </a:r>
            <a:endParaRPr lang="en-US" altLang="ja-JP"/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小児科</a:t>
            </a:r>
            <a:endParaRPr 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児童科</a:t>
            </a:r>
            <a:endParaRPr 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若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者</a:t>
            </a:r>
            <a:r>
              <a:rPr lang="ja-JP" dirty="0">
                <a:latin typeface="MS PGothic"/>
                <a:ea typeface="MS PGothic"/>
                <a:cs typeface="+mn-lt"/>
              </a:rPr>
              <a:t>科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361475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7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こ        ども     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じ       どう       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4169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わか   もの      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10053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しょう    に        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9430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8733" y="891267"/>
            <a:ext cx="718512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病院でみてもらうときに必要なのは、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 びょういん                                                           ひつよう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次のうちどれですか？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免許証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会員証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検</a:t>
            </a:r>
            <a:r>
              <a:rPr lang="ja-JP" altLang="en-US">
                <a:latin typeface="MS PGothic"/>
                <a:ea typeface="MS PGothic"/>
                <a:cs typeface="+mn-lt"/>
              </a:rPr>
              <a:t>査証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保険</a:t>
            </a:r>
            <a:r>
              <a:rPr lang="ja-JP" dirty="0">
                <a:latin typeface="MS PGothic"/>
                <a:ea typeface="MS PGothic"/>
                <a:cs typeface="+mn-lt"/>
              </a:rPr>
              <a:t>証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496763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7" y="343332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めん   きょ    しょう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3686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けん     さ      しょう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426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ほ      けん   しょう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07225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かい    いん   しょう</a:t>
            </a:r>
          </a:p>
        </p:txBody>
      </p:sp>
    </p:spTree>
    <p:extLst>
      <p:ext uri="{BB962C8B-B14F-4D97-AF65-F5344CB8AC3E}">
        <p14:creationId xmlns:p14="http://schemas.microsoft.com/office/powerpoint/2010/main" val="213430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78929" y="891267"/>
            <a:ext cx="7772239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花粉が原因で、くしゃみが出たり目がかゆく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かふん           げんいん                                                で            　　 め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なったりする病気を、何と言いますか？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びょうき                なん        い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花粉症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花粉病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花粉風</a:t>
            </a:r>
            <a:r>
              <a:rPr lang="ja-JP">
                <a:latin typeface="MS PGothic"/>
                <a:ea typeface="MS PGothic"/>
                <a:cs typeface="+mn-lt"/>
              </a:rPr>
              <a:t>邪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花</a:t>
            </a:r>
            <a:r>
              <a:rPr lang="ja-JP" dirty="0">
                <a:latin typeface="MS PGothic"/>
                <a:ea typeface="MS PGothic"/>
                <a:cs typeface="+mn-lt"/>
              </a:rPr>
              <a:t>粉熱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29684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8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か     ふん    しょう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94156" y="409035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か     ふん    びょう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4519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 か     ふん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  </a:t>
            </a:r>
            <a:r>
              <a:rPr lang="ja-JP" altLang="en-US" sz="1200" dirty="0">
                <a:ea typeface="ＭＳ Ｐゴシック"/>
                <a:cs typeface="Calibri"/>
              </a:rPr>
              <a:t>か      ぜ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85220" y="54246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か     ふん    </a:t>
            </a:r>
            <a:r>
              <a:rPr lang="ja-JP" altLang="en-US" sz="1200" dirty="0">
                <a:ea typeface="ＭＳ Ｐゴシック"/>
                <a:cs typeface="Calibri"/>
              </a:rPr>
              <a:t>ねつ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492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16340" y="891267"/>
            <a:ext cx="7509912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疲れたりして、肩や首、背中が痛く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なる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つか                                     かた         くび         せなか           いた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ことを、何と言いますか？    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なん        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肩痛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肩固め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肩</a:t>
            </a:r>
            <a:r>
              <a:rPr lang="ja-JP" altLang="en-US">
                <a:latin typeface="MS PGothic"/>
                <a:ea typeface="MS PGothic"/>
                <a:cs typeface="+mn-lt"/>
              </a:rPr>
              <a:t>こ</a:t>
            </a:r>
            <a:r>
              <a:rPr lang="ja-JP">
                <a:latin typeface="MS PGothic"/>
                <a:ea typeface="MS PGothic"/>
                <a:cs typeface="+mn-lt"/>
              </a:rPr>
              <a:t>り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肩は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り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42889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7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かた    いた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かた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4169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かた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12551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かた  </a:t>
            </a:r>
            <a:r>
              <a:rPr lang="ja-JP" altLang="en-US" sz="1200">
                <a:ea typeface="ＭＳ Ｐゴシック"/>
                <a:cs typeface="Calibri"/>
              </a:rPr>
              <a:t> かた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111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7851</Words>
  <Application>Microsoft Office PowerPoint</Application>
  <PresentationFormat>画面に合わせる (4:3)</PresentationFormat>
  <Paragraphs>287</Paragraphs>
  <Slides>38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38</vt:i4>
      </vt:variant>
    </vt:vector>
  </HeadingPairs>
  <TitlesOfParts>
    <vt:vector size="50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日本で、救急車を呼ぶための電話番号   にほん                 きゅうきゅうしゃ       よ                                  でんわ     ばんごう は、何番ですか？               なんばん</vt:lpstr>
      <vt:lpstr>病院で、いろいろな検査をうけて、病気がない   びょういん                                                けんさ                                    びょうき かどうかチェックすることを、何と言いますか？                                                                                           なん        い</vt:lpstr>
      <vt:lpstr>病院で、かぜをひいたときに行くところ   びょういん                                                                         い は、次のうちどれですか？              つぎ</vt:lpstr>
      <vt:lpstr>病院で、骨を折ったときに行くところは、   びょういん           ほね        お                                    い 次のうちどれですか？  つぎ</vt:lpstr>
      <vt:lpstr>病院で、子どもを見る科を何と言い   びょういん             こ                       み           か        なん         い ますか？   </vt:lpstr>
      <vt:lpstr>病院でみてもらうときに必要なのは、  びょういん                                                           ひつよう 次のうちどれですか？  つぎ</vt:lpstr>
      <vt:lpstr>花粉が原因で、くしゃみが出たり目がかゆく   かふん           げんいん                                                で            　　 め なったりする病気を、何と言いますか？                                          びょうき                なん        い</vt:lpstr>
      <vt:lpstr>疲れたりして、肩や首、背中が痛くなる  つか                                     かた         くび         せなか           いた ことを、何と言いますか？                             なん        い</vt:lpstr>
      <vt:lpstr>お酒を飲み過ぎて、次の日に頭が痛くなっ         さけ          の             す                    つぎ          ひ　　　　 あたま       いた たり気持ち悪くなったりすることを、何と                   きも            わる                                                                    なん 言いますか？   い</vt:lpstr>
      <vt:lpstr>体をこわしたり、不幸がおこったりしやすい  からだ                                           ふこう と言われる「大厄」の年は、男性では何歳          い                             たいやく               とし               だんせい                 なんさい ですか？</vt:lpstr>
      <vt:lpstr>体をこわしたり、不幸がおこったりしやすい   からだ                                           ふこう と言われる「大厄」の年は、女性では何歳           い                             たいやく              とし               じょせい                 なんさい ですか？</vt:lpstr>
      <vt:lpstr>日本に昔からある薬で、おなかが痛い   にほん          むかし                         くすり                                         いた ときに飲むのは、次のうちどれですか？                      の                             つぎ</vt:lpstr>
      <vt:lpstr>日本に昔からある薬で、せきが出るとき   にほん          むかし                         くすり                                   で      に飲むのは、次のうちどれですか？           の                             つぎ</vt:lpstr>
      <vt:lpstr>日本に昔からある薬で、虫に刺されたと   にほん          むかし                         くすり             むし          さ      きにつけるのは、次のうちどれですか？                                                       つぎ</vt:lpstr>
      <vt:lpstr>薬の箱を家庭にあずけ、使った分だけ後で  くすり        はこ          かてい                                     つか             ぶん                あと 料金を払う「置き薬」のシステムで有名な県  りょうきん         はら           お         ぐすり                                              ゆうめい         けん は、どこですか？</vt:lpstr>
      <vt:lpstr>冬至の日に食べるとかぜをひかない、と言わ    とうじ              ひ            た　　　　　　　　　　　　　　　　　　　　　　　　　　　　　　　　　　　　　　　い れている食べ物は、次のうちどれですか？                               た           もの              つぎ</vt:lpstr>
      <vt:lpstr>冬至の日にお風呂に入れるとかぜをひかない    とうじ              ひ                    ふろ　　　　　　　い と、言われているものは、次のうちどれですか？               い                                                               つぎ</vt:lpstr>
      <vt:lpstr>夏に、この魚を食べると、疲れがとれると  なつ                         さかな       た                            つか 言われています。どの魚ですか？   い                                                               さかな</vt:lpstr>
      <vt:lpstr>日本で昔から「髪によい」と言われている   にほん           むかし               かみ                                い 食べ物は、次のうちどれですか？   た           もの             つぎ</vt:lpstr>
      <vt:lpstr>日本で昔から、「ウナギといっしょに食べたら    にほん         むかし                                                                                  た おなかをこわす」と言われているものは、次の                                                              い                                                                つぎ うちどれですか？</vt:lpstr>
      <vt:lpstr>健康にいいシンプルな食事を表すことばで、   けんこう                                                             しょくじ        あらわ スープとおかずが一品ずつという意味です。                                                           いっぴん                                       いみ 何と言いますか？   なん         い</vt:lpstr>
      <vt:lpstr>子どもを妊娠したら、住んでいる市や町から   こ                        にんしん                                 す                           し           まち もらえる、子どもの健康状態を記録する手帳                                   こ                       けんこう   じょうたい           きろく                    てちょう を、何と言いますか？                 なん         い</vt:lpstr>
      <vt:lpstr>多くの日本人が知っている体操で、夏休みの  おお                 にほんじん             し                               たいそう               なつやす 朝などに、集まってこの体操をします。  あさ                            あつ                                   たいそう ＜何＞体操ですか？             なに         たいそう</vt:lpstr>
      <vt:lpstr>健康のために歩く人が使う、何歩歩いたか   けんこう                               ある      ひと          つか            なんほ    ある を数える道具を、何と言いますか？        かぞ                 どうぐ                なん        い</vt:lpstr>
      <vt:lpstr>腕や胸を鍛えるためのこの運動を、何と  うで         むね       きた                                                  うんどう               なん言いますか？   い</vt:lpstr>
      <vt:lpstr>毎日お酒を飲む人が、健康のために、お酒を  まいにち           さけ          の　　　　 ひと　 　　　     けんこう                                            さけ 飲まない日を作ります。何と言いますか？   の                         ひ          つく                          なん           い</vt:lpstr>
      <vt:lpstr>日本では、食べた後にすぐ寝ると、     にほん                        た                 あと                       ね 何になると言われていますか？  なに                            い</vt:lpstr>
      <vt:lpstr>お腹いっぱい食べるより、すこし少なく食べた         なか                    　　　　  た　 　　　                                            すく               た 方が体にいい、という意味を表すことばは、  ほう        からだ                                                いみ           あらわ 何ですか？  なん</vt:lpstr>
      <vt:lpstr>頭が痛いときに使うことばは、次のうち  あたま      いた                           つか                                     つぎ どれですか？      </vt:lpstr>
      <vt:lpstr>夏、日焼けをしすぎて、首や背中などが痛い   なつ        ひ    や                                                くび           せなか                          いた ときに使うことばは、次のうちどれですか？                     つか                                        つぎ </vt:lpstr>
      <vt:lpstr>温泉に入って病気を治すことを何と言  おんせん         はい              びょうき          なお                          なん         い いますか？</vt:lpstr>
      <vt:lpstr>温めた岩の上に横になって、サウナのよう あたた             いわ        うえ          よこ に汗をかく健康法を、何と言いますか？         あせ                     けんこうほう               なん        い</vt:lpstr>
      <vt:lpstr>日本で昔から、かぜをひいたときに飲むといい     にほん         むかし                     　　　　 　 　　　                                        の と言われているお酒は、次のうちどれですか？         い                                              さけ              つぎ</vt:lpstr>
      <vt:lpstr>お正月が終わった1月7日に、健康のために         しょうがつ          お                     　いちがつ  なのか　 　 　　けんこう 食べるおかゆは、次のうちどれですか？   た                                                    つぎ</vt:lpstr>
      <vt:lpstr>日本各地にある「健康ランド」とは、何を   にほん      かくち                             けんこう                                           なに するところですか？      </vt:lpstr>
      <vt:lpstr>「三文の得」と言われるぐらい健康にいいと       さんもん          とく             い       　　　　 　 　　　                  けんこう 考えられている生活習慣は、何ですか？      かんが                                        せいかつ   しゅうかん            なん</vt:lpstr>
      <vt:lpstr>足のつぼを刺激して体にいいと言われる  あし                               しげき                からだ                           い のは、「＜何＞踏み」？                                 なに          ふ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2020-07-27T09:54:17Z</dcterms:created>
  <dcterms:modified xsi:type="dcterms:W3CDTF">2020-07-27T09:54:20Z</dcterms:modified>
</cp:coreProperties>
</file>