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467" r:id="rId6"/>
    <p:sldId id="323" r:id="rId7"/>
    <p:sldId id="419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365" r:id="rId18"/>
    <p:sldId id="448" r:id="rId19"/>
    <p:sldId id="449" r:id="rId20"/>
    <p:sldId id="450" r:id="rId21"/>
    <p:sldId id="451" r:id="rId22"/>
    <p:sldId id="452" r:id="rId23"/>
    <p:sldId id="413" r:id="rId24"/>
    <p:sldId id="453" r:id="rId25"/>
    <p:sldId id="454" r:id="rId26"/>
    <p:sldId id="369" r:id="rId27"/>
    <p:sldId id="455" r:id="rId28"/>
    <p:sldId id="456" r:id="rId29"/>
    <p:sldId id="408" r:id="rId30"/>
    <p:sldId id="457" r:id="rId31"/>
    <p:sldId id="458" r:id="rId32"/>
    <p:sldId id="405" r:id="rId33"/>
    <p:sldId id="459" r:id="rId34"/>
    <p:sldId id="428" r:id="rId35"/>
    <p:sldId id="460" r:id="rId36"/>
    <p:sldId id="461" r:id="rId37"/>
    <p:sldId id="402" r:id="rId38"/>
    <p:sldId id="462" r:id="rId39"/>
    <p:sldId id="463" r:id="rId40"/>
    <p:sldId id="465" r:id="rId41"/>
    <p:sldId id="464" r:id="rId42"/>
    <p:sldId id="466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BE2F5A-30CE-F718-C11E-B6DBC1A1E6E5}" v="1" dt="2020-06-30T05:38:57.614"/>
    <p1510:client id="{18FC11BF-5F81-254E-06F1-ADB7BEF56D2E}" v="58" dt="2020-05-14T06:07:49.719"/>
    <p1510:client id="{1D313583-2746-7B5E-58FB-96D154C4EC62}" v="76" dt="2020-06-30T09:29:01.523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74EA6D6-83A5-819F-FB1F-49DF566BE40E}" v="10" dt="2020-07-27T19:19:45.139"/>
    <p1510:client id="{6ECE0081-082F-DE2F-3239-FE187C06C761}" v="28" dt="2020-04-24T05:04:27.421"/>
    <p1510:client id="{7453ABB5-40F9-F77D-BCBC-9A2229AD3BD6}" v="155" dt="2020-07-27T23:41:07.445"/>
    <p1510:client id="{77770521-1096-65D8-8608-C791C93E3435}" v="166" dt="2020-04-24T05:00:35.723"/>
    <p1510:client id="{86561132-1521-DB71-059F-0CA1F7EB5F7A}" v="22" dt="2020-06-30T13:21:51.335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378B100-B7C5-8773-952B-25CA64643FA7}" v="2" dt="2020-07-17T01:29:16.505"/>
    <p1510:client id="{A83927E7-04A4-B03E-F370-41CE346CCB55}" v="561" dt="2020-07-10T01:27:11.297"/>
    <p1510:client id="{BA90E12B-9006-16FD-BAF8-1D3002BE205A}" v="2716" dt="2020-06-29T09:24:14.075"/>
    <p1510:client id="{BCE0132B-ADFA-1311-42B8-CECB19F91CC1}" v="180" dt="2020-04-30T08:30:26.746"/>
    <p1510:client id="{BF19540F-9EB3-4B84-D066-775E9E6C0333}" v="58" dt="2020-07-19T12:24:51.130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1D313583-2746-7B5E-58FB-96D154C4EC62}"/>
    <pc:docChg chg="modSld">
      <pc:chgData name="内田 陽子" userId="S::yoko_uchida@jpfgojp.onmicrosoft.com::3ba88787-b8da-4fc8-a417-83f627a88c5e" providerId="AD" clId="Web-{1D313583-2746-7B5E-58FB-96D154C4EC62}" dt="2020-06-30T09:29:01.523" v="75"/>
      <pc:docMkLst>
        <pc:docMk/>
      </pc:docMkLst>
      <pc:sldChg chg="addSp delSp modSp">
        <pc:chgData name="内田 陽子" userId="S::yoko_uchida@jpfgojp.onmicrosoft.com::3ba88787-b8da-4fc8-a417-83f627a88c5e" providerId="AD" clId="Web-{1D313583-2746-7B5E-58FB-96D154C4EC62}" dt="2020-06-30T09:25:47.321" v="13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D313583-2746-7B5E-58FB-96D154C4EC62}" dt="2020-06-30T09:25:41.196" v="9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80" v="7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96" v="8" actId="1076"/>
          <ac:spMkLst>
            <pc:docMk/>
            <pc:sldMk cId="1736354933" sldId="36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5:47.321" v="13"/>
          <ac:spMkLst>
            <pc:docMk/>
            <pc:sldMk cId="1736354933" sldId="36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11" v="10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1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2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12.227" v="21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1D313583-2746-7B5E-58FB-96D154C4EC62}" dt="2020-06-30T09:26:05.961" v="17" actId="1076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30" v="15" actId="1076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46" v="16" actId="1076"/>
          <ac:spMkLst>
            <pc:docMk/>
            <pc:sldMk cId="3416712067" sldId="45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12.227" v="21"/>
          <ac:spMkLst>
            <pc:docMk/>
            <pc:sldMk cId="3416712067" sldId="45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61" v="18" actId="1076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19" actId="1076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20" actId="1076"/>
          <ac:spMkLst>
            <pc:docMk/>
            <pc:sldMk cId="3416712067" sldId="455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38.008" v="29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1D313583-2746-7B5E-58FB-96D154C4EC62}" dt="2020-06-30T09:26:32.570" v="25" actId="1076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39" v="23" actId="1076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55" v="24" actId="1076"/>
          <ac:spMkLst>
            <pc:docMk/>
            <pc:sldMk cId="3182985493" sldId="45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38.008" v="29"/>
          <ac:spMkLst>
            <pc:docMk/>
            <pc:sldMk cId="3182985493" sldId="456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70" v="26" actId="1076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86" v="27" actId="1076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602" v="28" actId="1076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08.945" v="3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1D313583-2746-7B5E-58FB-96D154C4EC62}" dt="2020-06-30T09:27:03.320" v="33" actId="1076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05" v="31" actId="1076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20" v="32" actId="1076"/>
          <ac:spMkLst>
            <pc:docMk/>
            <pc:sldMk cId="4056125493" sldId="458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08.945" v="37"/>
          <ac:spMkLst>
            <pc:docMk/>
            <pc:sldMk cId="4056125493" sldId="458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4" actId="1076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5" actId="1076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52" v="36" actId="1076"/>
          <ac:spMkLst>
            <pc:docMk/>
            <pc:sldMk cId="4056125493" sldId="458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34.211" v="45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1D313583-2746-7B5E-58FB-96D154C4EC62}" dt="2020-06-30T09:27:30.289" v="41" actId="1076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73" v="39" actId="1076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89" v="40" actId="1076"/>
          <ac:spMkLst>
            <pc:docMk/>
            <pc:sldMk cId="2919547932" sldId="45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34.211" v="45"/>
          <ac:spMkLst>
            <pc:docMk/>
            <pc:sldMk cId="2919547932" sldId="45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05" v="42" actId="1076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3" actId="1076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4" actId="1076"/>
          <ac:spMkLst>
            <pc:docMk/>
            <pc:sldMk cId="2919547932" sldId="45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05.851" v="59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1D313583-2746-7B5E-58FB-96D154C4EC62}" dt="2020-06-30T09:28:00.726" v="55" actId="1076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11" v="53" actId="1076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26" v="54" actId="1076"/>
          <ac:spMkLst>
            <pc:docMk/>
            <pc:sldMk cId="2503653533" sldId="46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05.851" v="59"/>
          <ac:spMkLst>
            <pc:docMk/>
            <pc:sldMk cId="2503653533" sldId="462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6" actId="1076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7" actId="1076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58" v="58" actId="1076"/>
          <ac:spMkLst>
            <pc:docMk/>
            <pc:sldMk cId="2503653533" sldId="462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30.226" v="65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1D313583-2746-7B5E-58FB-96D154C4EC62}" dt="2020-06-30T09:28:24.976" v="63" actId="1076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61" v="61" actId="1076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76" v="62" actId="1076"/>
          <ac:spMkLst>
            <pc:docMk/>
            <pc:sldMk cId="629953174" sldId="46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30.226" v="65"/>
          <ac:spMkLst>
            <pc:docMk/>
            <pc:sldMk cId="629953174" sldId="463"/>
            <ac:spMk id="8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92" v="64" actId="1076"/>
          <ac:spMkLst>
            <pc:docMk/>
            <pc:sldMk cId="629953174" sldId="463"/>
            <ac:spMk id="12" creationId="{FDF45B26-2467-4FFE-B55D-7C61FBE78DDD}"/>
          </ac:spMkLst>
        </pc:spChg>
      </pc:sldChg>
      <pc:sldChg chg="addSp delSp">
        <pc:chgData name="内田 陽子" userId="S::yoko_uchida@jpfgojp.onmicrosoft.com::3ba88787-b8da-4fc8-a417-83f627a88c5e" providerId="AD" clId="Web-{1D313583-2746-7B5E-58FB-96D154C4EC62}" dt="2020-06-30T09:28:38.945" v="67"/>
        <pc:sldMkLst>
          <pc:docMk/>
          <pc:sldMk cId="3016805703" sldId="464"/>
        </pc:sldMkLst>
        <pc:spChg chg="add del">
          <ac:chgData name="内田 陽子" userId="S::yoko_uchida@jpfgojp.onmicrosoft.com::3ba88787-b8da-4fc8-a417-83f627a88c5e" providerId="AD" clId="Web-{1D313583-2746-7B5E-58FB-96D154C4EC62}" dt="2020-06-30T09:28:38.945" v="67"/>
          <ac:spMkLst>
            <pc:docMk/>
            <pc:sldMk cId="3016805703" sldId="464"/>
            <ac:spMk id="8" creationId="{644DB1B0-160E-4104-8B98-6B4A2BEDFBC0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9:01.523" v="75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1D313583-2746-7B5E-58FB-96D154C4EC62}" dt="2020-06-30T09:28:54.710" v="71" actId="1076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69" actId="1076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70" actId="1076"/>
          <ac:spMkLst>
            <pc:docMk/>
            <pc:sldMk cId="2755551451" sldId="46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9:01.523" v="75"/>
          <ac:spMkLst>
            <pc:docMk/>
            <pc:sldMk cId="2755551451" sldId="46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2" actId="1076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3" actId="1076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42" v="74" actId="1076"/>
          <ac:spMkLst>
            <pc:docMk/>
            <pc:sldMk cId="2755551451" sldId="465"/>
            <ac:spMk id="14" creationId="{B9E01242-A798-4AF3-A0A2-7C59DE02D6B1}"/>
          </ac:spMkLst>
        </pc:spChg>
      </pc:sldChg>
    </pc:docChg>
  </pc:docChgLst>
  <pc:docChgLst>
    <pc:chgData name="佐藤 琴乃" userId="S::kotono_sato@jpfgojp.onmicrosoft.com::2230d9ee-5755-4738-bed6-b68085c1b120" providerId="AD" clId="Web-{A378B100-B7C5-8773-952B-25CA64643FA7}"/>
    <pc:docChg chg="addSld delSld">
      <pc:chgData name="佐藤 琴乃" userId="S::kotono_sato@jpfgojp.onmicrosoft.com::2230d9ee-5755-4738-bed6-b68085c1b120" providerId="AD" clId="Web-{A378B100-B7C5-8773-952B-25CA64643FA7}" dt="2020-07-17T01:29:16.505" v="1"/>
      <pc:docMkLst>
        <pc:docMk/>
      </pc:docMkLst>
      <pc:sldChg chg="del">
        <pc:chgData name="佐藤 琴乃" userId="S::kotono_sato@jpfgojp.onmicrosoft.com::2230d9ee-5755-4738-bed6-b68085c1b120" providerId="AD" clId="Web-{A378B100-B7C5-8773-952B-25CA64643FA7}" dt="2020-07-17T01:29:16.505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A378B100-B7C5-8773-952B-25CA64643FA7}" dt="2020-07-17T01:29:14.333" v="0"/>
        <pc:sldMkLst>
          <pc:docMk/>
          <pc:sldMk cId="448333069" sldId="467"/>
        </pc:sldMkLst>
      </pc:sldChg>
    </pc:docChg>
  </pc:docChgLst>
  <pc:docChgLst>
    <pc:chgData name="内田 陽子" userId="S::yoko_uchida@jpfgojp.onmicrosoft.com::3ba88787-b8da-4fc8-a417-83f627a88c5e" providerId="AD" clId="Web-{7453ABB5-40F9-F77D-BCBC-9A2229AD3BD6}"/>
    <pc:docChg chg="modSld sldOrd">
      <pc:chgData name="内田 陽子" userId="S::yoko_uchida@jpfgojp.onmicrosoft.com::3ba88787-b8da-4fc8-a417-83f627a88c5e" providerId="AD" clId="Web-{7453ABB5-40F9-F77D-BCBC-9A2229AD3BD6}" dt="2020-07-27T23:41:07.445" v="154"/>
      <pc:docMkLst>
        <pc:docMk/>
      </pc:docMkLst>
      <pc:sldChg chg="modSp">
        <pc:chgData name="内田 陽子" userId="S::yoko_uchida@jpfgojp.onmicrosoft.com::3ba88787-b8da-4fc8-a417-83f627a88c5e" providerId="AD" clId="Web-{7453ABB5-40F9-F77D-BCBC-9A2229AD3BD6}" dt="2020-07-27T23:19:05.662" v="27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7453ABB5-40F9-F77D-BCBC-9A2229AD3BD6}" dt="2020-07-27T23:18:55.896" v="25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19:05.662" v="27" actId="1076"/>
          <ac:spMkLst>
            <pc:docMk/>
            <pc:sldMk cId="3225434964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7:37.175" v="136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7453ABB5-40F9-F77D-BCBC-9A2229AD3BD6}" dt="2020-07-27T23:37:37.175" v="136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9:14.663" v="147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7453ABB5-40F9-F77D-BCBC-9A2229AD3BD6}" dt="2020-07-27T23:29:04.825" v="103" actId="1076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14.663" v="147" actId="1076"/>
          <ac:spMkLst>
            <pc:docMk/>
            <pc:sldMk cId="3865722586" sldId="40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7:57.300" v="139" actId="1076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7453ABB5-40F9-F77D-BCBC-9A2229AD3BD6}" dt="2020-07-27T23:37:57.300" v="139" actId="1076"/>
          <ac:spMkLst>
            <pc:docMk/>
            <pc:sldMk cId="2292691927" sldId="4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7:15.940" v="133" actId="1076"/>
        <pc:sldMkLst>
          <pc:docMk/>
          <pc:sldMk cId="4023686586" sldId="413"/>
        </pc:sldMkLst>
        <pc:spChg chg="ord">
          <ac:chgData name="内田 陽子" userId="S::yoko_uchida@jpfgojp.onmicrosoft.com::3ba88787-b8da-4fc8-a417-83f627a88c5e" providerId="AD" clId="Web-{7453ABB5-40F9-F77D-BCBC-9A2229AD3BD6}" dt="2020-07-27T23:21:45.711" v="40"/>
          <ac:spMkLst>
            <pc:docMk/>
            <pc:sldMk cId="4023686586" sldId="413"/>
            <ac:spMk id="2" creationId="{BBFD654C-67A4-49CE-A130-A429F7B8DFA7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2:02.492" v="44" actId="1076"/>
          <ac:spMkLst>
            <pc:docMk/>
            <pc:sldMk cId="4023686586" sldId="413"/>
            <ac:spMk id="3" creationId="{5002D1B7-206B-46FB-9B7A-6125DAD70966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1:35.383" v="39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1:55.773" v="42" actId="1076"/>
          <ac:spMkLst>
            <pc:docMk/>
            <pc:sldMk cId="4023686586" sldId="413"/>
            <ac:spMk id="5" creationId="{4276E355-974A-42C0-896C-59F58649E34B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34.041" v="73" actId="1076"/>
          <ac:spMkLst>
            <pc:docMk/>
            <pc:sldMk cId="4023686586" sldId="413"/>
            <ac:spMk id="6" creationId="{B50EA725-D3B6-4E8C-8E16-058B4C59D108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34.041" v="74" actId="1076"/>
          <ac:spMkLst>
            <pc:docMk/>
            <pc:sldMk cId="4023686586" sldId="413"/>
            <ac:spMk id="7" creationId="{82277F23-ABF9-4A87-B100-0E1487273ECB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7:15.940" v="133" actId="1076"/>
          <ac:spMkLst>
            <pc:docMk/>
            <pc:sldMk cId="4023686586" sldId="413"/>
            <ac:spMk id="8" creationId="{09336035-D0B3-4294-93CD-B0D1779E1361}"/>
          </ac:spMkLst>
        </pc:spChg>
        <pc:picChg chg="mod">
          <ac:chgData name="内田 陽子" userId="S::yoko_uchida@jpfgojp.onmicrosoft.com::3ba88787-b8da-4fc8-a417-83f627a88c5e" providerId="AD" clId="Web-{7453ABB5-40F9-F77D-BCBC-9A2229AD3BD6}" dt="2020-07-27T23:22:24.149" v="47" actId="14100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">
        <pc:chgData name="内田 陽子" userId="S::yoko_uchida@jpfgojp.onmicrosoft.com::3ba88787-b8da-4fc8-a417-83f627a88c5e" providerId="AD" clId="Web-{7453ABB5-40F9-F77D-BCBC-9A2229AD3BD6}" dt="2020-07-27T23:38:48.459" v="143" actId="10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7453ABB5-40F9-F77D-BCBC-9A2229AD3BD6}" dt="2020-07-27T23:38:48.459" v="143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4:15.516" v="127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7453ABB5-40F9-F77D-BCBC-9A2229AD3BD6}" dt="2020-07-27T23:13:32.221" v="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4:15.516" v="127" actId="1076"/>
          <ac:spMkLst>
            <pc:docMk/>
            <pc:sldMk cId="2134300188" sldId="44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13:53.143" v="2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7453ABB5-40F9-F77D-BCBC-9A2229AD3BD6}" dt="2020-07-27T23:13:53.143" v="2" actId="1076"/>
          <ac:spMkLst>
            <pc:docMk/>
            <pc:sldMk cId="2624926469" sldId="44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3:42.328" v="126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7453ABB5-40F9-F77D-BCBC-9A2229AD3BD6}" dt="2020-07-27T23:14:12.971" v="4" actId="1076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3:42.328" v="126" actId="1076"/>
          <ac:spMkLst>
            <pc:docMk/>
            <pc:sldMk cId="1821118130" sldId="44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3:36.110" v="125" actId="1076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7453ABB5-40F9-F77D-BCBC-9A2229AD3BD6}" dt="2020-07-27T23:33:36.110" v="125" actId="1076"/>
          <ac:spMkLst>
            <pc:docMk/>
            <pc:sldMk cId="1506209741" sldId="44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3:27.875" v="124" actId="1076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7453ABB5-40F9-F77D-BCBC-9A2229AD3BD6}" dt="2020-07-27T23:15:17.472" v="8" actId="1076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3:27.875" v="124" actId="1076"/>
          <ac:spMkLst>
            <pc:docMk/>
            <pc:sldMk cId="3757872599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6:11.283" v="12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7453ABB5-40F9-F77D-BCBC-9A2229AD3BD6}" dt="2020-07-27T23:15:44.754" v="11" actId="1076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6:11.283" v="128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19:24.569" v="29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7453ABB5-40F9-F77D-BCBC-9A2229AD3BD6}" dt="2020-07-27T23:19:24.569" v="29" actId="1076"/>
          <ac:spMkLst>
            <pc:docMk/>
            <pc:sldMk cId="3989000421" sldId="44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6:34.283" v="129" actId="1076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7453ABB5-40F9-F77D-BCBC-9A2229AD3BD6}" dt="2020-07-27T23:18:39.365" v="24" actId="1076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6:34.283" v="129" actId="1076"/>
          <ac:spMkLst>
            <pc:docMk/>
            <pc:sldMk cId="2043561076" sldId="4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6:40.143" v="130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7453ABB5-40F9-F77D-BCBC-9A2229AD3BD6}" dt="2020-07-27T23:36:40.143" v="130" actId="1076"/>
          <ac:spMkLst>
            <pc:docMk/>
            <pc:sldMk cId="312432115" sldId="45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6:46.409" v="131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7453ABB5-40F9-F77D-BCBC-9A2229AD3BD6}" dt="2020-07-27T23:18:15.349" v="19" actId="1076"/>
          <ac:spMkLst>
            <pc:docMk/>
            <pc:sldMk cId="336248084" sldId="451"/>
            <ac:spMk id="2" creationId="{04BB3365-EF4A-44AC-A6E0-9D580B9652BB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18:15.365" v="20" actId="1076"/>
          <ac:spMkLst>
            <pc:docMk/>
            <pc:sldMk cId="336248084" sldId="451"/>
            <ac:spMk id="3" creationId="{29AF7973-7A7F-4622-99DD-2DD25A4407FD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17:45.036" v="18" actId="1076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18:15.365" v="21" actId="1076"/>
          <ac:spMkLst>
            <pc:docMk/>
            <pc:sldMk cId="336248084" sldId="451"/>
            <ac:spMk id="5" creationId="{1E8FF082-1B4E-489A-8E3C-A1BEA532FB55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18:15.380" v="22" actId="1076"/>
          <ac:spMkLst>
            <pc:docMk/>
            <pc:sldMk cId="336248084" sldId="451"/>
            <ac:spMk id="6" creationId="{F8ED3558-61E9-48F6-95B4-9C0E72C882BB}"/>
          </ac:spMkLst>
        </pc:spChg>
        <pc:spChg chg="ord">
          <ac:chgData name="内田 陽子" userId="S::yoko_uchida@jpfgojp.onmicrosoft.com::3ba88787-b8da-4fc8-a417-83f627a88c5e" providerId="AD" clId="Web-{7453ABB5-40F9-F77D-BCBC-9A2229AD3BD6}" dt="2020-07-27T23:17:18.348" v="14"/>
          <ac:spMkLst>
            <pc:docMk/>
            <pc:sldMk cId="336248084" sldId="451"/>
            <ac:spMk id="7" creationId="{FAAE3797-5C2F-48B8-8D71-62F5F6CAA8CD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6:46.409" v="131" actId="1076"/>
          <ac:spMkLst>
            <pc:docMk/>
            <pc:sldMk cId="336248084" sldId="451"/>
            <ac:spMk id="10" creationId="{0D754CA9-DC6B-471C-9432-73772AAC0801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7:09.112" v="132" actId="1076"/>
        <pc:sldMkLst>
          <pc:docMk/>
          <pc:sldMk cId="281834022" sldId="452"/>
        </pc:sldMkLst>
        <pc:spChg chg="mod">
          <ac:chgData name="内田 陽子" userId="S::yoko_uchida@jpfgojp.onmicrosoft.com::3ba88787-b8da-4fc8-a417-83f627a88c5e" providerId="AD" clId="Web-{7453ABB5-40F9-F77D-BCBC-9A2229AD3BD6}" dt="2020-07-27T23:20:40.194" v="34" actId="1076"/>
          <ac:spMkLst>
            <pc:docMk/>
            <pc:sldMk cId="281834022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1:05.898" v="36" actId="1076"/>
          <ac:spMkLst>
            <pc:docMk/>
            <pc:sldMk cId="281834022" sldId="452"/>
            <ac:spMk id="7" creationId="{6DA16C4E-7158-47C0-90E1-64BEE7373A9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7:09.112" v="132" actId="1076"/>
          <ac:spMkLst>
            <pc:docMk/>
            <pc:sldMk cId="281834022" sldId="452"/>
            <ac:spMk id="13" creationId="{288176C6-B37E-4384-9A6C-5F9406B3C818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7:22.878" v="134" actId="1076"/>
        <pc:sldMkLst>
          <pc:docMk/>
          <pc:sldMk cId="1885356720" sldId="453"/>
        </pc:sldMkLst>
        <pc:spChg chg="mod">
          <ac:chgData name="内田 陽子" userId="S::yoko_uchida@jpfgojp.onmicrosoft.com::3ba88787-b8da-4fc8-a417-83f627a88c5e" providerId="AD" clId="Web-{7453ABB5-40F9-F77D-BCBC-9A2229AD3BD6}" dt="2020-07-27T23:22:49.805" v="50" actId="1076"/>
          <ac:spMkLst>
            <pc:docMk/>
            <pc:sldMk cId="1885356720" sldId="453"/>
            <ac:spMk id="3" creationId="{F80AAA02-2245-4D52-A42A-3ABE67874BCA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3:01.259" v="53" actId="1076"/>
          <ac:spMkLst>
            <pc:docMk/>
            <pc:sldMk cId="1885356720" sldId="453"/>
            <ac:spMk id="6" creationId="{34D4E45E-C594-471D-B02C-21B8E91BE283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2:54.399" v="51" actId="1076"/>
          <ac:spMkLst>
            <pc:docMk/>
            <pc:sldMk cId="1885356720" sldId="453"/>
            <ac:spMk id="7" creationId="{4477312D-A3AF-49DD-B20C-B6D033892DCF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7:22.878" v="134" actId="1076"/>
          <ac:spMkLst>
            <pc:docMk/>
            <pc:sldMk cId="1885356720" sldId="453"/>
            <ac:spMk id="12" creationId="{ECAF0C4D-5A0B-453B-A3E6-B93DBD51185C}"/>
          </ac:spMkLst>
        </pc:spChg>
        <pc:picChg chg="mod">
          <ac:chgData name="内田 陽子" userId="S::yoko_uchida@jpfgojp.onmicrosoft.com::3ba88787-b8da-4fc8-a417-83f627a88c5e" providerId="AD" clId="Web-{7453ABB5-40F9-F77D-BCBC-9A2229AD3BD6}" dt="2020-07-27T23:22:43.852" v="49" actId="1076"/>
          <ac:picMkLst>
            <pc:docMk/>
            <pc:sldMk cId="1885356720" sldId="453"/>
            <ac:picMk id="15" creationId="{AD9FEBE7-11FB-4B57-BC9F-69D1FEDC6746}"/>
          </ac:picMkLst>
        </pc:picChg>
      </pc:sldChg>
      <pc:sldChg chg="modSp">
        <pc:chgData name="内田 陽子" userId="S::yoko_uchida@jpfgojp.onmicrosoft.com::3ba88787-b8da-4fc8-a417-83f627a88c5e" providerId="AD" clId="Web-{7453ABB5-40F9-F77D-BCBC-9A2229AD3BD6}" dt="2020-07-27T23:37:29.378" v="135" actId="1076"/>
        <pc:sldMkLst>
          <pc:docMk/>
          <pc:sldMk cId="1548145931" sldId="454"/>
        </pc:sldMkLst>
        <pc:spChg chg="ord">
          <ac:chgData name="内田 陽子" userId="S::yoko_uchida@jpfgojp.onmicrosoft.com::3ba88787-b8da-4fc8-a417-83f627a88c5e" providerId="AD" clId="Web-{7453ABB5-40F9-F77D-BCBC-9A2229AD3BD6}" dt="2020-07-27T23:23:27.399" v="55"/>
          <ac:spMkLst>
            <pc:docMk/>
            <pc:sldMk cId="1548145931" sldId="454"/>
            <ac:spMk id="2" creationId="{049281D5-4653-40B6-A137-EEBE29BC3D73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25.806" v="70" actId="1076"/>
          <ac:spMkLst>
            <pc:docMk/>
            <pc:sldMk cId="1548145931" sldId="454"/>
            <ac:spMk id="3" creationId="{E1225E98-B8F4-44D3-8C7A-671FE010285A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45.025" v="75" actId="1076"/>
          <ac:spMkLst>
            <pc:docMk/>
            <pc:sldMk cId="1548145931" sldId="454"/>
            <ac:spMk id="5" creationId="{CCD90AD7-9AC1-4547-BF95-5B5AC6863457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50.994" v="76" actId="1076"/>
          <ac:spMkLst>
            <pc:docMk/>
            <pc:sldMk cId="1548145931" sldId="454"/>
            <ac:spMk id="6" creationId="{808654C9-0477-436D-8027-606FA47772B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4:55.901" v="77" actId="1076"/>
          <ac:spMkLst>
            <pc:docMk/>
            <pc:sldMk cId="1548145931" sldId="454"/>
            <ac:spMk id="7" creationId="{C9E9749C-6FAF-42DC-98D5-71FC925AA1A3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7:29.378" v="135" actId="1076"/>
          <ac:spMkLst>
            <pc:docMk/>
            <pc:sldMk cId="1548145931" sldId="454"/>
            <ac:spMk id="13" creationId="{1688FEB2-BFBC-4612-9E19-EDA5F3A576B3}"/>
          </ac:spMkLst>
        </pc:spChg>
        <pc:picChg chg="mod">
          <ac:chgData name="内田 陽子" userId="S::yoko_uchida@jpfgojp.onmicrosoft.com::3ba88787-b8da-4fc8-a417-83f627a88c5e" providerId="AD" clId="Web-{7453ABB5-40F9-F77D-BCBC-9A2229AD3BD6}" dt="2020-07-27T23:23:57.462" v="59" actId="14100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">
        <pc:chgData name="内田 陽子" userId="S::yoko_uchida@jpfgojp.onmicrosoft.com::3ba88787-b8da-4fc8-a417-83f627a88c5e" providerId="AD" clId="Web-{7453ABB5-40F9-F77D-BCBC-9A2229AD3BD6}" dt="2020-07-27T23:37:43.956" v="137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7453ABB5-40F9-F77D-BCBC-9A2229AD3BD6}" dt="2020-07-27T23:25:28.901" v="81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7:43.956" v="137" actId="1076"/>
          <ac:spMkLst>
            <pc:docMk/>
            <pc:sldMk cId="3416712067" sldId="45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26:34.245" v="87" actId="1076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7453ABB5-40F9-F77D-BCBC-9A2229AD3BD6}" dt="2020-07-27T23:26:34.230" v="86" actId="1076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6:18.620" v="85" actId="1076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6:34.245" v="87" actId="1076"/>
          <ac:spMkLst>
            <pc:docMk/>
            <pc:sldMk cId="3182985493" sldId="45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8:37.644" v="141" actId="1076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7453ABB5-40F9-F77D-BCBC-9A2229AD3BD6}" dt="2020-07-27T23:38:37.644" v="141" actId="1076"/>
          <ac:spMkLst>
            <pc:docMk/>
            <pc:sldMk cId="571041173" sldId="45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27:16.543" v="91" actId="1076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7453ABB5-40F9-F77D-BCBC-9A2229AD3BD6}" dt="2020-07-27T23:27:10.824" v="90" actId="1076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7:16.543" v="91" actId="1076"/>
          <ac:spMkLst>
            <pc:docMk/>
            <pc:sldMk cId="4056125493" sldId="45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27:59.996" v="96" actId="1076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7453ABB5-40F9-F77D-BCBC-9A2229AD3BD6}" dt="2020-07-27T23:27:59.996" v="95" actId="1076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27:59.996" v="96" actId="1076"/>
          <ac:spMkLst>
            <pc:docMk/>
            <pc:sldMk cId="2919547932" sldId="45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8:57.162" v="145" actId="1076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7453ABB5-40F9-F77D-BCBC-9A2229AD3BD6}" dt="2020-07-27T23:38:57.162" v="145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9:06.678" v="146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7453ABB5-40F9-F77D-BCBC-9A2229AD3BD6}" dt="2020-07-27T23:28:34.028" v="99" actId="14100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06.678" v="146" actId="1076"/>
          <ac:spMkLst>
            <pc:docMk/>
            <pc:sldMk cId="494679441" sldId="46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9:20.178" v="148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7453ABB5-40F9-F77D-BCBC-9A2229AD3BD6}" dt="2020-07-27T23:29:41.841" v="105" actId="1076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20.178" v="148" actId="1076"/>
          <ac:spMkLst>
            <pc:docMk/>
            <pc:sldMk cId="2503653533" sldId="46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9:27.569" v="149" actId="1076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7453ABB5-40F9-F77D-BCBC-9A2229AD3BD6}" dt="2020-07-27T23:31:08.999" v="112" actId="1076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27.569" v="149" actId="1076"/>
          <ac:spMkLst>
            <pc:docMk/>
            <pc:sldMk cId="629953174" sldId="46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453ABB5-40F9-F77D-BCBC-9A2229AD3BD6}" dt="2020-07-27T23:39:34.975" v="150" actId="1076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7453ABB5-40F9-F77D-BCBC-9A2229AD3BD6}" dt="2020-07-27T23:31:26.577" v="114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34.975" v="150" actId="1076"/>
          <ac:spMkLst>
            <pc:docMk/>
            <pc:sldMk cId="3016805703" sldId="464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7453ABB5-40F9-F77D-BCBC-9A2229AD3BD6}" dt="2020-07-27T23:41:07.445" v="154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7453ABB5-40F9-F77D-BCBC-9A2229AD3BD6}" dt="2020-07-27T23:31:53.405" v="118" actId="1076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39:56.351" v="151" actId="1076"/>
          <ac:spMkLst>
            <pc:docMk/>
            <pc:sldMk cId="2755551451" sldId="465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7453ABB5-40F9-F77D-BCBC-9A2229AD3BD6}" dt="2020-07-27T23:40:03.319" v="153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7453ABB5-40F9-F77D-BCBC-9A2229AD3BD6}" dt="2020-07-27T23:32:06.937" v="120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453ABB5-40F9-F77D-BCBC-9A2229AD3BD6}" dt="2020-07-27T23:40:03.319" v="153" actId="1076"/>
          <ac:spMkLst>
            <pc:docMk/>
            <pc:sldMk cId="2184320532" sldId="466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07BE2F5A-30CE-F718-C11E-B6DBC1A1E6E5}"/>
    <pc:docChg chg="delSld">
      <pc:chgData name="内田 陽子" userId="S::yoko_uchida@jpfgojp.onmicrosoft.com::3ba88787-b8da-4fc8-a417-83f627a88c5e" providerId="AD" clId="Web-{07BE2F5A-30CE-F718-C11E-B6DBC1A1E6E5}" dt="2020-06-30T05:38:57.614" v="0"/>
      <pc:docMkLst>
        <pc:docMk/>
      </pc:docMkLst>
      <pc:sldChg chg="del">
        <pc:chgData name="内田 陽子" userId="S::yoko_uchida@jpfgojp.onmicrosoft.com::3ba88787-b8da-4fc8-a417-83f627a88c5e" providerId="AD" clId="Web-{07BE2F5A-30CE-F718-C11E-B6DBC1A1E6E5}" dt="2020-06-30T05:38:57.614" v="0"/>
        <pc:sldMkLst>
          <pc:docMk/>
          <pc:sldMk cId="1737716498" sldId="438"/>
        </pc:sldMkLst>
      </pc:sldChg>
    </pc:docChg>
  </pc:docChgLst>
  <pc:docChgLst>
    <pc:chgData name="内田 陽子" userId="S::yoko_uchida@jpfgojp.onmicrosoft.com::3ba88787-b8da-4fc8-a417-83f627a88c5e" providerId="AD" clId="Web-{674EA6D6-83A5-819F-FB1F-49DF566BE40E}"/>
    <pc:docChg chg="modSld">
      <pc:chgData name="内田 陽子" userId="S::yoko_uchida@jpfgojp.onmicrosoft.com::3ba88787-b8da-4fc8-a417-83f627a88c5e" providerId="AD" clId="Web-{674EA6D6-83A5-819F-FB1F-49DF566BE40E}" dt="2020-07-27T19:19:45.123" v="9" actId="1076"/>
      <pc:docMkLst>
        <pc:docMk/>
      </pc:docMkLst>
      <pc:sldChg chg="modSp">
        <pc:chgData name="内田 陽子" userId="S::yoko_uchida@jpfgojp.onmicrosoft.com::3ba88787-b8da-4fc8-a417-83f627a88c5e" providerId="AD" clId="Web-{674EA6D6-83A5-819F-FB1F-49DF566BE40E}" dt="2020-07-27T19:16:51.729" v="4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674EA6D6-83A5-819F-FB1F-49DF566BE40E}" dt="2020-07-27T19:16:28.464" v="3" actId="14100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74EA6D6-83A5-819F-FB1F-49DF566BE40E}" dt="2020-07-27T19:16:51.729" v="4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74EA6D6-83A5-819F-FB1F-49DF566BE40E}" dt="2020-07-27T19:19:16.670" v="6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674EA6D6-83A5-819F-FB1F-49DF566BE40E}" dt="2020-07-27T19:19:16.670" v="6" actId="1076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74EA6D6-83A5-819F-FB1F-49DF566BE40E}" dt="2020-07-27T19:19:45.123" v="9" actId="1076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674EA6D6-83A5-819F-FB1F-49DF566BE40E}" dt="2020-07-27T19:19:45.123" v="9" actId="1076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74EA6D6-83A5-819F-FB1F-49DF566BE40E}" dt="2020-07-27T19:16:17.198" v="0" actId="20577"/>
        <pc:sldMkLst>
          <pc:docMk/>
          <pc:sldMk cId="448333069" sldId="467"/>
        </pc:sldMkLst>
        <pc:spChg chg="mod">
          <ac:chgData name="内田 陽子" userId="S::yoko_uchida@jpfgojp.onmicrosoft.com::3ba88787-b8da-4fc8-a417-83f627a88c5e" providerId="AD" clId="Web-{674EA6D6-83A5-819F-FB1F-49DF566BE40E}" dt="2020-07-27T19:16:17.198" v="0" actId="20577"/>
          <ac:spMkLst>
            <pc:docMk/>
            <pc:sldMk cId="448333069" sldId="467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86561132-1521-DB71-059F-0CA1F7EB5F7A}"/>
    <pc:docChg chg="modSld">
      <pc:chgData name="内田 陽子" userId="S::yoko_uchida@jpfgojp.onmicrosoft.com::3ba88787-b8da-4fc8-a417-83f627a88c5e" providerId="AD" clId="Web-{86561132-1521-DB71-059F-0CA1F7EB5F7A}" dt="2020-06-30T13:21:51.335" v="19"/>
      <pc:docMkLst>
        <pc:docMk/>
      </pc:docMkLst>
      <pc:sldChg chg="addSp delSp">
        <pc:chgData name="内田 陽子" userId="S::yoko_uchida@jpfgojp.onmicrosoft.com::3ba88787-b8da-4fc8-a417-83f627a88c5e" providerId="AD" clId="Web-{86561132-1521-DB71-059F-0CA1F7EB5F7A}" dt="2020-06-30T13:21:01.882" v="12"/>
        <pc:sldMkLst>
          <pc:docMk/>
          <pc:sldMk cId="4023686586" sldId="413"/>
        </pc:sldMkLst>
        <pc:spChg chg="add">
          <ac:chgData name="内田 陽子" userId="S::yoko_uchida@jpfgojp.onmicrosoft.com::3ba88787-b8da-4fc8-a417-83f627a88c5e" providerId="AD" clId="Web-{86561132-1521-DB71-059F-0CA1F7EB5F7A}" dt="2020-06-30T13:20:54.351" v="11"/>
          <ac:spMkLst>
            <pc:docMk/>
            <pc:sldMk cId="4023686586" sldId="413"/>
            <ac:spMk id="2" creationId="{BBFD654C-67A4-49CE-A130-A429F7B8DFA7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01.882" v="12"/>
          <ac:spMkLst>
            <pc:docMk/>
            <pc:sldMk cId="4023686586" sldId="413"/>
            <ac:spMk id="6" creationId="{C26BD30C-7734-4240-83F0-2551AACA9332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19:48.398" v="2" actId="20577"/>
        <pc:sldMkLst>
          <pc:docMk/>
          <pc:sldMk cId="336248084" sldId="451"/>
        </pc:sldMkLst>
        <pc:spChg chg="del">
          <ac:chgData name="内田 陽子" userId="S::yoko_uchida@jpfgojp.onmicrosoft.com::3ba88787-b8da-4fc8-a417-83f627a88c5e" providerId="AD" clId="Web-{86561132-1521-DB71-059F-0CA1F7EB5F7A}" dt="2020-06-30T13:19:36.679" v="1"/>
          <ac:spMkLst>
            <pc:docMk/>
            <pc:sldMk cId="336248084" sldId="451"/>
            <ac:spMk id="6" creationId="{F8270C5B-771E-4466-9DB5-781CC173B6C5}"/>
          </ac:spMkLst>
        </pc:spChg>
        <pc:spChg chg="add mod">
          <ac:chgData name="内田 陽子" userId="S::yoko_uchida@jpfgojp.onmicrosoft.com::3ba88787-b8da-4fc8-a417-83f627a88c5e" providerId="AD" clId="Web-{86561132-1521-DB71-059F-0CA1F7EB5F7A}" dt="2020-06-30T13:19:48.398" v="2" actId="20577"/>
          <ac:spMkLst>
            <pc:docMk/>
            <pc:sldMk cId="336248084" sldId="451"/>
            <ac:spMk id="7" creationId="{FAAE3797-5C2F-48B8-8D71-62F5F6CAA8CD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0:49.742" v="10" actId="14100"/>
        <pc:sldMkLst>
          <pc:docMk/>
          <pc:sldMk cId="281834022" sldId="452"/>
        </pc:sldMkLst>
        <pc:spChg chg="add del mod ord">
          <ac:chgData name="内田 陽子" userId="S::yoko_uchida@jpfgojp.onmicrosoft.com::3ba88787-b8da-4fc8-a417-83f627a88c5e" providerId="AD" clId="Web-{86561132-1521-DB71-059F-0CA1F7EB5F7A}" dt="2020-06-30T13:20:49.742" v="10" actId="14100"/>
          <ac:spMkLst>
            <pc:docMk/>
            <pc:sldMk cId="281834022" sldId="452"/>
            <ac:spMk id="2" creationId="{8B998D00-2FF3-4B1C-B702-1F3D6D071E78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0:37.867" v="9"/>
          <ac:spMkLst>
            <pc:docMk/>
            <pc:sldMk cId="281834022" sldId="452"/>
            <ac:spMk id="11" creationId="{855072FF-6901-4EEA-BCDE-010584452EDC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1:42.757" v="17" actId="1076"/>
        <pc:sldMkLst>
          <pc:docMk/>
          <pc:sldMk cId="1885356720" sldId="453"/>
        </pc:sldMkLst>
        <pc:spChg chg="add ord">
          <ac:chgData name="内田 陽子" userId="S::yoko_uchida@jpfgojp.onmicrosoft.com::3ba88787-b8da-4fc8-a417-83f627a88c5e" providerId="AD" clId="Web-{86561132-1521-DB71-059F-0CA1F7EB5F7A}" dt="2020-06-30T13:21:33.773" v="15"/>
          <ac:spMkLst>
            <pc:docMk/>
            <pc:sldMk cId="1885356720" sldId="453"/>
            <ac:spMk id="2" creationId="{97C43625-1F36-4661-A953-90BD6D4C3E95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11.414" v="14"/>
          <ac:spMkLst>
            <pc:docMk/>
            <pc:sldMk cId="1885356720" sldId="453"/>
            <ac:spMk id="6" creationId="{EFC47919-3FA6-42FF-9F09-900B0305897F}"/>
          </ac:spMkLst>
        </pc:spChg>
        <pc:spChg chg="mod">
          <ac:chgData name="内田 陽子" userId="S::yoko_uchida@jpfgojp.onmicrosoft.com::3ba88787-b8da-4fc8-a417-83f627a88c5e" providerId="AD" clId="Web-{86561132-1521-DB71-059F-0CA1F7EB5F7A}" dt="2020-06-30T13:21:42.757" v="17" actId="1076"/>
          <ac:spMkLst>
            <pc:docMk/>
            <pc:sldMk cId="1885356720" sldId="453"/>
            <ac:spMk id="12" creationId="{ECAF0C4D-5A0B-453B-A3E6-B93DBD51185C}"/>
          </ac:spMkLst>
        </pc:spChg>
      </pc:sldChg>
      <pc:sldChg chg="addSp delSp">
        <pc:chgData name="内田 陽子" userId="S::yoko_uchida@jpfgojp.onmicrosoft.com::3ba88787-b8da-4fc8-a417-83f627a88c5e" providerId="AD" clId="Web-{86561132-1521-DB71-059F-0CA1F7EB5F7A}" dt="2020-06-30T13:21:51.335" v="19"/>
        <pc:sldMkLst>
          <pc:docMk/>
          <pc:sldMk cId="1548145931" sldId="454"/>
        </pc:sldMkLst>
        <pc:spChg chg="add">
          <ac:chgData name="内田 陽子" userId="S::yoko_uchida@jpfgojp.onmicrosoft.com::3ba88787-b8da-4fc8-a417-83f627a88c5e" providerId="AD" clId="Web-{86561132-1521-DB71-059F-0CA1F7EB5F7A}" dt="2020-06-30T13:21:47.929" v="18"/>
          <ac:spMkLst>
            <pc:docMk/>
            <pc:sldMk cId="1548145931" sldId="454"/>
            <ac:spMk id="2" creationId="{049281D5-4653-40B6-A137-EEBE29BC3D73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51.335" v="19"/>
          <ac:spMkLst>
            <pc:docMk/>
            <pc:sldMk cId="1548145931" sldId="454"/>
            <ac:spMk id="11" creationId="{2448F9D4-984B-4C6A-B636-EC8F29AF5D7D}"/>
          </ac:spMkLst>
        </pc:spChg>
      </pc:sldChg>
    </pc:docChg>
  </pc:docChgLst>
  <pc:docChgLst>
    <pc:chgData name="佐藤 琴乃" userId="S::kotono_sato@jpfgojp.onmicrosoft.com::2230d9ee-5755-4738-bed6-b68085c1b120" providerId="AD" clId="Web-{A83927E7-04A4-B03E-F370-41CE346CCB55}"/>
    <pc:docChg chg="modSld">
      <pc:chgData name="佐藤 琴乃" userId="S::kotono_sato@jpfgojp.onmicrosoft.com::2230d9ee-5755-4738-bed6-b68085c1b120" providerId="AD" clId="Web-{A83927E7-04A4-B03E-F370-41CE346CCB55}" dt="2020-07-10T01:27:11.203" v="555" actId="1076"/>
      <pc:docMkLst>
        <pc:docMk/>
      </pc:docMkLst>
      <pc:sldChg chg="delSp modSp">
        <pc:chgData name="佐藤 琴乃" userId="S::kotono_sato@jpfgojp.onmicrosoft.com::2230d9ee-5755-4738-bed6-b68085c1b120" providerId="AD" clId="Web-{A83927E7-04A4-B03E-F370-41CE346CCB55}" dt="2020-07-10T01:05:21.993" v="133" actId="20577"/>
        <pc:sldMkLst>
          <pc:docMk/>
          <pc:sldMk cId="1239041308" sldId="323"/>
        </pc:sldMkLst>
        <pc:spChg chg="del">
          <ac:chgData name="佐藤 琴乃" userId="S::kotono_sato@jpfgojp.onmicrosoft.com::2230d9ee-5755-4738-bed6-b68085c1b120" providerId="AD" clId="Web-{A83927E7-04A4-B03E-F370-41CE346CCB55}" dt="2020-07-10T01:01:11.523" v="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5:21.993" v="133" actId="20577"/>
          <ac:spMkLst>
            <pc:docMk/>
            <pc:sldMk cId="1239041308" sldId="323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1:17.789" v="5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15.929" v="4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12.929" v="1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1:47.855" v="241" actId="20577"/>
        <pc:sldMkLst>
          <pc:docMk/>
          <pc:sldMk cId="3225434964" sldId="365"/>
        </pc:sldMkLst>
        <pc:spChg chg="del">
          <ac:chgData name="佐藤 琴乃" userId="S::kotono_sato@jpfgojp.onmicrosoft.com::2230d9ee-5755-4738-bed6-b68085c1b120" providerId="AD" clId="Web-{A83927E7-04A4-B03E-F370-41CE346CCB55}" dt="2020-07-10T01:02:56.461" v="51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1:47.855" v="241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1:29.995" v="234" actId="20577"/>
          <ac:spMkLst>
            <pc:docMk/>
            <pc:sldMk cId="3225434964" sldId="36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57.805" v="53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00.399" v="54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57.102" v="52"/>
          <ac:spMkLst>
            <pc:docMk/>
            <pc:sldMk cId="3225434964" sldId="36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7:36.966" v="369" actId="20577"/>
        <pc:sldMkLst>
          <pc:docMk/>
          <pc:sldMk cId="1736354933" sldId="369"/>
        </pc:sldMkLst>
        <pc:spChg chg="del">
          <ac:chgData name="佐藤 琴乃" userId="S::kotono_sato@jpfgojp.onmicrosoft.com::2230d9ee-5755-4738-bed6-b68085c1b120" providerId="AD" clId="Web-{A83927E7-04A4-B03E-F370-41CE346CCB55}" dt="2020-07-10T01:03:24.008" v="63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7:36.966" v="369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7:16.372" v="363" actId="20577"/>
          <ac:spMkLst>
            <pc:docMk/>
            <pc:sldMk cId="1736354933" sldId="3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24.633" v="64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25.227" v="65"/>
          <ac:spMkLst>
            <pc:docMk/>
            <pc:sldMk cId="1736354933" sldId="369"/>
            <ac:spMk id="13" creationId="{EF6F3857-3E56-471E-869C-FDB52DA51237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3:26.321" v="68"/>
          <ac:spMkLst>
            <pc:docMk/>
            <pc:sldMk cId="1736354933" sldId="369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4:20.531" v="501" actId="20577"/>
        <pc:sldMkLst>
          <pc:docMk/>
          <pc:sldMk cId="3865722586" sldId="402"/>
        </pc:sldMkLst>
        <pc:spChg chg="del">
          <ac:chgData name="佐藤 琴乃" userId="S::kotono_sato@jpfgojp.onmicrosoft.com::2230d9ee-5755-4738-bed6-b68085c1b120" providerId="AD" clId="Web-{A83927E7-04A4-B03E-F370-41CE346CCB55}" dt="2020-07-10T01:04:12.883" v="102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4:20.531" v="501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3:58.890" v="495" actId="20577"/>
          <ac:spMkLst>
            <pc:docMk/>
            <pc:sldMk cId="3865722586" sldId="4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13.743" v="103"/>
          <ac:spMkLst>
            <pc:docMk/>
            <pc:sldMk cId="3865722586" sldId="402"/>
            <ac:spMk id="12" creationId="{B56575D4-765F-4956-A373-F79DD7F9F5B3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14.571" v="104"/>
          <ac:spMkLst>
            <pc:docMk/>
            <pc:sldMk cId="3865722586" sldId="402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15.196" v="105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0:54.358" v="438" actId="20577"/>
        <pc:sldMkLst>
          <pc:docMk/>
          <pc:sldMk cId="3200399028" sldId="405"/>
        </pc:sldMkLst>
        <pc:spChg chg="del">
          <ac:chgData name="佐藤 琴乃" userId="S::kotono_sato@jpfgojp.onmicrosoft.com::2230d9ee-5755-4738-bed6-b68085c1b120" providerId="AD" clId="Web-{A83927E7-04A4-B03E-F370-41CE346CCB55}" dt="2020-07-10T01:03:57.587" v="89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0:54.358" v="438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0:36.608" v="433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8.133" v="90"/>
          <ac:spMkLst>
            <pc:docMk/>
            <pc:sldMk cId="3200399028" sldId="405"/>
            <ac:spMk id="12" creationId="{6F3A0298-66E6-4944-98E3-AFEC4CD74146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8.743" v="91"/>
          <ac:spMkLst>
            <pc:docMk/>
            <pc:sldMk cId="3200399028" sldId="405"/>
            <ac:spMk id="13" creationId="{65159E38-5508-45DB-9331-9F13758B9F04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9.305" v="92"/>
          <ac:spMkLst>
            <pc:docMk/>
            <pc:sldMk cId="3200399028" sldId="405"/>
            <ac:spMk id="14" creationId="{8335A247-BD9C-4A5A-9D96-6CDB89C0F48A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9:21.435" v="411" actId="1076"/>
        <pc:sldMkLst>
          <pc:docMk/>
          <pc:sldMk cId="2292691927" sldId="408"/>
        </pc:sldMkLst>
        <pc:spChg chg="del">
          <ac:chgData name="佐藤 琴乃" userId="S::kotono_sato@jpfgojp.onmicrosoft.com::2230d9ee-5755-4738-bed6-b68085c1b120" providerId="AD" clId="Web-{A83927E7-04A4-B03E-F370-41CE346CCB55}" dt="2020-07-10T01:03:40.883" v="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9:19.076" v="410" actId="14100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8:50.060" v="403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9:21.435" v="411" actId="1076"/>
          <ac:spMkLst>
            <pc:docMk/>
            <pc:sldMk cId="2292691927" sldId="40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2.321" v="79"/>
          <ac:spMkLst>
            <pc:docMk/>
            <pc:sldMk cId="2292691927" sldId="4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3.602" v="80"/>
          <ac:spMkLst>
            <pc:docMk/>
            <pc:sldMk cId="2292691927" sldId="4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1.680" v="78"/>
          <ac:spMkLst>
            <pc:docMk/>
            <pc:sldMk cId="2292691927" sldId="408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A83927E7-04A4-B03E-F370-41CE346CCB55}" dt="2020-07-10T01:15:37.215" v="330" actId="1076"/>
        <pc:sldMkLst>
          <pc:docMk/>
          <pc:sldMk cId="4023686586" sldId="413"/>
        </pc:sldMkLst>
        <pc:spChg chg="add mod">
          <ac:chgData name="佐藤 琴乃" userId="S::kotono_sato@jpfgojp.onmicrosoft.com::2230d9ee-5755-4738-bed6-b68085c1b120" providerId="AD" clId="Web-{A83927E7-04A4-B03E-F370-41CE346CCB55}" dt="2020-07-10T01:15:04.450" v="319" actId="1076"/>
          <ac:spMkLst>
            <pc:docMk/>
            <pc:sldMk cId="4023686586" sldId="413"/>
            <ac:spMk id="3" creationId="{5002D1B7-206B-46FB-9B7A-6125DAD70966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5:01.746" v="316" actId="20577"/>
          <ac:spMkLst>
            <pc:docMk/>
            <pc:sldMk cId="4023686586" sldId="413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5:24.231" v="324"/>
          <ac:spMkLst>
            <pc:docMk/>
            <pc:sldMk cId="4023686586" sldId="413"/>
            <ac:spMk id="5" creationId="{4276E355-974A-42C0-896C-59F58649E34B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5:28.481" v="327" actId="1076"/>
          <ac:spMkLst>
            <pc:docMk/>
            <pc:sldMk cId="4023686586" sldId="413"/>
            <ac:spMk id="6" creationId="{B50EA725-D3B6-4E8C-8E16-058B4C59D108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5:37.215" v="330" actId="1076"/>
          <ac:spMkLst>
            <pc:docMk/>
            <pc:sldMk cId="4023686586" sldId="413"/>
            <ac:spMk id="7" creationId="{82277F23-ABF9-4A87-B100-0E1487273ECB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6:01.228" v="146" actId="20577"/>
        <pc:sldMkLst>
          <pc:docMk/>
          <pc:sldMk cId="219858601" sldId="419"/>
        </pc:sldMkLst>
        <pc:spChg chg="del">
          <ac:chgData name="佐藤 琴乃" userId="S::kotono_sato@jpfgojp.onmicrosoft.com::2230d9ee-5755-4738-bed6-b68085c1b120" providerId="AD" clId="Web-{A83927E7-04A4-B03E-F370-41CE346CCB55}" dt="2020-07-10T01:01:25.711" v="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6:01.228" v="14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5:36.681" v="141" actId="20577"/>
          <ac:spMkLst>
            <pc:docMk/>
            <pc:sldMk cId="219858601" sldId="4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28.273" v="7"/>
          <ac:spMkLst>
            <pc:docMk/>
            <pc:sldMk cId="219858601" sldId="4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30.914" v="8"/>
          <ac:spMkLst>
            <pc:docMk/>
            <pc:sldMk cId="219858601" sldId="4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31.070" v="9"/>
          <ac:spMkLst>
            <pc:docMk/>
            <pc:sldMk cId="219858601" sldId="41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A83927E7-04A4-B03E-F370-41CE346CCB55}" dt="2020-07-10T01:21:55.436" v="467" actId="20577"/>
        <pc:sldMkLst>
          <pc:docMk/>
          <pc:sldMk cId="1353421165" sldId="428"/>
        </pc:sldMkLst>
        <pc:spChg chg="mod">
          <ac:chgData name="佐藤 琴乃" userId="S::kotono_sato@jpfgojp.onmicrosoft.com::2230d9ee-5755-4738-bed6-b68085c1b120" providerId="AD" clId="Web-{A83927E7-04A4-B03E-F370-41CE346CCB55}" dt="2020-07-10T01:21:55.436" v="467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1:39.514" v="462" actId="20577"/>
          <ac:spMkLst>
            <pc:docMk/>
            <pc:sldMk cId="1353421165" sldId="42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6:50.166" v="155" actId="20577"/>
        <pc:sldMkLst>
          <pc:docMk/>
          <pc:sldMk cId="3549227618" sldId="439"/>
        </pc:sldMkLst>
        <pc:spChg chg="del">
          <ac:chgData name="佐藤 琴乃" userId="S::kotono_sato@jpfgojp.onmicrosoft.com::2230d9ee-5755-4738-bed6-b68085c1b120" providerId="AD" clId="Web-{A83927E7-04A4-B03E-F370-41CE346CCB55}" dt="2020-07-10T01:01:34.242" v="10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6:50.166" v="155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6:09.400" v="149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38.211" v="12"/>
          <ac:spMkLst>
            <pc:docMk/>
            <pc:sldMk cId="3549227618" sldId="43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39.367" v="13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35.695" v="11"/>
          <ac:spMkLst>
            <pc:docMk/>
            <pc:sldMk cId="3549227618" sldId="43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7:21.150" v="163" actId="20577"/>
        <pc:sldMkLst>
          <pc:docMk/>
          <pc:sldMk cId="2850448850" sldId="440"/>
        </pc:sldMkLst>
        <pc:spChg chg="del">
          <ac:chgData name="佐藤 琴乃" userId="S::kotono_sato@jpfgojp.onmicrosoft.com::2230d9ee-5755-4738-bed6-b68085c1b120" providerId="AD" clId="Web-{A83927E7-04A4-B03E-F370-41CE346CCB55}" dt="2020-07-10T01:01:44.883" v="14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7:21.150" v="163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7:00.931" v="158" actId="20577"/>
          <ac:spMkLst>
            <pc:docMk/>
            <pc:sldMk cId="2850448850" sldId="44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47.383" v="16"/>
          <ac:spMkLst>
            <pc:docMk/>
            <pc:sldMk cId="2850448850" sldId="44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48.867" v="17"/>
          <ac:spMkLst>
            <pc:docMk/>
            <pc:sldMk cId="2850448850" sldId="44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46.211" v="15"/>
          <ac:spMkLst>
            <pc:docMk/>
            <pc:sldMk cId="2850448850" sldId="44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7:50.885" v="171" actId="20577"/>
        <pc:sldMkLst>
          <pc:docMk/>
          <pc:sldMk cId="3994304355" sldId="441"/>
        </pc:sldMkLst>
        <pc:spChg chg="del">
          <ac:chgData name="佐藤 琴乃" userId="S::kotono_sato@jpfgojp.onmicrosoft.com::2230d9ee-5755-4738-bed6-b68085c1b120" providerId="AD" clId="Web-{A83927E7-04A4-B03E-F370-41CE346CCB55}" dt="2020-07-10T01:01:51.695" v="18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7:50.885" v="171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7:31.650" v="166" actId="20577"/>
          <ac:spMkLst>
            <pc:docMk/>
            <pc:sldMk cId="3994304355" sldId="44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54.867" v="20"/>
          <ac:spMkLst>
            <pc:docMk/>
            <pc:sldMk cId="3994304355" sldId="44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54.961" v="21"/>
          <ac:spMkLst>
            <pc:docMk/>
            <pc:sldMk cId="3994304355" sldId="44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1:52.633" v="19"/>
          <ac:spMkLst>
            <pc:docMk/>
            <pc:sldMk cId="3994304355" sldId="44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8:18.557" v="182" actId="20577"/>
        <pc:sldMkLst>
          <pc:docMk/>
          <pc:sldMk cId="2134300188" sldId="442"/>
        </pc:sldMkLst>
        <pc:spChg chg="del">
          <ac:chgData name="佐藤 琴乃" userId="S::kotono_sato@jpfgojp.onmicrosoft.com::2230d9ee-5755-4738-bed6-b68085c1b120" providerId="AD" clId="Web-{A83927E7-04A4-B03E-F370-41CE346CCB55}" dt="2020-07-10T01:02:17.227" v="2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8:18.557" v="182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7:59.494" v="176" actId="20577"/>
          <ac:spMkLst>
            <pc:docMk/>
            <pc:sldMk cId="2134300188" sldId="44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18.773" v="24"/>
          <ac:spMkLst>
            <pc:docMk/>
            <pc:sldMk cId="2134300188" sldId="44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19.383" v="25"/>
          <ac:spMkLst>
            <pc:docMk/>
            <pc:sldMk cId="2134300188" sldId="44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18.070" v="23"/>
          <ac:spMkLst>
            <pc:docMk/>
            <pc:sldMk cId="2134300188" sldId="44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8:44.901" v="190" actId="20577"/>
        <pc:sldMkLst>
          <pc:docMk/>
          <pc:sldMk cId="2624926469" sldId="443"/>
        </pc:sldMkLst>
        <pc:spChg chg="del">
          <ac:chgData name="佐藤 琴乃" userId="S::kotono_sato@jpfgojp.onmicrosoft.com::2230d9ee-5755-4738-bed6-b68085c1b120" providerId="AD" clId="Web-{A83927E7-04A4-B03E-F370-41CE346CCB55}" dt="2020-07-10T01:02:22.352" v="26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8:44.901" v="190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8:25.525" v="185" actId="20577"/>
          <ac:spMkLst>
            <pc:docMk/>
            <pc:sldMk cId="2624926469" sldId="443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2:25.711" v="30"/>
          <ac:spMkLst>
            <pc:docMk/>
            <pc:sldMk cId="2624926469" sldId="44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24.539" v="29"/>
          <ac:spMkLst>
            <pc:docMk/>
            <pc:sldMk cId="2624926469" sldId="44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26.602" v="31"/>
          <ac:spMkLst>
            <pc:docMk/>
            <pc:sldMk cId="2624926469" sldId="44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9:19.791" v="200" actId="20577"/>
        <pc:sldMkLst>
          <pc:docMk/>
          <pc:sldMk cId="1821118130" sldId="444"/>
        </pc:sldMkLst>
        <pc:spChg chg="del">
          <ac:chgData name="佐藤 琴乃" userId="S::kotono_sato@jpfgojp.onmicrosoft.com::2230d9ee-5755-4738-bed6-b68085c1b120" providerId="AD" clId="Web-{A83927E7-04A4-B03E-F370-41CE346CCB55}" dt="2020-07-10T01:02:34.305" v="32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9:19.791" v="200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8:55.041" v="194" actId="20577"/>
          <ac:spMkLst>
            <pc:docMk/>
            <pc:sldMk cId="1821118130" sldId="44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35.508" v="34"/>
          <ac:spMkLst>
            <pc:docMk/>
            <pc:sldMk cId="1821118130" sldId="44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36.024" v="35"/>
          <ac:spMkLst>
            <pc:docMk/>
            <pc:sldMk cId="1821118130" sldId="44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34.945" v="33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09:52.010" v="212" actId="20577"/>
        <pc:sldMkLst>
          <pc:docMk/>
          <pc:sldMk cId="1506209741" sldId="445"/>
        </pc:sldMkLst>
        <pc:spChg chg="del">
          <ac:chgData name="佐藤 琴乃" userId="S::kotono_sato@jpfgojp.onmicrosoft.com::2230d9ee-5755-4738-bed6-b68085c1b120" providerId="AD" clId="Web-{A83927E7-04A4-B03E-F370-41CE346CCB55}" dt="2020-07-10T01:02:38.805" v="36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9:52.010" v="212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09:29.932" v="207" actId="20577"/>
          <ac:spMkLst>
            <pc:docMk/>
            <pc:sldMk cId="1506209741" sldId="44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39.492" v="3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0.211" v="38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0.914" v="39"/>
          <ac:spMkLst>
            <pc:docMk/>
            <pc:sldMk cId="1506209741" sldId="44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0:51.761" v="219" actId="20577"/>
        <pc:sldMkLst>
          <pc:docMk/>
          <pc:sldMk cId="3757872599" sldId="446"/>
        </pc:sldMkLst>
        <pc:spChg chg="del">
          <ac:chgData name="佐藤 琴乃" userId="S::kotono_sato@jpfgojp.onmicrosoft.com::2230d9ee-5755-4738-bed6-b68085c1b120" providerId="AD" clId="Web-{A83927E7-04A4-B03E-F370-41CE346CCB55}" dt="2020-07-10T01:02:44.352" v="40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0:51.761" v="219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0:13.885" v="214" actId="20577"/>
          <ac:spMkLst>
            <pc:docMk/>
            <pc:sldMk cId="3757872599" sldId="44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5.477" v="41"/>
          <ac:spMkLst>
            <pc:docMk/>
            <pc:sldMk cId="3757872599" sldId="44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6.133" v="42"/>
          <ac:spMkLst>
            <pc:docMk/>
            <pc:sldMk cId="3757872599" sldId="44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6.899" v="43"/>
          <ac:spMkLst>
            <pc:docMk/>
            <pc:sldMk cId="3757872599" sldId="44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1:16.980" v="226" actId="20577"/>
        <pc:sldMkLst>
          <pc:docMk/>
          <pc:sldMk cId="2547884084" sldId="447"/>
        </pc:sldMkLst>
        <pc:spChg chg="del">
          <ac:chgData name="佐藤 琴乃" userId="S::kotono_sato@jpfgojp.onmicrosoft.com::2230d9ee-5755-4738-bed6-b68085c1b120" providerId="AD" clId="Web-{A83927E7-04A4-B03E-F370-41CE346CCB55}" dt="2020-07-10T01:02:48.711" v="44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1:16.980" v="226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0:59.651" v="221" actId="20577"/>
          <ac:spMkLst>
            <pc:docMk/>
            <pc:sldMk cId="2547884084" sldId="44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9.399" v="45"/>
          <ac:spMkLst>
            <pc:docMk/>
            <pc:sldMk cId="2547884084" sldId="44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2:49.946" v="46"/>
          <ac:spMkLst>
            <pc:docMk/>
            <pc:sldMk cId="2547884084" sldId="447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2:53.524" v="50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2:29.886" v="255" actId="20577"/>
        <pc:sldMkLst>
          <pc:docMk/>
          <pc:sldMk cId="3989000421" sldId="448"/>
        </pc:sldMkLst>
        <pc:spChg chg="del">
          <ac:chgData name="佐藤 琴乃" userId="S::kotono_sato@jpfgojp.onmicrosoft.com::2230d9ee-5755-4738-bed6-b68085c1b120" providerId="AD" clId="Web-{A83927E7-04A4-B03E-F370-41CE346CCB55}" dt="2020-07-10T01:03:02.899" v="55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2:29.886" v="255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2:07.058" v="249" actId="20577"/>
          <ac:spMkLst>
            <pc:docMk/>
            <pc:sldMk cId="3989000421" sldId="44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06.180" v="57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07.321" v="58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04.758" v="56"/>
          <ac:spMkLst>
            <pc:docMk/>
            <pc:sldMk cId="3989000421" sldId="44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A83927E7-04A4-B03E-F370-41CE346CCB55}" dt="2020-07-10T01:13:05.543" v="268" actId="20577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A83927E7-04A4-B03E-F370-41CE346CCB55}" dt="2020-07-10T01:13:05.543" v="268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2:48.902" v="263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3:31.621" v="274" actId="20577"/>
        <pc:sldMkLst>
          <pc:docMk/>
          <pc:sldMk cId="312432115" sldId="450"/>
        </pc:sldMkLst>
        <pc:spChg chg="del">
          <ac:chgData name="佐藤 琴乃" userId="S::kotono_sato@jpfgojp.onmicrosoft.com::2230d9ee-5755-4738-bed6-b68085c1b120" providerId="AD" clId="Web-{A83927E7-04A4-B03E-F370-41CE346CCB55}" dt="2020-07-10T01:03:11.696" v="59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3:31.621" v="274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3:10.449" v="269" actId="20577"/>
          <ac:spMkLst>
            <pc:docMk/>
            <pc:sldMk cId="312432115" sldId="45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12.602" v="60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13.586" v="61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14.305" v="62"/>
          <ac:spMkLst>
            <pc:docMk/>
            <pc:sldMk cId="312432115" sldId="450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A83927E7-04A4-B03E-F370-41CE346CCB55}" dt="2020-07-10T01:14:08.355" v="289" actId="1076"/>
        <pc:sldMkLst>
          <pc:docMk/>
          <pc:sldMk cId="336248084" sldId="451"/>
        </pc:sldMkLst>
        <pc:spChg chg="add mod">
          <ac:chgData name="佐藤 琴乃" userId="S::kotono_sato@jpfgojp.onmicrosoft.com::2230d9ee-5755-4738-bed6-b68085c1b120" providerId="AD" clId="Web-{A83927E7-04A4-B03E-F370-41CE346CCB55}" dt="2020-07-10T01:13:49.387" v="280" actId="1076"/>
          <ac:spMkLst>
            <pc:docMk/>
            <pc:sldMk cId="336248084" sldId="451"/>
            <ac:spMk id="2" creationId="{04BB3365-EF4A-44AC-A6E0-9D580B9652BB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3:55.090" v="283" actId="1076"/>
          <ac:spMkLst>
            <pc:docMk/>
            <pc:sldMk cId="336248084" sldId="451"/>
            <ac:spMk id="3" creationId="{29AF7973-7A7F-4622-99DD-2DD25A4407FD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3:40.527" v="277" actId="20577"/>
          <ac:spMkLst>
            <pc:docMk/>
            <pc:sldMk cId="336248084" sldId="451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4:01.527" v="286" actId="1076"/>
          <ac:spMkLst>
            <pc:docMk/>
            <pc:sldMk cId="336248084" sldId="451"/>
            <ac:spMk id="5" creationId="{1E8FF082-1B4E-489A-8E3C-A1BEA532FB55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4:08.355" v="289" actId="1076"/>
          <ac:spMkLst>
            <pc:docMk/>
            <pc:sldMk cId="336248084" sldId="451"/>
            <ac:spMk id="6" creationId="{F8ED3558-61E9-48F6-95B4-9C0E72C882BB}"/>
          </ac:spMkLst>
        </pc:spChg>
      </pc:sldChg>
      <pc:sldChg chg="addSp modSp">
        <pc:chgData name="佐藤 琴乃" userId="S::kotono_sato@jpfgojp.onmicrosoft.com::2230d9ee-5755-4738-bed6-b68085c1b120" providerId="AD" clId="Web-{A83927E7-04A4-B03E-F370-41CE346CCB55}" dt="2020-07-10T01:14:48.090" v="309" actId="1076"/>
        <pc:sldMkLst>
          <pc:docMk/>
          <pc:sldMk cId="281834022" sldId="452"/>
        </pc:sldMkLst>
        <pc:spChg chg="add mod">
          <ac:chgData name="佐藤 琴乃" userId="S::kotono_sato@jpfgojp.onmicrosoft.com::2230d9ee-5755-4738-bed6-b68085c1b120" providerId="AD" clId="Web-{A83927E7-04A4-B03E-F370-41CE346CCB55}" dt="2020-07-10T01:14:27.215" v="300" actId="1076"/>
          <ac:spMkLst>
            <pc:docMk/>
            <pc:sldMk cId="281834022" sldId="452"/>
            <ac:spMk id="3" creationId="{735A5593-B926-4EBE-8693-10E4F6120F34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4:23.934" v="297" actId="20577"/>
          <ac:spMkLst>
            <pc:docMk/>
            <pc:sldMk cId="281834022" sldId="452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4:33.371" v="303" actId="1076"/>
          <ac:spMkLst>
            <pc:docMk/>
            <pc:sldMk cId="281834022" sldId="452"/>
            <ac:spMk id="5" creationId="{8C595F6C-0D09-4C0E-BC11-E3F82C8A447B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4:40.762" v="306" actId="1076"/>
          <ac:spMkLst>
            <pc:docMk/>
            <pc:sldMk cId="281834022" sldId="452"/>
            <ac:spMk id="6" creationId="{16D91E5D-BB97-45D0-AC15-5C89FC3C14F7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4:48.090" v="309" actId="1076"/>
          <ac:spMkLst>
            <pc:docMk/>
            <pc:sldMk cId="281834022" sldId="452"/>
            <ac:spMk id="7" creationId="{6DA16C4E-7158-47C0-90E1-64BEE7373A90}"/>
          </ac:spMkLst>
        </pc:spChg>
      </pc:sldChg>
      <pc:sldChg chg="addSp modSp">
        <pc:chgData name="佐藤 琴乃" userId="S::kotono_sato@jpfgojp.onmicrosoft.com::2230d9ee-5755-4738-bed6-b68085c1b120" providerId="AD" clId="Web-{A83927E7-04A4-B03E-F370-41CE346CCB55}" dt="2020-07-10T01:16:28.497" v="347" actId="1076"/>
        <pc:sldMkLst>
          <pc:docMk/>
          <pc:sldMk cId="1885356720" sldId="453"/>
        </pc:sldMkLst>
        <pc:spChg chg="add mod">
          <ac:chgData name="佐藤 琴乃" userId="S::kotono_sato@jpfgojp.onmicrosoft.com::2230d9ee-5755-4738-bed6-b68085c1b120" providerId="AD" clId="Web-{A83927E7-04A4-B03E-F370-41CE346CCB55}" dt="2020-07-10T01:16:00.356" v="336" actId="1076"/>
          <ac:spMkLst>
            <pc:docMk/>
            <pc:sldMk cId="1885356720" sldId="453"/>
            <ac:spMk id="3" creationId="{F80AAA02-2245-4D52-A42A-3ABE67874BCA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5:54.497" v="333" actId="20577"/>
          <ac:spMkLst>
            <pc:docMk/>
            <pc:sldMk cId="1885356720" sldId="453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6:06.825" v="339" actId="1076"/>
          <ac:spMkLst>
            <pc:docMk/>
            <pc:sldMk cId="1885356720" sldId="453"/>
            <ac:spMk id="5" creationId="{61A0A758-DE89-4411-9BE1-6342C6118036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6:22.012" v="344" actId="1076"/>
          <ac:spMkLst>
            <pc:docMk/>
            <pc:sldMk cId="1885356720" sldId="453"/>
            <ac:spMk id="6" creationId="{34D4E45E-C594-471D-B02C-21B8E91BE283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6:28.497" v="347" actId="1076"/>
          <ac:spMkLst>
            <pc:docMk/>
            <pc:sldMk cId="1885356720" sldId="453"/>
            <ac:spMk id="7" creationId="{4477312D-A3AF-49DD-B20C-B6D033892DCF}"/>
          </ac:spMkLst>
        </pc:spChg>
      </pc:sldChg>
      <pc:sldChg chg="addSp modSp">
        <pc:chgData name="佐藤 琴乃" userId="S::kotono_sato@jpfgojp.onmicrosoft.com::2230d9ee-5755-4738-bed6-b68085c1b120" providerId="AD" clId="Web-{A83927E7-04A4-B03E-F370-41CE346CCB55}" dt="2020-07-10T01:17:07.325" v="361" actId="1076"/>
        <pc:sldMkLst>
          <pc:docMk/>
          <pc:sldMk cId="1548145931" sldId="454"/>
        </pc:sldMkLst>
        <pc:spChg chg="add mod">
          <ac:chgData name="佐藤 琴乃" userId="S::kotono_sato@jpfgojp.onmicrosoft.com::2230d9ee-5755-4738-bed6-b68085c1b120" providerId="AD" clId="Web-{A83927E7-04A4-B03E-F370-41CE346CCB55}" dt="2020-07-10T01:16:46.184" v="352" actId="1076"/>
          <ac:spMkLst>
            <pc:docMk/>
            <pc:sldMk cId="1548145931" sldId="454"/>
            <ac:spMk id="3" creationId="{E1225E98-B8F4-44D3-8C7A-671FE010285A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6:43.122" v="349" actId="20577"/>
          <ac:spMkLst>
            <pc:docMk/>
            <pc:sldMk cId="1548145931" sldId="454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6:53.450" v="355" actId="1076"/>
          <ac:spMkLst>
            <pc:docMk/>
            <pc:sldMk cId="1548145931" sldId="454"/>
            <ac:spMk id="5" creationId="{CCD90AD7-9AC1-4547-BF95-5B5AC6863457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7:00.325" v="358" actId="1076"/>
          <ac:spMkLst>
            <pc:docMk/>
            <pc:sldMk cId="1548145931" sldId="454"/>
            <ac:spMk id="6" creationId="{808654C9-0477-436D-8027-606FA47772B0}"/>
          </ac:spMkLst>
        </pc:spChg>
        <pc:spChg chg="add mod">
          <ac:chgData name="佐藤 琴乃" userId="S::kotono_sato@jpfgojp.onmicrosoft.com::2230d9ee-5755-4738-bed6-b68085c1b120" providerId="AD" clId="Web-{A83927E7-04A4-B03E-F370-41CE346CCB55}" dt="2020-07-10T01:17:07.325" v="361" actId="1076"/>
          <ac:spMkLst>
            <pc:docMk/>
            <pc:sldMk cId="1548145931" sldId="454"/>
            <ac:spMk id="7" creationId="{C9E9749C-6FAF-42DC-98D5-71FC925AA1A3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8:04.107" v="381" actId="20577"/>
        <pc:sldMkLst>
          <pc:docMk/>
          <pc:sldMk cId="3416712067" sldId="455"/>
        </pc:sldMkLst>
        <pc:spChg chg="del">
          <ac:chgData name="佐藤 琴乃" userId="S::kotono_sato@jpfgojp.onmicrosoft.com::2230d9ee-5755-4738-bed6-b68085c1b120" providerId="AD" clId="Web-{A83927E7-04A4-B03E-F370-41CE346CCB55}" dt="2020-07-10T01:03:30.227" v="69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8:04.107" v="381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7:44.997" v="376" actId="20577"/>
          <ac:spMkLst>
            <pc:docMk/>
            <pc:sldMk cId="3416712067" sldId="45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1.180" v="70"/>
          <ac:spMkLst>
            <pc:docMk/>
            <pc:sldMk cId="3416712067" sldId="455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2.243" v="71"/>
          <ac:spMkLst>
            <pc:docMk/>
            <pc:sldMk cId="3416712067" sldId="455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3.211" v="72"/>
          <ac:spMkLst>
            <pc:docMk/>
            <pc:sldMk cId="3416712067" sldId="455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8:39.623" v="395" actId="1076"/>
        <pc:sldMkLst>
          <pc:docMk/>
          <pc:sldMk cId="3182985493" sldId="456"/>
        </pc:sldMkLst>
        <pc:spChg chg="del">
          <ac:chgData name="佐藤 琴乃" userId="S::kotono_sato@jpfgojp.onmicrosoft.com::2230d9ee-5755-4738-bed6-b68085c1b120" providerId="AD" clId="Web-{A83927E7-04A4-B03E-F370-41CE346CCB55}" dt="2020-07-10T01:03:35.415" v="73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8:36.919" v="394" actId="14100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8:12.732" v="387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8:39.623" v="395" actId="1076"/>
          <ac:spMkLst>
            <pc:docMk/>
            <pc:sldMk cId="3182985493" sldId="45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5.977" v="74"/>
          <ac:spMkLst>
            <pc:docMk/>
            <pc:sldMk cId="3182985493" sldId="456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6.493" v="75"/>
          <ac:spMkLst>
            <pc:docMk/>
            <pc:sldMk cId="3182985493" sldId="456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37.899" v="76"/>
          <ac:spMkLst>
            <pc:docMk/>
            <pc:sldMk cId="3182985493" sldId="456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19:55.810" v="421" actId="20577"/>
        <pc:sldMkLst>
          <pc:docMk/>
          <pc:sldMk cId="571041173" sldId="457"/>
        </pc:sldMkLst>
        <pc:spChg chg="del">
          <ac:chgData name="佐藤 琴乃" userId="S::kotono_sato@jpfgojp.onmicrosoft.com::2230d9ee-5755-4738-bed6-b68085c1b120" providerId="AD" clId="Web-{A83927E7-04A4-B03E-F370-41CE346CCB55}" dt="2020-07-10T01:03:45.633" v="81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9:55.810" v="421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19:35.013" v="416" actId="20577"/>
          <ac:spMkLst>
            <pc:docMk/>
            <pc:sldMk cId="571041173" sldId="45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7.118" v="83"/>
          <ac:spMkLst>
            <pc:docMk/>
            <pc:sldMk cId="571041173" sldId="45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8.352" v="84"/>
          <ac:spMkLst>
            <pc:docMk/>
            <pc:sldMk cId="571041173" sldId="45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46.352" v="82"/>
          <ac:spMkLst>
            <pc:docMk/>
            <pc:sldMk cId="571041173" sldId="45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0:27.639" v="430" actId="1076"/>
        <pc:sldMkLst>
          <pc:docMk/>
          <pc:sldMk cId="4056125493" sldId="458"/>
        </pc:sldMkLst>
        <pc:spChg chg="del">
          <ac:chgData name="佐藤 琴乃" userId="S::kotono_sato@jpfgojp.onmicrosoft.com::2230d9ee-5755-4738-bed6-b68085c1b120" providerId="AD" clId="Web-{A83927E7-04A4-B03E-F370-41CE346CCB55}" dt="2020-07-10T01:03:51.149" v="85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0:25.545" v="429" actId="14100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0:04.842" v="424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0:27.639" v="430" actId="1076"/>
          <ac:spMkLst>
            <pc:docMk/>
            <pc:sldMk cId="4056125493" sldId="45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2.618" v="86"/>
          <ac:spMkLst>
            <pc:docMk/>
            <pc:sldMk cId="4056125493" sldId="458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3.305" v="87"/>
          <ac:spMkLst>
            <pc:docMk/>
            <pc:sldMk cId="4056125493" sldId="458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3:54.758" v="88"/>
          <ac:spMkLst>
            <pc:docMk/>
            <pc:sldMk cId="4056125493" sldId="458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1:26.092" v="453" actId="1076"/>
        <pc:sldMkLst>
          <pc:docMk/>
          <pc:sldMk cId="2919547932" sldId="459"/>
        </pc:sldMkLst>
        <pc:spChg chg="del">
          <ac:chgData name="佐藤 琴乃" userId="S::kotono_sato@jpfgojp.onmicrosoft.com::2230d9ee-5755-4738-bed6-b68085c1b120" providerId="AD" clId="Web-{A83927E7-04A4-B03E-F370-41CE346CCB55}" dt="2020-07-10T01:04:01.352" v="93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1:22.780" v="452" actId="14100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1:03.889" v="445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1:26.092" v="453" actId="1076"/>
          <ac:spMkLst>
            <pc:docMk/>
            <pc:sldMk cId="2919547932" sldId="45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02.055" v="94"/>
          <ac:spMkLst>
            <pc:docMk/>
            <pc:sldMk cId="2919547932" sldId="459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02.540" v="95"/>
          <ac:spMkLst>
            <pc:docMk/>
            <pc:sldMk cId="2919547932" sldId="459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03.165" v="96"/>
          <ac:spMkLst>
            <pc:docMk/>
            <pc:sldMk cId="2919547932" sldId="459"/>
            <ac:spMk id="14" creationId="{B9E01242-A798-4AF3-A0A2-7C59DE02D6B1}"/>
          </ac:spMkLst>
        </pc:spChg>
      </pc:sldChg>
      <pc:sldChg chg="modSp">
        <pc:chgData name="佐藤 琴乃" userId="S::kotono_sato@jpfgojp.onmicrosoft.com::2230d9ee-5755-4738-bed6-b68085c1b120" providerId="AD" clId="Web-{A83927E7-04A4-B03E-F370-41CE346CCB55}" dt="2020-07-10T01:22:21.311" v="479" actId="20577"/>
        <pc:sldMkLst>
          <pc:docMk/>
          <pc:sldMk cId="699807025" sldId="460"/>
        </pc:sldMkLst>
        <pc:spChg chg="mod">
          <ac:chgData name="佐藤 琴乃" userId="S::kotono_sato@jpfgojp.onmicrosoft.com::2230d9ee-5755-4738-bed6-b68085c1b120" providerId="AD" clId="Web-{A83927E7-04A4-B03E-F370-41CE346CCB55}" dt="2020-07-10T01:22:21.311" v="479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2:04.796" v="474" actId="20577"/>
          <ac:spMkLst>
            <pc:docMk/>
            <pc:sldMk cId="699807025" sldId="46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2:52.686" v="492" actId="20577"/>
        <pc:sldMkLst>
          <pc:docMk/>
          <pc:sldMk cId="494679441" sldId="461"/>
        </pc:sldMkLst>
        <pc:spChg chg="del">
          <ac:chgData name="佐藤 琴乃" userId="S::kotono_sato@jpfgojp.onmicrosoft.com::2230d9ee-5755-4738-bed6-b68085c1b120" providerId="AD" clId="Web-{A83927E7-04A4-B03E-F370-41CE346CCB55}" dt="2020-07-10T01:04:07.399" v="9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2:52.686" v="492" actId="20577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2:29.827" v="481" actId="20577"/>
          <ac:spMkLst>
            <pc:docMk/>
            <pc:sldMk cId="494679441" sldId="461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22:37.827" v="488"/>
          <ac:spMkLst>
            <pc:docMk/>
            <pc:sldMk cId="494679441" sldId="46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10.024" v="101"/>
          <ac:spMkLst>
            <pc:docMk/>
            <pc:sldMk cId="494679441" sldId="46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08.306" v="98"/>
          <ac:spMkLst>
            <pc:docMk/>
            <pc:sldMk cId="494679441" sldId="46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4:52.031" v="510" actId="20577"/>
        <pc:sldMkLst>
          <pc:docMk/>
          <pc:sldMk cId="2503653533" sldId="462"/>
        </pc:sldMkLst>
        <pc:spChg chg="del">
          <ac:chgData name="佐藤 琴乃" userId="S::kotono_sato@jpfgojp.onmicrosoft.com::2230d9ee-5755-4738-bed6-b68085c1b120" providerId="AD" clId="Web-{A83927E7-04A4-B03E-F370-41CE346CCB55}" dt="2020-07-10T01:04:18.399" v="106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4:52.031" v="51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4:33.562" v="505" actId="20577"/>
          <ac:spMkLst>
            <pc:docMk/>
            <pc:sldMk cId="2503653533" sldId="46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18.915" v="107"/>
          <ac:spMkLst>
            <pc:docMk/>
            <pc:sldMk cId="2503653533" sldId="462"/>
            <ac:spMk id="12" creationId="{FDF45B26-2467-4FFE-B55D-7C61FBE78DDD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4:20.946" v="111"/>
          <ac:spMkLst>
            <pc:docMk/>
            <pc:sldMk cId="2503653533" sldId="462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21.634" v="112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5:20.859" v="518" actId="20577"/>
        <pc:sldMkLst>
          <pc:docMk/>
          <pc:sldMk cId="629953174" sldId="463"/>
        </pc:sldMkLst>
        <pc:spChg chg="del">
          <ac:chgData name="佐藤 琴乃" userId="S::kotono_sato@jpfgojp.onmicrosoft.com::2230d9ee-5755-4738-bed6-b68085c1b120" providerId="AD" clId="Web-{A83927E7-04A4-B03E-F370-41CE346CCB55}" dt="2020-07-10T01:04:23.696" v="113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5:20.859" v="518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4:59.062" v="513" actId="20577"/>
          <ac:spMkLst>
            <pc:docMk/>
            <pc:sldMk cId="629953174" sldId="46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24.915" v="114"/>
          <ac:spMkLst>
            <pc:docMk/>
            <pc:sldMk cId="629953174" sldId="463"/>
            <ac:spMk id="12" creationId="{FDF45B26-2467-4FFE-B55D-7C61FBE78DDD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6:00.781" v="534" actId="1076"/>
        <pc:sldMkLst>
          <pc:docMk/>
          <pc:sldMk cId="3016805703" sldId="464"/>
        </pc:sldMkLst>
        <pc:spChg chg="del">
          <ac:chgData name="佐藤 琴乃" userId="S::kotono_sato@jpfgojp.onmicrosoft.com::2230d9ee-5755-4738-bed6-b68085c1b120" providerId="AD" clId="Web-{A83927E7-04A4-B03E-F370-41CE346CCB55}" dt="2020-07-10T01:04:27.087" v="115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5:59" v="533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5:36.031" v="526" actId="20577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6:00.781" v="534" actId="1076"/>
          <ac:spMkLst>
            <pc:docMk/>
            <pc:sldMk cId="3016805703" sldId="46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28.540" v="116"/>
          <ac:spMkLst>
            <pc:docMk/>
            <pc:sldMk cId="3016805703" sldId="464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29.602" v="117"/>
          <ac:spMkLst>
            <pc:docMk/>
            <pc:sldMk cId="3016805703" sldId="464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6:32.375" v="543" actId="20577"/>
        <pc:sldMkLst>
          <pc:docMk/>
          <pc:sldMk cId="2755551451" sldId="465"/>
        </pc:sldMkLst>
        <pc:spChg chg="del">
          <ac:chgData name="佐藤 琴乃" userId="S::kotono_sato@jpfgojp.onmicrosoft.com::2230d9ee-5755-4738-bed6-b68085c1b120" providerId="AD" clId="Web-{A83927E7-04A4-B03E-F370-41CE346CCB55}" dt="2020-07-10T01:04:31.790" v="118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6:32.375" v="54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6:08.578" v="537" actId="20577"/>
          <ac:spMkLst>
            <pc:docMk/>
            <pc:sldMk cId="2755551451" sldId="46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32.555" v="119"/>
          <ac:spMkLst>
            <pc:docMk/>
            <pc:sldMk cId="2755551451" sldId="465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33.962" v="120"/>
          <ac:spMkLst>
            <pc:docMk/>
            <pc:sldMk cId="2755551451" sldId="465"/>
            <ac:spMk id="13" creationId="{EF6F3857-3E56-471E-869C-FDB52DA51237}"/>
          </ac:spMkLst>
        </pc:spChg>
        <pc:spChg chg="del mod">
          <ac:chgData name="佐藤 琴乃" userId="S::kotono_sato@jpfgojp.onmicrosoft.com::2230d9ee-5755-4738-bed6-b68085c1b120" providerId="AD" clId="Web-{A83927E7-04A4-B03E-F370-41CE346CCB55}" dt="2020-07-10T01:04:35.852" v="122"/>
          <ac:spMkLst>
            <pc:docMk/>
            <pc:sldMk cId="2755551451" sldId="465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A83927E7-04A4-B03E-F370-41CE346CCB55}" dt="2020-07-10T01:27:11.203" v="555" actId="1076"/>
        <pc:sldMkLst>
          <pc:docMk/>
          <pc:sldMk cId="2184320532" sldId="466"/>
        </pc:sldMkLst>
        <pc:spChg chg="del">
          <ac:chgData name="佐藤 琴乃" userId="S::kotono_sato@jpfgojp.onmicrosoft.com::2230d9ee-5755-4738-bed6-b68085c1b120" providerId="AD" clId="Web-{A83927E7-04A4-B03E-F370-41CE346CCB55}" dt="2020-07-10T01:04:40.071" v="123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7:08.250" v="554" actId="14100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6:40.891" v="546" actId="20577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83927E7-04A4-B03E-F370-41CE346CCB55}" dt="2020-07-10T01:27:11.203" v="555" actId="1076"/>
          <ac:spMkLst>
            <pc:docMk/>
            <pc:sldMk cId="2184320532" sldId="46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40.680" v="124"/>
          <ac:spMkLst>
            <pc:docMk/>
            <pc:sldMk cId="2184320532" sldId="466"/>
            <ac:spMk id="8" creationId="{4E6C4CF5-8F44-4710-8003-FD8972147E8B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41.477" v="125"/>
          <ac:spMkLst>
            <pc:docMk/>
            <pc:sldMk cId="2184320532" sldId="466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A83927E7-04A4-B03E-F370-41CE346CCB55}" dt="2020-07-10T01:04:42.071" v="126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佐藤 琴乃" userId="S::kotono_sato@jpfgojp.onmicrosoft.com::2230d9ee-5755-4738-bed6-b68085c1b120" providerId="AD" clId="Web-{BF19540F-9EB3-4B84-D066-775E9E6C0333}"/>
    <pc:docChg chg="modSld">
      <pc:chgData name="佐藤 琴乃" userId="S::kotono_sato@jpfgojp.onmicrosoft.com::2230d9ee-5755-4738-bed6-b68085c1b120" providerId="AD" clId="Web-{BF19540F-9EB3-4B84-D066-775E9E6C0333}" dt="2020-07-19T12:24:51.130" v="57"/>
      <pc:docMkLst>
        <pc:docMk/>
      </pc:docMkLst>
      <pc:sldChg chg="modSp">
        <pc:chgData name="佐藤 琴乃" userId="S::kotono_sato@jpfgojp.onmicrosoft.com::2230d9ee-5755-4738-bed6-b68085c1b120" providerId="AD" clId="Web-{BF19540F-9EB3-4B84-D066-775E9E6C0333}" dt="2020-07-19T12:21:51.067" v="13" actId="14100"/>
        <pc:sldMkLst>
          <pc:docMk/>
          <pc:sldMk cId="3225434964" sldId="365"/>
        </pc:sldMkLst>
        <pc:spChg chg="mod">
          <ac:chgData name="佐藤 琴乃" userId="S::kotono_sato@jpfgojp.onmicrosoft.com::2230d9ee-5755-4738-bed6-b68085c1b120" providerId="AD" clId="Web-{BF19540F-9EB3-4B84-D066-775E9E6C0333}" dt="2020-07-19T12:21:51.067" v="13" actId="14100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31.145" v="37" actId="14100"/>
        <pc:sldMkLst>
          <pc:docMk/>
          <pc:sldMk cId="1736354933" sldId="369"/>
        </pc:sldMkLst>
        <pc:spChg chg="mod">
          <ac:chgData name="佐藤 琴乃" userId="S::kotono_sato@jpfgojp.onmicrosoft.com::2230d9ee-5755-4738-bed6-b68085c1b120" providerId="AD" clId="Web-{BF19540F-9EB3-4B84-D066-775E9E6C0333}" dt="2020-07-19T12:23:31.145" v="37" actId="14100"/>
          <ac:spMkLst>
            <pc:docMk/>
            <pc:sldMk cId="1736354933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08.442" v="46"/>
        <pc:sldMkLst>
          <pc:docMk/>
          <pc:sldMk cId="3865722586" sldId="402"/>
        </pc:sldMkLst>
        <pc:spChg chg="mod">
          <ac:chgData name="佐藤 琴乃" userId="S::kotono_sato@jpfgojp.onmicrosoft.com::2230d9ee-5755-4738-bed6-b68085c1b120" providerId="AD" clId="Web-{BF19540F-9EB3-4B84-D066-775E9E6C0333}" dt="2020-07-19T12:24:08.442" v="46"/>
          <ac:spMkLst>
            <pc:docMk/>
            <pc:sldMk cId="3865722586" sldId="40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48.895" v="41"/>
        <pc:sldMkLst>
          <pc:docMk/>
          <pc:sldMk cId="3200399028" sldId="405"/>
        </pc:sldMkLst>
        <pc:spChg chg="mod">
          <ac:chgData name="佐藤 琴乃" userId="S::kotono_sato@jpfgojp.onmicrosoft.com::2230d9ee-5755-4738-bed6-b68085c1b120" providerId="AD" clId="Web-{BF19540F-9EB3-4B84-D066-775E9E6C0333}" dt="2020-07-19T12:23:48.895" v="41"/>
          <ac:spMkLst>
            <pc:docMk/>
            <pc:sldMk cId="3200399028" sldId="4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42.130" v="40"/>
        <pc:sldMkLst>
          <pc:docMk/>
          <pc:sldMk cId="2292691927" sldId="408"/>
        </pc:sldMkLst>
        <pc:spChg chg="mod">
          <ac:chgData name="佐藤 琴乃" userId="S::kotono_sato@jpfgojp.onmicrosoft.com::2230d9ee-5755-4738-bed6-b68085c1b120" providerId="AD" clId="Web-{BF19540F-9EB3-4B84-D066-775E9E6C0333}" dt="2020-07-19T12:23:42.130" v="40"/>
          <ac:spMkLst>
            <pc:docMk/>
            <pc:sldMk cId="2292691927" sldId="4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00.489" v="31"/>
        <pc:sldMkLst>
          <pc:docMk/>
          <pc:sldMk cId="4023686586" sldId="413"/>
        </pc:sldMkLst>
        <pc:spChg chg="mod">
          <ac:chgData name="佐藤 琴乃" userId="S::kotono_sato@jpfgojp.onmicrosoft.com::2230d9ee-5755-4738-bed6-b68085c1b120" providerId="AD" clId="Web-{BF19540F-9EB3-4B84-D066-775E9E6C0333}" dt="2020-07-19T12:23:00.489" v="31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0:52.051" v="0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BF19540F-9EB3-4B84-D066-775E9E6C0333}" dt="2020-07-19T12:20:52.051" v="0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54.677" v="42"/>
        <pc:sldMkLst>
          <pc:docMk/>
          <pc:sldMk cId="1353421165" sldId="428"/>
        </pc:sldMkLst>
        <pc:spChg chg="mod">
          <ac:chgData name="佐藤 琴乃" userId="S::kotono_sato@jpfgojp.onmicrosoft.com::2230d9ee-5755-4738-bed6-b68085c1b120" providerId="AD" clId="Web-{BF19540F-9EB3-4B84-D066-775E9E6C0333}" dt="2020-07-19T12:23:54.677" v="42"/>
          <ac:spMkLst>
            <pc:docMk/>
            <pc:sldMk cId="1353421165" sldId="42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0:56.645" v="1"/>
        <pc:sldMkLst>
          <pc:docMk/>
          <pc:sldMk cId="3549227618" sldId="439"/>
        </pc:sldMkLst>
        <pc:spChg chg="mod">
          <ac:chgData name="佐藤 琴乃" userId="S::kotono_sato@jpfgojp.onmicrosoft.com::2230d9ee-5755-4738-bed6-b68085c1b120" providerId="AD" clId="Web-{BF19540F-9EB3-4B84-D066-775E9E6C0333}" dt="2020-07-19T12:20:56.645" v="1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01.036" v="2"/>
        <pc:sldMkLst>
          <pc:docMk/>
          <pc:sldMk cId="2850448850" sldId="440"/>
        </pc:sldMkLst>
        <pc:spChg chg="mod">
          <ac:chgData name="佐藤 琴乃" userId="S::kotono_sato@jpfgojp.onmicrosoft.com::2230d9ee-5755-4738-bed6-b68085c1b120" providerId="AD" clId="Web-{BF19540F-9EB3-4B84-D066-775E9E6C0333}" dt="2020-07-19T12:21:01.036" v="2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06.301" v="3" actId="14100"/>
        <pc:sldMkLst>
          <pc:docMk/>
          <pc:sldMk cId="3994304355" sldId="441"/>
        </pc:sldMkLst>
        <pc:spChg chg="mod">
          <ac:chgData name="佐藤 琴乃" userId="S::kotono_sato@jpfgojp.onmicrosoft.com::2230d9ee-5755-4738-bed6-b68085c1b120" providerId="AD" clId="Web-{BF19540F-9EB3-4B84-D066-775E9E6C0333}" dt="2020-07-19T12:21:06.301" v="3" actId="14100"/>
          <ac:spMkLst>
            <pc:docMk/>
            <pc:sldMk cId="3994304355" sldId="4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14.520" v="5" actId="1076"/>
        <pc:sldMkLst>
          <pc:docMk/>
          <pc:sldMk cId="2134300188" sldId="442"/>
        </pc:sldMkLst>
        <pc:spChg chg="mod">
          <ac:chgData name="佐藤 琴乃" userId="S::kotono_sato@jpfgojp.onmicrosoft.com::2230d9ee-5755-4738-bed6-b68085c1b120" providerId="AD" clId="Web-{BF19540F-9EB3-4B84-D066-775E9E6C0333}" dt="2020-07-19T12:21:14.520" v="5" actId="1076"/>
          <ac:spMkLst>
            <pc:docMk/>
            <pc:sldMk cId="2134300188" sldId="44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20.208" v="6"/>
        <pc:sldMkLst>
          <pc:docMk/>
          <pc:sldMk cId="1821118130" sldId="444"/>
        </pc:sldMkLst>
        <pc:spChg chg="mod">
          <ac:chgData name="佐藤 琴乃" userId="S::kotono_sato@jpfgojp.onmicrosoft.com::2230d9ee-5755-4738-bed6-b68085c1b120" providerId="AD" clId="Web-{BF19540F-9EB3-4B84-D066-775E9E6C0333}" dt="2020-07-19T12:21:20.208" v="6"/>
          <ac:spMkLst>
            <pc:docMk/>
            <pc:sldMk cId="1821118130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28.505" v="8" actId="14100"/>
        <pc:sldMkLst>
          <pc:docMk/>
          <pc:sldMk cId="1506209741" sldId="445"/>
        </pc:sldMkLst>
        <pc:spChg chg="mod">
          <ac:chgData name="佐藤 琴乃" userId="S::kotono_sato@jpfgojp.onmicrosoft.com::2230d9ee-5755-4738-bed6-b68085c1b120" providerId="AD" clId="Web-{BF19540F-9EB3-4B84-D066-775E9E6C0333}" dt="2020-07-19T12:21:28.505" v="8" actId="14100"/>
          <ac:spMkLst>
            <pc:docMk/>
            <pc:sldMk cId="1506209741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35.801" v="10" actId="1076"/>
        <pc:sldMkLst>
          <pc:docMk/>
          <pc:sldMk cId="3757872599" sldId="446"/>
        </pc:sldMkLst>
        <pc:spChg chg="mod">
          <ac:chgData name="佐藤 琴乃" userId="S::kotono_sato@jpfgojp.onmicrosoft.com::2230d9ee-5755-4738-bed6-b68085c1b120" providerId="AD" clId="Web-{BF19540F-9EB3-4B84-D066-775E9E6C0333}" dt="2020-07-19T12:21:35.801" v="10" actId="1076"/>
          <ac:spMkLst>
            <pc:docMk/>
            <pc:sldMk cId="3757872599" sldId="44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46.630" v="12" actId="1076"/>
        <pc:sldMkLst>
          <pc:docMk/>
          <pc:sldMk cId="2547884084" sldId="447"/>
        </pc:sldMkLst>
        <pc:spChg chg="mod">
          <ac:chgData name="佐藤 琴乃" userId="S::kotono_sato@jpfgojp.onmicrosoft.com::2230d9ee-5755-4738-bed6-b68085c1b120" providerId="AD" clId="Web-{BF19540F-9EB3-4B84-D066-775E9E6C0333}" dt="2020-07-19T12:21:46.630" v="12" actId="1076"/>
          <ac:spMkLst>
            <pc:docMk/>
            <pc:sldMk cId="2547884084" sldId="4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54.567" v="14" actId="14100"/>
        <pc:sldMkLst>
          <pc:docMk/>
          <pc:sldMk cId="3989000421" sldId="448"/>
        </pc:sldMkLst>
        <pc:spChg chg="mod">
          <ac:chgData name="佐藤 琴乃" userId="S::kotono_sato@jpfgojp.onmicrosoft.com::2230d9ee-5755-4738-bed6-b68085c1b120" providerId="AD" clId="Web-{BF19540F-9EB3-4B84-D066-775E9E6C0333}" dt="2020-07-19T12:21:54.567" v="14" actId="14100"/>
          <ac:spMkLst>
            <pc:docMk/>
            <pc:sldMk cId="3989000421" sldId="4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1:58.208" v="15" actId="14100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BF19540F-9EB3-4B84-D066-775E9E6C0333}" dt="2020-07-19T12:21:58.208" v="15" actId="14100"/>
          <ac:spMkLst>
            <pc:docMk/>
            <pc:sldMk cId="204356107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2:20.270" v="22" actId="1076"/>
        <pc:sldMkLst>
          <pc:docMk/>
          <pc:sldMk cId="312432115" sldId="450"/>
        </pc:sldMkLst>
        <pc:spChg chg="mod">
          <ac:chgData name="佐藤 琴乃" userId="S::kotono_sato@jpfgojp.onmicrosoft.com::2230d9ee-5755-4738-bed6-b68085c1b120" providerId="AD" clId="Web-{BF19540F-9EB3-4B84-D066-775E9E6C0333}" dt="2020-07-19T12:22:20.270" v="22" actId="1076"/>
          <ac:spMkLst>
            <pc:docMk/>
            <pc:sldMk cId="312432115" sldId="4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2:28.848" v="25" actId="14100"/>
        <pc:sldMkLst>
          <pc:docMk/>
          <pc:sldMk cId="336248084" sldId="451"/>
        </pc:sldMkLst>
        <pc:spChg chg="mod">
          <ac:chgData name="佐藤 琴乃" userId="S::kotono_sato@jpfgojp.onmicrosoft.com::2230d9ee-5755-4738-bed6-b68085c1b120" providerId="AD" clId="Web-{BF19540F-9EB3-4B84-D066-775E9E6C0333}" dt="2020-07-19T12:22:28.848" v="25" actId="14100"/>
          <ac:spMkLst>
            <pc:docMk/>
            <pc:sldMk cId="336248084" sldId="4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2:56.505" v="30" actId="1076"/>
        <pc:sldMkLst>
          <pc:docMk/>
          <pc:sldMk cId="281834022" sldId="452"/>
        </pc:sldMkLst>
        <pc:spChg chg="mod">
          <ac:chgData name="佐藤 琴乃" userId="S::kotono_sato@jpfgojp.onmicrosoft.com::2230d9ee-5755-4738-bed6-b68085c1b120" providerId="AD" clId="Web-{BF19540F-9EB3-4B84-D066-775E9E6C0333}" dt="2020-07-19T12:22:56.505" v="30" actId="1076"/>
          <ac:spMkLst>
            <pc:docMk/>
            <pc:sldMk cId="281834022" sldId="4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19.973" v="35"/>
        <pc:sldMkLst>
          <pc:docMk/>
          <pc:sldMk cId="1548145931" sldId="454"/>
        </pc:sldMkLst>
        <pc:spChg chg="mod">
          <ac:chgData name="佐藤 琴乃" userId="S::kotono_sato@jpfgojp.onmicrosoft.com::2230d9ee-5755-4738-bed6-b68085c1b120" providerId="AD" clId="Web-{BF19540F-9EB3-4B84-D066-775E9E6C0333}" dt="2020-07-19T12:23:19.973" v="35"/>
          <ac:spMkLst>
            <pc:docMk/>
            <pc:sldMk cId="1548145931" sldId="45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36.270" v="38" actId="14100"/>
        <pc:sldMkLst>
          <pc:docMk/>
          <pc:sldMk cId="3416712067" sldId="455"/>
        </pc:sldMkLst>
        <pc:spChg chg="mod">
          <ac:chgData name="佐藤 琴乃" userId="S::kotono_sato@jpfgojp.onmicrosoft.com::2230d9ee-5755-4738-bed6-b68085c1b120" providerId="AD" clId="Web-{BF19540F-9EB3-4B84-D066-775E9E6C0333}" dt="2020-07-19T12:23:36.270" v="38" actId="14100"/>
          <ac:spMkLst>
            <pc:docMk/>
            <pc:sldMk cId="3416712067" sldId="45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38.739" v="39"/>
        <pc:sldMkLst>
          <pc:docMk/>
          <pc:sldMk cId="3182985493" sldId="456"/>
        </pc:sldMkLst>
        <pc:spChg chg="mod">
          <ac:chgData name="佐藤 琴乃" userId="S::kotono_sato@jpfgojp.onmicrosoft.com::2230d9ee-5755-4738-bed6-b68085c1b120" providerId="AD" clId="Web-{BF19540F-9EB3-4B84-D066-775E9E6C0333}" dt="2020-07-19T12:23:38.739" v="39"/>
          <ac:spMkLst>
            <pc:docMk/>
            <pc:sldMk cId="3182985493" sldId="45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3:58.317" v="43"/>
        <pc:sldMkLst>
          <pc:docMk/>
          <pc:sldMk cId="699807025" sldId="460"/>
        </pc:sldMkLst>
        <pc:spChg chg="mod">
          <ac:chgData name="佐藤 琴乃" userId="S::kotono_sato@jpfgojp.onmicrosoft.com::2230d9ee-5755-4738-bed6-b68085c1b120" providerId="AD" clId="Web-{BF19540F-9EB3-4B84-D066-775E9E6C0333}" dt="2020-07-19T12:23:58.317" v="43"/>
          <ac:spMkLst>
            <pc:docMk/>
            <pc:sldMk cId="699807025" sldId="46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05.458" v="45" actId="14100"/>
        <pc:sldMkLst>
          <pc:docMk/>
          <pc:sldMk cId="494679441" sldId="461"/>
        </pc:sldMkLst>
        <pc:spChg chg="mod">
          <ac:chgData name="佐藤 琴乃" userId="S::kotono_sato@jpfgojp.onmicrosoft.com::2230d9ee-5755-4738-bed6-b68085c1b120" providerId="AD" clId="Web-{BF19540F-9EB3-4B84-D066-775E9E6C0333}" dt="2020-07-19T12:24:05.458" v="45" actId="14100"/>
          <ac:spMkLst>
            <pc:docMk/>
            <pc:sldMk cId="494679441" sldId="46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27.255" v="50"/>
        <pc:sldMkLst>
          <pc:docMk/>
          <pc:sldMk cId="2503653533" sldId="462"/>
        </pc:sldMkLst>
        <pc:spChg chg="mod">
          <ac:chgData name="佐藤 琴乃" userId="S::kotono_sato@jpfgojp.onmicrosoft.com::2230d9ee-5755-4738-bed6-b68085c1b120" providerId="AD" clId="Web-{BF19540F-9EB3-4B84-D066-775E9E6C0333}" dt="2020-07-19T12:24:27.255" v="50"/>
          <ac:spMkLst>
            <pc:docMk/>
            <pc:sldMk cId="2503653533" sldId="46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41.224" v="55" actId="1076"/>
        <pc:sldMkLst>
          <pc:docMk/>
          <pc:sldMk cId="629953174" sldId="463"/>
        </pc:sldMkLst>
        <pc:spChg chg="mod">
          <ac:chgData name="佐藤 琴乃" userId="S::kotono_sato@jpfgojp.onmicrosoft.com::2230d9ee-5755-4738-bed6-b68085c1b120" providerId="AD" clId="Web-{BF19540F-9EB3-4B84-D066-775E9E6C0333}" dt="2020-07-19T12:24:41.224" v="55" actId="1076"/>
          <ac:spMkLst>
            <pc:docMk/>
            <pc:sldMk cId="629953174" sldId="46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47.083" v="56" actId="14100"/>
        <pc:sldMkLst>
          <pc:docMk/>
          <pc:sldMk cId="2755551451" sldId="465"/>
        </pc:sldMkLst>
        <pc:spChg chg="mod">
          <ac:chgData name="佐藤 琴乃" userId="S::kotono_sato@jpfgojp.onmicrosoft.com::2230d9ee-5755-4738-bed6-b68085c1b120" providerId="AD" clId="Web-{BF19540F-9EB3-4B84-D066-775E9E6C0333}" dt="2020-07-19T12:24:47.083" v="56" actId="14100"/>
          <ac:spMkLst>
            <pc:docMk/>
            <pc:sldMk cId="2755551451" sldId="4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F19540F-9EB3-4B84-D066-775E9E6C0333}" dt="2020-07-19T12:24:51.130" v="57"/>
        <pc:sldMkLst>
          <pc:docMk/>
          <pc:sldMk cId="2184320532" sldId="466"/>
        </pc:sldMkLst>
        <pc:spChg chg="mod">
          <ac:chgData name="佐藤 琴乃" userId="S::kotono_sato@jpfgojp.onmicrosoft.com::2230d9ee-5755-4738-bed6-b68085c1b120" providerId="AD" clId="Web-{BF19540F-9EB3-4B84-D066-775E9E6C0333}" dt="2020-07-19T12:24:51.130" v="57"/>
          <ac:spMkLst>
            <pc:docMk/>
            <pc:sldMk cId="2184320532" sldId="466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People &amp; Health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box, refrigerator&#10;&#10;説明は自動で生成されたものです">
            <a:extLst>
              <a:ext uri="{FF2B5EF4-FFF2-40B4-BE49-F238E27FC236}">
                <a16:creationId xmlns:a16="http://schemas.microsoft.com/office/drawing/2014/main" id="{A3BCFB24-1DBD-4C64-820A-C01C8D9442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78" t="28718" r="6564" b="8205"/>
          <a:stretch/>
        </p:blipFill>
        <p:spPr>
          <a:xfrm>
            <a:off x="2950564" y="2997635"/>
            <a:ext cx="3304381" cy="179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33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8255" y="891267"/>
            <a:ext cx="871541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 the condition caused by too much drinking on the previous night and which leads to a headache or other physical discomfort?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nokorizake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futsukazak</a:t>
            </a:r>
            <a:r>
              <a:rPr lang="en-US" altLang="ja-JP" dirty="0">
                <a:latin typeface="+mn-ea"/>
                <a:cs typeface="+mn-lt"/>
              </a:rPr>
              <a:t>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futsukay</a:t>
            </a:r>
            <a:r>
              <a:rPr lang="en-US" altLang="ja-JP" dirty="0">
                <a:latin typeface="+mn-ea"/>
                <a:cs typeface="+mn-lt"/>
              </a:rPr>
              <a:t>oi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nokori</a:t>
            </a:r>
            <a:r>
              <a:rPr lang="en-US" altLang="ja-JP" dirty="0" err="1">
                <a:latin typeface="+mn-ea"/>
                <a:cs typeface="+mn-lt"/>
              </a:rPr>
              <a:t>yo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993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5252" y="872757"/>
            <a:ext cx="770971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t what age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males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enter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sz="3200">
                <a:latin typeface="+mn-ea"/>
                <a:ea typeface="+mn-ea"/>
                <a:cs typeface="+mj-lt"/>
              </a:rPr>
              <a:t> year of "taiyaku," which is said to be a year when men may experience calamity and illness or misfort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une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32 years ol</a:t>
            </a:r>
            <a:r>
              <a:rPr lang="en-US" altLang="ja-JP" dirty="0">
                <a:latin typeface="+mn-ea"/>
                <a:cs typeface="+mn-lt"/>
              </a:rPr>
              <a:t>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42 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47 years ol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336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5129" y="854247"/>
            <a:ext cx="785331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t what age do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females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enter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</a:t>
            </a:r>
            <a:r>
              <a:rPr lang="ja-JP" sz="3200">
                <a:latin typeface="+mn-ea"/>
                <a:ea typeface="+mn-ea"/>
                <a:cs typeface="+mj-lt"/>
              </a:rPr>
              <a:t>ear of "taiyaku," which is said to be a year when women may experience calamity and illness or misfort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une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33 years ol</a:t>
            </a:r>
            <a:r>
              <a:rPr lang="en-US" altLang="ja-JP" dirty="0">
                <a:latin typeface="+mn-ea"/>
                <a:cs typeface="+mn-lt"/>
              </a:rPr>
              <a:t>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ol</a:t>
            </a:r>
            <a:r>
              <a:rPr lang="ja-JP">
                <a:latin typeface="+mn-ea"/>
                <a:cs typeface="+mn-lt"/>
              </a:rPr>
              <a:t>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43 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48 years ol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883" y="29863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1211" y="891267"/>
            <a:ext cx="82135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mong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Japa</a:t>
            </a:r>
            <a:r>
              <a:rPr lang="ja-JP" sz="3600">
                <a:latin typeface="+mn-ea"/>
                <a:ea typeface="+mn-ea"/>
                <a:cs typeface="+mj-lt"/>
              </a:rPr>
              <a:t>nese traditional medicines, which is for stomachache?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1572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Ryukakusan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Seirogan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Jintan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Uzu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Kyumeigan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340" y="36316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579" y="891267"/>
            <a:ext cx="819297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Among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traditional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medicines,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cough?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Ryukakusan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Seirogan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Jintan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Uzu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Kyumeigan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29802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579" y="891267"/>
            <a:ext cx="819503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name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>
                <a:latin typeface="+mn-ea"/>
                <a:ea typeface="+mn-ea"/>
                <a:cs typeface="+mj-lt"/>
              </a:rPr>
              <a:t>he Japanese traditional medicine used for insect bites?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Ponkan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Tankan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Gunkan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Kinkan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4929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5130" y="863502"/>
            <a:ext cx="8159322" cy="1815724"/>
          </a:xfrm>
        </p:spPr>
        <p:txBody>
          <a:bodyPr>
            <a:noAutofit/>
          </a:bodyPr>
          <a:lstStyle/>
          <a:p>
            <a:pPr algn="l"/>
            <a:r>
              <a:rPr lang="ja-JP" sz="2800" dirty="0">
                <a:latin typeface="+mn-ea"/>
                <a:ea typeface="+mn-ea"/>
                <a:cs typeface="+mj-lt"/>
              </a:rPr>
              <a:t>Which of the following prefectures is known for the "okigusuri" system, in which a designated pharmacist leaves a box of medicines at a home and money is later collected only for what has been </a:t>
            </a:r>
            <a:r>
              <a:rPr lang="ja-JP" sz="2800" dirty="0" err="1">
                <a:latin typeface="+mn-ea"/>
                <a:ea typeface="+mn-ea"/>
                <a:cs typeface="+mj-lt"/>
              </a:rPr>
              <a:t>c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on</a:t>
            </a:r>
            <a:r>
              <a:rPr lang="ja-JP" sz="2800" dirty="0">
                <a:latin typeface="+mn-ea"/>
                <a:ea typeface="+mn-ea"/>
                <a:cs typeface="+mj-lt"/>
              </a:rPr>
              <a:t>su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med?</a:t>
            </a:r>
            <a:endParaRPr lang="en-US" altLang="ja-JP" sz="2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Akita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Toyama</a:t>
            </a:r>
            <a:r>
              <a:rPr lang="ja-JP" altLang="en-US">
                <a:latin typeface="+mn-ea"/>
                <a:cs typeface="+mn-lt"/>
              </a:rPr>
              <a:t> 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Yamanashi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Gunma</a:t>
            </a:r>
            <a:r>
              <a:rPr lang="ja-JP" dirty="0">
                <a:latin typeface="+mn-ea"/>
                <a:cs typeface="+mn-lt"/>
              </a:rPr>
              <a:t> </a:t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613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FAAE3797-5C2F-48B8-8D71-62F5F6CAA8CD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657319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13" name="Picture 13">
            <a:extLst>
              <a:ext uri="{FF2B5EF4-FFF2-40B4-BE49-F238E27FC236}">
                <a16:creationId xmlns:a16="http://schemas.microsoft.com/office/drawing/2014/main" id="{8352931E-F840-444F-BB18-DD9FE2972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628979"/>
            <a:ext cx="7277724" cy="163620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947" y="891267"/>
            <a:ext cx="766029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foods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said to prevent a cold if taken on the day of the solstice?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楕円 4">
            <a:extLst>
              <a:ext uri="{FF2B5EF4-FFF2-40B4-BE49-F238E27FC236}">
                <a16:creationId xmlns:a16="http://schemas.microsoft.com/office/drawing/2014/main" id="{0D754CA9-DC6B-471C-9432-73772AAC0801}"/>
              </a:ext>
            </a:extLst>
          </p:cNvPr>
          <p:cNvSpPr/>
          <p:nvPr/>
        </p:nvSpPr>
        <p:spPr>
          <a:xfrm>
            <a:off x="5177395" y="2892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BB3365-EF4A-44AC-A6E0-9D580B9652BB}"/>
              </a:ext>
            </a:extLst>
          </p:cNvPr>
          <p:cNvSpPr txBox="1"/>
          <p:nvPr/>
        </p:nvSpPr>
        <p:spPr>
          <a:xfrm>
            <a:off x="844277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daikon radish</a:t>
            </a:r>
            <a:endParaRPr 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F7973-7A7F-4622-99DD-2DD25A4407FD}"/>
              </a:ext>
            </a:extLst>
          </p:cNvPr>
          <p:cNvSpPr txBox="1"/>
          <p:nvPr/>
        </p:nvSpPr>
        <p:spPr>
          <a:xfrm>
            <a:off x="2821737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eggplant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8FF082-1B4E-489A-8E3C-A1BEA532FB55}"/>
              </a:ext>
            </a:extLst>
          </p:cNvPr>
          <p:cNvSpPr txBox="1"/>
          <p:nvPr/>
        </p:nvSpPr>
        <p:spPr>
          <a:xfrm>
            <a:off x="4448584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kabocha pumpkin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ED3558-61E9-48F6-95B4-9C0E72C882BB}"/>
              </a:ext>
            </a:extLst>
          </p:cNvPr>
          <p:cNvSpPr txBox="1"/>
          <p:nvPr/>
        </p:nvSpPr>
        <p:spPr>
          <a:xfrm>
            <a:off x="6860805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cucumber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24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8B998D00-2FF3-4B1C-B702-1F3D6D071E78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B6F90BAF-F0EA-4EF1-8320-16DC95502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10432"/>
            <a:ext cx="7227757" cy="173589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2263" y="882012"/>
            <a:ext cx="742576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h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ich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of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th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e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following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i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tems is said to prevent a cold if put into a bathtub on the day of the solstice?</a:t>
            </a:r>
            <a:endParaRPr lang="en-US" altLang="ja-JP" sz="36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13" name="楕円 4">
            <a:extLst>
              <a:ext uri="{FF2B5EF4-FFF2-40B4-BE49-F238E27FC236}">
                <a16:creationId xmlns:a16="http://schemas.microsoft.com/office/drawing/2014/main" id="{288176C6-B37E-4384-9A6C-5F9406B3C818}"/>
              </a:ext>
            </a:extLst>
          </p:cNvPr>
          <p:cNvSpPr/>
          <p:nvPr/>
        </p:nvSpPr>
        <p:spPr>
          <a:xfrm>
            <a:off x="1396762" y="2906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5A5593-B926-4EBE-8693-10E4F6120F34}"/>
              </a:ext>
            </a:extLst>
          </p:cNvPr>
          <p:cNvSpPr txBox="1"/>
          <p:nvPr/>
        </p:nvSpPr>
        <p:spPr>
          <a:xfrm>
            <a:off x="914400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yuzu citrus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95F6C-0D09-4C0E-BC11-E3F82C8A447B}"/>
              </a:ext>
            </a:extLst>
          </p:cNvPr>
          <p:cNvSpPr txBox="1"/>
          <p:nvPr/>
        </p:nvSpPr>
        <p:spPr>
          <a:xfrm>
            <a:off x="2471124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negi green onion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D91E5D-BB97-45D0-AC15-5C89FC3C14F7}"/>
              </a:ext>
            </a:extLst>
          </p:cNvPr>
          <p:cNvSpPr txBox="1"/>
          <p:nvPr/>
        </p:nvSpPr>
        <p:spPr>
          <a:xfrm>
            <a:off x="5037615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sake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16C4E-7158-47C0-90E1-64BEE7373A90}"/>
              </a:ext>
            </a:extLst>
          </p:cNvPr>
          <p:cNvSpPr txBox="1"/>
          <p:nvPr/>
        </p:nvSpPr>
        <p:spPr>
          <a:xfrm>
            <a:off x="6839317" y="543030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ginger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8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BBFD654C-67A4-49CE-A130-A429F7B8DFA7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17" name="Picture 17">
            <a:extLst>
              <a:ext uri="{FF2B5EF4-FFF2-40B4-BE49-F238E27FC236}">
                <a16:creationId xmlns:a16="http://schemas.microsoft.com/office/drawing/2014/main" id="{8C3FF992-89FB-4C13-B32E-47D42E28E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77459"/>
            <a:ext cx="7388178" cy="170440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9053" y="891267"/>
            <a:ext cx="731530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hich of the fo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llowing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fish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is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said to provide strength for your tired body if taken on summer days?</a:t>
            </a:r>
            <a:endParaRPr lang="en-US" altLang="ja-JP" sz="36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79149" y="2906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D1B7-206B-46FB-9B7A-6125DAD70966}"/>
              </a:ext>
            </a:extLst>
          </p:cNvPr>
          <p:cNvSpPr txBox="1"/>
          <p:nvPr/>
        </p:nvSpPr>
        <p:spPr>
          <a:xfrm>
            <a:off x="1044803" y="55565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sea bream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76E355-974A-42C0-896C-59F58649E34B}"/>
              </a:ext>
            </a:extLst>
          </p:cNvPr>
          <p:cNvSpPr txBox="1"/>
          <p:nvPr/>
        </p:nvSpPr>
        <p:spPr>
          <a:xfrm>
            <a:off x="3045064" y="55565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salmon</a:t>
            </a:r>
            <a:endParaRPr lang="en-US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0EA725-D3B6-4E8C-8E16-058B4C59D108}"/>
              </a:ext>
            </a:extLst>
          </p:cNvPr>
          <p:cNvSpPr txBox="1"/>
          <p:nvPr/>
        </p:nvSpPr>
        <p:spPr>
          <a:xfrm>
            <a:off x="5186883" y="55565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eel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277F23-ABF9-4A87-B100-0E1487273ECB}"/>
              </a:ext>
            </a:extLst>
          </p:cNvPr>
          <p:cNvSpPr txBox="1"/>
          <p:nvPr/>
        </p:nvSpPr>
        <p:spPr>
          <a:xfrm>
            <a:off x="6685949" y="55565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anglerfish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30307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telephone number to call an ambulance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110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119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911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011</a:t>
            </a:r>
            <a:br>
              <a:rPr lang="en-US" altLang="ja-JP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461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97C43625-1F36-4661-A953-90BD6D4C3E95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15" name="Picture 15">
            <a:extLst>
              <a:ext uri="{FF2B5EF4-FFF2-40B4-BE49-F238E27FC236}">
                <a16:creationId xmlns:a16="http://schemas.microsoft.com/office/drawing/2014/main" id="{AD9FEBE7-11FB-4B57-BC9F-69D1FEDC6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0195" y="3608289"/>
            <a:ext cx="7244933" cy="1635802"/>
          </a:xfrm>
        </p:spPr>
      </p:pic>
      <p:sp>
        <p:nvSpPr>
          <p:cNvPr id="12" name="楕円 4">
            <a:extLst>
              <a:ext uri="{FF2B5EF4-FFF2-40B4-BE49-F238E27FC236}">
                <a16:creationId xmlns:a16="http://schemas.microsoft.com/office/drawing/2014/main" id="{ECAF0C4D-5A0B-453B-A3E6-B93DBD51185C}"/>
              </a:ext>
            </a:extLst>
          </p:cNvPr>
          <p:cNvSpPr/>
          <p:nvPr/>
        </p:nvSpPr>
        <p:spPr>
          <a:xfrm>
            <a:off x="7052920" y="29070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Japan, which of the following foods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long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been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sz="3600">
                <a:latin typeface="+mn-ea"/>
                <a:ea typeface="+mn-ea"/>
                <a:cs typeface="+mj-lt"/>
              </a:rPr>
              <a:t>aid to be "good for your hair"?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0AAA02-2245-4D52-A42A-3ABE67874BCA}"/>
              </a:ext>
            </a:extLst>
          </p:cNvPr>
          <p:cNvSpPr txBox="1"/>
          <p:nvPr/>
        </p:nvSpPr>
        <p:spPr>
          <a:xfrm>
            <a:off x="1479564" y="540225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egg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A0A758-DE89-4411-9BE1-6342C6118036}"/>
              </a:ext>
            </a:extLst>
          </p:cNvPr>
          <p:cNvSpPr txBox="1"/>
          <p:nvPr/>
        </p:nvSpPr>
        <p:spPr>
          <a:xfrm>
            <a:off x="2653443" y="540225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mochi rice cake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4E45E-C594-471D-B02C-21B8E91BE283}"/>
              </a:ext>
            </a:extLst>
          </p:cNvPr>
          <p:cNvSpPr txBox="1"/>
          <p:nvPr/>
        </p:nvSpPr>
        <p:spPr>
          <a:xfrm>
            <a:off x="6500349" y="540225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  <a:cs typeface="Meiryo UI"/>
              </a:rPr>
              <a:t>wakame seaweed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7312D-A3AF-49DD-B20C-B6D033892DCF}"/>
              </a:ext>
            </a:extLst>
          </p:cNvPr>
          <p:cNvSpPr txBox="1"/>
          <p:nvPr/>
        </p:nvSpPr>
        <p:spPr>
          <a:xfrm>
            <a:off x="5072471" y="540225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nattō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535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049281D5-4653-40B6-A137-EEBE29BC3D73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8C92708E-91FB-4DDD-9F87-E30109A90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616487"/>
            <a:ext cx="7374809" cy="16504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6416" y="891267"/>
            <a:ext cx="807375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 dirty="0">
                <a:latin typeface="+mn-ea"/>
                <a:ea typeface="+mn-ea"/>
                <a:cs typeface="+mj-lt"/>
              </a:rPr>
              <a:t>n Japan, which of the following foods has long been said "to cause stomachache if eaten wi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eel"?</a:t>
            </a:r>
            <a:endParaRPr lang="en-US" altLang="ja-JP" sz="3200" dirty="0">
              <a:latin typeface="+mn-ea"/>
              <a:ea typeface="+mn-ea"/>
            </a:endParaRPr>
          </a:p>
        </p:txBody>
      </p:sp>
      <p:sp>
        <p:nvSpPr>
          <p:cNvPr id="13" name="楕円 4">
            <a:extLst>
              <a:ext uri="{FF2B5EF4-FFF2-40B4-BE49-F238E27FC236}">
                <a16:creationId xmlns:a16="http://schemas.microsoft.com/office/drawing/2014/main" id="{1688FEB2-BFBC-4612-9E19-EDA5F3A576B3}"/>
              </a:ext>
            </a:extLst>
          </p:cNvPr>
          <p:cNvSpPr/>
          <p:nvPr/>
        </p:nvSpPr>
        <p:spPr>
          <a:xfrm>
            <a:off x="1396762" y="2892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225E98-B8F4-44D3-8C7A-671FE010285A}"/>
              </a:ext>
            </a:extLst>
          </p:cNvPr>
          <p:cNvSpPr txBox="1"/>
          <p:nvPr/>
        </p:nvSpPr>
        <p:spPr>
          <a:xfrm>
            <a:off x="350793" y="541902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umeboshi dried plum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D90AD7-9AC1-4547-BF95-5B5AC6863457}"/>
              </a:ext>
            </a:extLst>
          </p:cNvPr>
          <p:cNvSpPr txBox="1"/>
          <p:nvPr/>
        </p:nvSpPr>
        <p:spPr>
          <a:xfrm>
            <a:off x="3142989" y="541234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garlic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654C9-0477-436D-8027-606FA47772B0}"/>
              </a:ext>
            </a:extLst>
          </p:cNvPr>
          <p:cNvSpPr txBox="1"/>
          <p:nvPr/>
        </p:nvSpPr>
        <p:spPr>
          <a:xfrm>
            <a:off x="5052541" y="541902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nattō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E9749C-6FAF-42DC-98D5-71FC925AA1A3}"/>
              </a:ext>
            </a:extLst>
          </p:cNvPr>
          <p:cNvSpPr txBox="1"/>
          <p:nvPr/>
        </p:nvSpPr>
        <p:spPr>
          <a:xfrm>
            <a:off x="6390778" y="541902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wasabi horseradish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814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7906" y="634413"/>
            <a:ext cx="859053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call the expression used to describe a healthy and simple meal, which literally means one soup and one side dish in Japanese?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ichiwan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issara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ichijū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issai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ichiin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isshoku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ichini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ichiyaki</a:t>
            </a:r>
            <a:endParaRPr lang="ja-JP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411" y="36098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4263" y="634413"/>
            <a:ext cx="8428268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handbook provided by your local municipality for keeping a record of your ch</a:t>
            </a:r>
            <a:r>
              <a:rPr lang="en-US" altLang="ja-JP" sz="3200" err="1">
                <a:latin typeface="+mn-ea"/>
                <a:ea typeface="+mn-ea"/>
                <a:cs typeface="+mj-lt"/>
              </a:rPr>
              <a:t>ild's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health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hen you become pregnant?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boshi techō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oyako tech</a:t>
            </a:r>
            <a:r>
              <a:rPr lang="en-US" altLang="ja-JP" dirty="0">
                <a:latin typeface="+mn-ea"/>
                <a:cs typeface="+mn-lt"/>
              </a:rPr>
              <a:t>ō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akachan techō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mama techō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411" y="2960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67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4684" y="634413"/>
            <a:ext cx="8111539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hat do you call the warm-up exercise that is familiar to most Japanese? People usually gather at a nearby park in the morning to do this exercise, typically during summer holidays.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96692" y="3257626"/>
            <a:ext cx="6849007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Kokumin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[National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Exercise]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NHK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[NHK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Exercise]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Rajio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[Radio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Exercise]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Gurūpu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[Group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Exercise]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254459" y="45309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298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6EB3EBFE-C967-4F80-9841-5CBB3CAB5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10" r="14139"/>
          <a:stretch/>
        </p:blipFill>
        <p:spPr>
          <a:xfrm>
            <a:off x="292231" y="3317109"/>
            <a:ext cx="1866507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27481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device used for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fitness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walking,</a:t>
            </a:r>
            <a:r>
              <a:rPr lang="ja-JP" sz="3200">
                <a:latin typeface="+mn-ea"/>
                <a:ea typeface="+mn-ea"/>
                <a:cs typeface="+mj-lt"/>
              </a:rPr>
              <a:t> in order to count the number of steps you have walked? </a:t>
            </a:r>
            <a:endParaRPr lang="en-US" sz="7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56217" y="2996537"/>
            <a:ext cx="66957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juppokē [10-step pedometer]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hyappokē [100-step pedometer] 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senpokē [1,000-step pedometer] 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manpokē [10,000- step pedometer] 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22323" y="49164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7A2220FB-CD06-41D4-BB47-4CE461786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50" y="3266530"/>
            <a:ext cx="2617345" cy="199884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2683" y="891267"/>
            <a:ext cx="78001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the exercise to train the arm a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nd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ches</a:t>
            </a:r>
            <a:r>
              <a:rPr lang="ja-JP" sz="3600">
                <a:latin typeface="+mn-ea"/>
                <a:ea typeface="+mn-ea"/>
                <a:cs typeface="+mj-lt"/>
              </a:rPr>
              <a:t>t?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udemagefuse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udeoshifuse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udeagefuse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udetatefuse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3420" y="49304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104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5895" y="634413"/>
            <a:ext cx="7189119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day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when</a:t>
            </a:r>
            <a:r>
              <a:rPr lang="ja-JP" sz="3200" dirty="0">
                <a:latin typeface="+mn-ea"/>
                <a:ea typeface="+mn-ea"/>
                <a:cs typeface="+mj-lt"/>
              </a:rPr>
              <a:t> you refrain from alcohol? It is a day to be set up by those who drink every day.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15600" y="2990258"/>
            <a:ext cx="6330099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kyūshubi [alcohol rest day]</a:t>
            </a:r>
            <a:endParaRPr lang="en-US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kyūinbi [drink rest day]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kyūkanbi [liver rest day]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kyūsuibi [drunkenness rest day]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86735" y="42502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612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>
                <a:latin typeface="+mn-ea"/>
                <a:ea typeface="+mn-ea"/>
                <a:cs typeface="+mj-lt"/>
              </a:rPr>
              <a:t>n Japanese superstition, what will you become if you lie down soon after you have finished your meal?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cow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dog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horse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sheep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802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634413"/>
            <a:ext cx="781743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expression to describe that it is healthier to stop eating before your stomach gets complet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ely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ful</a:t>
            </a:r>
            <a:r>
              <a:rPr lang="ja-JP" sz="3200">
                <a:latin typeface="+mn-ea"/>
                <a:ea typeface="+mn-ea"/>
                <a:cs typeface="+mj-lt"/>
              </a:rPr>
              <a:t>l?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38205" y="2990258"/>
            <a:ext cx="736791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rokubunme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[stomach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60%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full]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shichibunme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[stomach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70%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full]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hachibunme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[stomach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80%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full]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hara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kyūbunme</a:t>
            </a:r>
            <a:r>
              <a:rPr lang="ja-JP" altLang="en-US" dirty="0">
                <a:latin typeface="+mn-ea"/>
                <a:cs typeface="+mn-lt"/>
              </a:rPr>
              <a:t>　</a:t>
            </a:r>
            <a:r>
              <a:rPr lang="en-US" altLang="ja-JP" dirty="0">
                <a:latin typeface="+mn-ea"/>
                <a:cs typeface="+mn-lt"/>
              </a:rPr>
              <a:t>[stomach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90%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full]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07372" y="42502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954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1104" y="891267"/>
            <a:ext cx="787746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comprehensive medical checkup at a hospital where you undergo various examinations to check your health?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karada chekku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ningen dokku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shintai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sokut</a:t>
            </a:r>
            <a:r>
              <a:rPr lang="ja-JP">
                <a:latin typeface="+mn-ea"/>
                <a:cs typeface="+mn-lt"/>
              </a:rPr>
              <a:t>ē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kenkō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ken</a:t>
            </a:r>
            <a:r>
              <a:rPr lang="ja-JP">
                <a:latin typeface="+mn-ea"/>
                <a:cs typeface="+mn-lt"/>
              </a:rPr>
              <a:t>sa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6149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expressions is used when you have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headache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chikuchik</a:t>
            </a:r>
            <a:r>
              <a:rPr lang="en-US" altLang="ja-JP" dirty="0">
                <a:latin typeface="+mn-ea"/>
                <a:cs typeface="+mn-lt"/>
              </a:rPr>
              <a:t>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zukizuki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dokido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hirih</a:t>
            </a:r>
            <a:r>
              <a:rPr lang="en-US" altLang="ja-JP" dirty="0" err="1">
                <a:latin typeface="+mn-ea"/>
                <a:cs typeface="+mn-lt"/>
              </a:rPr>
              <a:t>iri</a:t>
            </a:r>
            <a:endParaRPr lang="ja-JP" altLang="en-US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763" y="36344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7848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hich of the following expressions is used 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ge</a:t>
            </a:r>
            <a:r>
              <a:rPr lang="ja-JP" sz="3200">
                <a:latin typeface="+mn-ea"/>
                <a:ea typeface="+mn-ea"/>
                <a:cs typeface="+mj-lt"/>
              </a:rPr>
              <a:t>t severely sunbur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ned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causing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neck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back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pa</a:t>
            </a:r>
            <a:r>
              <a:rPr lang="ja-JP" sz="3200">
                <a:latin typeface="+mn-ea"/>
                <a:ea typeface="+mn-ea"/>
                <a:cs typeface="+mj-lt"/>
              </a:rPr>
              <a:t>inf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ul</a:t>
            </a:r>
            <a:r>
              <a:rPr lang="ja-JP" sz="3200">
                <a:latin typeface="+mn-ea"/>
                <a:ea typeface="+mn-ea"/>
                <a:cs typeface="+mj-lt"/>
              </a:rPr>
              <a:t>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hirihiri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kirikiri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hokahoka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chikachika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027" y="29714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98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9271" y="686731"/>
            <a:ext cx="8246369" cy="2303646"/>
          </a:xfrm>
        </p:spPr>
        <p:txBody>
          <a:bodyPr>
            <a:noAutofit/>
          </a:bodyPr>
          <a:lstStyle/>
          <a:p>
            <a:pPr algn="l"/>
            <a:r>
              <a:rPr lang="en-US" altLang="ja-JP" sz="4000" dirty="0">
                <a:latin typeface="+mn-ea"/>
                <a:ea typeface="+mn-ea"/>
                <a:cs typeface="+mj-lt"/>
              </a:rPr>
              <a:t>W</a:t>
            </a:r>
            <a:r>
              <a:rPr lang="ja-JP" sz="4000">
                <a:latin typeface="+mn-ea"/>
                <a:ea typeface="+mn-ea"/>
                <a:cs typeface="+mj-lt"/>
              </a:rPr>
              <a:t>hat is the expression meaning to cure illness by bathing in hot spr</a:t>
            </a:r>
            <a:r>
              <a:rPr lang="en-US" altLang="ja-JP" sz="4000" dirty="0" err="1">
                <a:latin typeface="+mn-ea"/>
                <a:ea typeface="+mn-ea"/>
                <a:cs typeface="+mj-lt"/>
              </a:rPr>
              <a:t>ings</a:t>
            </a:r>
            <a:r>
              <a:rPr lang="en-US" altLang="ja-JP" sz="4000" dirty="0">
                <a:latin typeface="+mn-ea"/>
                <a:ea typeface="+mn-ea"/>
                <a:cs typeface="+mj-lt"/>
              </a:rPr>
              <a:t>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yunyū</a:t>
            </a:r>
            <a:r>
              <a:rPr lang="ja-JP" altLang="ja-JP" dirty="0">
                <a:latin typeface="+mn-ea"/>
                <a:cs typeface="+mn-lt"/>
              </a:rPr>
              <a:t>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yunao</a:t>
            </a:r>
            <a:r>
              <a:rPr lang="ja-JP" altLang="ja-JP" dirty="0">
                <a:latin typeface="+mn-ea"/>
                <a:cs typeface="+mn-lt"/>
              </a:rPr>
              <a:t>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yuis</a:t>
            </a:r>
            <a:r>
              <a:rPr lang="ja-JP" altLang="ja-JP" dirty="0">
                <a:latin typeface="+mn-ea"/>
                <a:cs typeface="+mn-lt"/>
              </a:rPr>
              <a:t>ha</a:t>
            </a:r>
            <a:endParaRPr lang="en-US" altLang="ja-JP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tōji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2" y="49388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000" y="891267"/>
            <a:ext cx="788068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 the relaxation and health method of lying down on heated bedrock and sweating, like in a sauna? 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iwaburo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iwasauna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ganbanyoku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ganbanmushi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725" y="42936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2053" y="634413"/>
            <a:ext cx="7581927" cy="222668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sa</a:t>
            </a:r>
            <a:r>
              <a:rPr lang="ja-JP" sz="3200">
                <a:latin typeface="+mn-ea"/>
                <a:ea typeface="+mn-ea"/>
                <a:cs typeface="+mj-lt"/>
              </a:rPr>
              <a:t>ke has long been said to be good for you when you catch a cold in Japan?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gyūnyūzake [milk sake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ochazake [tea sake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umeshu [plum sake]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tamagozake [egg sake]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49357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365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000" y="606648"/>
            <a:ext cx="787400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sz="3200" dirty="0">
                <a:latin typeface="+mn-ea"/>
                <a:ea typeface="+mn-ea"/>
                <a:cs typeface="+mj-lt"/>
              </a:rPr>
              <a:t> the following is the "okayu [rice porridge]" that people eat for </a:t>
            </a:r>
            <a:r>
              <a:rPr lang="ja-JP" sz="32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heir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health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Janu</a:t>
            </a:r>
            <a:r>
              <a:rPr lang="ja-JP" sz="3200" dirty="0">
                <a:latin typeface="+mn-ea"/>
                <a:ea typeface="+mn-ea"/>
                <a:cs typeface="+mj-lt"/>
              </a:rPr>
              <a:t>ary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7</a:t>
            </a:r>
            <a:r>
              <a:rPr lang="ja-JP" sz="3200" dirty="0">
                <a:latin typeface="+mn-ea"/>
                <a:ea typeface="+mn-ea"/>
                <a:cs typeface="+mj-lt"/>
              </a:rPr>
              <a:t>th, the day when the New Year holidays end in Japan?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nanakusagayu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umeboshigayu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azukigayu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kabochagayu</a:t>
            </a:r>
            <a:endParaRPr lang="ja-JP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2960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995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7737" y="634413"/>
            <a:ext cx="8338212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practice considered so good for health that it is said in a Japansese proverb to bring three coins of profit ("Sanmon no Toku")?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early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rising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abstention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from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drinking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abstention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from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smoking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filial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piety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20" y="29629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555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8632" y="891267"/>
            <a:ext cx="764770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do in the "kenkō rando [health land]" facilities that you can fin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across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</a:t>
            </a:r>
            <a:r>
              <a:rPr 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7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51776" y="2996537"/>
            <a:ext cx="569018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see a doctor for a checkup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play sports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take a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</a:t>
            </a:r>
            <a:r>
              <a:rPr lang="ja-JP">
                <a:latin typeface="+mn-ea"/>
                <a:cs typeface="+mn-lt"/>
              </a:rPr>
              <a:t>ath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healthy</a:t>
            </a:r>
            <a:r>
              <a:rPr lang="ja-JP">
                <a:latin typeface="+mn-ea"/>
                <a:cs typeface="+mn-lt"/>
              </a:rPr>
              <a:t> meal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00550" y="42689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680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5579" y="891267"/>
            <a:ext cx="7432072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Which of the following is used in Japanese foot reflexology because it is said to stiumulate pressure points on one's feet?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73113" y="3010562"/>
            <a:ext cx="587250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aozasa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bamboo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grass)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aodake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bamboo)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omatsu (green pine)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aoume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unripe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ume</a:t>
            </a:r>
            <a:r>
              <a:rPr lang="en-US" altLang="ja-JP" dirty="0">
                <a:latin typeface="+mn-ea"/>
                <a:cs typeface="+mn-lt"/>
              </a:rPr>
              <a:t>)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19044" y="36296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43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3451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hich of the following departments in the hospital is the place you shou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ld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go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yo</a:t>
            </a:r>
            <a:r>
              <a:rPr lang="ja-JP" sz="3200">
                <a:latin typeface="+mn-ea"/>
                <a:ea typeface="+mn-ea"/>
                <a:cs typeface="+mj-lt"/>
              </a:rPr>
              <a:t>u catch a cold?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naika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gek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ganka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nōgeka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th</a:t>
            </a:r>
            <a:r>
              <a:rPr lang="ja-JP" sz="3200">
                <a:latin typeface="+mn-ea"/>
                <a:ea typeface="+mn-ea"/>
                <a:cs typeface="+mj-lt"/>
              </a:rPr>
              <a:t>e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following</a:t>
            </a:r>
            <a:r>
              <a:rPr lang="ja-JP" sz="3200">
                <a:latin typeface="+mn-ea"/>
                <a:ea typeface="+mn-ea"/>
                <a:cs typeface="+mj-lt"/>
              </a:rPr>
              <a:t> departments in the hospital is the place you should go when you have a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bone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fract</a:t>
            </a:r>
            <a:r>
              <a:rPr lang="ja-JP" sz="3200">
                <a:latin typeface="+mn-ea"/>
                <a:ea typeface="+mn-ea"/>
                <a:cs typeface="+mj-lt"/>
              </a:rPr>
              <a:t>ure?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kēsēgeka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gek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 sēkēgek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nōgek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277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4623" y="891267"/>
            <a:ext cx="691308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department in the hospital examines children's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healt</a:t>
            </a:r>
            <a:r>
              <a:rPr lang="ja-JP" sz="3600">
                <a:latin typeface="+mn-ea"/>
                <a:ea typeface="+mn-ea"/>
                <a:cs typeface="+mj-lt"/>
              </a:rPr>
              <a:t>h?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kodomoka</a:t>
            </a:r>
            <a:endParaRPr lang="en-US" altLang="ja-JP" dirty="0" err="1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shōnika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jidōka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wakamono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 dirty="0">
                <a:latin typeface="+mn-ea"/>
                <a:cs typeface="+mn-lt"/>
              </a:rPr>
              <a:t>a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524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1896" y="770951"/>
            <a:ext cx="811988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items is necessary when you consult a doctor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hospit</a:t>
            </a:r>
            <a:r>
              <a:rPr lang="ja-JP" sz="3600">
                <a:latin typeface="+mn-ea"/>
                <a:ea typeface="+mn-ea"/>
                <a:cs typeface="+mj-lt"/>
              </a:rPr>
              <a:t>al?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menkyoshō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kaiinshō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kensas</a:t>
            </a:r>
            <a:r>
              <a:rPr lang="ja-JP">
                <a:latin typeface="+mn-ea"/>
                <a:cs typeface="+mn-lt"/>
              </a:rPr>
              <a:t>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hokensh</a:t>
            </a:r>
            <a:r>
              <a:rPr lang="en-US" altLang="ja-JP" dirty="0">
                <a:latin typeface="+mn-ea"/>
                <a:cs typeface="+mn-lt"/>
              </a:rPr>
              <a:t>ō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49551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4706" y="891267"/>
            <a:ext cx="718320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allergic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react</a:t>
            </a:r>
            <a:r>
              <a:rPr lang="ja-JP" sz="3200">
                <a:latin typeface="+mn-ea"/>
                <a:ea typeface="+mn-ea"/>
                <a:cs typeface="+mj-lt"/>
              </a:rPr>
              <a:t>ion to airborne pollen that makes you keep sneezing and your eyes itchy?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kafunshō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kafunbyō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kafunkaz</a:t>
            </a:r>
            <a:r>
              <a:rPr lang="en-US" altLang="ja-JP" dirty="0">
                <a:latin typeface="+mn-ea"/>
                <a:cs typeface="+mn-lt"/>
              </a:rPr>
              <a:t>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kafunnet</a:t>
            </a:r>
            <a:r>
              <a:rPr lang="en-US" altLang="ja-JP" dirty="0" err="1">
                <a:latin typeface="+mn-ea"/>
                <a:cs typeface="+mn-lt"/>
              </a:rPr>
              <a:t>su</a:t>
            </a:r>
            <a:endParaRPr lang="ja-JP" altLang="en-US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5742" y="891267"/>
            <a:ext cx="714527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ailment that makes your shoulder,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neck,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back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st</a:t>
            </a:r>
            <a:r>
              <a:rPr lang="ja-JP" sz="3200">
                <a:latin typeface="+mn-ea"/>
                <a:ea typeface="+mn-ea"/>
                <a:cs typeface="+mj-lt"/>
              </a:rPr>
              <a:t>iff and painful because of fatigue?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kataita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katagatame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katako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katahari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412" y="4274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1584</Words>
  <Application>Microsoft Office PowerPoint</Application>
  <PresentationFormat>画面に合わせる (4:3)</PresentationFormat>
  <Paragraphs>191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1" baseType="lpstr">
      <vt:lpstr>Meiryo UI</vt:lpstr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telephone number to call an ambulance in Japan?</vt:lpstr>
      <vt:lpstr>What do you call the comprehensive medical checkup at a hospital where you undergo various examinations to check your health?</vt:lpstr>
      <vt:lpstr>Which of the following departments in the hospital is the place you should go when you catch a cold?</vt:lpstr>
      <vt:lpstr>Which of the following departments in the hospital is the place you should go when you have a bone fracture?</vt:lpstr>
      <vt:lpstr>Which department in the hospital examines children's health?</vt:lpstr>
      <vt:lpstr>Which of the following items is necessary when you consult a doctor in a hospital?</vt:lpstr>
      <vt:lpstr>What do you call the allergic reaction to airborne pollen that makes you keep sneezing and your eyes itchy?</vt:lpstr>
      <vt:lpstr>What do you call the ailment that makes your shoulder, neck, or back stiff and painful because of fatigue?</vt:lpstr>
      <vt:lpstr>What do you call the condition caused by too much drinking on the previous night and which leads to a headache or other physical discomfort?</vt:lpstr>
      <vt:lpstr>At what age do males enter the year of "taiyaku," which is said to be a year when men may experience calamity and illness or misfortune?</vt:lpstr>
      <vt:lpstr>At what age do females enter the year of "taiyaku," which is said to be a year when women may experience calamity and illness or misfortune?</vt:lpstr>
      <vt:lpstr>Among the following Japanese traditional medicines, which is for stomachache?</vt:lpstr>
      <vt:lpstr>Among the following Japanese traditional medicines, which is for cough?</vt:lpstr>
      <vt:lpstr>What is the name of the Japanese traditional medicine used for insect bites?</vt:lpstr>
      <vt:lpstr>Which of the following prefectures is known for the "okigusuri" system, in which a designated pharmacist leaves a box of medicines at a home and money is later collected only for what has been consumed?</vt:lpstr>
      <vt:lpstr>Which of the following foods is said to prevent a cold if taken on the day of the solstice? </vt:lpstr>
      <vt:lpstr>Which of the following items is said to prevent a cold if put into a bathtub on the day of the solstice?</vt:lpstr>
      <vt:lpstr>Which of the following fish is said to provide strength for your tired body if taken on summer days?</vt:lpstr>
      <vt:lpstr>In Japan, which of the following foods has long been said to be "good for your hair"?</vt:lpstr>
      <vt:lpstr>In Japan, which of the following foods has long been said "to cause stomachache if eaten with eel"?</vt:lpstr>
      <vt:lpstr>What do you call the expression used to describe a healthy and simple meal, which literally means one soup and one side dish in Japanese?</vt:lpstr>
      <vt:lpstr>What do you call the handbook provided by your local municipality for keeping a record of your child's health when you become pregnant?</vt:lpstr>
      <vt:lpstr>What do you call the warm-up exercise that is familiar to most Japanese? People usually gather at a nearby park in the morning to do this exercise, typically during summer holidays.</vt:lpstr>
      <vt:lpstr>What do you call the device used for fitness walking, in order to count the number of steps you have walked? </vt:lpstr>
      <vt:lpstr>What do you call the exercise to train the arm and chest? </vt:lpstr>
      <vt:lpstr>What do you call a day when you refrain from alcohol? It is a day to be set up by those who drink every day.</vt:lpstr>
      <vt:lpstr>In Japanese superstition, what will you become if you lie down soon after you have finished your meal?</vt:lpstr>
      <vt:lpstr>What is the expression to describe that it is healthier to stop eating before your stomach gets completely full?</vt:lpstr>
      <vt:lpstr>Which of the following expressions is used when you have a headache?</vt:lpstr>
      <vt:lpstr>Which of the following expressions is used when you get severely sunburned, causing your neck or back to be painful?</vt:lpstr>
      <vt:lpstr>What is the expression meaning to cure illness by bathing in hot springs?</vt:lpstr>
      <vt:lpstr>What do you call the relaxation and health method of lying down on heated bedrock and sweating, like in a sauna? </vt:lpstr>
      <vt:lpstr>Which of the following sake has long been said to be good for you when you catch a cold in Japan?</vt:lpstr>
      <vt:lpstr>Which of the following is the "okayu [rice porridge]" that people eat for their health on January 7th, the day when the New Year holidays end in Japan?</vt:lpstr>
      <vt:lpstr>What is the practice considered so good for health that it is said in a Japansese proverb to bring three coins of profit ("Sanmon no Toku")?</vt:lpstr>
      <vt:lpstr>What do you do in the "kenkō rando [health land]" facilities that you can find across Japan?</vt:lpstr>
      <vt:lpstr>Which of the following is used in Japanese foot reflexology because it is said to stiumulate pressure points on one's feet?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2020-07-28T10:31:03Z</dcterms:created>
  <dcterms:modified xsi:type="dcterms:W3CDTF">2020-07-28T10:31:10Z</dcterms:modified>
</cp:coreProperties>
</file>