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50"/>
  </p:notesMasterIdLst>
  <p:sldIdLst>
    <p:sldId id="461" r:id="rId6"/>
    <p:sldId id="429" r:id="rId7"/>
    <p:sldId id="438" r:id="rId8"/>
    <p:sldId id="439" r:id="rId9"/>
    <p:sldId id="408" r:id="rId10"/>
    <p:sldId id="440" r:id="rId11"/>
    <p:sldId id="441" r:id="rId12"/>
    <p:sldId id="442" r:id="rId13"/>
    <p:sldId id="323" r:id="rId14"/>
    <p:sldId id="419" r:id="rId15"/>
    <p:sldId id="399" r:id="rId16"/>
    <p:sldId id="400" r:id="rId17"/>
    <p:sldId id="444" r:id="rId18"/>
    <p:sldId id="401" r:id="rId19"/>
    <p:sldId id="445" r:id="rId20"/>
    <p:sldId id="410" r:id="rId21"/>
    <p:sldId id="365" r:id="rId22"/>
    <p:sldId id="447" r:id="rId23"/>
    <p:sldId id="402" r:id="rId24"/>
    <p:sldId id="448" r:id="rId25"/>
    <p:sldId id="412" r:id="rId26"/>
    <p:sldId id="449" r:id="rId27"/>
    <p:sldId id="420" r:id="rId28"/>
    <p:sldId id="450" r:id="rId29"/>
    <p:sldId id="411" r:id="rId30"/>
    <p:sldId id="375" r:id="rId31"/>
    <p:sldId id="418" r:id="rId32"/>
    <p:sldId id="406" r:id="rId33"/>
    <p:sldId id="428" r:id="rId34"/>
    <p:sldId id="417" r:id="rId35"/>
    <p:sldId id="416" r:id="rId36"/>
    <p:sldId id="413" r:id="rId37"/>
    <p:sldId id="369" r:id="rId38"/>
    <p:sldId id="451" r:id="rId39"/>
    <p:sldId id="452" r:id="rId40"/>
    <p:sldId id="453" r:id="rId41"/>
    <p:sldId id="455" r:id="rId42"/>
    <p:sldId id="431" r:id="rId43"/>
    <p:sldId id="421" r:id="rId44"/>
    <p:sldId id="456" r:id="rId45"/>
    <p:sldId id="457" r:id="rId46"/>
    <p:sldId id="458" r:id="rId47"/>
    <p:sldId id="459" r:id="rId48"/>
    <p:sldId id="460" r:id="rId4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D6AE22-FC44-3D64-688F-5DBC7C66F94B}" v="314" dt="2020-06-25T06:43:27.172"/>
    <p1510:client id="{18FC11BF-5F81-254E-06F1-ADB7BEF56D2E}" v="58" dt="2020-05-14T06:07:49.719"/>
    <p1510:client id="{29BB7AED-AB45-4823-308E-CAA3714EDA3D}" v="2546" dt="2020-06-26T15:20:55.305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6E4A32C-7CD2-0722-47FD-06B9ECEF25AF}" v="3" dt="2020-06-28T09:40:51.865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86E6FCAB-DDD2-562A-3E53-5F8720C5BEC7}" v="1" dt="2020-05-20T05:41:57.905"/>
    <p1510:client id="{89B2DF5F-38FB-7F64-C573-CDA47D8EEEFF}" v="102" dt="2020-07-17T06:42:56.260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231F01E-15F9-DB95-1036-BAB3D13BE49B}" v="627" dt="2020-06-24T16:13:34.006"/>
    <p1510:client id="{93B99C9D-EC9F-FEA2-2902-5BB730A5A7C5}" v="2331" dt="2020-06-14T13:26:14.984"/>
    <p1510:client id="{97DA13B1-E794-F991-AB92-56B7E4437315}" v="3" dt="2020-06-30T13:27:48.621"/>
    <p1510:client id="{98CA3BA5-CB3E-9B4E-9F79-CE8C4D0014E2}" v="182" dt="2020-05-15T00:54:24.539"/>
    <p1510:client id="{A31E48B3-71D9-A315-DAA5-B2029F5ED324}" v="235" dt="2020-05-14T11:18:43.305"/>
    <p1510:client id="{B6EC8D3C-2774-2AE8-F28C-F24B7A37CA7D}" v="1679" dt="2020-06-27T14:58:53.743"/>
    <p1510:client id="{BCE0132B-ADFA-1311-42B8-CECB19F91CC1}" v="180" dt="2020-04-30T08:30:26.746"/>
    <p1510:client id="{C8127523-9D8A-B241-8027-4A9A40CBE9BA}" v="60" dt="2020-07-19T13:25:20.085"/>
    <p1510:client id="{CA18398E-DD4B-1074-263C-734FBC3AA9C0}" v="5252" dt="2020-05-29T06:38:14.701"/>
    <p1510:client id="{D2547D75-557D-17A7-131E-77694D3B722D}" v="34" dt="2020-05-15T00:30:17.220"/>
    <p1510:client id="{E9809917-C7AD-9CFE-B7D2-681E7DD7514C}" v="405" dt="2020-05-19T04:34:35.133"/>
    <p1510:client id="{EB400AA0-BC51-A510-448C-CDF64F5C6662}" v="53" dt="2020-06-10T02:22:29.972"/>
    <p1510:client id="{EBE57696-9F06-A7F1-7C5C-77B7A9980808}" v="47" dt="2020-06-30T09:23:27.969"/>
    <p1510:client id="{F49D7B01-71BF-5687-DF6F-3D8072ACE0B9}" v="337" dt="2020-05-21T06:27:04.2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notesMaster" Target="notesMasters/notes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microsoft.com/office/2015/10/relationships/revisionInfo" Target="revisionInfo.xml"/><Relationship Id="rId8" Type="http://schemas.openxmlformats.org/officeDocument/2006/relationships/slide" Target="slides/slide3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EBE57696-9F06-A7F1-7C5C-77B7A9980808}"/>
    <pc:docChg chg="modSld">
      <pc:chgData name="内田 陽子" userId="S::yoko_uchida@jpfgojp.onmicrosoft.com::3ba88787-b8da-4fc8-a417-83f627a88c5e" providerId="AD" clId="Web-{EBE57696-9F06-A7F1-7C5C-77B7A9980808}" dt="2020-06-30T09:23:27.969" v="45"/>
      <pc:docMkLst>
        <pc:docMk/>
      </pc:docMkLst>
      <pc:sldChg chg="addSp delSp modSp">
        <pc:chgData name="内田 陽子" userId="S::yoko_uchida@jpfgojp.onmicrosoft.com::3ba88787-b8da-4fc8-a417-83f627a88c5e" providerId="AD" clId="Web-{EBE57696-9F06-A7F1-7C5C-77B7A9980808}" dt="2020-06-30T09:21:16.236" v="10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EBE57696-9F06-A7F1-7C5C-77B7A9980808}" dt="2020-06-30T09:20:40.673" v="4" actId="1076"/>
          <ac:spMkLst>
            <pc:docMk/>
            <pc:sldMk cId="1736354933" sldId="369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EBE57696-9F06-A7F1-7C5C-77B7A9980808}" dt="2020-06-30T09:21:03.251" v="9"/>
          <ac:spMkLst>
            <pc:docMk/>
            <pc:sldMk cId="1736354933" sldId="369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EBE57696-9F06-A7F1-7C5C-77B7A9980808}" dt="2020-06-30T09:21:03.251" v="9"/>
          <ac:spMkLst>
            <pc:docMk/>
            <pc:sldMk cId="1736354933" sldId="369"/>
            <ac:spMk id="6" creationId="{DA0AE3F7-E2FF-4012-9A94-495443AA45CA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0:40.658" v="3" actId="1076"/>
          <ac:spMkLst>
            <pc:docMk/>
            <pc:sldMk cId="1736354933" sldId="369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EBE57696-9F06-A7F1-7C5C-77B7A9980808}" dt="2020-06-30T09:21:16.236" v="10"/>
          <ac:spMkLst>
            <pc:docMk/>
            <pc:sldMk cId="1736354933" sldId="369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0:40.673" v="5" actId="1076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0:40.689" v="6" actId="1076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0:40.705" v="7" actId="1076"/>
          <ac:spMkLst>
            <pc:docMk/>
            <pc:sldMk cId="1736354933" sldId="369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EBE57696-9F06-A7F1-7C5C-77B7A9980808}" dt="2020-06-30T09:22:29.485" v="29"/>
        <pc:sldMkLst>
          <pc:docMk/>
          <pc:sldMk cId="612612358" sldId="456"/>
        </pc:sldMkLst>
        <pc:spChg chg="mod">
          <ac:chgData name="内田 陽子" userId="S::yoko_uchida@jpfgojp.onmicrosoft.com::3ba88787-b8da-4fc8-a417-83f627a88c5e" providerId="AD" clId="Web-{EBE57696-9F06-A7F1-7C5C-77B7A9980808}" dt="2020-06-30T09:22:12.345" v="24" actId="1076"/>
          <ac:spMkLst>
            <pc:docMk/>
            <pc:sldMk cId="612612358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2:12.329" v="22" actId="1076"/>
          <ac:spMkLst>
            <pc:docMk/>
            <pc:sldMk cId="612612358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2:12.329" v="23" actId="1076"/>
          <ac:spMkLst>
            <pc:docMk/>
            <pc:sldMk cId="612612358" sldId="456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EBE57696-9F06-A7F1-7C5C-77B7A9980808}" dt="2020-06-30T09:22:29.485" v="29"/>
          <ac:spMkLst>
            <pc:docMk/>
            <pc:sldMk cId="612612358" sldId="456"/>
            <ac:spMk id="8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2:12.345" v="25" actId="1076"/>
          <ac:spMkLst>
            <pc:docMk/>
            <pc:sldMk cId="612612358" sldId="456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2:12.360" v="26" actId="1076"/>
          <ac:spMkLst>
            <pc:docMk/>
            <pc:sldMk cId="612612358" sldId="456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EBE57696-9F06-A7F1-7C5C-77B7A9980808}" dt="2020-06-30T09:22:59.095" v="37"/>
        <pc:sldMkLst>
          <pc:docMk/>
          <pc:sldMk cId="3844632130" sldId="459"/>
        </pc:sldMkLst>
        <pc:spChg chg="mod">
          <ac:chgData name="内田 陽子" userId="S::yoko_uchida@jpfgojp.onmicrosoft.com::3ba88787-b8da-4fc8-a417-83f627a88c5e" providerId="AD" clId="Web-{EBE57696-9F06-A7F1-7C5C-77B7A9980808}" dt="2020-06-30T09:22:52.470" v="33" actId="1076"/>
          <ac:spMkLst>
            <pc:docMk/>
            <pc:sldMk cId="3844632130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2:52.438" v="31" actId="1076"/>
          <ac:spMkLst>
            <pc:docMk/>
            <pc:sldMk cId="3844632130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2:52.454" v="32" actId="1076"/>
          <ac:spMkLst>
            <pc:docMk/>
            <pc:sldMk cId="3844632130" sldId="459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EBE57696-9F06-A7F1-7C5C-77B7A9980808}" dt="2020-06-30T09:22:59.095" v="37"/>
          <ac:spMkLst>
            <pc:docMk/>
            <pc:sldMk cId="3844632130" sldId="459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2:52.470" v="34" actId="1076"/>
          <ac:spMkLst>
            <pc:docMk/>
            <pc:sldMk cId="3844632130" sldId="45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2:52.485" v="35" actId="1076"/>
          <ac:spMkLst>
            <pc:docMk/>
            <pc:sldMk cId="3844632130" sldId="45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2:52.485" v="36" actId="1076"/>
          <ac:spMkLst>
            <pc:docMk/>
            <pc:sldMk cId="3844632130" sldId="459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EBE57696-9F06-A7F1-7C5C-77B7A9980808}" dt="2020-06-30T09:23:27.969" v="45"/>
        <pc:sldMkLst>
          <pc:docMk/>
          <pc:sldMk cId="451847934" sldId="460"/>
        </pc:sldMkLst>
        <pc:spChg chg="mod">
          <ac:chgData name="内田 陽子" userId="S::yoko_uchida@jpfgojp.onmicrosoft.com::3ba88787-b8da-4fc8-a417-83f627a88c5e" providerId="AD" clId="Web-{EBE57696-9F06-A7F1-7C5C-77B7A9980808}" dt="2020-06-30T09:23:22.360" v="41" actId="1076"/>
          <ac:spMkLst>
            <pc:docMk/>
            <pc:sldMk cId="451847934" sldId="46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3:22.344" v="39" actId="1076"/>
          <ac:spMkLst>
            <pc:docMk/>
            <pc:sldMk cId="451847934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3:22.360" v="40" actId="1076"/>
          <ac:spMkLst>
            <pc:docMk/>
            <pc:sldMk cId="451847934" sldId="460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EBE57696-9F06-A7F1-7C5C-77B7A9980808}" dt="2020-06-30T09:23:27.969" v="45"/>
          <ac:spMkLst>
            <pc:docMk/>
            <pc:sldMk cId="451847934" sldId="460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3:22.376" v="42" actId="1076"/>
          <ac:spMkLst>
            <pc:docMk/>
            <pc:sldMk cId="451847934" sldId="460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3:22.391" v="43" actId="1076"/>
          <ac:spMkLst>
            <pc:docMk/>
            <pc:sldMk cId="451847934" sldId="460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EBE57696-9F06-A7F1-7C5C-77B7A9980808}" dt="2020-06-30T09:23:22.391" v="44" actId="1076"/>
          <ac:spMkLst>
            <pc:docMk/>
            <pc:sldMk cId="451847934" sldId="460"/>
            <ac:spMk id="14" creationId="{B9E01242-A798-4AF3-A0A2-7C59DE02D6B1}"/>
          </ac:spMkLst>
        </pc:spChg>
      </pc:sldChg>
    </pc:docChg>
  </pc:docChgLst>
  <pc:docChgLst>
    <pc:chgData name="内田 陽子" userId="S::yoko_uchida@jpfgojp.onmicrosoft.com::3ba88787-b8da-4fc8-a417-83f627a88c5e" providerId="AD" clId="Web-{9231F01E-15F9-DB95-1036-BAB3D13BE49B}"/>
    <pc:docChg chg="addSld delSld modSld sldOrd">
      <pc:chgData name="内田 陽子" userId="S::yoko_uchida@jpfgojp.onmicrosoft.com::3ba88787-b8da-4fc8-a417-83f627a88c5e" providerId="AD" clId="Web-{9231F01E-15F9-DB95-1036-BAB3D13BE49B}" dt="2020-06-24T16:13:34.006" v="616"/>
      <pc:docMkLst>
        <pc:docMk/>
      </pc:docMkLst>
      <pc:sldChg chg="addSp delSp modSp">
        <pc:chgData name="内田 陽子" userId="S::yoko_uchida@jpfgojp.onmicrosoft.com::3ba88787-b8da-4fc8-a417-83f627a88c5e" providerId="AD" clId="Web-{9231F01E-15F9-DB95-1036-BAB3D13BE49B}" dt="2020-06-24T15:41:39.901" v="37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9231F01E-15F9-DB95-1036-BAB3D13BE49B}" dt="2020-06-24T15:39:36.714" v="23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5:39:28.573" v="2" actId="20577"/>
          <ac:spMkLst>
            <pc:docMk/>
            <pc:sldMk cId="2010396247" sldId="258"/>
            <ac:spMk id="3" creationId="{E0222A54-0EEB-4AA0-83C1-3E319CDEEA14}"/>
          </ac:spMkLst>
        </pc:spChg>
        <pc:picChg chg="add mod ord modCrop">
          <ac:chgData name="内田 陽子" userId="S::yoko_uchida@jpfgojp.onmicrosoft.com::3ba88787-b8da-4fc8-a417-83f627a88c5e" providerId="AD" clId="Web-{9231F01E-15F9-DB95-1036-BAB3D13BE49B}" dt="2020-06-24T15:41:39.901" v="37" actId="1076"/>
          <ac:picMkLst>
            <pc:docMk/>
            <pc:sldMk cId="2010396247" sldId="258"/>
            <ac:picMk id="5" creationId="{93226627-8860-4AA8-AED1-C59FFF8FFDAD}"/>
          </ac:picMkLst>
        </pc:picChg>
        <pc:picChg chg="del">
          <ac:chgData name="内田 陽子" userId="S::yoko_uchida@jpfgojp.onmicrosoft.com::3ba88787-b8da-4fc8-a417-83f627a88c5e" providerId="AD" clId="Web-{9231F01E-15F9-DB95-1036-BAB3D13BE49B}" dt="2020-06-24T15:41:15.370" v="34"/>
          <ac:picMkLst>
            <pc:docMk/>
            <pc:sldMk cId="2010396247" sldId="258"/>
            <ac:picMk id="10" creationId="{24D65E80-15BC-48C7-BF38-2F6831FE31D1}"/>
          </ac:picMkLst>
        </pc:picChg>
      </pc:sldChg>
      <pc:sldChg chg="addSp delSp modSp ord">
        <pc:chgData name="内田 陽子" userId="S::yoko_uchida@jpfgojp.onmicrosoft.com::3ba88787-b8da-4fc8-a417-83f627a88c5e" providerId="AD" clId="Web-{9231F01E-15F9-DB95-1036-BAB3D13BE49B}" dt="2020-06-24T16:02:30.719" v="440" actId="1076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9231F01E-15F9-DB95-1036-BAB3D13BE49B}" dt="2020-06-24T15:55:26.281" v="336" actId="20577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5:55:16.328" v="331" actId="20577"/>
          <ac:spMkLst>
            <pc:docMk/>
            <pc:sldMk cId="2292691927" sldId="408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9231F01E-15F9-DB95-1036-BAB3D13BE49B}" dt="2020-06-24T15:54:26.984" v="308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6:02:30.719" v="440" actId="1076"/>
          <ac:spMkLst>
            <pc:docMk/>
            <pc:sldMk cId="2292691927" sldId="408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9231F01E-15F9-DB95-1036-BAB3D13BE49B}" dt="2020-06-24T15:54:30.859" v="310"/>
          <ac:spMkLst>
            <pc:docMk/>
            <pc:sldMk cId="2292691927" sldId="408"/>
            <ac:spMk id="8" creationId="{427F8509-1AC2-40A2-B2B9-A9DB792533AF}"/>
          </ac:spMkLst>
        </pc:spChg>
        <pc:spChg chg="del">
          <ac:chgData name="内田 陽子" userId="S::yoko_uchida@jpfgojp.onmicrosoft.com::3ba88787-b8da-4fc8-a417-83f627a88c5e" providerId="AD" clId="Web-{9231F01E-15F9-DB95-1036-BAB3D13BE49B}" dt="2020-06-24T15:55:20.766" v="333"/>
          <ac:spMkLst>
            <pc:docMk/>
            <pc:sldMk cId="2292691927" sldId="40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231F01E-15F9-DB95-1036-BAB3D13BE49B}" dt="2020-06-24T15:55:20.750" v="332"/>
          <ac:spMkLst>
            <pc:docMk/>
            <pc:sldMk cId="2292691927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5:55:33.156" v="345" actId="20577"/>
          <ac:spMkLst>
            <pc:docMk/>
            <pc:sldMk cId="2292691927" sldId="408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9231F01E-15F9-DB95-1036-BAB3D13BE49B}" dt="2020-06-24T15:57:05.922" v="382" actId="20577"/>
          <ac:spMkLst>
            <pc:docMk/>
            <pc:sldMk cId="2292691927" sldId="408"/>
            <ac:spMk id="13" creationId="{EC3BAAD1-21D3-4C57-AB10-A7FA7CF9F3A3}"/>
          </ac:spMkLst>
        </pc:spChg>
        <pc:picChg chg="del">
          <ac:chgData name="内田 陽子" userId="S::yoko_uchida@jpfgojp.onmicrosoft.com::3ba88787-b8da-4fc8-a417-83f627a88c5e" providerId="AD" clId="Web-{9231F01E-15F9-DB95-1036-BAB3D13BE49B}" dt="2020-06-24T15:57:50.703" v="387"/>
          <ac:picMkLst>
            <pc:docMk/>
            <pc:sldMk cId="2292691927" sldId="408"/>
            <ac:picMk id="6" creationId="{FC3EFD14-5F0F-458F-ABA7-0E4DB0445AE9}"/>
          </ac:picMkLst>
        </pc:picChg>
        <pc:picChg chg="add mod ord modCrop">
          <ac:chgData name="内田 陽子" userId="S::yoko_uchida@jpfgojp.onmicrosoft.com::3ba88787-b8da-4fc8-a417-83f627a88c5e" providerId="AD" clId="Web-{9231F01E-15F9-DB95-1036-BAB3D13BE49B}" dt="2020-06-24T16:01:00.579" v="416"/>
          <ac:picMkLst>
            <pc:docMk/>
            <pc:sldMk cId="2292691927" sldId="408"/>
            <ac:picMk id="14" creationId="{BD41A6D7-8DEC-4A3F-BBE1-A00B4C14A61E}"/>
          </ac:picMkLst>
        </pc:picChg>
      </pc:sldChg>
      <pc:sldChg chg="addSp delSp modSp ord">
        <pc:chgData name="内田 陽子" userId="S::yoko_uchida@jpfgojp.onmicrosoft.com::3ba88787-b8da-4fc8-a417-83f627a88c5e" providerId="AD" clId="Web-{9231F01E-15F9-DB95-1036-BAB3D13BE49B}" dt="2020-06-24T15:47:11.090" v="161" actId="1076"/>
        <pc:sldMkLst>
          <pc:docMk/>
          <pc:sldMk cId="745387863" sldId="429"/>
        </pc:sldMkLst>
        <pc:spChg chg="del">
          <ac:chgData name="内田 陽子" userId="S::yoko_uchida@jpfgojp.onmicrosoft.com::3ba88787-b8da-4fc8-a417-83f627a88c5e" providerId="AD" clId="Web-{9231F01E-15F9-DB95-1036-BAB3D13BE49B}" dt="2020-06-24T15:43:38.074" v="67"/>
          <ac:spMkLst>
            <pc:docMk/>
            <pc:sldMk cId="745387863" sldId="42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5:43:34.261" v="64" actId="20577"/>
          <ac:spMkLst>
            <pc:docMk/>
            <pc:sldMk cId="745387863" sldId="4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5:46:41.309" v="159" actId="20577"/>
          <ac:spMkLst>
            <pc:docMk/>
            <pc:sldMk cId="745387863" sldId="4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5:47:11.090" v="161" actId="1076"/>
          <ac:spMkLst>
            <pc:docMk/>
            <pc:sldMk cId="745387863" sldId="42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231F01E-15F9-DB95-1036-BAB3D13BE49B}" dt="2020-06-24T15:43:38.074" v="66"/>
          <ac:spMkLst>
            <pc:docMk/>
            <pc:sldMk cId="745387863" sldId="42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5:43:55.011" v="82" actId="20577"/>
          <ac:spMkLst>
            <pc:docMk/>
            <pc:sldMk cId="745387863" sldId="42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231F01E-15F9-DB95-1036-BAB3D13BE49B}" dt="2020-06-24T15:43:38.074" v="65"/>
          <ac:spMkLst>
            <pc:docMk/>
            <pc:sldMk cId="745387863" sldId="429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9231F01E-15F9-DB95-1036-BAB3D13BE49B}" dt="2020-06-24T15:44:48.980" v="91"/>
          <ac:picMkLst>
            <pc:docMk/>
            <pc:sldMk cId="745387863" sldId="429"/>
            <ac:picMk id="5" creationId="{6C966C14-E0F7-4CCF-B0A5-23EC4FB39D3C}"/>
          </ac:picMkLst>
        </pc:picChg>
        <pc:picChg chg="add mod ord">
          <ac:chgData name="内田 陽子" userId="S::yoko_uchida@jpfgojp.onmicrosoft.com::3ba88787-b8da-4fc8-a417-83f627a88c5e" providerId="AD" clId="Web-{9231F01E-15F9-DB95-1036-BAB3D13BE49B}" dt="2020-06-24T15:44:47.214" v="90"/>
          <ac:picMkLst>
            <pc:docMk/>
            <pc:sldMk cId="745387863" sldId="429"/>
            <ac:picMk id="6" creationId="{90CCCFA7-C554-4134-B9A2-8D1BAA4CEF64}"/>
          </ac:picMkLst>
        </pc:picChg>
      </pc:sldChg>
      <pc:sldChg chg="addSp delSp modSp add replId">
        <pc:chgData name="内田 陽子" userId="S::yoko_uchida@jpfgojp.onmicrosoft.com::3ba88787-b8da-4fc8-a417-83f627a88c5e" providerId="AD" clId="Web-{9231F01E-15F9-DB95-1036-BAB3D13BE49B}" dt="2020-06-24T15:50:26.762" v="216" actId="1076"/>
        <pc:sldMkLst>
          <pc:docMk/>
          <pc:sldMk cId="1979277887" sldId="438"/>
        </pc:sldMkLst>
        <pc:spChg chg="mod">
          <ac:chgData name="内田 陽子" userId="S::yoko_uchida@jpfgojp.onmicrosoft.com::3ba88787-b8da-4fc8-a417-83f627a88c5e" providerId="AD" clId="Web-{9231F01E-15F9-DB95-1036-BAB3D13BE49B}" dt="2020-06-24T15:47:51.434" v="171" actId="20577"/>
          <ac:spMkLst>
            <pc:docMk/>
            <pc:sldMk cId="1979277887" sldId="43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5:49:02.152" v="206" actId="20577"/>
          <ac:spMkLst>
            <pc:docMk/>
            <pc:sldMk cId="1979277887" sldId="43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5:50:26.762" v="216" actId="1076"/>
          <ac:spMkLst>
            <pc:docMk/>
            <pc:sldMk cId="1979277887" sldId="43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231F01E-15F9-DB95-1036-BAB3D13BE49B}" dt="2020-06-24T15:47:54.668" v="172"/>
          <ac:spMkLst>
            <pc:docMk/>
            <pc:sldMk cId="1979277887" sldId="438"/>
            <ac:spMk id="10" creationId="{9A12C887-F2A3-44AE-B14D-889C875FFA4A}"/>
          </ac:spMkLst>
        </pc:spChg>
        <pc:picChg chg="add mod ord">
          <ac:chgData name="内田 陽子" userId="S::yoko_uchida@jpfgojp.onmicrosoft.com::3ba88787-b8da-4fc8-a417-83f627a88c5e" providerId="AD" clId="Web-{9231F01E-15F9-DB95-1036-BAB3D13BE49B}" dt="2020-06-24T15:50:16.418" v="214"/>
          <ac:picMkLst>
            <pc:docMk/>
            <pc:sldMk cId="1979277887" sldId="438"/>
            <ac:picMk id="2" creationId="{C41563AE-F002-4B12-AD17-E6FF82CEE5AD}"/>
          </ac:picMkLst>
        </pc:picChg>
        <pc:picChg chg="add del ord">
          <ac:chgData name="内田 陽子" userId="S::yoko_uchida@jpfgojp.onmicrosoft.com::3ba88787-b8da-4fc8-a417-83f627a88c5e" providerId="AD" clId="Web-{9231F01E-15F9-DB95-1036-BAB3D13BE49B}" dt="2020-06-24T15:50:18.637" v="215"/>
          <ac:picMkLst>
            <pc:docMk/>
            <pc:sldMk cId="1979277887" sldId="438"/>
            <ac:picMk id="5" creationId="{3294028D-011E-4E36-833B-C8636683BA5B}"/>
          </ac:picMkLst>
        </pc:picChg>
        <pc:picChg chg="del">
          <ac:chgData name="内田 陽子" userId="S::yoko_uchida@jpfgojp.onmicrosoft.com::3ba88787-b8da-4fc8-a417-83f627a88c5e" providerId="AD" clId="Web-{9231F01E-15F9-DB95-1036-BAB3D13BE49B}" dt="2020-06-24T15:49:41.449" v="209"/>
          <ac:picMkLst>
            <pc:docMk/>
            <pc:sldMk cId="1979277887" sldId="438"/>
            <ac:picMk id="6" creationId="{90CCCFA7-C554-4134-B9A2-8D1BAA4CEF64}"/>
          </ac:picMkLst>
        </pc:picChg>
      </pc:sldChg>
      <pc:sldChg chg="addSp delSp modSp add replId">
        <pc:chgData name="内田 陽子" userId="S::yoko_uchida@jpfgojp.onmicrosoft.com::3ba88787-b8da-4fc8-a417-83f627a88c5e" providerId="AD" clId="Web-{9231F01E-15F9-DB95-1036-BAB3D13BE49B}" dt="2020-06-24T16:02:19.032" v="438" actId="1076"/>
        <pc:sldMkLst>
          <pc:docMk/>
          <pc:sldMk cId="1720477652" sldId="439"/>
        </pc:sldMkLst>
        <pc:spChg chg="mod">
          <ac:chgData name="内田 陽子" userId="S::yoko_uchida@jpfgojp.onmicrosoft.com::3ba88787-b8da-4fc8-a417-83f627a88c5e" providerId="AD" clId="Web-{9231F01E-15F9-DB95-1036-BAB3D13BE49B}" dt="2020-06-24T15:51:32.966" v="237" actId="20577"/>
          <ac:spMkLst>
            <pc:docMk/>
            <pc:sldMk cId="1720477652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5:53:05.374" v="300" actId="20577"/>
          <ac:spMkLst>
            <pc:docMk/>
            <pc:sldMk cId="1720477652" sldId="439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9231F01E-15F9-DB95-1036-BAB3D13BE49B}" dt="2020-06-24T15:51:58.765" v="281" actId="20577"/>
          <ac:spMkLst>
            <pc:docMk/>
            <pc:sldMk cId="1720477652" sldId="439"/>
            <ac:spMk id="5" creationId="{7AC29299-B9FC-4C08-81FC-EA5ECDEA5DF9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6:02:19.032" v="438" actId="1076"/>
          <ac:spMkLst>
            <pc:docMk/>
            <pc:sldMk cId="1720477652" sldId="439"/>
            <ac:spMk id="7" creationId="{1AF68CEC-B70C-4DFA-9973-E5B8A12ED17D}"/>
          </ac:spMkLst>
        </pc:spChg>
        <pc:picChg chg="del">
          <ac:chgData name="内田 陽子" userId="S::yoko_uchida@jpfgojp.onmicrosoft.com::3ba88787-b8da-4fc8-a417-83f627a88c5e" providerId="AD" clId="Web-{9231F01E-15F9-DB95-1036-BAB3D13BE49B}" dt="2020-06-24T15:59:08.110" v="393"/>
          <ac:picMkLst>
            <pc:docMk/>
            <pc:sldMk cId="1720477652" sldId="439"/>
            <ac:picMk id="2" creationId="{C41563AE-F002-4B12-AD17-E6FF82CEE5AD}"/>
          </ac:picMkLst>
        </pc:picChg>
        <pc:picChg chg="add mod ord">
          <ac:chgData name="内田 陽子" userId="S::yoko_uchida@jpfgojp.onmicrosoft.com::3ba88787-b8da-4fc8-a417-83f627a88c5e" providerId="AD" clId="Web-{9231F01E-15F9-DB95-1036-BAB3D13BE49B}" dt="2020-06-24T15:59:05.313" v="392"/>
          <ac:picMkLst>
            <pc:docMk/>
            <pc:sldMk cId="1720477652" sldId="439"/>
            <ac:picMk id="8" creationId="{1920C5B7-3C35-431D-8CD3-7C3D5EF733F8}"/>
          </ac:picMkLst>
        </pc:picChg>
      </pc:sldChg>
      <pc:sldChg chg="add del replId">
        <pc:chgData name="内田 陽子" userId="S::yoko_uchida@jpfgojp.onmicrosoft.com::3ba88787-b8da-4fc8-a417-83f627a88c5e" providerId="AD" clId="Web-{9231F01E-15F9-DB95-1036-BAB3D13BE49B}" dt="2020-06-24T15:53:41.906" v="302"/>
        <pc:sldMkLst>
          <pc:docMk/>
          <pc:sldMk cId="373637507" sldId="440"/>
        </pc:sldMkLst>
      </pc:sldChg>
      <pc:sldChg chg="addSp delSp modSp add replId">
        <pc:chgData name="内田 陽子" userId="S::yoko_uchida@jpfgojp.onmicrosoft.com::3ba88787-b8da-4fc8-a417-83f627a88c5e" providerId="AD" clId="Web-{9231F01E-15F9-DB95-1036-BAB3D13BE49B}" dt="2020-06-24T16:03:43.563" v="502" actId="20577"/>
        <pc:sldMkLst>
          <pc:docMk/>
          <pc:sldMk cId="3742537282" sldId="440"/>
        </pc:sldMkLst>
        <pc:spChg chg="mod">
          <ac:chgData name="内田 陽子" userId="S::yoko_uchida@jpfgojp.onmicrosoft.com::3ba88787-b8da-4fc8-a417-83f627a88c5e" providerId="AD" clId="Web-{9231F01E-15F9-DB95-1036-BAB3D13BE49B}" dt="2020-06-24T16:02:54.751" v="481" actId="20577"/>
          <ac:spMkLst>
            <pc:docMk/>
            <pc:sldMk cId="3742537282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6:01:45.360" v="430" actId="20577"/>
          <ac:spMkLst>
            <pc:docMk/>
            <pc:sldMk cId="3742537282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6:02:10.298" v="437" actId="1076"/>
          <ac:spMkLst>
            <pc:docMk/>
            <pc:sldMk cId="3742537282" sldId="440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9231F01E-15F9-DB95-1036-BAB3D13BE49B}" dt="2020-06-24T16:03:43.563" v="502" actId="20577"/>
          <ac:spMkLst>
            <pc:docMk/>
            <pc:sldMk cId="3742537282" sldId="440"/>
            <ac:spMk id="9" creationId="{4B9013C4-35AA-48E7-8909-D68AC90167C6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6:03:02.719" v="487" actId="20577"/>
          <ac:spMkLst>
            <pc:docMk/>
            <pc:sldMk cId="3742537282" sldId="440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5:59:57.829" v="407" actId="20577"/>
          <ac:spMkLst>
            <pc:docMk/>
            <pc:sldMk cId="3742537282" sldId="440"/>
            <ac:spMk id="13" creationId="{EC3BAAD1-21D3-4C57-AB10-A7FA7CF9F3A3}"/>
          </ac:spMkLst>
        </pc:spChg>
        <pc:picChg chg="add mod ord">
          <ac:chgData name="内田 陽子" userId="S::yoko_uchida@jpfgojp.onmicrosoft.com::3ba88787-b8da-4fc8-a417-83f627a88c5e" providerId="AD" clId="Web-{9231F01E-15F9-DB95-1036-BAB3D13BE49B}" dt="2020-06-24T16:00:31.438" v="411"/>
          <ac:picMkLst>
            <pc:docMk/>
            <pc:sldMk cId="3742537282" sldId="440"/>
            <ac:picMk id="4" creationId="{8A1EF40A-3025-4A9E-834A-12FB51800CDE}"/>
          </ac:picMkLst>
        </pc:picChg>
        <pc:picChg chg="del">
          <ac:chgData name="内田 陽子" userId="S::yoko_uchida@jpfgojp.onmicrosoft.com::3ba88787-b8da-4fc8-a417-83f627a88c5e" providerId="AD" clId="Web-{9231F01E-15F9-DB95-1036-BAB3D13BE49B}" dt="2020-06-24T16:00:32.938" v="412"/>
          <ac:picMkLst>
            <pc:docMk/>
            <pc:sldMk cId="3742537282" sldId="440"/>
            <ac:picMk id="14" creationId="{BD41A6D7-8DEC-4A3F-BBE1-A00B4C14A61E}"/>
          </ac:picMkLst>
        </pc:picChg>
      </pc:sldChg>
      <pc:sldChg chg="addSp delSp modSp add replId">
        <pc:chgData name="内田 陽子" userId="S::yoko_uchida@jpfgojp.onmicrosoft.com::3ba88787-b8da-4fc8-a417-83f627a88c5e" providerId="AD" clId="Web-{9231F01E-15F9-DB95-1036-BAB3D13BE49B}" dt="2020-06-24T16:06:39.392" v="554" actId="1076"/>
        <pc:sldMkLst>
          <pc:docMk/>
          <pc:sldMk cId="172757452" sldId="441"/>
        </pc:sldMkLst>
        <pc:spChg chg="add del">
          <ac:chgData name="内田 陽子" userId="S::yoko_uchida@jpfgojp.onmicrosoft.com::3ba88787-b8da-4fc8-a417-83f627a88c5e" providerId="AD" clId="Web-{9231F01E-15F9-DB95-1036-BAB3D13BE49B}" dt="2020-06-24T16:05:01.017" v="533"/>
          <ac:spMkLst>
            <pc:docMk/>
            <pc:sldMk cId="172757452" sldId="441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9231F01E-15F9-DB95-1036-BAB3D13BE49B}" dt="2020-06-24T16:04:52.813" v="527"/>
          <ac:spMkLst>
            <pc:docMk/>
            <pc:sldMk cId="172757452" sldId="441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9231F01E-15F9-DB95-1036-BAB3D13BE49B}" dt="2020-06-24T16:04:52.813" v="527"/>
          <ac:spMkLst>
            <pc:docMk/>
            <pc:sldMk cId="172757452" sldId="441"/>
            <ac:spMk id="6" creationId="{420491C7-438D-41B2-AB3F-009345CB602B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6:06:39.392" v="554" actId="1076"/>
          <ac:spMkLst>
            <pc:docMk/>
            <pc:sldMk cId="172757452" sldId="441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9231F01E-15F9-DB95-1036-BAB3D13BE49B}" dt="2020-06-24T16:05:01.017" v="531"/>
          <ac:spMkLst>
            <pc:docMk/>
            <pc:sldMk cId="172757452" sldId="441"/>
            <ac:spMk id="9" creationId="{4B9013C4-35AA-48E7-8909-D68AC90167C6}"/>
          </ac:spMkLst>
        </pc:spChg>
        <pc:spChg chg="add del">
          <ac:chgData name="内田 陽子" userId="S::yoko_uchida@jpfgojp.onmicrosoft.com::3ba88787-b8da-4fc8-a417-83f627a88c5e" providerId="AD" clId="Web-{9231F01E-15F9-DB95-1036-BAB3D13BE49B}" dt="2020-06-24T16:05:01.017" v="532"/>
          <ac:spMkLst>
            <pc:docMk/>
            <pc:sldMk cId="172757452" sldId="441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6:06:34.735" v="553" actId="20577"/>
          <ac:spMkLst>
            <pc:docMk/>
            <pc:sldMk cId="172757452" sldId="441"/>
            <ac:spMk id="13" creationId="{EC3BAAD1-21D3-4C57-AB10-A7FA7CF9F3A3}"/>
          </ac:spMkLst>
        </pc:spChg>
        <pc:picChg chg="del">
          <ac:chgData name="内田 陽子" userId="S::yoko_uchida@jpfgojp.onmicrosoft.com::3ba88787-b8da-4fc8-a417-83f627a88c5e" providerId="AD" clId="Web-{9231F01E-15F9-DB95-1036-BAB3D13BE49B}" dt="2020-06-24T16:06:07.642" v="542"/>
          <ac:picMkLst>
            <pc:docMk/>
            <pc:sldMk cId="172757452" sldId="441"/>
            <ac:picMk id="4" creationId="{8A1EF40A-3025-4A9E-834A-12FB51800CDE}"/>
          </ac:picMkLst>
        </pc:picChg>
        <pc:picChg chg="add del mod ord">
          <ac:chgData name="内田 陽子" userId="S::yoko_uchida@jpfgojp.onmicrosoft.com::3ba88787-b8da-4fc8-a417-83f627a88c5e" providerId="AD" clId="Web-{9231F01E-15F9-DB95-1036-BAB3D13BE49B}" dt="2020-06-24T16:06:05.267" v="541"/>
          <ac:picMkLst>
            <pc:docMk/>
            <pc:sldMk cId="172757452" sldId="441"/>
            <ac:picMk id="8" creationId="{885A8F8C-D74D-483D-A7AE-31F2C4AEFF7F}"/>
          </ac:picMkLst>
        </pc:picChg>
      </pc:sldChg>
      <pc:sldChg chg="addSp delSp modSp add replId">
        <pc:chgData name="内田 陽子" userId="S::yoko_uchida@jpfgojp.onmicrosoft.com::3ba88787-b8da-4fc8-a417-83f627a88c5e" providerId="AD" clId="Web-{9231F01E-15F9-DB95-1036-BAB3D13BE49B}" dt="2020-06-24T16:11:59.506" v="614" actId="20577"/>
        <pc:sldMkLst>
          <pc:docMk/>
          <pc:sldMk cId="2764503117" sldId="442"/>
        </pc:sldMkLst>
        <pc:spChg chg="mod">
          <ac:chgData name="内田 陽子" userId="S::yoko_uchida@jpfgojp.onmicrosoft.com::3ba88787-b8da-4fc8-a417-83f627a88c5e" providerId="AD" clId="Web-{9231F01E-15F9-DB95-1036-BAB3D13BE49B}" dt="2020-06-24T16:09:02.412" v="575" actId="20577"/>
          <ac:spMkLst>
            <pc:docMk/>
            <pc:sldMk cId="2764503117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231F01E-15F9-DB95-1036-BAB3D13BE49B}" dt="2020-06-24T16:11:59.506" v="614" actId="20577"/>
          <ac:spMkLst>
            <pc:docMk/>
            <pc:sldMk cId="2764503117" sldId="442"/>
            <ac:spMk id="13" creationId="{EC3BAAD1-21D3-4C57-AB10-A7FA7CF9F3A3}"/>
          </ac:spMkLst>
        </pc:spChg>
        <pc:picChg chg="add mod ord">
          <ac:chgData name="内田 陽子" userId="S::yoko_uchida@jpfgojp.onmicrosoft.com::3ba88787-b8da-4fc8-a417-83f627a88c5e" providerId="AD" clId="Web-{9231F01E-15F9-DB95-1036-BAB3D13BE49B}" dt="2020-06-24T16:09:17.928" v="579"/>
          <ac:picMkLst>
            <pc:docMk/>
            <pc:sldMk cId="2764503117" sldId="442"/>
            <ac:picMk id="2" creationId="{4225A653-C9EE-401C-BFB9-F09C3FD39B98}"/>
          </ac:picMkLst>
        </pc:picChg>
        <pc:picChg chg="del">
          <ac:chgData name="内田 陽子" userId="S::yoko_uchida@jpfgojp.onmicrosoft.com::3ba88787-b8da-4fc8-a417-83f627a88c5e" providerId="AD" clId="Web-{9231F01E-15F9-DB95-1036-BAB3D13BE49B}" dt="2020-06-24T16:09:21.615" v="580"/>
          <ac:picMkLst>
            <pc:docMk/>
            <pc:sldMk cId="2764503117" sldId="442"/>
            <ac:picMk id="8" creationId="{885A8F8C-D74D-483D-A7AE-31F2C4AEFF7F}"/>
          </ac:picMkLst>
        </pc:picChg>
      </pc:sldChg>
      <pc:sldChg chg="add ord">
        <pc:chgData name="内田 陽子" userId="S::yoko_uchida@jpfgojp.onmicrosoft.com::3ba88787-b8da-4fc8-a417-83f627a88c5e" providerId="AD" clId="Web-{9231F01E-15F9-DB95-1036-BAB3D13BE49B}" dt="2020-06-24T16:13:34.006" v="616"/>
        <pc:sldMkLst>
          <pc:docMk/>
          <pc:sldMk cId="3497973209" sldId="443"/>
        </pc:sldMkLst>
      </pc:sldChg>
    </pc:docChg>
  </pc:docChgLst>
  <pc:docChgLst>
    <pc:chgData name="内田 陽子" userId="S::yoko_uchida@jpfgojp.onmicrosoft.com::3ba88787-b8da-4fc8-a417-83f627a88c5e" providerId="AD" clId="Web-{04D6AE22-FC44-3D64-688F-5DBC7C66F94B}"/>
    <pc:docChg chg="modSld sldOrd">
      <pc:chgData name="内田 陽子" userId="S::yoko_uchida@jpfgojp.onmicrosoft.com::3ba88787-b8da-4fc8-a417-83f627a88c5e" providerId="AD" clId="Web-{04D6AE22-FC44-3D64-688F-5DBC7C66F94B}" dt="2020-06-25T06:43:27.172" v="310" actId="20577"/>
      <pc:docMkLst>
        <pc:docMk/>
      </pc:docMkLst>
      <pc:sldChg chg="addSp delSp modSp ord">
        <pc:chgData name="内田 陽子" userId="S::yoko_uchida@jpfgojp.onmicrosoft.com::3ba88787-b8da-4fc8-a417-83f627a88c5e" providerId="AD" clId="Web-{04D6AE22-FC44-3D64-688F-5DBC7C66F94B}" dt="2020-06-25T06:02:00.385" v="112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04D6AE22-FC44-3D64-688F-5DBC7C66F94B}" dt="2020-06-25T05:59:52.728" v="97" actId="1076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04D6AE22-FC44-3D64-688F-5DBC7C66F94B}" dt="2020-06-25T05:56:56.539" v="51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4D6AE22-FC44-3D64-688F-5DBC7C66F94B}" dt="2020-06-25T06:02:00.385" v="112" actId="20577"/>
          <ac:spMkLst>
            <pc:docMk/>
            <pc:sldMk cId="1239041308" sldId="323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04D6AE22-FC44-3D64-688F-5DBC7C66F94B}" dt="2020-06-25T05:57:29.258" v="85"/>
          <ac:spMkLst>
            <pc:docMk/>
            <pc:sldMk cId="1239041308" sldId="32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04D6AE22-FC44-3D64-688F-5DBC7C66F94B}" dt="2020-06-25T05:57:29.258" v="84"/>
          <ac:spMkLst>
            <pc:docMk/>
            <pc:sldMk cId="1239041308" sldId="32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04D6AE22-FC44-3D64-688F-5DBC7C66F94B}" dt="2020-06-25T05:57:29.258" v="83"/>
          <ac:spMkLst>
            <pc:docMk/>
            <pc:sldMk cId="1239041308" sldId="323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04D6AE22-FC44-3D64-688F-5DBC7C66F94B}" dt="2020-06-25T05:58:26.524" v="91" actId="1076"/>
          <ac:spMkLst>
            <pc:docMk/>
            <pc:sldMk cId="1239041308" sldId="323"/>
            <ac:spMk id="17" creationId="{DED66336-80A0-41D2-B48D-2ACA58B62ACB}"/>
          </ac:spMkLst>
        </pc:spChg>
        <pc:spChg chg="add mod">
          <ac:chgData name="内田 陽子" userId="S::yoko_uchida@jpfgojp.onmicrosoft.com::3ba88787-b8da-4fc8-a417-83f627a88c5e" providerId="AD" clId="Web-{04D6AE22-FC44-3D64-688F-5DBC7C66F94B}" dt="2020-06-25T05:59:43.181" v="96" actId="1076"/>
          <ac:spMkLst>
            <pc:docMk/>
            <pc:sldMk cId="1239041308" sldId="323"/>
            <ac:spMk id="18" creationId="{C044CA87-4FC7-4439-AD98-FD9D4FB248EA}"/>
          </ac:spMkLst>
        </pc:spChg>
        <pc:spChg chg="add mod">
          <ac:chgData name="内田 陽子" userId="S::yoko_uchida@jpfgojp.onmicrosoft.com::3ba88787-b8da-4fc8-a417-83f627a88c5e" providerId="AD" clId="Web-{04D6AE22-FC44-3D64-688F-5DBC7C66F94B}" dt="2020-06-25T05:59:52.743" v="98" actId="1076"/>
          <ac:spMkLst>
            <pc:docMk/>
            <pc:sldMk cId="1239041308" sldId="323"/>
            <ac:spMk id="19" creationId="{4CEE3D5A-8CF2-4D00-BE8E-D2F4F2E09ADD}"/>
          </ac:spMkLst>
        </pc:spChg>
        <pc:graphicFrameChg chg="add del mod">
          <ac:chgData name="内田 陽子" userId="S::yoko_uchida@jpfgojp.onmicrosoft.com::3ba88787-b8da-4fc8-a417-83f627a88c5e" providerId="AD" clId="Web-{04D6AE22-FC44-3D64-688F-5DBC7C66F94B}" dt="2020-06-25T05:50:21.801" v="19"/>
          <ac:graphicFrameMkLst>
            <pc:docMk/>
            <pc:sldMk cId="1239041308" sldId="323"/>
            <ac:graphicFrameMk id="6" creationId="{37BD5B4A-016E-42B9-8437-C627B1121975}"/>
          </ac:graphicFrameMkLst>
        </pc:graphicFrameChg>
        <pc:graphicFrameChg chg="add del mod">
          <ac:chgData name="内田 陽子" userId="S::yoko_uchida@jpfgojp.onmicrosoft.com::3ba88787-b8da-4fc8-a417-83f627a88c5e" providerId="AD" clId="Web-{04D6AE22-FC44-3D64-688F-5DBC7C66F94B}" dt="2020-06-25T05:50:42.911" v="21"/>
          <ac:graphicFrameMkLst>
            <pc:docMk/>
            <pc:sldMk cId="1239041308" sldId="323"/>
            <ac:graphicFrameMk id="12" creationId="{0638998E-B27E-4C22-9659-9D94F554DEB1}"/>
          </ac:graphicFrameMkLst>
        </pc:graphicFrameChg>
        <pc:graphicFrameChg chg="add del mod">
          <ac:chgData name="内田 陽子" userId="S::yoko_uchida@jpfgojp.onmicrosoft.com::3ba88787-b8da-4fc8-a417-83f627a88c5e" providerId="AD" clId="Web-{04D6AE22-FC44-3D64-688F-5DBC7C66F94B}" dt="2020-06-25T05:53:47.600" v="27"/>
          <ac:graphicFrameMkLst>
            <pc:docMk/>
            <pc:sldMk cId="1239041308" sldId="323"/>
            <ac:graphicFrameMk id="14" creationId="{32A2C133-1367-414B-A842-092DCA3D6A46}"/>
          </ac:graphicFrameMkLst>
        </pc:graphicFrameChg>
        <pc:graphicFrameChg chg="add del mod">
          <ac:chgData name="内田 陽子" userId="S::yoko_uchida@jpfgojp.onmicrosoft.com::3ba88787-b8da-4fc8-a417-83f627a88c5e" providerId="AD" clId="Web-{04D6AE22-FC44-3D64-688F-5DBC7C66F94B}" dt="2020-06-25T05:56:20.351" v="33"/>
          <ac:graphicFrameMkLst>
            <pc:docMk/>
            <pc:sldMk cId="1239041308" sldId="323"/>
            <ac:graphicFrameMk id="16" creationId="{1EA3759A-94F2-4BC6-8805-5FC5CE29039D}"/>
          </ac:graphicFrameMkLst>
        </pc:graphicFrameChg>
      </pc:sldChg>
      <pc:sldChg chg="delSp modSp ord">
        <pc:chgData name="内田 陽子" userId="S::yoko_uchida@jpfgojp.onmicrosoft.com::3ba88787-b8da-4fc8-a417-83f627a88c5e" providerId="AD" clId="Web-{04D6AE22-FC44-3D64-688F-5DBC7C66F94B}" dt="2020-06-25T06:43:07.719" v="288"/>
        <pc:sldMkLst>
          <pc:docMk/>
          <pc:sldMk cId="3798892302" sldId="399"/>
        </pc:sldMkLst>
        <pc:spChg chg="mod">
          <ac:chgData name="内田 陽子" userId="S::yoko_uchida@jpfgojp.onmicrosoft.com::3ba88787-b8da-4fc8-a417-83f627a88c5e" providerId="AD" clId="Web-{04D6AE22-FC44-3D64-688F-5DBC7C66F94B}" dt="2020-06-25T06:42:48.266" v="264" actId="20577"/>
          <ac:spMkLst>
            <pc:docMk/>
            <pc:sldMk cId="3798892302" sldId="3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04D6AE22-FC44-3D64-688F-5DBC7C66F94B}" dt="2020-06-25T06:38:34.346" v="173" actId="20577"/>
          <ac:spMkLst>
            <pc:docMk/>
            <pc:sldMk cId="3798892302" sldId="3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4D6AE22-FC44-3D64-688F-5DBC7C66F94B}" dt="2020-06-25T06:39:45.814" v="180" actId="1076"/>
          <ac:spMkLst>
            <pc:docMk/>
            <pc:sldMk cId="3798892302" sldId="3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4D6AE22-FC44-3D64-688F-5DBC7C66F94B}" dt="2020-06-25T06:39:03.017" v="176" actId="1076"/>
          <ac:spMkLst>
            <pc:docMk/>
            <pc:sldMk cId="3798892302" sldId="39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04D6AE22-FC44-3D64-688F-5DBC7C66F94B}" dt="2020-06-25T06:43:05.500" v="286" actId="20577"/>
          <ac:spMkLst>
            <pc:docMk/>
            <pc:sldMk cId="3798892302" sldId="39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04D6AE22-FC44-3D64-688F-5DBC7C66F94B}" dt="2020-06-25T06:43:07.719" v="288"/>
          <ac:spMkLst>
            <pc:docMk/>
            <pc:sldMk cId="3798892302" sldId="3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04D6AE22-FC44-3D64-688F-5DBC7C66F94B}" dt="2020-06-25T06:42:55.750" v="275" actId="20577"/>
          <ac:spMkLst>
            <pc:docMk/>
            <pc:sldMk cId="3798892302" sldId="399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04D6AE22-FC44-3D64-688F-5DBC7C66F94B}" dt="2020-06-25T06:42:33.032" v="249" actId="20577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04D6AE22-FC44-3D64-688F-5DBC7C66F94B}" dt="2020-06-25T06:42:33.032" v="249" actId="20577"/>
          <ac:spMkLst>
            <pc:docMk/>
            <pc:sldMk cId="2793208187" sldId="4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04D6AE22-FC44-3D64-688F-5DBC7C66F94B}" dt="2020-06-25T06:42:11.641" v="219" actId="14100"/>
          <ac:spMkLst>
            <pc:docMk/>
            <pc:sldMk cId="2793208187" sldId="4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4D6AE22-FC44-3D64-688F-5DBC7C66F94B}" dt="2020-06-25T06:41:14.704" v="189" actId="20577"/>
          <ac:spMkLst>
            <pc:docMk/>
            <pc:sldMk cId="2793208187" sldId="400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04D6AE22-FC44-3D64-688F-5DBC7C66F94B}" dt="2020-06-25T06:42:17.376" v="222"/>
          <ac:spMkLst>
            <pc:docMk/>
            <pc:sldMk cId="2793208187" sldId="400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04D6AE22-FC44-3D64-688F-5DBC7C66F94B}" dt="2020-06-25T06:42:17.376" v="221"/>
          <ac:spMkLst>
            <pc:docMk/>
            <pc:sldMk cId="2793208187" sldId="40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04D6AE22-FC44-3D64-688F-5DBC7C66F94B}" dt="2020-06-25T06:42:17.360" v="220"/>
          <ac:spMkLst>
            <pc:docMk/>
            <pc:sldMk cId="2793208187" sldId="400"/>
            <ac:spMk id="11" creationId="{9557DDCB-0AF4-4AFF-A705-E5DBBE957561}"/>
          </ac:spMkLst>
        </pc:spChg>
        <pc:graphicFrameChg chg="add del mod">
          <ac:chgData name="内田 陽子" userId="S::yoko_uchida@jpfgojp.onmicrosoft.com::3ba88787-b8da-4fc8-a417-83f627a88c5e" providerId="AD" clId="Web-{04D6AE22-FC44-3D64-688F-5DBC7C66F94B}" dt="2020-06-25T06:40:27.517" v="183"/>
          <ac:graphicFrameMkLst>
            <pc:docMk/>
            <pc:sldMk cId="2793208187" sldId="400"/>
            <ac:graphicFrameMk id="6" creationId="{BF70D11C-F5AA-41AB-BA21-E4CFDAE4CC21}"/>
          </ac:graphicFrameMkLst>
        </pc:graphicFrameChg>
      </pc:sldChg>
      <pc:sldChg chg="addSp delSp modSp ord">
        <pc:chgData name="内田 陽子" userId="S::yoko_uchida@jpfgojp.onmicrosoft.com::3ba88787-b8da-4fc8-a417-83f627a88c5e" providerId="AD" clId="Web-{04D6AE22-FC44-3D64-688F-5DBC7C66F94B}" dt="2020-06-25T06:43:27.172" v="309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04D6AE22-FC44-3D64-688F-5DBC7C66F94B}" dt="2020-06-25T06:43:27.172" v="309" actId="20577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04D6AE22-FC44-3D64-688F-5DBC7C66F94B}" dt="2020-06-25T06:36:48.862" v="154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4D6AE22-FC44-3D64-688F-5DBC7C66F94B}" dt="2020-06-25T06:06:00.574" v="136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4D6AE22-FC44-3D64-688F-5DBC7C66F94B}" dt="2020-06-25T06:38:50.611" v="174" actId="1076"/>
          <ac:spMkLst>
            <pc:docMk/>
            <pc:sldMk cId="219858601" sldId="419"/>
            <ac:spMk id="7" creationId="{1AF68CEC-B70C-4DFA-9973-E5B8A12ED17D}"/>
          </ac:spMkLst>
        </pc:spChg>
        <pc:graphicFrameChg chg="add del mod">
          <ac:chgData name="内田 陽子" userId="S::yoko_uchida@jpfgojp.onmicrosoft.com::3ba88787-b8da-4fc8-a417-83f627a88c5e" providerId="AD" clId="Web-{04D6AE22-FC44-3D64-688F-5DBC7C66F94B}" dt="2020-06-25T06:04:24.667" v="124"/>
          <ac:graphicFrameMkLst>
            <pc:docMk/>
            <pc:sldMk cId="219858601" sldId="419"/>
            <ac:graphicFrameMk id="6" creationId="{ACA8F4D9-BC10-4158-A98D-65E181BA5192}"/>
          </ac:graphicFrameMkLst>
        </pc:graphicFrameChg>
        <pc:graphicFrameChg chg="add del mod">
          <ac:chgData name="内田 陽子" userId="S::yoko_uchida@jpfgojp.onmicrosoft.com::3ba88787-b8da-4fc8-a417-83f627a88c5e" providerId="AD" clId="Web-{04D6AE22-FC44-3D64-688F-5DBC7C66F94B}" dt="2020-06-25T06:04:46.074" v="126"/>
          <ac:graphicFrameMkLst>
            <pc:docMk/>
            <pc:sldMk cId="219858601" sldId="419"/>
            <ac:graphicFrameMk id="12" creationId="{AFF2E842-886D-4042-B32F-6F36B51A4913}"/>
          </ac:graphicFrameMkLst>
        </pc:graphicFrameChg>
        <pc:graphicFrameChg chg="add del mod">
          <ac:chgData name="内田 陽子" userId="S::yoko_uchida@jpfgojp.onmicrosoft.com::3ba88787-b8da-4fc8-a417-83f627a88c5e" providerId="AD" clId="Web-{04D6AE22-FC44-3D64-688F-5DBC7C66F94B}" dt="2020-06-25T06:05:03.980" v="128"/>
          <ac:graphicFrameMkLst>
            <pc:docMk/>
            <pc:sldMk cId="219858601" sldId="419"/>
            <ac:graphicFrameMk id="14" creationId="{A3D7CAFC-0D60-430F-962B-799386643DAF}"/>
          </ac:graphicFrameMkLst>
        </pc:graphicFrameChg>
        <pc:graphicFrameChg chg="add del mod">
          <ac:chgData name="内田 陽子" userId="S::yoko_uchida@jpfgojp.onmicrosoft.com::3ba88787-b8da-4fc8-a417-83f627a88c5e" providerId="AD" clId="Web-{04D6AE22-FC44-3D64-688F-5DBC7C66F94B}" dt="2020-06-25T06:05:35.137" v="130"/>
          <ac:graphicFrameMkLst>
            <pc:docMk/>
            <pc:sldMk cId="219858601" sldId="419"/>
            <ac:graphicFrameMk id="16" creationId="{FD5CED07-D5D3-48FB-B4DC-5D452F125252}"/>
          </ac:graphicFrameMkLst>
        </pc:graphicFrameChg>
      </pc:sldChg>
    </pc:docChg>
  </pc:docChgLst>
  <pc:docChgLst>
    <pc:chgData name="内田 陽子" userId="S::yoko_uchida@jpfgojp.onmicrosoft.com::3ba88787-b8da-4fc8-a417-83f627a88c5e" providerId="AD" clId="Web-{97DA13B1-E794-F991-AB92-56B7E4437315}"/>
    <pc:docChg chg="modSld">
      <pc:chgData name="内田 陽子" userId="S::yoko_uchida@jpfgojp.onmicrosoft.com::3ba88787-b8da-4fc8-a417-83f627a88c5e" providerId="AD" clId="Web-{97DA13B1-E794-F991-AB92-56B7E4437315}" dt="2020-06-30T13:27:48.621" v="2" actId="1076"/>
      <pc:docMkLst>
        <pc:docMk/>
      </pc:docMkLst>
      <pc:sldChg chg="modSp">
        <pc:chgData name="内田 陽子" userId="S::yoko_uchida@jpfgojp.onmicrosoft.com::3ba88787-b8da-4fc8-a417-83f627a88c5e" providerId="AD" clId="Web-{97DA13B1-E794-F991-AB92-56B7E4437315}" dt="2020-06-30T13:27:48.621" v="2" actId="1076"/>
        <pc:sldMkLst>
          <pc:docMk/>
          <pc:sldMk cId="465409923" sldId="375"/>
        </pc:sldMkLst>
        <pc:spChg chg="mod">
          <ac:chgData name="内田 陽子" userId="S::yoko_uchida@jpfgojp.onmicrosoft.com::3ba88787-b8da-4fc8-a417-83f627a88c5e" providerId="AD" clId="Web-{97DA13B1-E794-F991-AB92-56B7E4437315}" dt="2020-06-30T13:27:37.871" v="1" actId="14100"/>
          <ac:spMkLst>
            <pc:docMk/>
            <pc:sldMk cId="465409923" sldId="375"/>
            <ac:spMk id="14" creationId="{57E36748-D039-4432-9CB2-4B747CFF4925}"/>
          </ac:spMkLst>
        </pc:spChg>
        <pc:spChg chg="mod">
          <ac:chgData name="内田 陽子" userId="S::yoko_uchida@jpfgojp.onmicrosoft.com::3ba88787-b8da-4fc8-a417-83f627a88c5e" providerId="AD" clId="Web-{97DA13B1-E794-F991-AB92-56B7E4437315}" dt="2020-06-30T13:27:48.621" v="2" actId="1076"/>
          <ac:spMkLst>
            <pc:docMk/>
            <pc:sldMk cId="465409923" sldId="375"/>
            <ac:spMk id="16" creationId="{A9654102-D980-4A60-89D9-3C6134686C14}"/>
          </ac:spMkLst>
        </pc:spChg>
      </pc:sldChg>
    </pc:docChg>
  </pc:docChgLst>
  <pc:docChgLst>
    <pc:chgData name="内田 陽子" userId="S::yoko_uchida@jpfgojp.onmicrosoft.com::3ba88787-b8da-4fc8-a417-83f627a88c5e" providerId="AD" clId="Web-{29BB7AED-AB45-4823-308E-CAA3714EDA3D}"/>
    <pc:docChg chg="addSld delSld modSld sldOrd">
      <pc:chgData name="内田 陽子" userId="S::yoko_uchida@jpfgojp.onmicrosoft.com::3ba88787-b8da-4fc8-a417-83f627a88c5e" providerId="AD" clId="Web-{29BB7AED-AB45-4823-308E-CAA3714EDA3D}" dt="2020-06-26T15:20:55.305" v="2546" actId="1076"/>
      <pc:docMkLst>
        <pc:docMk/>
      </pc:docMkLst>
      <pc:sldChg chg="modSp">
        <pc:chgData name="内田 陽子" userId="S::yoko_uchida@jpfgojp.onmicrosoft.com::3ba88787-b8da-4fc8-a417-83f627a88c5e" providerId="AD" clId="Web-{29BB7AED-AB45-4823-308E-CAA3714EDA3D}" dt="2020-06-25T13:30:17.763" v="67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29BB7AED-AB45-4823-308E-CAA3714EDA3D}" dt="2020-06-25T13:28:52.872" v="17" actId="2057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5T13:28:20.091" v="1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5T13:30:17.763" v="67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5T13:28:49.294" v="14" actId="20577"/>
          <ac:spMkLst>
            <pc:docMk/>
            <pc:sldMk cId="1239041308" sldId="323"/>
            <ac:spMk id="17" creationId="{DED66336-80A0-41D2-B48D-2ACA58B62ACB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5T13:28:56.701" v="20" actId="20577"/>
          <ac:spMkLst>
            <pc:docMk/>
            <pc:sldMk cId="1239041308" sldId="323"/>
            <ac:spMk id="18" creationId="{C044CA87-4FC7-4439-AD98-FD9D4FB248EA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5T13:29:02.076" v="23" actId="20577"/>
          <ac:spMkLst>
            <pc:docMk/>
            <pc:sldMk cId="1239041308" sldId="323"/>
            <ac:spMk id="19" creationId="{4CEE3D5A-8CF2-4D00-BE8E-D2F4F2E09ADD}"/>
          </ac:spMkLst>
        </pc:spChg>
      </pc:sldChg>
      <pc:sldChg chg="modSp ord">
        <pc:chgData name="内田 陽子" userId="S::yoko_uchida@jpfgojp.onmicrosoft.com::3ba88787-b8da-4fc8-a417-83f627a88c5e" providerId="AD" clId="Web-{29BB7AED-AB45-4823-308E-CAA3714EDA3D}" dt="2020-06-26T09:08:09.839" v="778" actId="1076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29BB7AED-AB45-4823-308E-CAA3714EDA3D}" dt="2020-06-26T09:06:57.760" v="758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05:24.463" v="701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08:09.839" v="778" actId="1076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07:29.385" v="777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07:11.995" v="770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07:18.088" v="773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07:07.104" v="764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 del ord">
        <pc:chgData name="内田 陽子" userId="S::yoko_uchida@jpfgojp.onmicrosoft.com::3ba88787-b8da-4fc8-a417-83f627a88c5e" providerId="AD" clId="Web-{29BB7AED-AB45-4823-308E-CAA3714EDA3D}" dt="2020-06-26T12:19:59.067" v="1846"/>
        <pc:sldMkLst>
          <pc:docMk/>
          <pc:sldMk cId="3220057753" sldId="368"/>
        </pc:sldMkLst>
        <pc:spChg chg="mod">
          <ac:chgData name="内田 陽子" userId="S::yoko_uchida@jpfgojp.onmicrosoft.com::3ba88787-b8da-4fc8-a417-83f627a88c5e" providerId="AD" clId="Web-{29BB7AED-AB45-4823-308E-CAA3714EDA3D}" dt="2020-06-26T11:57:59.415" v="1584" actId="20577"/>
          <ac:spMkLst>
            <pc:docMk/>
            <pc:sldMk cId="3220057753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2:02:47.811" v="1672" actId="20577"/>
          <ac:spMkLst>
            <pc:docMk/>
            <pc:sldMk cId="3220057753" sldId="3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1:58:20.712" v="1588" actId="1076"/>
          <ac:spMkLst>
            <pc:docMk/>
            <pc:sldMk cId="3220057753" sldId="368"/>
            <ac:spMk id="7" creationId="{1AF68CEC-B70C-4DFA-9973-E5B8A12ED17D}"/>
          </ac:spMkLst>
        </pc:spChg>
      </pc:sldChg>
      <pc:sldChg chg="addSp delSp modSp ord">
        <pc:chgData name="内田 陽子" userId="S::yoko_uchida@jpfgojp.onmicrosoft.com::3ba88787-b8da-4fc8-a417-83f627a88c5e" providerId="AD" clId="Web-{29BB7AED-AB45-4823-308E-CAA3714EDA3D}" dt="2020-06-26T12:24:47.271" v="1964" actId="20577"/>
        <pc:sldMkLst>
          <pc:docMk/>
          <pc:sldMk cId="465409923" sldId="375"/>
        </pc:sldMkLst>
        <pc:spChg chg="mod">
          <ac:chgData name="内田 陽子" userId="S::yoko_uchida@jpfgojp.onmicrosoft.com::3ba88787-b8da-4fc8-a417-83f627a88c5e" providerId="AD" clId="Web-{29BB7AED-AB45-4823-308E-CAA3714EDA3D}" dt="2020-06-26T12:24:47.271" v="1964" actId="20577"/>
          <ac:spMkLst>
            <pc:docMk/>
            <pc:sldMk cId="465409923" sldId="3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2:14:01.453" v="1802" actId="1076"/>
          <ac:spMkLst>
            <pc:docMk/>
            <pc:sldMk cId="465409923" sldId="375"/>
            <ac:spMk id="16" creationId="{A9654102-D980-4A60-89D9-3C6134686C14}"/>
          </ac:spMkLst>
        </pc:spChg>
        <pc:picChg chg="add mod modCrop">
          <ac:chgData name="内田 陽子" userId="S::yoko_uchida@jpfgojp.onmicrosoft.com::3ba88787-b8da-4fc8-a417-83f627a88c5e" providerId="AD" clId="Web-{29BB7AED-AB45-4823-308E-CAA3714EDA3D}" dt="2020-06-26T12:11:33.671" v="1781" actId="1076"/>
          <ac:picMkLst>
            <pc:docMk/>
            <pc:sldMk cId="465409923" sldId="375"/>
            <ac:picMk id="2" creationId="{948D4CC1-FA34-4637-90B6-3FB356FCB887}"/>
          </ac:picMkLst>
        </pc:picChg>
        <pc:picChg chg="del">
          <ac:chgData name="内田 陽子" userId="S::yoko_uchida@jpfgojp.onmicrosoft.com::3ba88787-b8da-4fc8-a417-83f627a88c5e" providerId="AD" clId="Web-{29BB7AED-AB45-4823-308E-CAA3714EDA3D}" dt="2020-06-26T12:08:52.093" v="1768"/>
          <ac:picMkLst>
            <pc:docMk/>
            <pc:sldMk cId="465409923" sldId="375"/>
            <ac:picMk id="3" creationId="{3E951C2D-C94D-4F9E-940D-20F18F42FEBC}"/>
          </ac:picMkLst>
        </pc:picChg>
        <pc:picChg chg="add mod modCrop">
          <ac:chgData name="内田 陽子" userId="S::yoko_uchida@jpfgojp.onmicrosoft.com::3ba88787-b8da-4fc8-a417-83f627a88c5e" providerId="AD" clId="Web-{29BB7AED-AB45-4823-308E-CAA3714EDA3D}" dt="2020-06-26T12:13:13.828" v="1797" actId="1076"/>
          <ac:picMkLst>
            <pc:docMk/>
            <pc:sldMk cId="465409923" sldId="375"/>
            <ac:picMk id="5" creationId="{3653EA98-AD12-4B3B-AC17-DAA908E7E47B}"/>
          </ac:picMkLst>
        </pc:picChg>
      </pc:sldChg>
      <pc:sldChg chg="modSp">
        <pc:chgData name="内田 陽子" userId="S::yoko_uchida@jpfgojp.onmicrosoft.com::3ba88787-b8da-4fc8-a417-83f627a88c5e" providerId="AD" clId="Web-{29BB7AED-AB45-4823-308E-CAA3714EDA3D}" dt="2020-06-25T13:38:11.423" v="261" actId="1076"/>
        <pc:sldMkLst>
          <pc:docMk/>
          <pc:sldMk cId="3798892302" sldId="399"/>
        </pc:sldMkLst>
        <pc:spChg chg="mod">
          <ac:chgData name="内田 陽子" userId="S::yoko_uchida@jpfgojp.onmicrosoft.com::3ba88787-b8da-4fc8-a417-83f627a88c5e" providerId="AD" clId="Web-{29BB7AED-AB45-4823-308E-CAA3714EDA3D}" dt="2020-06-25T13:37:50.204" v="248" actId="20577"/>
          <ac:spMkLst>
            <pc:docMk/>
            <pc:sldMk cId="3798892302" sldId="3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5T13:37:25.032" v="235" actId="20577"/>
          <ac:spMkLst>
            <pc:docMk/>
            <pc:sldMk cId="3798892302" sldId="3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5T13:38:11.423" v="261" actId="1076"/>
          <ac:spMkLst>
            <pc:docMk/>
            <pc:sldMk cId="3798892302" sldId="3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5T13:37:57.251" v="257" actId="20577"/>
          <ac:spMkLst>
            <pc:docMk/>
            <pc:sldMk cId="3798892302" sldId="39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29BB7AED-AB45-4823-308E-CAA3714EDA3D}" dt="2020-06-25T13:40:40.471" v="309" actId="1076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29BB7AED-AB45-4823-308E-CAA3714EDA3D}" dt="2020-06-25T13:40:25.002" v="307" actId="1076"/>
          <ac:spMkLst>
            <pc:docMk/>
            <pc:sldMk cId="2793208187" sldId="4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5T13:40:06.877" v="290" actId="20577"/>
          <ac:spMkLst>
            <pc:docMk/>
            <pc:sldMk cId="2793208187" sldId="4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5T13:40:40.471" v="309" actId="1076"/>
          <ac:spMkLst>
            <pc:docMk/>
            <pc:sldMk cId="2793208187" sldId="400"/>
            <ac:spMk id="4" creationId="{00000000-0000-0000-0000-000000000000}"/>
          </ac:spMkLst>
        </pc:spChg>
      </pc:sldChg>
      <pc:sldChg chg="modSp ord">
        <pc:chgData name="内田 陽子" userId="S::yoko_uchida@jpfgojp.onmicrosoft.com::3ba88787-b8da-4fc8-a417-83f627a88c5e" providerId="AD" clId="Web-{29BB7AED-AB45-4823-308E-CAA3714EDA3D}" dt="2020-06-26T09:00:44.367" v="627" actId="1076"/>
        <pc:sldMkLst>
          <pc:docMk/>
          <pc:sldMk cId="136655555" sldId="401"/>
        </pc:sldMkLst>
        <pc:spChg chg="mod">
          <ac:chgData name="内田 陽子" userId="S::yoko_uchida@jpfgojp.onmicrosoft.com::3ba88787-b8da-4fc8-a417-83f627a88c5e" providerId="AD" clId="Web-{29BB7AED-AB45-4823-308E-CAA3714EDA3D}" dt="2020-06-26T00:59:48.968" v="477" actId="20577"/>
          <ac:spMkLst>
            <pc:docMk/>
            <pc:sldMk cId="136655555" sldId="40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0:58:22.359" v="400" actId="14100"/>
          <ac:spMkLst>
            <pc:docMk/>
            <pc:sldMk cId="136655555" sldId="4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00:44.367" v="627" actId="1076"/>
          <ac:spMkLst>
            <pc:docMk/>
            <pc:sldMk cId="136655555" sldId="4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1:00:17.422" v="489" actId="1076"/>
          <ac:spMkLst>
            <pc:docMk/>
            <pc:sldMk cId="136655555" sldId="40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1:01:21.734" v="566" actId="20577"/>
          <ac:spMkLst>
            <pc:docMk/>
            <pc:sldMk cId="136655555" sldId="40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1:00:04.781" v="486" actId="20577"/>
          <ac:spMkLst>
            <pc:docMk/>
            <pc:sldMk cId="136655555" sldId="40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1:00:39.765" v="521" actId="20577"/>
          <ac:spMkLst>
            <pc:docMk/>
            <pc:sldMk cId="136655555" sldId="401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29BB7AED-AB45-4823-308E-CAA3714EDA3D}" dt="2020-06-26T09:20:26.923" v="1012" actId="20577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29BB7AED-AB45-4823-308E-CAA3714EDA3D}" dt="2020-06-26T09:16:32.765" v="932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20:26.923" v="1012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16:03.952" v="908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16:13.155" v="909" actId="1076"/>
          <ac:spMkLst>
            <pc:docMk/>
            <pc:sldMk cId="3865722586" sldId="40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16:47.358" v="941" actId="20577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17:47.312" v="998" actId="20577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17:18.437" v="993" actId="20577"/>
          <ac:spMkLst>
            <pc:docMk/>
            <pc:sldMk cId="3865722586" sldId="402"/>
            <ac:spMk id="14" creationId="{E81F51A5-8175-464B-A1AE-19542C1F9BA4}"/>
          </ac:spMkLst>
        </pc:spChg>
      </pc:sldChg>
      <pc:sldChg chg="ord">
        <pc:chgData name="内田 陽子" userId="S::yoko_uchida@jpfgojp.onmicrosoft.com::3ba88787-b8da-4fc8-a417-83f627a88c5e" providerId="AD" clId="Web-{29BB7AED-AB45-4823-308E-CAA3714EDA3D}" dt="2020-06-26T09:12:05.809" v="847"/>
        <pc:sldMkLst>
          <pc:docMk/>
          <pc:sldMk cId="3578036019" sldId="403"/>
        </pc:sldMkLst>
      </pc:sldChg>
      <pc:sldChg chg="addSp delSp modSp ord">
        <pc:chgData name="内田 陽子" userId="S::yoko_uchida@jpfgojp.onmicrosoft.com::3ba88787-b8da-4fc8-a417-83f627a88c5e" providerId="AD" clId="Web-{29BB7AED-AB45-4823-308E-CAA3714EDA3D}" dt="2020-06-26T12:37:27.529" v="2178" actId="1076"/>
        <pc:sldMkLst>
          <pc:docMk/>
          <pc:sldMk cId="1866535682" sldId="406"/>
        </pc:sldMkLst>
        <pc:spChg chg="mod">
          <ac:chgData name="内田 陽子" userId="S::yoko_uchida@jpfgojp.onmicrosoft.com::3ba88787-b8da-4fc8-a417-83f627a88c5e" providerId="AD" clId="Web-{29BB7AED-AB45-4823-308E-CAA3714EDA3D}" dt="2020-06-26T12:37:17.826" v="2175" actId="1076"/>
          <ac:spMkLst>
            <pc:docMk/>
            <pc:sldMk cId="1866535682" sldId="4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2:31:31.590" v="2056" actId="20577"/>
          <ac:spMkLst>
            <pc:docMk/>
            <pc:sldMk cId="1866535682" sldId="406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29BB7AED-AB45-4823-308E-CAA3714EDA3D}" dt="2020-06-26T12:25:46.917" v="1965"/>
          <ac:spMkLst>
            <pc:docMk/>
            <pc:sldMk cId="1866535682" sldId="406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29BB7AED-AB45-4823-308E-CAA3714EDA3D}" dt="2020-06-26T12:28:06.918" v="1995"/>
          <ac:spMkLst>
            <pc:docMk/>
            <pc:sldMk cId="1866535682" sldId="406"/>
            <ac:spMk id="6" creationId="{EABCDC72-AB60-4268-BABA-3690BB7DF8D7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2:31:42.793" v="2057" actId="1076"/>
          <ac:spMkLst>
            <pc:docMk/>
            <pc:sldMk cId="1866535682" sldId="40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29BB7AED-AB45-4823-308E-CAA3714EDA3D}" dt="2020-06-26T12:30:30.278" v="2041" actId="20577"/>
          <ac:spMkLst>
            <pc:docMk/>
            <pc:sldMk cId="1866535682" sldId="406"/>
            <ac:spMk id="8" creationId="{3630D1EC-AA07-4580-A085-C3205EBD5D89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2:37:23.420" v="2177" actId="1076"/>
          <ac:spMkLst>
            <pc:docMk/>
            <pc:sldMk cId="1866535682" sldId="406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2:37:27.529" v="2178" actId="1076"/>
          <ac:spMkLst>
            <pc:docMk/>
            <pc:sldMk cId="1866535682" sldId="406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2:37:11.420" v="2172" actId="20577"/>
          <ac:spMkLst>
            <pc:docMk/>
            <pc:sldMk cId="1866535682" sldId="406"/>
            <ac:spMk id="14" creationId="{8335A247-BD9C-4A5A-9D96-6CDB89C0F48A}"/>
          </ac:spMkLst>
        </pc:spChg>
      </pc:sldChg>
      <pc:sldChg chg="addSp delSp modSp ord">
        <pc:chgData name="内田 陽子" userId="S::yoko_uchida@jpfgojp.onmicrosoft.com::3ba88787-b8da-4fc8-a417-83f627a88c5e" providerId="AD" clId="Web-{29BB7AED-AB45-4823-308E-CAA3714EDA3D}" dt="2020-06-26T09:30:31.818" v="1216"/>
        <pc:sldMkLst>
          <pc:docMk/>
          <pc:sldMk cId="3672275379" sldId="410"/>
        </pc:sldMkLst>
        <pc:spChg chg="del">
          <ac:chgData name="内田 陽子" userId="S::yoko_uchida@jpfgojp.onmicrosoft.com::3ba88787-b8da-4fc8-a417-83f627a88c5e" providerId="AD" clId="Web-{29BB7AED-AB45-4823-308E-CAA3714EDA3D}" dt="2020-06-26T09:29:32.896" v="1208"/>
          <ac:spMkLst>
            <pc:docMk/>
            <pc:sldMk cId="3672275379" sldId="410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29BB7AED-AB45-4823-308E-CAA3714EDA3D}" dt="2020-06-26T09:29:36.005" v="1209"/>
          <ac:spMkLst>
            <pc:docMk/>
            <pc:sldMk cId="3672275379" sldId="410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29BB7AED-AB45-4823-308E-CAA3714EDA3D}" dt="2020-06-26T09:28:49.661" v="1198"/>
          <ac:spMkLst>
            <pc:docMk/>
            <pc:sldMk cId="3672275379" sldId="410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29BB7AED-AB45-4823-308E-CAA3714EDA3D}" dt="2020-06-26T09:29:05.114" v="1200"/>
          <ac:spMkLst>
            <pc:docMk/>
            <pc:sldMk cId="3672275379" sldId="410"/>
            <ac:spMk id="8" creationId="{1DB2FE82-1060-4A0B-868A-A743B1D7BF83}"/>
          </ac:spMkLst>
        </pc:spChg>
        <pc:spChg chg="del">
          <ac:chgData name="内田 陽子" userId="S::yoko_uchida@jpfgojp.onmicrosoft.com::3ba88787-b8da-4fc8-a417-83f627a88c5e" providerId="AD" clId="Web-{29BB7AED-AB45-4823-308E-CAA3714EDA3D}" dt="2020-06-26T09:29:32.896" v="1207"/>
          <ac:spMkLst>
            <pc:docMk/>
            <pc:sldMk cId="3672275379" sldId="410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29BB7AED-AB45-4823-308E-CAA3714EDA3D}" dt="2020-06-26T09:29:32.896" v="1206"/>
          <ac:spMkLst>
            <pc:docMk/>
            <pc:sldMk cId="3672275379" sldId="41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29BB7AED-AB45-4823-308E-CAA3714EDA3D}" dt="2020-06-26T09:29:32.896" v="1205"/>
          <ac:spMkLst>
            <pc:docMk/>
            <pc:sldMk cId="3672275379" sldId="410"/>
            <ac:spMk id="11" creationId="{9557DDCB-0AF4-4AFF-A705-E5DBBE957561}"/>
          </ac:spMkLst>
        </pc:spChg>
        <pc:spChg chg="add">
          <ac:chgData name="内田 陽子" userId="S::yoko_uchida@jpfgojp.onmicrosoft.com::3ba88787-b8da-4fc8-a417-83f627a88c5e" providerId="AD" clId="Web-{29BB7AED-AB45-4823-308E-CAA3714EDA3D}" dt="2020-06-26T09:28:56.817" v="1199"/>
          <ac:spMkLst>
            <pc:docMk/>
            <pc:sldMk cId="3672275379" sldId="410"/>
            <ac:spMk id="13" creationId="{121BFB16-110D-4229-8048-3A80B9FC2EE8}"/>
          </ac:spMkLst>
        </pc:spChg>
        <pc:spChg chg="add mod ord">
          <ac:chgData name="内田 陽子" userId="S::yoko_uchida@jpfgojp.onmicrosoft.com::3ba88787-b8da-4fc8-a417-83f627a88c5e" providerId="AD" clId="Web-{29BB7AED-AB45-4823-308E-CAA3714EDA3D}" dt="2020-06-26T09:29:24.943" v="1204"/>
          <ac:spMkLst>
            <pc:docMk/>
            <pc:sldMk cId="3672275379" sldId="410"/>
            <ac:spMk id="15" creationId="{A725E558-26A7-4A85-8516-85738C4146CE}"/>
          </ac:spMkLst>
        </pc:spChg>
        <pc:spChg chg="add del mod">
          <ac:chgData name="内田 陽子" userId="S::yoko_uchida@jpfgojp.onmicrosoft.com::3ba88787-b8da-4fc8-a417-83f627a88c5e" providerId="AD" clId="Web-{29BB7AED-AB45-4823-308E-CAA3714EDA3D}" dt="2020-06-26T09:29:43.287" v="1210"/>
          <ac:spMkLst>
            <pc:docMk/>
            <pc:sldMk cId="3672275379" sldId="410"/>
            <ac:spMk id="17" creationId="{90994242-F3FB-4F28-9DF3-81D4A05EC4AD}"/>
          </ac:spMkLst>
        </pc:spChg>
        <pc:picChg chg="del">
          <ac:chgData name="内田 陽子" userId="S::yoko_uchida@jpfgojp.onmicrosoft.com::3ba88787-b8da-4fc8-a417-83f627a88c5e" providerId="AD" clId="Web-{29BB7AED-AB45-4823-308E-CAA3714EDA3D}" dt="2020-06-26T09:30:31.818" v="1216"/>
          <ac:picMkLst>
            <pc:docMk/>
            <pc:sldMk cId="3672275379" sldId="410"/>
            <ac:picMk id="5" creationId="{5351D6A3-5E43-4686-8F35-DA8B64C2BBD8}"/>
          </ac:picMkLst>
        </pc:picChg>
        <pc:picChg chg="add mod ord">
          <ac:chgData name="内田 陽子" userId="S::yoko_uchida@jpfgojp.onmicrosoft.com::3ba88787-b8da-4fc8-a417-83f627a88c5e" providerId="AD" clId="Web-{29BB7AED-AB45-4823-308E-CAA3714EDA3D}" dt="2020-06-26T09:30:29.396" v="1215"/>
          <ac:picMkLst>
            <pc:docMk/>
            <pc:sldMk cId="3672275379" sldId="410"/>
            <ac:picMk id="18" creationId="{D52EA3F9-7A02-49C3-9674-CF84913C8F1B}"/>
          </ac:picMkLst>
        </pc:picChg>
      </pc:sldChg>
      <pc:sldChg chg="addSp delSp modSp ord addAnim delAnim">
        <pc:chgData name="内田 陽子" userId="S::yoko_uchida@jpfgojp.onmicrosoft.com::3ba88787-b8da-4fc8-a417-83f627a88c5e" providerId="AD" clId="Web-{29BB7AED-AB45-4823-308E-CAA3714EDA3D}" dt="2020-06-26T12:05:24.936" v="1710" actId="1076"/>
        <pc:sldMkLst>
          <pc:docMk/>
          <pc:sldMk cId="4034055592" sldId="411"/>
        </pc:sldMkLst>
        <pc:spChg chg="add del">
          <ac:chgData name="内田 陽子" userId="S::yoko_uchida@jpfgojp.onmicrosoft.com::3ba88787-b8da-4fc8-a417-83f627a88c5e" providerId="AD" clId="Web-{29BB7AED-AB45-4823-308E-CAA3714EDA3D}" dt="2020-06-26T12:04:12.248" v="1701"/>
          <ac:spMkLst>
            <pc:docMk/>
            <pc:sldMk cId="4034055592" sldId="411"/>
            <ac:spMk id="2" creationId="{9F693A7D-E8A1-4B5F-AD9D-F60CEF9E762C}"/>
          </ac:spMkLst>
        </pc:spChg>
        <pc:spChg chg="add del">
          <ac:chgData name="内田 陽子" userId="S::yoko_uchida@jpfgojp.onmicrosoft.com::3ba88787-b8da-4fc8-a417-83f627a88c5e" providerId="AD" clId="Web-{29BB7AED-AB45-4823-308E-CAA3714EDA3D}" dt="2020-06-26T12:04:26.811" v="1703"/>
          <ac:spMkLst>
            <pc:docMk/>
            <pc:sldMk cId="4034055592" sldId="411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29BB7AED-AB45-4823-308E-CAA3714EDA3D}" dt="2020-06-26T12:03:09.467" v="1675"/>
          <ac:spMkLst>
            <pc:docMk/>
            <pc:sldMk cId="4034055592" sldId="411"/>
            <ac:spMk id="4" creationId="{00000000-0000-0000-0000-000000000000}"/>
          </ac:spMkLst>
        </pc:spChg>
        <pc:spChg chg="add ord">
          <ac:chgData name="内田 陽子" userId="S::yoko_uchida@jpfgojp.onmicrosoft.com::3ba88787-b8da-4fc8-a417-83f627a88c5e" providerId="AD" clId="Web-{29BB7AED-AB45-4823-308E-CAA3714EDA3D}" dt="2020-06-26T12:03:06.061" v="1674"/>
          <ac:spMkLst>
            <pc:docMk/>
            <pc:sldMk cId="4034055592" sldId="411"/>
            <ac:spMk id="6" creationId="{A4159E80-20CB-47D5-B1E2-1B3D9589B550}"/>
          </ac:spMkLst>
        </pc:spChg>
        <pc:spChg chg="add del">
          <ac:chgData name="内田 陽子" userId="S::yoko_uchida@jpfgojp.onmicrosoft.com::3ba88787-b8da-4fc8-a417-83f627a88c5e" providerId="AD" clId="Web-{29BB7AED-AB45-4823-308E-CAA3714EDA3D}" dt="2020-06-26T12:03:55.155" v="1693"/>
          <ac:spMkLst>
            <pc:docMk/>
            <pc:sldMk cId="4034055592" sldId="411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29BB7AED-AB45-4823-308E-CAA3714EDA3D}" dt="2020-06-26T12:04:12.248" v="1700"/>
          <ac:spMkLst>
            <pc:docMk/>
            <pc:sldMk cId="4034055592" sldId="411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29BB7AED-AB45-4823-308E-CAA3714EDA3D}" dt="2020-06-26T12:04:12.248" v="1699"/>
          <ac:spMkLst>
            <pc:docMk/>
            <pc:sldMk cId="4034055592" sldId="411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29BB7AED-AB45-4823-308E-CAA3714EDA3D}" dt="2020-06-26T12:04:12.248" v="1698"/>
          <ac:spMkLst>
            <pc:docMk/>
            <pc:sldMk cId="4034055592" sldId="411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29BB7AED-AB45-4823-308E-CAA3714EDA3D}" dt="2020-06-26T12:03:13.779" v="1676"/>
          <ac:spMkLst>
            <pc:docMk/>
            <pc:sldMk cId="4034055592" sldId="411"/>
            <ac:spMk id="13" creationId="{520ABACC-A2C3-4754-9630-4961CAF98492}"/>
          </ac:spMkLst>
        </pc:spChg>
        <pc:spChg chg="add del mod">
          <ac:chgData name="内田 陽子" userId="S::yoko_uchida@jpfgojp.onmicrosoft.com::3ba88787-b8da-4fc8-a417-83f627a88c5e" providerId="AD" clId="Web-{29BB7AED-AB45-4823-308E-CAA3714EDA3D}" dt="2020-06-26T12:03:43.217" v="1687"/>
          <ac:spMkLst>
            <pc:docMk/>
            <pc:sldMk cId="4034055592" sldId="411"/>
            <ac:spMk id="15" creationId="{00DFB3B2-CD60-4B28-A878-C81A03A23CC6}"/>
          </ac:spMkLst>
        </pc:spChg>
        <pc:spChg chg="add del">
          <ac:chgData name="内田 陽子" userId="S::yoko_uchida@jpfgojp.onmicrosoft.com::3ba88787-b8da-4fc8-a417-83f627a88c5e" providerId="AD" clId="Web-{29BB7AED-AB45-4823-308E-CAA3714EDA3D}" dt="2020-06-26T12:03:42.311" v="1686"/>
          <ac:spMkLst>
            <pc:docMk/>
            <pc:sldMk cId="4034055592" sldId="411"/>
            <ac:spMk id="17" creationId="{C8449777-A7BE-43A5-9DB2-96C4D1074344}"/>
          </ac:spMkLst>
        </pc:spChg>
        <pc:spChg chg="add del">
          <ac:chgData name="内田 陽子" userId="S::yoko_uchida@jpfgojp.onmicrosoft.com::3ba88787-b8da-4fc8-a417-83f627a88c5e" providerId="AD" clId="Web-{29BB7AED-AB45-4823-308E-CAA3714EDA3D}" dt="2020-06-26T12:03:42.295" v="1685"/>
          <ac:spMkLst>
            <pc:docMk/>
            <pc:sldMk cId="4034055592" sldId="411"/>
            <ac:spMk id="19" creationId="{9EE9779A-DE0B-4343-8068-B39E100B079A}"/>
          </ac:spMkLst>
        </pc:spChg>
        <pc:spChg chg="add mod ord">
          <ac:chgData name="内田 陽子" userId="S::yoko_uchida@jpfgojp.onmicrosoft.com::3ba88787-b8da-4fc8-a417-83f627a88c5e" providerId="AD" clId="Web-{29BB7AED-AB45-4823-308E-CAA3714EDA3D}" dt="2020-06-26T12:04:21.889" v="1702"/>
          <ac:spMkLst>
            <pc:docMk/>
            <pc:sldMk cId="4034055592" sldId="411"/>
            <ac:spMk id="21" creationId="{67E31C68-9D4A-4218-A6B7-8AC87AC1E1B7}"/>
          </ac:spMkLst>
        </pc:spChg>
        <pc:spChg chg="add mod">
          <ac:chgData name="内田 陽子" userId="S::yoko_uchida@jpfgojp.onmicrosoft.com::3ba88787-b8da-4fc8-a417-83f627a88c5e" providerId="AD" clId="Web-{29BB7AED-AB45-4823-308E-CAA3714EDA3D}" dt="2020-06-26T12:04:05.061" v="1697" actId="1076"/>
          <ac:spMkLst>
            <pc:docMk/>
            <pc:sldMk cId="4034055592" sldId="411"/>
            <ac:spMk id="23" creationId="{AF3C1E06-5D6C-4516-A379-CEC7CA8126AE}"/>
          </ac:spMkLst>
        </pc:spChg>
        <pc:spChg chg="add del mod">
          <ac:chgData name="内田 陽子" userId="S::yoko_uchida@jpfgojp.onmicrosoft.com::3ba88787-b8da-4fc8-a417-83f627a88c5e" providerId="AD" clId="Web-{29BB7AED-AB45-4823-308E-CAA3714EDA3D}" dt="2020-06-26T12:04:31.327" v="1704"/>
          <ac:spMkLst>
            <pc:docMk/>
            <pc:sldMk cId="4034055592" sldId="411"/>
            <ac:spMk id="25" creationId="{388EE8FD-CCF2-42AD-B30E-6D2285A2E8EE}"/>
          </ac:spMkLst>
        </pc:spChg>
        <pc:picChg chg="del">
          <ac:chgData name="内田 陽子" userId="S::yoko_uchida@jpfgojp.onmicrosoft.com::3ba88787-b8da-4fc8-a417-83f627a88c5e" providerId="AD" clId="Web-{29BB7AED-AB45-4823-308E-CAA3714EDA3D}" dt="2020-06-26T12:05:22.374" v="1709"/>
          <ac:picMkLst>
            <pc:docMk/>
            <pc:sldMk cId="4034055592" sldId="411"/>
            <ac:picMk id="5" creationId="{C17FBE3C-CFF9-4A80-AB69-E6825EE04435}"/>
          </ac:picMkLst>
        </pc:picChg>
        <pc:picChg chg="add mod ord">
          <ac:chgData name="内田 陽子" userId="S::yoko_uchida@jpfgojp.onmicrosoft.com::3ba88787-b8da-4fc8-a417-83f627a88c5e" providerId="AD" clId="Web-{29BB7AED-AB45-4823-308E-CAA3714EDA3D}" dt="2020-06-26T12:05:24.936" v="1710" actId="1076"/>
          <ac:picMkLst>
            <pc:docMk/>
            <pc:sldMk cId="4034055592" sldId="411"/>
            <ac:picMk id="26" creationId="{3F301736-63AB-4C50-923E-187E210130AB}"/>
          </ac:picMkLst>
        </pc:picChg>
      </pc:sldChg>
      <pc:sldChg chg="delSp modSp ord">
        <pc:chgData name="内田 陽子" userId="S::yoko_uchida@jpfgojp.onmicrosoft.com::3ba88787-b8da-4fc8-a417-83f627a88c5e" providerId="AD" clId="Web-{29BB7AED-AB45-4823-308E-CAA3714EDA3D}" dt="2020-06-26T09:25:56.597" v="1180" actId="20577"/>
        <pc:sldMkLst>
          <pc:docMk/>
          <pc:sldMk cId="97403742" sldId="412"/>
        </pc:sldMkLst>
        <pc:spChg chg="mod">
          <ac:chgData name="内田 陽子" userId="S::yoko_uchida@jpfgojp.onmicrosoft.com::3ba88787-b8da-4fc8-a417-83f627a88c5e" providerId="AD" clId="Web-{29BB7AED-AB45-4823-308E-CAA3714EDA3D}" dt="2020-06-26T09:25:56.597" v="1180" actId="20577"/>
          <ac:spMkLst>
            <pc:docMk/>
            <pc:sldMk cId="97403742" sldId="4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23:29.143" v="1101" actId="20577"/>
          <ac:spMkLst>
            <pc:docMk/>
            <pc:sldMk cId="97403742" sldId="4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25:12.737" v="1140" actId="20577"/>
          <ac:spMkLst>
            <pc:docMk/>
            <pc:sldMk cId="97403742" sldId="4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23:48.456" v="1104" actId="1076"/>
          <ac:spMkLst>
            <pc:docMk/>
            <pc:sldMk cId="97403742" sldId="4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25:33.909" v="1151" actId="20577"/>
          <ac:spMkLst>
            <pc:docMk/>
            <pc:sldMk cId="97403742" sldId="412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29BB7AED-AB45-4823-308E-CAA3714EDA3D}" dt="2020-06-26T09:23:32.424" v="1102"/>
          <ac:spMkLst>
            <pc:docMk/>
            <pc:sldMk cId="97403742" sldId="4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25:47.441" v="1170" actId="20577"/>
          <ac:spMkLst>
            <pc:docMk/>
            <pc:sldMk cId="97403742" sldId="412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29BB7AED-AB45-4823-308E-CAA3714EDA3D}" dt="2020-06-26T15:20:55.305" v="2546" actId="1076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29BB7AED-AB45-4823-308E-CAA3714EDA3D}" dt="2020-06-26T15:20:44.883" v="2545" actId="20577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5:20:28.242" v="2533" actId="20577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5:20:55.305" v="2546" actId="1076"/>
          <ac:spMkLst>
            <pc:docMk/>
            <pc:sldMk cId="4023686586" sldId="413"/>
            <ac:spMk id="7" creationId="{1AF68CEC-B70C-4DFA-9973-E5B8A12ED17D}"/>
          </ac:spMkLst>
        </pc:spChg>
      </pc:sldChg>
      <pc:sldChg chg="addSp delSp modSp ord">
        <pc:chgData name="内田 陽子" userId="S::yoko_uchida@jpfgojp.onmicrosoft.com::3ba88787-b8da-4fc8-a417-83f627a88c5e" providerId="AD" clId="Web-{29BB7AED-AB45-4823-308E-CAA3714EDA3D}" dt="2020-06-26T15:18:37.960" v="2513" actId="20577"/>
        <pc:sldMkLst>
          <pc:docMk/>
          <pc:sldMk cId="289439930" sldId="416"/>
        </pc:sldMkLst>
        <pc:spChg chg="mod">
          <ac:chgData name="内田 陽子" userId="S::yoko_uchida@jpfgojp.onmicrosoft.com::3ba88787-b8da-4fc8-a417-83f627a88c5e" providerId="AD" clId="Web-{29BB7AED-AB45-4823-308E-CAA3714EDA3D}" dt="2020-06-26T15:17:41.162" v="2455" actId="1076"/>
          <ac:spMkLst>
            <pc:docMk/>
            <pc:sldMk cId="289439930" sldId="4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5:11:04.683" v="2391" actId="20577"/>
          <ac:spMkLst>
            <pc:docMk/>
            <pc:sldMk cId="289439930" sldId="4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5:18:37.960" v="2513" actId="20577"/>
          <ac:spMkLst>
            <pc:docMk/>
            <pc:sldMk cId="289439930" sldId="4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5:13:57.577" v="2410" actId="1076"/>
          <ac:spMkLst>
            <pc:docMk/>
            <pc:sldMk cId="289439930" sldId="4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5:18:05.850" v="2489" actId="20577"/>
          <ac:spMkLst>
            <pc:docMk/>
            <pc:sldMk cId="289439930" sldId="41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5:18:21.147" v="2506" actId="20577"/>
          <ac:spMkLst>
            <pc:docMk/>
            <pc:sldMk cId="289439930" sldId="41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5:17:55.194" v="2470" actId="20577"/>
          <ac:spMkLst>
            <pc:docMk/>
            <pc:sldMk cId="289439930" sldId="416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29BB7AED-AB45-4823-308E-CAA3714EDA3D}" dt="2020-06-26T15:12:47.933" v="2405"/>
          <ac:picMkLst>
            <pc:docMk/>
            <pc:sldMk cId="289439930" sldId="416"/>
            <ac:picMk id="5" creationId="{4EA9CCAF-D768-4424-9ACC-24C153CE1BBA}"/>
          </ac:picMkLst>
        </pc:picChg>
        <pc:picChg chg="del">
          <ac:chgData name="内田 陽子" userId="S::yoko_uchida@jpfgojp.onmicrosoft.com::3ba88787-b8da-4fc8-a417-83f627a88c5e" providerId="AD" clId="Web-{29BB7AED-AB45-4823-308E-CAA3714EDA3D}" dt="2020-06-26T15:13:23.562" v="2406"/>
          <ac:picMkLst>
            <pc:docMk/>
            <pc:sldMk cId="289439930" sldId="416"/>
            <ac:picMk id="6" creationId="{568481D1-FE6C-49C7-A1F6-849BB8D07B29}"/>
          </ac:picMkLst>
        </pc:picChg>
      </pc:sldChg>
      <pc:sldChg chg="addSp delSp modSp ord">
        <pc:chgData name="内田 陽子" userId="S::yoko_uchida@jpfgojp.onmicrosoft.com::3ba88787-b8da-4fc8-a417-83f627a88c5e" providerId="AD" clId="Web-{29BB7AED-AB45-4823-308E-CAA3714EDA3D}" dt="2020-06-26T15:09:16.354" v="2367"/>
        <pc:sldMkLst>
          <pc:docMk/>
          <pc:sldMk cId="2325278938" sldId="417"/>
        </pc:sldMkLst>
        <pc:spChg chg="del">
          <ac:chgData name="内田 陽子" userId="S::yoko_uchida@jpfgojp.onmicrosoft.com::3ba88787-b8da-4fc8-a417-83f627a88c5e" providerId="AD" clId="Web-{29BB7AED-AB45-4823-308E-CAA3714EDA3D}" dt="2020-06-26T15:04:50.660" v="2266"/>
          <ac:spMkLst>
            <pc:docMk/>
            <pc:sldMk cId="2325278938" sldId="4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5:04:42.207" v="2262" actId="20577"/>
          <ac:spMkLst>
            <pc:docMk/>
            <pc:sldMk cId="2325278938" sldId="4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5:08:20.321" v="2362" actId="20577"/>
          <ac:spMkLst>
            <pc:docMk/>
            <pc:sldMk cId="2325278938" sldId="41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5:04:58.129" v="2267" actId="1076"/>
          <ac:spMkLst>
            <pc:docMk/>
            <pc:sldMk cId="2325278938" sldId="417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29BB7AED-AB45-4823-308E-CAA3714EDA3D}" dt="2020-06-26T15:04:50.660" v="2265"/>
          <ac:spMkLst>
            <pc:docMk/>
            <pc:sldMk cId="2325278938" sldId="417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29BB7AED-AB45-4823-308E-CAA3714EDA3D}" dt="2020-06-26T15:04:50.660" v="2264"/>
          <ac:spMkLst>
            <pc:docMk/>
            <pc:sldMk cId="2325278938" sldId="417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29BB7AED-AB45-4823-308E-CAA3714EDA3D}" dt="2020-06-26T15:04:50.660" v="2263"/>
          <ac:spMkLst>
            <pc:docMk/>
            <pc:sldMk cId="2325278938" sldId="417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29BB7AED-AB45-4823-308E-CAA3714EDA3D}" dt="2020-06-26T15:09:16.354" v="2367"/>
          <ac:picMkLst>
            <pc:docMk/>
            <pc:sldMk cId="2325278938" sldId="417"/>
            <ac:picMk id="5" creationId="{B6D1569F-9558-45D5-9274-DA7AACC59DFA}"/>
          </ac:picMkLst>
        </pc:picChg>
        <pc:picChg chg="add mod ord">
          <ac:chgData name="内田 陽子" userId="S::yoko_uchida@jpfgojp.onmicrosoft.com::3ba88787-b8da-4fc8-a417-83f627a88c5e" providerId="AD" clId="Web-{29BB7AED-AB45-4823-308E-CAA3714EDA3D}" dt="2020-06-26T15:09:14.119" v="2366"/>
          <ac:picMkLst>
            <pc:docMk/>
            <pc:sldMk cId="2325278938" sldId="417"/>
            <ac:picMk id="6" creationId="{C8D04341-F042-4688-9D80-312B1AA62912}"/>
          </ac:picMkLst>
        </pc:picChg>
      </pc:sldChg>
      <pc:sldChg chg="addSp delSp modSp ord">
        <pc:chgData name="内田 陽子" userId="S::yoko_uchida@jpfgojp.onmicrosoft.com::3ba88787-b8da-4fc8-a417-83f627a88c5e" providerId="AD" clId="Web-{29BB7AED-AB45-4823-308E-CAA3714EDA3D}" dt="2020-06-26T12:27:52.496" v="1991" actId="20577"/>
        <pc:sldMkLst>
          <pc:docMk/>
          <pc:sldMk cId="977269450" sldId="418"/>
        </pc:sldMkLst>
        <pc:spChg chg="add del mod">
          <ac:chgData name="内田 陽子" userId="S::yoko_uchida@jpfgojp.onmicrosoft.com::3ba88787-b8da-4fc8-a417-83f627a88c5e" providerId="AD" clId="Web-{29BB7AED-AB45-4823-308E-CAA3714EDA3D}" dt="2020-06-26T12:27:43.293" v="1985" actId="20577"/>
          <ac:spMkLst>
            <pc:docMk/>
            <pc:sldMk cId="977269450" sldId="4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2:19:04.863" v="1835" actId="20577"/>
          <ac:spMkLst>
            <pc:docMk/>
            <pc:sldMk cId="977269450" sldId="4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2:22:21.130" v="1895" actId="20577"/>
          <ac:spMkLst>
            <pc:docMk/>
            <pc:sldMk cId="977269450" sldId="4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2:22:28.333" v="1896" actId="1076"/>
          <ac:spMkLst>
            <pc:docMk/>
            <pc:sldMk cId="977269450" sldId="41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2:27:46.871" v="1988" actId="20577"/>
          <ac:spMkLst>
            <pc:docMk/>
            <pc:sldMk cId="977269450" sldId="41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2:27:28.058" v="1980" actId="20577"/>
          <ac:spMkLst>
            <pc:docMk/>
            <pc:sldMk cId="977269450" sldId="41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2:27:52.496" v="1991" actId="20577"/>
          <ac:spMkLst>
            <pc:docMk/>
            <pc:sldMk cId="977269450" sldId="418"/>
            <ac:spMk id="11" creationId="{9557DDCB-0AF4-4AFF-A705-E5DBBE957561}"/>
          </ac:spMkLst>
        </pc:spChg>
        <pc:picChg chg="add mod">
          <ac:chgData name="内田 陽子" userId="S::yoko_uchida@jpfgojp.onmicrosoft.com::3ba88787-b8da-4fc8-a417-83f627a88c5e" providerId="AD" clId="Web-{29BB7AED-AB45-4823-308E-CAA3714EDA3D}" dt="2020-06-26T12:17:40.676" v="1812" actId="1076"/>
          <ac:picMkLst>
            <pc:docMk/>
            <pc:sldMk cId="977269450" sldId="418"/>
            <ac:picMk id="5" creationId="{22908799-AA60-4B6E-83AA-9E0B8D9AD54D}"/>
          </ac:picMkLst>
        </pc:picChg>
        <pc:picChg chg="del">
          <ac:chgData name="内田 陽子" userId="S::yoko_uchida@jpfgojp.onmicrosoft.com::3ba88787-b8da-4fc8-a417-83f627a88c5e" providerId="AD" clId="Web-{29BB7AED-AB45-4823-308E-CAA3714EDA3D}" dt="2020-06-26T12:16:14.828" v="1806"/>
          <ac:picMkLst>
            <pc:docMk/>
            <pc:sldMk cId="977269450" sldId="418"/>
            <ac:picMk id="6" creationId="{82D7E2EC-5586-4085-A0F2-70928F3904CA}"/>
          </ac:picMkLst>
        </pc:picChg>
        <pc:picChg chg="add del">
          <ac:chgData name="内田 陽子" userId="S::yoko_uchida@jpfgojp.onmicrosoft.com::3ba88787-b8da-4fc8-a417-83f627a88c5e" providerId="AD" clId="Web-{29BB7AED-AB45-4823-308E-CAA3714EDA3D}" dt="2020-06-26T12:17:14.207" v="1810"/>
          <ac:picMkLst>
            <pc:docMk/>
            <pc:sldMk cId="977269450" sldId="418"/>
            <ac:picMk id="8" creationId="{5A4521EC-EFF3-4BBC-AB90-486DC3C8C337}"/>
          </ac:picMkLst>
        </pc:picChg>
      </pc:sldChg>
      <pc:sldChg chg="modSp">
        <pc:chgData name="内田 陽子" userId="S::yoko_uchida@jpfgojp.onmicrosoft.com::3ba88787-b8da-4fc8-a417-83f627a88c5e" providerId="AD" clId="Web-{29BB7AED-AB45-4823-308E-CAA3714EDA3D}" dt="2020-06-25T13:38:30.314" v="263" actId="1076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29BB7AED-AB45-4823-308E-CAA3714EDA3D}" dt="2020-06-25T13:32:56.514" v="108" actId="20577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5T13:32:37.576" v="85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5T13:38:30.314" v="263" actId="1076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5T13:33:12.983" v="126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5T13:33:22.608" v="138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5T13:33:41.123" v="149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29BB7AED-AB45-4823-308E-CAA3714EDA3D}" dt="2020-06-26T11:53:14.318" v="1501" actId="20577"/>
        <pc:sldMkLst>
          <pc:docMk/>
          <pc:sldMk cId="3361015407" sldId="420"/>
        </pc:sldMkLst>
        <pc:spChg chg="mod">
          <ac:chgData name="内田 陽子" userId="S::yoko_uchida@jpfgojp.onmicrosoft.com::3ba88787-b8da-4fc8-a417-83f627a88c5e" providerId="AD" clId="Web-{29BB7AED-AB45-4823-308E-CAA3714EDA3D}" dt="2020-06-26T11:52:11.286" v="1423" actId="20577"/>
          <ac:spMkLst>
            <pc:docMk/>
            <pc:sldMk cId="3361015407" sldId="4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1:50:26.270" v="1373" actId="20577"/>
          <ac:spMkLst>
            <pc:docMk/>
            <pc:sldMk cId="3361015407" sldId="4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1:51:53.224" v="1414" actId="20577"/>
          <ac:spMkLst>
            <pc:docMk/>
            <pc:sldMk cId="3361015407" sldId="4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1:52:20.474" v="1426" actId="1076"/>
          <ac:spMkLst>
            <pc:docMk/>
            <pc:sldMk cId="3361015407" sldId="42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1:52:38.286" v="1454" actId="20577"/>
          <ac:spMkLst>
            <pc:docMk/>
            <pc:sldMk cId="3361015407" sldId="42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1:52:53.318" v="1476" actId="20577"/>
          <ac:spMkLst>
            <pc:docMk/>
            <pc:sldMk cId="3361015407" sldId="42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1:53:14.318" v="1501" actId="20577"/>
          <ac:spMkLst>
            <pc:docMk/>
            <pc:sldMk cId="3361015407" sldId="420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29BB7AED-AB45-4823-308E-CAA3714EDA3D}" dt="2020-06-26T12:40:19.926" v="2239" actId="1076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29BB7AED-AB45-4823-308E-CAA3714EDA3D}" dt="2020-06-26T12:38:59.723" v="2196" actId="14100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2:40:07.707" v="2237" actId="20577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2:40:19.926" v="2239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Sp modSp add replId">
        <pc:chgData name="内田 陽子" userId="S::yoko_uchida@jpfgojp.onmicrosoft.com::3ba88787-b8da-4fc8-a417-83f627a88c5e" providerId="AD" clId="Web-{29BB7AED-AB45-4823-308E-CAA3714EDA3D}" dt="2020-06-26T00:56:28.875" v="377" actId="20577"/>
        <pc:sldMkLst>
          <pc:docMk/>
          <pc:sldMk cId="444368842" sldId="444"/>
        </pc:sldMkLst>
        <pc:spChg chg="del">
          <ac:chgData name="内田 陽子" userId="S::yoko_uchida@jpfgojp.onmicrosoft.com::3ba88787-b8da-4fc8-a417-83f627a88c5e" providerId="AD" clId="Web-{29BB7AED-AB45-4823-308E-CAA3714EDA3D}" dt="2020-06-26T00:55:34.781" v="364"/>
          <ac:spMkLst>
            <pc:docMk/>
            <pc:sldMk cId="444368842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0:53:58.204" v="332" actId="20577"/>
          <ac:spMkLst>
            <pc:docMk/>
            <pc:sldMk cId="444368842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0:56:28.875" v="377" actId="20577"/>
          <ac:spMkLst>
            <pc:docMk/>
            <pc:sldMk cId="444368842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0:55:40.703" v="365" actId="1076"/>
          <ac:spMkLst>
            <pc:docMk/>
            <pc:sldMk cId="444368842" sldId="444"/>
            <ac:spMk id="7" creationId="{1AF68CEC-B70C-4DFA-9973-E5B8A12ED17D}"/>
          </ac:spMkLst>
        </pc:spChg>
      </pc:sldChg>
      <pc:sldChg chg="delSp modSp add replId">
        <pc:chgData name="内田 陽子" userId="S::yoko_uchida@jpfgojp.onmicrosoft.com::3ba88787-b8da-4fc8-a417-83f627a88c5e" providerId="AD" clId="Web-{29BB7AED-AB45-4823-308E-CAA3714EDA3D}" dt="2020-06-26T09:02:56.836" v="657" actId="1076"/>
        <pc:sldMkLst>
          <pc:docMk/>
          <pc:sldMk cId="717397089" sldId="445"/>
        </pc:sldMkLst>
        <pc:spChg chg="del">
          <ac:chgData name="内田 陽子" userId="S::yoko_uchida@jpfgojp.onmicrosoft.com::3ba88787-b8da-4fc8-a417-83f627a88c5e" providerId="AD" clId="Web-{29BB7AED-AB45-4823-308E-CAA3714EDA3D}" dt="2020-06-26T08:54:27.114" v="589"/>
          <ac:spMkLst>
            <pc:docMk/>
            <pc:sldMk cId="717397089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8:55:22.958" v="601" actId="1076"/>
          <ac:spMkLst>
            <pc:docMk/>
            <pc:sldMk cId="717397089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00:22.117" v="625" actId="1076"/>
          <ac:spMkLst>
            <pc:docMk/>
            <pc:sldMk cId="717397089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02:56.836" v="657" actId="1076"/>
          <ac:spMkLst>
            <pc:docMk/>
            <pc:sldMk cId="717397089" sldId="44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29BB7AED-AB45-4823-308E-CAA3714EDA3D}" dt="2020-06-26T08:54:22.629" v="587"/>
          <ac:spMkLst>
            <pc:docMk/>
            <pc:sldMk cId="717397089" sldId="44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29BB7AED-AB45-4823-308E-CAA3714EDA3D}" dt="2020-06-26T08:54:27.114" v="588"/>
          <ac:spMkLst>
            <pc:docMk/>
            <pc:sldMk cId="717397089" sldId="44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29BB7AED-AB45-4823-308E-CAA3714EDA3D}" dt="2020-06-26T08:54:22.629" v="586"/>
          <ac:spMkLst>
            <pc:docMk/>
            <pc:sldMk cId="717397089" sldId="445"/>
            <ac:spMk id="11" creationId="{9557DDCB-0AF4-4AFF-A705-E5DBBE957561}"/>
          </ac:spMkLst>
        </pc:spChg>
      </pc:sldChg>
      <pc:sldChg chg="modSp add del ord replId">
        <pc:chgData name="内田 陽子" userId="S::yoko_uchida@jpfgojp.onmicrosoft.com::3ba88787-b8da-4fc8-a417-83f627a88c5e" providerId="AD" clId="Web-{29BB7AED-AB45-4823-308E-CAA3714EDA3D}" dt="2020-06-26T09:29:49.974" v="1211"/>
        <pc:sldMkLst>
          <pc:docMk/>
          <pc:sldMk cId="1935183974" sldId="446"/>
        </pc:sldMkLst>
        <pc:spChg chg="mod">
          <ac:chgData name="内田 陽子" userId="S::yoko_uchida@jpfgojp.onmicrosoft.com::3ba88787-b8da-4fc8-a417-83f627a88c5e" providerId="AD" clId="Web-{29BB7AED-AB45-4823-308E-CAA3714EDA3D}" dt="2020-06-26T09:02:41.774" v="655" actId="20577"/>
          <ac:spMkLst>
            <pc:docMk/>
            <pc:sldMk cId="1935183974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03:37.556" v="681" actId="20577"/>
          <ac:spMkLst>
            <pc:docMk/>
            <pc:sldMk cId="1935183974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03:49.915" v="682" actId="1076"/>
          <ac:spMkLst>
            <pc:docMk/>
            <pc:sldMk cId="1935183974" sldId="446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29BB7AED-AB45-4823-308E-CAA3714EDA3D}" dt="2020-06-26T09:11:45.934" v="846" actId="1076"/>
        <pc:sldMkLst>
          <pc:docMk/>
          <pc:sldMk cId="1805659240" sldId="447"/>
        </pc:sldMkLst>
        <pc:spChg chg="mod">
          <ac:chgData name="内田 陽子" userId="S::yoko_uchida@jpfgojp.onmicrosoft.com::3ba88787-b8da-4fc8-a417-83f627a88c5e" providerId="AD" clId="Web-{29BB7AED-AB45-4823-308E-CAA3714EDA3D}" dt="2020-06-26T09:09:40.215" v="800" actId="20577"/>
          <ac:spMkLst>
            <pc:docMk/>
            <pc:sldMk cId="1805659240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11:45.934" v="846" actId="1076"/>
          <ac:spMkLst>
            <pc:docMk/>
            <pc:sldMk cId="1805659240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11:19.012" v="841" actId="1076"/>
          <ac:spMkLst>
            <pc:docMk/>
            <pc:sldMk cId="1805659240" sldId="447"/>
            <ac:spMk id="7" creationId="{1AF68CEC-B70C-4DFA-9973-E5B8A12ED17D}"/>
          </ac:spMkLst>
        </pc:spChg>
      </pc:sldChg>
      <pc:sldChg chg="delSp modSp add replId">
        <pc:chgData name="内田 陽子" userId="S::yoko_uchida@jpfgojp.onmicrosoft.com::3ba88787-b8da-4fc8-a417-83f627a88c5e" providerId="AD" clId="Web-{29BB7AED-AB45-4823-308E-CAA3714EDA3D}" dt="2020-06-26T09:22:25.283" v="1081" actId="20577"/>
        <pc:sldMkLst>
          <pc:docMk/>
          <pc:sldMk cId="3068269514" sldId="448"/>
        </pc:sldMkLst>
        <pc:spChg chg="mod">
          <ac:chgData name="内田 陽子" userId="S::yoko_uchida@jpfgojp.onmicrosoft.com::3ba88787-b8da-4fc8-a417-83f627a88c5e" providerId="AD" clId="Web-{29BB7AED-AB45-4823-308E-CAA3714EDA3D}" dt="2020-06-26T09:21:09.689" v="1056" actId="20577"/>
          <ac:spMkLst>
            <pc:docMk/>
            <pc:sldMk cId="3068269514" sldId="44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20:48.048" v="1027" actId="20577"/>
          <ac:spMkLst>
            <pc:docMk/>
            <pc:sldMk cId="3068269514" sldId="4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22:25.283" v="1081" actId="20577"/>
          <ac:spMkLst>
            <pc:docMk/>
            <pc:sldMk cId="3068269514" sldId="448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29BB7AED-AB45-4823-308E-CAA3714EDA3D}" dt="2020-06-26T09:21:00.548" v="1037"/>
          <ac:spMkLst>
            <pc:docMk/>
            <pc:sldMk cId="3068269514" sldId="448"/>
            <ac:spMk id="12" creationId="{B56575D4-765F-4956-A373-F79DD7F9F5B3}"/>
          </ac:spMkLst>
        </pc:spChg>
        <pc:spChg chg="del">
          <ac:chgData name="内田 陽子" userId="S::yoko_uchida@jpfgojp.onmicrosoft.com::3ba88787-b8da-4fc8-a417-83f627a88c5e" providerId="AD" clId="Web-{29BB7AED-AB45-4823-308E-CAA3714EDA3D}" dt="2020-06-26T09:21:00.548" v="1036"/>
          <ac:spMkLst>
            <pc:docMk/>
            <pc:sldMk cId="3068269514" sldId="448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20:55.142" v="1033" actId="20577"/>
          <ac:spMkLst>
            <pc:docMk/>
            <pc:sldMk cId="3068269514" sldId="448"/>
            <ac:spMk id="14" creationId="{E81F51A5-8175-464B-A1AE-19542C1F9BA4}"/>
          </ac:spMkLst>
        </pc:spChg>
      </pc:sldChg>
      <pc:sldChg chg="addSp modSp add replId">
        <pc:chgData name="内田 陽子" userId="S::yoko_uchida@jpfgojp.onmicrosoft.com::3ba88787-b8da-4fc8-a417-83f627a88c5e" providerId="AD" clId="Web-{29BB7AED-AB45-4823-308E-CAA3714EDA3D}" dt="2020-06-26T09:34:24.867" v="1356" actId="1076"/>
        <pc:sldMkLst>
          <pc:docMk/>
          <pc:sldMk cId="1850749687" sldId="449"/>
        </pc:sldMkLst>
        <pc:spChg chg="mod">
          <ac:chgData name="内田 陽子" userId="S::yoko_uchida@jpfgojp.onmicrosoft.com::3ba88787-b8da-4fc8-a417-83f627a88c5e" providerId="AD" clId="Web-{29BB7AED-AB45-4823-308E-CAA3714EDA3D}" dt="2020-06-26T09:34:02.538" v="1347" actId="20577"/>
          <ac:spMkLst>
            <pc:docMk/>
            <pc:sldMk cId="1850749687" sldId="44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31:39.272" v="1236" actId="20577"/>
          <ac:spMkLst>
            <pc:docMk/>
            <pc:sldMk cId="1850749687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32:55.663" v="1288" actId="20577"/>
          <ac:spMkLst>
            <pc:docMk/>
            <pc:sldMk cId="1850749687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34:24.867" v="1356" actId="1076"/>
          <ac:spMkLst>
            <pc:docMk/>
            <pc:sldMk cId="1850749687" sldId="449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29BB7AED-AB45-4823-308E-CAA3714EDA3D}" dt="2020-06-26T09:34:21.054" v="1353" actId="20577"/>
          <ac:spMkLst>
            <pc:docMk/>
            <pc:sldMk cId="1850749687" sldId="449"/>
            <ac:spMk id="8" creationId="{E190D9A7-16FB-43A0-B4FC-C20601703E55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33:08.210" v="1311" actId="20577"/>
          <ac:spMkLst>
            <pc:docMk/>
            <pc:sldMk cId="1850749687" sldId="44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09:33:43.210" v="1331" actId="1076"/>
          <ac:spMkLst>
            <pc:docMk/>
            <pc:sldMk cId="1850749687" sldId="44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29BB7AED-AB45-4823-308E-CAA3714EDA3D}" dt="2020-06-26T11:56:28.459" v="1567" actId="1076"/>
        <pc:sldMkLst>
          <pc:docMk/>
          <pc:sldMk cId="3622392409" sldId="450"/>
        </pc:sldMkLst>
        <pc:spChg chg="mod">
          <ac:chgData name="内田 陽子" userId="S::yoko_uchida@jpfgojp.onmicrosoft.com::3ba88787-b8da-4fc8-a417-83f627a88c5e" providerId="AD" clId="Web-{29BB7AED-AB45-4823-308E-CAA3714EDA3D}" dt="2020-06-26T11:54:40.068" v="1530" actId="20577"/>
          <ac:spMkLst>
            <pc:docMk/>
            <pc:sldMk cId="3622392409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1:56:28.459" v="1567" actId="1076"/>
          <ac:spMkLst>
            <pc:docMk/>
            <pc:sldMk cId="3622392409" sldId="4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9BB7AED-AB45-4823-308E-CAA3714EDA3D}" dt="2020-06-26T11:54:48.271" v="1531" actId="1076"/>
          <ac:spMkLst>
            <pc:docMk/>
            <pc:sldMk cId="3622392409" sldId="450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C8127523-9D8A-B241-8027-4A9A40CBE9BA}"/>
    <pc:docChg chg="modSld">
      <pc:chgData name="内田 陽子" userId="S::yoko_uchida@jpfgojp.onmicrosoft.com::3ba88787-b8da-4fc8-a417-83f627a88c5e" providerId="AD" clId="Web-{C8127523-9D8A-B241-8027-4A9A40CBE9BA}" dt="2020-07-19T13:25:20.085" v="47" actId="20577"/>
      <pc:docMkLst>
        <pc:docMk/>
      </pc:docMkLst>
      <pc:sldChg chg="addSp delSp modSp">
        <pc:chgData name="内田 陽子" userId="S::yoko_uchida@jpfgojp.onmicrosoft.com::3ba88787-b8da-4fc8-a417-83f627a88c5e" providerId="AD" clId="Web-{C8127523-9D8A-B241-8027-4A9A40CBE9BA}" dt="2020-07-19T13:12:16.171" v="20" actId="1076"/>
        <pc:sldMkLst>
          <pc:docMk/>
          <pc:sldMk cId="177674419" sldId="451"/>
        </pc:sldMkLst>
        <pc:spChg chg="add del mod">
          <ac:chgData name="内田 陽子" userId="S::yoko_uchida@jpfgojp.onmicrosoft.com::3ba88787-b8da-4fc8-a417-83f627a88c5e" providerId="AD" clId="Web-{C8127523-9D8A-B241-8027-4A9A40CBE9BA}" dt="2020-07-19T13:09:57.250" v="3"/>
          <ac:spMkLst>
            <pc:docMk/>
            <pc:sldMk cId="177674419" sldId="451"/>
            <ac:spMk id="4" creationId="{2F5FF57A-E5E2-43C9-9C29-1E5F542C3A46}"/>
          </ac:spMkLst>
        </pc:spChg>
        <pc:spChg chg="add del mod">
          <ac:chgData name="内田 陽子" userId="S::yoko_uchida@jpfgojp.onmicrosoft.com::3ba88787-b8da-4fc8-a417-83f627a88c5e" providerId="AD" clId="Web-{C8127523-9D8A-B241-8027-4A9A40CBE9BA}" dt="2020-07-19T13:12:06.905" v="19"/>
          <ac:spMkLst>
            <pc:docMk/>
            <pc:sldMk cId="177674419" sldId="451"/>
            <ac:spMk id="6" creationId="{FF9B6EDA-AB88-4A62-8C5A-7DB3DBAEC603}"/>
          </ac:spMkLst>
        </pc:spChg>
        <pc:spChg chg="add del">
          <ac:chgData name="内田 陽子" userId="S::yoko_uchida@jpfgojp.onmicrosoft.com::3ba88787-b8da-4fc8-a417-83f627a88c5e" providerId="AD" clId="Web-{C8127523-9D8A-B241-8027-4A9A40CBE9BA}" dt="2020-07-19T13:10:12.469" v="5"/>
          <ac:spMkLst>
            <pc:docMk/>
            <pc:sldMk cId="177674419" sldId="451"/>
            <ac:spMk id="12" creationId="{D9E66365-AECA-42EF-90CB-38A2A31B6FDE}"/>
          </ac:spMkLst>
        </pc:spChg>
        <pc:spChg chg="add del mod">
          <ac:chgData name="内田 陽子" userId="S::yoko_uchida@jpfgojp.onmicrosoft.com::3ba88787-b8da-4fc8-a417-83f627a88c5e" providerId="AD" clId="Web-{C8127523-9D8A-B241-8027-4A9A40CBE9BA}" dt="2020-07-19T13:10:59.187" v="10"/>
          <ac:spMkLst>
            <pc:docMk/>
            <pc:sldMk cId="177674419" sldId="451"/>
            <ac:spMk id="13" creationId="{D9E66365-AECA-42EF-90CB-38A2A31B6FDE}"/>
          </ac:spMkLst>
        </pc:spChg>
        <pc:spChg chg="add mod ord">
          <ac:chgData name="内田 陽子" userId="S::yoko_uchida@jpfgojp.onmicrosoft.com::3ba88787-b8da-4fc8-a417-83f627a88c5e" providerId="AD" clId="Web-{C8127523-9D8A-B241-8027-4A9A40CBE9BA}" dt="2020-07-19T13:12:16.171" v="20" actId="1076"/>
          <ac:spMkLst>
            <pc:docMk/>
            <pc:sldMk cId="177674419" sldId="451"/>
            <ac:spMk id="15" creationId="{D9E66365-AECA-42EF-90CB-38A2A31B6FDE}"/>
          </ac:spMkLst>
        </pc:spChg>
      </pc:sldChg>
      <pc:sldChg chg="modSp">
        <pc:chgData name="内田 陽子" userId="S::yoko_uchida@jpfgojp.onmicrosoft.com::3ba88787-b8da-4fc8-a417-83f627a88c5e" providerId="AD" clId="Web-{C8127523-9D8A-B241-8027-4A9A40CBE9BA}" dt="2020-07-19T13:14:51.169" v="24" actId="20577"/>
        <pc:sldMkLst>
          <pc:docMk/>
          <pc:sldMk cId="612612358" sldId="456"/>
        </pc:sldMkLst>
        <pc:spChg chg="mod">
          <ac:chgData name="内田 陽子" userId="S::yoko_uchida@jpfgojp.onmicrosoft.com::3ba88787-b8da-4fc8-a417-83f627a88c5e" providerId="AD" clId="Web-{C8127523-9D8A-B241-8027-4A9A40CBE9BA}" dt="2020-07-19T13:14:51.169" v="24" actId="20577"/>
          <ac:spMkLst>
            <pc:docMk/>
            <pc:sldMk cId="612612358" sldId="456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8127523-9D8A-B241-8027-4A9A40CBE9BA}" dt="2020-07-19T13:16:58.262" v="28" actId="20577"/>
        <pc:sldMkLst>
          <pc:docMk/>
          <pc:sldMk cId="3086146265" sldId="457"/>
        </pc:sldMkLst>
        <pc:spChg chg="mod">
          <ac:chgData name="内田 陽子" userId="S::yoko_uchida@jpfgojp.onmicrosoft.com::3ba88787-b8da-4fc8-a417-83f627a88c5e" providerId="AD" clId="Web-{C8127523-9D8A-B241-8027-4A9A40CBE9BA}" dt="2020-07-19T13:16:58.262" v="28" actId="20577"/>
          <ac:spMkLst>
            <pc:docMk/>
            <pc:sldMk cId="3086146265" sldId="457"/>
            <ac:spMk id="5" creationId="{1A818418-F229-410C-8FB0-EC5FE976BCB7}"/>
          </ac:spMkLst>
        </pc:spChg>
      </pc:sldChg>
      <pc:sldChg chg="modSp">
        <pc:chgData name="内田 陽子" userId="S::yoko_uchida@jpfgojp.onmicrosoft.com::3ba88787-b8da-4fc8-a417-83f627a88c5e" providerId="AD" clId="Web-{C8127523-9D8A-B241-8027-4A9A40CBE9BA}" dt="2020-07-19T13:19:06.714" v="38" actId="20577"/>
        <pc:sldMkLst>
          <pc:docMk/>
          <pc:sldMk cId="3844632130" sldId="459"/>
        </pc:sldMkLst>
        <pc:spChg chg="mod">
          <ac:chgData name="内田 陽子" userId="S::yoko_uchida@jpfgojp.onmicrosoft.com::3ba88787-b8da-4fc8-a417-83f627a88c5e" providerId="AD" clId="Web-{C8127523-9D8A-B241-8027-4A9A40CBE9BA}" dt="2020-07-19T13:19:06.714" v="38" actId="20577"/>
          <ac:spMkLst>
            <pc:docMk/>
            <pc:sldMk cId="3844632130" sldId="45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8127523-9D8A-B241-8027-4A9A40CBE9BA}" dt="2020-07-19T13:25:20.085" v="47" actId="20577"/>
        <pc:sldMkLst>
          <pc:docMk/>
          <pc:sldMk cId="451847934" sldId="460"/>
        </pc:sldMkLst>
        <pc:spChg chg="mod">
          <ac:chgData name="内田 陽子" userId="S::yoko_uchida@jpfgojp.onmicrosoft.com::3ba88787-b8da-4fc8-a417-83f627a88c5e" providerId="AD" clId="Web-{C8127523-9D8A-B241-8027-4A9A40CBE9BA}" dt="2020-07-19T13:25:20.085" v="47" actId="20577"/>
          <ac:spMkLst>
            <pc:docMk/>
            <pc:sldMk cId="451847934" sldId="460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89B2DF5F-38FB-7F64-C573-CDA47D8EEEFF}"/>
    <pc:docChg chg="modSld">
      <pc:chgData name="内田 陽子" userId="S::yoko_uchida@jpfgojp.onmicrosoft.com::3ba88787-b8da-4fc8-a417-83f627a88c5e" providerId="AD" clId="Web-{89B2DF5F-38FB-7F64-C573-CDA47D8EEEFF}" dt="2020-07-17T06:42:56.260" v="99" actId="20577"/>
      <pc:docMkLst>
        <pc:docMk/>
      </pc:docMkLst>
      <pc:sldChg chg="modSp">
        <pc:chgData name="内田 陽子" userId="S::yoko_uchida@jpfgojp.onmicrosoft.com::3ba88787-b8da-4fc8-a417-83f627a88c5e" providerId="AD" clId="Web-{89B2DF5F-38FB-7F64-C573-CDA47D8EEEFF}" dt="2020-07-17T06:39:29.665" v="34" actId="20577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89B2DF5F-38FB-7F64-C573-CDA47D8EEEFF}" dt="2020-07-17T06:38:31.509" v="6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9B2DF5F-38FB-7F64-C573-CDA47D8EEEFF}" dt="2020-07-17T06:38:52.743" v="19" actId="20577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89B2DF5F-38FB-7F64-C573-CDA47D8EEEFF}" dt="2020-07-17T06:39:11.899" v="27" actId="20577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89B2DF5F-38FB-7F64-C573-CDA47D8EEEFF}" dt="2020-07-17T06:39:29.665" v="34" actId="20577"/>
          <ac:spMkLst>
            <pc:docMk/>
            <pc:sldMk cId="3865722586" sldId="402"/>
            <ac:spMk id="14" creationId="{E81F51A5-8175-464B-A1AE-19542C1F9BA4}"/>
          </ac:spMkLst>
        </pc:spChg>
      </pc:sldChg>
      <pc:sldChg chg="modSp">
        <pc:chgData name="内田 陽子" userId="S::yoko_uchida@jpfgojp.onmicrosoft.com::3ba88787-b8da-4fc8-a417-83f627a88c5e" providerId="AD" clId="Web-{89B2DF5F-38FB-7F64-C573-CDA47D8EEEFF}" dt="2020-07-17T06:42:05.135" v="86" actId="20577"/>
        <pc:sldMkLst>
          <pc:docMk/>
          <pc:sldMk cId="1866535682" sldId="406"/>
        </pc:sldMkLst>
        <pc:spChg chg="mod">
          <ac:chgData name="内田 陽子" userId="S::yoko_uchida@jpfgojp.onmicrosoft.com::3ba88787-b8da-4fc8-a417-83f627a88c5e" providerId="AD" clId="Web-{89B2DF5F-38FB-7F64-C573-CDA47D8EEEFF}" dt="2020-07-17T06:41:38.025" v="63" actId="20577"/>
          <ac:spMkLst>
            <pc:docMk/>
            <pc:sldMk cId="1866535682" sldId="4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9B2DF5F-38FB-7F64-C573-CDA47D8EEEFF}" dt="2020-07-17T06:41:45.728" v="70" actId="20577"/>
          <ac:spMkLst>
            <pc:docMk/>
            <pc:sldMk cId="1866535682" sldId="406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89B2DF5F-38FB-7F64-C573-CDA47D8EEEFF}" dt="2020-07-17T06:41:55.447" v="77" actId="20577"/>
          <ac:spMkLst>
            <pc:docMk/>
            <pc:sldMk cId="1866535682" sldId="406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89B2DF5F-38FB-7F64-C573-CDA47D8EEEFF}" dt="2020-07-17T06:42:05.135" v="86" actId="20577"/>
          <ac:spMkLst>
            <pc:docMk/>
            <pc:sldMk cId="1866535682" sldId="406"/>
            <ac:spMk id="14" creationId="{8335A247-BD9C-4A5A-9D96-6CDB89C0F48A}"/>
          </ac:spMkLst>
        </pc:spChg>
      </pc:sldChg>
      <pc:sldChg chg="modSp">
        <pc:chgData name="内田 陽子" userId="S::yoko_uchida@jpfgojp.onmicrosoft.com::3ba88787-b8da-4fc8-a417-83f627a88c5e" providerId="AD" clId="Web-{89B2DF5F-38FB-7F64-C573-CDA47D8EEEFF}" dt="2020-07-17T06:42:54.369" v="98" actId="20577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89B2DF5F-38FB-7F64-C573-CDA47D8EEEFF}" dt="2020-07-17T06:42:24.322" v="89" actId="20577"/>
          <ac:spMkLst>
            <pc:docMk/>
            <pc:sldMk cId="4023686586" sldId="4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9B2DF5F-38FB-7F64-C573-CDA47D8EEEFF}" dt="2020-07-17T06:42:35.822" v="92" actId="20577"/>
          <ac:spMkLst>
            <pc:docMk/>
            <pc:sldMk cId="4023686586" sldId="41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9B2DF5F-38FB-7F64-C573-CDA47D8EEEFF}" dt="2020-07-17T06:42:44.244" v="95" actId="20577"/>
          <ac:spMkLst>
            <pc:docMk/>
            <pc:sldMk cId="4023686586" sldId="41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9B2DF5F-38FB-7F64-C573-CDA47D8EEEFF}" dt="2020-07-17T06:42:54.369" v="98" actId="20577"/>
          <ac:spMkLst>
            <pc:docMk/>
            <pc:sldMk cId="4023686586" sldId="41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89B2DF5F-38FB-7F64-C573-CDA47D8EEEFF}" dt="2020-07-17T06:40:07.572" v="45" actId="20577"/>
        <pc:sldMkLst>
          <pc:docMk/>
          <pc:sldMk cId="3068269514" sldId="448"/>
        </pc:sldMkLst>
        <pc:spChg chg="mod">
          <ac:chgData name="内田 陽子" userId="S::yoko_uchida@jpfgojp.onmicrosoft.com::3ba88787-b8da-4fc8-a417-83f627a88c5e" providerId="AD" clId="Web-{89B2DF5F-38FB-7F64-C573-CDA47D8EEEFF}" dt="2020-07-17T06:39:59.103" v="41" actId="20577"/>
          <ac:spMkLst>
            <pc:docMk/>
            <pc:sldMk cId="3068269514" sldId="44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9B2DF5F-38FB-7F64-C573-CDA47D8EEEFF}" dt="2020-07-17T06:40:07.572" v="45" actId="20577"/>
          <ac:spMkLst>
            <pc:docMk/>
            <pc:sldMk cId="3068269514" sldId="448"/>
            <ac:spMk id="14" creationId="{E81F51A5-8175-464B-A1AE-19542C1F9BA4}"/>
          </ac:spMkLst>
        </pc:spChg>
      </pc:sldChg>
    </pc:docChg>
  </pc:docChgLst>
  <pc:docChgLst>
    <pc:chgData name="内田 陽子" userId="S::yoko_uchida@jpfgojp.onmicrosoft.com::3ba88787-b8da-4fc8-a417-83f627a88c5e" providerId="AD" clId="Web-{B6EC8D3C-2774-2AE8-F28C-F24B7A37CA7D}"/>
    <pc:docChg chg="addSld delSld modSld sldOrd">
      <pc:chgData name="内田 陽子" userId="S::yoko_uchida@jpfgojp.onmicrosoft.com::3ba88787-b8da-4fc8-a417-83f627a88c5e" providerId="AD" clId="Web-{B6EC8D3C-2774-2AE8-F28C-F24B7A37CA7D}" dt="2020-06-27T14:58:53.743" v="1678"/>
      <pc:docMkLst>
        <pc:docMk/>
      </pc:docMkLst>
      <pc:sldChg chg="del">
        <pc:chgData name="内田 陽子" userId="S::yoko_uchida@jpfgojp.onmicrosoft.com::3ba88787-b8da-4fc8-a417-83f627a88c5e" providerId="AD" clId="Web-{B6EC8D3C-2774-2AE8-F28C-F24B7A37CA7D}" dt="2020-06-27T14:35:48.664" v="1341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40.961" v="1336"/>
        <pc:sldMkLst>
          <pc:docMk/>
          <pc:sldMk cId="993028233" sldId="321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34.570" v="1329"/>
        <pc:sldMkLst>
          <pc:docMk/>
          <pc:sldMk cId="1269142455" sldId="366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42.007" v="1337"/>
        <pc:sldMkLst>
          <pc:docMk/>
          <pc:sldMk cId="2833551238" sldId="367"/>
        </pc:sldMkLst>
      </pc:sldChg>
      <pc:sldChg chg="modSp ord">
        <pc:chgData name="内田 陽子" userId="S::yoko_uchida@jpfgojp.onmicrosoft.com::3ba88787-b8da-4fc8-a417-83f627a88c5e" providerId="AD" clId="Web-{B6EC8D3C-2774-2AE8-F28C-F24B7A37CA7D}" dt="2020-06-27T02:57:35.277" v="320" actId="20577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B6EC8D3C-2774-2AE8-F28C-F24B7A37CA7D}" dt="2020-06-27T02:52:17.415" v="194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2:57:29.122" v="319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2:57:17.683" v="318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2:51:19.352" v="184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2:52:35.336" v="211" actId="20577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2:52:43.055" v="217" actId="20577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2:57:35.277" v="320" actId="20577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B6EC8D3C-2774-2AE8-F28C-F24B7A37CA7D}" dt="2020-06-27T14:35:42.929" v="1338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47.039" v="1340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28.851" v="1324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30.476" v="1325"/>
        <pc:sldMkLst>
          <pc:docMk/>
          <pc:sldMk cId="686275088" sldId="404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31.710" v="1326"/>
        <pc:sldMkLst>
          <pc:docMk/>
          <pc:sldMk cId="3200399028" sldId="405"/>
        </pc:sldMkLst>
      </pc:sldChg>
      <pc:sldChg chg="modSp">
        <pc:chgData name="内田 陽子" userId="S::yoko_uchida@jpfgojp.onmicrosoft.com::3ba88787-b8da-4fc8-a417-83f627a88c5e" providerId="AD" clId="Web-{B6EC8D3C-2774-2AE8-F28C-F24B7A37CA7D}" dt="2020-06-27T02:48:21.508" v="162" actId="1076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B6EC8D3C-2774-2AE8-F28C-F24B7A37CA7D}" dt="2020-06-27T02:48:21.492" v="159" actId="1076"/>
          <ac:spMkLst>
            <pc:docMk/>
            <pc:sldMk cId="4023686586" sldId="4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2:48:05.836" v="158" actId="20577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2:46:09.430" v="28" actId="20577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2:48:21.492" v="160" actId="1076"/>
          <ac:spMkLst>
            <pc:docMk/>
            <pc:sldMk cId="4023686586" sldId="41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2:48:21.508" v="161" actId="1076"/>
          <ac:spMkLst>
            <pc:docMk/>
            <pc:sldMk cId="4023686586" sldId="41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2:48:21.508" v="162" actId="1076"/>
          <ac:spMkLst>
            <pc:docMk/>
            <pc:sldMk cId="4023686586" sldId="413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B6EC8D3C-2774-2AE8-F28C-F24B7A37CA7D}" dt="2020-06-27T14:35:32.523" v="1327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33.445" v="1328"/>
        <pc:sldMkLst>
          <pc:docMk/>
          <pc:sldMk cId="856468901" sldId="415"/>
        </pc:sldMkLst>
      </pc:sldChg>
      <pc:sldChg chg="modSp ord">
        <pc:chgData name="内田 陽子" userId="S::yoko_uchida@jpfgojp.onmicrosoft.com::3ba88787-b8da-4fc8-a417-83f627a88c5e" providerId="AD" clId="Web-{B6EC8D3C-2774-2AE8-F28C-F24B7A37CA7D}" dt="2020-06-27T09:01:57.309" v="1017" actId="20577"/>
        <pc:sldMkLst>
          <pc:docMk/>
          <pc:sldMk cId="533143676" sldId="421"/>
        </pc:sldMkLst>
        <pc:spChg chg="mod">
          <ac:chgData name="内田 陽子" userId="S::yoko_uchida@jpfgojp.onmicrosoft.com::3ba88787-b8da-4fc8-a417-83f627a88c5e" providerId="AD" clId="Web-{B6EC8D3C-2774-2AE8-F28C-F24B7A37CA7D}" dt="2020-06-27T09:01:39.293" v="1002" actId="20577"/>
          <ac:spMkLst>
            <pc:docMk/>
            <pc:sldMk cId="533143676" sldId="4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8:59:55.431" v="981" actId="20577"/>
          <ac:spMkLst>
            <pc:docMk/>
            <pc:sldMk cId="533143676" sldId="4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9:01:28.840" v="995" actId="1076"/>
          <ac:spMkLst>
            <pc:docMk/>
            <pc:sldMk cId="533143676" sldId="4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8:59:55.494" v="982" actId="1076"/>
          <ac:spMkLst>
            <pc:docMk/>
            <pc:sldMk cId="533143676" sldId="42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9:01:44.403" v="1008" actId="20577"/>
          <ac:spMkLst>
            <pc:docMk/>
            <pc:sldMk cId="533143676" sldId="42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9:01:52.262" v="1013" actId="20577"/>
          <ac:spMkLst>
            <pc:docMk/>
            <pc:sldMk cId="533143676" sldId="42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9:01:57.309" v="1017" actId="20577"/>
          <ac:spMkLst>
            <pc:docMk/>
            <pc:sldMk cId="533143676" sldId="421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B6EC8D3C-2774-2AE8-F28C-F24B7A37CA7D}" dt="2020-06-27T14:35:35.336" v="1330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36.336" v="1331"/>
        <pc:sldMkLst>
          <pc:docMk/>
          <pc:sldMk cId="3455790550" sldId="423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36.742" v="1332"/>
        <pc:sldMkLst>
          <pc:docMk/>
          <pc:sldMk cId="781615676" sldId="424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38.289" v="1333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39.414" v="1334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40.242" v="1335"/>
        <pc:sldMkLst>
          <pc:docMk/>
          <pc:sldMk cId="1652159729" sldId="427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43.992" v="1339"/>
        <pc:sldMkLst>
          <pc:docMk/>
          <pc:sldMk cId="270996168" sldId="430"/>
        </pc:sldMkLst>
      </pc:sldChg>
      <pc:sldChg chg="modSp ord">
        <pc:chgData name="内田 陽子" userId="S::yoko_uchida@jpfgojp.onmicrosoft.com::3ba88787-b8da-4fc8-a417-83f627a88c5e" providerId="AD" clId="Web-{B6EC8D3C-2774-2AE8-F28C-F24B7A37CA7D}" dt="2020-06-27T06:22:45.105" v="970" actId="20577"/>
        <pc:sldMkLst>
          <pc:docMk/>
          <pc:sldMk cId="1236574533" sldId="431"/>
        </pc:sldMkLst>
        <pc:spChg chg="mod">
          <ac:chgData name="内田 陽子" userId="S::yoko_uchida@jpfgojp.onmicrosoft.com::3ba88787-b8da-4fc8-a417-83f627a88c5e" providerId="AD" clId="Web-{B6EC8D3C-2774-2AE8-F28C-F24B7A37CA7D}" dt="2020-06-27T06:21:16.884" v="927" actId="20577"/>
          <ac:spMkLst>
            <pc:docMk/>
            <pc:sldMk cId="1236574533" sldId="43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6:22:45.105" v="970" actId="20577"/>
          <ac:spMkLst>
            <pc:docMk/>
            <pc:sldMk cId="1236574533" sldId="43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6:21:25.212" v="928" actId="1076"/>
          <ac:spMkLst>
            <pc:docMk/>
            <pc:sldMk cId="1236574533" sldId="431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B6EC8D3C-2774-2AE8-F28C-F24B7A37CA7D}" dt="2020-06-27T14:35:50.416" v="1342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51.213" v="1343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52.557" v="1344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53.978" v="1345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55.432" v="1346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35:57.354" v="1347"/>
        <pc:sldMkLst>
          <pc:docMk/>
          <pc:sldMk cId="4257144580" sldId="437"/>
        </pc:sldMkLst>
      </pc:sldChg>
      <pc:sldChg chg="del">
        <pc:chgData name="内田 陽子" userId="S::yoko_uchida@jpfgojp.onmicrosoft.com::3ba88787-b8da-4fc8-a417-83f627a88c5e" providerId="AD" clId="Web-{B6EC8D3C-2774-2AE8-F28C-F24B7A37CA7D}" dt="2020-06-27T14:58:53.743" v="1678"/>
        <pc:sldMkLst>
          <pc:docMk/>
          <pc:sldMk cId="3497973209" sldId="443"/>
        </pc:sldMkLst>
      </pc:sldChg>
      <pc:sldChg chg="addSp delSp modSp add ord replId">
        <pc:chgData name="内田 陽子" userId="S::yoko_uchida@jpfgojp.onmicrosoft.com::3ba88787-b8da-4fc8-a417-83f627a88c5e" providerId="AD" clId="Web-{B6EC8D3C-2774-2AE8-F28C-F24B7A37CA7D}" dt="2020-06-27T03:07:35.923" v="539" actId="20577"/>
        <pc:sldMkLst>
          <pc:docMk/>
          <pc:sldMk cId="177674419" sldId="451"/>
        </pc:sldMkLst>
        <pc:spChg chg="mod">
          <ac:chgData name="内田 陽子" userId="S::yoko_uchida@jpfgojp.onmicrosoft.com::3ba88787-b8da-4fc8-a417-83f627a88c5e" providerId="AD" clId="Web-{B6EC8D3C-2774-2AE8-F28C-F24B7A37CA7D}" dt="2020-06-27T03:04:25.438" v="397" actId="20577"/>
          <ac:spMkLst>
            <pc:docMk/>
            <pc:sldMk cId="177674419" sldId="45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3:01:43.438" v="353" actId="20577"/>
          <ac:spMkLst>
            <pc:docMk/>
            <pc:sldMk cId="177674419" sldId="451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B6EC8D3C-2774-2AE8-F28C-F24B7A37CA7D}" dt="2020-06-27T03:01:04.985" v="341"/>
          <ac:spMkLst>
            <pc:docMk/>
            <pc:sldMk cId="177674419" sldId="451"/>
            <ac:spMk id="4" creationId="{00000000-0000-0000-0000-000000000000}"/>
          </ac:spMkLst>
        </pc:spChg>
        <pc:spChg chg="add del mod ord">
          <ac:chgData name="内田 陽子" userId="S::yoko_uchida@jpfgojp.onmicrosoft.com::3ba88787-b8da-4fc8-a417-83f627a88c5e" providerId="AD" clId="Web-{B6EC8D3C-2774-2AE8-F28C-F24B7A37CA7D}" dt="2020-06-27T03:07:35.923" v="539" actId="20577"/>
          <ac:spMkLst>
            <pc:docMk/>
            <pc:sldMk cId="177674419" sldId="451"/>
            <ac:spMk id="6" creationId="{FF9B6EDA-AB88-4A62-8C5A-7DB3DBAEC603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3:03:37.501" v="373" actId="1076"/>
          <ac:spMkLst>
            <pc:docMk/>
            <pc:sldMk cId="177674419" sldId="45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3:04:53.751" v="457" actId="20577"/>
          <ac:spMkLst>
            <pc:docMk/>
            <pc:sldMk cId="177674419" sldId="45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3:05:21.032" v="484" actId="20577"/>
          <ac:spMkLst>
            <pc:docMk/>
            <pc:sldMk cId="177674419" sldId="45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3:04:34.595" v="411" actId="20577"/>
          <ac:spMkLst>
            <pc:docMk/>
            <pc:sldMk cId="177674419" sldId="451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B6EC8D3C-2774-2AE8-F28C-F24B7A37CA7D}" dt="2020-06-27T03:01:09.907" v="342"/>
          <ac:spMkLst>
            <pc:docMk/>
            <pc:sldMk cId="177674419" sldId="451"/>
            <ac:spMk id="13" creationId="{3FC3DDA3-8BD2-434B-88EE-88FD0196CBDF}"/>
          </ac:spMkLst>
        </pc:spChg>
        <pc:picChg chg="del">
          <ac:chgData name="内田 陽子" userId="S::yoko_uchida@jpfgojp.onmicrosoft.com::3ba88787-b8da-4fc8-a417-83f627a88c5e" providerId="AD" clId="Web-{B6EC8D3C-2774-2AE8-F28C-F24B7A37CA7D}" dt="2020-06-27T03:03:26.423" v="372"/>
          <ac:picMkLst>
            <pc:docMk/>
            <pc:sldMk cId="177674419" sldId="451"/>
            <ac:picMk id="5" creationId="{4EA9CCAF-D768-4424-9ACC-24C153CE1BBA}"/>
          </ac:picMkLst>
        </pc:picChg>
        <pc:picChg chg="add mod ord">
          <ac:chgData name="内田 陽子" userId="S::yoko_uchida@jpfgojp.onmicrosoft.com::3ba88787-b8da-4fc8-a417-83f627a88c5e" providerId="AD" clId="Web-{B6EC8D3C-2774-2AE8-F28C-F24B7A37CA7D}" dt="2020-06-27T03:03:24.141" v="371"/>
          <ac:picMkLst>
            <pc:docMk/>
            <pc:sldMk cId="177674419" sldId="451"/>
            <ac:picMk id="14" creationId="{CA957C3D-8828-4B3B-9028-B410CA8588ED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B6EC8D3C-2774-2AE8-F28C-F24B7A37CA7D}" dt="2020-06-27T04:49:02.600" v="634" actId="20577"/>
        <pc:sldMkLst>
          <pc:docMk/>
          <pc:sldMk cId="1610759722" sldId="452"/>
        </pc:sldMkLst>
        <pc:spChg chg="del">
          <ac:chgData name="内田 陽子" userId="S::yoko_uchida@jpfgojp.onmicrosoft.com::3ba88787-b8da-4fc8-a417-83f627a88c5e" providerId="AD" clId="Web-{B6EC8D3C-2774-2AE8-F28C-F24B7A37CA7D}" dt="2020-06-27T04:45:58.944" v="564"/>
          <ac:spMkLst>
            <pc:docMk/>
            <pc:sldMk cId="1610759722" sldId="45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4:45:51.710" v="560" actId="20577"/>
          <ac:spMkLst>
            <pc:docMk/>
            <pc:sldMk cId="1610759722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4:49:02.600" v="634" actId="20577"/>
          <ac:spMkLst>
            <pc:docMk/>
            <pc:sldMk cId="1610759722" sldId="45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4:46:05.116" v="565" actId="1076"/>
          <ac:spMkLst>
            <pc:docMk/>
            <pc:sldMk cId="1610759722" sldId="452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B6EC8D3C-2774-2AE8-F28C-F24B7A37CA7D}" dt="2020-06-27T04:45:58.928" v="563"/>
          <ac:spMkLst>
            <pc:docMk/>
            <pc:sldMk cId="1610759722" sldId="452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B6EC8D3C-2774-2AE8-F28C-F24B7A37CA7D}" dt="2020-06-27T04:45:58.928" v="562"/>
          <ac:spMkLst>
            <pc:docMk/>
            <pc:sldMk cId="1610759722" sldId="452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B6EC8D3C-2774-2AE8-F28C-F24B7A37CA7D}" dt="2020-06-27T04:45:58.928" v="561"/>
          <ac:spMkLst>
            <pc:docMk/>
            <pc:sldMk cId="1610759722" sldId="452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B6EC8D3C-2774-2AE8-F28C-F24B7A37CA7D}" dt="2020-06-27T04:46:44.913" v="570"/>
          <ac:picMkLst>
            <pc:docMk/>
            <pc:sldMk cId="1610759722" sldId="452"/>
            <ac:picMk id="5" creationId="{4EA9CCAF-D768-4424-9ACC-24C153CE1BBA}"/>
          </ac:picMkLst>
        </pc:picChg>
        <pc:picChg chg="add mod ord">
          <ac:chgData name="内田 陽子" userId="S::yoko_uchida@jpfgojp.onmicrosoft.com::3ba88787-b8da-4fc8-a417-83f627a88c5e" providerId="AD" clId="Web-{B6EC8D3C-2774-2AE8-F28C-F24B7A37CA7D}" dt="2020-06-27T04:46:42.241" v="569"/>
          <ac:picMkLst>
            <pc:docMk/>
            <pc:sldMk cId="1610759722" sldId="452"/>
            <ac:picMk id="6" creationId="{D3FF17D8-0F14-4110-8A34-BDBAABFC1CFA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B6EC8D3C-2774-2AE8-F28C-F24B7A37CA7D}" dt="2020-06-27T04:53:49.881" v="766" actId="20577"/>
        <pc:sldMkLst>
          <pc:docMk/>
          <pc:sldMk cId="1063946074" sldId="453"/>
        </pc:sldMkLst>
        <pc:spChg chg="mod">
          <ac:chgData name="内田 陽子" userId="S::yoko_uchida@jpfgojp.onmicrosoft.com::3ba88787-b8da-4fc8-a417-83f627a88c5e" providerId="AD" clId="Web-{B6EC8D3C-2774-2AE8-F28C-F24B7A37CA7D}" dt="2020-06-27T04:51:04.037" v="678" actId="20577"/>
          <ac:spMkLst>
            <pc:docMk/>
            <pc:sldMk cId="1063946074" sldId="45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4:50:34.178" v="657" actId="14100"/>
          <ac:spMkLst>
            <pc:docMk/>
            <pc:sldMk cId="1063946074" sldId="4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4:53:49.881" v="766" actId="20577"/>
          <ac:spMkLst>
            <pc:docMk/>
            <pc:sldMk cId="1063946074" sldId="453"/>
            <ac:spMk id="6" creationId="{FF9B6EDA-AB88-4A62-8C5A-7DB3DBAEC603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4:50:49.334" v="658" actId="1076"/>
          <ac:spMkLst>
            <pc:docMk/>
            <pc:sldMk cId="1063946074" sldId="45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4:51:29.225" v="703" actId="20577"/>
          <ac:spMkLst>
            <pc:docMk/>
            <pc:sldMk cId="1063946074" sldId="45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4:51:42.912" v="730" actId="20577"/>
          <ac:spMkLst>
            <pc:docMk/>
            <pc:sldMk cId="1063946074" sldId="45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4:51:11.240" v="692" actId="20577"/>
          <ac:spMkLst>
            <pc:docMk/>
            <pc:sldMk cId="1063946074" sldId="453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B6EC8D3C-2774-2AE8-F28C-F24B7A37CA7D}" dt="2020-06-27T04:52:31.287" v="735"/>
          <ac:picMkLst>
            <pc:docMk/>
            <pc:sldMk cId="1063946074" sldId="453"/>
            <ac:picMk id="4" creationId="{495A122D-C8B7-4E6F-8C83-D3120EF235CC}"/>
          </ac:picMkLst>
        </pc:picChg>
        <pc:picChg chg="del">
          <ac:chgData name="内田 陽子" userId="S::yoko_uchida@jpfgojp.onmicrosoft.com::3ba88787-b8da-4fc8-a417-83f627a88c5e" providerId="AD" clId="Web-{B6EC8D3C-2774-2AE8-F28C-F24B7A37CA7D}" dt="2020-06-27T04:52:33.287" v="736"/>
          <ac:picMkLst>
            <pc:docMk/>
            <pc:sldMk cId="1063946074" sldId="453"/>
            <ac:picMk id="14" creationId="{CA957C3D-8828-4B3B-9028-B410CA8588ED}"/>
          </ac:picMkLst>
        </pc:picChg>
      </pc:sldChg>
      <pc:sldChg chg="modSp add del ord replId">
        <pc:chgData name="内田 陽子" userId="S::yoko_uchida@jpfgojp.onmicrosoft.com::3ba88787-b8da-4fc8-a417-83f627a88c5e" providerId="AD" clId="Web-{B6EC8D3C-2774-2AE8-F28C-F24B7A37CA7D}" dt="2020-06-27T06:17:26.916" v="806"/>
        <pc:sldMkLst>
          <pc:docMk/>
          <pc:sldMk cId="2012573332" sldId="454"/>
        </pc:sldMkLst>
        <pc:spChg chg="mod">
          <ac:chgData name="内田 陽子" userId="S::yoko_uchida@jpfgojp.onmicrosoft.com::3ba88787-b8da-4fc8-a417-83f627a88c5e" providerId="AD" clId="Web-{B6EC8D3C-2774-2AE8-F28C-F24B7A37CA7D}" dt="2020-06-27T06:14:47.709" v="776" actId="20577"/>
          <ac:spMkLst>
            <pc:docMk/>
            <pc:sldMk cId="2012573332" sldId="454"/>
            <ac:spMk id="4" creationId="{00000000-0000-0000-0000-000000000000}"/>
          </ac:spMkLst>
        </pc:spChg>
      </pc:sldChg>
      <pc:sldChg chg="addSp delSp modSp add replId">
        <pc:chgData name="内田 陽子" userId="S::yoko_uchida@jpfgojp.onmicrosoft.com::3ba88787-b8da-4fc8-a417-83f627a88c5e" providerId="AD" clId="Web-{B6EC8D3C-2774-2AE8-F28C-F24B7A37CA7D}" dt="2020-06-27T06:20:08.087" v="906" actId="20577"/>
        <pc:sldMkLst>
          <pc:docMk/>
          <pc:sldMk cId="3755040323" sldId="455"/>
        </pc:sldMkLst>
        <pc:spChg chg="mod">
          <ac:chgData name="内田 陽子" userId="S::yoko_uchida@jpfgojp.onmicrosoft.com::3ba88787-b8da-4fc8-a417-83f627a88c5e" providerId="AD" clId="Web-{B6EC8D3C-2774-2AE8-F28C-F24B7A37CA7D}" dt="2020-06-27T06:19:07.634" v="869" actId="20577"/>
          <ac:spMkLst>
            <pc:docMk/>
            <pc:sldMk cId="3755040323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6:15:58.350" v="793" actId="20577"/>
          <ac:spMkLst>
            <pc:docMk/>
            <pc:sldMk cId="3755040323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6:18:48.650" v="848" actId="20577"/>
          <ac:spMkLst>
            <pc:docMk/>
            <pc:sldMk cId="3755040323" sldId="455"/>
            <ac:spMk id="6" creationId="{FF9B6EDA-AB88-4A62-8C5A-7DB3DBAEC603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6:16:08.287" v="794" actId="1076"/>
          <ac:spMkLst>
            <pc:docMk/>
            <pc:sldMk cId="3755040323" sldId="45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6:19:34.103" v="894" actId="20577"/>
          <ac:spMkLst>
            <pc:docMk/>
            <pc:sldMk cId="3755040323" sldId="45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6:20:08.087" v="906" actId="20577"/>
          <ac:spMkLst>
            <pc:docMk/>
            <pc:sldMk cId="3755040323" sldId="45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6:19:17.291" v="879" actId="20577"/>
          <ac:spMkLst>
            <pc:docMk/>
            <pc:sldMk cId="3755040323" sldId="455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B6EC8D3C-2774-2AE8-F28C-F24B7A37CA7D}" dt="2020-06-27T06:17:15.260" v="804"/>
          <ac:picMkLst>
            <pc:docMk/>
            <pc:sldMk cId="3755040323" sldId="455"/>
            <ac:picMk id="4" creationId="{495A122D-C8B7-4E6F-8C83-D3120EF235CC}"/>
          </ac:picMkLst>
        </pc:picChg>
        <pc:picChg chg="add mod ord">
          <ac:chgData name="内田 陽子" userId="S::yoko_uchida@jpfgojp.onmicrosoft.com::3ba88787-b8da-4fc8-a417-83f627a88c5e" providerId="AD" clId="Web-{B6EC8D3C-2774-2AE8-F28C-F24B7A37CA7D}" dt="2020-06-27T06:17:21.026" v="805" actId="14100"/>
          <ac:picMkLst>
            <pc:docMk/>
            <pc:sldMk cId="3755040323" sldId="455"/>
            <ac:picMk id="5" creationId="{6AB7C21B-D82E-4FDE-996B-6F483E482115}"/>
          </ac:picMkLst>
        </pc:picChg>
      </pc:sldChg>
      <pc:sldChg chg="delSp modSp add ord replId">
        <pc:chgData name="内田 陽子" userId="S::yoko_uchida@jpfgojp.onmicrosoft.com::3ba88787-b8da-4fc8-a417-83f627a88c5e" providerId="AD" clId="Web-{B6EC8D3C-2774-2AE8-F28C-F24B7A37CA7D}" dt="2020-06-27T09:06:47.062" v="1119"/>
        <pc:sldMkLst>
          <pc:docMk/>
          <pc:sldMk cId="612612358" sldId="456"/>
        </pc:sldMkLst>
        <pc:spChg chg="mod">
          <ac:chgData name="内田 陽子" userId="S::yoko_uchida@jpfgojp.onmicrosoft.com::3ba88787-b8da-4fc8-a417-83f627a88c5e" providerId="AD" clId="Web-{B6EC8D3C-2774-2AE8-F28C-F24B7A37CA7D}" dt="2020-06-27T09:05:26.124" v="1080" actId="20577"/>
          <ac:spMkLst>
            <pc:docMk/>
            <pc:sldMk cId="612612358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9:03:53.155" v="1037" actId="20577"/>
          <ac:spMkLst>
            <pc:docMk/>
            <pc:sldMk cId="612612358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9:06:44.125" v="1118" actId="20577"/>
          <ac:spMkLst>
            <pc:docMk/>
            <pc:sldMk cId="612612358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9:04:01.468" v="1038" actId="1076"/>
          <ac:spMkLst>
            <pc:docMk/>
            <pc:sldMk cId="612612358" sldId="456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B6EC8D3C-2774-2AE8-F28C-F24B7A37CA7D}" dt="2020-06-27T09:06:47.062" v="1119"/>
          <ac:spMkLst>
            <pc:docMk/>
            <pc:sldMk cId="612612358" sldId="456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9:05:09.359" v="1067" actId="20577"/>
          <ac:spMkLst>
            <pc:docMk/>
            <pc:sldMk cId="612612358" sldId="456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9:05:23.734" v="1078" actId="20577"/>
          <ac:spMkLst>
            <pc:docMk/>
            <pc:sldMk cId="612612358" sldId="456"/>
            <ac:spMk id="14" creationId="{B9E01242-A798-4AF3-A0A2-7C59DE02D6B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B6EC8D3C-2774-2AE8-F28C-F24B7A37CA7D}" dt="2020-06-27T14:30:23.484" v="1217" actId="20577"/>
        <pc:sldMkLst>
          <pc:docMk/>
          <pc:sldMk cId="3086146265" sldId="457"/>
        </pc:sldMkLst>
        <pc:spChg chg="add del mod">
          <ac:chgData name="内田 陽子" userId="S::yoko_uchida@jpfgojp.onmicrosoft.com::3ba88787-b8da-4fc8-a417-83f627a88c5e" providerId="AD" clId="Web-{B6EC8D3C-2774-2AE8-F28C-F24B7A37CA7D}" dt="2020-06-27T09:08:45.315" v="1149"/>
          <ac:spMkLst>
            <pc:docMk/>
            <pc:sldMk cId="3086146265" sldId="457"/>
            <ac:spMk id="2" creationId="{1075AD29-8CB2-463F-B63F-C098210321AF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9:07:51.437" v="1139" actId="20577"/>
          <ac:spMkLst>
            <pc:docMk/>
            <pc:sldMk cId="3086146265" sldId="457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B6EC8D3C-2774-2AE8-F28C-F24B7A37CA7D}" dt="2020-06-27T09:10:04.555" v="1162"/>
          <ac:spMkLst>
            <pc:docMk/>
            <pc:sldMk cId="3086146265" sldId="457"/>
            <ac:spMk id="4" creationId="{00000000-0000-0000-0000-000000000000}"/>
          </ac:spMkLst>
        </pc:spChg>
        <pc:spChg chg="add del mod ord">
          <ac:chgData name="内田 陽子" userId="S::yoko_uchida@jpfgojp.onmicrosoft.com::3ba88787-b8da-4fc8-a417-83f627a88c5e" providerId="AD" clId="Web-{B6EC8D3C-2774-2AE8-F28C-F24B7A37CA7D}" dt="2020-06-27T14:30:23.484" v="1217" actId="20577"/>
          <ac:spMkLst>
            <pc:docMk/>
            <pc:sldMk cId="3086146265" sldId="457"/>
            <ac:spMk id="5" creationId="{1A818418-F229-410C-8FB0-EC5FE976BCB7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09:10:52.024" v="1177" actId="1076"/>
          <ac:spMkLst>
            <pc:docMk/>
            <pc:sldMk cId="3086146265" sldId="457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B6EC8D3C-2774-2AE8-F28C-F24B7A37CA7D}" dt="2020-06-27T09:10:07.446" v="1163"/>
          <ac:spMkLst>
            <pc:docMk/>
            <pc:sldMk cId="3086146265" sldId="457"/>
            <ac:spMk id="9" creationId="{19CEEE5E-71F2-43BA-B464-F34DBC6EEA5B}"/>
          </ac:spMkLst>
        </pc:spChg>
      </pc:sldChg>
      <pc:sldChg chg="modSp add replId">
        <pc:chgData name="内田 陽子" userId="S::yoko_uchida@jpfgojp.onmicrosoft.com::3ba88787-b8da-4fc8-a417-83f627a88c5e" providerId="AD" clId="Web-{B6EC8D3C-2774-2AE8-F28C-F24B7A37CA7D}" dt="2020-06-27T14:34:43.116" v="1321" actId="20577"/>
        <pc:sldMkLst>
          <pc:docMk/>
          <pc:sldMk cId="2776472039" sldId="458"/>
        </pc:sldMkLst>
        <pc:spChg chg="mod">
          <ac:chgData name="内田 陽子" userId="S::yoko_uchida@jpfgojp.onmicrosoft.com::3ba88787-b8da-4fc8-a417-83f627a88c5e" providerId="AD" clId="Web-{B6EC8D3C-2774-2AE8-F28C-F24B7A37CA7D}" dt="2020-06-27T14:31:40.798" v="1240" actId="20577"/>
          <ac:spMkLst>
            <pc:docMk/>
            <pc:sldMk cId="2776472039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14:34:43.116" v="1321" actId="20577"/>
          <ac:spMkLst>
            <pc:docMk/>
            <pc:sldMk cId="2776472039" sldId="458"/>
            <ac:spMk id="5" creationId="{1A818418-F229-410C-8FB0-EC5FE976BCB7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14:31:54.051" v="1242" actId="1076"/>
          <ac:spMkLst>
            <pc:docMk/>
            <pc:sldMk cId="2776472039" sldId="458"/>
            <ac:spMk id="7" creationId="{1AF68CEC-B70C-4DFA-9973-E5B8A12ED17D}"/>
          </ac:spMkLst>
        </pc:spChg>
      </pc:sldChg>
      <pc:sldChg chg="add del replId">
        <pc:chgData name="内田 陽子" userId="S::yoko_uchida@jpfgojp.onmicrosoft.com::3ba88787-b8da-4fc8-a417-83f627a88c5e" providerId="AD" clId="Web-{B6EC8D3C-2774-2AE8-F28C-F24B7A37CA7D}" dt="2020-06-27T14:35:12.148" v="1323"/>
        <pc:sldMkLst>
          <pc:docMk/>
          <pc:sldMk cId="3364595825" sldId="459"/>
        </pc:sldMkLst>
      </pc:sldChg>
      <pc:sldChg chg="modSp add ord replId">
        <pc:chgData name="内田 陽子" userId="S::yoko_uchida@jpfgojp.onmicrosoft.com::3ba88787-b8da-4fc8-a417-83f627a88c5e" providerId="AD" clId="Web-{B6EC8D3C-2774-2AE8-F28C-F24B7A37CA7D}" dt="2020-06-27T14:46:18.617" v="1533" actId="20577"/>
        <pc:sldMkLst>
          <pc:docMk/>
          <pc:sldMk cId="3844632130" sldId="459"/>
        </pc:sldMkLst>
        <pc:spChg chg="mod">
          <ac:chgData name="内田 陽子" userId="S::yoko_uchida@jpfgojp.onmicrosoft.com::3ba88787-b8da-4fc8-a417-83f627a88c5e" providerId="AD" clId="Web-{B6EC8D3C-2774-2AE8-F28C-F24B7A37CA7D}" dt="2020-06-27T14:42:16.937" v="1430" actId="20577"/>
          <ac:spMkLst>
            <pc:docMk/>
            <pc:sldMk cId="3844632130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14:37:28.746" v="1374" actId="20577"/>
          <ac:spMkLst>
            <pc:docMk/>
            <pc:sldMk cId="3844632130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14:46:18.617" v="1533" actId="20577"/>
          <ac:spMkLst>
            <pc:docMk/>
            <pc:sldMk cId="3844632130" sldId="4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14:42:22.937" v="1441" actId="20577"/>
          <ac:spMkLst>
            <pc:docMk/>
            <pc:sldMk cId="3844632130" sldId="45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14:42:29.093" v="1446" actId="20577"/>
          <ac:spMkLst>
            <pc:docMk/>
            <pc:sldMk cId="3844632130" sldId="45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14:42:37.500" v="1451" actId="20577"/>
          <ac:spMkLst>
            <pc:docMk/>
            <pc:sldMk cId="3844632130" sldId="459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6EC8D3C-2774-2AE8-F28C-F24B7A37CA7D}" dt="2020-06-27T14:51:30.587" v="1674" actId="20577"/>
        <pc:sldMkLst>
          <pc:docMk/>
          <pc:sldMk cId="451847934" sldId="460"/>
        </pc:sldMkLst>
        <pc:spChg chg="mod">
          <ac:chgData name="内田 陽子" userId="S::yoko_uchida@jpfgojp.onmicrosoft.com::3ba88787-b8da-4fc8-a417-83f627a88c5e" providerId="AD" clId="Web-{B6EC8D3C-2774-2AE8-F28C-F24B7A37CA7D}" dt="2020-06-27T14:50:30.977" v="1598" actId="20577"/>
          <ac:spMkLst>
            <pc:docMk/>
            <pc:sldMk cId="451847934" sldId="46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14:50:48.821" v="1605" actId="20577"/>
          <ac:spMkLst>
            <pc:docMk/>
            <pc:sldMk cId="451847934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14:50:12.648" v="1577" actId="20577"/>
          <ac:spMkLst>
            <pc:docMk/>
            <pc:sldMk cId="451847934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14:40:39.431" v="1422" actId="1076"/>
          <ac:spMkLst>
            <pc:docMk/>
            <pc:sldMk cId="451847934" sldId="46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14:50:59.493" v="1624" actId="20577"/>
          <ac:spMkLst>
            <pc:docMk/>
            <pc:sldMk cId="451847934" sldId="460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14:51:18.681" v="1649" actId="20577"/>
          <ac:spMkLst>
            <pc:docMk/>
            <pc:sldMk cId="451847934" sldId="460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6EC8D3C-2774-2AE8-F28C-F24B7A37CA7D}" dt="2020-06-27T14:51:30.587" v="1674" actId="20577"/>
          <ac:spMkLst>
            <pc:docMk/>
            <pc:sldMk cId="451847934" sldId="460"/>
            <ac:spMk id="14" creationId="{B9E01242-A798-4AF3-A0A2-7C59DE02D6B1}"/>
          </ac:spMkLst>
        </pc:spChg>
      </pc:sldChg>
      <pc:sldChg chg="add del replId">
        <pc:chgData name="内田 陽子" userId="S::yoko_uchida@jpfgojp.onmicrosoft.com::3ba88787-b8da-4fc8-a417-83f627a88c5e" providerId="AD" clId="Web-{B6EC8D3C-2774-2AE8-F28C-F24B7A37CA7D}" dt="2020-06-27T14:58:34.196" v="1677"/>
        <pc:sldMkLst>
          <pc:docMk/>
          <pc:sldMk cId="504345308" sldId="461"/>
        </pc:sldMkLst>
      </pc:sldChg>
    </pc:docChg>
  </pc:docChgLst>
  <pc:docChgLst>
    <pc:chgData name="内田 陽子" userId="S::yoko_uchida@jpfgojp.onmicrosoft.com::3ba88787-b8da-4fc8-a417-83f627a88c5e" providerId="AD" clId="Web-{46E4A32C-7CD2-0722-47FD-06B9ECEF25AF}"/>
    <pc:docChg chg="modSld">
      <pc:chgData name="内田 陽子" userId="S::yoko_uchida@jpfgojp.onmicrosoft.com::3ba88787-b8da-4fc8-a417-83f627a88c5e" providerId="AD" clId="Web-{46E4A32C-7CD2-0722-47FD-06B9ECEF25AF}" dt="2020-06-28T09:40:51.865" v="2" actId="20577"/>
      <pc:docMkLst>
        <pc:docMk/>
      </pc:docMkLst>
      <pc:sldChg chg="modSp">
        <pc:chgData name="内田 陽子" userId="S::yoko_uchida@jpfgojp.onmicrosoft.com::3ba88787-b8da-4fc8-a417-83f627a88c5e" providerId="AD" clId="Web-{46E4A32C-7CD2-0722-47FD-06B9ECEF25AF}" dt="2020-06-28T09:38:47.443" v="0" actId="20577"/>
        <pc:sldMkLst>
          <pc:docMk/>
          <pc:sldMk cId="136655555" sldId="401"/>
        </pc:sldMkLst>
        <pc:spChg chg="mod">
          <ac:chgData name="内田 陽子" userId="S::yoko_uchida@jpfgojp.onmicrosoft.com::3ba88787-b8da-4fc8-a417-83f627a88c5e" providerId="AD" clId="Web-{46E4A32C-7CD2-0722-47FD-06B9ECEF25AF}" dt="2020-06-28T09:38:47.443" v="0" actId="20577"/>
          <ac:spMkLst>
            <pc:docMk/>
            <pc:sldMk cId="136655555" sldId="40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46E4A32C-7CD2-0722-47FD-06B9ECEF25AF}" dt="2020-06-28T09:40:30.193" v="1" actId="20577"/>
        <pc:sldMkLst>
          <pc:docMk/>
          <pc:sldMk cId="1866535682" sldId="406"/>
        </pc:sldMkLst>
        <pc:spChg chg="mod">
          <ac:chgData name="内田 陽子" userId="S::yoko_uchida@jpfgojp.onmicrosoft.com::3ba88787-b8da-4fc8-a417-83f627a88c5e" providerId="AD" clId="Web-{46E4A32C-7CD2-0722-47FD-06B9ECEF25AF}" dt="2020-06-28T09:40:30.193" v="1" actId="20577"/>
          <ac:spMkLst>
            <pc:docMk/>
            <pc:sldMk cId="1866535682" sldId="406"/>
            <ac:spMk id="8" creationId="{3630D1EC-AA07-4580-A085-C3205EBD5D89}"/>
          </ac:spMkLst>
        </pc:spChg>
      </pc:sldChg>
      <pc:sldChg chg="modSp">
        <pc:chgData name="内田 陽子" userId="S::yoko_uchida@jpfgojp.onmicrosoft.com::3ba88787-b8da-4fc8-a417-83f627a88c5e" providerId="AD" clId="Web-{46E4A32C-7CD2-0722-47FD-06B9ECEF25AF}" dt="2020-06-28T09:40:51.865" v="2" actId="20577"/>
        <pc:sldMkLst>
          <pc:docMk/>
          <pc:sldMk cId="1610759722" sldId="452"/>
        </pc:sldMkLst>
        <pc:spChg chg="mod">
          <ac:chgData name="内田 陽子" userId="S::yoko_uchida@jpfgojp.onmicrosoft.com::3ba88787-b8da-4fc8-a417-83f627a88c5e" providerId="AD" clId="Web-{46E4A32C-7CD2-0722-47FD-06B9ECEF25AF}" dt="2020-06-28T09:40:51.865" v="2" actId="20577"/>
          <ac:spMkLst>
            <pc:docMk/>
            <pc:sldMk cId="1610759722" sldId="452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643682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日本の祭り</a:t>
            </a:r>
            <a:endParaRPr lang="en-US" altLang="ja-JP" sz="4000">
              <a:solidFill>
                <a:srgbClr val="000000"/>
              </a:solidFill>
              <a:latin typeface="Calibri"/>
              <a:ea typeface="MS Gothic"/>
              <a:cs typeface="Calibri"/>
            </a:endParaRPr>
          </a:p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3111060" y="1471665"/>
            <a:ext cx="2764008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b="1">
                <a:solidFill>
                  <a:srgbClr val="002060"/>
                </a:solidFill>
                <a:ea typeface="ＭＳ Ｐゴシック"/>
                <a:cs typeface="Calibri"/>
              </a:rPr>
              <a:t>   に ほ ん　             ま つ</a:t>
            </a: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93226627-8860-4AA8-AED1-C59FFF8FFDA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9178" t="22283" r="17808" b="10326"/>
          <a:stretch/>
        </p:blipFill>
        <p:spPr>
          <a:xfrm>
            <a:off x="3392125" y="2954379"/>
            <a:ext cx="2190791" cy="1986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333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2651" y="891267"/>
            <a:ext cx="768479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夏祭りなどで、おおぜいの人が輪になって、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　</a:t>
            </a:r>
            <a:r>
              <a:rPr lang="ja-JP" altLang="en-US" sz="1400" err="1">
                <a:latin typeface="MS PGothic"/>
                <a:ea typeface="MS PGothic"/>
                <a:cs typeface="+mj-lt"/>
              </a:rPr>
              <a:t>なつ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まつ                                                                     ひと          わ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民謡などにあわせておどるおどりを何と言い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みんよう                                                                                                   なん       い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ますか？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神楽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盆踊り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夏踊り   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念仏踊り</a:t>
            </a: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36774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5194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か  ぐ    ら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1374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ぼん   おど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80175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なつ    おど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4647" y="54340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ねん    ぶつ    おど</a:t>
            </a: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66175" y="891267"/>
            <a:ext cx="700482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お祭りのときに、みんなでかつぐ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 まつ  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神さまの乗り物を何と言いますか？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Calibri"/>
              </a:rPr>
              <a:t>かみ                       の        もの       なん         い</a:t>
            </a:r>
            <a:endParaRPr lang="ja-JP" sz="160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鳥居   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山車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神だな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お</a:t>
            </a:r>
            <a:r>
              <a:rPr lang="ja-JP">
                <a:latin typeface="MS PGothic"/>
                <a:ea typeface="MS PGothic"/>
                <a:cs typeface="+mn-lt"/>
              </a:rPr>
              <a:t>みこ</a:t>
            </a:r>
            <a:r>
              <a:rPr lang="ja-JP" altLang="en-US">
                <a:latin typeface="MS PGothic"/>
                <a:ea typeface="MS PGothic"/>
                <a:cs typeface="+mn-lt"/>
              </a:rPr>
              <a:t>し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796" y="49653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517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とり       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7840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かみ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57171" y="415686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だ        し</a:t>
            </a:r>
          </a:p>
        </p:txBody>
      </p:sp>
    </p:spTree>
    <p:extLst>
      <p:ext uri="{BB962C8B-B14F-4D97-AF65-F5344CB8AC3E}">
        <p14:creationId xmlns:p14="http://schemas.microsoft.com/office/powerpoint/2010/main" val="379889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8700" y="891267"/>
            <a:ext cx="707270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おみこしをかつぐときのでんとう的な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           てき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か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け声は、どれでしょう？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ごえ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854" y="2996537"/>
            <a:ext cx="4828380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押忍   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エイエイオウ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どっこ</a:t>
            </a:r>
            <a:r>
              <a:rPr lang="ja-JP">
                <a:latin typeface="MS PGothic"/>
                <a:ea typeface="MS PGothic"/>
                <a:cs typeface="+mn-lt"/>
              </a:rPr>
              <a:t>いしょ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ja-JP">
                <a:latin typeface="MS PGothic"/>
                <a:ea typeface="MS PGothic"/>
                <a:cs typeface="+mn-lt"/>
              </a:rPr>
              <a:t>わっしょいわっしょい</a:t>
            </a:r>
            <a:endParaRPr 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49612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8566" y="34677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お        す</a:t>
            </a:r>
          </a:p>
        </p:txBody>
      </p:sp>
    </p:spTree>
    <p:extLst>
      <p:ext uri="{BB962C8B-B14F-4D97-AF65-F5344CB8AC3E}">
        <p14:creationId xmlns:p14="http://schemas.microsoft.com/office/powerpoint/2010/main" val="279320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3815" y="891267"/>
            <a:ext cx="7422470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おみこしをかつぐときなどに、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頭に巻く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   </a:t>
            </a:r>
            <a:r>
              <a:rPr lang="ja-JP" sz="1600">
                <a:latin typeface="MS PGothic"/>
                <a:ea typeface="MS PGothic"/>
                <a:cs typeface="+mj-lt"/>
              </a:rPr>
              <a:t>あたま        ま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ものを何と言いますか？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                    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854" y="2996537"/>
            <a:ext cx="4828380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は</a:t>
            </a:r>
            <a:r>
              <a:rPr lang="ja-JP">
                <a:latin typeface="MS PGothic"/>
                <a:ea typeface="MS PGothic"/>
                <a:cs typeface="+mn-lt"/>
              </a:rPr>
              <a:t>ちまき    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たすき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ふきん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おび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387" y="29903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436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2454" y="891267"/>
            <a:ext cx="708519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おみこしを見るとき、しては</a:t>
            </a:r>
            <a:r>
              <a:rPr lang="ja-JP" altLang="en-US" sz="3600" u="sng">
                <a:latin typeface="MS PGothic"/>
                <a:ea typeface="MS PGothic"/>
                <a:cs typeface="+mj-lt"/>
              </a:rPr>
              <a:t>いけない</a:t>
            </a:r>
            <a:br>
              <a:rPr lang="ja-JP" altLang="en-US" sz="3600" u="sng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み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ことは何ですか？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　                  なん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6191" y="2996537"/>
            <a:ext cx="5440422" cy="267746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高いところから見る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写真をとる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ぼうしをかぶって見る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も</a:t>
            </a:r>
            <a:r>
              <a:rPr lang="ja-JP">
                <a:latin typeface="MS PGothic"/>
                <a:ea typeface="MS PGothic"/>
                <a:cs typeface="+mn-lt"/>
              </a:rPr>
              <a:t>の</a:t>
            </a:r>
            <a:r>
              <a:rPr lang="ja-JP" altLang="en-US">
                <a:latin typeface="MS PGothic"/>
                <a:ea typeface="MS PGothic"/>
                <a:cs typeface="+mn-lt"/>
              </a:rPr>
              <a:t>を食べな</a:t>
            </a:r>
            <a:r>
              <a:rPr lang="ja-JP">
                <a:latin typeface="MS PGothic"/>
                <a:ea typeface="MS PGothic"/>
                <a:cs typeface="+mn-lt"/>
              </a:rPr>
              <a:t>がら見</a:t>
            </a:r>
            <a:r>
              <a:rPr lang="ja-JP" altLang="en-US">
                <a:latin typeface="MS PGothic"/>
                <a:ea typeface="MS PGothic"/>
                <a:cs typeface="+mn-lt"/>
              </a:rPr>
              <a:t>る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29903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7421" y="3489652"/>
            <a:ext cx="331782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たか                                                                 み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1" y="5442771"/>
            <a:ext cx="386746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                            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た</a:t>
            </a:r>
            <a:r>
              <a:rPr lang="ja-JP" altLang="en-US" sz="1200">
                <a:ea typeface="ＭＳ Ｐゴシック"/>
                <a:cs typeface="+mn-lt"/>
              </a:rPr>
              <a:t>                                                  み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41083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しゃ    しん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69663" y="4790647"/>
            <a:ext cx="37175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                                           み</a:t>
            </a:r>
          </a:p>
        </p:txBody>
      </p:sp>
    </p:spTree>
    <p:extLst>
      <p:ext uri="{BB962C8B-B14F-4D97-AF65-F5344CB8AC3E}">
        <p14:creationId xmlns:p14="http://schemas.microsoft.com/office/powerpoint/2010/main" val="13665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22388" y="891267"/>
            <a:ext cx="688532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お祭りなどで行われる「手締め」の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まつ                          おこな                         て     じ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一般的なリズムはどれですか？    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　いっぱんてき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76946" y="2984046"/>
            <a:ext cx="6439765" cy="268995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タタンタ、タンタン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タンタタ、タンタン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タタタン、タタタン、タタタン、タン    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タンタン</a:t>
            </a:r>
            <a:r>
              <a:rPr lang="ja-JP" altLang="en-US">
                <a:latin typeface="MS PGothic"/>
                <a:ea typeface="MS PGothic"/>
                <a:cs typeface="+mn-lt"/>
              </a:rPr>
              <a:t>、</a:t>
            </a:r>
            <a:r>
              <a:rPr lang="ja-JP">
                <a:latin typeface="MS PGothic"/>
                <a:ea typeface="MS PGothic"/>
                <a:cs typeface="+mn-lt"/>
              </a:rPr>
              <a:t>タタ</a:t>
            </a:r>
            <a:r>
              <a:rPr lang="ja-JP" altLang="en-US">
                <a:latin typeface="MS PGothic"/>
                <a:ea typeface="MS PGothic"/>
                <a:cs typeface="+mn-lt"/>
              </a:rPr>
              <a:t>タ</a:t>
            </a:r>
            <a:r>
              <a:rPr lang="ja-JP">
                <a:latin typeface="MS PGothic"/>
                <a:ea typeface="MS PGothic"/>
                <a:cs typeface="+mn-lt"/>
              </a:rPr>
              <a:t>ン、タタ</a:t>
            </a:r>
            <a:r>
              <a:rPr lang="ja-JP" altLang="en-US">
                <a:latin typeface="MS PGothic"/>
                <a:ea typeface="MS PGothic"/>
                <a:cs typeface="+mn-lt"/>
              </a:rPr>
              <a:t>タタン</a:t>
            </a: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559011" y="42897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1739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8">
            <a:extLst>
              <a:ext uri="{FF2B5EF4-FFF2-40B4-BE49-F238E27FC236}">
                <a16:creationId xmlns:a16="http://schemas.microsoft.com/office/drawing/2014/main" id="{D52EA3F9-7A02-49C3-9674-CF84913C8F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984" y="3279021"/>
            <a:ext cx="2673245" cy="1998844"/>
          </a:xfrm>
          <a:prstGeom prst="rect">
            <a:avLst/>
          </a:prstGeom>
        </p:spPr>
      </p:pic>
      <p:sp>
        <p:nvSpPr>
          <p:cNvPr id="15" name="コンテンツ プレースホルダー 2">
            <a:extLst>
              <a:ext uri="{FF2B5EF4-FFF2-40B4-BE49-F238E27FC236}">
                <a16:creationId xmlns:a16="http://schemas.microsoft.com/office/drawing/2014/main" id="{A725E558-26A7-4A85-8516-85738C4146CE}"/>
              </a:ext>
            </a:extLst>
          </p:cNvPr>
          <p:cNvSpPr txBox="1">
            <a:spLocks/>
          </p:cNvSpPr>
          <p:nvPr/>
        </p:nvSpPr>
        <p:spPr>
          <a:xfrm>
            <a:off x="3402920" y="2996537"/>
            <a:ext cx="4828380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とうろう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あんどん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ろうそく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ちょうちん</a:t>
            </a:r>
            <a:r>
              <a:rPr lang="ja-JP">
                <a:latin typeface="MS PGothic"/>
                <a:ea typeface="MS PGothic"/>
                <a:cs typeface="+mn-lt"/>
              </a:rPr>
              <a:t/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0156" y="49664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121BFB16-110D-4229-8048-3A80B9FC2EE8}"/>
              </a:ext>
            </a:extLst>
          </p:cNvPr>
          <p:cNvSpPr txBox="1">
            <a:spLocks/>
          </p:cNvSpPr>
          <p:nvPr/>
        </p:nvSpPr>
        <p:spPr>
          <a:xfrm>
            <a:off x="853815" y="891267"/>
            <a:ext cx="7422470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お祭りの夜などに使うあかりを何と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まつ              よる                      つか                                なん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言いますか？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   い</a:t>
            </a:r>
          </a:p>
        </p:txBody>
      </p:sp>
    </p:spTree>
    <p:extLst>
      <p:ext uri="{BB962C8B-B14F-4D97-AF65-F5344CB8AC3E}">
        <p14:creationId xmlns:p14="http://schemas.microsoft.com/office/powerpoint/2010/main" val="367227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0126" y="891267"/>
            <a:ext cx="7616163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神社のおみくじで、運がいいのは「吉」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じんじゃ                                              うん                                         きち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ですが、運が悪いのは何ですか？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うん         わる                       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悪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凶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没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黒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253" y="36645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75960" y="34835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7106" y="478706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ぼつ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85387" y="543884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くろ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7106" y="41474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きょう</a:t>
            </a: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7569" y="891267"/>
            <a:ext cx="743496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花火大会などで、花火があがったとき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はなび    たいかい                            はなび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に言うかけ声は何ですか？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い                       ごえ         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854" y="2996537"/>
            <a:ext cx="4828380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そ</a:t>
            </a:r>
            <a:r>
              <a:rPr lang="ja-JP" altLang="en-US">
                <a:latin typeface="MS PGothic"/>
                <a:ea typeface="MS PGothic"/>
                <a:cs typeface="+mn-lt"/>
              </a:rPr>
              <a:t>らやー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はなやー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たまやー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みろやー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387" y="426456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565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891267"/>
            <a:ext cx="725390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東京の「隅田川花火大会」は、毎年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とうきょう               すみだがわ       はなび   たいかい                   まいとし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いつ行われますか？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おこな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７月末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８月末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９月末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>
                <a:latin typeface="MS PGothic"/>
                <a:ea typeface="+mn-lt"/>
                <a:cs typeface="+mn-lt"/>
              </a:rPr>
              <a:t>10</a:t>
            </a:r>
            <a:r>
              <a:rPr lang="ja-JP">
                <a:latin typeface="MS PGothic"/>
                <a:ea typeface="MS PGothic"/>
                <a:cs typeface="+mn-lt"/>
              </a:rPr>
              <a:t>月末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658" y="29927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38434" y="34330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しち  がつ   まつ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6575D4-765F-4956-A373-F79DD7F9F5B3}"/>
              </a:ext>
            </a:extLst>
          </p:cNvPr>
          <p:cNvSpPr txBox="1"/>
          <p:nvPr/>
        </p:nvSpPr>
        <p:spPr>
          <a:xfrm>
            <a:off x="3250926" y="41111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は</a:t>
            </a:r>
            <a:r>
              <a:rPr lang="ja-JP" sz="1200">
                <a:ea typeface="ＭＳ Ｐゴシック"/>
                <a:cs typeface="Calibri"/>
              </a:rPr>
              <a:t>ち  がつ   まつ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CC64E-63E7-4FD9-B6B5-46AD8E2AA81A}"/>
              </a:ext>
            </a:extLst>
          </p:cNvPr>
          <p:cNvSpPr txBox="1"/>
          <p:nvPr/>
        </p:nvSpPr>
        <p:spPr>
          <a:xfrm>
            <a:off x="3250926" y="476075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</a:t>
            </a:r>
            <a:r>
              <a:rPr lang="ja-JP" altLang="en-US" sz="1200">
                <a:ea typeface="ＭＳ Ｐゴシック"/>
                <a:cs typeface="Calibri"/>
              </a:rPr>
              <a:t>  </a:t>
            </a:r>
            <a:r>
              <a:rPr lang="ja-JP" sz="1200">
                <a:ea typeface="ＭＳ Ｐゴシック"/>
                <a:cs typeface="Calibri"/>
              </a:rPr>
              <a:t>く  </a:t>
            </a:r>
            <a:r>
              <a:rPr lang="ja-JP" altLang="en-US" sz="1200">
                <a:ea typeface="ＭＳ Ｐゴシック"/>
                <a:cs typeface="Calibri"/>
              </a:rPr>
              <a:t>   </a:t>
            </a:r>
            <a:r>
              <a:rPr lang="ja-JP" sz="1200">
                <a:ea typeface="ＭＳ Ｐゴシック"/>
                <a:cs typeface="Calibri"/>
              </a:rPr>
              <a:t>がつ   まつ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250926" y="539760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じゅう  がつ   まつ</a:t>
            </a:r>
          </a:p>
        </p:txBody>
      </p:sp>
    </p:spTree>
    <p:extLst>
      <p:ext uri="{BB962C8B-B14F-4D97-AF65-F5344CB8AC3E}">
        <p14:creationId xmlns:p14="http://schemas.microsoft.com/office/powerpoint/2010/main" val="38657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A person standing in front of a window&#10;&#10;非常に高い精度で生成された説明">
            <a:extLst>
              <a:ext uri="{FF2B5EF4-FFF2-40B4-BE49-F238E27FC236}">
                <a16:creationId xmlns:a16="http://schemas.microsoft.com/office/drawing/2014/main" id="{90CCCFA7-C554-4134-B9A2-8D1BAA4CEF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901" y="2985620"/>
            <a:ext cx="2024296" cy="266059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4925" y="791333"/>
            <a:ext cx="765706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夏祭りや花火のときなどに着る日本の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err="1">
                <a:latin typeface="MS PGothic"/>
                <a:ea typeface="MS PGothic"/>
                <a:cs typeface="+mj-lt"/>
              </a:rPr>
              <a:t>なつ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まつ               はなび                                              き           にほん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でんとう的な服を何と言いますか？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               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</a:t>
            </a:r>
            <a:r>
              <a:rPr lang="ja-JP" sz="1600">
                <a:latin typeface="MS PGothic"/>
                <a:ea typeface="MS PGothic"/>
                <a:cs typeface="+mj-lt"/>
              </a:rPr>
              <a:t>てき        ふく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</a:t>
            </a:r>
            <a:r>
              <a:rPr lang="ja-JP" sz="1600">
                <a:latin typeface="MS PGothic"/>
                <a:ea typeface="MS PGothic"/>
                <a:cs typeface="+mj-lt"/>
              </a:rPr>
              <a:t>なん      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ゆかた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はっぴ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ふり</a:t>
            </a:r>
            <a:r>
              <a:rPr lang="ja-JP" altLang="en-US">
                <a:latin typeface="MS PGothic"/>
                <a:ea typeface="MS PGothic"/>
                <a:cs typeface="+mn-lt"/>
              </a:rPr>
              <a:t>そ</a:t>
            </a:r>
            <a:r>
              <a:rPr lang="ja-JP">
                <a:latin typeface="MS PGothic"/>
                <a:ea typeface="MS PGothic"/>
                <a:cs typeface="+mn-lt"/>
              </a:rPr>
              <a:t>で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晴れ着</a:t>
            </a:r>
            <a:r>
              <a:rPr lang="ja-JP">
                <a:latin typeface="MS PGothic"/>
                <a:ea typeface="MS PGothic"/>
                <a:cs typeface="+mn-lt"/>
              </a:rPr>
              <a:t>   </a:t>
            </a:r>
            <a:r>
              <a:rPr lang="ja-JP" altLang="en-US">
                <a:latin typeface="MS PGothic"/>
                <a:ea typeface="MS PGothic"/>
                <a:cs typeface="+mn-lt"/>
              </a:rPr>
              <a:t>  </a:t>
            </a:r>
            <a:r>
              <a:rPr lang="ja-JP">
                <a:latin typeface="MS PGothic"/>
                <a:ea typeface="MS PGothic"/>
                <a:cs typeface="+mn-lt"/>
              </a:rPr>
              <a:t/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7324" y="29746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16794" y="54567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は                   ぎ</a:t>
            </a:r>
          </a:p>
        </p:txBody>
      </p:sp>
    </p:spTree>
    <p:extLst>
      <p:ext uri="{BB962C8B-B14F-4D97-AF65-F5344CB8AC3E}">
        <p14:creationId xmlns:p14="http://schemas.microsoft.com/office/powerpoint/2010/main" val="74538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78667" y="891267"/>
            <a:ext cx="697908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はだか祭りでは、男の人はふつう、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     まつ                          おとこ       ひと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どんなかっこうになりますか？    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水着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ふんどし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はんてん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白いズボン</a:t>
            </a:r>
            <a:br>
              <a:rPr lang="ja-JP" altLang="en-US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320" y="36334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38434" y="34330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みず      ぎ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250926" y="536932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しろ</a:t>
            </a:r>
          </a:p>
        </p:txBody>
      </p:sp>
    </p:spTree>
    <p:extLst>
      <p:ext uri="{BB962C8B-B14F-4D97-AF65-F5344CB8AC3E}">
        <p14:creationId xmlns:p14="http://schemas.microsoft.com/office/powerpoint/2010/main" val="306826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8798" y="891267"/>
            <a:ext cx="737250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次のうち、お祭りで神様のために行わ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      まつ              かみさま                              おこな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れるスポーツは、どれですか？    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endParaRPr lang="en-US" alt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柔道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空手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剣道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す</a:t>
            </a:r>
            <a:r>
              <a:rPr lang="ja-JP" altLang="en-US">
                <a:latin typeface="MS PGothic"/>
                <a:ea typeface="MS PGothic"/>
                <a:cs typeface="+mn-lt"/>
              </a:rPr>
              <a:t>もう</a:t>
            </a:r>
            <a:br>
              <a:rPr lang="ja-JP" altLang="en-US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516" y="49582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5502" y="47449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けん    どう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485" y="34627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じゅう  どう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47744" y="40972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から     て</a:t>
            </a:r>
          </a:p>
        </p:txBody>
      </p:sp>
    </p:spTree>
    <p:extLst>
      <p:ext uri="{BB962C8B-B14F-4D97-AF65-F5344CB8AC3E}">
        <p14:creationId xmlns:p14="http://schemas.microsoft.com/office/powerpoint/2010/main" val="9740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8798" y="891267"/>
            <a:ext cx="737250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日本のお祭りは、全国にだいたい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                まつ                   ぜんこく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いくつあるでしょう？（神社本庁調べ）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じんじゃ   ほんちょう しら</a:t>
            </a:r>
            <a:r>
              <a:rPr lang="ja-JP" sz="1600">
                <a:latin typeface="MS PGothic"/>
                <a:ea typeface="MS PGothic"/>
                <a:cs typeface="+mj-lt"/>
              </a:rPr>
              <a:t> </a:t>
            </a:r>
            <a:br>
              <a:rPr lang="ja-JP" sz="1600">
                <a:latin typeface="MS PGothic"/>
                <a:ea typeface="MS PGothic"/>
                <a:cs typeface="+mj-lt"/>
              </a:rPr>
            </a:br>
            <a:endParaRPr lang="en-US" alt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約300,000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約30,000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約3,000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約</a:t>
            </a:r>
            <a:r>
              <a:rPr lang="en-US" altLang="ja-JP">
                <a:latin typeface="MS PGothic"/>
                <a:ea typeface="MS PGothic"/>
                <a:cs typeface="+mn-lt"/>
              </a:rPr>
              <a:t>3</a:t>
            </a:r>
            <a:r>
              <a:rPr lang="ja-JP">
                <a:latin typeface="MS PGothic"/>
                <a:ea typeface="MS PGothic"/>
                <a:cs typeface="+mn-lt"/>
              </a:rPr>
              <a:t>00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943" y="29809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4929" y="47449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やく       さんぜん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34249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やく        さんじゅう まん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7105" y="40878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やく   </a:t>
            </a:r>
            <a:r>
              <a:rPr lang="en-US" altLang="ja-JP" sz="1200">
                <a:ea typeface="ＭＳ Ｐゴシック"/>
                <a:cs typeface="Calibri"/>
              </a:rPr>
              <a:t>      </a:t>
            </a:r>
            <a:r>
              <a:rPr lang="ja-JP" sz="1200">
                <a:ea typeface="ＭＳ Ｐゴシック"/>
                <a:cs typeface="Calibri"/>
              </a:rPr>
              <a:t>さんまん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90D9A7-16FB-43A0-B4FC-C20601703E55}"/>
              </a:ext>
            </a:extLst>
          </p:cNvPr>
          <p:cNvSpPr txBox="1"/>
          <p:nvPr/>
        </p:nvSpPr>
        <p:spPr>
          <a:xfrm>
            <a:off x="3334928" y="54100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やく  さんびゃく</a:t>
            </a:r>
          </a:p>
        </p:txBody>
      </p:sp>
    </p:spTree>
    <p:extLst>
      <p:ext uri="{BB962C8B-B14F-4D97-AF65-F5344CB8AC3E}">
        <p14:creationId xmlns:p14="http://schemas.microsoft.com/office/powerpoint/2010/main" val="185074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0225" y="891267"/>
            <a:ext cx="780971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札幌の雪祭りでは、大きな雪像を作る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さっぽろ          ゆき まつ                          おお              せつぞう          つく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のに、おもにどこが協力していますか？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きょうりょく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警察署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自衛</a:t>
            </a:r>
            <a:r>
              <a:rPr lang="ja-JP">
                <a:latin typeface="MS PGothic"/>
                <a:ea typeface="MS PGothic"/>
                <a:cs typeface="+mn-lt"/>
              </a:rPr>
              <a:t>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建築</a:t>
            </a:r>
            <a:r>
              <a:rPr lang="ja-JP" altLang="en-US">
                <a:latin typeface="MS PGothic"/>
                <a:ea typeface="MS PGothic"/>
                <a:cs typeface="+mn-lt"/>
              </a:rPr>
              <a:t>会社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北</a:t>
            </a:r>
            <a:r>
              <a:rPr lang="ja-JP">
                <a:latin typeface="MS PGothic"/>
                <a:ea typeface="MS PGothic"/>
                <a:cs typeface="+mn-lt"/>
              </a:rPr>
              <a:t>海道</a:t>
            </a:r>
            <a:r>
              <a:rPr lang="ja-JP" altLang="en-US">
                <a:latin typeface="MS PGothic"/>
                <a:ea typeface="MS PGothic"/>
                <a:cs typeface="+mn-lt"/>
              </a:rPr>
              <a:t>大学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363383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613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けい    さつ     しょ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09035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じ      えい    たい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5462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けん   ちく     がい    しゃ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223" y="53869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ほっ   かい    どう    だい    がく</a:t>
            </a:r>
          </a:p>
        </p:txBody>
      </p:sp>
    </p:spTree>
    <p:extLst>
      <p:ext uri="{BB962C8B-B14F-4D97-AF65-F5344CB8AC3E}">
        <p14:creationId xmlns:p14="http://schemas.microsoft.com/office/powerpoint/2010/main" val="336101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2520" y="891267"/>
            <a:ext cx="7297553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北海道のアイヌ民族のお祭り「イヨマ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ほっかいどう                              みんぞく                まつ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ンテ」は、何のお祭りですか？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なん               まつ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854" y="2996537"/>
            <a:ext cx="4828380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クマ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シカ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シャケ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キタキツネ</a:t>
            </a:r>
            <a:r>
              <a:rPr lang="ja-JP">
                <a:latin typeface="MS PGothic"/>
                <a:ea typeface="MS PGothic"/>
                <a:cs typeface="+mn-lt"/>
              </a:rPr>
              <a:t/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749" y="29715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2239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6">
            <a:extLst>
              <a:ext uri="{FF2B5EF4-FFF2-40B4-BE49-F238E27FC236}">
                <a16:creationId xmlns:a16="http://schemas.microsoft.com/office/drawing/2014/main" id="{3F301736-63AB-4C50-923E-187E210130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06" y="3276054"/>
            <a:ext cx="2632803" cy="1967302"/>
          </a:xfrm>
          <a:prstGeom prst="rect">
            <a:avLst/>
          </a:prstGeom>
        </p:spPr>
      </p:pic>
      <p:sp>
        <p:nvSpPr>
          <p:cNvPr id="21" name="コンテンツ プレースホルダー 2">
            <a:extLst>
              <a:ext uri="{FF2B5EF4-FFF2-40B4-BE49-F238E27FC236}">
                <a16:creationId xmlns:a16="http://schemas.microsoft.com/office/drawing/2014/main" id="{67E31C68-9D4A-4218-A6B7-8AC87AC1E1B7}"/>
              </a:ext>
            </a:extLst>
          </p:cNvPr>
          <p:cNvSpPr txBox="1">
            <a:spLocks/>
          </p:cNvSpPr>
          <p:nvPr/>
        </p:nvSpPr>
        <p:spPr>
          <a:xfrm>
            <a:off x="3401098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のぶた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にぶた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なぶた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ねぶた</a:t>
            </a:r>
            <a:br>
              <a:rPr lang="ja-JP" altLang="en-US">
                <a:latin typeface="MS PGothic"/>
                <a:ea typeface="MS PGothic"/>
                <a:cs typeface="+mn-lt"/>
              </a:rPr>
            </a:b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6" name="タイトル 3">
            <a:extLst>
              <a:ext uri="{FF2B5EF4-FFF2-40B4-BE49-F238E27FC236}">
                <a16:creationId xmlns:a16="http://schemas.microsoft.com/office/drawing/2014/main" id="{A4159E80-20CB-47D5-B1E2-1B3D9589B550}"/>
              </a:ext>
            </a:extLst>
          </p:cNvPr>
          <p:cNvSpPr txBox="1">
            <a:spLocks/>
          </p:cNvSpPr>
          <p:nvPr/>
        </p:nvSpPr>
        <p:spPr>
          <a:xfrm>
            <a:off x="666673" y="634413"/>
            <a:ext cx="7889226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青森などの祭りで、大きな武者人形といっしょ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　あおもり                        まつ                   おお                 </a:t>
            </a:r>
            <a:r>
              <a:rPr lang="ja-JP" altLang="en-US" sz="1400" err="1">
                <a:latin typeface="MS PGothic"/>
                <a:ea typeface="MS PGothic"/>
                <a:cs typeface="+mj-lt"/>
              </a:rPr>
              <a:t>むしゃにんぎょう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にたくさんの人が町を行進します。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                                         ひと        まち           こうしん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何という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祭</a:t>
            </a:r>
            <a:r>
              <a:rPr lang="ja-JP" sz="3200">
                <a:latin typeface="MS PGothic"/>
                <a:ea typeface="MS PGothic"/>
                <a:cs typeface="+mj-lt"/>
              </a:rPr>
              <a:t>りですか？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</a:t>
            </a:r>
            <a:r>
              <a:rPr lang="ja-JP" sz="1400">
                <a:latin typeface="MS PGothic"/>
                <a:ea typeface="MS PGothic"/>
                <a:cs typeface="+mj-lt"/>
              </a:rPr>
              <a:t>なん                  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</a:t>
            </a:r>
            <a:r>
              <a:rPr lang="ja-JP" sz="1400">
                <a:latin typeface="MS PGothic"/>
                <a:ea typeface="MS PGothic"/>
                <a:cs typeface="+mj-lt"/>
              </a:rPr>
              <a:t>まつ</a:t>
            </a:r>
          </a:p>
        </p:txBody>
      </p:sp>
      <p:sp>
        <p:nvSpPr>
          <p:cNvPr id="23" name="楕円 4">
            <a:extLst>
              <a:ext uri="{FF2B5EF4-FFF2-40B4-BE49-F238E27FC236}">
                <a16:creationId xmlns:a16="http://schemas.microsoft.com/office/drawing/2014/main" id="{AF3C1E06-5D6C-4516-A379-CEC7CA8126AE}"/>
              </a:ext>
            </a:extLst>
          </p:cNvPr>
          <p:cNvSpPr/>
          <p:nvPr/>
        </p:nvSpPr>
        <p:spPr>
          <a:xfrm>
            <a:off x="3372685" y="497214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405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2585" y="891267"/>
            <a:ext cx="7506433" cy="1828215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次のうち、「東北三大祭り」に</a:t>
            </a:r>
            <a:r>
              <a:rPr lang="ja-JP" altLang="en-US" sz="3600" u="sng">
                <a:latin typeface="MS PGothic"/>
                <a:ea typeface="MS PGothic"/>
                <a:cs typeface="+mj-lt"/>
              </a:rPr>
              <a:t>入らない</a:t>
            </a:r>
            <a:br>
              <a:rPr lang="ja-JP" altLang="en-US" sz="3600" u="sng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     とうほく   さんだい   まつ                  はい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のはどれですか？</a:t>
            </a:r>
          </a:p>
        </p:txBody>
      </p:sp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57E36748-D039-4432-9CB2-4B747CFF4925}"/>
              </a:ext>
            </a:extLst>
          </p:cNvPr>
          <p:cNvSpPr txBox="1">
            <a:spLocks/>
          </p:cNvSpPr>
          <p:nvPr/>
        </p:nvSpPr>
        <p:spPr>
          <a:xfrm>
            <a:off x="935903" y="2724682"/>
            <a:ext cx="7155434" cy="61490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ja-JP">
                <a:latin typeface="MS PGothic"/>
                <a:ea typeface="MS PGothic"/>
              </a:rPr>
              <a:t>    ①            ②            ③            ④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endParaRPr lang="ja-JP" altLang="en-US">
              <a:ea typeface="ＭＳ Ｐゴシック"/>
              <a:cs typeface="Calibri"/>
            </a:endParaRPr>
          </a:p>
        </p:txBody>
      </p:sp>
      <p:sp>
        <p:nvSpPr>
          <p:cNvPr id="16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5211424" y="27241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948D4CC1-FA34-4637-90B6-3FB356FCB8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232" r="-163" b="-588"/>
          <a:stretch/>
        </p:blipFill>
        <p:spPr>
          <a:xfrm>
            <a:off x="677056" y="4127934"/>
            <a:ext cx="7702463" cy="1324878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3653EA98-AD12-4B3B-AC17-DAA908E7E4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05" b="60584"/>
          <a:stretch/>
        </p:blipFill>
        <p:spPr>
          <a:xfrm>
            <a:off x="702040" y="3353499"/>
            <a:ext cx="7465120" cy="78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0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6274" y="791333"/>
            <a:ext cx="7300458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東京の浅草で行われる有名な祭りで、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とうきょう    　     あさくさ         おこな                       ゆうめい         まつ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たくさんのおみこしが出ます。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で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何という祭りですか？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 なん                   まつ</a:t>
            </a:r>
            <a:endParaRPr lang="ja-JP" altLang="en-US" sz="140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二社祭り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三社祭</a:t>
            </a:r>
            <a:r>
              <a:rPr lang="ja-JP">
                <a:latin typeface="MS PGothic"/>
                <a:ea typeface="MS PGothic"/>
                <a:cs typeface="+mn-lt"/>
              </a:rPr>
              <a:t>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四</a:t>
            </a:r>
            <a:r>
              <a:rPr lang="ja-JP" altLang="en-US">
                <a:latin typeface="MS PGothic"/>
                <a:ea typeface="MS PGothic"/>
                <a:cs typeface="+mn-lt"/>
              </a:rPr>
              <a:t>社</a:t>
            </a:r>
            <a:r>
              <a:rPr lang="ja-JP">
                <a:latin typeface="MS PGothic"/>
                <a:ea typeface="MS PGothic"/>
                <a:cs typeface="+mn-lt"/>
              </a:rPr>
              <a:t>祭り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五社祭</a:t>
            </a:r>
            <a:r>
              <a:rPr lang="ja-JP" altLang="en-US">
                <a:latin typeface="MS PGothic"/>
                <a:ea typeface="MS PGothic"/>
                <a:cs typeface="+mn-lt"/>
              </a:rPr>
              <a:t>り</a:t>
            </a:r>
            <a:r>
              <a:rPr lang="ja-JP">
                <a:latin typeface="MS PGothic"/>
                <a:ea typeface="MS PGothic"/>
                <a:cs typeface="+mn-lt"/>
              </a:rPr>
              <a:t>   </a:t>
            </a:r>
            <a:r>
              <a:rPr lang="ja-JP" altLang="en-US">
                <a:latin typeface="MS PGothic"/>
                <a:ea typeface="MS PGothic"/>
                <a:cs typeface="+mn-lt"/>
              </a:rPr>
              <a:t>  </a:t>
            </a:r>
            <a:r>
              <a:rPr lang="ja-JP">
                <a:latin typeface="MS PGothic"/>
                <a:ea typeface="MS PGothic"/>
                <a:cs typeface="+mn-lt"/>
              </a:rPr>
              <a:t/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3454" y="36298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476122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よ</a:t>
            </a:r>
            <a:r>
              <a:rPr lang="ja-JP" altLang="en-US" sz="1200">
                <a:ea typeface="ＭＳ Ｐゴシック"/>
                <a:cs typeface="Calibri"/>
              </a:rPr>
              <a:t>ん</a:t>
            </a:r>
            <a:r>
              <a:rPr lang="ja-JP" sz="1200">
                <a:ea typeface="ＭＳ Ｐゴシック"/>
                <a:cs typeface="Calibri"/>
              </a:rPr>
              <a:t>    しゃ    まつ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10681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さん     じゃ    まつ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16794" y="54190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ご       しゃ    まつ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34346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に       しゃ    まつ</a:t>
            </a: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22908799-AA60-4B6E-83AA-9E0B8D9AD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39" y="2977265"/>
            <a:ext cx="2065987" cy="275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26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深川祭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三社祭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山王</a:t>
            </a:r>
            <a:r>
              <a:rPr lang="ja-JP" altLang="en-US">
                <a:latin typeface="MS PGothic"/>
                <a:ea typeface="MS PGothic"/>
                <a:cs typeface="+mn-lt"/>
              </a:rPr>
              <a:t>祭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神田祭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893" y="36530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82156" y="34865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ふか  がわ   まつり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3A0298-66E6-4944-98E3-AFEC4CD74146}"/>
              </a:ext>
            </a:extLst>
          </p:cNvPr>
          <p:cNvSpPr txBox="1"/>
          <p:nvPr/>
        </p:nvSpPr>
        <p:spPr>
          <a:xfrm>
            <a:off x="3282156" y="41361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さん</a:t>
            </a:r>
            <a:r>
              <a:rPr lang="ja-JP" altLang="en-US" sz="1200">
                <a:ea typeface="ＭＳ Ｐゴシック"/>
                <a:cs typeface="Calibri"/>
              </a:rPr>
              <a:t>    </a:t>
            </a:r>
            <a:r>
              <a:rPr lang="ja-JP" sz="1200">
                <a:ea typeface="ＭＳ Ｐゴシック"/>
                <a:cs typeface="Calibri"/>
              </a:rPr>
              <a:t>じゃ   まつり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159E38-5508-45DB-9331-9F13758B9F04}"/>
              </a:ext>
            </a:extLst>
          </p:cNvPr>
          <p:cNvSpPr txBox="1"/>
          <p:nvPr/>
        </p:nvSpPr>
        <p:spPr>
          <a:xfrm>
            <a:off x="3282156" y="47732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 </a:t>
            </a:r>
            <a:r>
              <a:rPr lang="ja-JP" altLang="en-US" sz="1200">
                <a:ea typeface="ＭＳ Ｐゴシック"/>
                <a:cs typeface="Calibri"/>
              </a:rPr>
              <a:t>さん     のう</a:t>
            </a:r>
            <a:r>
              <a:rPr lang="ja-JP" sz="1200">
                <a:ea typeface="ＭＳ Ｐゴシック"/>
                <a:cs typeface="Calibri"/>
              </a:rPr>
              <a:t>   まつり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35A247-BD9C-4A5A-9D96-6CDB89C0F48A}"/>
              </a:ext>
            </a:extLst>
          </p:cNvPr>
          <p:cNvSpPr txBox="1"/>
          <p:nvPr/>
        </p:nvSpPr>
        <p:spPr>
          <a:xfrm>
            <a:off x="3282156" y="541032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かん     だ</a:t>
            </a:r>
            <a:r>
              <a:rPr lang="ja-JP" sz="1200">
                <a:ea typeface="ＭＳ Ｐゴシック"/>
                <a:cs typeface="Calibri"/>
              </a:rPr>
              <a:t>  </a:t>
            </a:r>
            <a:r>
              <a:rPr lang="en-US" altLang="ja-JP" sz="1200">
                <a:ea typeface="ＭＳ Ｐゴシック"/>
                <a:cs typeface="Calibri"/>
              </a:rPr>
              <a:t>   </a:t>
            </a:r>
            <a:r>
              <a:rPr lang="ja-JP" sz="1200">
                <a:ea typeface="ＭＳ Ｐゴシック"/>
                <a:cs typeface="Calibri"/>
              </a:rPr>
              <a:t> まつり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8" name="タイトル 3">
            <a:extLst>
              <a:ext uri="{FF2B5EF4-FFF2-40B4-BE49-F238E27FC236}">
                <a16:creationId xmlns:a16="http://schemas.microsoft.com/office/drawing/2014/main" id="{3630D1EC-AA07-4580-A085-C3205EBD5D89}"/>
              </a:ext>
            </a:extLst>
          </p:cNvPr>
          <p:cNvSpPr txBox="1">
            <a:spLocks/>
          </p:cNvSpPr>
          <p:nvPr/>
        </p:nvSpPr>
        <p:spPr>
          <a:xfrm>
            <a:off x="822585" y="891267"/>
            <a:ext cx="7668826" cy="18282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東京で行われる祭り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のうち、「江戸三大</a:t>
            </a:r>
            <a:endParaRPr lang="en-US" altLang="ja-JP"/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とうきょう         おこ                       まつ                                    えど       さんだい   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祭り」に</a:t>
            </a:r>
            <a:r>
              <a:rPr lang="ja-JP" sz="3600" u="sng">
                <a:latin typeface="MS PGothic"/>
                <a:ea typeface="MS PGothic"/>
                <a:cs typeface="+mj-lt"/>
              </a:rPr>
              <a:t>入らない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の</a:t>
            </a:r>
            <a:r>
              <a:rPr lang="ja-JP" sz="3600">
                <a:latin typeface="MS PGothic"/>
                <a:ea typeface="MS PGothic"/>
                <a:cs typeface="+mj-lt"/>
              </a:rPr>
              <a:t>はどれですか？</a:t>
            </a:r>
          </a:p>
          <a:p>
            <a:pPr algn="l"/>
            <a:r>
              <a:rPr lang="ja-JP" sz="1600">
                <a:latin typeface="MS PGothic"/>
                <a:ea typeface="MS PGothic"/>
                <a:cs typeface="Calibri"/>
              </a:rPr>
              <a:t>まつ                  はい</a:t>
            </a:r>
            <a:endParaRPr lang="ja-JP" sz="160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653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1520" y="891267"/>
            <a:ext cx="767237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浅草で、毎年８月の終わりに行われる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あさくさ                まいとし  はちがつ         お                      おこな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お祭りは、どれですか？    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まつ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683" y="2996537"/>
            <a:ext cx="470340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ワインエキスポ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ゲイパレード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サンバ</a:t>
            </a:r>
            <a:r>
              <a:rPr lang="ja-JP">
                <a:latin typeface="MS PGothic"/>
                <a:ea typeface="MS PGothic"/>
                <a:cs typeface="+mn-lt"/>
              </a:rPr>
              <a:t>カ</a:t>
            </a:r>
            <a:r>
              <a:rPr lang="ja-JP" altLang="en-US">
                <a:latin typeface="MS PGothic"/>
                <a:ea typeface="MS PGothic"/>
                <a:cs typeface="+mn-lt"/>
              </a:rPr>
              <a:t>ーニバル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フ</a:t>
            </a:r>
            <a:r>
              <a:rPr lang="ja-JP">
                <a:latin typeface="MS PGothic"/>
                <a:ea typeface="MS PGothic"/>
                <a:cs typeface="+mn-lt"/>
              </a:rPr>
              <a:t>ラ</a:t>
            </a:r>
            <a:r>
              <a:rPr lang="ja-JP" altLang="en-US">
                <a:latin typeface="MS PGothic"/>
                <a:ea typeface="MS PGothic"/>
                <a:cs typeface="+mn-lt"/>
              </a:rPr>
              <a:t>ワ</a:t>
            </a:r>
            <a:r>
              <a:rPr lang="ja-JP">
                <a:latin typeface="MS PGothic"/>
                <a:ea typeface="MS PGothic"/>
                <a:cs typeface="+mn-lt"/>
              </a:rPr>
              <a:t>ー</a:t>
            </a:r>
            <a:r>
              <a:rPr lang="ja-JP" altLang="en-US">
                <a:latin typeface="MS PGothic"/>
                <a:ea typeface="MS PGothic"/>
                <a:cs typeface="+mn-lt"/>
              </a:rPr>
              <a:t>フェステ</a:t>
            </a:r>
            <a:r>
              <a:rPr lang="ja-JP">
                <a:latin typeface="MS PGothic"/>
                <a:ea typeface="MS PGothic"/>
                <a:cs typeface="+mn-lt"/>
              </a:rPr>
              <a:t>ィバル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42800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342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group of people standing next to a child&#10;&#10;非常に高い精度で生成された説明">
            <a:extLst>
              <a:ext uri="{FF2B5EF4-FFF2-40B4-BE49-F238E27FC236}">
                <a16:creationId xmlns:a16="http://schemas.microsoft.com/office/drawing/2014/main" id="{C41563AE-F002-4B12-AD17-E6FF82CEE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222" y="3266529"/>
            <a:ext cx="2670279" cy="1998844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4925" y="791333"/>
            <a:ext cx="7657061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お祭りのときにおみこしをかつぐ人が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まつ                                                                                     ひと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着る服を何と言いますか？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き</a:t>
            </a:r>
            <a:r>
              <a:rPr lang="ja-JP" sz="1600">
                <a:latin typeface="MS PGothic"/>
                <a:ea typeface="MS PGothic"/>
                <a:cs typeface="+mj-lt"/>
              </a:rPr>
              <a:t>          ふく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</a:t>
            </a:r>
            <a:r>
              <a:rPr lang="ja-JP" sz="1600">
                <a:latin typeface="MS PGothic"/>
                <a:ea typeface="MS PGothic"/>
                <a:cs typeface="+mj-lt"/>
              </a:rPr>
              <a:t>なん      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ゆかた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はっぴ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</a:t>
            </a:r>
            <a:r>
              <a:rPr lang="ja-JP" altLang="en-US">
                <a:latin typeface="MS PGothic"/>
                <a:ea typeface="MS PGothic"/>
                <a:cs typeface="+mn-lt"/>
              </a:rPr>
              <a:t>さ</a:t>
            </a:r>
            <a:r>
              <a:rPr lang="ja-JP">
                <a:latin typeface="MS PGothic"/>
                <a:ea typeface="MS PGothic"/>
                <a:cs typeface="+mn-lt"/>
              </a:rPr>
              <a:t>むえ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じん</a:t>
            </a:r>
            <a:r>
              <a:rPr lang="ja-JP">
                <a:latin typeface="MS PGothic"/>
                <a:ea typeface="MS PGothic"/>
                <a:cs typeface="+mn-lt"/>
              </a:rPr>
              <a:t>べえ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6519" y="36244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927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C8D04341-F042-4688-9D80-312B1AA629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75" y="3283783"/>
            <a:ext cx="2660754" cy="201430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8963" y="791333"/>
            <a:ext cx="778763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「</a:t>
            </a:r>
            <a:r>
              <a:rPr lang="ja-JP" sz="3200">
                <a:latin typeface="MS PGothic"/>
                <a:ea typeface="MS PGothic"/>
                <a:cs typeface="+mj-lt"/>
              </a:rPr>
              <a:t>酉の市」というお祭りで売られる、「幸せを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  　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とり        いち                          まつ             う                           しあわ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集める」と言われている飾り物は何ですか？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あつ                      い                                 かざ     もの        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くまで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ほうき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ちりとり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たわし</a:t>
            </a:r>
            <a:br>
              <a:rPr lang="ja-JP" altLang="en-US">
                <a:latin typeface="MS PGothic"/>
                <a:ea typeface="MS PGothic"/>
                <a:cs typeface="+mn-lt"/>
              </a:rPr>
            </a:br>
            <a:r>
              <a:rPr lang="ja-JP">
                <a:latin typeface="MS PGothic"/>
                <a:ea typeface="MS PGothic"/>
                <a:cs typeface="+mn-lt"/>
              </a:rPr>
              <a:t>    </a:t>
            </a:r>
            <a:r>
              <a:rPr lang="ja-JP" altLang="en-US">
                <a:latin typeface="MS PGothic"/>
                <a:ea typeface="MS PGothic"/>
                <a:cs typeface="+mn-lt"/>
              </a:rPr>
              <a:t>  </a:t>
            </a:r>
            <a:r>
              <a:rPr lang="ja-JP">
                <a:latin typeface="MS PGothic"/>
                <a:ea typeface="MS PGothic"/>
                <a:cs typeface="+mn-lt"/>
              </a:rPr>
              <a:t/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4027" y="29708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527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4EA9CCAF-D768-4424-9ACC-24C153CE1B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509" y="3263563"/>
            <a:ext cx="2654195" cy="200477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5209" y="891267"/>
            <a:ext cx="780012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７月に、京都の八坂神社で１ヵ月かけて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しちがつ              きょうと             やさか     じんじゃ         いっかげつ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行われる、有名な夏祭りは何ですか？</a:t>
            </a:r>
            <a:r>
              <a:rPr lang="ja-JP" sz="1600">
                <a:latin typeface="MS PGothic"/>
                <a:ea typeface="MS PGothic"/>
                <a:cs typeface="+mj-lt"/>
              </a:rPr>
              <a:t/>
            </a:r>
            <a:br>
              <a:rPr lang="ja-JP" sz="160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おこな                          ゆうめい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なつ  まつ              なん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葵</a:t>
            </a:r>
            <a:r>
              <a:rPr lang="ja-JP">
                <a:latin typeface="MS PGothic"/>
                <a:ea typeface="MS PGothic"/>
                <a:cs typeface="+mn-lt"/>
              </a:rPr>
              <a:t>祭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時代祭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京都祭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祇園祭</a:t>
            </a:r>
            <a:endParaRPr lang="ja-JP" sz="320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0389" y="495113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979319" y="34337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あおいまつり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きょう   と     まつり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16794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ぎ     おん   まつり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じ     だい    まつり</a:t>
            </a:r>
          </a:p>
        </p:txBody>
      </p:sp>
    </p:spTree>
    <p:extLst>
      <p:ext uri="{BB962C8B-B14F-4D97-AF65-F5344CB8AC3E}">
        <p14:creationId xmlns:p14="http://schemas.microsoft.com/office/powerpoint/2010/main" val="28943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6503" y="891267"/>
            <a:ext cx="7997091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京都の三大祭りのひとつ、「時代祭」が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きょうと             さんだい  まつ                                            </a:t>
            </a:r>
            <a:r>
              <a:rPr lang="ja-JP" altLang="en-US" sz="160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だい  まつり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始まったのは、何年ですか？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はじ                                         なんねん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８６９</a:t>
            </a:r>
            <a:r>
              <a:rPr lang="ja-JP">
                <a:latin typeface="MS PGothic"/>
                <a:ea typeface="MS PGothic"/>
                <a:cs typeface="+mn-lt"/>
              </a:rPr>
              <a:t>年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１１８</a:t>
            </a:r>
            <a:r>
              <a:rPr lang="ja-JP" altLang="en-US">
                <a:latin typeface="MS PGothic"/>
                <a:ea typeface="MS PGothic"/>
                <a:cs typeface="+mn-lt"/>
              </a:rPr>
              <a:t>７</a:t>
            </a:r>
            <a:r>
              <a:rPr lang="ja-JP">
                <a:latin typeface="MS PGothic"/>
                <a:ea typeface="MS PGothic"/>
                <a:cs typeface="+mn-lt"/>
              </a:rPr>
              <a:t>年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 １６１５</a:t>
            </a:r>
            <a:r>
              <a:rPr lang="ja-JP">
                <a:latin typeface="MS PGothic"/>
                <a:ea typeface="MS PGothic"/>
                <a:cs typeface="+mn-lt"/>
              </a:rPr>
              <a:t>年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１８９５</a:t>
            </a:r>
            <a:r>
              <a:rPr lang="ja-JP" altLang="en-US">
                <a:latin typeface="MS PGothic"/>
                <a:ea typeface="MS PGothic"/>
                <a:cs typeface="+mn-lt"/>
              </a:rPr>
              <a:t>年</a:t>
            </a:r>
            <a:r>
              <a:rPr lang="ja-JP">
                <a:latin typeface="MS PGothic"/>
                <a:ea typeface="MS PGothic"/>
                <a:cs typeface="+mn-lt"/>
              </a:rPr>
              <a:t/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49770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83558" y="3433090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はっぴゃくろくじゅうきゅう ねん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83558" y="4062078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せんひゃくはちじゅうなな ねん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83558" y="4726343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せんろっぴゃくじゅうご ねん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89804" y="5396385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せんはっぴょくきゅうじゅうご ねん</a:t>
            </a:r>
          </a:p>
        </p:txBody>
      </p:sp>
    </p:spTree>
    <p:extLst>
      <p:ext uri="{BB962C8B-B14F-4D97-AF65-F5344CB8AC3E}">
        <p14:creationId xmlns:p14="http://schemas.microsoft.com/office/powerpoint/2010/main" val="40236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9048" y="634413"/>
            <a:ext cx="7779959" cy="2226689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大阪などで行われるお祭りで、縄をつけた車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  おおさか                     おこな                             まつ                 　なわ 　　                      くるま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をおおぜいで引きながら、勢いよく走ります。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          ひ　　　　　　　　　　　　　　　いきお                  はし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何と言うお祭りですか？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なん        い                まつ</a:t>
            </a:r>
            <a:endParaRPr lang="ja-JP" sz="14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3002750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けんか祭り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だんじり祭り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どんたく祭り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 みこし祭り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897" y="36317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53" y="34736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まつ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33053" y="41199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        まつ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33053" y="47303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        まつ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285918" y="54332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         まつ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63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タイトル 3">
            <a:extLst>
              <a:ext uri="{FF2B5EF4-FFF2-40B4-BE49-F238E27FC236}">
                <a16:creationId xmlns:a16="http://schemas.microsoft.com/office/drawing/2014/main" id="{D9E66365-AECA-42EF-90CB-38A2A31B6FDE}"/>
              </a:ext>
            </a:extLst>
          </p:cNvPr>
          <p:cNvSpPr txBox="1">
            <a:spLocks/>
          </p:cNvSpPr>
          <p:nvPr/>
        </p:nvSpPr>
        <p:spPr>
          <a:xfrm>
            <a:off x="565420" y="640493"/>
            <a:ext cx="8015309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８月に徳島で行われる踊りで、グループで踊り</a:t>
            </a:r>
            <a:endParaRPr lang="ja-JP" sz="14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はちがつ      とくしま        おこな                 おど             　 　　                          おど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ながら街を歩きます。何という踊りですか？</a:t>
            </a:r>
            <a:endParaRPr lang="ja-JP" sz="3200">
              <a:ea typeface="+mj-lt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まち      ある           　　　　　 なん　　　　     　おど</a:t>
            </a:r>
          </a:p>
        </p:txBody>
      </p:sp>
      <p:pic>
        <p:nvPicPr>
          <p:cNvPr id="14" name="Picture 14" descr="A group of people standing in front of a crowd&#10;&#10;説明は自動で生成されたものです">
            <a:extLst>
              <a:ext uri="{FF2B5EF4-FFF2-40B4-BE49-F238E27FC236}">
                <a16:creationId xmlns:a16="http://schemas.microsoft.com/office/drawing/2014/main" id="{CA957C3D-8828-4B3B-9028-B410CA8588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75" y="3263562"/>
            <a:ext cx="2660754" cy="2004778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阿波踊り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みやこ</a:t>
            </a:r>
            <a:r>
              <a:rPr lang="ja-JP" altLang="en-US">
                <a:latin typeface="MS PGothic"/>
                <a:ea typeface="MS PGothic"/>
                <a:cs typeface="+mn-lt"/>
              </a:rPr>
              <a:t>踊り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うちわ踊り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土</a:t>
            </a:r>
            <a:r>
              <a:rPr lang="ja-JP">
                <a:latin typeface="MS PGothic"/>
                <a:ea typeface="MS PGothic"/>
                <a:cs typeface="+mn-lt"/>
              </a:rPr>
              <a:t>佐踊り</a:t>
            </a:r>
            <a:endParaRPr lang="ja-JP" altLang="en-US" sz="320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962" y="29736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979319" y="34620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あ         わ     おど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7563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おど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16794" y="54190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と         さ      おど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411247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おど</a:t>
            </a:r>
          </a:p>
        </p:txBody>
      </p:sp>
    </p:spTree>
    <p:extLst>
      <p:ext uri="{BB962C8B-B14F-4D97-AF65-F5344CB8AC3E}">
        <p14:creationId xmlns:p14="http://schemas.microsoft.com/office/powerpoint/2010/main" val="17767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D3FF17D8-0F14-4110-8A34-BDBAABFC1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713" y="3258799"/>
            <a:ext cx="2657787" cy="201430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5209" y="891267"/>
            <a:ext cx="7800129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福岡のお祭り「山笠」のときに、食べて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ふくおか                 まつ           やまがさ              </a:t>
            </a:r>
            <a:r>
              <a:rPr lang="ja-JP" sz="1600">
                <a:latin typeface="MS PGothic"/>
                <a:ea typeface="MS PGothic"/>
                <a:cs typeface="+mj-lt"/>
              </a:rPr>
              <a:t>            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　た   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は</a:t>
            </a:r>
            <a:r>
              <a:rPr lang="ja-JP" sz="3600" u="sng">
                <a:latin typeface="MS PGothic"/>
                <a:ea typeface="MS PGothic"/>
                <a:cs typeface="+mj-lt"/>
              </a:rPr>
              <a:t>いけない</a:t>
            </a:r>
            <a:r>
              <a:rPr lang="ja-JP" sz="3600">
                <a:latin typeface="MS PGothic"/>
                <a:ea typeface="MS PGothic"/>
                <a:cs typeface="+mj-lt"/>
              </a:rPr>
              <a:t>野菜は何ですか？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やさい            なん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にんにく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だ</a:t>
            </a:r>
            <a:r>
              <a:rPr lang="ja-JP" altLang="en-US">
                <a:latin typeface="MS PGothic"/>
                <a:ea typeface="MS PGothic"/>
                <a:cs typeface="+mn-lt"/>
              </a:rPr>
              <a:t>いこん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きゅうり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た</a:t>
            </a:r>
            <a:r>
              <a:rPr lang="ja-JP">
                <a:latin typeface="MS PGothic"/>
                <a:ea typeface="MS PGothic"/>
                <a:cs typeface="+mn-lt"/>
              </a:rPr>
              <a:t>まねぎ</a:t>
            </a:r>
            <a:endParaRPr lang="ja-JP" altLang="en-US" sz="320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962" y="42824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075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495A122D-C8B7-4E6F-8C83-D3120EF235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784" y="3267700"/>
            <a:ext cx="2712595" cy="2021486"/>
          </a:xfrm>
          <a:prstGeom prst="rect">
            <a:avLst/>
          </a:prstGeom>
        </p:spPr>
      </p:pic>
      <p:sp>
        <p:nvSpPr>
          <p:cNvPr id="6" name="タイトル 3">
            <a:extLst>
              <a:ext uri="{FF2B5EF4-FFF2-40B4-BE49-F238E27FC236}">
                <a16:creationId xmlns:a16="http://schemas.microsoft.com/office/drawing/2014/main" id="{FF9B6EDA-AB88-4A62-8C5A-7DB3DBAEC603}"/>
              </a:ext>
            </a:extLst>
          </p:cNvPr>
          <p:cNvSpPr txBox="1">
            <a:spLocks/>
          </p:cNvSpPr>
          <p:nvPr/>
        </p:nvSpPr>
        <p:spPr>
          <a:xfrm>
            <a:off x="599048" y="634413"/>
            <a:ext cx="8017302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福岡のお祭り「博多どんたく」の「どんたく」は、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</a:t>
            </a: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ふくおか              まつ　　　　 はかた</a:t>
            </a:r>
            <a:endParaRPr lang="ja-JP" altLang="en-US" sz="3600">
              <a:latin typeface="Calibri"/>
              <a:ea typeface="MS PGothic"/>
              <a:cs typeface="+mj-lt"/>
            </a:endParaRPr>
          </a:p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どんなことばがもとになっているでしょうか？</a:t>
            </a:r>
            <a:endParaRPr lang="ja-JP" sz="3200">
              <a:ea typeface="+mj-lt"/>
              <a:cs typeface="+mj-lt"/>
            </a:endParaRPr>
          </a:p>
          <a:p>
            <a:pPr algn="l"/>
            <a:endParaRPr lang="ja-JP" altLang="en-US" sz="14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509065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英語の</a:t>
            </a:r>
            <a:r>
              <a:rPr lang="en-US" altLang="ja-JP">
                <a:latin typeface="MS PGothic"/>
                <a:ea typeface="MS PGothic"/>
                <a:cs typeface="+mn-lt"/>
              </a:rPr>
              <a:t>Don't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>
                <a:latin typeface="MS PGothic"/>
                <a:ea typeface="MS PGothic"/>
                <a:cs typeface="+mn-lt"/>
              </a:rPr>
              <a:t>tag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ベトナム語の</a:t>
            </a:r>
            <a:r>
              <a:rPr lang="en-US" altLang="ja-JP">
                <a:latin typeface="MS PGothic"/>
                <a:ea typeface="MS PGothic"/>
                <a:cs typeface="+mn-lt"/>
              </a:rPr>
              <a:t>Dong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r>
              <a:rPr lang="en-US" altLang="ja-JP">
                <a:latin typeface="MS PGothic"/>
                <a:ea typeface="MS PGothic"/>
                <a:cs typeface="+mn-lt"/>
              </a:rPr>
              <a:t>Tac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ロシア語の</a:t>
            </a:r>
            <a:r>
              <a:rPr lang="en-US" altLang="ja-JP">
                <a:latin typeface="MS PGothic"/>
                <a:ea typeface="MS PGothic"/>
                <a:cs typeface="+mn-lt"/>
              </a:rPr>
              <a:t>Doma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>
                <a:latin typeface="MS PGothic"/>
                <a:ea typeface="MS PGothic"/>
                <a:cs typeface="+mn-lt"/>
              </a:rPr>
              <a:t>ta</a:t>
            </a:r>
            <a:r>
              <a:rPr lang="ja-JP">
                <a:latin typeface="MS PGothic"/>
                <a:ea typeface="MS PGothic"/>
                <a:cs typeface="+mn-lt"/>
              </a:rPr>
              <a:t>k    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オランダ語のZon</a:t>
            </a:r>
            <a:r>
              <a:rPr lang="en-US" altLang="ja-JP">
                <a:latin typeface="MS PGothic"/>
                <a:ea typeface="MS PGothic"/>
                <a:cs typeface="+mn-lt"/>
              </a:rPr>
              <a:t>dag</a:t>
            </a:r>
            <a:endParaRPr lang="ja-JP" altLang="en-US" sz="320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962" y="49384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979319" y="34337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えい      ご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7563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 </a:t>
            </a:r>
            <a:r>
              <a:rPr lang="ja-JP" sz="1200">
                <a:ea typeface="ＭＳ Ｐゴシック"/>
                <a:cs typeface="+mn-lt"/>
              </a:rPr>
              <a:t>ご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16794" y="54190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          </a:t>
            </a:r>
            <a:r>
              <a:rPr lang="ja-JP" sz="1200">
                <a:ea typeface="ＭＳ Ｐゴシック"/>
                <a:cs typeface="+mn-lt"/>
              </a:rPr>
              <a:t>ご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411247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          ご</a:t>
            </a:r>
          </a:p>
        </p:txBody>
      </p:sp>
    </p:spTree>
    <p:extLst>
      <p:ext uri="{BB962C8B-B14F-4D97-AF65-F5344CB8AC3E}">
        <p14:creationId xmlns:p14="http://schemas.microsoft.com/office/powerpoint/2010/main" val="106394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6AB7C21B-D82E-4FDE-996B-6F483E482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05" y="3288546"/>
            <a:ext cx="2695262" cy="2017269"/>
          </a:xfrm>
          <a:prstGeom prst="rect">
            <a:avLst/>
          </a:prstGeom>
        </p:spPr>
      </p:pic>
      <p:sp>
        <p:nvSpPr>
          <p:cNvPr id="6" name="タイトル 3">
            <a:extLst>
              <a:ext uri="{FF2B5EF4-FFF2-40B4-BE49-F238E27FC236}">
                <a16:creationId xmlns:a16="http://schemas.microsoft.com/office/drawing/2014/main" id="{FF9B6EDA-AB88-4A62-8C5A-7DB3DBAEC603}"/>
              </a:ext>
            </a:extLst>
          </p:cNvPr>
          <p:cNvSpPr txBox="1">
            <a:spLocks/>
          </p:cNvSpPr>
          <p:nvPr/>
        </p:nvSpPr>
        <p:spPr>
          <a:xfrm>
            <a:off x="599048" y="634413"/>
            <a:ext cx="8017302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お盆のお祭りのときに、「エイサー」という</a:t>
            </a:r>
            <a:endParaRPr lang="en-US" altLang="ja-JP">
              <a:latin typeface="MS PGothic"/>
              <a:ea typeface="MS PGothic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　　　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ぼん　　　　　  まつ</a:t>
            </a:r>
            <a:endParaRPr lang="ja-JP" altLang="en-US" sz="36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でんとう的な踊りを踊るのは、どの県ですか？</a:t>
            </a:r>
            <a:endParaRPr lang="ja-JP" altLang="en-US" sz="3200">
              <a:ea typeface="+mj-lt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</a:t>
            </a:r>
            <a:r>
              <a:rPr lang="ja-JP" altLang="en-US" sz="1600" err="1">
                <a:latin typeface="MS PGothic"/>
                <a:ea typeface="MS PGothic"/>
                <a:cs typeface="+mj-lt"/>
              </a:rPr>
              <a:t>て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き　 　 おど           おど                                     けん</a:t>
            </a:r>
            <a:endParaRPr lang="ja-JP" altLang="en-US" sz="1600">
              <a:latin typeface="Calibri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509065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沖</a:t>
            </a:r>
            <a:r>
              <a:rPr lang="ja-JP" altLang="en-US">
                <a:latin typeface="MS PGothic"/>
                <a:ea typeface="MS PGothic"/>
                <a:cs typeface="+mn-lt"/>
              </a:rPr>
              <a:t>縄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北海</a:t>
            </a:r>
            <a:r>
              <a:rPr lang="ja-JP">
                <a:latin typeface="MS PGothic"/>
                <a:ea typeface="MS PGothic"/>
                <a:cs typeface="+mn-lt"/>
              </a:rPr>
              <a:t>道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京都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福岡</a:t>
            </a:r>
            <a:endParaRPr lang="ja-JP" altLang="en-US" sz="320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962" y="29830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979319" y="34337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おき    なわ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7469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きょう   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と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16794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ふく</a:t>
            </a:r>
            <a:r>
              <a:rPr lang="ja-JP" altLang="en-US" sz="1200">
                <a:ea typeface="ＭＳ Ｐゴシック"/>
                <a:cs typeface="+mn-lt"/>
              </a:rPr>
              <a:t>    </a:t>
            </a:r>
            <a:r>
              <a:rPr lang="ja-JP" sz="1200">
                <a:ea typeface="ＭＳ Ｐゴシック"/>
                <a:cs typeface="+mn-lt"/>
              </a:rPr>
              <a:t>おか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41030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ほっ    かい    どう</a:t>
            </a:r>
          </a:p>
        </p:txBody>
      </p:sp>
    </p:spTree>
    <p:extLst>
      <p:ext uri="{BB962C8B-B14F-4D97-AF65-F5344CB8AC3E}">
        <p14:creationId xmlns:p14="http://schemas.microsoft.com/office/powerpoint/2010/main" val="375504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8950" y="891267"/>
            <a:ext cx="7631819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童謡の『村祭り』で、たいこと笛の音は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どうよう</a:t>
            </a:r>
            <a:r>
              <a:rPr lang="ja-JP" sz="1600">
                <a:latin typeface="MS PGothic"/>
                <a:ea typeface="MS PGothic"/>
                <a:cs typeface="+mj-lt"/>
              </a:rPr>
              <a:t>  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むら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まつ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</a:t>
            </a:r>
            <a:r>
              <a:rPr lang="ja-JP" sz="160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ふえ         おと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どう表されていますか？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あらわ</a:t>
            </a:r>
            <a:endParaRPr lang="en-US" altLang="ja-JP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96403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どんどん</a:t>
            </a:r>
            <a:r>
              <a:rPr lang="ja-JP" altLang="en-US" err="1">
                <a:latin typeface="MS PGothic"/>
                <a:ea typeface="MS PGothic"/>
                <a:cs typeface="+mn-lt"/>
              </a:rPr>
              <a:t>ぴ</a:t>
            </a:r>
            <a:r>
              <a:rPr lang="ja-JP">
                <a:latin typeface="MS PGothic"/>
                <a:ea typeface="MS PGothic"/>
                <a:cs typeface="+mn-lt"/>
              </a:rPr>
              <a:t>ー</a:t>
            </a:r>
            <a:r>
              <a:rPr lang="ja-JP" err="1">
                <a:latin typeface="MS PGothic"/>
                <a:ea typeface="MS PGothic"/>
                <a:cs typeface="+mn-lt"/>
              </a:rPr>
              <a:t>ぴ</a:t>
            </a:r>
            <a:r>
              <a:rPr lang="ja-JP">
                <a:latin typeface="MS PGothic"/>
                <a:ea typeface="MS PGothic"/>
                <a:cs typeface="+mn-lt"/>
              </a:rPr>
              <a:t>ー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どんどん</a:t>
            </a:r>
            <a:r>
              <a:rPr lang="ja-JP" altLang="en-US" err="1">
                <a:latin typeface="MS PGothic"/>
                <a:ea typeface="MS PGothic"/>
                <a:cs typeface="+mn-lt"/>
              </a:rPr>
              <a:t>ぴ</a:t>
            </a:r>
            <a:r>
              <a:rPr lang="ja-JP">
                <a:latin typeface="MS PGothic"/>
                <a:ea typeface="MS PGothic"/>
                <a:cs typeface="+mn-lt"/>
              </a:rPr>
              <a:t>ー</a:t>
            </a:r>
            <a:r>
              <a:rPr lang="ja-JP" altLang="en-US" err="1">
                <a:latin typeface="MS PGothic"/>
                <a:ea typeface="MS PGothic"/>
                <a:cs typeface="+mn-lt"/>
              </a:rPr>
              <a:t>ひゃら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どんどん</a:t>
            </a:r>
            <a:r>
              <a:rPr lang="ja-JP" altLang="en-US" err="1">
                <a:latin typeface="MS PGothic"/>
                <a:ea typeface="MS PGothic"/>
                <a:cs typeface="+mn-lt"/>
              </a:rPr>
              <a:t>ひゃらら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どんどんぴろろ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231" y="43188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3657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34815" y="891267"/>
            <a:ext cx="667555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歌手の美空ひばりが歌った歌は、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かし</a:t>
            </a:r>
            <a:r>
              <a:rPr lang="ja-JP" altLang="en-US" sz="1600" err="1">
                <a:latin typeface="MS PGothic"/>
                <a:ea typeface="MS PGothic"/>
                <a:cs typeface="+mj-lt"/>
              </a:rPr>
              <a:t>ゅ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みそら                               うた               うた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次のうちどれですか？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お祭りマンボ</a:t>
            </a:r>
            <a:endParaRPr lang="ja-JP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お祭りサンバ</a:t>
            </a:r>
            <a:endParaRPr lang="ja-JP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</a:t>
            </a:r>
            <a:r>
              <a:rPr lang="ja-JP" altLang="en-US">
                <a:latin typeface="MS PGothic"/>
                <a:ea typeface="MS PGothic"/>
                <a:cs typeface="+mn-lt"/>
              </a:rPr>
              <a:t>お祭りロック</a:t>
            </a:r>
            <a:endParaRPr lang="ja-JP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お祭り</a:t>
            </a:r>
            <a:r>
              <a:rPr lang="ja-JP" altLang="en-US">
                <a:latin typeface="MS PGothic"/>
                <a:ea typeface="MS PGothic"/>
                <a:cs typeface="+mn-lt"/>
              </a:rPr>
              <a:t>ワル</a:t>
            </a:r>
            <a:r>
              <a:rPr lang="ja-JP">
                <a:latin typeface="MS PGothic"/>
                <a:ea typeface="MS PGothic"/>
                <a:cs typeface="+mn-lt"/>
              </a:rPr>
              <a:t>ツ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29769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613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まつ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09035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まつ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5462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まつ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1077" y="544352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まつ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314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A picture containing person, outdoor, person, grass&#10;&#10;非常に高い精度で生成された説明">
            <a:extLst>
              <a:ext uri="{FF2B5EF4-FFF2-40B4-BE49-F238E27FC236}">
                <a16:creationId xmlns:a16="http://schemas.microsoft.com/office/drawing/2014/main" id="{1920C5B7-3C35-431D-8CD3-7C3D5EF73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34" y="3263562"/>
            <a:ext cx="2725711" cy="192982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4925" y="791333"/>
            <a:ext cx="765706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おみこしをかつぐときに、足にはくもの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あし           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を何と言いますか？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</a:t>
            </a:r>
            <a:r>
              <a:rPr lang="ja-JP" sz="1600">
                <a:latin typeface="MS PGothic"/>
                <a:ea typeface="MS PGothic"/>
                <a:cs typeface="+mj-lt"/>
              </a:rPr>
              <a:t>なん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げ</a:t>
            </a:r>
            <a:r>
              <a:rPr lang="ja-JP">
                <a:latin typeface="MS PGothic"/>
                <a:ea typeface="MS PGothic"/>
                <a:cs typeface="+mn-lt"/>
              </a:rPr>
              <a:t>た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ぞ</a:t>
            </a:r>
            <a:r>
              <a:rPr lang="ja-JP" altLang="en-US">
                <a:latin typeface="MS PGothic"/>
                <a:ea typeface="MS PGothic"/>
                <a:cs typeface="+mn-lt"/>
              </a:rPr>
              <a:t>うり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わ</a:t>
            </a:r>
            <a:r>
              <a:rPr lang="ja-JP">
                <a:latin typeface="MS PGothic"/>
                <a:ea typeface="MS PGothic"/>
                <a:cs typeface="+mn-lt"/>
              </a:rPr>
              <a:t>らじ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地下</a:t>
            </a:r>
            <a:r>
              <a:rPr lang="ja-JP" altLang="en-US" err="1">
                <a:latin typeface="MS PGothic"/>
                <a:ea typeface="MS PGothic"/>
                <a:cs typeface="+mn-lt"/>
              </a:rPr>
              <a:t>たび</a:t>
            </a:r>
            <a:r>
              <a:rPr lang="ja-JP">
                <a:latin typeface="MS PGothic"/>
                <a:ea typeface="MS PGothic"/>
                <a:cs typeface="+mn-lt"/>
              </a:rPr>
              <a:t/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6752" y="49704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C29299-B9FC-4C08-81FC-EA5ECDEA5DF9}"/>
              </a:ext>
            </a:extLst>
          </p:cNvPr>
          <p:cNvSpPr txBox="1"/>
          <p:nvPr/>
        </p:nvSpPr>
        <p:spPr>
          <a:xfrm>
            <a:off x="4016794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じ        か</a:t>
            </a:r>
          </a:p>
        </p:txBody>
      </p:sp>
    </p:spTree>
    <p:extLst>
      <p:ext uri="{BB962C8B-B14F-4D97-AF65-F5344CB8AC3E}">
        <p14:creationId xmlns:p14="http://schemas.microsoft.com/office/powerpoint/2010/main" val="172047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9048" y="634413"/>
            <a:ext cx="7892385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５月に京都で行われる祭りは、ある植物の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ごがつ          きょうと           おこな                     まつ                 　 　　          しょくぶつ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名前がついています。「＜何＞祭り」ですか？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なまえ　　　　　　　　　　　　　　　　　　　　　　　　　　　　　　　　 なに         まつ</a:t>
            </a:r>
            <a:endParaRPr lang="ja-JP" sz="14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藤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あやめ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葵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蓮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324" y="42657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53" y="34611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ふじ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33053" y="474613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あお</a:t>
            </a:r>
            <a:r>
              <a:rPr lang="ja-JP" altLang="en-US" sz="1200">
                <a:ea typeface="ＭＳ Ｐゴシック"/>
                <a:cs typeface="Calibri"/>
              </a:rPr>
              <a:t>い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33053" y="53924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はす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261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1A818418-F229-410C-8FB0-EC5FE976BCB7}"/>
              </a:ext>
            </a:extLst>
          </p:cNvPr>
          <p:cNvSpPr txBox="1">
            <a:spLocks/>
          </p:cNvSpPr>
          <p:nvPr/>
        </p:nvSpPr>
        <p:spPr>
          <a:xfrm>
            <a:off x="599048" y="634413"/>
            <a:ext cx="7892385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７</a:t>
            </a:r>
            <a:r>
              <a:rPr lang="ja-JP" sz="3200">
                <a:latin typeface="MS PGothic"/>
                <a:ea typeface="MS PGothic"/>
                <a:cs typeface="+mj-lt"/>
              </a:rPr>
              <a:t>月に入谷鬼子母神で開かれるお祭りで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は、</a:t>
            </a:r>
            <a:endParaRPr lang="ja-JP" sz="14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しちがつ          いりや        きし       ぼじん            ひら                              まつ</a:t>
            </a:r>
            <a:endParaRPr lang="ja-JP" sz="14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どの植物のお店がたくさん出ますか？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sz="1400">
                <a:latin typeface="MS PGothic"/>
                <a:ea typeface="MS PGothic"/>
                <a:cs typeface="+mj-lt"/>
              </a:rPr>
              <a:t> 　　          しょくぶつ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みせ                                   で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96403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ひまわり    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あさがお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あじさい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ききょう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 altLang="en-US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4" y="36249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614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1A818418-F229-410C-8FB0-EC5FE976BCB7}"/>
              </a:ext>
            </a:extLst>
          </p:cNvPr>
          <p:cNvSpPr txBox="1">
            <a:spLocks/>
          </p:cNvSpPr>
          <p:nvPr/>
        </p:nvSpPr>
        <p:spPr>
          <a:xfrm>
            <a:off x="599048" y="634413"/>
            <a:ext cx="7892385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東京の目黒には秋になるとある魚をごちそう</a:t>
            </a:r>
            <a:endParaRPr lang="ja-JP" sz="14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 とうきょう            めぐろ                  あき                                         さかな</a:t>
            </a:r>
          </a:p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する祭りがあります。「目黒の＜何＞祭り」と</a:t>
            </a:r>
            <a:endParaRPr lang="ja-JP" altLang="en-US" sz="1400">
              <a:latin typeface="MS PGothic"/>
              <a:ea typeface="MS PGothic"/>
              <a:cs typeface="+mj-lt"/>
            </a:endParaRPr>
          </a:p>
          <a:p>
            <a:pPr algn="l"/>
            <a:r>
              <a:rPr lang="ja-JP" sz="140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       </a:t>
            </a:r>
            <a:r>
              <a:rPr lang="ja-JP" sz="1400">
                <a:latin typeface="MS PGothic"/>
                <a:ea typeface="MS PGothic"/>
                <a:cs typeface="+mj-lt"/>
              </a:rPr>
              <a:t>まつ  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　　　　                       </a:t>
            </a:r>
            <a:r>
              <a:rPr lang="ja-JP" sz="1400">
                <a:latin typeface="MS PGothic"/>
                <a:ea typeface="MS PGothic"/>
                <a:cs typeface="+mj-lt"/>
              </a:rPr>
              <a:t>          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  </a:t>
            </a:r>
            <a:r>
              <a:rPr lang="ja-JP" sz="140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 めぐろ　　　　　　　　　なに　　　　まつ</a:t>
            </a:r>
            <a:endParaRPr lang="ja-JP" altLang="en-US" sz="1400">
              <a:latin typeface="MS PGothic"/>
              <a:ea typeface="MS PGothic"/>
              <a:cs typeface="Calibri"/>
            </a:endParaRPr>
          </a:p>
          <a:p>
            <a:pPr algn="l"/>
            <a:r>
              <a:rPr lang="ja-JP" sz="3200">
                <a:latin typeface="MS PGothic"/>
                <a:ea typeface="MS PGothic"/>
                <a:cs typeface="Calibri"/>
              </a:rPr>
              <a:t>呼ばれますか？</a:t>
            </a:r>
            <a:endParaRPr lang="ja-JP" altLang="en-US" sz="1400">
              <a:latin typeface="MS PGothic"/>
              <a:ea typeface="MS PGothic"/>
              <a:cs typeface="Calibri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Calibri"/>
              </a:rPr>
              <a:t>  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96403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さん</a:t>
            </a:r>
            <a:r>
              <a:rPr lang="ja-JP">
                <a:latin typeface="MS PGothic"/>
                <a:ea typeface="MS PGothic"/>
                <a:cs typeface="+mn-lt"/>
              </a:rPr>
              <a:t>ま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い</a:t>
            </a:r>
            <a:r>
              <a:rPr lang="ja-JP">
                <a:latin typeface="MS PGothic"/>
                <a:ea typeface="MS PGothic"/>
                <a:cs typeface="+mn-lt"/>
              </a:rPr>
              <a:t>わ</a:t>
            </a:r>
            <a:r>
              <a:rPr lang="ja-JP" altLang="en-US">
                <a:latin typeface="MS PGothic"/>
                <a:ea typeface="MS PGothic"/>
                <a:cs typeface="+mn-lt"/>
              </a:rPr>
              <a:t>し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>
                <a:latin typeface="MS PGothic"/>
                <a:ea typeface="MS PGothic"/>
                <a:cs typeface="+mn-lt"/>
              </a:rPr>
              <a:t>③ </a:t>
            </a:r>
            <a:r>
              <a:rPr lang="ja-JP" altLang="en-US">
                <a:latin typeface="MS PGothic"/>
                <a:ea typeface="MS PGothic"/>
                <a:cs typeface="+mn-lt"/>
              </a:rPr>
              <a:t>まぐろ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ja-JP">
                <a:latin typeface="MS PGothic"/>
                <a:ea typeface="MS PGothic"/>
                <a:cs typeface="+mn-lt"/>
              </a:rPr>
              <a:t>さ</a:t>
            </a:r>
            <a:r>
              <a:rPr lang="ja-JP" altLang="en-US">
                <a:latin typeface="MS PGothic"/>
                <a:ea typeface="MS PGothic"/>
                <a:cs typeface="+mn-lt"/>
              </a:rPr>
              <a:t>け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101" y="29879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647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4622" y="634413"/>
            <a:ext cx="8137238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富山県で９月の初めに行われる祭りで、３日間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　 とやまけん             くがつ           はじ               おこな 　　                まつ                    みっかかん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踊り手が町を無言で踊り歩きます。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おど        て           まち         むごん             おど　　　ある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「おわら＜何＞の盆」と言いますか？    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なに                ぼん            い</a:t>
            </a:r>
            <a:endParaRPr lang="ja-JP" sz="14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山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風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虹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月</a:t>
            </a:r>
            <a:br>
              <a:rPr lang="ja-JP" altLang="en-US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897" y="360986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53" y="34611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やま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33053" y="41074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かぜ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33053" y="4755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にじ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33053" y="54018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つき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463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2552" y="634413"/>
            <a:ext cx="7392713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７</a:t>
            </a:r>
            <a:r>
              <a:rPr lang="ja-JP" sz="3200">
                <a:latin typeface="MS PGothic"/>
                <a:ea typeface="MS PGothic"/>
                <a:cs typeface="+mj-lt"/>
              </a:rPr>
              <a:t>月10日のほおずき市の時に浅草寺に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しちがつ   とおか                                       いち         とき              せんそうじ 　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おまいりすると、何日分おまいりしたのと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         　　　　なんにちぶん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同じ効果があると言われていますか？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おな         こうか                                   い</a:t>
            </a:r>
            <a:endParaRPr lang="ja-JP" sz="14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>
                <a:latin typeface="MS PGothic"/>
                <a:ea typeface="MS PGothic"/>
                <a:cs typeface="+mn-lt"/>
              </a:rPr>
              <a:t>460</a:t>
            </a:r>
            <a:r>
              <a:rPr lang="ja-JP">
                <a:latin typeface="MS PGothic"/>
                <a:ea typeface="MS PGothic"/>
                <a:cs typeface="+mn-lt"/>
              </a:rPr>
              <a:t>日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4</a:t>
            </a:r>
            <a:r>
              <a:rPr lang="en-US" altLang="ja-JP">
                <a:latin typeface="MS PGothic"/>
                <a:ea typeface="MS PGothic"/>
                <a:cs typeface="+mn-lt"/>
              </a:rPr>
              <a:t>,</a:t>
            </a:r>
            <a:r>
              <a:rPr lang="ja-JP">
                <a:latin typeface="MS PGothic"/>
                <a:ea typeface="MS PGothic"/>
                <a:cs typeface="+mn-lt"/>
              </a:rPr>
              <a:t>600日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46,000日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460</a:t>
            </a:r>
            <a:r>
              <a:rPr lang="en-US" altLang="ja-JP">
                <a:latin typeface="MS PGothic"/>
                <a:ea typeface="MS PGothic"/>
                <a:cs typeface="+mn-lt"/>
              </a:rPr>
              <a:t>,0</a:t>
            </a:r>
            <a:r>
              <a:rPr lang="ja-JP">
                <a:latin typeface="MS PGothic"/>
                <a:ea typeface="MS PGothic"/>
                <a:cs typeface="+mn-lt"/>
              </a:rPr>
              <a:t>00日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324" y="42563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53" y="34611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よんひゃくろくじゅう にち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33053" y="41074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よんせん</a:t>
            </a:r>
            <a:r>
              <a:rPr lang="ja-JP" altLang="en-US" sz="1200">
                <a:ea typeface="ＭＳ Ｐゴシック"/>
                <a:cs typeface="Calibri"/>
              </a:rPr>
              <a:t>ろっぴゃく にち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33053" y="477441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よんまんろくせん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にち</a:t>
            </a:r>
            <a:endParaRPr lang="ja-JP" altLang="en-US" sz="1200">
              <a:ea typeface="ＭＳ Ｐゴシック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33053" y="54207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err="1">
                <a:ea typeface="ＭＳ Ｐゴシック"/>
                <a:cs typeface="Calibri"/>
              </a:rPr>
              <a:t>よんじゅうろ</a:t>
            </a:r>
            <a:r>
              <a:rPr lang="ja-JP" sz="1200">
                <a:ea typeface="ＭＳ Ｐゴシック"/>
                <a:cs typeface="Calibri"/>
              </a:rPr>
              <a:t>くまん</a:t>
            </a:r>
            <a:r>
              <a:rPr lang="ja-JP" altLang="en-US" sz="1200">
                <a:ea typeface="ＭＳ Ｐゴシック"/>
                <a:cs typeface="Calibri"/>
              </a:rPr>
              <a:t>      にち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184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4" descr="A picture containing food, white, snow, photo&#10;&#10;非常に高い精度で生成された説明">
            <a:extLst>
              <a:ext uri="{FF2B5EF4-FFF2-40B4-BE49-F238E27FC236}">
                <a16:creationId xmlns:a16="http://schemas.microsoft.com/office/drawing/2014/main" id="{BD41A6D7-8DEC-4A3F-BBE1-A00B4C14A6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56" r="1860" b="-1250"/>
          <a:stretch/>
        </p:blipFill>
        <p:spPr>
          <a:xfrm>
            <a:off x="451189" y="3266529"/>
            <a:ext cx="2557377" cy="20238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雲あめ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雪あめ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わたあめ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けむりあめ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962" y="43105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34495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くも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411247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ゆ</a:t>
            </a:r>
            <a:r>
              <a:rPr lang="ja-JP" altLang="en-US" sz="1200">
                <a:ea typeface="ＭＳ Ｐゴシック"/>
                <a:cs typeface="+mn-lt"/>
              </a:rPr>
              <a:t>き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EC3BAAD1-21D3-4C57-AB10-A7FA7CF9F3A3}"/>
              </a:ext>
            </a:extLst>
          </p:cNvPr>
          <p:cNvSpPr txBox="1">
            <a:spLocks/>
          </p:cNvSpPr>
          <p:nvPr/>
        </p:nvSpPr>
        <p:spPr>
          <a:xfrm>
            <a:off x="602565" y="791333"/>
            <a:ext cx="8244175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お祭りの屋台で売られているお菓子です。</a:t>
            </a:r>
            <a:endParaRPr lang="ja-JP" altLang="en-US" sz="16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      まつ                やたい            う                                              かし           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なん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9269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close up of a slice of pizza on a pan&#10;&#10;非常に高い精度で生成された説明">
            <a:extLst>
              <a:ext uri="{FF2B5EF4-FFF2-40B4-BE49-F238E27FC236}">
                <a16:creationId xmlns:a16="http://schemas.microsoft.com/office/drawing/2014/main" id="{8A1EF40A-3025-4A9E-834A-12FB51800C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3271291"/>
            <a:ext cx="2660129" cy="2014303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おやき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 すき焼き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たこ焼き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お好み焼き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0389" y="49662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4096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47589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や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EC3BAAD1-21D3-4C57-AB10-A7FA7CF9F3A3}"/>
              </a:ext>
            </a:extLst>
          </p:cNvPr>
          <p:cNvSpPr txBox="1">
            <a:spLocks/>
          </p:cNvSpPr>
          <p:nvPr/>
        </p:nvSpPr>
        <p:spPr>
          <a:xfrm>
            <a:off x="602565" y="791333"/>
            <a:ext cx="8244175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お祭りの屋台で売られている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食</a:t>
            </a:r>
            <a:r>
              <a:rPr lang="ja-JP" sz="3600">
                <a:latin typeface="MS PGothic"/>
                <a:ea typeface="MS PGothic"/>
                <a:cs typeface="+mj-lt"/>
              </a:rPr>
              <a:t>べ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物</a:t>
            </a:r>
            <a:r>
              <a:rPr lang="ja-JP" sz="3600">
                <a:latin typeface="MS PGothic"/>
                <a:ea typeface="MS PGothic"/>
                <a:cs typeface="+mj-lt"/>
              </a:rPr>
              <a:t>です。</a:t>
            </a:r>
            <a:endParaRPr lang="ja-JP" altLang="en-US" sz="16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      まつ                やたい            う                                      た           もの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 </a:t>
            </a:r>
            <a:r>
              <a:rPr lang="ja-JP" sz="1600">
                <a:latin typeface="MS PGothic"/>
                <a:ea typeface="MS PGothic"/>
                <a:cs typeface="+mj-lt"/>
              </a:rPr>
              <a:t>なん       </a:t>
            </a:r>
            <a:r>
              <a:rPr lang="en-US" altLang="ja-JP" sz="160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9013C4-35AA-48E7-8909-D68AC90167C6}"/>
              </a:ext>
            </a:extLst>
          </p:cNvPr>
          <p:cNvSpPr txBox="1"/>
          <p:nvPr/>
        </p:nvSpPr>
        <p:spPr>
          <a:xfrm>
            <a:off x="4016794" y="53960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   や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253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9" descr="A bunch of food on a grill&#10;&#10;高い精度で生成された説明">
            <a:extLst>
              <a:ext uri="{FF2B5EF4-FFF2-40B4-BE49-F238E27FC236}">
                <a16:creationId xmlns:a16="http://schemas.microsoft.com/office/drawing/2014/main" id="{885A8F8C-D74D-483D-A7AE-31F2C4AEFF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222" y="3271291"/>
            <a:ext cx="2657787" cy="2014303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いか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カキ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たこ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まぐろ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9816" y="43168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EC3BAAD1-21D3-4C57-AB10-A7FA7CF9F3A3}"/>
              </a:ext>
            </a:extLst>
          </p:cNvPr>
          <p:cNvSpPr txBox="1">
            <a:spLocks/>
          </p:cNvSpPr>
          <p:nvPr/>
        </p:nvSpPr>
        <p:spPr>
          <a:xfrm>
            <a:off x="602565" y="791333"/>
            <a:ext cx="8244175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お祭りの屋台で売られている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食</a:t>
            </a:r>
            <a:r>
              <a:rPr lang="ja-JP" sz="3600">
                <a:latin typeface="MS PGothic"/>
                <a:ea typeface="MS PGothic"/>
                <a:cs typeface="+mj-lt"/>
              </a:rPr>
              <a:t>べ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物</a:t>
            </a:r>
            <a:r>
              <a:rPr lang="ja-JP" sz="3600">
                <a:latin typeface="MS PGothic"/>
                <a:ea typeface="MS PGothic"/>
                <a:cs typeface="+mj-lt"/>
              </a:rPr>
              <a:t>です。</a:t>
            </a:r>
            <a:endParaRPr lang="ja-JP" altLang="en-US" sz="16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      まつ                やたい            う                                      た           もの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中に何が入っていますか？</a:t>
            </a:r>
            <a:endParaRPr lang="ja-JP" altLang="en-US" sz="16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な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か        なに</a:t>
            </a:r>
            <a:r>
              <a:rPr lang="ja-JP" sz="1600">
                <a:latin typeface="MS PGothic"/>
                <a:ea typeface="MS PGothic"/>
                <a:cs typeface="+mj-lt"/>
              </a:rPr>
              <a:t>        は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275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A picture containing table, indoor, food, sitting&#10;&#10;非常に高い精度で生成された説明">
            <a:extLst>
              <a:ext uri="{FF2B5EF4-FFF2-40B4-BE49-F238E27FC236}">
                <a16:creationId xmlns:a16="http://schemas.microsoft.com/office/drawing/2014/main" id="{4225A653-C9EE-401C-BFB9-F09C3FD39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017" y="3236782"/>
            <a:ext cx="2654195" cy="2045845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パン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さとう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チ</a:t>
            </a:r>
            <a:r>
              <a:rPr lang="ja-JP">
                <a:latin typeface="MS PGothic"/>
                <a:ea typeface="MS PGothic"/>
                <a:cs typeface="+mn-lt"/>
              </a:rPr>
              <a:t>ョコレート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962" y="42980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EC3BAAD1-21D3-4C57-AB10-A7FA7CF9F3A3}"/>
              </a:ext>
            </a:extLst>
          </p:cNvPr>
          <p:cNvSpPr txBox="1">
            <a:spLocks/>
          </p:cNvSpPr>
          <p:nvPr/>
        </p:nvSpPr>
        <p:spPr>
          <a:xfrm>
            <a:off x="891290" y="791333"/>
            <a:ext cx="7357258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お祭りの屋台で売られている「かるめ</a:t>
            </a:r>
            <a:endParaRPr lang="ja-JP" altLang="en-US" sz="360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      まつ                やたい            う   </a:t>
            </a:r>
            <a:endParaRPr lang="ja-JP" altLang="en-US" sz="3600">
              <a:latin typeface="Calibri"/>
              <a:ea typeface="MS PGothic"/>
              <a:cs typeface="+mj-lt"/>
            </a:endParaRPr>
          </a:p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焼き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」です。何からできていますか？</a:t>
            </a:r>
            <a:endParaRPr lang="ja-JP" altLang="en-US" sz="3600">
              <a:ea typeface="+mj-lt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や                               なに</a:t>
            </a:r>
            <a:r>
              <a:rPr lang="ja-JP" sz="1600">
                <a:ea typeface="+mj-lt"/>
                <a:cs typeface="+mj-lt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76450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4840" y="891267"/>
            <a:ext cx="775974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泳ぐ金魚をつかまえる、お祭りで</a:t>
            </a:r>
            <a:r>
              <a:rPr lang="ja-JP" sz="3600">
                <a:latin typeface="MS PGothic"/>
                <a:ea typeface="MS PGothic"/>
                <a:cs typeface="+mj-lt"/>
              </a:rPr>
              <a:t>人気の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およ        きんぎょ                                                       まつ                にんき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ゲームを何と言いますか？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なん        い</a:t>
            </a:r>
            <a:endParaRPr lang="en-US" altLang="ja-JP" sz="160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金魚すくい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金魚かこい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金魚つり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金</a:t>
            </a:r>
            <a:r>
              <a:rPr lang="ja-JP">
                <a:latin typeface="MS PGothic"/>
                <a:ea typeface="MS PGothic"/>
                <a:cs typeface="+mn-lt"/>
              </a:rPr>
              <a:t>魚とり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0061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8597" y="41077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きん    ぎょ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D66336-80A0-41D2-B48D-2ACA58B62ACB}"/>
              </a:ext>
            </a:extLst>
          </p:cNvPr>
          <p:cNvSpPr txBox="1"/>
          <p:nvPr/>
        </p:nvSpPr>
        <p:spPr>
          <a:xfrm>
            <a:off x="3368597" y="34472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きん     ぎょ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44CA87-4FC7-4439-AD98-FD9D4FB248EA}"/>
              </a:ext>
            </a:extLst>
          </p:cNvPr>
          <p:cNvSpPr txBox="1"/>
          <p:nvPr/>
        </p:nvSpPr>
        <p:spPr>
          <a:xfrm>
            <a:off x="3368597" y="47758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きん    ぎょ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CEE3D5A-8CF2-4D00-BE8E-D2F4F2E09ADD}"/>
              </a:ext>
            </a:extLst>
          </p:cNvPr>
          <p:cNvSpPr txBox="1"/>
          <p:nvPr/>
        </p:nvSpPr>
        <p:spPr>
          <a:xfrm>
            <a:off x="3368597" y="540812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きん    ぎょ</a:t>
            </a: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7778</Words>
  <Application>Microsoft Office PowerPoint</Application>
  <PresentationFormat>画面に合わせる (4:3)</PresentationFormat>
  <Paragraphs>329</Paragraphs>
  <Slides>44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44</vt:i4>
      </vt:variant>
    </vt:vector>
  </HeadingPairs>
  <TitlesOfParts>
    <vt:vector size="56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夏祭りや花火のときなどに着る日本の   なつまつ               はなび                                              き           にほん でんとう的な服を何と言いますか？                           てき        ふく        なん        い</vt:lpstr>
      <vt:lpstr>お祭りのときにおみこしをかつぐ人が         まつ                                                                                     ひと 着る服を何と言いますか？   き          ふく        なん        い</vt:lpstr>
      <vt:lpstr>おみこしをかつぐときに、足にはくもの                                                                              あし            を何と言いますか？        なん         い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泳ぐ金魚をつかまえる、お祭りで人気の  およ        きんぎょ                                                       まつ                にんき ゲームを何と言いますか？                              なん        い</vt:lpstr>
      <vt:lpstr>夏祭りなどで、おおぜいの人が輪になって、 　なつまつ                                                                     ひと          わ 民謡などにあわせておどるおどりを何と言い   みんよう                                                                                                   なん       い ますか？</vt:lpstr>
      <vt:lpstr>お祭りのときに、みんなでかつぐ         まつ   神さまの乗り物を何と言いますか？ かみ                       の        もの       なん         い</vt:lpstr>
      <vt:lpstr>おみこしをかつぐときのでんとう的な                                                                                                  てき かけ声は、どれでしょう？                ごえ</vt:lpstr>
      <vt:lpstr>おみこしをかつぐときなどに、頭に巻く                                                                                          あたま        ま  ものを何と言いますか？                     なん        い</vt:lpstr>
      <vt:lpstr>おみこしを見るとき、してはいけない                                   み ことは何ですか？ 　                  なん</vt:lpstr>
      <vt:lpstr>お祭りなどで行われる「手締め」の         まつ                          おこな                         て     じ 一般的なリズムはどれですか？     　いっぱんてき</vt:lpstr>
      <vt:lpstr>PowerPoint プレゼンテーション</vt:lpstr>
      <vt:lpstr>神社のおみくじで、運がいいのは「吉」   じんじゃ                                              うん                                         きち ですが、運が悪いのは何ですか？                            うん         わる                       なん</vt:lpstr>
      <vt:lpstr>花火大会などで、花火があがったとき    はなび    たいかい                            はなび に言うかけ声は何ですか？          い                       ごえ         なん</vt:lpstr>
      <vt:lpstr>東京の「隅田川花火大会」は、毎年  とうきょう               すみだがわ       はなび   たいかい                   まいとし いつ行われますか？               おこな</vt:lpstr>
      <vt:lpstr>はだか祭りでは、男の人はふつう、                       まつ                          おとこ       ひと どんなかっこうになりますか？      </vt:lpstr>
      <vt:lpstr>次のうち、お祭りで神様のために行わ  つぎ                                まつ              かみさま                              おこな れるスポーツは、どれですか？     </vt:lpstr>
      <vt:lpstr>日本のお祭りは、全国にだいたい   にほん                   まつ                   ぜんこく いくつあるでしょう？（神社本庁調べ）                                                                    じんじゃ   ほんちょう しら  </vt:lpstr>
      <vt:lpstr>札幌の雪祭りでは、大きな雪像を作る   さっぽろ          ゆき まつ                          おお              せつぞう          つく のに、おもにどこが協力していますか？                                                            きょうりょく</vt:lpstr>
      <vt:lpstr>北海道のアイヌ民族のお祭り「イヨマ    ほっかいどう                              みんぞく                まつ ンテ」は、何のお祭りですか？                               なん               まつ</vt:lpstr>
      <vt:lpstr>PowerPoint プレゼンテーション</vt:lpstr>
      <vt:lpstr>次のうち、「東北三大祭り」に入らない  つぎ                               とうほく   さんだい   まつ                  はい のはどれですか？</vt:lpstr>
      <vt:lpstr>東京の浅草で行われる有名な祭りで、  とうきょう    　     あさくさ         おこな                       ゆうめい         まつ たくさんのおみこしが出ます。                                                                     で 何という祭りですか？   なん                   まつ</vt:lpstr>
      <vt:lpstr>PowerPoint プレゼンテーション</vt:lpstr>
      <vt:lpstr>浅草で、毎年８月の終わりに行われる   あさくさ                まいとし  はちがつ         お                      おこな お祭りは、どれですか？             まつ</vt:lpstr>
      <vt:lpstr>「酉の市」というお祭りで売られる、「幸せを   　とり        いち                          まつ             う                           しあわ 集める」と言われている飾り物は何ですか？  あつ                      い                                 かざ     もの        なん</vt:lpstr>
      <vt:lpstr>７月に、京都の八坂神社で１ヵ月かけて  しちがつ              きょうと             やさか     じんじゃ         いっかげつ 行われる、有名な夏祭りは何ですか？ おこな                          ゆうめい         なつ  まつ              なん</vt:lpstr>
      <vt:lpstr>京都の三大祭りのひとつ、「時代祭」が   きょうと             さんだい  まつ                                            じだい  まつり 始まったのは、何年ですか？  はじ                                         なんねん</vt:lpstr>
      <vt:lpstr>大阪などで行われるお祭りで、縄をつけた車   おおさか                     おこな                             まつ                 　なわ 　　                      くるま をおおぜいで引きながら、勢いよく走ります。                                              ひ　　　　　　　　　　　　　　　いきお                  はし 何と言うお祭りですか？  なん        い                まつ</vt:lpstr>
      <vt:lpstr>PowerPoint プレゼンテーション</vt:lpstr>
      <vt:lpstr>福岡のお祭り「山笠」のときに、食べて   ふくおか                 まつ           やまがさ                                    　た    はいけない野菜は何ですか？                                      やさい            なん</vt:lpstr>
      <vt:lpstr>PowerPoint プレゼンテーション</vt:lpstr>
      <vt:lpstr>PowerPoint プレゼンテーション</vt:lpstr>
      <vt:lpstr>童謡の『村祭り』で、たいこと笛の音は   どうよう               むら まつ                                               ふえ         おと どう表されていますか？            あらわ</vt:lpstr>
      <vt:lpstr>歌手の美空ひばりが歌った歌は、   かしゅ              みそら                               うた               うた 次のうちどれですか？  つぎ </vt:lpstr>
      <vt:lpstr>５月に京都で行われる祭りは、ある植物の  ごがつ          きょうと           おこな                     まつ                 　 　　          しょくぶつ 名前がついています。「＜何＞祭り」ですか？    なまえ　　　　　　　　　　　　　　　　　　　　　　　　　　　　　　　　 なに         まつ</vt:lpstr>
      <vt:lpstr>PowerPoint プレゼンテーション</vt:lpstr>
      <vt:lpstr>PowerPoint プレゼンテーション</vt:lpstr>
      <vt:lpstr>富山県で９月の初めに行われる祭りで、３日間 　 とやまけん             くがつ           はじ               おこな 　　                まつ                    みっかかん 踊り手が町を無言で踊り歩きます。  おど        て           まち         むごん             おど　　　ある 「おわら＜何＞の盆」と言いますか？                                       なに                ぼん            い</vt:lpstr>
      <vt:lpstr>７月10日のほおずき市の時に浅草寺に  しちがつ   とおか                                       いち         とき              せんそうじ 　 おまいりすると、何日分おまいりしたのと                                             　　　　なんにちぶん 同じ効果があると言われていますか？  おな         こうか                                   い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2020-07-27T09:51:04Z</dcterms:created>
  <dcterms:modified xsi:type="dcterms:W3CDTF">2020-07-27T09:51:08Z</dcterms:modified>
</cp:coreProperties>
</file>