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20" r:id="rId1"/>
    <p:sldMasterId id="2147483732" r:id="rId2"/>
    <p:sldMasterId id="2147483744" r:id="rId3"/>
    <p:sldMasterId id="2147483756" r:id="rId4"/>
    <p:sldMasterId id="2147483768" r:id="rId5"/>
  </p:sldMasterIdLst>
  <p:notesMasterIdLst>
    <p:notesMasterId r:id="rId50"/>
  </p:notesMasterIdLst>
  <p:sldIdLst>
    <p:sldId id="461" r:id="rId6"/>
    <p:sldId id="429" r:id="rId7"/>
    <p:sldId id="438" r:id="rId8"/>
    <p:sldId id="439" r:id="rId9"/>
    <p:sldId id="408" r:id="rId10"/>
    <p:sldId id="440" r:id="rId11"/>
    <p:sldId id="441" r:id="rId12"/>
    <p:sldId id="442" r:id="rId13"/>
    <p:sldId id="323" r:id="rId14"/>
    <p:sldId id="419" r:id="rId15"/>
    <p:sldId id="399" r:id="rId16"/>
    <p:sldId id="400" r:id="rId17"/>
    <p:sldId id="444" r:id="rId18"/>
    <p:sldId id="401" r:id="rId19"/>
    <p:sldId id="445" r:id="rId20"/>
    <p:sldId id="410" r:id="rId21"/>
    <p:sldId id="365" r:id="rId22"/>
    <p:sldId id="447" r:id="rId23"/>
    <p:sldId id="402" r:id="rId24"/>
    <p:sldId id="448" r:id="rId25"/>
    <p:sldId id="412" r:id="rId26"/>
    <p:sldId id="449" r:id="rId27"/>
    <p:sldId id="420" r:id="rId28"/>
    <p:sldId id="450" r:id="rId29"/>
    <p:sldId id="411" r:id="rId30"/>
    <p:sldId id="375" r:id="rId31"/>
    <p:sldId id="418" r:id="rId32"/>
    <p:sldId id="406" r:id="rId33"/>
    <p:sldId id="428" r:id="rId34"/>
    <p:sldId id="417" r:id="rId35"/>
    <p:sldId id="416" r:id="rId36"/>
    <p:sldId id="413" r:id="rId37"/>
    <p:sldId id="369" r:id="rId38"/>
    <p:sldId id="451" r:id="rId39"/>
    <p:sldId id="452" r:id="rId40"/>
    <p:sldId id="453" r:id="rId41"/>
    <p:sldId id="455" r:id="rId42"/>
    <p:sldId id="431" r:id="rId43"/>
    <p:sldId id="421" r:id="rId44"/>
    <p:sldId id="456" r:id="rId45"/>
    <p:sldId id="457" r:id="rId46"/>
    <p:sldId id="458" r:id="rId47"/>
    <p:sldId id="459" r:id="rId48"/>
    <p:sldId id="460" r:id="rId4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CCDD"/>
    <a:srgbClr val="A7E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D6AE22-FC44-3D64-688F-5DBC7C66F94B}" v="314" dt="2020-06-25T06:43:27.172"/>
    <p1510:client id="{18FC11BF-5F81-254E-06F1-ADB7BEF56D2E}" v="58" dt="2020-05-14T06:07:49.719"/>
    <p1510:client id="{29BB7AED-AB45-4823-308E-CAA3714EDA3D}" v="2546" dt="2020-06-26T15:20:55.305"/>
    <p1510:client id="{2A792B84-C7AE-02D5-4742-6FC1AC7FF964}" v="61" dt="2020-04-30T07:36:27.487"/>
    <p1510:client id="{32560E3F-6E7F-989F-0582-AAD10195E349}" v="10" dt="2020-04-24T05:06:32.766"/>
    <p1510:client id="{3A54F4FA-5C4B-7BA9-E248-60100AF5F7AD}" v="78" dt="2020-07-19T12:19:42.267"/>
    <p1510:client id="{3B5F0050-BA5C-59CE-305A-183C80FED001}" v="204" dt="2020-05-29T13:18:19.687"/>
    <p1510:client id="{3B92FBB3-D84A-8913-CBD3-09AD687D99B4}" v="3103" dt="2020-06-18T08:57:09.727"/>
    <p1510:client id="{3D6B481C-B2F3-8C35-83B9-69CEAEA65BAE}" v="781" dt="2020-06-17T13:47:55.846"/>
    <p1510:client id="{44FE115C-AC6F-1321-9BE7-D656D1425CF7}" v="59" dt="2020-06-17T08:35:45.076"/>
    <p1510:client id="{4665228B-B2EE-E481-56A9-FD574EA7AA1B}" v="4" dt="2020-04-24T05:07:29.328"/>
    <p1510:client id="{46E4A32C-7CD2-0722-47FD-06B9ECEF25AF}" v="3" dt="2020-06-28T09:40:51.865"/>
    <p1510:client id="{4F18A81A-72B8-EFA7-2440-4024953B46D7}" v="76" dt="2020-05-01T05:10:22.658"/>
    <p1510:client id="{4F407828-B491-67F9-7F3C-608B69E98501}" v="886" dt="2020-05-14T09:55:57.644"/>
    <p1510:client id="{4FD592E3-0267-56AF-FBD8-146E6CBFA515}" v="154" dt="2020-04-30T08:03:13.700"/>
    <p1510:client id="{4FF3B657-7633-02DB-E2FB-1B3AC4B5FDA6}" v="1341" dt="2020-05-29T09:15:14.387"/>
    <p1510:client id="{5E428AAB-E2BE-3272-A682-1341D90582B0}" v="133" dt="2020-07-27T19:14:33.744"/>
    <p1510:client id="{60B580F9-2B26-5179-C2BB-1D78BE199225}" v="4" dt="2020-04-24T06:30:42.413"/>
    <p1510:client id="{6ECE0081-082F-DE2F-3239-FE187C06C761}" v="28" dt="2020-04-24T05:04:27.421"/>
    <p1510:client id="{73B3768E-8FA1-FDDF-5140-AE94479687FD}" v="2" dt="2020-07-17T01:28:57.450"/>
    <p1510:client id="{77770521-1096-65D8-8608-C791C93E3435}" v="166" dt="2020-04-24T05:00:35.723"/>
    <p1510:client id="{86E6FCAB-DDD2-562A-3E53-5F8720C5BEC7}" v="1" dt="2020-05-20T05:41:57.905"/>
    <p1510:client id="{8F88FA85-2F77-3E61-F58E-4B16F309DAB5}" v="1" dt="2020-05-19T11:53:32.595"/>
    <p1510:client id="{9184EF7D-16A8-1321-E2CE-97F957F14E7B}" v="5279" dt="2020-06-02T09:00:54.607"/>
    <p1510:client id="{91C24CC8-AAAC-2C2D-4D30-088659C7AD80}" v="3789" dt="2020-05-19T08:54:52.822"/>
    <p1510:client id="{9231F01E-15F9-DB95-1036-BAB3D13BE49B}" v="627" dt="2020-06-24T16:13:34.006"/>
    <p1510:client id="{93B99C9D-EC9F-FEA2-2902-5BB730A5A7C5}" v="2331" dt="2020-06-14T13:26:14.984"/>
    <p1510:client id="{97DA13B1-E794-F991-AB92-56B7E4437315}" v="3" dt="2020-06-30T13:27:48.621"/>
    <p1510:client id="{98CA3BA5-CB3E-9B4E-9F79-CE8C4D0014E2}" v="182" dt="2020-05-15T00:54:24.539"/>
    <p1510:client id="{A31E48B3-71D9-A315-DAA5-B2029F5ED324}" v="235" dt="2020-05-14T11:18:43.305"/>
    <p1510:client id="{B6EC8D3C-2774-2AE8-F28C-F24B7A37CA7D}" v="1679" dt="2020-06-27T14:58:53.743"/>
    <p1510:client id="{BCE0132B-ADFA-1311-42B8-CECB19F91CC1}" v="180" dt="2020-04-30T08:30:26.746"/>
    <p1510:client id="{CA18398E-DD4B-1074-263C-734FBC3AA9C0}" v="5252" dt="2020-05-29T06:38:14.701"/>
    <p1510:client id="{D2547D75-557D-17A7-131E-77694D3B722D}" v="34" dt="2020-05-15T00:30:17.220"/>
    <p1510:client id="{E9809917-C7AD-9CFE-B7D2-681E7DD7514C}" v="405" dt="2020-05-19T04:34:35.133"/>
    <p1510:client id="{EB400AA0-BC51-A510-448C-CDF64F5C6662}" v="53" dt="2020-06-10T02:22:29.972"/>
    <p1510:client id="{EBE57696-9F06-A7F1-7C5C-77B7A9980808}" v="47" dt="2020-06-30T09:23:27.969"/>
    <p1510:client id="{F49D7B01-71BF-5687-DF6F-3D8072ACE0B9}" v="337" dt="2020-05-21T06:27:04.2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内田 陽子" userId="S::yoko_uchida@jpfgojp.onmicrosoft.com::3ba88787-b8da-4fc8-a417-83f627a88c5e" providerId="AD" clId="Web-{EBE57696-9F06-A7F1-7C5C-77B7A9980808}"/>
    <pc:docChg chg="modSld">
      <pc:chgData name="内田 陽子" userId="S::yoko_uchida@jpfgojp.onmicrosoft.com::3ba88787-b8da-4fc8-a417-83f627a88c5e" providerId="AD" clId="Web-{EBE57696-9F06-A7F1-7C5C-77B7A9980808}" dt="2020-06-30T09:23:27.969" v="45"/>
      <pc:docMkLst>
        <pc:docMk/>
      </pc:docMkLst>
      <pc:sldChg chg="addSp delSp modSp">
        <pc:chgData name="内田 陽子" userId="S::yoko_uchida@jpfgojp.onmicrosoft.com::3ba88787-b8da-4fc8-a417-83f627a88c5e" providerId="AD" clId="Web-{EBE57696-9F06-A7F1-7C5C-77B7A9980808}" dt="2020-06-30T09:21:16.236" v="10"/>
        <pc:sldMkLst>
          <pc:docMk/>
          <pc:sldMk cId="1736354933" sldId="369"/>
        </pc:sldMkLst>
        <pc:spChg chg="mod">
          <ac:chgData name="内田 陽子" userId="S::yoko_uchida@jpfgojp.onmicrosoft.com::3ba88787-b8da-4fc8-a417-83f627a88c5e" providerId="AD" clId="Web-{EBE57696-9F06-A7F1-7C5C-77B7A9980808}" dt="2020-06-30T09:20:40.673" v="4" actId="1076"/>
          <ac:spMkLst>
            <pc:docMk/>
            <pc:sldMk cId="1736354933" sldId="369"/>
            <ac:spMk id="2" creationId="{9F693A7D-E8A1-4B5F-AD9D-F60CEF9E762C}"/>
          </ac:spMkLst>
        </pc:spChg>
        <pc:spChg chg="add del mod">
          <ac:chgData name="内田 陽子" userId="S::yoko_uchida@jpfgojp.onmicrosoft.com::3ba88787-b8da-4fc8-a417-83f627a88c5e" providerId="AD" clId="Web-{EBE57696-9F06-A7F1-7C5C-77B7A9980808}" dt="2020-06-30T09:21:03.251" v="9"/>
          <ac:spMkLst>
            <pc:docMk/>
            <pc:sldMk cId="1736354933" sldId="369"/>
            <ac:spMk id="3" creationId="{00000000-0000-0000-0000-000000000000}"/>
          </ac:spMkLst>
        </pc:spChg>
        <pc:spChg chg="add del mod">
          <ac:chgData name="内田 陽子" userId="S::yoko_uchida@jpfgojp.onmicrosoft.com::3ba88787-b8da-4fc8-a417-83f627a88c5e" providerId="AD" clId="Web-{EBE57696-9F06-A7F1-7C5C-77B7A9980808}" dt="2020-06-30T09:21:03.251" v="9"/>
          <ac:spMkLst>
            <pc:docMk/>
            <pc:sldMk cId="1736354933" sldId="369"/>
            <ac:spMk id="6" creationId="{DA0AE3F7-E2FF-4012-9A94-495443AA45CA}"/>
          </ac:spMkLst>
        </pc:spChg>
        <pc:spChg chg="mod">
          <ac:chgData name="内田 陽子" userId="S::yoko_uchida@jpfgojp.onmicrosoft.com::3ba88787-b8da-4fc8-a417-83f627a88c5e" providerId="AD" clId="Web-{EBE57696-9F06-A7F1-7C5C-77B7A9980808}" dt="2020-06-30T09:20:40.658" v="3" actId="1076"/>
          <ac:spMkLst>
            <pc:docMk/>
            <pc:sldMk cId="1736354933" sldId="369"/>
            <ac:spMk id="7" creationId="{1AF68CEC-B70C-4DFA-9973-E5B8A12ED17D}"/>
          </ac:spMkLst>
        </pc:spChg>
        <pc:spChg chg="add del ord">
          <ac:chgData name="内田 陽子" userId="S::yoko_uchida@jpfgojp.onmicrosoft.com::3ba88787-b8da-4fc8-a417-83f627a88c5e" providerId="AD" clId="Web-{EBE57696-9F06-A7F1-7C5C-77B7A9980808}" dt="2020-06-30T09:21:16.236" v="10"/>
          <ac:spMkLst>
            <pc:docMk/>
            <pc:sldMk cId="1736354933" sldId="369"/>
            <ac:spMk id="9" creationId="{644DB1B0-160E-4104-8B98-6B4A2BEDFBC0}"/>
          </ac:spMkLst>
        </pc:spChg>
        <pc:spChg chg="mod">
          <ac:chgData name="内田 陽子" userId="S::yoko_uchida@jpfgojp.onmicrosoft.com::3ba88787-b8da-4fc8-a417-83f627a88c5e" providerId="AD" clId="Web-{EBE57696-9F06-A7F1-7C5C-77B7A9980808}" dt="2020-06-30T09:20:40.673" v="5" actId="1076"/>
          <ac:spMkLst>
            <pc:docMk/>
            <pc:sldMk cId="1736354933" sldId="369"/>
            <ac:spMk id="12" creationId="{FDF45B26-2467-4FFE-B55D-7C61FBE78DDD}"/>
          </ac:spMkLst>
        </pc:spChg>
        <pc:spChg chg="mod">
          <ac:chgData name="内田 陽子" userId="S::yoko_uchida@jpfgojp.onmicrosoft.com::3ba88787-b8da-4fc8-a417-83f627a88c5e" providerId="AD" clId="Web-{EBE57696-9F06-A7F1-7C5C-77B7A9980808}" dt="2020-06-30T09:20:40.689" v="6" actId="1076"/>
          <ac:spMkLst>
            <pc:docMk/>
            <pc:sldMk cId="1736354933" sldId="369"/>
            <ac:spMk id="13" creationId="{EF6F3857-3E56-471E-869C-FDB52DA51237}"/>
          </ac:spMkLst>
        </pc:spChg>
        <pc:spChg chg="mod">
          <ac:chgData name="内田 陽子" userId="S::yoko_uchida@jpfgojp.onmicrosoft.com::3ba88787-b8da-4fc8-a417-83f627a88c5e" providerId="AD" clId="Web-{EBE57696-9F06-A7F1-7C5C-77B7A9980808}" dt="2020-06-30T09:20:40.705" v="7" actId="1076"/>
          <ac:spMkLst>
            <pc:docMk/>
            <pc:sldMk cId="1736354933" sldId="369"/>
            <ac:spMk id="14" creationId="{B9E01242-A798-4AF3-A0A2-7C59DE02D6B1}"/>
          </ac:spMkLst>
        </pc:spChg>
      </pc:sldChg>
      <pc:sldChg chg="addSp delSp modSp">
        <pc:chgData name="内田 陽子" userId="S::yoko_uchida@jpfgojp.onmicrosoft.com::3ba88787-b8da-4fc8-a417-83f627a88c5e" providerId="AD" clId="Web-{EBE57696-9F06-A7F1-7C5C-77B7A9980808}" dt="2020-06-30T09:22:29.485" v="29"/>
        <pc:sldMkLst>
          <pc:docMk/>
          <pc:sldMk cId="612612358" sldId="456"/>
        </pc:sldMkLst>
        <pc:spChg chg="mod">
          <ac:chgData name="内田 陽子" userId="S::yoko_uchida@jpfgojp.onmicrosoft.com::3ba88787-b8da-4fc8-a417-83f627a88c5e" providerId="AD" clId="Web-{EBE57696-9F06-A7F1-7C5C-77B7A9980808}" dt="2020-06-30T09:22:12.345" v="24" actId="1076"/>
          <ac:spMkLst>
            <pc:docMk/>
            <pc:sldMk cId="612612358" sldId="456"/>
            <ac:spMk id="2" creationId="{9F693A7D-E8A1-4B5F-AD9D-F60CEF9E762C}"/>
          </ac:spMkLst>
        </pc:spChg>
        <pc:spChg chg="mod">
          <ac:chgData name="内田 陽子" userId="S::yoko_uchida@jpfgojp.onmicrosoft.com::3ba88787-b8da-4fc8-a417-83f627a88c5e" providerId="AD" clId="Web-{EBE57696-9F06-A7F1-7C5C-77B7A9980808}" dt="2020-06-30T09:22:12.329" v="22" actId="1076"/>
          <ac:spMkLst>
            <pc:docMk/>
            <pc:sldMk cId="612612358" sldId="456"/>
            <ac:spMk id="3" creationId="{00000000-0000-0000-0000-000000000000}"/>
          </ac:spMkLst>
        </pc:spChg>
        <pc:spChg chg="mod">
          <ac:chgData name="内田 陽子" userId="S::yoko_uchida@jpfgojp.onmicrosoft.com::3ba88787-b8da-4fc8-a417-83f627a88c5e" providerId="AD" clId="Web-{EBE57696-9F06-A7F1-7C5C-77B7A9980808}" dt="2020-06-30T09:22:12.329" v="23" actId="1076"/>
          <ac:spMkLst>
            <pc:docMk/>
            <pc:sldMk cId="612612358" sldId="456"/>
            <ac:spMk id="7" creationId="{1AF68CEC-B70C-4DFA-9973-E5B8A12ED17D}"/>
          </ac:spMkLst>
        </pc:spChg>
        <pc:spChg chg="add del ord">
          <ac:chgData name="内田 陽子" userId="S::yoko_uchida@jpfgojp.onmicrosoft.com::3ba88787-b8da-4fc8-a417-83f627a88c5e" providerId="AD" clId="Web-{EBE57696-9F06-A7F1-7C5C-77B7A9980808}" dt="2020-06-30T09:22:29.485" v="29"/>
          <ac:spMkLst>
            <pc:docMk/>
            <pc:sldMk cId="612612358" sldId="456"/>
            <ac:spMk id="8" creationId="{644DB1B0-160E-4104-8B98-6B4A2BEDFBC0}"/>
          </ac:spMkLst>
        </pc:spChg>
        <pc:spChg chg="mod">
          <ac:chgData name="内田 陽子" userId="S::yoko_uchida@jpfgojp.onmicrosoft.com::3ba88787-b8da-4fc8-a417-83f627a88c5e" providerId="AD" clId="Web-{EBE57696-9F06-A7F1-7C5C-77B7A9980808}" dt="2020-06-30T09:22:12.345" v="25" actId="1076"/>
          <ac:spMkLst>
            <pc:docMk/>
            <pc:sldMk cId="612612358" sldId="456"/>
            <ac:spMk id="13" creationId="{EF6F3857-3E56-471E-869C-FDB52DA51237}"/>
          </ac:spMkLst>
        </pc:spChg>
        <pc:spChg chg="mod">
          <ac:chgData name="内田 陽子" userId="S::yoko_uchida@jpfgojp.onmicrosoft.com::3ba88787-b8da-4fc8-a417-83f627a88c5e" providerId="AD" clId="Web-{EBE57696-9F06-A7F1-7C5C-77B7A9980808}" dt="2020-06-30T09:22:12.360" v="26" actId="1076"/>
          <ac:spMkLst>
            <pc:docMk/>
            <pc:sldMk cId="612612358" sldId="456"/>
            <ac:spMk id="14" creationId="{B9E01242-A798-4AF3-A0A2-7C59DE02D6B1}"/>
          </ac:spMkLst>
        </pc:spChg>
      </pc:sldChg>
      <pc:sldChg chg="addSp delSp modSp">
        <pc:chgData name="内田 陽子" userId="S::yoko_uchida@jpfgojp.onmicrosoft.com::3ba88787-b8da-4fc8-a417-83f627a88c5e" providerId="AD" clId="Web-{EBE57696-9F06-A7F1-7C5C-77B7A9980808}" dt="2020-06-30T09:22:59.095" v="37"/>
        <pc:sldMkLst>
          <pc:docMk/>
          <pc:sldMk cId="3844632130" sldId="459"/>
        </pc:sldMkLst>
        <pc:spChg chg="mod">
          <ac:chgData name="内田 陽子" userId="S::yoko_uchida@jpfgojp.onmicrosoft.com::3ba88787-b8da-4fc8-a417-83f627a88c5e" providerId="AD" clId="Web-{EBE57696-9F06-A7F1-7C5C-77B7A9980808}" dt="2020-06-30T09:22:52.470" v="33" actId="1076"/>
          <ac:spMkLst>
            <pc:docMk/>
            <pc:sldMk cId="3844632130" sldId="459"/>
            <ac:spMk id="2" creationId="{9F693A7D-E8A1-4B5F-AD9D-F60CEF9E762C}"/>
          </ac:spMkLst>
        </pc:spChg>
        <pc:spChg chg="mod">
          <ac:chgData name="内田 陽子" userId="S::yoko_uchida@jpfgojp.onmicrosoft.com::3ba88787-b8da-4fc8-a417-83f627a88c5e" providerId="AD" clId="Web-{EBE57696-9F06-A7F1-7C5C-77B7A9980808}" dt="2020-06-30T09:22:52.438" v="31" actId="1076"/>
          <ac:spMkLst>
            <pc:docMk/>
            <pc:sldMk cId="3844632130" sldId="459"/>
            <ac:spMk id="3" creationId="{00000000-0000-0000-0000-000000000000}"/>
          </ac:spMkLst>
        </pc:spChg>
        <pc:spChg chg="mod">
          <ac:chgData name="内田 陽子" userId="S::yoko_uchida@jpfgojp.onmicrosoft.com::3ba88787-b8da-4fc8-a417-83f627a88c5e" providerId="AD" clId="Web-{EBE57696-9F06-A7F1-7C5C-77B7A9980808}" dt="2020-06-30T09:22:52.454" v="32" actId="1076"/>
          <ac:spMkLst>
            <pc:docMk/>
            <pc:sldMk cId="3844632130" sldId="459"/>
            <ac:spMk id="7" creationId="{1AF68CEC-B70C-4DFA-9973-E5B8A12ED17D}"/>
          </ac:spMkLst>
        </pc:spChg>
        <pc:spChg chg="add del">
          <ac:chgData name="内田 陽子" userId="S::yoko_uchida@jpfgojp.onmicrosoft.com::3ba88787-b8da-4fc8-a417-83f627a88c5e" providerId="AD" clId="Web-{EBE57696-9F06-A7F1-7C5C-77B7A9980808}" dt="2020-06-30T09:22:59.095" v="37"/>
          <ac:spMkLst>
            <pc:docMk/>
            <pc:sldMk cId="3844632130" sldId="459"/>
            <ac:spMk id="9" creationId="{644DB1B0-160E-4104-8B98-6B4A2BEDFBC0}"/>
          </ac:spMkLst>
        </pc:spChg>
        <pc:spChg chg="mod">
          <ac:chgData name="内田 陽子" userId="S::yoko_uchida@jpfgojp.onmicrosoft.com::3ba88787-b8da-4fc8-a417-83f627a88c5e" providerId="AD" clId="Web-{EBE57696-9F06-A7F1-7C5C-77B7A9980808}" dt="2020-06-30T09:22:52.470" v="34" actId="1076"/>
          <ac:spMkLst>
            <pc:docMk/>
            <pc:sldMk cId="3844632130" sldId="459"/>
            <ac:spMk id="12" creationId="{FDF45B26-2467-4FFE-B55D-7C61FBE78DDD}"/>
          </ac:spMkLst>
        </pc:spChg>
        <pc:spChg chg="mod">
          <ac:chgData name="内田 陽子" userId="S::yoko_uchida@jpfgojp.onmicrosoft.com::3ba88787-b8da-4fc8-a417-83f627a88c5e" providerId="AD" clId="Web-{EBE57696-9F06-A7F1-7C5C-77B7A9980808}" dt="2020-06-30T09:22:52.485" v="35" actId="1076"/>
          <ac:spMkLst>
            <pc:docMk/>
            <pc:sldMk cId="3844632130" sldId="459"/>
            <ac:spMk id="13" creationId="{EF6F3857-3E56-471E-869C-FDB52DA51237}"/>
          </ac:spMkLst>
        </pc:spChg>
        <pc:spChg chg="mod">
          <ac:chgData name="内田 陽子" userId="S::yoko_uchida@jpfgojp.onmicrosoft.com::3ba88787-b8da-4fc8-a417-83f627a88c5e" providerId="AD" clId="Web-{EBE57696-9F06-A7F1-7C5C-77B7A9980808}" dt="2020-06-30T09:22:52.485" v="36" actId="1076"/>
          <ac:spMkLst>
            <pc:docMk/>
            <pc:sldMk cId="3844632130" sldId="459"/>
            <ac:spMk id="14" creationId="{B9E01242-A798-4AF3-A0A2-7C59DE02D6B1}"/>
          </ac:spMkLst>
        </pc:spChg>
      </pc:sldChg>
      <pc:sldChg chg="addSp delSp modSp">
        <pc:chgData name="内田 陽子" userId="S::yoko_uchida@jpfgojp.onmicrosoft.com::3ba88787-b8da-4fc8-a417-83f627a88c5e" providerId="AD" clId="Web-{EBE57696-9F06-A7F1-7C5C-77B7A9980808}" dt="2020-06-30T09:23:27.969" v="45"/>
        <pc:sldMkLst>
          <pc:docMk/>
          <pc:sldMk cId="451847934" sldId="460"/>
        </pc:sldMkLst>
        <pc:spChg chg="mod">
          <ac:chgData name="内田 陽子" userId="S::yoko_uchida@jpfgojp.onmicrosoft.com::3ba88787-b8da-4fc8-a417-83f627a88c5e" providerId="AD" clId="Web-{EBE57696-9F06-A7F1-7C5C-77B7A9980808}" dt="2020-06-30T09:23:22.360" v="41" actId="1076"/>
          <ac:spMkLst>
            <pc:docMk/>
            <pc:sldMk cId="451847934" sldId="460"/>
            <ac:spMk id="2" creationId="{9F693A7D-E8A1-4B5F-AD9D-F60CEF9E762C}"/>
          </ac:spMkLst>
        </pc:spChg>
        <pc:spChg chg="mod">
          <ac:chgData name="内田 陽子" userId="S::yoko_uchida@jpfgojp.onmicrosoft.com::3ba88787-b8da-4fc8-a417-83f627a88c5e" providerId="AD" clId="Web-{EBE57696-9F06-A7F1-7C5C-77B7A9980808}" dt="2020-06-30T09:23:22.344" v="39" actId="1076"/>
          <ac:spMkLst>
            <pc:docMk/>
            <pc:sldMk cId="451847934" sldId="460"/>
            <ac:spMk id="3" creationId="{00000000-0000-0000-0000-000000000000}"/>
          </ac:spMkLst>
        </pc:spChg>
        <pc:spChg chg="mod">
          <ac:chgData name="内田 陽子" userId="S::yoko_uchida@jpfgojp.onmicrosoft.com::3ba88787-b8da-4fc8-a417-83f627a88c5e" providerId="AD" clId="Web-{EBE57696-9F06-A7F1-7C5C-77B7A9980808}" dt="2020-06-30T09:23:22.360" v="40" actId="1076"/>
          <ac:spMkLst>
            <pc:docMk/>
            <pc:sldMk cId="451847934" sldId="460"/>
            <ac:spMk id="7" creationId="{1AF68CEC-B70C-4DFA-9973-E5B8A12ED17D}"/>
          </ac:spMkLst>
        </pc:spChg>
        <pc:spChg chg="add del">
          <ac:chgData name="内田 陽子" userId="S::yoko_uchida@jpfgojp.onmicrosoft.com::3ba88787-b8da-4fc8-a417-83f627a88c5e" providerId="AD" clId="Web-{EBE57696-9F06-A7F1-7C5C-77B7A9980808}" dt="2020-06-30T09:23:27.969" v="45"/>
          <ac:spMkLst>
            <pc:docMk/>
            <pc:sldMk cId="451847934" sldId="460"/>
            <ac:spMk id="9" creationId="{644DB1B0-160E-4104-8B98-6B4A2BEDFBC0}"/>
          </ac:spMkLst>
        </pc:spChg>
        <pc:spChg chg="mod">
          <ac:chgData name="内田 陽子" userId="S::yoko_uchida@jpfgojp.onmicrosoft.com::3ba88787-b8da-4fc8-a417-83f627a88c5e" providerId="AD" clId="Web-{EBE57696-9F06-A7F1-7C5C-77B7A9980808}" dt="2020-06-30T09:23:22.376" v="42" actId="1076"/>
          <ac:spMkLst>
            <pc:docMk/>
            <pc:sldMk cId="451847934" sldId="460"/>
            <ac:spMk id="12" creationId="{FDF45B26-2467-4FFE-B55D-7C61FBE78DDD}"/>
          </ac:spMkLst>
        </pc:spChg>
        <pc:spChg chg="mod">
          <ac:chgData name="内田 陽子" userId="S::yoko_uchida@jpfgojp.onmicrosoft.com::3ba88787-b8da-4fc8-a417-83f627a88c5e" providerId="AD" clId="Web-{EBE57696-9F06-A7F1-7C5C-77B7A9980808}" dt="2020-06-30T09:23:22.391" v="43" actId="1076"/>
          <ac:spMkLst>
            <pc:docMk/>
            <pc:sldMk cId="451847934" sldId="460"/>
            <ac:spMk id="13" creationId="{EF6F3857-3E56-471E-869C-FDB52DA51237}"/>
          </ac:spMkLst>
        </pc:spChg>
        <pc:spChg chg="mod">
          <ac:chgData name="内田 陽子" userId="S::yoko_uchida@jpfgojp.onmicrosoft.com::3ba88787-b8da-4fc8-a417-83f627a88c5e" providerId="AD" clId="Web-{EBE57696-9F06-A7F1-7C5C-77B7A9980808}" dt="2020-06-30T09:23:22.391" v="44" actId="1076"/>
          <ac:spMkLst>
            <pc:docMk/>
            <pc:sldMk cId="451847934" sldId="460"/>
            <ac:spMk id="14" creationId="{B9E01242-A798-4AF3-A0A2-7C59DE02D6B1}"/>
          </ac:spMkLst>
        </pc:spChg>
      </pc:sldChg>
    </pc:docChg>
  </pc:docChgLst>
  <pc:docChgLst>
    <pc:chgData name="佐藤 琴乃" userId="S::kotono_sato@jpfgojp.onmicrosoft.com::2230d9ee-5755-4738-bed6-b68085c1b120" providerId="AD" clId="Web-{73B3768E-8FA1-FDDF-5140-AE94479687FD}"/>
    <pc:docChg chg="addSld delSld">
      <pc:chgData name="佐藤 琴乃" userId="S::kotono_sato@jpfgojp.onmicrosoft.com::2230d9ee-5755-4738-bed6-b68085c1b120" providerId="AD" clId="Web-{73B3768E-8FA1-FDDF-5140-AE94479687FD}" dt="2020-07-17T01:28:57.450" v="1"/>
      <pc:docMkLst>
        <pc:docMk/>
      </pc:docMkLst>
      <pc:sldChg chg="del">
        <pc:chgData name="佐藤 琴乃" userId="S::kotono_sato@jpfgojp.onmicrosoft.com::2230d9ee-5755-4738-bed6-b68085c1b120" providerId="AD" clId="Web-{73B3768E-8FA1-FDDF-5140-AE94479687FD}" dt="2020-07-17T01:28:57.450" v="1"/>
        <pc:sldMkLst>
          <pc:docMk/>
          <pc:sldMk cId="2010396247" sldId="258"/>
        </pc:sldMkLst>
      </pc:sldChg>
      <pc:sldChg chg="add">
        <pc:chgData name="佐藤 琴乃" userId="S::kotono_sato@jpfgojp.onmicrosoft.com::2230d9ee-5755-4738-bed6-b68085c1b120" providerId="AD" clId="Web-{73B3768E-8FA1-FDDF-5140-AE94479687FD}" dt="2020-07-17T01:28:55.090" v="0"/>
        <pc:sldMkLst>
          <pc:docMk/>
          <pc:sldMk cId="514899257" sldId="461"/>
        </pc:sldMkLst>
      </pc:sldChg>
    </pc:docChg>
  </pc:docChgLst>
  <pc:docChgLst>
    <pc:chgData name="内田 陽子" userId="S::yoko_uchida@jpfgojp.onmicrosoft.com::3ba88787-b8da-4fc8-a417-83f627a88c5e" providerId="AD" clId="Web-{9231F01E-15F9-DB95-1036-BAB3D13BE49B}"/>
    <pc:docChg chg="addSld delSld modSld sldOrd">
      <pc:chgData name="内田 陽子" userId="S::yoko_uchida@jpfgojp.onmicrosoft.com::3ba88787-b8da-4fc8-a417-83f627a88c5e" providerId="AD" clId="Web-{9231F01E-15F9-DB95-1036-BAB3D13BE49B}" dt="2020-06-24T16:13:34.006" v="616"/>
      <pc:docMkLst>
        <pc:docMk/>
      </pc:docMkLst>
      <pc:sldChg chg="addSp delSp modSp">
        <pc:chgData name="内田 陽子" userId="S::yoko_uchida@jpfgojp.onmicrosoft.com::3ba88787-b8da-4fc8-a417-83f627a88c5e" providerId="AD" clId="Web-{9231F01E-15F9-DB95-1036-BAB3D13BE49B}" dt="2020-06-24T15:41:39.901" v="37" actId="1076"/>
        <pc:sldMkLst>
          <pc:docMk/>
          <pc:sldMk cId="2010396247" sldId="258"/>
        </pc:sldMkLst>
        <pc:spChg chg="mod">
          <ac:chgData name="内田 陽子" userId="S::yoko_uchida@jpfgojp.onmicrosoft.com::3ba88787-b8da-4fc8-a417-83f627a88c5e" providerId="AD" clId="Web-{9231F01E-15F9-DB95-1036-BAB3D13BE49B}" dt="2020-06-24T15:39:36.714" v="23" actId="20577"/>
          <ac:spMkLst>
            <pc:docMk/>
            <pc:sldMk cId="2010396247" sldId="258"/>
            <ac:spMk id="2" creationId="{B9C0A46A-4820-4DF2-A167-C43BF6946E8B}"/>
          </ac:spMkLst>
        </pc:spChg>
        <pc:spChg chg="mod">
          <ac:chgData name="内田 陽子" userId="S::yoko_uchida@jpfgojp.onmicrosoft.com::3ba88787-b8da-4fc8-a417-83f627a88c5e" providerId="AD" clId="Web-{9231F01E-15F9-DB95-1036-BAB3D13BE49B}" dt="2020-06-24T15:39:28.573" v="2" actId="20577"/>
          <ac:spMkLst>
            <pc:docMk/>
            <pc:sldMk cId="2010396247" sldId="258"/>
            <ac:spMk id="3" creationId="{E0222A54-0EEB-4AA0-83C1-3E319CDEEA14}"/>
          </ac:spMkLst>
        </pc:spChg>
        <pc:picChg chg="add mod ord modCrop">
          <ac:chgData name="内田 陽子" userId="S::yoko_uchida@jpfgojp.onmicrosoft.com::3ba88787-b8da-4fc8-a417-83f627a88c5e" providerId="AD" clId="Web-{9231F01E-15F9-DB95-1036-BAB3D13BE49B}" dt="2020-06-24T15:41:39.901" v="37" actId="1076"/>
          <ac:picMkLst>
            <pc:docMk/>
            <pc:sldMk cId="2010396247" sldId="258"/>
            <ac:picMk id="5" creationId="{93226627-8860-4AA8-AED1-C59FFF8FFDAD}"/>
          </ac:picMkLst>
        </pc:picChg>
        <pc:picChg chg="del">
          <ac:chgData name="内田 陽子" userId="S::yoko_uchida@jpfgojp.onmicrosoft.com::3ba88787-b8da-4fc8-a417-83f627a88c5e" providerId="AD" clId="Web-{9231F01E-15F9-DB95-1036-BAB3D13BE49B}" dt="2020-06-24T15:41:15.370" v="34"/>
          <ac:picMkLst>
            <pc:docMk/>
            <pc:sldMk cId="2010396247" sldId="258"/>
            <ac:picMk id="10" creationId="{24D65E80-15BC-48C7-BF38-2F6831FE31D1}"/>
          </ac:picMkLst>
        </pc:picChg>
      </pc:sldChg>
      <pc:sldChg chg="addSp delSp modSp ord">
        <pc:chgData name="内田 陽子" userId="S::yoko_uchida@jpfgojp.onmicrosoft.com::3ba88787-b8da-4fc8-a417-83f627a88c5e" providerId="AD" clId="Web-{9231F01E-15F9-DB95-1036-BAB3D13BE49B}" dt="2020-06-24T16:02:30.719" v="440" actId="1076"/>
        <pc:sldMkLst>
          <pc:docMk/>
          <pc:sldMk cId="2292691927" sldId="408"/>
        </pc:sldMkLst>
        <pc:spChg chg="mod">
          <ac:chgData name="内田 陽子" userId="S::yoko_uchida@jpfgojp.onmicrosoft.com::3ba88787-b8da-4fc8-a417-83f627a88c5e" providerId="AD" clId="Web-{9231F01E-15F9-DB95-1036-BAB3D13BE49B}" dt="2020-06-24T15:55:26.281" v="336" actId="20577"/>
          <ac:spMkLst>
            <pc:docMk/>
            <pc:sldMk cId="2292691927" sldId="408"/>
            <ac:spMk id="2" creationId="{9F693A7D-E8A1-4B5F-AD9D-F60CEF9E762C}"/>
          </ac:spMkLst>
        </pc:spChg>
        <pc:spChg chg="mod">
          <ac:chgData name="内田 陽子" userId="S::yoko_uchida@jpfgojp.onmicrosoft.com::3ba88787-b8da-4fc8-a417-83f627a88c5e" providerId="AD" clId="Web-{9231F01E-15F9-DB95-1036-BAB3D13BE49B}" dt="2020-06-24T15:55:16.328" v="331" actId="20577"/>
          <ac:spMkLst>
            <pc:docMk/>
            <pc:sldMk cId="2292691927" sldId="408"/>
            <ac:spMk id="3" creationId="{00000000-0000-0000-0000-000000000000}"/>
          </ac:spMkLst>
        </pc:spChg>
        <pc:spChg chg="del mod">
          <ac:chgData name="内田 陽子" userId="S::yoko_uchida@jpfgojp.onmicrosoft.com::3ba88787-b8da-4fc8-a417-83f627a88c5e" providerId="AD" clId="Web-{9231F01E-15F9-DB95-1036-BAB3D13BE49B}" dt="2020-06-24T15:54:26.984" v="308"/>
          <ac:spMkLst>
            <pc:docMk/>
            <pc:sldMk cId="2292691927" sldId="408"/>
            <ac:spMk id="4" creationId="{00000000-0000-0000-0000-000000000000}"/>
          </ac:spMkLst>
        </pc:spChg>
        <pc:spChg chg="mod">
          <ac:chgData name="内田 陽子" userId="S::yoko_uchida@jpfgojp.onmicrosoft.com::3ba88787-b8da-4fc8-a417-83f627a88c5e" providerId="AD" clId="Web-{9231F01E-15F9-DB95-1036-BAB3D13BE49B}" dt="2020-06-24T16:02:30.719" v="440" actId="1076"/>
          <ac:spMkLst>
            <pc:docMk/>
            <pc:sldMk cId="2292691927" sldId="408"/>
            <ac:spMk id="7" creationId="{1AF68CEC-B70C-4DFA-9973-E5B8A12ED17D}"/>
          </ac:spMkLst>
        </pc:spChg>
        <pc:spChg chg="add del mod">
          <ac:chgData name="内田 陽子" userId="S::yoko_uchida@jpfgojp.onmicrosoft.com::3ba88787-b8da-4fc8-a417-83f627a88c5e" providerId="AD" clId="Web-{9231F01E-15F9-DB95-1036-BAB3D13BE49B}" dt="2020-06-24T15:54:30.859" v="310"/>
          <ac:spMkLst>
            <pc:docMk/>
            <pc:sldMk cId="2292691927" sldId="408"/>
            <ac:spMk id="8" creationId="{427F8509-1AC2-40A2-B2B9-A9DB792533AF}"/>
          </ac:spMkLst>
        </pc:spChg>
        <pc:spChg chg="del">
          <ac:chgData name="内田 陽子" userId="S::yoko_uchida@jpfgojp.onmicrosoft.com::3ba88787-b8da-4fc8-a417-83f627a88c5e" providerId="AD" clId="Web-{9231F01E-15F9-DB95-1036-BAB3D13BE49B}" dt="2020-06-24T15:55:20.766" v="333"/>
          <ac:spMkLst>
            <pc:docMk/>
            <pc:sldMk cId="2292691927" sldId="408"/>
            <ac:spMk id="9" creationId="{48920A6D-E990-4345-B2E9-6CEDA0026157}"/>
          </ac:spMkLst>
        </pc:spChg>
        <pc:spChg chg="del">
          <ac:chgData name="内田 陽子" userId="S::yoko_uchida@jpfgojp.onmicrosoft.com::3ba88787-b8da-4fc8-a417-83f627a88c5e" providerId="AD" clId="Web-{9231F01E-15F9-DB95-1036-BAB3D13BE49B}" dt="2020-06-24T15:55:20.750" v="332"/>
          <ac:spMkLst>
            <pc:docMk/>
            <pc:sldMk cId="2292691927" sldId="408"/>
            <ac:spMk id="10" creationId="{9A12C887-F2A3-44AE-B14D-889C875FFA4A}"/>
          </ac:spMkLst>
        </pc:spChg>
        <pc:spChg chg="mod">
          <ac:chgData name="内田 陽子" userId="S::yoko_uchida@jpfgojp.onmicrosoft.com::3ba88787-b8da-4fc8-a417-83f627a88c5e" providerId="AD" clId="Web-{9231F01E-15F9-DB95-1036-BAB3D13BE49B}" dt="2020-06-24T15:55:33.156" v="345" actId="20577"/>
          <ac:spMkLst>
            <pc:docMk/>
            <pc:sldMk cId="2292691927" sldId="408"/>
            <ac:spMk id="11" creationId="{9557DDCB-0AF4-4AFF-A705-E5DBBE957561}"/>
          </ac:spMkLst>
        </pc:spChg>
        <pc:spChg chg="add mod">
          <ac:chgData name="内田 陽子" userId="S::yoko_uchida@jpfgojp.onmicrosoft.com::3ba88787-b8da-4fc8-a417-83f627a88c5e" providerId="AD" clId="Web-{9231F01E-15F9-DB95-1036-BAB3D13BE49B}" dt="2020-06-24T15:57:05.922" v="382" actId="20577"/>
          <ac:spMkLst>
            <pc:docMk/>
            <pc:sldMk cId="2292691927" sldId="408"/>
            <ac:spMk id="13" creationId="{EC3BAAD1-21D3-4C57-AB10-A7FA7CF9F3A3}"/>
          </ac:spMkLst>
        </pc:spChg>
        <pc:picChg chg="del">
          <ac:chgData name="内田 陽子" userId="S::yoko_uchida@jpfgojp.onmicrosoft.com::3ba88787-b8da-4fc8-a417-83f627a88c5e" providerId="AD" clId="Web-{9231F01E-15F9-DB95-1036-BAB3D13BE49B}" dt="2020-06-24T15:57:50.703" v="387"/>
          <ac:picMkLst>
            <pc:docMk/>
            <pc:sldMk cId="2292691927" sldId="408"/>
            <ac:picMk id="6" creationId="{FC3EFD14-5F0F-458F-ABA7-0E4DB0445AE9}"/>
          </ac:picMkLst>
        </pc:picChg>
        <pc:picChg chg="add mod ord modCrop">
          <ac:chgData name="内田 陽子" userId="S::yoko_uchida@jpfgojp.onmicrosoft.com::3ba88787-b8da-4fc8-a417-83f627a88c5e" providerId="AD" clId="Web-{9231F01E-15F9-DB95-1036-BAB3D13BE49B}" dt="2020-06-24T16:01:00.579" v="416"/>
          <ac:picMkLst>
            <pc:docMk/>
            <pc:sldMk cId="2292691927" sldId="408"/>
            <ac:picMk id="14" creationId="{BD41A6D7-8DEC-4A3F-BBE1-A00B4C14A61E}"/>
          </ac:picMkLst>
        </pc:picChg>
      </pc:sldChg>
      <pc:sldChg chg="addSp delSp modSp ord">
        <pc:chgData name="内田 陽子" userId="S::yoko_uchida@jpfgojp.onmicrosoft.com::3ba88787-b8da-4fc8-a417-83f627a88c5e" providerId="AD" clId="Web-{9231F01E-15F9-DB95-1036-BAB3D13BE49B}" dt="2020-06-24T15:47:11.090" v="161" actId="1076"/>
        <pc:sldMkLst>
          <pc:docMk/>
          <pc:sldMk cId="745387863" sldId="429"/>
        </pc:sldMkLst>
        <pc:spChg chg="del">
          <ac:chgData name="内田 陽子" userId="S::yoko_uchida@jpfgojp.onmicrosoft.com::3ba88787-b8da-4fc8-a417-83f627a88c5e" providerId="AD" clId="Web-{9231F01E-15F9-DB95-1036-BAB3D13BE49B}" dt="2020-06-24T15:43:38.074" v="67"/>
          <ac:spMkLst>
            <pc:docMk/>
            <pc:sldMk cId="745387863" sldId="429"/>
            <ac:spMk id="2" creationId="{9F693A7D-E8A1-4B5F-AD9D-F60CEF9E762C}"/>
          </ac:spMkLst>
        </pc:spChg>
        <pc:spChg chg="mod">
          <ac:chgData name="内田 陽子" userId="S::yoko_uchida@jpfgojp.onmicrosoft.com::3ba88787-b8da-4fc8-a417-83f627a88c5e" providerId="AD" clId="Web-{9231F01E-15F9-DB95-1036-BAB3D13BE49B}" dt="2020-06-24T15:43:34.261" v="64" actId="20577"/>
          <ac:spMkLst>
            <pc:docMk/>
            <pc:sldMk cId="745387863" sldId="429"/>
            <ac:spMk id="3" creationId="{00000000-0000-0000-0000-000000000000}"/>
          </ac:spMkLst>
        </pc:spChg>
        <pc:spChg chg="mod">
          <ac:chgData name="内田 陽子" userId="S::yoko_uchida@jpfgojp.onmicrosoft.com::3ba88787-b8da-4fc8-a417-83f627a88c5e" providerId="AD" clId="Web-{9231F01E-15F9-DB95-1036-BAB3D13BE49B}" dt="2020-06-24T15:46:41.309" v="159" actId="20577"/>
          <ac:spMkLst>
            <pc:docMk/>
            <pc:sldMk cId="745387863" sldId="429"/>
            <ac:spMk id="4" creationId="{00000000-0000-0000-0000-000000000000}"/>
          </ac:spMkLst>
        </pc:spChg>
        <pc:spChg chg="mod">
          <ac:chgData name="内田 陽子" userId="S::yoko_uchida@jpfgojp.onmicrosoft.com::3ba88787-b8da-4fc8-a417-83f627a88c5e" providerId="AD" clId="Web-{9231F01E-15F9-DB95-1036-BAB3D13BE49B}" dt="2020-06-24T15:47:11.090" v="161" actId="1076"/>
          <ac:spMkLst>
            <pc:docMk/>
            <pc:sldMk cId="745387863" sldId="429"/>
            <ac:spMk id="7" creationId="{1AF68CEC-B70C-4DFA-9973-E5B8A12ED17D}"/>
          </ac:spMkLst>
        </pc:spChg>
        <pc:spChg chg="del">
          <ac:chgData name="内田 陽子" userId="S::yoko_uchida@jpfgojp.onmicrosoft.com::3ba88787-b8da-4fc8-a417-83f627a88c5e" providerId="AD" clId="Web-{9231F01E-15F9-DB95-1036-BAB3D13BE49B}" dt="2020-06-24T15:43:38.074" v="66"/>
          <ac:spMkLst>
            <pc:docMk/>
            <pc:sldMk cId="745387863" sldId="429"/>
            <ac:spMk id="9" creationId="{48920A6D-E990-4345-B2E9-6CEDA0026157}"/>
          </ac:spMkLst>
        </pc:spChg>
        <pc:spChg chg="mod">
          <ac:chgData name="内田 陽子" userId="S::yoko_uchida@jpfgojp.onmicrosoft.com::3ba88787-b8da-4fc8-a417-83f627a88c5e" providerId="AD" clId="Web-{9231F01E-15F9-DB95-1036-BAB3D13BE49B}" dt="2020-06-24T15:43:55.011" v="82" actId="20577"/>
          <ac:spMkLst>
            <pc:docMk/>
            <pc:sldMk cId="745387863" sldId="429"/>
            <ac:spMk id="10" creationId="{9A12C887-F2A3-44AE-B14D-889C875FFA4A}"/>
          </ac:spMkLst>
        </pc:spChg>
        <pc:spChg chg="del">
          <ac:chgData name="内田 陽子" userId="S::yoko_uchida@jpfgojp.onmicrosoft.com::3ba88787-b8da-4fc8-a417-83f627a88c5e" providerId="AD" clId="Web-{9231F01E-15F9-DB95-1036-BAB3D13BE49B}" dt="2020-06-24T15:43:38.074" v="65"/>
          <ac:spMkLst>
            <pc:docMk/>
            <pc:sldMk cId="745387863" sldId="429"/>
            <ac:spMk id="11" creationId="{9557DDCB-0AF4-4AFF-A705-E5DBBE957561}"/>
          </ac:spMkLst>
        </pc:spChg>
        <pc:picChg chg="del">
          <ac:chgData name="内田 陽子" userId="S::yoko_uchida@jpfgojp.onmicrosoft.com::3ba88787-b8da-4fc8-a417-83f627a88c5e" providerId="AD" clId="Web-{9231F01E-15F9-DB95-1036-BAB3D13BE49B}" dt="2020-06-24T15:44:48.980" v="91"/>
          <ac:picMkLst>
            <pc:docMk/>
            <pc:sldMk cId="745387863" sldId="429"/>
            <ac:picMk id="5" creationId="{6C966C14-E0F7-4CCF-B0A5-23EC4FB39D3C}"/>
          </ac:picMkLst>
        </pc:picChg>
        <pc:picChg chg="add mod ord">
          <ac:chgData name="内田 陽子" userId="S::yoko_uchida@jpfgojp.onmicrosoft.com::3ba88787-b8da-4fc8-a417-83f627a88c5e" providerId="AD" clId="Web-{9231F01E-15F9-DB95-1036-BAB3D13BE49B}" dt="2020-06-24T15:44:47.214" v="90"/>
          <ac:picMkLst>
            <pc:docMk/>
            <pc:sldMk cId="745387863" sldId="429"/>
            <ac:picMk id="6" creationId="{90CCCFA7-C554-4134-B9A2-8D1BAA4CEF64}"/>
          </ac:picMkLst>
        </pc:picChg>
      </pc:sldChg>
      <pc:sldChg chg="addSp delSp modSp add replId">
        <pc:chgData name="内田 陽子" userId="S::yoko_uchida@jpfgojp.onmicrosoft.com::3ba88787-b8da-4fc8-a417-83f627a88c5e" providerId="AD" clId="Web-{9231F01E-15F9-DB95-1036-BAB3D13BE49B}" dt="2020-06-24T15:50:26.762" v="216" actId="1076"/>
        <pc:sldMkLst>
          <pc:docMk/>
          <pc:sldMk cId="1979277887" sldId="438"/>
        </pc:sldMkLst>
        <pc:spChg chg="mod">
          <ac:chgData name="内田 陽子" userId="S::yoko_uchida@jpfgojp.onmicrosoft.com::3ba88787-b8da-4fc8-a417-83f627a88c5e" providerId="AD" clId="Web-{9231F01E-15F9-DB95-1036-BAB3D13BE49B}" dt="2020-06-24T15:47:51.434" v="171" actId="20577"/>
          <ac:spMkLst>
            <pc:docMk/>
            <pc:sldMk cId="1979277887" sldId="438"/>
            <ac:spMk id="3" creationId="{00000000-0000-0000-0000-000000000000}"/>
          </ac:spMkLst>
        </pc:spChg>
        <pc:spChg chg="mod">
          <ac:chgData name="内田 陽子" userId="S::yoko_uchida@jpfgojp.onmicrosoft.com::3ba88787-b8da-4fc8-a417-83f627a88c5e" providerId="AD" clId="Web-{9231F01E-15F9-DB95-1036-BAB3D13BE49B}" dt="2020-06-24T15:49:02.152" v="206" actId="20577"/>
          <ac:spMkLst>
            <pc:docMk/>
            <pc:sldMk cId="1979277887" sldId="438"/>
            <ac:spMk id="4" creationId="{00000000-0000-0000-0000-000000000000}"/>
          </ac:spMkLst>
        </pc:spChg>
        <pc:spChg chg="mod">
          <ac:chgData name="内田 陽子" userId="S::yoko_uchida@jpfgojp.onmicrosoft.com::3ba88787-b8da-4fc8-a417-83f627a88c5e" providerId="AD" clId="Web-{9231F01E-15F9-DB95-1036-BAB3D13BE49B}" dt="2020-06-24T15:50:26.762" v="216" actId="1076"/>
          <ac:spMkLst>
            <pc:docMk/>
            <pc:sldMk cId="1979277887" sldId="438"/>
            <ac:spMk id="7" creationId="{1AF68CEC-B70C-4DFA-9973-E5B8A12ED17D}"/>
          </ac:spMkLst>
        </pc:spChg>
        <pc:spChg chg="del">
          <ac:chgData name="内田 陽子" userId="S::yoko_uchida@jpfgojp.onmicrosoft.com::3ba88787-b8da-4fc8-a417-83f627a88c5e" providerId="AD" clId="Web-{9231F01E-15F9-DB95-1036-BAB3D13BE49B}" dt="2020-06-24T15:47:54.668" v="172"/>
          <ac:spMkLst>
            <pc:docMk/>
            <pc:sldMk cId="1979277887" sldId="438"/>
            <ac:spMk id="10" creationId="{9A12C887-F2A3-44AE-B14D-889C875FFA4A}"/>
          </ac:spMkLst>
        </pc:spChg>
        <pc:picChg chg="add mod ord">
          <ac:chgData name="内田 陽子" userId="S::yoko_uchida@jpfgojp.onmicrosoft.com::3ba88787-b8da-4fc8-a417-83f627a88c5e" providerId="AD" clId="Web-{9231F01E-15F9-DB95-1036-BAB3D13BE49B}" dt="2020-06-24T15:50:16.418" v="214"/>
          <ac:picMkLst>
            <pc:docMk/>
            <pc:sldMk cId="1979277887" sldId="438"/>
            <ac:picMk id="2" creationId="{C41563AE-F002-4B12-AD17-E6FF82CEE5AD}"/>
          </ac:picMkLst>
        </pc:picChg>
        <pc:picChg chg="add del ord">
          <ac:chgData name="内田 陽子" userId="S::yoko_uchida@jpfgojp.onmicrosoft.com::3ba88787-b8da-4fc8-a417-83f627a88c5e" providerId="AD" clId="Web-{9231F01E-15F9-DB95-1036-BAB3D13BE49B}" dt="2020-06-24T15:50:18.637" v="215"/>
          <ac:picMkLst>
            <pc:docMk/>
            <pc:sldMk cId="1979277887" sldId="438"/>
            <ac:picMk id="5" creationId="{3294028D-011E-4E36-833B-C8636683BA5B}"/>
          </ac:picMkLst>
        </pc:picChg>
        <pc:picChg chg="del">
          <ac:chgData name="内田 陽子" userId="S::yoko_uchida@jpfgojp.onmicrosoft.com::3ba88787-b8da-4fc8-a417-83f627a88c5e" providerId="AD" clId="Web-{9231F01E-15F9-DB95-1036-BAB3D13BE49B}" dt="2020-06-24T15:49:41.449" v="209"/>
          <ac:picMkLst>
            <pc:docMk/>
            <pc:sldMk cId="1979277887" sldId="438"/>
            <ac:picMk id="6" creationId="{90CCCFA7-C554-4134-B9A2-8D1BAA4CEF64}"/>
          </ac:picMkLst>
        </pc:picChg>
      </pc:sldChg>
      <pc:sldChg chg="addSp delSp modSp add replId">
        <pc:chgData name="内田 陽子" userId="S::yoko_uchida@jpfgojp.onmicrosoft.com::3ba88787-b8da-4fc8-a417-83f627a88c5e" providerId="AD" clId="Web-{9231F01E-15F9-DB95-1036-BAB3D13BE49B}" dt="2020-06-24T16:02:19.032" v="438" actId="1076"/>
        <pc:sldMkLst>
          <pc:docMk/>
          <pc:sldMk cId="1720477652" sldId="439"/>
        </pc:sldMkLst>
        <pc:spChg chg="mod">
          <ac:chgData name="内田 陽子" userId="S::yoko_uchida@jpfgojp.onmicrosoft.com::3ba88787-b8da-4fc8-a417-83f627a88c5e" providerId="AD" clId="Web-{9231F01E-15F9-DB95-1036-BAB3D13BE49B}" dt="2020-06-24T15:51:32.966" v="237" actId="20577"/>
          <ac:spMkLst>
            <pc:docMk/>
            <pc:sldMk cId="1720477652" sldId="439"/>
            <ac:spMk id="3" creationId="{00000000-0000-0000-0000-000000000000}"/>
          </ac:spMkLst>
        </pc:spChg>
        <pc:spChg chg="mod">
          <ac:chgData name="内田 陽子" userId="S::yoko_uchida@jpfgojp.onmicrosoft.com::3ba88787-b8da-4fc8-a417-83f627a88c5e" providerId="AD" clId="Web-{9231F01E-15F9-DB95-1036-BAB3D13BE49B}" dt="2020-06-24T15:53:05.374" v="300" actId="20577"/>
          <ac:spMkLst>
            <pc:docMk/>
            <pc:sldMk cId="1720477652" sldId="439"/>
            <ac:spMk id="4" creationId="{00000000-0000-0000-0000-000000000000}"/>
          </ac:spMkLst>
        </pc:spChg>
        <pc:spChg chg="add mod">
          <ac:chgData name="内田 陽子" userId="S::yoko_uchida@jpfgojp.onmicrosoft.com::3ba88787-b8da-4fc8-a417-83f627a88c5e" providerId="AD" clId="Web-{9231F01E-15F9-DB95-1036-BAB3D13BE49B}" dt="2020-06-24T15:51:58.765" v="281" actId="20577"/>
          <ac:spMkLst>
            <pc:docMk/>
            <pc:sldMk cId="1720477652" sldId="439"/>
            <ac:spMk id="5" creationId="{7AC29299-B9FC-4C08-81FC-EA5ECDEA5DF9}"/>
          </ac:spMkLst>
        </pc:spChg>
        <pc:spChg chg="mod">
          <ac:chgData name="内田 陽子" userId="S::yoko_uchida@jpfgojp.onmicrosoft.com::3ba88787-b8da-4fc8-a417-83f627a88c5e" providerId="AD" clId="Web-{9231F01E-15F9-DB95-1036-BAB3D13BE49B}" dt="2020-06-24T16:02:19.032" v="438" actId="1076"/>
          <ac:spMkLst>
            <pc:docMk/>
            <pc:sldMk cId="1720477652" sldId="439"/>
            <ac:spMk id="7" creationId="{1AF68CEC-B70C-4DFA-9973-E5B8A12ED17D}"/>
          </ac:spMkLst>
        </pc:spChg>
        <pc:picChg chg="del">
          <ac:chgData name="内田 陽子" userId="S::yoko_uchida@jpfgojp.onmicrosoft.com::3ba88787-b8da-4fc8-a417-83f627a88c5e" providerId="AD" clId="Web-{9231F01E-15F9-DB95-1036-BAB3D13BE49B}" dt="2020-06-24T15:59:08.110" v="393"/>
          <ac:picMkLst>
            <pc:docMk/>
            <pc:sldMk cId="1720477652" sldId="439"/>
            <ac:picMk id="2" creationId="{C41563AE-F002-4B12-AD17-E6FF82CEE5AD}"/>
          </ac:picMkLst>
        </pc:picChg>
        <pc:picChg chg="add mod ord">
          <ac:chgData name="内田 陽子" userId="S::yoko_uchida@jpfgojp.onmicrosoft.com::3ba88787-b8da-4fc8-a417-83f627a88c5e" providerId="AD" clId="Web-{9231F01E-15F9-DB95-1036-BAB3D13BE49B}" dt="2020-06-24T15:59:05.313" v="392"/>
          <ac:picMkLst>
            <pc:docMk/>
            <pc:sldMk cId="1720477652" sldId="439"/>
            <ac:picMk id="8" creationId="{1920C5B7-3C35-431D-8CD3-7C3D5EF733F8}"/>
          </ac:picMkLst>
        </pc:picChg>
      </pc:sldChg>
      <pc:sldChg chg="add del replId">
        <pc:chgData name="内田 陽子" userId="S::yoko_uchida@jpfgojp.onmicrosoft.com::3ba88787-b8da-4fc8-a417-83f627a88c5e" providerId="AD" clId="Web-{9231F01E-15F9-DB95-1036-BAB3D13BE49B}" dt="2020-06-24T15:53:41.906" v="302"/>
        <pc:sldMkLst>
          <pc:docMk/>
          <pc:sldMk cId="373637507" sldId="440"/>
        </pc:sldMkLst>
      </pc:sldChg>
      <pc:sldChg chg="addSp delSp modSp add replId">
        <pc:chgData name="内田 陽子" userId="S::yoko_uchida@jpfgojp.onmicrosoft.com::3ba88787-b8da-4fc8-a417-83f627a88c5e" providerId="AD" clId="Web-{9231F01E-15F9-DB95-1036-BAB3D13BE49B}" dt="2020-06-24T16:03:43.563" v="502" actId="20577"/>
        <pc:sldMkLst>
          <pc:docMk/>
          <pc:sldMk cId="3742537282" sldId="440"/>
        </pc:sldMkLst>
        <pc:spChg chg="mod">
          <ac:chgData name="内田 陽子" userId="S::yoko_uchida@jpfgojp.onmicrosoft.com::3ba88787-b8da-4fc8-a417-83f627a88c5e" providerId="AD" clId="Web-{9231F01E-15F9-DB95-1036-BAB3D13BE49B}" dt="2020-06-24T16:02:54.751" v="481" actId="20577"/>
          <ac:spMkLst>
            <pc:docMk/>
            <pc:sldMk cId="3742537282" sldId="440"/>
            <ac:spMk id="2" creationId="{9F693A7D-E8A1-4B5F-AD9D-F60CEF9E762C}"/>
          </ac:spMkLst>
        </pc:spChg>
        <pc:spChg chg="mod">
          <ac:chgData name="内田 陽子" userId="S::yoko_uchida@jpfgojp.onmicrosoft.com::3ba88787-b8da-4fc8-a417-83f627a88c5e" providerId="AD" clId="Web-{9231F01E-15F9-DB95-1036-BAB3D13BE49B}" dt="2020-06-24T16:01:45.360" v="430" actId="20577"/>
          <ac:spMkLst>
            <pc:docMk/>
            <pc:sldMk cId="3742537282" sldId="440"/>
            <ac:spMk id="3" creationId="{00000000-0000-0000-0000-000000000000}"/>
          </ac:spMkLst>
        </pc:spChg>
        <pc:spChg chg="mod">
          <ac:chgData name="内田 陽子" userId="S::yoko_uchida@jpfgojp.onmicrosoft.com::3ba88787-b8da-4fc8-a417-83f627a88c5e" providerId="AD" clId="Web-{9231F01E-15F9-DB95-1036-BAB3D13BE49B}" dt="2020-06-24T16:02:10.298" v="437" actId="1076"/>
          <ac:spMkLst>
            <pc:docMk/>
            <pc:sldMk cId="3742537282" sldId="440"/>
            <ac:spMk id="7" creationId="{1AF68CEC-B70C-4DFA-9973-E5B8A12ED17D}"/>
          </ac:spMkLst>
        </pc:spChg>
        <pc:spChg chg="add mod">
          <ac:chgData name="内田 陽子" userId="S::yoko_uchida@jpfgojp.onmicrosoft.com::3ba88787-b8da-4fc8-a417-83f627a88c5e" providerId="AD" clId="Web-{9231F01E-15F9-DB95-1036-BAB3D13BE49B}" dt="2020-06-24T16:03:43.563" v="502" actId="20577"/>
          <ac:spMkLst>
            <pc:docMk/>
            <pc:sldMk cId="3742537282" sldId="440"/>
            <ac:spMk id="9" creationId="{4B9013C4-35AA-48E7-8909-D68AC90167C6}"/>
          </ac:spMkLst>
        </pc:spChg>
        <pc:spChg chg="mod">
          <ac:chgData name="内田 陽子" userId="S::yoko_uchida@jpfgojp.onmicrosoft.com::3ba88787-b8da-4fc8-a417-83f627a88c5e" providerId="AD" clId="Web-{9231F01E-15F9-DB95-1036-BAB3D13BE49B}" dt="2020-06-24T16:03:02.719" v="487" actId="20577"/>
          <ac:spMkLst>
            <pc:docMk/>
            <pc:sldMk cId="3742537282" sldId="440"/>
            <ac:spMk id="11" creationId="{9557DDCB-0AF4-4AFF-A705-E5DBBE957561}"/>
          </ac:spMkLst>
        </pc:spChg>
        <pc:spChg chg="mod">
          <ac:chgData name="内田 陽子" userId="S::yoko_uchida@jpfgojp.onmicrosoft.com::3ba88787-b8da-4fc8-a417-83f627a88c5e" providerId="AD" clId="Web-{9231F01E-15F9-DB95-1036-BAB3D13BE49B}" dt="2020-06-24T15:59:57.829" v="407" actId="20577"/>
          <ac:spMkLst>
            <pc:docMk/>
            <pc:sldMk cId="3742537282" sldId="440"/>
            <ac:spMk id="13" creationId="{EC3BAAD1-21D3-4C57-AB10-A7FA7CF9F3A3}"/>
          </ac:spMkLst>
        </pc:spChg>
        <pc:picChg chg="add mod ord">
          <ac:chgData name="内田 陽子" userId="S::yoko_uchida@jpfgojp.onmicrosoft.com::3ba88787-b8da-4fc8-a417-83f627a88c5e" providerId="AD" clId="Web-{9231F01E-15F9-DB95-1036-BAB3D13BE49B}" dt="2020-06-24T16:00:31.438" v="411"/>
          <ac:picMkLst>
            <pc:docMk/>
            <pc:sldMk cId="3742537282" sldId="440"/>
            <ac:picMk id="4" creationId="{8A1EF40A-3025-4A9E-834A-12FB51800CDE}"/>
          </ac:picMkLst>
        </pc:picChg>
        <pc:picChg chg="del">
          <ac:chgData name="内田 陽子" userId="S::yoko_uchida@jpfgojp.onmicrosoft.com::3ba88787-b8da-4fc8-a417-83f627a88c5e" providerId="AD" clId="Web-{9231F01E-15F9-DB95-1036-BAB3D13BE49B}" dt="2020-06-24T16:00:32.938" v="412"/>
          <ac:picMkLst>
            <pc:docMk/>
            <pc:sldMk cId="3742537282" sldId="440"/>
            <ac:picMk id="14" creationId="{BD41A6D7-8DEC-4A3F-BBE1-A00B4C14A61E}"/>
          </ac:picMkLst>
        </pc:picChg>
      </pc:sldChg>
      <pc:sldChg chg="addSp delSp modSp add replId">
        <pc:chgData name="内田 陽子" userId="S::yoko_uchida@jpfgojp.onmicrosoft.com::3ba88787-b8da-4fc8-a417-83f627a88c5e" providerId="AD" clId="Web-{9231F01E-15F9-DB95-1036-BAB3D13BE49B}" dt="2020-06-24T16:06:39.392" v="554" actId="1076"/>
        <pc:sldMkLst>
          <pc:docMk/>
          <pc:sldMk cId="172757452" sldId="441"/>
        </pc:sldMkLst>
        <pc:spChg chg="add del">
          <ac:chgData name="内田 陽子" userId="S::yoko_uchida@jpfgojp.onmicrosoft.com::3ba88787-b8da-4fc8-a417-83f627a88c5e" providerId="AD" clId="Web-{9231F01E-15F9-DB95-1036-BAB3D13BE49B}" dt="2020-06-24T16:05:01.017" v="533"/>
          <ac:spMkLst>
            <pc:docMk/>
            <pc:sldMk cId="172757452" sldId="441"/>
            <ac:spMk id="2" creationId="{9F693A7D-E8A1-4B5F-AD9D-F60CEF9E762C}"/>
          </ac:spMkLst>
        </pc:spChg>
        <pc:spChg chg="add del mod">
          <ac:chgData name="内田 陽子" userId="S::yoko_uchida@jpfgojp.onmicrosoft.com::3ba88787-b8da-4fc8-a417-83f627a88c5e" providerId="AD" clId="Web-{9231F01E-15F9-DB95-1036-BAB3D13BE49B}" dt="2020-06-24T16:04:52.813" v="527"/>
          <ac:spMkLst>
            <pc:docMk/>
            <pc:sldMk cId="172757452" sldId="441"/>
            <ac:spMk id="3" creationId="{00000000-0000-0000-0000-000000000000}"/>
          </ac:spMkLst>
        </pc:spChg>
        <pc:spChg chg="add del mod">
          <ac:chgData name="内田 陽子" userId="S::yoko_uchida@jpfgojp.onmicrosoft.com::3ba88787-b8da-4fc8-a417-83f627a88c5e" providerId="AD" clId="Web-{9231F01E-15F9-DB95-1036-BAB3D13BE49B}" dt="2020-06-24T16:04:52.813" v="527"/>
          <ac:spMkLst>
            <pc:docMk/>
            <pc:sldMk cId="172757452" sldId="441"/>
            <ac:spMk id="6" creationId="{420491C7-438D-41B2-AB3F-009345CB602B}"/>
          </ac:spMkLst>
        </pc:spChg>
        <pc:spChg chg="mod">
          <ac:chgData name="内田 陽子" userId="S::yoko_uchida@jpfgojp.onmicrosoft.com::3ba88787-b8da-4fc8-a417-83f627a88c5e" providerId="AD" clId="Web-{9231F01E-15F9-DB95-1036-BAB3D13BE49B}" dt="2020-06-24T16:06:39.392" v="554" actId="1076"/>
          <ac:spMkLst>
            <pc:docMk/>
            <pc:sldMk cId="172757452" sldId="441"/>
            <ac:spMk id="7" creationId="{1AF68CEC-B70C-4DFA-9973-E5B8A12ED17D}"/>
          </ac:spMkLst>
        </pc:spChg>
        <pc:spChg chg="add del">
          <ac:chgData name="内田 陽子" userId="S::yoko_uchida@jpfgojp.onmicrosoft.com::3ba88787-b8da-4fc8-a417-83f627a88c5e" providerId="AD" clId="Web-{9231F01E-15F9-DB95-1036-BAB3D13BE49B}" dt="2020-06-24T16:05:01.017" v="531"/>
          <ac:spMkLst>
            <pc:docMk/>
            <pc:sldMk cId="172757452" sldId="441"/>
            <ac:spMk id="9" creationId="{4B9013C4-35AA-48E7-8909-D68AC90167C6}"/>
          </ac:spMkLst>
        </pc:spChg>
        <pc:spChg chg="add del">
          <ac:chgData name="内田 陽子" userId="S::yoko_uchida@jpfgojp.onmicrosoft.com::3ba88787-b8da-4fc8-a417-83f627a88c5e" providerId="AD" clId="Web-{9231F01E-15F9-DB95-1036-BAB3D13BE49B}" dt="2020-06-24T16:05:01.017" v="532"/>
          <ac:spMkLst>
            <pc:docMk/>
            <pc:sldMk cId="172757452" sldId="441"/>
            <ac:spMk id="11" creationId="{9557DDCB-0AF4-4AFF-A705-E5DBBE957561}"/>
          </ac:spMkLst>
        </pc:spChg>
        <pc:spChg chg="mod">
          <ac:chgData name="内田 陽子" userId="S::yoko_uchida@jpfgojp.onmicrosoft.com::3ba88787-b8da-4fc8-a417-83f627a88c5e" providerId="AD" clId="Web-{9231F01E-15F9-DB95-1036-BAB3D13BE49B}" dt="2020-06-24T16:06:34.735" v="553" actId="20577"/>
          <ac:spMkLst>
            <pc:docMk/>
            <pc:sldMk cId="172757452" sldId="441"/>
            <ac:spMk id="13" creationId="{EC3BAAD1-21D3-4C57-AB10-A7FA7CF9F3A3}"/>
          </ac:spMkLst>
        </pc:spChg>
        <pc:picChg chg="del">
          <ac:chgData name="内田 陽子" userId="S::yoko_uchida@jpfgojp.onmicrosoft.com::3ba88787-b8da-4fc8-a417-83f627a88c5e" providerId="AD" clId="Web-{9231F01E-15F9-DB95-1036-BAB3D13BE49B}" dt="2020-06-24T16:06:07.642" v="542"/>
          <ac:picMkLst>
            <pc:docMk/>
            <pc:sldMk cId="172757452" sldId="441"/>
            <ac:picMk id="4" creationId="{8A1EF40A-3025-4A9E-834A-12FB51800CDE}"/>
          </ac:picMkLst>
        </pc:picChg>
        <pc:picChg chg="add del mod ord">
          <ac:chgData name="内田 陽子" userId="S::yoko_uchida@jpfgojp.onmicrosoft.com::3ba88787-b8da-4fc8-a417-83f627a88c5e" providerId="AD" clId="Web-{9231F01E-15F9-DB95-1036-BAB3D13BE49B}" dt="2020-06-24T16:06:05.267" v="541"/>
          <ac:picMkLst>
            <pc:docMk/>
            <pc:sldMk cId="172757452" sldId="441"/>
            <ac:picMk id="8" creationId="{885A8F8C-D74D-483D-A7AE-31F2C4AEFF7F}"/>
          </ac:picMkLst>
        </pc:picChg>
      </pc:sldChg>
      <pc:sldChg chg="addSp delSp modSp add replId">
        <pc:chgData name="内田 陽子" userId="S::yoko_uchida@jpfgojp.onmicrosoft.com::3ba88787-b8da-4fc8-a417-83f627a88c5e" providerId="AD" clId="Web-{9231F01E-15F9-DB95-1036-BAB3D13BE49B}" dt="2020-06-24T16:11:59.506" v="614" actId="20577"/>
        <pc:sldMkLst>
          <pc:docMk/>
          <pc:sldMk cId="2764503117" sldId="442"/>
        </pc:sldMkLst>
        <pc:spChg chg="mod">
          <ac:chgData name="内田 陽子" userId="S::yoko_uchida@jpfgojp.onmicrosoft.com::3ba88787-b8da-4fc8-a417-83f627a88c5e" providerId="AD" clId="Web-{9231F01E-15F9-DB95-1036-BAB3D13BE49B}" dt="2020-06-24T16:09:02.412" v="575" actId="20577"/>
          <ac:spMkLst>
            <pc:docMk/>
            <pc:sldMk cId="2764503117" sldId="442"/>
            <ac:spMk id="3" creationId="{00000000-0000-0000-0000-000000000000}"/>
          </ac:spMkLst>
        </pc:spChg>
        <pc:spChg chg="mod">
          <ac:chgData name="内田 陽子" userId="S::yoko_uchida@jpfgojp.onmicrosoft.com::3ba88787-b8da-4fc8-a417-83f627a88c5e" providerId="AD" clId="Web-{9231F01E-15F9-DB95-1036-BAB3D13BE49B}" dt="2020-06-24T16:11:59.506" v="614" actId="20577"/>
          <ac:spMkLst>
            <pc:docMk/>
            <pc:sldMk cId="2764503117" sldId="442"/>
            <ac:spMk id="13" creationId="{EC3BAAD1-21D3-4C57-AB10-A7FA7CF9F3A3}"/>
          </ac:spMkLst>
        </pc:spChg>
        <pc:picChg chg="add mod ord">
          <ac:chgData name="内田 陽子" userId="S::yoko_uchida@jpfgojp.onmicrosoft.com::3ba88787-b8da-4fc8-a417-83f627a88c5e" providerId="AD" clId="Web-{9231F01E-15F9-DB95-1036-BAB3D13BE49B}" dt="2020-06-24T16:09:17.928" v="579"/>
          <ac:picMkLst>
            <pc:docMk/>
            <pc:sldMk cId="2764503117" sldId="442"/>
            <ac:picMk id="2" creationId="{4225A653-C9EE-401C-BFB9-F09C3FD39B98}"/>
          </ac:picMkLst>
        </pc:picChg>
        <pc:picChg chg="del">
          <ac:chgData name="内田 陽子" userId="S::yoko_uchida@jpfgojp.onmicrosoft.com::3ba88787-b8da-4fc8-a417-83f627a88c5e" providerId="AD" clId="Web-{9231F01E-15F9-DB95-1036-BAB3D13BE49B}" dt="2020-06-24T16:09:21.615" v="580"/>
          <ac:picMkLst>
            <pc:docMk/>
            <pc:sldMk cId="2764503117" sldId="442"/>
            <ac:picMk id="8" creationId="{885A8F8C-D74D-483D-A7AE-31F2C4AEFF7F}"/>
          </ac:picMkLst>
        </pc:picChg>
      </pc:sldChg>
      <pc:sldChg chg="add ord">
        <pc:chgData name="内田 陽子" userId="S::yoko_uchida@jpfgojp.onmicrosoft.com::3ba88787-b8da-4fc8-a417-83f627a88c5e" providerId="AD" clId="Web-{9231F01E-15F9-DB95-1036-BAB3D13BE49B}" dt="2020-06-24T16:13:34.006" v="616"/>
        <pc:sldMkLst>
          <pc:docMk/>
          <pc:sldMk cId="3497973209" sldId="443"/>
        </pc:sldMkLst>
      </pc:sldChg>
    </pc:docChg>
  </pc:docChgLst>
  <pc:docChgLst>
    <pc:chgData name="内田 陽子" userId="S::yoko_uchida@jpfgojp.onmicrosoft.com::3ba88787-b8da-4fc8-a417-83f627a88c5e" providerId="AD" clId="Web-{04D6AE22-FC44-3D64-688F-5DBC7C66F94B}"/>
    <pc:docChg chg="modSld sldOrd">
      <pc:chgData name="内田 陽子" userId="S::yoko_uchida@jpfgojp.onmicrosoft.com::3ba88787-b8da-4fc8-a417-83f627a88c5e" providerId="AD" clId="Web-{04D6AE22-FC44-3D64-688F-5DBC7C66F94B}" dt="2020-06-25T06:43:27.172" v="310" actId="20577"/>
      <pc:docMkLst>
        <pc:docMk/>
      </pc:docMkLst>
      <pc:sldChg chg="addSp delSp modSp ord">
        <pc:chgData name="内田 陽子" userId="S::yoko_uchida@jpfgojp.onmicrosoft.com::3ba88787-b8da-4fc8-a417-83f627a88c5e" providerId="AD" clId="Web-{04D6AE22-FC44-3D64-688F-5DBC7C66F94B}" dt="2020-06-25T06:02:00.385" v="112" actId="20577"/>
        <pc:sldMkLst>
          <pc:docMk/>
          <pc:sldMk cId="1239041308" sldId="323"/>
        </pc:sldMkLst>
        <pc:spChg chg="mod">
          <ac:chgData name="内田 陽子" userId="S::yoko_uchida@jpfgojp.onmicrosoft.com::3ba88787-b8da-4fc8-a417-83f627a88c5e" providerId="AD" clId="Web-{04D6AE22-FC44-3D64-688F-5DBC7C66F94B}" dt="2020-06-25T05:59:52.728" v="97" actId="1076"/>
          <ac:spMkLst>
            <pc:docMk/>
            <pc:sldMk cId="1239041308" sldId="323"/>
            <ac:spMk id="2" creationId="{9F693A7D-E8A1-4B5F-AD9D-F60CEF9E762C}"/>
          </ac:spMkLst>
        </pc:spChg>
        <pc:spChg chg="mod">
          <ac:chgData name="内田 陽子" userId="S::yoko_uchida@jpfgojp.onmicrosoft.com::3ba88787-b8da-4fc8-a417-83f627a88c5e" providerId="AD" clId="Web-{04D6AE22-FC44-3D64-688F-5DBC7C66F94B}" dt="2020-06-25T05:56:56.539" v="51" actId="20577"/>
          <ac:spMkLst>
            <pc:docMk/>
            <pc:sldMk cId="1239041308" sldId="323"/>
            <ac:spMk id="3" creationId="{00000000-0000-0000-0000-000000000000}"/>
          </ac:spMkLst>
        </pc:spChg>
        <pc:spChg chg="mod">
          <ac:chgData name="内田 陽子" userId="S::yoko_uchida@jpfgojp.onmicrosoft.com::3ba88787-b8da-4fc8-a417-83f627a88c5e" providerId="AD" clId="Web-{04D6AE22-FC44-3D64-688F-5DBC7C66F94B}" dt="2020-06-25T06:02:00.385" v="112" actId="20577"/>
          <ac:spMkLst>
            <pc:docMk/>
            <pc:sldMk cId="1239041308" sldId="323"/>
            <ac:spMk id="4" creationId="{00000000-0000-0000-0000-000000000000}"/>
          </ac:spMkLst>
        </pc:spChg>
        <pc:spChg chg="del">
          <ac:chgData name="内田 陽子" userId="S::yoko_uchida@jpfgojp.onmicrosoft.com::3ba88787-b8da-4fc8-a417-83f627a88c5e" providerId="AD" clId="Web-{04D6AE22-FC44-3D64-688F-5DBC7C66F94B}" dt="2020-06-25T05:57:29.258" v="85"/>
          <ac:spMkLst>
            <pc:docMk/>
            <pc:sldMk cId="1239041308" sldId="323"/>
            <ac:spMk id="9" creationId="{48920A6D-E990-4345-B2E9-6CEDA0026157}"/>
          </ac:spMkLst>
        </pc:spChg>
        <pc:spChg chg="del">
          <ac:chgData name="内田 陽子" userId="S::yoko_uchida@jpfgojp.onmicrosoft.com::3ba88787-b8da-4fc8-a417-83f627a88c5e" providerId="AD" clId="Web-{04D6AE22-FC44-3D64-688F-5DBC7C66F94B}" dt="2020-06-25T05:57:29.258" v="84"/>
          <ac:spMkLst>
            <pc:docMk/>
            <pc:sldMk cId="1239041308" sldId="323"/>
            <ac:spMk id="10" creationId="{9A12C887-F2A3-44AE-B14D-889C875FFA4A}"/>
          </ac:spMkLst>
        </pc:spChg>
        <pc:spChg chg="del">
          <ac:chgData name="内田 陽子" userId="S::yoko_uchida@jpfgojp.onmicrosoft.com::3ba88787-b8da-4fc8-a417-83f627a88c5e" providerId="AD" clId="Web-{04D6AE22-FC44-3D64-688F-5DBC7C66F94B}" dt="2020-06-25T05:57:29.258" v="83"/>
          <ac:spMkLst>
            <pc:docMk/>
            <pc:sldMk cId="1239041308" sldId="323"/>
            <ac:spMk id="11" creationId="{9557DDCB-0AF4-4AFF-A705-E5DBBE957561}"/>
          </ac:spMkLst>
        </pc:spChg>
        <pc:spChg chg="add mod">
          <ac:chgData name="内田 陽子" userId="S::yoko_uchida@jpfgojp.onmicrosoft.com::3ba88787-b8da-4fc8-a417-83f627a88c5e" providerId="AD" clId="Web-{04D6AE22-FC44-3D64-688F-5DBC7C66F94B}" dt="2020-06-25T05:58:26.524" v="91" actId="1076"/>
          <ac:spMkLst>
            <pc:docMk/>
            <pc:sldMk cId="1239041308" sldId="323"/>
            <ac:spMk id="17" creationId="{DED66336-80A0-41D2-B48D-2ACA58B62ACB}"/>
          </ac:spMkLst>
        </pc:spChg>
        <pc:spChg chg="add mod">
          <ac:chgData name="内田 陽子" userId="S::yoko_uchida@jpfgojp.onmicrosoft.com::3ba88787-b8da-4fc8-a417-83f627a88c5e" providerId="AD" clId="Web-{04D6AE22-FC44-3D64-688F-5DBC7C66F94B}" dt="2020-06-25T05:59:43.181" v="96" actId="1076"/>
          <ac:spMkLst>
            <pc:docMk/>
            <pc:sldMk cId="1239041308" sldId="323"/>
            <ac:spMk id="18" creationId="{C044CA87-4FC7-4439-AD98-FD9D4FB248EA}"/>
          </ac:spMkLst>
        </pc:spChg>
        <pc:spChg chg="add mod">
          <ac:chgData name="内田 陽子" userId="S::yoko_uchida@jpfgojp.onmicrosoft.com::3ba88787-b8da-4fc8-a417-83f627a88c5e" providerId="AD" clId="Web-{04D6AE22-FC44-3D64-688F-5DBC7C66F94B}" dt="2020-06-25T05:59:52.743" v="98" actId="1076"/>
          <ac:spMkLst>
            <pc:docMk/>
            <pc:sldMk cId="1239041308" sldId="323"/>
            <ac:spMk id="19" creationId="{4CEE3D5A-8CF2-4D00-BE8E-D2F4F2E09ADD}"/>
          </ac:spMkLst>
        </pc:spChg>
        <pc:graphicFrameChg chg="add del mod">
          <ac:chgData name="内田 陽子" userId="S::yoko_uchida@jpfgojp.onmicrosoft.com::3ba88787-b8da-4fc8-a417-83f627a88c5e" providerId="AD" clId="Web-{04D6AE22-FC44-3D64-688F-5DBC7C66F94B}" dt="2020-06-25T05:50:21.801" v="19"/>
          <ac:graphicFrameMkLst>
            <pc:docMk/>
            <pc:sldMk cId="1239041308" sldId="323"/>
            <ac:graphicFrameMk id="6" creationId="{37BD5B4A-016E-42B9-8437-C627B1121975}"/>
          </ac:graphicFrameMkLst>
        </pc:graphicFrameChg>
        <pc:graphicFrameChg chg="add del mod">
          <ac:chgData name="内田 陽子" userId="S::yoko_uchida@jpfgojp.onmicrosoft.com::3ba88787-b8da-4fc8-a417-83f627a88c5e" providerId="AD" clId="Web-{04D6AE22-FC44-3D64-688F-5DBC7C66F94B}" dt="2020-06-25T05:50:42.911" v="21"/>
          <ac:graphicFrameMkLst>
            <pc:docMk/>
            <pc:sldMk cId="1239041308" sldId="323"/>
            <ac:graphicFrameMk id="12" creationId="{0638998E-B27E-4C22-9659-9D94F554DEB1}"/>
          </ac:graphicFrameMkLst>
        </pc:graphicFrameChg>
        <pc:graphicFrameChg chg="add del mod">
          <ac:chgData name="内田 陽子" userId="S::yoko_uchida@jpfgojp.onmicrosoft.com::3ba88787-b8da-4fc8-a417-83f627a88c5e" providerId="AD" clId="Web-{04D6AE22-FC44-3D64-688F-5DBC7C66F94B}" dt="2020-06-25T05:53:47.600" v="27"/>
          <ac:graphicFrameMkLst>
            <pc:docMk/>
            <pc:sldMk cId="1239041308" sldId="323"/>
            <ac:graphicFrameMk id="14" creationId="{32A2C133-1367-414B-A842-092DCA3D6A46}"/>
          </ac:graphicFrameMkLst>
        </pc:graphicFrameChg>
        <pc:graphicFrameChg chg="add del mod">
          <ac:chgData name="内田 陽子" userId="S::yoko_uchida@jpfgojp.onmicrosoft.com::3ba88787-b8da-4fc8-a417-83f627a88c5e" providerId="AD" clId="Web-{04D6AE22-FC44-3D64-688F-5DBC7C66F94B}" dt="2020-06-25T05:56:20.351" v="33"/>
          <ac:graphicFrameMkLst>
            <pc:docMk/>
            <pc:sldMk cId="1239041308" sldId="323"/>
            <ac:graphicFrameMk id="16" creationId="{1EA3759A-94F2-4BC6-8805-5FC5CE29039D}"/>
          </ac:graphicFrameMkLst>
        </pc:graphicFrameChg>
      </pc:sldChg>
      <pc:sldChg chg="delSp modSp ord">
        <pc:chgData name="内田 陽子" userId="S::yoko_uchida@jpfgojp.onmicrosoft.com::3ba88787-b8da-4fc8-a417-83f627a88c5e" providerId="AD" clId="Web-{04D6AE22-FC44-3D64-688F-5DBC7C66F94B}" dt="2020-06-25T06:43:07.719" v="288"/>
        <pc:sldMkLst>
          <pc:docMk/>
          <pc:sldMk cId="3798892302" sldId="399"/>
        </pc:sldMkLst>
        <pc:spChg chg="mod">
          <ac:chgData name="内田 陽子" userId="S::yoko_uchida@jpfgojp.onmicrosoft.com::3ba88787-b8da-4fc8-a417-83f627a88c5e" providerId="AD" clId="Web-{04D6AE22-FC44-3D64-688F-5DBC7C66F94B}" dt="2020-06-25T06:42:48.266" v="264" actId="20577"/>
          <ac:spMkLst>
            <pc:docMk/>
            <pc:sldMk cId="3798892302" sldId="399"/>
            <ac:spMk id="2" creationId="{9F693A7D-E8A1-4B5F-AD9D-F60CEF9E762C}"/>
          </ac:spMkLst>
        </pc:spChg>
        <pc:spChg chg="mod">
          <ac:chgData name="内田 陽子" userId="S::yoko_uchida@jpfgojp.onmicrosoft.com::3ba88787-b8da-4fc8-a417-83f627a88c5e" providerId="AD" clId="Web-{04D6AE22-FC44-3D64-688F-5DBC7C66F94B}" dt="2020-06-25T06:38:34.346" v="173" actId="20577"/>
          <ac:spMkLst>
            <pc:docMk/>
            <pc:sldMk cId="3798892302" sldId="399"/>
            <ac:spMk id="3" creationId="{00000000-0000-0000-0000-000000000000}"/>
          </ac:spMkLst>
        </pc:spChg>
        <pc:spChg chg="mod">
          <ac:chgData name="内田 陽子" userId="S::yoko_uchida@jpfgojp.onmicrosoft.com::3ba88787-b8da-4fc8-a417-83f627a88c5e" providerId="AD" clId="Web-{04D6AE22-FC44-3D64-688F-5DBC7C66F94B}" dt="2020-06-25T06:39:45.814" v="180" actId="1076"/>
          <ac:spMkLst>
            <pc:docMk/>
            <pc:sldMk cId="3798892302" sldId="399"/>
            <ac:spMk id="4" creationId="{00000000-0000-0000-0000-000000000000}"/>
          </ac:spMkLst>
        </pc:spChg>
        <pc:spChg chg="mod">
          <ac:chgData name="内田 陽子" userId="S::yoko_uchida@jpfgojp.onmicrosoft.com::3ba88787-b8da-4fc8-a417-83f627a88c5e" providerId="AD" clId="Web-{04D6AE22-FC44-3D64-688F-5DBC7C66F94B}" dt="2020-06-25T06:39:03.017" v="176" actId="1076"/>
          <ac:spMkLst>
            <pc:docMk/>
            <pc:sldMk cId="3798892302" sldId="399"/>
            <ac:spMk id="7" creationId="{1AF68CEC-B70C-4DFA-9973-E5B8A12ED17D}"/>
          </ac:spMkLst>
        </pc:spChg>
        <pc:spChg chg="mod">
          <ac:chgData name="内田 陽子" userId="S::yoko_uchida@jpfgojp.onmicrosoft.com::3ba88787-b8da-4fc8-a417-83f627a88c5e" providerId="AD" clId="Web-{04D6AE22-FC44-3D64-688F-5DBC7C66F94B}" dt="2020-06-25T06:43:05.500" v="286" actId="20577"/>
          <ac:spMkLst>
            <pc:docMk/>
            <pc:sldMk cId="3798892302" sldId="399"/>
            <ac:spMk id="9" creationId="{48920A6D-E990-4345-B2E9-6CEDA0026157}"/>
          </ac:spMkLst>
        </pc:spChg>
        <pc:spChg chg="del">
          <ac:chgData name="内田 陽子" userId="S::yoko_uchida@jpfgojp.onmicrosoft.com::3ba88787-b8da-4fc8-a417-83f627a88c5e" providerId="AD" clId="Web-{04D6AE22-FC44-3D64-688F-5DBC7C66F94B}" dt="2020-06-25T06:43:07.719" v="288"/>
          <ac:spMkLst>
            <pc:docMk/>
            <pc:sldMk cId="3798892302" sldId="399"/>
            <ac:spMk id="10" creationId="{9A12C887-F2A3-44AE-B14D-889C875FFA4A}"/>
          </ac:spMkLst>
        </pc:spChg>
        <pc:spChg chg="mod">
          <ac:chgData name="内田 陽子" userId="S::yoko_uchida@jpfgojp.onmicrosoft.com::3ba88787-b8da-4fc8-a417-83f627a88c5e" providerId="AD" clId="Web-{04D6AE22-FC44-3D64-688F-5DBC7C66F94B}" dt="2020-06-25T06:42:55.750" v="275" actId="20577"/>
          <ac:spMkLst>
            <pc:docMk/>
            <pc:sldMk cId="3798892302" sldId="399"/>
            <ac:spMk id="11" creationId="{9557DDCB-0AF4-4AFF-A705-E5DBBE957561}"/>
          </ac:spMkLst>
        </pc:spChg>
      </pc:sldChg>
      <pc:sldChg chg="addSp delSp modSp ord">
        <pc:chgData name="内田 陽子" userId="S::yoko_uchida@jpfgojp.onmicrosoft.com::3ba88787-b8da-4fc8-a417-83f627a88c5e" providerId="AD" clId="Web-{04D6AE22-FC44-3D64-688F-5DBC7C66F94B}" dt="2020-06-25T06:42:33.032" v="249" actId="20577"/>
        <pc:sldMkLst>
          <pc:docMk/>
          <pc:sldMk cId="2793208187" sldId="400"/>
        </pc:sldMkLst>
        <pc:spChg chg="mod">
          <ac:chgData name="内田 陽子" userId="S::yoko_uchida@jpfgojp.onmicrosoft.com::3ba88787-b8da-4fc8-a417-83f627a88c5e" providerId="AD" clId="Web-{04D6AE22-FC44-3D64-688F-5DBC7C66F94B}" dt="2020-06-25T06:42:33.032" v="249" actId="20577"/>
          <ac:spMkLst>
            <pc:docMk/>
            <pc:sldMk cId="2793208187" sldId="400"/>
            <ac:spMk id="2" creationId="{9F693A7D-E8A1-4B5F-AD9D-F60CEF9E762C}"/>
          </ac:spMkLst>
        </pc:spChg>
        <pc:spChg chg="mod">
          <ac:chgData name="内田 陽子" userId="S::yoko_uchida@jpfgojp.onmicrosoft.com::3ba88787-b8da-4fc8-a417-83f627a88c5e" providerId="AD" clId="Web-{04D6AE22-FC44-3D64-688F-5DBC7C66F94B}" dt="2020-06-25T06:42:11.641" v="219" actId="14100"/>
          <ac:spMkLst>
            <pc:docMk/>
            <pc:sldMk cId="2793208187" sldId="400"/>
            <ac:spMk id="3" creationId="{00000000-0000-0000-0000-000000000000}"/>
          </ac:spMkLst>
        </pc:spChg>
        <pc:spChg chg="mod">
          <ac:chgData name="内田 陽子" userId="S::yoko_uchida@jpfgojp.onmicrosoft.com::3ba88787-b8da-4fc8-a417-83f627a88c5e" providerId="AD" clId="Web-{04D6AE22-FC44-3D64-688F-5DBC7C66F94B}" dt="2020-06-25T06:41:14.704" v="189" actId="20577"/>
          <ac:spMkLst>
            <pc:docMk/>
            <pc:sldMk cId="2793208187" sldId="400"/>
            <ac:spMk id="4" creationId="{00000000-0000-0000-0000-000000000000}"/>
          </ac:spMkLst>
        </pc:spChg>
        <pc:spChg chg="del">
          <ac:chgData name="内田 陽子" userId="S::yoko_uchida@jpfgojp.onmicrosoft.com::3ba88787-b8da-4fc8-a417-83f627a88c5e" providerId="AD" clId="Web-{04D6AE22-FC44-3D64-688F-5DBC7C66F94B}" dt="2020-06-25T06:42:17.376" v="222"/>
          <ac:spMkLst>
            <pc:docMk/>
            <pc:sldMk cId="2793208187" sldId="400"/>
            <ac:spMk id="9" creationId="{48920A6D-E990-4345-B2E9-6CEDA0026157}"/>
          </ac:spMkLst>
        </pc:spChg>
        <pc:spChg chg="del">
          <ac:chgData name="内田 陽子" userId="S::yoko_uchida@jpfgojp.onmicrosoft.com::3ba88787-b8da-4fc8-a417-83f627a88c5e" providerId="AD" clId="Web-{04D6AE22-FC44-3D64-688F-5DBC7C66F94B}" dt="2020-06-25T06:42:17.376" v="221"/>
          <ac:spMkLst>
            <pc:docMk/>
            <pc:sldMk cId="2793208187" sldId="400"/>
            <ac:spMk id="10" creationId="{9A12C887-F2A3-44AE-B14D-889C875FFA4A}"/>
          </ac:spMkLst>
        </pc:spChg>
        <pc:spChg chg="del">
          <ac:chgData name="内田 陽子" userId="S::yoko_uchida@jpfgojp.onmicrosoft.com::3ba88787-b8da-4fc8-a417-83f627a88c5e" providerId="AD" clId="Web-{04D6AE22-FC44-3D64-688F-5DBC7C66F94B}" dt="2020-06-25T06:42:17.360" v="220"/>
          <ac:spMkLst>
            <pc:docMk/>
            <pc:sldMk cId="2793208187" sldId="400"/>
            <ac:spMk id="11" creationId="{9557DDCB-0AF4-4AFF-A705-E5DBBE957561}"/>
          </ac:spMkLst>
        </pc:spChg>
        <pc:graphicFrameChg chg="add del mod">
          <ac:chgData name="内田 陽子" userId="S::yoko_uchida@jpfgojp.onmicrosoft.com::3ba88787-b8da-4fc8-a417-83f627a88c5e" providerId="AD" clId="Web-{04D6AE22-FC44-3D64-688F-5DBC7C66F94B}" dt="2020-06-25T06:40:27.517" v="183"/>
          <ac:graphicFrameMkLst>
            <pc:docMk/>
            <pc:sldMk cId="2793208187" sldId="400"/>
            <ac:graphicFrameMk id="6" creationId="{BF70D11C-F5AA-41AB-BA21-E4CFDAE4CC21}"/>
          </ac:graphicFrameMkLst>
        </pc:graphicFrameChg>
      </pc:sldChg>
      <pc:sldChg chg="addSp delSp modSp ord">
        <pc:chgData name="内田 陽子" userId="S::yoko_uchida@jpfgojp.onmicrosoft.com::3ba88787-b8da-4fc8-a417-83f627a88c5e" providerId="AD" clId="Web-{04D6AE22-FC44-3D64-688F-5DBC7C66F94B}" dt="2020-06-25T06:43:27.172" v="309" actId="20577"/>
        <pc:sldMkLst>
          <pc:docMk/>
          <pc:sldMk cId="219858601" sldId="419"/>
        </pc:sldMkLst>
        <pc:spChg chg="mod">
          <ac:chgData name="内田 陽子" userId="S::yoko_uchida@jpfgojp.onmicrosoft.com::3ba88787-b8da-4fc8-a417-83f627a88c5e" providerId="AD" clId="Web-{04D6AE22-FC44-3D64-688F-5DBC7C66F94B}" dt="2020-06-25T06:43:27.172" v="309" actId="20577"/>
          <ac:spMkLst>
            <pc:docMk/>
            <pc:sldMk cId="219858601" sldId="419"/>
            <ac:spMk id="2" creationId="{9F693A7D-E8A1-4B5F-AD9D-F60CEF9E762C}"/>
          </ac:spMkLst>
        </pc:spChg>
        <pc:spChg chg="mod">
          <ac:chgData name="内田 陽子" userId="S::yoko_uchida@jpfgojp.onmicrosoft.com::3ba88787-b8da-4fc8-a417-83f627a88c5e" providerId="AD" clId="Web-{04D6AE22-FC44-3D64-688F-5DBC7C66F94B}" dt="2020-06-25T06:36:48.862" v="154" actId="20577"/>
          <ac:spMkLst>
            <pc:docMk/>
            <pc:sldMk cId="219858601" sldId="419"/>
            <ac:spMk id="3" creationId="{00000000-0000-0000-0000-000000000000}"/>
          </ac:spMkLst>
        </pc:spChg>
        <pc:spChg chg="mod">
          <ac:chgData name="内田 陽子" userId="S::yoko_uchida@jpfgojp.onmicrosoft.com::3ba88787-b8da-4fc8-a417-83f627a88c5e" providerId="AD" clId="Web-{04D6AE22-FC44-3D64-688F-5DBC7C66F94B}" dt="2020-06-25T06:06:00.574" v="136" actId="20577"/>
          <ac:spMkLst>
            <pc:docMk/>
            <pc:sldMk cId="219858601" sldId="419"/>
            <ac:spMk id="4" creationId="{00000000-0000-0000-0000-000000000000}"/>
          </ac:spMkLst>
        </pc:spChg>
        <pc:spChg chg="mod">
          <ac:chgData name="内田 陽子" userId="S::yoko_uchida@jpfgojp.onmicrosoft.com::3ba88787-b8da-4fc8-a417-83f627a88c5e" providerId="AD" clId="Web-{04D6AE22-FC44-3D64-688F-5DBC7C66F94B}" dt="2020-06-25T06:38:50.611" v="174" actId="1076"/>
          <ac:spMkLst>
            <pc:docMk/>
            <pc:sldMk cId="219858601" sldId="419"/>
            <ac:spMk id="7" creationId="{1AF68CEC-B70C-4DFA-9973-E5B8A12ED17D}"/>
          </ac:spMkLst>
        </pc:spChg>
        <pc:graphicFrameChg chg="add del mod">
          <ac:chgData name="内田 陽子" userId="S::yoko_uchida@jpfgojp.onmicrosoft.com::3ba88787-b8da-4fc8-a417-83f627a88c5e" providerId="AD" clId="Web-{04D6AE22-FC44-3D64-688F-5DBC7C66F94B}" dt="2020-06-25T06:04:24.667" v="124"/>
          <ac:graphicFrameMkLst>
            <pc:docMk/>
            <pc:sldMk cId="219858601" sldId="419"/>
            <ac:graphicFrameMk id="6" creationId="{ACA8F4D9-BC10-4158-A98D-65E181BA5192}"/>
          </ac:graphicFrameMkLst>
        </pc:graphicFrameChg>
        <pc:graphicFrameChg chg="add del mod">
          <ac:chgData name="内田 陽子" userId="S::yoko_uchida@jpfgojp.onmicrosoft.com::3ba88787-b8da-4fc8-a417-83f627a88c5e" providerId="AD" clId="Web-{04D6AE22-FC44-3D64-688F-5DBC7C66F94B}" dt="2020-06-25T06:04:46.074" v="126"/>
          <ac:graphicFrameMkLst>
            <pc:docMk/>
            <pc:sldMk cId="219858601" sldId="419"/>
            <ac:graphicFrameMk id="12" creationId="{AFF2E842-886D-4042-B32F-6F36B51A4913}"/>
          </ac:graphicFrameMkLst>
        </pc:graphicFrameChg>
        <pc:graphicFrameChg chg="add del mod">
          <ac:chgData name="内田 陽子" userId="S::yoko_uchida@jpfgojp.onmicrosoft.com::3ba88787-b8da-4fc8-a417-83f627a88c5e" providerId="AD" clId="Web-{04D6AE22-FC44-3D64-688F-5DBC7C66F94B}" dt="2020-06-25T06:05:03.980" v="128"/>
          <ac:graphicFrameMkLst>
            <pc:docMk/>
            <pc:sldMk cId="219858601" sldId="419"/>
            <ac:graphicFrameMk id="14" creationId="{A3D7CAFC-0D60-430F-962B-799386643DAF}"/>
          </ac:graphicFrameMkLst>
        </pc:graphicFrameChg>
        <pc:graphicFrameChg chg="add del mod">
          <ac:chgData name="内田 陽子" userId="S::yoko_uchida@jpfgojp.onmicrosoft.com::3ba88787-b8da-4fc8-a417-83f627a88c5e" providerId="AD" clId="Web-{04D6AE22-FC44-3D64-688F-5DBC7C66F94B}" dt="2020-06-25T06:05:35.137" v="130"/>
          <ac:graphicFrameMkLst>
            <pc:docMk/>
            <pc:sldMk cId="219858601" sldId="419"/>
            <ac:graphicFrameMk id="16" creationId="{FD5CED07-D5D3-48FB-B4DC-5D452F125252}"/>
          </ac:graphicFrameMkLst>
        </pc:graphicFrameChg>
      </pc:sldChg>
    </pc:docChg>
  </pc:docChgLst>
  <pc:docChgLst>
    <pc:chgData name="内田 陽子" userId="S::yoko_uchida@jpfgojp.onmicrosoft.com::3ba88787-b8da-4fc8-a417-83f627a88c5e" providerId="AD" clId="Web-{29BB7AED-AB45-4823-308E-CAA3714EDA3D}"/>
    <pc:docChg chg="addSld delSld modSld sldOrd">
      <pc:chgData name="内田 陽子" userId="S::yoko_uchida@jpfgojp.onmicrosoft.com::3ba88787-b8da-4fc8-a417-83f627a88c5e" providerId="AD" clId="Web-{29BB7AED-AB45-4823-308E-CAA3714EDA3D}" dt="2020-06-26T15:20:55.305" v="2546" actId="1076"/>
      <pc:docMkLst>
        <pc:docMk/>
      </pc:docMkLst>
      <pc:sldChg chg="modSp">
        <pc:chgData name="内田 陽子" userId="S::yoko_uchida@jpfgojp.onmicrosoft.com::3ba88787-b8da-4fc8-a417-83f627a88c5e" providerId="AD" clId="Web-{29BB7AED-AB45-4823-308E-CAA3714EDA3D}" dt="2020-06-25T13:30:17.763" v="67" actId="20577"/>
        <pc:sldMkLst>
          <pc:docMk/>
          <pc:sldMk cId="1239041308" sldId="323"/>
        </pc:sldMkLst>
        <pc:spChg chg="mod">
          <ac:chgData name="内田 陽子" userId="S::yoko_uchida@jpfgojp.onmicrosoft.com::3ba88787-b8da-4fc8-a417-83f627a88c5e" providerId="AD" clId="Web-{29BB7AED-AB45-4823-308E-CAA3714EDA3D}" dt="2020-06-25T13:28:52.872" v="17" actId="20577"/>
          <ac:spMkLst>
            <pc:docMk/>
            <pc:sldMk cId="1239041308" sldId="323"/>
            <ac:spMk id="2" creationId="{9F693A7D-E8A1-4B5F-AD9D-F60CEF9E762C}"/>
          </ac:spMkLst>
        </pc:spChg>
        <pc:spChg chg="mod">
          <ac:chgData name="内田 陽子" userId="S::yoko_uchida@jpfgojp.onmicrosoft.com::3ba88787-b8da-4fc8-a417-83f627a88c5e" providerId="AD" clId="Web-{29BB7AED-AB45-4823-308E-CAA3714EDA3D}" dt="2020-06-25T13:28:20.091" v="1" actId="20577"/>
          <ac:spMkLst>
            <pc:docMk/>
            <pc:sldMk cId="1239041308" sldId="323"/>
            <ac:spMk id="3" creationId="{00000000-0000-0000-0000-000000000000}"/>
          </ac:spMkLst>
        </pc:spChg>
        <pc:spChg chg="mod">
          <ac:chgData name="内田 陽子" userId="S::yoko_uchida@jpfgojp.onmicrosoft.com::3ba88787-b8da-4fc8-a417-83f627a88c5e" providerId="AD" clId="Web-{29BB7AED-AB45-4823-308E-CAA3714EDA3D}" dt="2020-06-25T13:30:17.763" v="67" actId="20577"/>
          <ac:spMkLst>
            <pc:docMk/>
            <pc:sldMk cId="1239041308" sldId="323"/>
            <ac:spMk id="4" creationId="{00000000-0000-0000-0000-000000000000}"/>
          </ac:spMkLst>
        </pc:spChg>
        <pc:spChg chg="mod">
          <ac:chgData name="内田 陽子" userId="S::yoko_uchida@jpfgojp.onmicrosoft.com::3ba88787-b8da-4fc8-a417-83f627a88c5e" providerId="AD" clId="Web-{29BB7AED-AB45-4823-308E-CAA3714EDA3D}" dt="2020-06-25T13:28:49.294" v="14" actId="20577"/>
          <ac:spMkLst>
            <pc:docMk/>
            <pc:sldMk cId="1239041308" sldId="323"/>
            <ac:spMk id="17" creationId="{DED66336-80A0-41D2-B48D-2ACA58B62ACB}"/>
          </ac:spMkLst>
        </pc:spChg>
        <pc:spChg chg="mod">
          <ac:chgData name="内田 陽子" userId="S::yoko_uchida@jpfgojp.onmicrosoft.com::3ba88787-b8da-4fc8-a417-83f627a88c5e" providerId="AD" clId="Web-{29BB7AED-AB45-4823-308E-CAA3714EDA3D}" dt="2020-06-25T13:28:56.701" v="20" actId="20577"/>
          <ac:spMkLst>
            <pc:docMk/>
            <pc:sldMk cId="1239041308" sldId="323"/>
            <ac:spMk id="18" creationId="{C044CA87-4FC7-4439-AD98-FD9D4FB248EA}"/>
          </ac:spMkLst>
        </pc:spChg>
        <pc:spChg chg="mod">
          <ac:chgData name="内田 陽子" userId="S::yoko_uchida@jpfgojp.onmicrosoft.com::3ba88787-b8da-4fc8-a417-83f627a88c5e" providerId="AD" clId="Web-{29BB7AED-AB45-4823-308E-CAA3714EDA3D}" dt="2020-06-25T13:29:02.076" v="23" actId="20577"/>
          <ac:spMkLst>
            <pc:docMk/>
            <pc:sldMk cId="1239041308" sldId="323"/>
            <ac:spMk id="19" creationId="{4CEE3D5A-8CF2-4D00-BE8E-D2F4F2E09ADD}"/>
          </ac:spMkLst>
        </pc:spChg>
      </pc:sldChg>
      <pc:sldChg chg="modSp ord">
        <pc:chgData name="内田 陽子" userId="S::yoko_uchida@jpfgojp.onmicrosoft.com::3ba88787-b8da-4fc8-a417-83f627a88c5e" providerId="AD" clId="Web-{29BB7AED-AB45-4823-308E-CAA3714EDA3D}" dt="2020-06-26T09:08:09.839" v="778" actId="1076"/>
        <pc:sldMkLst>
          <pc:docMk/>
          <pc:sldMk cId="3225434964" sldId="365"/>
        </pc:sldMkLst>
        <pc:spChg chg="mod">
          <ac:chgData name="内田 陽子" userId="S::yoko_uchida@jpfgojp.onmicrosoft.com::3ba88787-b8da-4fc8-a417-83f627a88c5e" providerId="AD" clId="Web-{29BB7AED-AB45-4823-308E-CAA3714EDA3D}" dt="2020-06-26T09:06:57.760" v="758" actId="20577"/>
          <ac:spMkLst>
            <pc:docMk/>
            <pc:sldMk cId="3225434964" sldId="365"/>
            <ac:spMk id="2" creationId="{9F693A7D-E8A1-4B5F-AD9D-F60CEF9E762C}"/>
          </ac:spMkLst>
        </pc:spChg>
        <pc:spChg chg="mod">
          <ac:chgData name="内田 陽子" userId="S::yoko_uchida@jpfgojp.onmicrosoft.com::3ba88787-b8da-4fc8-a417-83f627a88c5e" providerId="AD" clId="Web-{29BB7AED-AB45-4823-308E-CAA3714EDA3D}" dt="2020-06-26T09:05:24.463" v="701" actId="20577"/>
          <ac:spMkLst>
            <pc:docMk/>
            <pc:sldMk cId="3225434964" sldId="365"/>
            <ac:spMk id="3" creationId="{00000000-0000-0000-0000-000000000000}"/>
          </ac:spMkLst>
        </pc:spChg>
        <pc:spChg chg="mod">
          <ac:chgData name="内田 陽子" userId="S::yoko_uchida@jpfgojp.onmicrosoft.com::3ba88787-b8da-4fc8-a417-83f627a88c5e" providerId="AD" clId="Web-{29BB7AED-AB45-4823-308E-CAA3714EDA3D}" dt="2020-06-26T09:08:09.839" v="778" actId="1076"/>
          <ac:spMkLst>
            <pc:docMk/>
            <pc:sldMk cId="3225434964" sldId="365"/>
            <ac:spMk id="4" creationId="{00000000-0000-0000-0000-000000000000}"/>
          </ac:spMkLst>
        </pc:spChg>
        <pc:spChg chg="mod">
          <ac:chgData name="内田 陽子" userId="S::yoko_uchida@jpfgojp.onmicrosoft.com::3ba88787-b8da-4fc8-a417-83f627a88c5e" providerId="AD" clId="Web-{29BB7AED-AB45-4823-308E-CAA3714EDA3D}" dt="2020-06-26T09:07:29.385" v="777" actId="1076"/>
          <ac:spMkLst>
            <pc:docMk/>
            <pc:sldMk cId="3225434964" sldId="365"/>
            <ac:spMk id="7" creationId="{1AF68CEC-B70C-4DFA-9973-E5B8A12ED17D}"/>
          </ac:spMkLst>
        </pc:spChg>
        <pc:spChg chg="mod">
          <ac:chgData name="内田 陽子" userId="S::yoko_uchida@jpfgojp.onmicrosoft.com::3ba88787-b8da-4fc8-a417-83f627a88c5e" providerId="AD" clId="Web-{29BB7AED-AB45-4823-308E-CAA3714EDA3D}" dt="2020-06-26T09:07:11.995" v="770" actId="20577"/>
          <ac:spMkLst>
            <pc:docMk/>
            <pc:sldMk cId="3225434964" sldId="365"/>
            <ac:spMk id="9" creationId="{48920A6D-E990-4345-B2E9-6CEDA0026157}"/>
          </ac:spMkLst>
        </pc:spChg>
        <pc:spChg chg="mod">
          <ac:chgData name="内田 陽子" userId="S::yoko_uchida@jpfgojp.onmicrosoft.com::3ba88787-b8da-4fc8-a417-83f627a88c5e" providerId="AD" clId="Web-{29BB7AED-AB45-4823-308E-CAA3714EDA3D}" dt="2020-06-26T09:07:18.088" v="773" actId="20577"/>
          <ac:spMkLst>
            <pc:docMk/>
            <pc:sldMk cId="3225434964" sldId="365"/>
            <ac:spMk id="10" creationId="{9A12C887-F2A3-44AE-B14D-889C875FFA4A}"/>
          </ac:spMkLst>
        </pc:spChg>
        <pc:spChg chg="mod">
          <ac:chgData name="内田 陽子" userId="S::yoko_uchida@jpfgojp.onmicrosoft.com::3ba88787-b8da-4fc8-a417-83f627a88c5e" providerId="AD" clId="Web-{29BB7AED-AB45-4823-308E-CAA3714EDA3D}" dt="2020-06-26T09:07:07.104" v="764" actId="20577"/>
          <ac:spMkLst>
            <pc:docMk/>
            <pc:sldMk cId="3225434964" sldId="365"/>
            <ac:spMk id="11" creationId="{9557DDCB-0AF4-4AFF-A705-E5DBBE957561}"/>
          </ac:spMkLst>
        </pc:spChg>
      </pc:sldChg>
      <pc:sldChg chg="modSp del ord">
        <pc:chgData name="内田 陽子" userId="S::yoko_uchida@jpfgojp.onmicrosoft.com::3ba88787-b8da-4fc8-a417-83f627a88c5e" providerId="AD" clId="Web-{29BB7AED-AB45-4823-308E-CAA3714EDA3D}" dt="2020-06-26T12:19:59.067" v="1846"/>
        <pc:sldMkLst>
          <pc:docMk/>
          <pc:sldMk cId="3220057753" sldId="368"/>
        </pc:sldMkLst>
        <pc:spChg chg="mod">
          <ac:chgData name="内田 陽子" userId="S::yoko_uchida@jpfgojp.onmicrosoft.com::3ba88787-b8da-4fc8-a417-83f627a88c5e" providerId="AD" clId="Web-{29BB7AED-AB45-4823-308E-CAA3714EDA3D}" dt="2020-06-26T11:57:59.415" v="1584" actId="20577"/>
          <ac:spMkLst>
            <pc:docMk/>
            <pc:sldMk cId="3220057753" sldId="368"/>
            <ac:spMk id="3" creationId="{00000000-0000-0000-0000-000000000000}"/>
          </ac:spMkLst>
        </pc:spChg>
        <pc:spChg chg="mod">
          <ac:chgData name="内田 陽子" userId="S::yoko_uchida@jpfgojp.onmicrosoft.com::3ba88787-b8da-4fc8-a417-83f627a88c5e" providerId="AD" clId="Web-{29BB7AED-AB45-4823-308E-CAA3714EDA3D}" dt="2020-06-26T12:02:47.811" v="1672" actId="20577"/>
          <ac:spMkLst>
            <pc:docMk/>
            <pc:sldMk cId="3220057753" sldId="368"/>
            <ac:spMk id="4" creationId="{00000000-0000-0000-0000-000000000000}"/>
          </ac:spMkLst>
        </pc:spChg>
        <pc:spChg chg="mod">
          <ac:chgData name="内田 陽子" userId="S::yoko_uchida@jpfgojp.onmicrosoft.com::3ba88787-b8da-4fc8-a417-83f627a88c5e" providerId="AD" clId="Web-{29BB7AED-AB45-4823-308E-CAA3714EDA3D}" dt="2020-06-26T11:58:20.712" v="1588" actId="1076"/>
          <ac:spMkLst>
            <pc:docMk/>
            <pc:sldMk cId="3220057753" sldId="368"/>
            <ac:spMk id="7" creationId="{1AF68CEC-B70C-4DFA-9973-E5B8A12ED17D}"/>
          </ac:spMkLst>
        </pc:spChg>
      </pc:sldChg>
      <pc:sldChg chg="addSp delSp modSp ord">
        <pc:chgData name="内田 陽子" userId="S::yoko_uchida@jpfgojp.onmicrosoft.com::3ba88787-b8da-4fc8-a417-83f627a88c5e" providerId="AD" clId="Web-{29BB7AED-AB45-4823-308E-CAA3714EDA3D}" dt="2020-06-26T12:24:47.271" v="1964" actId="20577"/>
        <pc:sldMkLst>
          <pc:docMk/>
          <pc:sldMk cId="465409923" sldId="375"/>
        </pc:sldMkLst>
        <pc:spChg chg="mod">
          <ac:chgData name="内田 陽子" userId="S::yoko_uchida@jpfgojp.onmicrosoft.com::3ba88787-b8da-4fc8-a417-83f627a88c5e" providerId="AD" clId="Web-{29BB7AED-AB45-4823-308E-CAA3714EDA3D}" dt="2020-06-26T12:24:47.271" v="1964" actId="20577"/>
          <ac:spMkLst>
            <pc:docMk/>
            <pc:sldMk cId="465409923" sldId="375"/>
            <ac:spMk id="4" creationId="{00000000-0000-0000-0000-000000000000}"/>
          </ac:spMkLst>
        </pc:spChg>
        <pc:spChg chg="mod">
          <ac:chgData name="内田 陽子" userId="S::yoko_uchida@jpfgojp.onmicrosoft.com::3ba88787-b8da-4fc8-a417-83f627a88c5e" providerId="AD" clId="Web-{29BB7AED-AB45-4823-308E-CAA3714EDA3D}" dt="2020-06-26T12:14:01.453" v="1802" actId="1076"/>
          <ac:spMkLst>
            <pc:docMk/>
            <pc:sldMk cId="465409923" sldId="375"/>
            <ac:spMk id="16" creationId="{A9654102-D980-4A60-89D9-3C6134686C14}"/>
          </ac:spMkLst>
        </pc:spChg>
        <pc:picChg chg="add mod modCrop">
          <ac:chgData name="内田 陽子" userId="S::yoko_uchida@jpfgojp.onmicrosoft.com::3ba88787-b8da-4fc8-a417-83f627a88c5e" providerId="AD" clId="Web-{29BB7AED-AB45-4823-308E-CAA3714EDA3D}" dt="2020-06-26T12:11:33.671" v="1781" actId="1076"/>
          <ac:picMkLst>
            <pc:docMk/>
            <pc:sldMk cId="465409923" sldId="375"/>
            <ac:picMk id="2" creationId="{948D4CC1-FA34-4637-90B6-3FB356FCB887}"/>
          </ac:picMkLst>
        </pc:picChg>
        <pc:picChg chg="del">
          <ac:chgData name="内田 陽子" userId="S::yoko_uchida@jpfgojp.onmicrosoft.com::3ba88787-b8da-4fc8-a417-83f627a88c5e" providerId="AD" clId="Web-{29BB7AED-AB45-4823-308E-CAA3714EDA3D}" dt="2020-06-26T12:08:52.093" v="1768"/>
          <ac:picMkLst>
            <pc:docMk/>
            <pc:sldMk cId="465409923" sldId="375"/>
            <ac:picMk id="3" creationId="{3E951C2D-C94D-4F9E-940D-20F18F42FEBC}"/>
          </ac:picMkLst>
        </pc:picChg>
        <pc:picChg chg="add mod modCrop">
          <ac:chgData name="内田 陽子" userId="S::yoko_uchida@jpfgojp.onmicrosoft.com::3ba88787-b8da-4fc8-a417-83f627a88c5e" providerId="AD" clId="Web-{29BB7AED-AB45-4823-308E-CAA3714EDA3D}" dt="2020-06-26T12:13:13.828" v="1797" actId="1076"/>
          <ac:picMkLst>
            <pc:docMk/>
            <pc:sldMk cId="465409923" sldId="375"/>
            <ac:picMk id="5" creationId="{3653EA98-AD12-4B3B-AC17-DAA908E7E47B}"/>
          </ac:picMkLst>
        </pc:picChg>
      </pc:sldChg>
      <pc:sldChg chg="modSp">
        <pc:chgData name="内田 陽子" userId="S::yoko_uchida@jpfgojp.onmicrosoft.com::3ba88787-b8da-4fc8-a417-83f627a88c5e" providerId="AD" clId="Web-{29BB7AED-AB45-4823-308E-CAA3714EDA3D}" dt="2020-06-25T13:38:11.423" v="261" actId="1076"/>
        <pc:sldMkLst>
          <pc:docMk/>
          <pc:sldMk cId="3798892302" sldId="399"/>
        </pc:sldMkLst>
        <pc:spChg chg="mod">
          <ac:chgData name="内田 陽子" userId="S::yoko_uchida@jpfgojp.onmicrosoft.com::3ba88787-b8da-4fc8-a417-83f627a88c5e" providerId="AD" clId="Web-{29BB7AED-AB45-4823-308E-CAA3714EDA3D}" dt="2020-06-25T13:37:50.204" v="248" actId="20577"/>
          <ac:spMkLst>
            <pc:docMk/>
            <pc:sldMk cId="3798892302" sldId="399"/>
            <ac:spMk id="2" creationId="{9F693A7D-E8A1-4B5F-AD9D-F60CEF9E762C}"/>
          </ac:spMkLst>
        </pc:spChg>
        <pc:spChg chg="mod">
          <ac:chgData name="内田 陽子" userId="S::yoko_uchida@jpfgojp.onmicrosoft.com::3ba88787-b8da-4fc8-a417-83f627a88c5e" providerId="AD" clId="Web-{29BB7AED-AB45-4823-308E-CAA3714EDA3D}" dt="2020-06-25T13:37:25.032" v="235" actId="20577"/>
          <ac:spMkLst>
            <pc:docMk/>
            <pc:sldMk cId="3798892302" sldId="399"/>
            <ac:spMk id="3" creationId="{00000000-0000-0000-0000-000000000000}"/>
          </ac:spMkLst>
        </pc:spChg>
        <pc:spChg chg="mod">
          <ac:chgData name="内田 陽子" userId="S::yoko_uchida@jpfgojp.onmicrosoft.com::3ba88787-b8da-4fc8-a417-83f627a88c5e" providerId="AD" clId="Web-{29BB7AED-AB45-4823-308E-CAA3714EDA3D}" dt="2020-06-25T13:38:11.423" v="261" actId="1076"/>
          <ac:spMkLst>
            <pc:docMk/>
            <pc:sldMk cId="3798892302" sldId="399"/>
            <ac:spMk id="4" creationId="{00000000-0000-0000-0000-000000000000}"/>
          </ac:spMkLst>
        </pc:spChg>
        <pc:spChg chg="mod">
          <ac:chgData name="内田 陽子" userId="S::yoko_uchida@jpfgojp.onmicrosoft.com::3ba88787-b8da-4fc8-a417-83f627a88c5e" providerId="AD" clId="Web-{29BB7AED-AB45-4823-308E-CAA3714EDA3D}" dt="2020-06-25T13:37:57.251" v="257" actId="20577"/>
          <ac:spMkLst>
            <pc:docMk/>
            <pc:sldMk cId="3798892302" sldId="399"/>
            <ac:spMk id="11" creationId="{9557DDCB-0AF4-4AFF-A705-E5DBBE957561}"/>
          </ac:spMkLst>
        </pc:spChg>
      </pc:sldChg>
      <pc:sldChg chg="modSp">
        <pc:chgData name="内田 陽子" userId="S::yoko_uchida@jpfgojp.onmicrosoft.com::3ba88787-b8da-4fc8-a417-83f627a88c5e" providerId="AD" clId="Web-{29BB7AED-AB45-4823-308E-CAA3714EDA3D}" dt="2020-06-25T13:40:40.471" v="309" actId="1076"/>
        <pc:sldMkLst>
          <pc:docMk/>
          <pc:sldMk cId="2793208187" sldId="400"/>
        </pc:sldMkLst>
        <pc:spChg chg="mod">
          <ac:chgData name="内田 陽子" userId="S::yoko_uchida@jpfgojp.onmicrosoft.com::3ba88787-b8da-4fc8-a417-83f627a88c5e" providerId="AD" clId="Web-{29BB7AED-AB45-4823-308E-CAA3714EDA3D}" dt="2020-06-25T13:40:25.002" v="307" actId="1076"/>
          <ac:spMkLst>
            <pc:docMk/>
            <pc:sldMk cId="2793208187" sldId="400"/>
            <ac:spMk id="2" creationId="{9F693A7D-E8A1-4B5F-AD9D-F60CEF9E762C}"/>
          </ac:spMkLst>
        </pc:spChg>
        <pc:spChg chg="mod">
          <ac:chgData name="内田 陽子" userId="S::yoko_uchida@jpfgojp.onmicrosoft.com::3ba88787-b8da-4fc8-a417-83f627a88c5e" providerId="AD" clId="Web-{29BB7AED-AB45-4823-308E-CAA3714EDA3D}" dt="2020-06-25T13:40:06.877" v="290" actId="20577"/>
          <ac:spMkLst>
            <pc:docMk/>
            <pc:sldMk cId="2793208187" sldId="400"/>
            <ac:spMk id="3" creationId="{00000000-0000-0000-0000-000000000000}"/>
          </ac:spMkLst>
        </pc:spChg>
        <pc:spChg chg="mod">
          <ac:chgData name="内田 陽子" userId="S::yoko_uchida@jpfgojp.onmicrosoft.com::3ba88787-b8da-4fc8-a417-83f627a88c5e" providerId="AD" clId="Web-{29BB7AED-AB45-4823-308E-CAA3714EDA3D}" dt="2020-06-25T13:40:40.471" v="309" actId="1076"/>
          <ac:spMkLst>
            <pc:docMk/>
            <pc:sldMk cId="2793208187" sldId="400"/>
            <ac:spMk id="4" creationId="{00000000-0000-0000-0000-000000000000}"/>
          </ac:spMkLst>
        </pc:spChg>
      </pc:sldChg>
      <pc:sldChg chg="modSp ord">
        <pc:chgData name="内田 陽子" userId="S::yoko_uchida@jpfgojp.onmicrosoft.com::3ba88787-b8da-4fc8-a417-83f627a88c5e" providerId="AD" clId="Web-{29BB7AED-AB45-4823-308E-CAA3714EDA3D}" dt="2020-06-26T09:00:44.367" v="627" actId="1076"/>
        <pc:sldMkLst>
          <pc:docMk/>
          <pc:sldMk cId="136655555" sldId="401"/>
        </pc:sldMkLst>
        <pc:spChg chg="mod">
          <ac:chgData name="内田 陽子" userId="S::yoko_uchida@jpfgojp.onmicrosoft.com::3ba88787-b8da-4fc8-a417-83f627a88c5e" providerId="AD" clId="Web-{29BB7AED-AB45-4823-308E-CAA3714EDA3D}" dt="2020-06-26T00:59:48.968" v="477" actId="20577"/>
          <ac:spMkLst>
            <pc:docMk/>
            <pc:sldMk cId="136655555" sldId="401"/>
            <ac:spMk id="2" creationId="{9F693A7D-E8A1-4B5F-AD9D-F60CEF9E762C}"/>
          </ac:spMkLst>
        </pc:spChg>
        <pc:spChg chg="mod">
          <ac:chgData name="内田 陽子" userId="S::yoko_uchida@jpfgojp.onmicrosoft.com::3ba88787-b8da-4fc8-a417-83f627a88c5e" providerId="AD" clId="Web-{29BB7AED-AB45-4823-308E-CAA3714EDA3D}" dt="2020-06-26T00:58:22.359" v="400" actId="14100"/>
          <ac:spMkLst>
            <pc:docMk/>
            <pc:sldMk cId="136655555" sldId="401"/>
            <ac:spMk id="3" creationId="{00000000-0000-0000-0000-000000000000}"/>
          </ac:spMkLst>
        </pc:spChg>
        <pc:spChg chg="mod">
          <ac:chgData name="内田 陽子" userId="S::yoko_uchida@jpfgojp.onmicrosoft.com::3ba88787-b8da-4fc8-a417-83f627a88c5e" providerId="AD" clId="Web-{29BB7AED-AB45-4823-308E-CAA3714EDA3D}" dt="2020-06-26T09:00:44.367" v="627" actId="1076"/>
          <ac:spMkLst>
            <pc:docMk/>
            <pc:sldMk cId="136655555" sldId="401"/>
            <ac:spMk id="4" creationId="{00000000-0000-0000-0000-000000000000}"/>
          </ac:spMkLst>
        </pc:spChg>
        <pc:spChg chg="mod">
          <ac:chgData name="内田 陽子" userId="S::yoko_uchida@jpfgojp.onmicrosoft.com::3ba88787-b8da-4fc8-a417-83f627a88c5e" providerId="AD" clId="Web-{29BB7AED-AB45-4823-308E-CAA3714EDA3D}" dt="2020-06-26T01:00:17.422" v="489" actId="1076"/>
          <ac:spMkLst>
            <pc:docMk/>
            <pc:sldMk cId="136655555" sldId="401"/>
            <ac:spMk id="7" creationId="{1AF68CEC-B70C-4DFA-9973-E5B8A12ED17D}"/>
          </ac:spMkLst>
        </pc:spChg>
        <pc:spChg chg="mod">
          <ac:chgData name="内田 陽子" userId="S::yoko_uchida@jpfgojp.onmicrosoft.com::3ba88787-b8da-4fc8-a417-83f627a88c5e" providerId="AD" clId="Web-{29BB7AED-AB45-4823-308E-CAA3714EDA3D}" dt="2020-06-26T01:01:21.734" v="566" actId="20577"/>
          <ac:spMkLst>
            <pc:docMk/>
            <pc:sldMk cId="136655555" sldId="401"/>
            <ac:spMk id="9" creationId="{48920A6D-E990-4345-B2E9-6CEDA0026157}"/>
          </ac:spMkLst>
        </pc:spChg>
        <pc:spChg chg="mod">
          <ac:chgData name="内田 陽子" userId="S::yoko_uchida@jpfgojp.onmicrosoft.com::3ba88787-b8da-4fc8-a417-83f627a88c5e" providerId="AD" clId="Web-{29BB7AED-AB45-4823-308E-CAA3714EDA3D}" dt="2020-06-26T01:00:04.781" v="486" actId="20577"/>
          <ac:spMkLst>
            <pc:docMk/>
            <pc:sldMk cId="136655555" sldId="401"/>
            <ac:spMk id="10" creationId="{9A12C887-F2A3-44AE-B14D-889C875FFA4A}"/>
          </ac:spMkLst>
        </pc:spChg>
        <pc:spChg chg="mod">
          <ac:chgData name="内田 陽子" userId="S::yoko_uchida@jpfgojp.onmicrosoft.com::3ba88787-b8da-4fc8-a417-83f627a88c5e" providerId="AD" clId="Web-{29BB7AED-AB45-4823-308E-CAA3714EDA3D}" dt="2020-06-26T01:00:39.765" v="521" actId="20577"/>
          <ac:spMkLst>
            <pc:docMk/>
            <pc:sldMk cId="136655555" sldId="401"/>
            <ac:spMk id="11" creationId="{9557DDCB-0AF4-4AFF-A705-E5DBBE957561}"/>
          </ac:spMkLst>
        </pc:spChg>
      </pc:sldChg>
      <pc:sldChg chg="modSp ord">
        <pc:chgData name="内田 陽子" userId="S::yoko_uchida@jpfgojp.onmicrosoft.com::3ba88787-b8da-4fc8-a417-83f627a88c5e" providerId="AD" clId="Web-{29BB7AED-AB45-4823-308E-CAA3714EDA3D}" dt="2020-06-26T09:20:26.923" v="1012" actId="20577"/>
        <pc:sldMkLst>
          <pc:docMk/>
          <pc:sldMk cId="3865722586" sldId="402"/>
        </pc:sldMkLst>
        <pc:spChg chg="mod">
          <ac:chgData name="内田 陽子" userId="S::yoko_uchida@jpfgojp.onmicrosoft.com::3ba88787-b8da-4fc8-a417-83f627a88c5e" providerId="AD" clId="Web-{29BB7AED-AB45-4823-308E-CAA3714EDA3D}" dt="2020-06-26T09:16:32.765" v="932" actId="20577"/>
          <ac:spMkLst>
            <pc:docMk/>
            <pc:sldMk cId="3865722586" sldId="402"/>
            <ac:spMk id="2" creationId="{9F693A7D-E8A1-4B5F-AD9D-F60CEF9E762C}"/>
          </ac:spMkLst>
        </pc:spChg>
        <pc:spChg chg="mod">
          <ac:chgData name="内田 陽子" userId="S::yoko_uchida@jpfgojp.onmicrosoft.com::3ba88787-b8da-4fc8-a417-83f627a88c5e" providerId="AD" clId="Web-{29BB7AED-AB45-4823-308E-CAA3714EDA3D}" dt="2020-06-26T09:20:26.923" v="1012" actId="20577"/>
          <ac:spMkLst>
            <pc:docMk/>
            <pc:sldMk cId="3865722586" sldId="402"/>
            <ac:spMk id="3" creationId="{00000000-0000-0000-0000-000000000000}"/>
          </ac:spMkLst>
        </pc:spChg>
        <pc:spChg chg="mod">
          <ac:chgData name="内田 陽子" userId="S::yoko_uchida@jpfgojp.onmicrosoft.com::3ba88787-b8da-4fc8-a417-83f627a88c5e" providerId="AD" clId="Web-{29BB7AED-AB45-4823-308E-CAA3714EDA3D}" dt="2020-06-26T09:16:03.952" v="908" actId="20577"/>
          <ac:spMkLst>
            <pc:docMk/>
            <pc:sldMk cId="3865722586" sldId="402"/>
            <ac:spMk id="4" creationId="{00000000-0000-0000-0000-000000000000}"/>
          </ac:spMkLst>
        </pc:spChg>
        <pc:spChg chg="mod">
          <ac:chgData name="内田 陽子" userId="S::yoko_uchida@jpfgojp.onmicrosoft.com::3ba88787-b8da-4fc8-a417-83f627a88c5e" providerId="AD" clId="Web-{29BB7AED-AB45-4823-308E-CAA3714EDA3D}" dt="2020-06-26T09:16:13.155" v="909" actId="1076"/>
          <ac:spMkLst>
            <pc:docMk/>
            <pc:sldMk cId="3865722586" sldId="402"/>
            <ac:spMk id="7" creationId="{1AF68CEC-B70C-4DFA-9973-E5B8A12ED17D}"/>
          </ac:spMkLst>
        </pc:spChg>
        <pc:spChg chg="mod">
          <ac:chgData name="内田 陽子" userId="S::yoko_uchida@jpfgojp.onmicrosoft.com::3ba88787-b8da-4fc8-a417-83f627a88c5e" providerId="AD" clId="Web-{29BB7AED-AB45-4823-308E-CAA3714EDA3D}" dt="2020-06-26T09:16:47.358" v="941" actId="20577"/>
          <ac:spMkLst>
            <pc:docMk/>
            <pc:sldMk cId="3865722586" sldId="402"/>
            <ac:spMk id="12" creationId="{B56575D4-765F-4956-A373-F79DD7F9F5B3}"/>
          </ac:spMkLst>
        </pc:spChg>
        <pc:spChg chg="mod">
          <ac:chgData name="内田 陽子" userId="S::yoko_uchida@jpfgojp.onmicrosoft.com::3ba88787-b8da-4fc8-a417-83f627a88c5e" providerId="AD" clId="Web-{29BB7AED-AB45-4823-308E-CAA3714EDA3D}" dt="2020-06-26T09:17:47.312" v="998" actId="20577"/>
          <ac:spMkLst>
            <pc:docMk/>
            <pc:sldMk cId="3865722586" sldId="402"/>
            <ac:spMk id="13" creationId="{1F3CC64E-63E7-4FD9-B6B5-46AD8E2AA81A}"/>
          </ac:spMkLst>
        </pc:spChg>
        <pc:spChg chg="mod">
          <ac:chgData name="内田 陽子" userId="S::yoko_uchida@jpfgojp.onmicrosoft.com::3ba88787-b8da-4fc8-a417-83f627a88c5e" providerId="AD" clId="Web-{29BB7AED-AB45-4823-308E-CAA3714EDA3D}" dt="2020-06-26T09:17:18.437" v="993" actId="20577"/>
          <ac:spMkLst>
            <pc:docMk/>
            <pc:sldMk cId="3865722586" sldId="402"/>
            <ac:spMk id="14" creationId="{E81F51A5-8175-464B-A1AE-19542C1F9BA4}"/>
          </ac:spMkLst>
        </pc:spChg>
      </pc:sldChg>
      <pc:sldChg chg="ord">
        <pc:chgData name="内田 陽子" userId="S::yoko_uchida@jpfgojp.onmicrosoft.com::3ba88787-b8da-4fc8-a417-83f627a88c5e" providerId="AD" clId="Web-{29BB7AED-AB45-4823-308E-CAA3714EDA3D}" dt="2020-06-26T09:12:05.809" v="847"/>
        <pc:sldMkLst>
          <pc:docMk/>
          <pc:sldMk cId="3578036019" sldId="403"/>
        </pc:sldMkLst>
      </pc:sldChg>
      <pc:sldChg chg="addSp delSp modSp ord">
        <pc:chgData name="内田 陽子" userId="S::yoko_uchida@jpfgojp.onmicrosoft.com::3ba88787-b8da-4fc8-a417-83f627a88c5e" providerId="AD" clId="Web-{29BB7AED-AB45-4823-308E-CAA3714EDA3D}" dt="2020-06-26T12:37:27.529" v="2178" actId="1076"/>
        <pc:sldMkLst>
          <pc:docMk/>
          <pc:sldMk cId="1866535682" sldId="406"/>
        </pc:sldMkLst>
        <pc:spChg chg="mod">
          <ac:chgData name="内田 陽子" userId="S::yoko_uchida@jpfgojp.onmicrosoft.com::3ba88787-b8da-4fc8-a417-83f627a88c5e" providerId="AD" clId="Web-{29BB7AED-AB45-4823-308E-CAA3714EDA3D}" dt="2020-06-26T12:37:17.826" v="2175" actId="1076"/>
          <ac:spMkLst>
            <pc:docMk/>
            <pc:sldMk cId="1866535682" sldId="406"/>
            <ac:spMk id="2" creationId="{9F693A7D-E8A1-4B5F-AD9D-F60CEF9E762C}"/>
          </ac:spMkLst>
        </pc:spChg>
        <pc:spChg chg="mod">
          <ac:chgData name="内田 陽子" userId="S::yoko_uchida@jpfgojp.onmicrosoft.com::3ba88787-b8da-4fc8-a417-83f627a88c5e" providerId="AD" clId="Web-{29BB7AED-AB45-4823-308E-CAA3714EDA3D}" dt="2020-06-26T12:31:31.590" v="2056" actId="20577"/>
          <ac:spMkLst>
            <pc:docMk/>
            <pc:sldMk cId="1866535682" sldId="406"/>
            <ac:spMk id="3" creationId="{00000000-0000-0000-0000-000000000000}"/>
          </ac:spMkLst>
        </pc:spChg>
        <pc:spChg chg="del">
          <ac:chgData name="内田 陽子" userId="S::yoko_uchida@jpfgojp.onmicrosoft.com::3ba88787-b8da-4fc8-a417-83f627a88c5e" providerId="AD" clId="Web-{29BB7AED-AB45-4823-308E-CAA3714EDA3D}" dt="2020-06-26T12:25:46.917" v="1965"/>
          <ac:spMkLst>
            <pc:docMk/>
            <pc:sldMk cId="1866535682" sldId="406"/>
            <ac:spMk id="4" creationId="{00000000-0000-0000-0000-000000000000}"/>
          </ac:spMkLst>
        </pc:spChg>
        <pc:spChg chg="add del mod">
          <ac:chgData name="内田 陽子" userId="S::yoko_uchida@jpfgojp.onmicrosoft.com::3ba88787-b8da-4fc8-a417-83f627a88c5e" providerId="AD" clId="Web-{29BB7AED-AB45-4823-308E-CAA3714EDA3D}" dt="2020-06-26T12:28:06.918" v="1995"/>
          <ac:spMkLst>
            <pc:docMk/>
            <pc:sldMk cId="1866535682" sldId="406"/>
            <ac:spMk id="6" creationId="{EABCDC72-AB60-4268-BABA-3690BB7DF8D7}"/>
          </ac:spMkLst>
        </pc:spChg>
        <pc:spChg chg="mod">
          <ac:chgData name="内田 陽子" userId="S::yoko_uchida@jpfgojp.onmicrosoft.com::3ba88787-b8da-4fc8-a417-83f627a88c5e" providerId="AD" clId="Web-{29BB7AED-AB45-4823-308E-CAA3714EDA3D}" dt="2020-06-26T12:31:42.793" v="2057" actId="1076"/>
          <ac:spMkLst>
            <pc:docMk/>
            <pc:sldMk cId="1866535682" sldId="406"/>
            <ac:spMk id="7" creationId="{1AF68CEC-B70C-4DFA-9973-E5B8A12ED17D}"/>
          </ac:spMkLst>
        </pc:spChg>
        <pc:spChg chg="add mod">
          <ac:chgData name="内田 陽子" userId="S::yoko_uchida@jpfgojp.onmicrosoft.com::3ba88787-b8da-4fc8-a417-83f627a88c5e" providerId="AD" clId="Web-{29BB7AED-AB45-4823-308E-CAA3714EDA3D}" dt="2020-06-26T12:30:30.278" v="2041" actId="20577"/>
          <ac:spMkLst>
            <pc:docMk/>
            <pc:sldMk cId="1866535682" sldId="406"/>
            <ac:spMk id="8" creationId="{3630D1EC-AA07-4580-A085-C3205EBD5D89}"/>
          </ac:spMkLst>
        </pc:spChg>
        <pc:spChg chg="mod">
          <ac:chgData name="内田 陽子" userId="S::yoko_uchida@jpfgojp.onmicrosoft.com::3ba88787-b8da-4fc8-a417-83f627a88c5e" providerId="AD" clId="Web-{29BB7AED-AB45-4823-308E-CAA3714EDA3D}" dt="2020-06-26T12:37:23.420" v="2177" actId="1076"/>
          <ac:spMkLst>
            <pc:docMk/>
            <pc:sldMk cId="1866535682" sldId="406"/>
            <ac:spMk id="12" creationId="{6F3A0298-66E6-4944-98E3-AFEC4CD74146}"/>
          </ac:spMkLst>
        </pc:spChg>
        <pc:spChg chg="mod">
          <ac:chgData name="内田 陽子" userId="S::yoko_uchida@jpfgojp.onmicrosoft.com::3ba88787-b8da-4fc8-a417-83f627a88c5e" providerId="AD" clId="Web-{29BB7AED-AB45-4823-308E-CAA3714EDA3D}" dt="2020-06-26T12:37:27.529" v="2178" actId="1076"/>
          <ac:spMkLst>
            <pc:docMk/>
            <pc:sldMk cId="1866535682" sldId="406"/>
            <ac:spMk id="13" creationId="{65159E38-5508-45DB-9331-9F13758B9F04}"/>
          </ac:spMkLst>
        </pc:spChg>
        <pc:spChg chg="mod">
          <ac:chgData name="内田 陽子" userId="S::yoko_uchida@jpfgojp.onmicrosoft.com::3ba88787-b8da-4fc8-a417-83f627a88c5e" providerId="AD" clId="Web-{29BB7AED-AB45-4823-308E-CAA3714EDA3D}" dt="2020-06-26T12:37:11.420" v="2172" actId="20577"/>
          <ac:spMkLst>
            <pc:docMk/>
            <pc:sldMk cId="1866535682" sldId="406"/>
            <ac:spMk id="14" creationId="{8335A247-BD9C-4A5A-9D96-6CDB89C0F48A}"/>
          </ac:spMkLst>
        </pc:spChg>
      </pc:sldChg>
      <pc:sldChg chg="addSp delSp modSp ord">
        <pc:chgData name="内田 陽子" userId="S::yoko_uchida@jpfgojp.onmicrosoft.com::3ba88787-b8da-4fc8-a417-83f627a88c5e" providerId="AD" clId="Web-{29BB7AED-AB45-4823-308E-CAA3714EDA3D}" dt="2020-06-26T09:30:31.818" v="1216"/>
        <pc:sldMkLst>
          <pc:docMk/>
          <pc:sldMk cId="3672275379" sldId="410"/>
        </pc:sldMkLst>
        <pc:spChg chg="del">
          <ac:chgData name="内田 陽子" userId="S::yoko_uchida@jpfgojp.onmicrosoft.com::3ba88787-b8da-4fc8-a417-83f627a88c5e" providerId="AD" clId="Web-{29BB7AED-AB45-4823-308E-CAA3714EDA3D}" dt="2020-06-26T09:29:32.896" v="1208"/>
          <ac:spMkLst>
            <pc:docMk/>
            <pc:sldMk cId="3672275379" sldId="410"/>
            <ac:spMk id="2" creationId="{9F693A7D-E8A1-4B5F-AD9D-F60CEF9E762C}"/>
          </ac:spMkLst>
        </pc:spChg>
        <pc:spChg chg="del">
          <ac:chgData name="内田 陽子" userId="S::yoko_uchida@jpfgojp.onmicrosoft.com::3ba88787-b8da-4fc8-a417-83f627a88c5e" providerId="AD" clId="Web-{29BB7AED-AB45-4823-308E-CAA3714EDA3D}" dt="2020-06-26T09:29:36.005" v="1209"/>
          <ac:spMkLst>
            <pc:docMk/>
            <pc:sldMk cId="3672275379" sldId="410"/>
            <ac:spMk id="3" creationId="{00000000-0000-0000-0000-000000000000}"/>
          </ac:spMkLst>
        </pc:spChg>
        <pc:spChg chg="del">
          <ac:chgData name="内田 陽子" userId="S::yoko_uchida@jpfgojp.onmicrosoft.com::3ba88787-b8da-4fc8-a417-83f627a88c5e" providerId="AD" clId="Web-{29BB7AED-AB45-4823-308E-CAA3714EDA3D}" dt="2020-06-26T09:28:49.661" v="1198"/>
          <ac:spMkLst>
            <pc:docMk/>
            <pc:sldMk cId="3672275379" sldId="410"/>
            <ac:spMk id="4" creationId="{00000000-0000-0000-0000-000000000000}"/>
          </ac:spMkLst>
        </pc:spChg>
        <pc:spChg chg="add del mod">
          <ac:chgData name="内田 陽子" userId="S::yoko_uchida@jpfgojp.onmicrosoft.com::3ba88787-b8da-4fc8-a417-83f627a88c5e" providerId="AD" clId="Web-{29BB7AED-AB45-4823-308E-CAA3714EDA3D}" dt="2020-06-26T09:29:05.114" v="1200"/>
          <ac:spMkLst>
            <pc:docMk/>
            <pc:sldMk cId="3672275379" sldId="410"/>
            <ac:spMk id="8" creationId="{1DB2FE82-1060-4A0B-868A-A743B1D7BF83}"/>
          </ac:spMkLst>
        </pc:spChg>
        <pc:spChg chg="del">
          <ac:chgData name="内田 陽子" userId="S::yoko_uchida@jpfgojp.onmicrosoft.com::3ba88787-b8da-4fc8-a417-83f627a88c5e" providerId="AD" clId="Web-{29BB7AED-AB45-4823-308E-CAA3714EDA3D}" dt="2020-06-26T09:29:32.896" v="1207"/>
          <ac:spMkLst>
            <pc:docMk/>
            <pc:sldMk cId="3672275379" sldId="410"/>
            <ac:spMk id="9" creationId="{48920A6D-E990-4345-B2E9-6CEDA0026157}"/>
          </ac:spMkLst>
        </pc:spChg>
        <pc:spChg chg="del">
          <ac:chgData name="内田 陽子" userId="S::yoko_uchida@jpfgojp.onmicrosoft.com::3ba88787-b8da-4fc8-a417-83f627a88c5e" providerId="AD" clId="Web-{29BB7AED-AB45-4823-308E-CAA3714EDA3D}" dt="2020-06-26T09:29:32.896" v="1206"/>
          <ac:spMkLst>
            <pc:docMk/>
            <pc:sldMk cId="3672275379" sldId="410"/>
            <ac:spMk id="10" creationId="{9A12C887-F2A3-44AE-B14D-889C875FFA4A}"/>
          </ac:spMkLst>
        </pc:spChg>
        <pc:spChg chg="del">
          <ac:chgData name="内田 陽子" userId="S::yoko_uchida@jpfgojp.onmicrosoft.com::3ba88787-b8da-4fc8-a417-83f627a88c5e" providerId="AD" clId="Web-{29BB7AED-AB45-4823-308E-CAA3714EDA3D}" dt="2020-06-26T09:29:32.896" v="1205"/>
          <ac:spMkLst>
            <pc:docMk/>
            <pc:sldMk cId="3672275379" sldId="410"/>
            <ac:spMk id="11" creationId="{9557DDCB-0AF4-4AFF-A705-E5DBBE957561}"/>
          </ac:spMkLst>
        </pc:spChg>
        <pc:spChg chg="add">
          <ac:chgData name="内田 陽子" userId="S::yoko_uchida@jpfgojp.onmicrosoft.com::3ba88787-b8da-4fc8-a417-83f627a88c5e" providerId="AD" clId="Web-{29BB7AED-AB45-4823-308E-CAA3714EDA3D}" dt="2020-06-26T09:28:56.817" v="1199"/>
          <ac:spMkLst>
            <pc:docMk/>
            <pc:sldMk cId="3672275379" sldId="410"/>
            <ac:spMk id="13" creationId="{121BFB16-110D-4229-8048-3A80B9FC2EE8}"/>
          </ac:spMkLst>
        </pc:spChg>
        <pc:spChg chg="add mod ord">
          <ac:chgData name="内田 陽子" userId="S::yoko_uchida@jpfgojp.onmicrosoft.com::3ba88787-b8da-4fc8-a417-83f627a88c5e" providerId="AD" clId="Web-{29BB7AED-AB45-4823-308E-CAA3714EDA3D}" dt="2020-06-26T09:29:24.943" v="1204"/>
          <ac:spMkLst>
            <pc:docMk/>
            <pc:sldMk cId="3672275379" sldId="410"/>
            <ac:spMk id="15" creationId="{A725E558-26A7-4A85-8516-85738C4146CE}"/>
          </ac:spMkLst>
        </pc:spChg>
        <pc:spChg chg="add del mod">
          <ac:chgData name="内田 陽子" userId="S::yoko_uchida@jpfgojp.onmicrosoft.com::3ba88787-b8da-4fc8-a417-83f627a88c5e" providerId="AD" clId="Web-{29BB7AED-AB45-4823-308E-CAA3714EDA3D}" dt="2020-06-26T09:29:43.287" v="1210"/>
          <ac:spMkLst>
            <pc:docMk/>
            <pc:sldMk cId="3672275379" sldId="410"/>
            <ac:spMk id="17" creationId="{90994242-F3FB-4F28-9DF3-81D4A05EC4AD}"/>
          </ac:spMkLst>
        </pc:spChg>
        <pc:picChg chg="del">
          <ac:chgData name="内田 陽子" userId="S::yoko_uchida@jpfgojp.onmicrosoft.com::3ba88787-b8da-4fc8-a417-83f627a88c5e" providerId="AD" clId="Web-{29BB7AED-AB45-4823-308E-CAA3714EDA3D}" dt="2020-06-26T09:30:31.818" v="1216"/>
          <ac:picMkLst>
            <pc:docMk/>
            <pc:sldMk cId="3672275379" sldId="410"/>
            <ac:picMk id="5" creationId="{5351D6A3-5E43-4686-8F35-DA8B64C2BBD8}"/>
          </ac:picMkLst>
        </pc:picChg>
        <pc:picChg chg="add mod ord">
          <ac:chgData name="内田 陽子" userId="S::yoko_uchida@jpfgojp.onmicrosoft.com::3ba88787-b8da-4fc8-a417-83f627a88c5e" providerId="AD" clId="Web-{29BB7AED-AB45-4823-308E-CAA3714EDA3D}" dt="2020-06-26T09:30:29.396" v="1215"/>
          <ac:picMkLst>
            <pc:docMk/>
            <pc:sldMk cId="3672275379" sldId="410"/>
            <ac:picMk id="18" creationId="{D52EA3F9-7A02-49C3-9674-CF84913C8F1B}"/>
          </ac:picMkLst>
        </pc:picChg>
      </pc:sldChg>
      <pc:sldChg chg="addSp delSp modSp ord addAnim delAnim">
        <pc:chgData name="内田 陽子" userId="S::yoko_uchida@jpfgojp.onmicrosoft.com::3ba88787-b8da-4fc8-a417-83f627a88c5e" providerId="AD" clId="Web-{29BB7AED-AB45-4823-308E-CAA3714EDA3D}" dt="2020-06-26T12:05:24.936" v="1710" actId="1076"/>
        <pc:sldMkLst>
          <pc:docMk/>
          <pc:sldMk cId="4034055592" sldId="411"/>
        </pc:sldMkLst>
        <pc:spChg chg="add del">
          <ac:chgData name="内田 陽子" userId="S::yoko_uchida@jpfgojp.onmicrosoft.com::3ba88787-b8da-4fc8-a417-83f627a88c5e" providerId="AD" clId="Web-{29BB7AED-AB45-4823-308E-CAA3714EDA3D}" dt="2020-06-26T12:04:12.248" v="1701"/>
          <ac:spMkLst>
            <pc:docMk/>
            <pc:sldMk cId="4034055592" sldId="411"/>
            <ac:spMk id="2" creationId="{9F693A7D-E8A1-4B5F-AD9D-F60CEF9E762C}"/>
          </ac:spMkLst>
        </pc:spChg>
        <pc:spChg chg="add del">
          <ac:chgData name="内田 陽子" userId="S::yoko_uchida@jpfgojp.onmicrosoft.com::3ba88787-b8da-4fc8-a417-83f627a88c5e" providerId="AD" clId="Web-{29BB7AED-AB45-4823-308E-CAA3714EDA3D}" dt="2020-06-26T12:04:26.811" v="1703"/>
          <ac:spMkLst>
            <pc:docMk/>
            <pc:sldMk cId="4034055592" sldId="411"/>
            <ac:spMk id="3" creationId="{00000000-0000-0000-0000-000000000000}"/>
          </ac:spMkLst>
        </pc:spChg>
        <pc:spChg chg="del">
          <ac:chgData name="内田 陽子" userId="S::yoko_uchida@jpfgojp.onmicrosoft.com::3ba88787-b8da-4fc8-a417-83f627a88c5e" providerId="AD" clId="Web-{29BB7AED-AB45-4823-308E-CAA3714EDA3D}" dt="2020-06-26T12:03:09.467" v="1675"/>
          <ac:spMkLst>
            <pc:docMk/>
            <pc:sldMk cId="4034055592" sldId="411"/>
            <ac:spMk id="4" creationId="{00000000-0000-0000-0000-000000000000}"/>
          </ac:spMkLst>
        </pc:spChg>
        <pc:spChg chg="add ord">
          <ac:chgData name="内田 陽子" userId="S::yoko_uchida@jpfgojp.onmicrosoft.com::3ba88787-b8da-4fc8-a417-83f627a88c5e" providerId="AD" clId="Web-{29BB7AED-AB45-4823-308E-CAA3714EDA3D}" dt="2020-06-26T12:03:06.061" v="1674"/>
          <ac:spMkLst>
            <pc:docMk/>
            <pc:sldMk cId="4034055592" sldId="411"/>
            <ac:spMk id="6" creationId="{A4159E80-20CB-47D5-B1E2-1B3D9589B550}"/>
          </ac:spMkLst>
        </pc:spChg>
        <pc:spChg chg="add del">
          <ac:chgData name="内田 陽子" userId="S::yoko_uchida@jpfgojp.onmicrosoft.com::3ba88787-b8da-4fc8-a417-83f627a88c5e" providerId="AD" clId="Web-{29BB7AED-AB45-4823-308E-CAA3714EDA3D}" dt="2020-06-26T12:03:55.155" v="1693"/>
          <ac:spMkLst>
            <pc:docMk/>
            <pc:sldMk cId="4034055592" sldId="411"/>
            <ac:spMk id="7" creationId="{1AF68CEC-B70C-4DFA-9973-E5B8A12ED17D}"/>
          </ac:spMkLst>
        </pc:spChg>
        <pc:spChg chg="add del">
          <ac:chgData name="内田 陽子" userId="S::yoko_uchida@jpfgojp.onmicrosoft.com::3ba88787-b8da-4fc8-a417-83f627a88c5e" providerId="AD" clId="Web-{29BB7AED-AB45-4823-308E-CAA3714EDA3D}" dt="2020-06-26T12:04:12.248" v="1700"/>
          <ac:spMkLst>
            <pc:docMk/>
            <pc:sldMk cId="4034055592" sldId="411"/>
            <ac:spMk id="9" creationId="{48920A6D-E990-4345-B2E9-6CEDA0026157}"/>
          </ac:spMkLst>
        </pc:spChg>
        <pc:spChg chg="add del">
          <ac:chgData name="内田 陽子" userId="S::yoko_uchida@jpfgojp.onmicrosoft.com::3ba88787-b8da-4fc8-a417-83f627a88c5e" providerId="AD" clId="Web-{29BB7AED-AB45-4823-308E-CAA3714EDA3D}" dt="2020-06-26T12:04:12.248" v="1699"/>
          <ac:spMkLst>
            <pc:docMk/>
            <pc:sldMk cId="4034055592" sldId="411"/>
            <ac:spMk id="10" creationId="{9A12C887-F2A3-44AE-B14D-889C875FFA4A}"/>
          </ac:spMkLst>
        </pc:spChg>
        <pc:spChg chg="add del">
          <ac:chgData name="内田 陽子" userId="S::yoko_uchida@jpfgojp.onmicrosoft.com::3ba88787-b8da-4fc8-a417-83f627a88c5e" providerId="AD" clId="Web-{29BB7AED-AB45-4823-308E-CAA3714EDA3D}" dt="2020-06-26T12:04:12.248" v="1698"/>
          <ac:spMkLst>
            <pc:docMk/>
            <pc:sldMk cId="4034055592" sldId="411"/>
            <ac:spMk id="11" creationId="{9557DDCB-0AF4-4AFF-A705-E5DBBE957561}"/>
          </ac:spMkLst>
        </pc:spChg>
        <pc:spChg chg="add del mod">
          <ac:chgData name="内田 陽子" userId="S::yoko_uchida@jpfgojp.onmicrosoft.com::3ba88787-b8da-4fc8-a417-83f627a88c5e" providerId="AD" clId="Web-{29BB7AED-AB45-4823-308E-CAA3714EDA3D}" dt="2020-06-26T12:03:13.779" v="1676"/>
          <ac:spMkLst>
            <pc:docMk/>
            <pc:sldMk cId="4034055592" sldId="411"/>
            <ac:spMk id="13" creationId="{520ABACC-A2C3-4754-9630-4961CAF98492}"/>
          </ac:spMkLst>
        </pc:spChg>
        <pc:spChg chg="add del mod">
          <ac:chgData name="内田 陽子" userId="S::yoko_uchida@jpfgojp.onmicrosoft.com::3ba88787-b8da-4fc8-a417-83f627a88c5e" providerId="AD" clId="Web-{29BB7AED-AB45-4823-308E-CAA3714EDA3D}" dt="2020-06-26T12:03:43.217" v="1687"/>
          <ac:spMkLst>
            <pc:docMk/>
            <pc:sldMk cId="4034055592" sldId="411"/>
            <ac:spMk id="15" creationId="{00DFB3B2-CD60-4B28-A878-C81A03A23CC6}"/>
          </ac:spMkLst>
        </pc:spChg>
        <pc:spChg chg="add del">
          <ac:chgData name="内田 陽子" userId="S::yoko_uchida@jpfgojp.onmicrosoft.com::3ba88787-b8da-4fc8-a417-83f627a88c5e" providerId="AD" clId="Web-{29BB7AED-AB45-4823-308E-CAA3714EDA3D}" dt="2020-06-26T12:03:42.311" v="1686"/>
          <ac:spMkLst>
            <pc:docMk/>
            <pc:sldMk cId="4034055592" sldId="411"/>
            <ac:spMk id="17" creationId="{C8449777-A7BE-43A5-9DB2-96C4D1074344}"/>
          </ac:spMkLst>
        </pc:spChg>
        <pc:spChg chg="add del">
          <ac:chgData name="内田 陽子" userId="S::yoko_uchida@jpfgojp.onmicrosoft.com::3ba88787-b8da-4fc8-a417-83f627a88c5e" providerId="AD" clId="Web-{29BB7AED-AB45-4823-308E-CAA3714EDA3D}" dt="2020-06-26T12:03:42.295" v="1685"/>
          <ac:spMkLst>
            <pc:docMk/>
            <pc:sldMk cId="4034055592" sldId="411"/>
            <ac:spMk id="19" creationId="{9EE9779A-DE0B-4343-8068-B39E100B079A}"/>
          </ac:spMkLst>
        </pc:spChg>
        <pc:spChg chg="add mod ord">
          <ac:chgData name="内田 陽子" userId="S::yoko_uchida@jpfgojp.onmicrosoft.com::3ba88787-b8da-4fc8-a417-83f627a88c5e" providerId="AD" clId="Web-{29BB7AED-AB45-4823-308E-CAA3714EDA3D}" dt="2020-06-26T12:04:21.889" v="1702"/>
          <ac:spMkLst>
            <pc:docMk/>
            <pc:sldMk cId="4034055592" sldId="411"/>
            <ac:spMk id="21" creationId="{67E31C68-9D4A-4218-A6B7-8AC87AC1E1B7}"/>
          </ac:spMkLst>
        </pc:spChg>
        <pc:spChg chg="add mod">
          <ac:chgData name="内田 陽子" userId="S::yoko_uchida@jpfgojp.onmicrosoft.com::3ba88787-b8da-4fc8-a417-83f627a88c5e" providerId="AD" clId="Web-{29BB7AED-AB45-4823-308E-CAA3714EDA3D}" dt="2020-06-26T12:04:05.061" v="1697" actId="1076"/>
          <ac:spMkLst>
            <pc:docMk/>
            <pc:sldMk cId="4034055592" sldId="411"/>
            <ac:spMk id="23" creationId="{AF3C1E06-5D6C-4516-A379-CEC7CA8126AE}"/>
          </ac:spMkLst>
        </pc:spChg>
        <pc:spChg chg="add del mod">
          <ac:chgData name="内田 陽子" userId="S::yoko_uchida@jpfgojp.onmicrosoft.com::3ba88787-b8da-4fc8-a417-83f627a88c5e" providerId="AD" clId="Web-{29BB7AED-AB45-4823-308E-CAA3714EDA3D}" dt="2020-06-26T12:04:31.327" v="1704"/>
          <ac:spMkLst>
            <pc:docMk/>
            <pc:sldMk cId="4034055592" sldId="411"/>
            <ac:spMk id="25" creationId="{388EE8FD-CCF2-42AD-B30E-6D2285A2E8EE}"/>
          </ac:spMkLst>
        </pc:spChg>
        <pc:picChg chg="del">
          <ac:chgData name="内田 陽子" userId="S::yoko_uchida@jpfgojp.onmicrosoft.com::3ba88787-b8da-4fc8-a417-83f627a88c5e" providerId="AD" clId="Web-{29BB7AED-AB45-4823-308E-CAA3714EDA3D}" dt="2020-06-26T12:05:22.374" v="1709"/>
          <ac:picMkLst>
            <pc:docMk/>
            <pc:sldMk cId="4034055592" sldId="411"/>
            <ac:picMk id="5" creationId="{C17FBE3C-CFF9-4A80-AB69-E6825EE04435}"/>
          </ac:picMkLst>
        </pc:picChg>
        <pc:picChg chg="add mod ord">
          <ac:chgData name="内田 陽子" userId="S::yoko_uchida@jpfgojp.onmicrosoft.com::3ba88787-b8da-4fc8-a417-83f627a88c5e" providerId="AD" clId="Web-{29BB7AED-AB45-4823-308E-CAA3714EDA3D}" dt="2020-06-26T12:05:24.936" v="1710" actId="1076"/>
          <ac:picMkLst>
            <pc:docMk/>
            <pc:sldMk cId="4034055592" sldId="411"/>
            <ac:picMk id="26" creationId="{3F301736-63AB-4C50-923E-187E210130AB}"/>
          </ac:picMkLst>
        </pc:picChg>
      </pc:sldChg>
      <pc:sldChg chg="delSp modSp ord">
        <pc:chgData name="内田 陽子" userId="S::yoko_uchida@jpfgojp.onmicrosoft.com::3ba88787-b8da-4fc8-a417-83f627a88c5e" providerId="AD" clId="Web-{29BB7AED-AB45-4823-308E-CAA3714EDA3D}" dt="2020-06-26T09:25:56.597" v="1180" actId="20577"/>
        <pc:sldMkLst>
          <pc:docMk/>
          <pc:sldMk cId="97403742" sldId="412"/>
        </pc:sldMkLst>
        <pc:spChg chg="mod">
          <ac:chgData name="内田 陽子" userId="S::yoko_uchida@jpfgojp.onmicrosoft.com::3ba88787-b8da-4fc8-a417-83f627a88c5e" providerId="AD" clId="Web-{29BB7AED-AB45-4823-308E-CAA3714EDA3D}" dt="2020-06-26T09:25:56.597" v="1180" actId="20577"/>
          <ac:spMkLst>
            <pc:docMk/>
            <pc:sldMk cId="97403742" sldId="412"/>
            <ac:spMk id="2" creationId="{9F693A7D-E8A1-4B5F-AD9D-F60CEF9E762C}"/>
          </ac:spMkLst>
        </pc:spChg>
        <pc:spChg chg="mod">
          <ac:chgData name="内田 陽子" userId="S::yoko_uchida@jpfgojp.onmicrosoft.com::3ba88787-b8da-4fc8-a417-83f627a88c5e" providerId="AD" clId="Web-{29BB7AED-AB45-4823-308E-CAA3714EDA3D}" dt="2020-06-26T09:23:29.143" v="1101" actId="20577"/>
          <ac:spMkLst>
            <pc:docMk/>
            <pc:sldMk cId="97403742" sldId="412"/>
            <ac:spMk id="3" creationId="{00000000-0000-0000-0000-000000000000}"/>
          </ac:spMkLst>
        </pc:spChg>
        <pc:spChg chg="mod">
          <ac:chgData name="内田 陽子" userId="S::yoko_uchida@jpfgojp.onmicrosoft.com::3ba88787-b8da-4fc8-a417-83f627a88c5e" providerId="AD" clId="Web-{29BB7AED-AB45-4823-308E-CAA3714EDA3D}" dt="2020-06-26T09:25:12.737" v="1140" actId="20577"/>
          <ac:spMkLst>
            <pc:docMk/>
            <pc:sldMk cId="97403742" sldId="412"/>
            <ac:spMk id="4" creationId="{00000000-0000-0000-0000-000000000000}"/>
          </ac:spMkLst>
        </pc:spChg>
        <pc:spChg chg="mod">
          <ac:chgData name="内田 陽子" userId="S::yoko_uchida@jpfgojp.onmicrosoft.com::3ba88787-b8da-4fc8-a417-83f627a88c5e" providerId="AD" clId="Web-{29BB7AED-AB45-4823-308E-CAA3714EDA3D}" dt="2020-06-26T09:23:48.456" v="1104" actId="1076"/>
          <ac:spMkLst>
            <pc:docMk/>
            <pc:sldMk cId="97403742" sldId="412"/>
            <ac:spMk id="7" creationId="{1AF68CEC-B70C-4DFA-9973-E5B8A12ED17D}"/>
          </ac:spMkLst>
        </pc:spChg>
        <pc:spChg chg="mod">
          <ac:chgData name="内田 陽子" userId="S::yoko_uchida@jpfgojp.onmicrosoft.com::3ba88787-b8da-4fc8-a417-83f627a88c5e" providerId="AD" clId="Web-{29BB7AED-AB45-4823-308E-CAA3714EDA3D}" dt="2020-06-26T09:25:33.909" v="1151" actId="20577"/>
          <ac:spMkLst>
            <pc:docMk/>
            <pc:sldMk cId="97403742" sldId="412"/>
            <ac:spMk id="9" creationId="{48920A6D-E990-4345-B2E9-6CEDA0026157}"/>
          </ac:spMkLst>
        </pc:spChg>
        <pc:spChg chg="del">
          <ac:chgData name="内田 陽子" userId="S::yoko_uchida@jpfgojp.onmicrosoft.com::3ba88787-b8da-4fc8-a417-83f627a88c5e" providerId="AD" clId="Web-{29BB7AED-AB45-4823-308E-CAA3714EDA3D}" dt="2020-06-26T09:23:32.424" v="1102"/>
          <ac:spMkLst>
            <pc:docMk/>
            <pc:sldMk cId="97403742" sldId="412"/>
            <ac:spMk id="10" creationId="{9A12C887-F2A3-44AE-B14D-889C875FFA4A}"/>
          </ac:spMkLst>
        </pc:spChg>
        <pc:spChg chg="mod">
          <ac:chgData name="内田 陽子" userId="S::yoko_uchida@jpfgojp.onmicrosoft.com::3ba88787-b8da-4fc8-a417-83f627a88c5e" providerId="AD" clId="Web-{29BB7AED-AB45-4823-308E-CAA3714EDA3D}" dt="2020-06-26T09:25:47.441" v="1170" actId="20577"/>
          <ac:spMkLst>
            <pc:docMk/>
            <pc:sldMk cId="97403742" sldId="412"/>
            <ac:spMk id="11" creationId="{9557DDCB-0AF4-4AFF-A705-E5DBBE957561}"/>
          </ac:spMkLst>
        </pc:spChg>
      </pc:sldChg>
      <pc:sldChg chg="modSp ord">
        <pc:chgData name="内田 陽子" userId="S::yoko_uchida@jpfgojp.onmicrosoft.com::3ba88787-b8da-4fc8-a417-83f627a88c5e" providerId="AD" clId="Web-{29BB7AED-AB45-4823-308E-CAA3714EDA3D}" dt="2020-06-26T15:20:55.305" v="2546" actId="1076"/>
        <pc:sldMkLst>
          <pc:docMk/>
          <pc:sldMk cId="4023686586" sldId="413"/>
        </pc:sldMkLst>
        <pc:spChg chg="mod">
          <ac:chgData name="内田 陽子" userId="S::yoko_uchida@jpfgojp.onmicrosoft.com::3ba88787-b8da-4fc8-a417-83f627a88c5e" providerId="AD" clId="Web-{29BB7AED-AB45-4823-308E-CAA3714EDA3D}" dt="2020-06-26T15:20:44.883" v="2545" actId="20577"/>
          <ac:spMkLst>
            <pc:docMk/>
            <pc:sldMk cId="4023686586" sldId="413"/>
            <ac:spMk id="3" creationId="{00000000-0000-0000-0000-000000000000}"/>
          </ac:spMkLst>
        </pc:spChg>
        <pc:spChg chg="mod">
          <ac:chgData name="内田 陽子" userId="S::yoko_uchida@jpfgojp.onmicrosoft.com::3ba88787-b8da-4fc8-a417-83f627a88c5e" providerId="AD" clId="Web-{29BB7AED-AB45-4823-308E-CAA3714EDA3D}" dt="2020-06-26T15:20:28.242" v="2533" actId="20577"/>
          <ac:spMkLst>
            <pc:docMk/>
            <pc:sldMk cId="4023686586" sldId="413"/>
            <ac:spMk id="4" creationId="{00000000-0000-0000-0000-000000000000}"/>
          </ac:spMkLst>
        </pc:spChg>
        <pc:spChg chg="mod">
          <ac:chgData name="内田 陽子" userId="S::yoko_uchida@jpfgojp.onmicrosoft.com::3ba88787-b8da-4fc8-a417-83f627a88c5e" providerId="AD" clId="Web-{29BB7AED-AB45-4823-308E-CAA3714EDA3D}" dt="2020-06-26T15:20:55.305" v="2546" actId="1076"/>
          <ac:spMkLst>
            <pc:docMk/>
            <pc:sldMk cId="4023686586" sldId="413"/>
            <ac:spMk id="7" creationId="{1AF68CEC-B70C-4DFA-9973-E5B8A12ED17D}"/>
          </ac:spMkLst>
        </pc:spChg>
      </pc:sldChg>
      <pc:sldChg chg="addSp delSp modSp ord">
        <pc:chgData name="内田 陽子" userId="S::yoko_uchida@jpfgojp.onmicrosoft.com::3ba88787-b8da-4fc8-a417-83f627a88c5e" providerId="AD" clId="Web-{29BB7AED-AB45-4823-308E-CAA3714EDA3D}" dt="2020-06-26T15:18:37.960" v="2513" actId="20577"/>
        <pc:sldMkLst>
          <pc:docMk/>
          <pc:sldMk cId="289439930" sldId="416"/>
        </pc:sldMkLst>
        <pc:spChg chg="mod">
          <ac:chgData name="内田 陽子" userId="S::yoko_uchida@jpfgojp.onmicrosoft.com::3ba88787-b8da-4fc8-a417-83f627a88c5e" providerId="AD" clId="Web-{29BB7AED-AB45-4823-308E-CAA3714EDA3D}" dt="2020-06-26T15:17:41.162" v="2455" actId="1076"/>
          <ac:spMkLst>
            <pc:docMk/>
            <pc:sldMk cId="289439930" sldId="416"/>
            <ac:spMk id="2" creationId="{9F693A7D-E8A1-4B5F-AD9D-F60CEF9E762C}"/>
          </ac:spMkLst>
        </pc:spChg>
        <pc:spChg chg="mod">
          <ac:chgData name="内田 陽子" userId="S::yoko_uchida@jpfgojp.onmicrosoft.com::3ba88787-b8da-4fc8-a417-83f627a88c5e" providerId="AD" clId="Web-{29BB7AED-AB45-4823-308E-CAA3714EDA3D}" dt="2020-06-26T15:11:04.683" v="2391" actId="20577"/>
          <ac:spMkLst>
            <pc:docMk/>
            <pc:sldMk cId="289439930" sldId="416"/>
            <ac:spMk id="3" creationId="{00000000-0000-0000-0000-000000000000}"/>
          </ac:spMkLst>
        </pc:spChg>
        <pc:spChg chg="mod">
          <ac:chgData name="内田 陽子" userId="S::yoko_uchida@jpfgojp.onmicrosoft.com::3ba88787-b8da-4fc8-a417-83f627a88c5e" providerId="AD" clId="Web-{29BB7AED-AB45-4823-308E-CAA3714EDA3D}" dt="2020-06-26T15:18:37.960" v="2513" actId="20577"/>
          <ac:spMkLst>
            <pc:docMk/>
            <pc:sldMk cId="289439930" sldId="416"/>
            <ac:spMk id="4" creationId="{00000000-0000-0000-0000-000000000000}"/>
          </ac:spMkLst>
        </pc:spChg>
        <pc:spChg chg="mod">
          <ac:chgData name="内田 陽子" userId="S::yoko_uchida@jpfgojp.onmicrosoft.com::3ba88787-b8da-4fc8-a417-83f627a88c5e" providerId="AD" clId="Web-{29BB7AED-AB45-4823-308E-CAA3714EDA3D}" dt="2020-06-26T15:13:57.577" v="2410" actId="1076"/>
          <ac:spMkLst>
            <pc:docMk/>
            <pc:sldMk cId="289439930" sldId="416"/>
            <ac:spMk id="7" creationId="{1AF68CEC-B70C-4DFA-9973-E5B8A12ED17D}"/>
          </ac:spMkLst>
        </pc:spChg>
        <pc:spChg chg="mod">
          <ac:chgData name="内田 陽子" userId="S::yoko_uchida@jpfgojp.onmicrosoft.com::3ba88787-b8da-4fc8-a417-83f627a88c5e" providerId="AD" clId="Web-{29BB7AED-AB45-4823-308E-CAA3714EDA3D}" dt="2020-06-26T15:18:05.850" v="2489" actId="20577"/>
          <ac:spMkLst>
            <pc:docMk/>
            <pc:sldMk cId="289439930" sldId="416"/>
            <ac:spMk id="9" creationId="{48920A6D-E990-4345-B2E9-6CEDA0026157}"/>
          </ac:spMkLst>
        </pc:spChg>
        <pc:spChg chg="mod">
          <ac:chgData name="内田 陽子" userId="S::yoko_uchida@jpfgojp.onmicrosoft.com::3ba88787-b8da-4fc8-a417-83f627a88c5e" providerId="AD" clId="Web-{29BB7AED-AB45-4823-308E-CAA3714EDA3D}" dt="2020-06-26T15:18:21.147" v="2506" actId="20577"/>
          <ac:spMkLst>
            <pc:docMk/>
            <pc:sldMk cId="289439930" sldId="416"/>
            <ac:spMk id="10" creationId="{9A12C887-F2A3-44AE-B14D-889C875FFA4A}"/>
          </ac:spMkLst>
        </pc:spChg>
        <pc:spChg chg="mod">
          <ac:chgData name="内田 陽子" userId="S::yoko_uchida@jpfgojp.onmicrosoft.com::3ba88787-b8da-4fc8-a417-83f627a88c5e" providerId="AD" clId="Web-{29BB7AED-AB45-4823-308E-CAA3714EDA3D}" dt="2020-06-26T15:17:55.194" v="2470" actId="20577"/>
          <ac:spMkLst>
            <pc:docMk/>
            <pc:sldMk cId="289439930" sldId="416"/>
            <ac:spMk id="11" creationId="{9557DDCB-0AF4-4AFF-A705-E5DBBE957561}"/>
          </ac:spMkLst>
        </pc:spChg>
        <pc:picChg chg="add mod ord">
          <ac:chgData name="内田 陽子" userId="S::yoko_uchida@jpfgojp.onmicrosoft.com::3ba88787-b8da-4fc8-a417-83f627a88c5e" providerId="AD" clId="Web-{29BB7AED-AB45-4823-308E-CAA3714EDA3D}" dt="2020-06-26T15:12:47.933" v="2405"/>
          <ac:picMkLst>
            <pc:docMk/>
            <pc:sldMk cId="289439930" sldId="416"/>
            <ac:picMk id="5" creationId="{4EA9CCAF-D768-4424-9ACC-24C153CE1BBA}"/>
          </ac:picMkLst>
        </pc:picChg>
        <pc:picChg chg="del">
          <ac:chgData name="内田 陽子" userId="S::yoko_uchida@jpfgojp.onmicrosoft.com::3ba88787-b8da-4fc8-a417-83f627a88c5e" providerId="AD" clId="Web-{29BB7AED-AB45-4823-308E-CAA3714EDA3D}" dt="2020-06-26T15:13:23.562" v="2406"/>
          <ac:picMkLst>
            <pc:docMk/>
            <pc:sldMk cId="289439930" sldId="416"/>
            <ac:picMk id="6" creationId="{568481D1-FE6C-49C7-A1F6-849BB8D07B29}"/>
          </ac:picMkLst>
        </pc:picChg>
      </pc:sldChg>
      <pc:sldChg chg="addSp delSp modSp ord">
        <pc:chgData name="内田 陽子" userId="S::yoko_uchida@jpfgojp.onmicrosoft.com::3ba88787-b8da-4fc8-a417-83f627a88c5e" providerId="AD" clId="Web-{29BB7AED-AB45-4823-308E-CAA3714EDA3D}" dt="2020-06-26T15:09:16.354" v="2367"/>
        <pc:sldMkLst>
          <pc:docMk/>
          <pc:sldMk cId="2325278938" sldId="417"/>
        </pc:sldMkLst>
        <pc:spChg chg="del">
          <ac:chgData name="内田 陽子" userId="S::yoko_uchida@jpfgojp.onmicrosoft.com::3ba88787-b8da-4fc8-a417-83f627a88c5e" providerId="AD" clId="Web-{29BB7AED-AB45-4823-308E-CAA3714EDA3D}" dt="2020-06-26T15:04:50.660" v="2266"/>
          <ac:spMkLst>
            <pc:docMk/>
            <pc:sldMk cId="2325278938" sldId="417"/>
            <ac:spMk id="2" creationId="{9F693A7D-E8A1-4B5F-AD9D-F60CEF9E762C}"/>
          </ac:spMkLst>
        </pc:spChg>
        <pc:spChg chg="mod">
          <ac:chgData name="内田 陽子" userId="S::yoko_uchida@jpfgojp.onmicrosoft.com::3ba88787-b8da-4fc8-a417-83f627a88c5e" providerId="AD" clId="Web-{29BB7AED-AB45-4823-308E-CAA3714EDA3D}" dt="2020-06-26T15:04:42.207" v="2262" actId="20577"/>
          <ac:spMkLst>
            <pc:docMk/>
            <pc:sldMk cId="2325278938" sldId="417"/>
            <ac:spMk id="3" creationId="{00000000-0000-0000-0000-000000000000}"/>
          </ac:spMkLst>
        </pc:spChg>
        <pc:spChg chg="mod">
          <ac:chgData name="内田 陽子" userId="S::yoko_uchida@jpfgojp.onmicrosoft.com::3ba88787-b8da-4fc8-a417-83f627a88c5e" providerId="AD" clId="Web-{29BB7AED-AB45-4823-308E-CAA3714EDA3D}" dt="2020-06-26T15:08:20.321" v="2362" actId="20577"/>
          <ac:spMkLst>
            <pc:docMk/>
            <pc:sldMk cId="2325278938" sldId="417"/>
            <ac:spMk id="4" creationId="{00000000-0000-0000-0000-000000000000}"/>
          </ac:spMkLst>
        </pc:spChg>
        <pc:spChg chg="mod">
          <ac:chgData name="内田 陽子" userId="S::yoko_uchida@jpfgojp.onmicrosoft.com::3ba88787-b8da-4fc8-a417-83f627a88c5e" providerId="AD" clId="Web-{29BB7AED-AB45-4823-308E-CAA3714EDA3D}" dt="2020-06-26T15:04:58.129" v="2267" actId="1076"/>
          <ac:spMkLst>
            <pc:docMk/>
            <pc:sldMk cId="2325278938" sldId="417"/>
            <ac:spMk id="7" creationId="{1AF68CEC-B70C-4DFA-9973-E5B8A12ED17D}"/>
          </ac:spMkLst>
        </pc:spChg>
        <pc:spChg chg="del">
          <ac:chgData name="内田 陽子" userId="S::yoko_uchida@jpfgojp.onmicrosoft.com::3ba88787-b8da-4fc8-a417-83f627a88c5e" providerId="AD" clId="Web-{29BB7AED-AB45-4823-308E-CAA3714EDA3D}" dt="2020-06-26T15:04:50.660" v="2265"/>
          <ac:spMkLst>
            <pc:docMk/>
            <pc:sldMk cId="2325278938" sldId="417"/>
            <ac:spMk id="9" creationId="{48920A6D-E990-4345-B2E9-6CEDA0026157}"/>
          </ac:spMkLst>
        </pc:spChg>
        <pc:spChg chg="del">
          <ac:chgData name="内田 陽子" userId="S::yoko_uchida@jpfgojp.onmicrosoft.com::3ba88787-b8da-4fc8-a417-83f627a88c5e" providerId="AD" clId="Web-{29BB7AED-AB45-4823-308E-CAA3714EDA3D}" dt="2020-06-26T15:04:50.660" v="2264"/>
          <ac:spMkLst>
            <pc:docMk/>
            <pc:sldMk cId="2325278938" sldId="417"/>
            <ac:spMk id="10" creationId="{9A12C887-F2A3-44AE-B14D-889C875FFA4A}"/>
          </ac:spMkLst>
        </pc:spChg>
        <pc:spChg chg="del">
          <ac:chgData name="内田 陽子" userId="S::yoko_uchida@jpfgojp.onmicrosoft.com::3ba88787-b8da-4fc8-a417-83f627a88c5e" providerId="AD" clId="Web-{29BB7AED-AB45-4823-308E-CAA3714EDA3D}" dt="2020-06-26T15:04:50.660" v="2263"/>
          <ac:spMkLst>
            <pc:docMk/>
            <pc:sldMk cId="2325278938" sldId="417"/>
            <ac:spMk id="11" creationId="{9557DDCB-0AF4-4AFF-A705-E5DBBE957561}"/>
          </ac:spMkLst>
        </pc:spChg>
        <pc:picChg chg="del">
          <ac:chgData name="内田 陽子" userId="S::yoko_uchida@jpfgojp.onmicrosoft.com::3ba88787-b8da-4fc8-a417-83f627a88c5e" providerId="AD" clId="Web-{29BB7AED-AB45-4823-308E-CAA3714EDA3D}" dt="2020-06-26T15:09:16.354" v="2367"/>
          <ac:picMkLst>
            <pc:docMk/>
            <pc:sldMk cId="2325278938" sldId="417"/>
            <ac:picMk id="5" creationId="{B6D1569F-9558-45D5-9274-DA7AACC59DFA}"/>
          </ac:picMkLst>
        </pc:picChg>
        <pc:picChg chg="add mod ord">
          <ac:chgData name="内田 陽子" userId="S::yoko_uchida@jpfgojp.onmicrosoft.com::3ba88787-b8da-4fc8-a417-83f627a88c5e" providerId="AD" clId="Web-{29BB7AED-AB45-4823-308E-CAA3714EDA3D}" dt="2020-06-26T15:09:14.119" v="2366"/>
          <ac:picMkLst>
            <pc:docMk/>
            <pc:sldMk cId="2325278938" sldId="417"/>
            <ac:picMk id="6" creationId="{C8D04341-F042-4688-9D80-312B1AA62912}"/>
          </ac:picMkLst>
        </pc:picChg>
      </pc:sldChg>
      <pc:sldChg chg="addSp delSp modSp ord">
        <pc:chgData name="内田 陽子" userId="S::yoko_uchida@jpfgojp.onmicrosoft.com::3ba88787-b8da-4fc8-a417-83f627a88c5e" providerId="AD" clId="Web-{29BB7AED-AB45-4823-308E-CAA3714EDA3D}" dt="2020-06-26T12:27:52.496" v="1991" actId="20577"/>
        <pc:sldMkLst>
          <pc:docMk/>
          <pc:sldMk cId="977269450" sldId="418"/>
        </pc:sldMkLst>
        <pc:spChg chg="add del mod">
          <ac:chgData name="内田 陽子" userId="S::yoko_uchida@jpfgojp.onmicrosoft.com::3ba88787-b8da-4fc8-a417-83f627a88c5e" providerId="AD" clId="Web-{29BB7AED-AB45-4823-308E-CAA3714EDA3D}" dt="2020-06-26T12:27:43.293" v="1985" actId="20577"/>
          <ac:spMkLst>
            <pc:docMk/>
            <pc:sldMk cId="977269450" sldId="418"/>
            <ac:spMk id="2" creationId="{9F693A7D-E8A1-4B5F-AD9D-F60CEF9E762C}"/>
          </ac:spMkLst>
        </pc:spChg>
        <pc:spChg chg="mod">
          <ac:chgData name="内田 陽子" userId="S::yoko_uchida@jpfgojp.onmicrosoft.com::3ba88787-b8da-4fc8-a417-83f627a88c5e" providerId="AD" clId="Web-{29BB7AED-AB45-4823-308E-CAA3714EDA3D}" dt="2020-06-26T12:19:04.863" v="1835" actId="20577"/>
          <ac:spMkLst>
            <pc:docMk/>
            <pc:sldMk cId="977269450" sldId="418"/>
            <ac:spMk id="3" creationId="{00000000-0000-0000-0000-000000000000}"/>
          </ac:spMkLst>
        </pc:spChg>
        <pc:spChg chg="mod">
          <ac:chgData name="内田 陽子" userId="S::yoko_uchida@jpfgojp.onmicrosoft.com::3ba88787-b8da-4fc8-a417-83f627a88c5e" providerId="AD" clId="Web-{29BB7AED-AB45-4823-308E-CAA3714EDA3D}" dt="2020-06-26T12:22:21.130" v="1895" actId="20577"/>
          <ac:spMkLst>
            <pc:docMk/>
            <pc:sldMk cId="977269450" sldId="418"/>
            <ac:spMk id="4" creationId="{00000000-0000-0000-0000-000000000000}"/>
          </ac:spMkLst>
        </pc:spChg>
        <pc:spChg chg="mod">
          <ac:chgData name="内田 陽子" userId="S::yoko_uchida@jpfgojp.onmicrosoft.com::3ba88787-b8da-4fc8-a417-83f627a88c5e" providerId="AD" clId="Web-{29BB7AED-AB45-4823-308E-CAA3714EDA3D}" dt="2020-06-26T12:22:28.333" v="1896" actId="1076"/>
          <ac:spMkLst>
            <pc:docMk/>
            <pc:sldMk cId="977269450" sldId="418"/>
            <ac:spMk id="7" creationId="{1AF68CEC-B70C-4DFA-9973-E5B8A12ED17D}"/>
          </ac:spMkLst>
        </pc:spChg>
        <pc:spChg chg="mod">
          <ac:chgData name="内田 陽子" userId="S::yoko_uchida@jpfgojp.onmicrosoft.com::3ba88787-b8da-4fc8-a417-83f627a88c5e" providerId="AD" clId="Web-{29BB7AED-AB45-4823-308E-CAA3714EDA3D}" dt="2020-06-26T12:27:46.871" v="1988" actId="20577"/>
          <ac:spMkLst>
            <pc:docMk/>
            <pc:sldMk cId="977269450" sldId="418"/>
            <ac:spMk id="9" creationId="{48920A6D-E990-4345-B2E9-6CEDA0026157}"/>
          </ac:spMkLst>
        </pc:spChg>
        <pc:spChg chg="mod">
          <ac:chgData name="内田 陽子" userId="S::yoko_uchida@jpfgojp.onmicrosoft.com::3ba88787-b8da-4fc8-a417-83f627a88c5e" providerId="AD" clId="Web-{29BB7AED-AB45-4823-308E-CAA3714EDA3D}" dt="2020-06-26T12:27:28.058" v="1980" actId="20577"/>
          <ac:spMkLst>
            <pc:docMk/>
            <pc:sldMk cId="977269450" sldId="418"/>
            <ac:spMk id="10" creationId="{9A12C887-F2A3-44AE-B14D-889C875FFA4A}"/>
          </ac:spMkLst>
        </pc:spChg>
        <pc:spChg chg="mod">
          <ac:chgData name="内田 陽子" userId="S::yoko_uchida@jpfgojp.onmicrosoft.com::3ba88787-b8da-4fc8-a417-83f627a88c5e" providerId="AD" clId="Web-{29BB7AED-AB45-4823-308E-CAA3714EDA3D}" dt="2020-06-26T12:27:52.496" v="1991" actId="20577"/>
          <ac:spMkLst>
            <pc:docMk/>
            <pc:sldMk cId="977269450" sldId="418"/>
            <ac:spMk id="11" creationId="{9557DDCB-0AF4-4AFF-A705-E5DBBE957561}"/>
          </ac:spMkLst>
        </pc:spChg>
        <pc:picChg chg="add mod">
          <ac:chgData name="内田 陽子" userId="S::yoko_uchida@jpfgojp.onmicrosoft.com::3ba88787-b8da-4fc8-a417-83f627a88c5e" providerId="AD" clId="Web-{29BB7AED-AB45-4823-308E-CAA3714EDA3D}" dt="2020-06-26T12:17:40.676" v="1812" actId="1076"/>
          <ac:picMkLst>
            <pc:docMk/>
            <pc:sldMk cId="977269450" sldId="418"/>
            <ac:picMk id="5" creationId="{22908799-AA60-4B6E-83AA-9E0B8D9AD54D}"/>
          </ac:picMkLst>
        </pc:picChg>
        <pc:picChg chg="del">
          <ac:chgData name="内田 陽子" userId="S::yoko_uchida@jpfgojp.onmicrosoft.com::3ba88787-b8da-4fc8-a417-83f627a88c5e" providerId="AD" clId="Web-{29BB7AED-AB45-4823-308E-CAA3714EDA3D}" dt="2020-06-26T12:16:14.828" v="1806"/>
          <ac:picMkLst>
            <pc:docMk/>
            <pc:sldMk cId="977269450" sldId="418"/>
            <ac:picMk id="6" creationId="{82D7E2EC-5586-4085-A0F2-70928F3904CA}"/>
          </ac:picMkLst>
        </pc:picChg>
        <pc:picChg chg="add del">
          <ac:chgData name="内田 陽子" userId="S::yoko_uchida@jpfgojp.onmicrosoft.com::3ba88787-b8da-4fc8-a417-83f627a88c5e" providerId="AD" clId="Web-{29BB7AED-AB45-4823-308E-CAA3714EDA3D}" dt="2020-06-26T12:17:14.207" v="1810"/>
          <ac:picMkLst>
            <pc:docMk/>
            <pc:sldMk cId="977269450" sldId="418"/>
            <ac:picMk id="8" creationId="{5A4521EC-EFF3-4BBC-AB90-486DC3C8C337}"/>
          </ac:picMkLst>
        </pc:picChg>
      </pc:sldChg>
      <pc:sldChg chg="modSp">
        <pc:chgData name="内田 陽子" userId="S::yoko_uchida@jpfgojp.onmicrosoft.com::3ba88787-b8da-4fc8-a417-83f627a88c5e" providerId="AD" clId="Web-{29BB7AED-AB45-4823-308E-CAA3714EDA3D}" dt="2020-06-25T13:38:30.314" v="263" actId="1076"/>
        <pc:sldMkLst>
          <pc:docMk/>
          <pc:sldMk cId="219858601" sldId="419"/>
        </pc:sldMkLst>
        <pc:spChg chg="mod">
          <ac:chgData name="内田 陽子" userId="S::yoko_uchida@jpfgojp.onmicrosoft.com::3ba88787-b8da-4fc8-a417-83f627a88c5e" providerId="AD" clId="Web-{29BB7AED-AB45-4823-308E-CAA3714EDA3D}" dt="2020-06-25T13:32:56.514" v="108" actId="20577"/>
          <ac:spMkLst>
            <pc:docMk/>
            <pc:sldMk cId="219858601" sldId="419"/>
            <ac:spMk id="2" creationId="{9F693A7D-E8A1-4B5F-AD9D-F60CEF9E762C}"/>
          </ac:spMkLst>
        </pc:spChg>
        <pc:spChg chg="mod">
          <ac:chgData name="内田 陽子" userId="S::yoko_uchida@jpfgojp.onmicrosoft.com::3ba88787-b8da-4fc8-a417-83f627a88c5e" providerId="AD" clId="Web-{29BB7AED-AB45-4823-308E-CAA3714EDA3D}" dt="2020-06-25T13:32:37.576" v="85" actId="20577"/>
          <ac:spMkLst>
            <pc:docMk/>
            <pc:sldMk cId="219858601" sldId="419"/>
            <ac:spMk id="3" creationId="{00000000-0000-0000-0000-000000000000}"/>
          </ac:spMkLst>
        </pc:spChg>
        <pc:spChg chg="mod">
          <ac:chgData name="内田 陽子" userId="S::yoko_uchida@jpfgojp.onmicrosoft.com::3ba88787-b8da-4fc8-a417-83f627a88c5e" providerId="AD" clId="Web-{29BB7AED-AB45-4823-308E-CAA3714EDA3D}" dt="2020-06-25T13:38:30.314" v="263" actId="1076"/>
          <ac:spMkLst>
            <pc:docMk/>
            <pc:sldMk cId="219858601" sldId="419"/>
            <ac:spMk id="4" creationId="{00000000-0000-0000-0000-000000000000}"/>
          </ac:spMkLst>
        </pc:spChg>
        <pc:spChg chg="mod">
          <ac:chgData name="内田 陽子" userId="S::yoko_uchida@jpfgojp.onmicrosoft.com::3ba88787-b8da-4fc8-a417-83f627a88c5e" providerId="AD" clId="Web-{29BB7AED-AB45-4823-308E-CAA3714EDA3D}" dt="2020-06-25T13:33:12.983" v="126" actId="20577"/>
          <ac:spMkLst>
            <pc:docMk/>
            <pc:sldMk cId="219858601" sldId="419"/>
            <ac:spMk id="9" creationId="{48920A6D-E990-4345-B2E9-6CEDA0026157}"/>
          </ac:spMkLst>
        </pc:spChg>
        <pc:spChg chg="mod">
          <ac:chgData name="内田 陽子" userId="S::yoko_uchida@jpfgojp.onmicrosoft.com::3ba88787-b8da-4fc8-a417-83f627a88c5e" providerId="AD" clId="Web-{29BB7AED-AB45-4823-308E-CAA3714EDA3D}" dt="2020-06-25T13:33:22.608" v="138" actId="20577"/>
          <ac:spMkLst>
            <pc:docMk/>
            <pc:sldMk cId="219858601" sldId="419"/>
            <ac:spMk id="10" creationId="{9A12C887-F2A3-44AE-B14D-889C875FFA4A}"/>
          </ac:spMkLst>
        </pc:spChg>
        <pc:spChg chg="mod">
          <ac:chgData name="内田 陽子" userId="S::yoko_uchida@jpfgojp.onmicrosoft.com::3ba88787-b8da-4fc8-a417-83f627a88c5e" providerId="AD" clId="Web-{29BB7AED-AB45-4823-308E-CAA3714EDA3D}" dt="2020-06-25T13:33:41.123" v="149" actId="20577"/>
          <ac:spMkLst>
            <pc:docMk/>
            <pc:sldMk cId="219858601" sldId="419"/>
            <ac:spMk id="11" creationId="{9557DDCB-0AF4-4AFF-A705-E5DBBE957561}"/>
          </ac:spMkLst>
        </pc:spChg>
      </pc:sldChg>
      <pc:sldChg chg="modSp ord">
        <pc:chgData name="内田 陽子" userId="S::yoko_uchida@jpfgojp.onmicrosoft.com::3ba88787-b8da-4fc8-a417-83f627a88c5e" providerId="AD" clId="Web-{29BB7AED-AB45-4823-308E-CAA3714EDA3D}" dt="2020-06-26T11:53:14.318" v="1501" actId="20577"/>
        <pc:sldMkLst>
          <pc:docMk/>
          <pc:sldMk cId="3361015407" sldId="420"/>
        </pc:sldMkLst>
        <pc:spChg chg="mod">
          <ac:chgData name="内田 陽子" userId="S::yoko_uchida@jpfgojp.onmicrosoft.com::3ba88787-b8da-4fc8-a417-83f627a88c5e" providerId="AD" clId="Web-{29BB7AED-AB45-4823-308E-CAA3714EDA3D}" dt="2020-06-26T11:52:11.286" v="1423" actId="20577"/>
          <ac:spMkLst>
            <pc:docMk/>
            <pc:sldMk cId="3361015407" sldId="420"/>
            <ac:spMk id="2" creationId="{9F693A7D-E8A1-4B5F-AD9D-F60CEF9E762C}"/>
          </ac:spMkLst>
        </pc:spChg>
        <pc:spChg chg="mod">
          <ac:chgData name="内田 陽子" userId="S::yoko_uchida@jpfgojp.onmicrosoft.com::3ba88787-b8da-4fc8-a417-83f627a88c5e" providerId="AD" clId="Web-{29BB7AED-AB45-4823-308E-CAA3714EDA3D}" dt="2020-06-26T11:50:26.270" v="1373" actId="20577"/>
          <ac:spMkLst>
            <pc:docMk/>
            <pc:sldMk cId="3361015407" sldId="420"/>
            <ac:spMk id="3" creationId="{00000000-0000-0000-0000-000000000000}"/>
          </ac:spMkLst>
        </pc:spChg>
        <pc:spChg chg="mod">
          <ac:chgData name="内田 陽子" userId="S::yoko_uchida@jpfgojp.onmicrosoft.com::3ba88787-b8da-4fc8-a417-83f627a88c5e" providerId="AD" clId="Web-{29BB7AED-AB45-4823-308E-CAA3714EDA3D}" dt="2020-06-26T11:51:53.224" v="1414" actId="20577"/>
          <ac:spMkLst>
            <pc:docMk/>
            <pc:sldMk cId="3361015407" sldId="420"/>
            <ac:spMk id="4" creationId="{00000000-0000-0000-0000-000000000000}"/>
          </ac:spMkLst>
        </pc:spChg>
        <pc:spChg chg="mod">
          <ac:chgData name="内田 陽子" userId="S::yoko_uchida@jpfgojp.onmicrosoft.com::3ba88787-b8da-4fc8-a417-83f627a88c5e" providerId="AD" clId="Web-{29BB7AED-AB45-4823-308E-CAA3714EDA3D}" dt="2020-06-26T11:52:20.474" v="1426" actId="1076"/>
          <ac:spMkLst>
            <pc:docMk/>
            <pc:sldMk cId="3361015407" sldId="420"/>
            <ac:spMk id="7" creationId="{1AF68CEC-B70C-4DFA-9973-E5B8A12ED17D}"/>
          </ac:spMkLst>
        </pc:spChg>
        <pc:spChg chg="mod">
          <ac:chgData name="内田 陽子" userId="S::yoko_uchida@jpfgojp.onmicrosoft.com::3ba88787-b8da-4fc8-a417-83f627a88c5e" providerId="AD" clId="Web-{29BB7AED-AB45-4823-308E-CAA3714EDA3D}" dt="2020-06-26T11:52:38.286" v="1454" actId="20577"/>
          <ac:spMkLst>
            <pc:docMk/>
            <pc:sldMk cId="3361015407" sldId="420"/>
            <ac:spMk id="9" creationId="{48920A6D-E990-4345-B2E9-6CEDA0026157}"/>
          </ac:spMkLst>
        </pc:spChg>
        <pc:spChg chg="mod">
          <ac:chgData name="内田 陽子" userId="S::yoko_uchida@jpfgojp.onmicrosoft.com::3ba88787-b8da-4fc8-a417-83f627a88c5e" providerId="AD" clId="Web-{29BB7AED-AB45-4823-308E-CAA3714EDA3D}" dt="2020-06-26T11:52:53.318" v="1476" actId="20577"/>
          <ac:spMkLst>
            <pc:docMk/>
            <pc:sldMk cId="3361015407" sldId="420"/>
            <ac:spMk id="10" creationId="{9A12C887-F2A3-44AE-B14D-889C875FFA4A}"/>
          </ac:spMkLst>
        </pc:spChg>
        <pc:spChg chg="mod">
          <ac:chgData name="内田 陽子" userId="S::yoko_uchida@jpfgojp.onmicrosoft.com::3ba88787-b8da-4fc8-a417-83f627a88c5e" providerId="AD" clId="Web-{29BB7AED-AB45-4823-308E-CAA3714EDA3D}" dt="2020-06-26T11:53:14.318" v="1501" actId="20577"/>
          <ac:spMkLst>
            <pc:docMk/>
            <pc:sldMk cId="3361015407" sldId="420"/>
            <ac:spMk id="11" creationId="{9557DDCB-0AF4-4AFF-A705-E5DBBE957561}"/>
          </ac:spMkLst>
        </pc:spChg>
      </pc:sldChg>
      <pc:sldChg chg="modSp ord">
        <pc:chgData name="内田 陽子" userId="S::yoko_uchida@jpfgojp.onmicrosoft.com::3ba88787-b8da-4fc8-a417-83f627a88c5e" providerId="AD" clId="Web-{29BB7AED-AB45-4823-308E-CAA3714EDA3D}" dt="2020-06-26T12:40:19.926" v="2239" actId="1076"/>
        <pc:sldMkLst>
          <pc:docMk/>
          <pc:sldMk cId="1353421165" sldId="428"/>
        </pc:sldMkLst>
        <pc:spChg chg="mod">
          <ac:chgData name="内田 陽子" userId="S::yoko_uchida@jpfgojp.onmicrosoft.com::3ba88787-b8da-4fc8-a417-83f627a88c5e" providerId="AD" clId="Web-{29BB7AED-AB45-4823-308E-CAA3714EDA3D}" dt="2020-06-26T12:38:59.723" v="2196" actId="14100"/>
          <ac:spMkLst>
            <pc:docMk/>
            <pc:sldMk cId="1353421165" sldId="428"/>
            <ac:spMk id="3" creationId="{00000000-0000-0000-0000-000000000000}"/>
          </ac:spMkLst>
        </pc:spChg>
        <pc:spChg chg="mod">
          <ac:chgData name="内田 陽子" userId="S::yoko_uchida@jpfgojp.onmicrosoft.com::3ba88787-b8da-4fc8-a417-83f627a88c5e" providerId="AD" clId="Web-{29BB7AED-AB45-4823-308E-CAA3714EDA3D}" dt="2020-06-26T12:40:07.707" v="2237" actId="20577"/>
          <ac:spMkLst>
            <pc:docMk/>
            <pc:sldMk cId="1353421165" sldId="428"/>
            <ac:spMk id="4" creationId="{00000000-0000-0000-0000-000000000000}"/>
          </ac:spMkLst>
        </pc:spChg>
        <pc:spChg chg="mod">
          <ac:chgData name="内田 陽子" userId="S::yoko_uchida@jpfgojp.onmicrosoft.com::3ba88787-b8da-4fc8-a417-83f627a88c5e" providerId="AD" clId="Web-{29BB7AED-AB45-4823-308E-CAA3714EDA3D}" dt="2020-06-26T12:40:19.926" v="2239" actId="1076"/>
          <ac:spMkLst>
            <pc:docMk/>
            <pc:sldMk cId="1353421165" sldId="428"/>
            <ac:spMk id="7" creationId="{1AF68CEC-B70C-4DFA-9973-E5B8A12ED17D}"/>
          </ac:spMkLst>
        </pc:spChg>
      </pc:sldChg>
      <pc:sldChg chg="delSp modSp add replId">
        <pc:chgData name="内田 陽子" userId="S::yoko_uchida@jpfgojp.onmicrosoft.com::3ba88787-b8da-4fc8-a417-83f627a88c5e" providerId="AD" clId="Web-{29BB7AED-AB45-4823-308E-CAA3714EDA3D}" dt="2020-06-26T00:56:28.875" v="377" actId="20577"/>
        <pc:sldMkLst>
          <pc:docMk/>
          <pc:sldMk cId="444368842" sldId="444"/>
        </pc:sldMkLst>
        <pc:spChg chg="del">
          <ac:chgData name="内田 陽子" userId="S::yoko_uchida@jpfgojp.onmicrosoft.com::3ba88787-b8da-4fc8-a417-83f627a88c5e" providerId="AD" clId="Web-{29BB7AED-AB45-4823-308E-CAA3714EDA3D}" dt="2020-06-26T00:55:34.781" v="364"/>
          <ac:spMkLst>
            <pc:docMk/>
            <pc:sldMk cId="444368842" sldId="444"/>
            <ac:spMk id="2" creationId="{9F693A7D-E8A1-4B5F-AD9D-F60CEF9E762C}"/>
          </ac:spMkLst>
        </pc:spChg>
        <pc:spChg chg="mod">
          <ac:chgData name="内田 陽子" userId="S::yoko_uchida@jpfgojp.onmicrosoft.com::3ba88787-b8da-4fc8-a417-83f627a88c5e" providerId="AD" clId="Web-{29BB7AED-AB45-4823-308E-CAA3714EDA3D}" dt="2020-06-26T00:53:58.204" v="332" actId="20577"/>
          <ac:spMkLst>
            <pc:docMk/>
            <pc:sldMk cId="444368842" sldId="444"/>
            <ac:spMk id="3" creationId="{00000000-0000-0000-0000-000000000000}"/>
          </ac:spMkLst>
        </pc:spChg>
        <pc:spChg chg="mod">
          <ac:chgData name="内田 陽子" userId="S::yoko_uchida@jpfgojp.onmicrosoft.com::3ba88787-b8da-4fc8-a417-83f627a88c5e" providerId="AD" clId="Web-{29BB7AED-AB45-4823-308E-CAA3714EDA3D}" dt="2020-06-26T00:56:28.875" v="377" actId="20577"/>
          <ac:spMkLst>
            <pc:docMk/>
            <pc:sldMk cId="444368842" sldId="444"/>
            <ac:spMk id="4" creationId="{00000000-0000-0000-0000-000000000000}"/>
          </ac:spMkLst>
        </pc:spChg>
        <pc:spChg chg="mod">
          <ac:chgData name="内田 陽子" userId="S::yoko_uchida@jpfgojp.onmicrosoft.com::3ba88787-b8da-4fc8-a417-83f627a88c5e" providerId="AD" clId="Web-{29BB7AED-AB45-4823-308E-CAA3714EDA3D}" dt="2020-06-26T00:55:40.703" v="365" actId="1076"/>
          <ac:spMkLst>
            <pc:docMk/>
            <pc:sldMk cId="444368842" sldId="444"/>
            <ac:spMk id="7" creationId="{1AF68CEC-B70C-4DFA-9973-E5B8A12ED17D}"/>
          </ac:spMkLst>
        </pc:spChg>
      </pc:sldChg>
      <pc:sldChg chg="delSp modSp add replId">
        <pc:chgData name="内田 陽子" userId="S::yoko_uchida@jpfgojp.onmicrosoft.com::3ba88787-b8da-4fc8-a417-83f627a88c5e" providerId="AD" clId="Web-{29BB7AED-AB45-4823-308E-CAA3714EDA3D}" dt="2020-06-26T09:02:56.836" v="657" actId="1076"/>
        <pc:sldMkLst>
          <pc:docMk/>
          <pc:sldMk cId="717397089" sldId="445"/>
        </pc:sldMkLst>
        <pc:spChg chg="del">
          <ac:chgData name="内田 陽子" userId="S::yoko_uchida@jpfgojp.onmicrosoft.com::3ba88787-b8da-4fc8-a417-83f627a88c5e" providerId="AD" clId="Web-{29BB7AED-AB45-4823-308E-CAA3714EDA3D}" dt="2020-06-26T08:54:27.114" v="589"/>
          <ac:spMkLst>
            <pc:docMk/>
            <pc:sldMk cId="717397089" sldId="445"/>
            <ac:spMk id="2" creationId="{9F693A7D-E8A1-4B5F-AD9D-F60CEF9E762C}"/>
          </ac:spMkLst>
        </pc:spChg>
        <pc:spChg chg="mod">
          <ac:chgData name="内田 陽子" userId="S::yoko_uchida@jpfgojp.onmicrosoft.com::3ba88787-b8da-4fc8-a417-83f627a88c5e" providerId="AD" clId="Web-{29BB7AED-AB45-4823-308E-CAA3714EDA3D}" dt="2020-06-26T08:55:22.958" v="601" actId="1076"/>
          <ac:spMkLst>
            <pc:docMk/>
            <pc:sldMk cId="717397089" sldId="445"/>
            <ac:spMk id="3" creationId="{00000000-0000-0000-0000-000000000000}"/>
          </ac:spMkLst>
        </pc:spChg>
        <pc:spChg chg="mod">
          <ac:chgData name="内田 陽子" userId="S::yoko_uchida@jpfgojp.onmicrosoft.com::3ba88787-b8da-4fc8-a417-83f627a88c5e" providerId="AD" clId="Web-{29BB7AED-AB45-4823-308E-CAA3714EDA3D}" dt="2020-06-26T09:00:22.117" v="625" actId="1076"/>
          <ac:spMkLst>
            <pc:docMk/>
            <pc:sldMk cId="717397089" sldId="445"/>
            <ac:spMk id="4" creationId="{00000000-0000-0000-0000-000000000000}"/>
          </ac:spMkLst>
        </pc:spChg>
        <pc:spChg chg="mod">
          <ac:chgData name="内田 陽子" userId="S::yoko_uchida@jpfgojp.onmicrosoft.com::3ba88787-b8da-4fc8-a417-83f627a88c5e" providerId="AD" clId="Web-{29BB7AED-AB45-4823-308E-CAA3714EDA3D}" dt="2020-06-26T09:02:56.836" v="657" actId="1076"/>
          <ac:spMkLst>
            <pc:docMk/>
            <pc:sldMk cId="717397089" sldId="445"/>
            <ac:spMk id="7" creationId="{1AF68CEC-B70C-4DFA-9973-E5B8A12ED17D}"/>
          </ac:spMkLst>
        </pc:spChg>
        <pc:spChg chg="del">
          <ac:chgData name="内田 陽子" userId="S::yoko_uchida@jpfgojp.onmicrosoft.com::3ba88787-b8da-4fc8-a417-83f627a88c5e" providerId="AD" clId="Web-{29BB7AED-AB45-4823-308E-CAA3714EDA3D}" dt="2020-06-26T08:54:22.629" v="587"/>
          <ac:spMkLst>
            <pc:docMk/>
            <pc:sldMk cId="717397089" sldId="445"/>
            <ac:spMk id="9" creationId="{48920A6D-E990-4345-B2E9-6CEDA0026157}"/>
          </ac:spMkLst>
        </pc:spChg>
        <pc:spChg chg="del">
          <ac:chgData name="内田 陽子" userId="S::yoko_uchida@jpfgojp.onmicrosoft.com::3ba88787-b8da-4fc8-a417-83f627a88c5e" providerId="AD" clId="Web-{29BB7AED-AB45-4823-308E-CAA3714EDA3D}" dt="2020-06-26T08:54:27.114" v="588"/>
          <ac:spMkLst>
            <pc:docMk/>
            <pc:sldMk cId="717397089" sldId="445"/>
            <ac:spMk id="10" creationId="{9A12C887-F2A3-44AE-B14D-889C875FFA4A}"/>
          </ac:spMkLst>
        </pc:spChg>
        <pc:spChg chg="del">
          <ac:chgData name="内田 陽子" userId="S::yoko_uchida@jpfgojp.onmicrosoft.com::3ba88787-b8da-4fc8-a417-83f627a88c5e" providerId="AD" clId="Web-{29BB7AED-AB45-4823-308E-CAA3714EDA3D}" dt="2020-06-26T08:54:22.629" v="586"/>
          <ac:spMkLst>
            <pc:docMk/>
            <pc:sldMk cId="717397089" sldId="445"/>
            <ac:spMk id="11" creationId="{9557DDCB-0AF4-4AFF-A705-E5DBBE957561}"/>
          </ac:spMkLst>
        </pc:spChg>
      </pc:sldChg>
      <pc:sldChg chg="modSp add del ord replId">
        <pc:chgData name="内田 陽子" userId="S::yoko_uchida@jpfgojp.onmicrosoft.com::3ba88787-b8da-4fc8-a417-83f627a88c5e" providerId="AD" clId="Web-{29BB7AED-AB45-4823-308E-CAA3714EDA3D}" dt="2020-06-26T09:29:49.974" v="1211"/>
        <pc:sldMkLst>
          <pc:docMk/>
          <pc:sldMk cId="1935183974" sldId="446"/>
        </pc:sldMkLst>
        <pc:spChg chg="mod">
          <ac:chgData name="内田 陽子" userId="S::yoko_uchida@jpfgojp.onmicrosoft.com::3ba88787-b8da-4fc8-a417-83f627a88c5e" providerId="AD" clId="Web-{29BB7AED-AB45-4823-308E-CAA3714EDA3D}" dt="2020-06-26T09:02:41.774" v="655" actId="20577"/>
          <ac:spMkLst>
            <pc:docMk/>
            <pc:sldMk cId="1935183974" sldId="446"/>
            <ac:spMk id="3" creationId="{00000000-0000-0000-0000-000000000000}"/>
          </ac:spMkLst>
        </pc:spChg>
        <pc:spChg chg="mod">
          <ac:chgData name="内田 陽子" userId="S::yoko_uchida@jpfgojp.onmicrosoft.com::3ba88787-b8da-4fc8-a417-83f627a88c5e" providerId="AD" clId="Web-{29BB7AED-AB45-4823-308E-CAA3714EDA3D}" dt="2020-06-26T09:03:37.556" v="681" actId="20577"/>
          <ac:spMkLst>
            <pc:docMk/>
            <pc:sldMk cId="1935183974" sldId="446"/>
            <ac:spMk id="4" creationId="{00000000-0000-0000-0000-000000000000}"/>
          </ac:spMkLst>
        </pc:spChg>
        <pc:spChg chg="mod">
          <ac:chgData name="内田 陽子" userId="S::yoko_uchida@jpfgojp.onmicrosoft.com::3ba88787-b8da-4fc8-a417-83f627a88c5e" providerId="AD" clId="Web-{29BB7AED-AB45-4823-308E-CAA3714EDA3D}" dt="2020-06-26T09:03:49.915" v="682" actId="1076"/>
          <ac:spMkLst>
            <pc:docMk/>
            <pc:sldMk cId="1935183974" sldId="446"/>
            <ac:spMk id="7" creationId="{1AF68CEC-B70C-4DFA-9973-E5B8A12ED17D}"/>
          </ac:spMkLst>
        </pc:spChg>
      </pc:sldChg>
      <pc:sldChg chg="modSp add ord replId">
        <pc:chgData name="内田 陽子" userId="S::yoko_uchida@jpfgojp.onmicrosoft.com::3ba88787-b8da-4fc8-a417-83f627a88c5e" providerId="AD" clId="Web-{29BB7AED-AB45-4823-308E-CAA3714EDA3D}" dt="2020-06-26T09:11:45.934" v="846" actId="1076"/>
        <pc:sldMkLst>
          <pc:docMk/>
          <pc:sldMk cId="1805659240" sldId="447"/>
        </pc:sldMkLst>
        <pc:spChg chg="mod">
          <ac:chgData name="内田 陽子" userId="S::yoko_uchida@jpfgojp.onmicrosoft.com::3ba88787-b8da-4fc8-a417-83f627a88c5e" providerId="AD" clId="Web-{29BB7AED-AB45-4823-308E-CAA3714EDA3D}" dt="2020-06-26T09:09:40.215" v="800" actId="20577"/>
          <ac:spMkLst>
            <pc:docMk/>
            <pc:sldMk cId="1805659240" sldId="447"/>
            <ac:spMk id="3" creationId="{00000000-0000-0000-0000-000000000000}"/>
          </ac:spMkLst>
        </pc:spChg>
        <pc:spChg chg="mod">
          <ac:chgData name="内田 陽子" userId="S::yoko_uchida@jpfgojp.onmicrosoft.com::3ba88787-b8da-4fc8-a417-83f627a88c5e" providerId="AD" clId="Web-{29BB7AED-AB45-4823-308E-CAA3714EDA3D}" dt="2020-06-26T09:11:45.934" v="846" actId="1076"/>
          <ac:spMkLst>
            <pc:docMk/>
            <pc:sldMk cId="1805659240" sldId="447"/>
            <ac:spMk id="4" creationId="{00000000-0000-0000-0000-000000000000}"/>
          </ac:spMkLst>
        </pc:spChg>
        <pc:spChg chg="mod">
          <ac:chgData name="内田 陽子" userId="S::yoko_uchida@jpfgojp.onmicrosoft.com::3ba88787-b8da-4fc8-a417-83f627a88c5e" providerId="AD" clId="Web-{29BB7AED-AB45-4823-308E-CAA3714EDA3D}" dt="2020-06-26T09:11:19.012" v="841" actId="1076"/>
          <ac:spMkLst>
            <pc:docMk/>
            <pc:sldMk cId="1805659240" sldId="447"/>
            <ac:spMk id="7" creationId="{1AF68CEC-B70C-4DFA-9973-E5B8A12ED17D}"/>
          </ac:spMkLst>
        </pc:spChg>
      </pc:sldChg>
      <pc:sldChg chg="delSp modSp add replId">
        <pc:chgData name="内田 陽子" userId="S::yoko_uchida@jpfgojp.onmicrosoft.com::3ba88787-b8da-4fc8-a417-83f627a88c5e" providerId="AD" clId="Web-{29BB7AED-AB45-4823-308E-CAA3714EDA3D}" dt="2020-06-26T09:22:25.283" v="1081" actId="20577"/>
        <pc:sldMkLst>
          <pc:docMk/>
          <pc:sldMk cId="3068269514" sldId="448"/>
        </pc:sldMkLst>
        <pc:spChg chg="mod">
          <ac:chgData name="内田 陽子" userId="S::yoko_uchida@jpfgojp.onmicrosoft.com::3ba88787-b8da-4fc8-a417-83f627a88c5e" providerId="AD" clId="Web-{29BB7AED-AB45-4823-308E-CAA3714EDA3D}" dt="2020-06-26T09:21:09.689" v="1056" actId="20577"/>
          <ac:spMkLst>
            <pc:docMk/>
            <pc:sldMk cId="3068269514" sldId="448"/>
            <ac:spMk id="2" creationId="{9F693A7D-E8A1-4B5F-AD9D-F60CEF9E762C}"/>
          </ac:spMkLst>
        </pc:spChg>
        <pc:spChg chg="mod">
          <ac:chgData name="内田 陽子" userId="S::yoko_uchida@jpfgojp.onmicrosoft.com::3ba88787-b8da-4fc8-a417-83f627a88c5e" providerId="AD" clId="Web-{29BB7AED-AB45-4823-308E-CAA3714EDA3D}" dt="2020-06-26T09:20:48.048" v="1027" actId="20577"/>
          <ac:spMkLst>
            <pc:docMk/>
            <pc:sldMk cId="3068269514" sldId="448"/>
            <ac:spMk id="3" creationId="{00000000-0000-0000-0000-000000000000}"/>
          </ac:spMkLst>
        </pc:spChg>
        <pc:spChg chg="mod">
          <ac:chgData name="内田 陽子" userId="S::yoko_uchida@jpfgojp.onmicrosoft.com::3ba88787-b8da-4fc8-a417-83f627a88c5e" providerId="AD" clId="Web-{29BB7AED-AB45-4823-308E-CAA3714EDA3D}" dt="2020-06-26T09:22:25.283" v="1081" actId="20577"/>
          <ac:spMkLst>
            <pc:docMk/>
            <pc:sldMk cId="3068269514" sldId="448"/>
            <ac:spMk id="4" creationId="{00000000-0000-0000-0000-000000000000}"/>
          </ac:spMkLst>
        </pc:spChg>
        <pc:spChg chg="del">
          <ac:chgData name="内田 陽子" userId="S::yoko_uchida@jpfgojp.onmicrosoft.com::3ba88787-b8da-4fc8-a417-83f627a88c5e" providerId="AD" clId="Web-{29BB7AED-AB45-4823-308E-CAA3714EDA3D}" dt="2020-06-26T09:21:00.548" v="1037"/>
          <ac:spMkLst>
            <pc:docMk/>
            <pc:sldMk cId="3068269514" sldId="448"/>
            <ac:spMk id="12" creationId="{B56575D4-765F-4956-A373-F79DD7F9F5B3}"/>
          </ac:spMkLst>
        </pc:spChg>
        <pc:spChg chg="del">
          <ac:chgData name="内田 陽子" userId="S::yoko_uchida@jpfgojp.onmicrosoft.com::3ba88787-b8da-4fc8-a417-83f627a88c5e" providerId="AD" clId="Web-{29BB7AED-AB45-4823-308E-CAA3714EDA3D}" dt="2020-06-26T09:21:00.548" v="1036"/>
          <ac:spMkLst>
            <pc:docMk/>
            <pc:sldMk cId="3068269514" sldId="448"/>
            <ac:spMk id="13" creationId="{1F3CC64E-63E7-4FD9-B6B5-46AD8E2AA81A}"/>
          </ac:spMkLst>
        </pc:spChg>
        <pc:spChg chg="mod">
          <ac:chgData name="内田 陽子" userId="S::yoko_uchida@jpfgojp.onmicrosoft.com::3ba88787-b8da-4fc8-a417-83f627a88c5e" providerId="AD" clId="Web-{29BB7AED-AB45-4823-308E-CAA3714EDA3D}" dt="2020-06-26T09:20:55.142" v="1033" actId="20577"/>
          <ac:spMkLst>
            <pc:docMk/>
            <pc:sldMk cId="3068269514" sldId="448"/>
            <ac:spMk id="14" creationId="{E81F51A5-8175-464B-A1AE-19542C1F9BA4}"/>
          </ac:spMkLst>
        </pc:spChg>
      </pc:sldChg>
      <pc:sldChg chg="addSp modSp add replId">
        <pc:chgData name="内田 陽子" userId="S::yoko_uchida@jpfgojp.onmicrosoft.com::3ba88787-b8da-4fc8-a417-83f627a88c5e" providerId="AD" clId="Web-{29BB7AED-AB45-4823-308E-CAA3714EDA3D}" dt="2020-06-26T09:34:24.867" v="1356" actId="1076"/>
        <pc:sldMkLst>
          <pc:docMk/>
          <pc:sldMk cId="1850749687" sldId="449"/>
        </pc:sldMkLst>
        <pc:spChg chg="mod">
          <ac:chgData name="内田 陽子" userId="S::yoko_uchida@jpfgojp.onmicrosoft.com::3ba88787-b8da-4fc8-a417-83f627a88c5e" providerId="AD" clId="Web-{29BB7AED-AB45-4823-308E-CAA3714EDA3D}" dt="2020-06-26T09:34:02.538" v="1347" actId="20577"/>
          <ac:spMkLst>
            <pc:docMk/>
            <pc:sldMk cId="1850749687" sldId="449"/>
            <ac:spMk id="2" creationId="{9F693A7D-E8A1-4B5F-AD9D-F60CEF9E762C}"/>
          </ac:spMkLst>
        </pc:spChg>
        <pc:spChg chg="mod">
          <ac:chgData name="内田 陽子" userId="S::yoko_uchida@jpfgojp.onmicrosoft.com::3ba88787-b8da-4fc8-a417-83f627a88c5e" providerId="AD" clId="Web-{29BB7AED-AB45-4823-308E-CAA3714EDA3D}" dt="2020-06-26T09:31:39.272" v="1236" actId="20577"/>
          <ac:spMkLst>
            <pc:docMk/>
            <pc:sldMk cId="1850749687" sldId="449"/>
            <ac:spMk id="3" creationId="{00000000-0000-0000-0000-000000000000}"/>
          </ac:spMkLst>
        </pc:spChg>
        <pc:spChg chg="mod">
          <ac:chgData name="内田 陽子" userId="S::yoko_uchida@jpfgojp.onmicrosoft.com::3ba88787-b8da-4fc8-a417-83f627a88c5e" providerId="AD" clId="Web-{29BB7AED-AB45-4823-308E-CAA3714EDA3D}" dt="2020-06-26T09:32:55.663" v="1288" actId="20577"/>
          <ac:spMkLst>
            <pc:docMk/>
            <pc:sldMk cId="1850749687" sldId="449"/>
            <ac:spMk id="4" creationId="{00000000-0000-0000-0000-000000000000}"/>
          </ac:spMkLst>
        </pc:spChg>
        <pc:spChg chg="mod">
          <ac:chgData name="内田 陽子" userId="S::yoko_uchida@jpfgojp.onmicrosoft.com::3ba88787-b8da-4fc8-a417-83f627a88c5e" providerId="AD" clId="Web-{29BB7AED-AB45-4823-308E-CAA3714EDA3D}" dt="2020-06-26T09:34:24.867" v="1356" actId="1076"/>
          <ac:spMkLst>
            <pc:docMk/>
            <pc:sldMk cId="1850749687" sldId="449"/>
            <ac:spMk id="7" creationId="{1AF68CEC-B70C-4DFA-9973-E5B8A12ED17D}"/>
          </ac:spMkLst>
        </pc:spChg>
        <pc:spChg chg="add mod">
          <ac:chgData name="内田 陽子" userId="S::yoko_uchida@jpfgojp.onmicrosoft.com::3ba88787-b8da-4fc8-a417-83f627a88c5e" providerId="AD" clId="Web-{29BB7AED-AB45-4823-308E-CAA3714EDA3D}" dt="2020-06-26T09:34:21.054" v="1353" actId="20577"/>
          <ac:spMkLst>
            <pc:docMk/>
            <pc:sldMk cId="1850749687" sldId="449"/>
            <ac:spMk id="8" creationId="{E190D9A7-16FB-43A0-B4FC-C20601703E55}"/>
          </ac:spMkLst>
        </pc:spChg>
        <pc:spChg chg="mod">
          <ac:chgData name="内田 陽子" userId="S::yoko_uchida@jpfgojp.onmicrosoft.com::3ba88787-b8da-4fc8-a417-83f627a88c5e" providerId="AD" clId="Web-{29BB7AED-AB45-4823-308E-CAA3714EDA3D}" dt="2020-06-26T09:33:08.210" v="1311" actId="20577"/>
          <ac:spMkLst>
            <pc:docMk/>
            <pc:sldMk cId="1850749687" sldId="449"/>
            <ac:spMk id="9" creationId="{48920A6D-E990-4345-B2E9-6CEDA0026157}"/>
          </ac:spMkLst>
        </pc:spChg>
        <pc:spChg chg="mod">
          <ac:chgData name="内田 陽子" userId="S::yoko_uchida@jpfgojp.onmicrosoft.com::3ba88787-b8da-4fc8-a417-83f627a88c5e" providerId="AD" clId="Web-{29BB7AED-AB45-4823-308E-CAA3714EDA3D}" dt="2020-06-26T09:33:43.210" v="1331" actId="1076"/>
          <ac:spMkLst>
            <pc:docMk/>
            <pc:sldMk cId="1850749687" sldId="449"/>
            <ac:spMk id="11" creationId="{9557DDCB-0AF4-4AFF-A705-E5DBBE957561}"/>
          </ac:spMkLst>
        </pc:spChg>
      </pc:sldChg>
      <pc:sldChg chg="modSp add ord replId">
        <pc:chgData name="内田 陽子" userId="S::yoko_uchida@jpfgojp.onmicrosoft.com::3ba88787-b8da-4fc8-a417-83f627a88c5e" providerId="AD" clId="Web-{29BB7AED-AB45-4823-308E-CAA3714EDA3D}" dt="2020-06-26T11:56:28.459" v="1567" actId="1076"/>
        <pc:sldMkLst>
          <pc:docMk/>
          <pc:sldMk cId="3622392409" sldId="450"/>
        </pc:sldMkLst>
        <pc:spChg chg="mod">
          <ac:chgData name="内田 陽子" userId="S::yoko_uchida@jpfgojp.onmicrosoft.com::3ba88787-b8da-4fc8-a417-83f627a88c5e" providerId="AD" clId="Web-{29BB7AED-AB45-4823-308E-CAA3714EDA3D}" dt="2020-06-26T11:54:40.068" v="1530" actId="20577"/>
          <ac:spMkLst>
            <pc:docMk/>
            <pc:sldMk cId="3622392409" sldId="450"/>
            <ac:spMk id="3" creationId="{00000000-0000-0000-0000-000000000000}"/>
          </ac:spMkLst>
        </pc:spChg>
        <pc:spChg chg="mod">
          <ac:chgData name="内田 陽子" userId="S::yoko_uchida@jpfgojp.onmicrosoft.com::3ba88787-b8da-4fc8-a417-83f627a88c5e" providerId="AD" clId="Web-{29BB7AED-AB45-4823-308E-CAA3714EDA3D}" dt="2020-06-26T11:56:28.459" v="1567" actId="1076"/>
          <ac:spMkLst>
            <pc:docMk/>
            <pc:sldMk cId="3622392409" sldId="450"/>
            <ac:spMk id="4" creationId="{00000000-0000-0000-0000-000000000000}"/>
          </ac:spMkLst>
        </pc:spChg>
        <pc:spChg chg="mod">
          <ac:chgData name="内田 陽子" userId="S::yoko_uchida@jpfgojp.onmicrosoft.com::3ba88787-b8da-4fc8-a417-83f627a88c5e" providerId="AD" clId="Web-{29BB7AED-AB45-4823-308E-CAA3714EDA3D}" dt="2020-06-26T11:54:48.271" v="1531" actId="1076"/>
          <ac:spMkLst>
            <pc:docMk/>
            <pc:sldMk cId="3622392409" sldId="450"/>
            <ac:spMk id="7" creationId="{1AF68CEC-B70C-4DFA-9973-E5B8A12ED17D}"/>
          </ac:spMkLst>
        </pc:spChg>
      </pc:sldChg>
    </pc:docChg>
  </pc:docChgLst>
  <pc:docChgLst>
    <pc:chgData name="内田 陽子" userId="S::yoko_uchida@jpfgojp.onmicrosoft.com::3ba88787-b8da-4fc8-a417-83f627a88c5e" providerId="AD" clId="Web-{97DA13B1-E794-F991-AB92-56B7E4437315}"/>
    <pc:docChg chg="modSld">
      <pc:chgData name="内田 陽子" userId="S::yoko_uchida@jpfgojp.onmicrosoft.com::3ba88787-b8da-4fc8-a417-83f627a88c5e" providerId="AD" clId="Web-{97DA13B1-E794-F991-AB92-56B7E4437315}" dt="2020-06-30T13:27:48.621" v="2" actId="1076"/>
      <pc:docMkLst>
        <pc:docMk/>
      </pc:docMkLst>
      <pc:sldChg chg="modSp">
        <pc:chgData name="内田 陽子" userId="S::yoko_uchida@jpfgojp.onmicrosoft.com::3ba88787-b8da-4fc8-a417-83f627a88c5e" providerId="AD" clId="Web-{97DA13B1-E794-F991-AB92-56B7E4437315}" dt="2020-06-30T13:27:48.621" v="2" actId="1076"/>
        <pc:sldMkLst>
          <pc:docMk/>
          <pc:sldMk cId="465409923" sldId="375"/>
        </pc:sldMkLst>
        <pc:spChg chg="mod">
          <ac:chgData name="内田 陽子" userId="S::yoko_uchida@jpfgojp.onmicrosoft.com::3ba88787-b8da-4fc8-a417-83f627a88c5e" providerId="AD" clId="Web-{97DA13B1-E794-F991-AB92-56B7E4437315}" dt="2020-06-30T13:27:37.871" v="1" actId="14100"/>
          <ac:spMkLst>
            <pc:docMk/>
            <pc:sldMk cId="465409923" sldId="375"/>
            <ac:spMk id="14" creationId="{57E36748-D039-4432-9CB2-4B747CFF4925}"/>
          </ac:spMkLst>
        </pc:spChg>
        <pc:spChg chg="mod">
          <ac:chgData name="内田 陽子" userId="S::yoko_uchida@jpfgojp.onmicrosoft.com::3ba88787-b8da-4fc8-a417-83f627a88c5e" providerId="AD" clId="Web-{97DA13B1-E794-F991-AB92-56B7E4437315}" dt="2020-06-30T13:27:48.621" v="2" actId="1076"/>
          <ac:spMkLst>
            <pc:docMk/>
            <pc:sldMk cId="465409923" sldId="375"/>
            <ac:spMk id="16" creationId="{A9654102-D980-4A60-89D9-3C6134686C14}"/>
          </ac:spMkLst>
        </pc:spChg>
      </pc:sldChg>
    </pc:docChg>
  </pc:docChgLst>
  <pc:docChgLst>
    <pc:chgData name="佐藤 琴乃" userId="S::kotono_sato@jpfgojp.onmicrosoft.com::2230d9ee-5755-4738-bed6-b68085c1b120" providerId="AD" clId="Web-{3A54F4FA-5C4B-7BA9-E248-60100AF5F7AD}"/>
    <pc:docChg chg="modSld">
      <pc:chgData name="佐藤 琴乃" userId="S::kotono_sato@jpfgojp.onmicrosoft.com::2230d9ee-5755-4738-bed6-b68085c1b120" providerId="AD" clId="Web-{3A54F4FA-5C4B-7BA9-E248-60100AF5F7AD}" dt="2020-07-19T12:19:42.267" v="77" actId="20577"/>
      <pc:docMkLst>
        <pc:docMk/>
      </pc:docMkLst>
      <pc:sldChg chg="modSp">
        <pc:chgData name="佐藤 琴乃" userId="S::kotono_sato@jpfgojp.onmicrosoft.com::2230d9ee-5755-4738-bed6-b68085c1b120" providerId="AD" clId="Web-{3A54F4FA-5C4B-7BA9-E248-60100AF5F7AD}" dt="2020-07-19T12:12:05.923" v="11"/>
        <pc:sldMkLst>
          <pc:docMk/>
          <pc:sldMk cId="1239041308" sldId="323"/>
        </pc:sldMkLst>
        <pc:spChg chg="mod">
          <ac:chgData name="佐藤 琴乃" userId="S::kotono_sato@jpfgojp.onmicrosoft.com::2230d9ee-5755-4738-bed6-b68085c1b120" providerId="AD" clId="Web-{3A54F4FA-5C4B-7BA9-E248-60100AF5F7AD}" dt="2020-07-19T12:12:05.923" v="11"/>
          <ac:spMkLst>
            <pc:docMk/>
            <pc:sldMk cId="1239041308" sldId="323"/>
            <ac:spMk id="4" creationId="{00000000-0000-0000-0000-000000000000}"/>
          </ac:spMkLst>
        </pc:spChg>
      </pc:sldChg>
      <pc:sldChg chg="modSp">
        <pc:chgData name="佐藤 琴乃" userId="S::kotono_sato@jpfgojp.onmicrosoft.com::2230d9ee-5755-4738-bed6-b68085c1b120" providerId="AD" clId="Web-{3A54F4FA-5C4B-7BA9-E248-60100AF5F7AD}" dt="2020-07-19T12:13:05.423" v="25"/>
        <pc:sldMkLst>
          <pc:docMk/>
          <pc:sldMk cId="3225434964" sldId="365"/>
        </pc:sldMkLst>
        <pc:spChg chg="mod">
          <ac:chgData name="佐藤 琴乃" userId="S::kotono_sato@jpfgojp.onmicrosoft.com::2230d9ee-5755-4738-bed6-b68085c1b120" providerId="AD" clId="Web-{3A54F4FA-5C4B-7BA9-E248-60100AF5F7AD}" dt="2020-07-19T12:13:05.423" v="25"/>
          <ac:spMkLst>
            <pc:docMk/>
            <pc:sldMk cId="3225434964" sldId="365"/>
            <ac:spMk id="4" creationId="{00000000-0000-0000-0000-000000000000}"/>
          </ac:spMkLst>
        </pc:spChg>
      </pc:sldChg>
      <pc:sldChg chg="modSp">
        <pc:chgData name="佐藤 琴乃" userId="S::kotono_sato@jpfgojp.onmicrosoft.com::2230d9ee-5755-4738-bed6-b68085c1b120" providerId="AD" clId="Web-{3A54F4FA-5C4B-7BA9-E248-60100AF5F7AD}" dt="2020-07-19T12:14:35.407" v="50"/>
        <pc:sldMkLst>
          <pc:docMk/>
          <pc:sldMk cId="1736354933" sldId="369"/>
        </pc:sldMkLst>
        <pc:spChg chg="mod">
          <ac:chgData name="佐藤 琴乃" userId="S::kotono_sato@jpfgojp.onmicrosoft.com::2230d9ee-5755-4738-bed6-b68085c1b120" providerId="AD" clId="Web-{3A54F4FA-5C4B-7BA9-E248-60100AF5F7AD}" dt="2020-07-19T12:14:35.407" v="50"/>
          <ac:spMkLst>
            <pc:docMk/>
            <pc:sldMk cId="1736354933" sldId="369"/>
            <ac:spMk id="4" creationId="{00000000-0000-0000-0000-000000000000}"/>
          </ac:spMkLst>
        </pc:spChg>
      </pc:sldChg>
      <pc:sldChg chg="modSp">
        <pc:chgData name="佐藤 琴乃" userId="S::kotono_sato@jpfgojp.onmicrosoft.com::2230d9ee-5755-4738-bed6-b68085c1b120" providerId="AD" clId="Web-{3A54F4FA-5C4B-7BA9-E248-60100AF5F7AD}" dt="2020-07-19T12:19:20.252" v="76" actId="20577"/>
        <pc:sldMkLst>
          <pc:docMk/>
          <pc:sldMk cId="465409923" sldId="375"/>
        </pc:sldMkLst>
        <pc:spChg chg="mod">
          <ac:chgData name="佐藤 琴乃" userId="S::kotono_sato@jpfgojp.onmicrosoft.com::2230d9ee-5755-4738-bed6-b68085c1b120" providerId="AD" clId="Web-{3A54F4FA-5C4B-7BA9-E248-60100AF5F7AD}" dt="2020-07-19T12:19:20.252" v="76" actId="20577"/>
          <ac:spMkLst>
            <pc:docMk/>
            <pc:sldMk cId="465409923" sldId="375"/>
            <ac:spMk id="4" creationId="{00000000-0000-0000-0000-000000000000}"/>
          </ac:spMkLst>
        </pc:spChg>
      </pc:sldChg>
      <pc:sldChg chg="modSp">
        <pc:chgData name="佐藤 琴乃" userId="S::kotono_sato@jpfgojp.onmicrosoft.com::2230d9ee-5755-4738-bed6-b68085c1b120" providerId="AD" clId="Web-{3A54F4FA-5C4B-7BA9-E248-60100AF5F7AD}" dt="2020-07-19T12:12:30.532" v="15" actId="1076"/>
        <pc:sldMkLst>
          <pc:docMk/>
          <pc:sldMk cId="3798892302" sldId="399"/>
        </pc:sldMkLst>
        <pc:spChg chg="mod">
          <ac:chgData name="佐藤 琴乃" userId="S::kotono_sato@jpfgojp.onmicrosoft.com::2230d9ee-5755-4738-bed6-b68085c1b120" providerId="AD" clId="Web-{3A54F4FA-5C4B-7BA9-E248-60100AF5F7AD}" dt="2020-07-19T12:12:30.532" v="15" actId="1076"/>
          <ac:spMkLst>
            <pc:docMk/>
            <pc:sldMk cId="3798892302" sldId="399"/>
            <ac:spMk id="4" creationId="{00000000-0000-0000-0000-000000000000}"/>
          </ac:spMkLst>
        </pc:spChg>
      </pc:sldChg>
      <pc:sldChg chg="modSp">
        <pc:chgData name="佐藤 琴乃" userId="S::kotono_sato@jpfgojp.onmicrosoft.com::2230d9ee-5755-4738-bed6-b68085c1b120" providerId="AD" clId="Web-{3A54F4FA-5C4B-7BA9-E248-60100AF5F7AD}" dt="2020-07-19T12:12:42.235" v="18" actId="1076"/>
        <pc:sldMkLst>
          <pc:docMk/>
          <pc:sldMk cId="2793208187" sldId="400"/>
        </pc:sldMkLst>
        <pc:spChg chg="mod">
          <ac:chgData name="佐藤 琴乃" userId="S::kotono_sato@jpfgojp.onmicrosoft.com::2230d9ee-5755-4738-bed6-b68085c1b120" providerId="AD" clId="Web-{3A54F4FA-5C4B-7BA9-E248-60100AF5F7AD}" dt="2020-07-19T12:12:42.235" v="18" actId="1076"/>
          <ac:spMkLst>
            <pc:docMk/>
            <pc:sldMk cId="2793208187" sldId="400"/>
            <ac:spMk id="4" creationId="{00000000-0000-0000-0000-000000000000}"/>
          </ac:spMkLst>
        </pc:spChg>
      </pc:sldChg>
      <pc:sldChg chg="modSp">
        <pc:chgData name="佐藤 琴乃" userId="S::kotono_sato@jpfgojp.onmicrosoft.com::2230d9ee-5755-4738-bed6-b68085c1b120" providerId="AD" clId="Web-{3A54F4FA-5C4B-7BA9-E248-60100AF5F7AD}" dt="2020-07-19T12:18:59.205" v="75" actId="20577"/>
        <pc:sldMkLst>
          <pc:docMk/>
          <pc:sldMk cId="136655555" sldId="401"/>
        </pc:sldMkLst>
        <pc:spChg chg="mod">
          <ac:chgData name="佐藤 琴乃" userId="S::kotono_sato@jpfgojp.onmicrosoft.com::2230d9ee-5755-4738-bed6-b68085c1b120" providerId="AD" clId="Web-{3A54F4FA-5C4B-7BA9-E248-60100AF5F7AD}" dt="2020-07-19T12:18:59.205" v="75" actId="20577"/>
          <ac:spMkLst>
            <pc:docMk/>
            <pc:sldMk cId="136655555" sldId="401"/>
            <ac:spMk id="4" creationId="{00000000-0000-0000-0000-000000000000}"/>
          </ac:spMkLst>
        </pc:spChg>
      </pc:sldChg>
      <pc:sldChg chg="modSp">
        <pc:chgData name="佐藤 琴乃" userId="S::kotono_sato@jpfgojp.onmicrosoft.com::2230d9ee-5755-4738-bed6-b68085c1b120" providerId="AD" clId="Web-{3A54F4FA-5C4B-7BA9-E248-60100AF5F7AD}" dt="2020-07-19T12:19:42.267" v="77" actId="20577"/>
        <pc:sldMkLst>
          <pc:docMk/>
          <pc:sldMk cId="1866535682" sldId="406"/>
        </pc:sldMkLst>
        <pc:spChg chg="mod">
          <ac:chgData name="佐藤 琴乃" userId="S::kotono_sato@jpfgojp.onmicrosoft.com::2230d9ee-5755-4738-bed6-b68085c1b120" providerId="AD" clId="Web-{3A54F4FA-5C4B-7BA9-E248-60100AF5F7AD}" dt="2020-07-19T12:19:42.267" v="77" actId="20577"/>
          <ac:spMkLst>
            <pc:docMk/>
            <pc:sldMk cId="1866535682" sldId="406"/>
            <ac:spMk id="8" creationId="{3630D1EC-AA07-4580-A085-C3205EBD5D89}"/>
          </ac:spMkLst>
        </pc:spChg>
      </pc:sldChg>
      <pc:sldChg chg="modSp">
        <pc:chgData name="佐藤 琴乃" userId="S::kotono_sato@jpfgojp.onmicrosoft.com::2230d9ee-5755-4738-bed6-b68085c1b120" providerId="AD" clId="Web-{3A54F4FA-5C4B-7BA9-E248-60100AF5F7AD}" dt="2020-07-19T12:11:30.610" v="3" actId="14100"/>
        <pc:sldMkLst>
          <pc:docMk/>
          <pc:sldMk cId="2292691927" sldId="408"/>
        </pc:sldMkLst>
        <pc:spChg chg="mod">
          <ac:chgData name="佐藤 琴乃" userId="S::kotono_sato@jpfgojp.onmicrosoft.com::2230d9ee-5755-4738-bed6-b68085c1b120" providerId="AD" clId="Web-{3A54F4FA-5C4B-7BA9-E248-60100AF5F7AD}" dt="2020-07-19T12:11:30.610" v="3" actId="14100"/>
          <ac:spMkLst>
            <pc:docMk/>
            <pc:sldMk cId="2292691927" sldId="408"/>
            <ac:spMk id="13" creationId="{EC3BAAD1-21D3-4C57-AB10-A7FA7CF9F3A3}"/>
          </ac:spMkLst>
        </pc:spChg>
      </pc:sldChg>
      <pc:sldChg chg="modSp">
        <pc:chgData name="佐藤 琴乃" userId="S::kotono_sato@jpfgojp.onmicrosoft.com::2230d9ee-5755-4738-bed6-b68085c1b120" providerId="AD" clId="Web-{3A54F4FA-5C4B-7BA9-E248-60100AF5F7AD}" dt="2020-07-19T12:13:55.220" v="39" actId="14100"/>
        <pc:sldMkLst>
          <pc:docMk/>
          <pc:sldMk cId="4034055592" sldId="411"/>
        </pc:sldMkLst>
        <pc:spChg chg="mod">
          <ac:chgData name="佐藤 琴乃" userId="S::kotono_sato@jpfgojp.onmicrosoft.com::2230d9ee-5755-4738-bed6-b68085c1b120" providerId="AD" clId="Web-{3A54F4FA-5C4B-7BA9-E248-60100AF5F7AD}" dt="2020-07-19T12:13:55.220" v="39" actId="14100"/>
          <ac:spMkLst>
            <pc:docMk/>
            <pc:sldMk cId="4034055592" sldId="411"/>
            <ac:spMk id="6" creationId="{A4159E80-20CB-47D5-B1E2-1B3D9589B550}"/>
          </ac:spMkLst>
        </pc:spChg>
      </pc:sldChg>
      <pc:sldChg chg="modSp">
        <pc:chgData name="佐藤 琴乃" userId="S::kotono_sato@jpfgojp.onmicrosoft.com::2230d9ee-5755-4738-bed6-b68085c1b120" providerId="AD" clId="Web-{3A54F4FA-5C4B-7BA9-E248-60100AF5F7AD}" dt="2020-07-19T12:13:26.892" v="30"/>
        <pc:sldMkLst>
          <pc:docMk/>
          <pc:sldMk cId="97403742" sldId="412"/>
        </pc:sldMkLst>
        <pc:spChg chg="mod">
          <ac:chgData name="佐藤 琴乃" userId="S::kotono_sato@jpfgojp.onmicrosoft.com::2230d9ee-5755-4738-bed6-b68085c1b120" providerId="AD" clId="Web-{3A54F4FA-5C4B-7BA9-E248-60100AF5F7AD}" dt="2020-07-19T12:13:26.892" v="30"/>
          <ac:spMkLst>
            <pc:docMk/>
            <pc:sldMk cId="97403742" sldId="412"/>
            <ac:spMk id="4" creationId="{00000000-0000-0000-0000-000000000000}"/>
          </ac:spMkLst>
        </pc:spChg>
      </pc:sldChg>
      <pc:sldChg chg="modSp">
        <pc:chgData name="佐藤 琴乃" userId="S::kotono_sato@jpfgojp.onmicrosoft.com::2230d9ee-5755-4738-bed6-b68085c1b120" providerId="AD" clId="Web-{3A54F4FA-5C4B-7BA9-E248-60100AF5F7AD}" dt="2020-07-19T12:14:32.376" v="49"/>
        <pc:sldMkLst>
          <pc:docMk/>
          <pc:sldMk cId="4023686586" sldId="413"/>
        </pc:sldMkLst>
        <pc:spChg chg="mod">
          <ac:chgData name="佐藤 琴乃" userId="S::kotono_sato@jpfgojp.onmicrosoft.com::2230d9ee-5755-4738-bed6-b68085c1b120" providerId="AD" clId="Web-{3A54F4FA-5C4B-7BA9-E248-60100AF5F7AD}" dt="2020-07-19T12:14:32.376" v="49"/>
          <ac:spMkLst>
            <pc:docMk/>
            <pc:sldMk cId="4023686586" sldId="413"/>
            <ac:spMk id="4" creationId="{00000000-0000-0000-0000-000000000000}"/>
          </ac:spMkLst>
        </pc:spChg>
      </pc:sldChg>
      <pc:sldChg chg="modSp">
        <pc:chgData name="佐藤 琴乃" userId="S::kotono_sato@jpfgojp.onmicrosoft.com::2230d9ee-5755-4738-bed6-b68085c1b120" providerId="AD" clId="Web-{3A54F4FA-5C4B-7BA9-E248-60100AF5F7AD}" dt="2020-07-19T12:14:29.048" v="48"/>
        <pc:sldMkLst>
          <pc:docMk/>
          <pc:sldMk cId="289439930" sldId="416"/>
        </pc:sldMkLst>
        <pc:spChg chg="mod">
          <ac:chgData name="佐藤 琴乃" userId="S::kotono_sato@jpfgojp.onmicrosoft.com::2230d9ee-5755-4738-bed6-b68085c1b120" providerId="AD" clId="Web-{3A54F4FA-5C4B-7BA9-E248-60100AF5F7AD}" dt="2020-07-19T12:14:29.048" v="48"/>
          <ac:spMkLst>
            <pc:docMk/>
            <pc:sldMk cId="289439930" sldId="416"/>
            <ac:spMk id="4" creationId="{00000000-0000-0000-0000-000000000000}"/>
          </ac:spMkLst>
        </pc:spChg>
      </pc:sldChg>
      <pc:sldChg chg="modSp">
        <pc:chgData name="佐藤 琴乃" userId="S::kotono_sato@jpfgojp.onmicrosoft.com::2230d9ee-5755-4738-bed6-b68085c1b120" providerId="AD" clId="Web-{3A54F4FA-5C4B-7BA9-E248-60100AF5F7AD}" dt="2020-07-19T12:14:08.345" v="43" actId="1076"/>
        <pc:sldMkLst>
          <pc:docMk/>
          <pc:sldMk cId="977269450" sldId="418"/>
        </pc:sldMkLst>
        <pc:spChg chg="mod">
          <ac:chgData name="佐藤 琴乃" userId="S::kotono_sato@jpfgojp.onmicrosoft.com::2230d9ee-5755-4738-bed6-b68085c1b120" providerId="AD" clId="Web-{3A54F4FA-5C4B-7BA9-E248-60100AF5F7AD}" dt="2020-07-19T12:14:08.345" v="43" actId="1076"/>
          <ac:spMkLst>
            <pc:docMk/>
            <pc:sldMk cId="977269450" sldId="418"/>
            <ac:spMk id="4" creationId="{00000000-0000-0000-0000-000000000000}"/>
          </ac:spMkLst>
        </pc:spChg>
      </pc:sldChg>
      <pc:sldChg chg="modSp">
        <pc:chgData name="佐藤 琴乃" userId="S::kotono_sato@jpfgojp.onmicrosoft.com::2230d9ee-5755-4738-bed6-b68085c1b120" providerId="AD" clId="Web-{3A54F4FA-5C4B-7BA9-E248-60100AF5F7AD}" dt="2020-07-19T12:12:20.282" v="12"/>
        <pc:sldMkLst>
          <pc:docMk/>
          <pc:sldMk cId="219858601" sldId="419"/>
        </pc:sldMkLst>
        <pc:spChg chg="mod">
          <ac:chgData name="佐藤 琴乃" userId="S::kotono_sato@jpfgojp.onmicrosoft.com::2230d9ee-5755-4738-bed6-b68085c1b120" providerId="AD" clId="Web-{3A54F4FA-5C4B-7BA9-E248-60100AF5F7AD}" dt="2020-07-19T12:12:20.282" v="12"/>
          <ac:spMkLst>
            <pc:docMk/>
            <pc:sldMk cId="219858601" sldId="419"/>
            <ac:spMk id="4" creationId="{00000000-0000-0000-0000-000000000000}"/>
          </ac:spMkLst>
        </pc:spChg>
      </pc:sldChg>
      <pc:sldChg chg="modSp">
        <pc:chgData name="佐藤 琴乃" userId="S::kotono_sato@jpfgojp.onmicrosoft.com::2230d9ee-5755-4738-bed6-b68085c1b120" providerId="AD" clId="Web-{3A54F4FA-5C4B-7BA9-E248-60100AF5F7AD}" dt="2020-07-19T12:13:35.548" v="32"/>
        <pc:sldMkLst>
          <pc:docMk/>
          <pc:sldMk cId="3361015407" sldId="420"/>
        </pc:sldMkLst>
        <pc:spChg chg="mod">
          <ac:chgData name="佐藤 琴乃" userId="S::kotono_sato@jpfgojp.onmicrosoft.com::2230d9ee-5755-4738-bed6-b68085c1b120" providerId="AD" clId="Web-{3A54F4FA-5C4B-7BA9-E248-60100AF5F7AD}" dt="2020-07-19T12:13:35.548" v="32"/>
          <ac:spMkLst>
            <pc:docMk/>
            <pc:sldMk cId="3361015407" sldId="420"/>
            <ac:spMk id="4" creationId="{00000000-0000-0000-0000-000000000000}"/>
          </ac:spMkLst>
        </pc:spChg>
      </pc:sldChg>
      <pc:sldChg chg="modSp">
        <pc:chgData name="佐藤 琴乃" userId="S::kotono_sato@jpfgojp.onmicrosoft.com::2230d9ee-5755-4738-bed6-b68085c1b120" providerId="AD" clId="Web-{3A54F4FA-5C4B-7BA9-E248-60100AF5F7AD}" dt="2020-07-19T12:17:43.861" v="62" actId="1076"/>
        <pc:sldMkLst>
          <pc:docMk/>
          <pc:sldMk cId="533143676" sldId="421"/>
        </pc:sldMkLst>
        <pc:spChg chg="mod">
          <ac:chgData name="佐藤 琴乃" userId="S::kotono_sato@jpfgojp.onmicrosoft.com::2230d9ee-5755-4738-bed6-b68085c1b120" providerId="AD" clId="Web-{3A54F4FA-5C4B-7BA9-E248-60100AF5F7AD}" dt="2020-07-19T12:17:43.861" v="62" actId="1076"/>
          <ac:spMkLst>
            <pc:docMk/>
            <pc:sldMk cId="533143676" sldId="421"/>
            <ac:spMk id="4" creationId="{00000000-0000-0000-0000-000000000000}"/>
          </ac:spMkLst>
        </pc:spChg>
      </pc:sldChg>
      <pc:sldChg chg="modSp">
        <pc:chgData name="佐藤 琴乃" userId="S::kotono_sato@jpfgojp.onmicrosoft.com::2230d9ee-5755-4738-bed6-b68085c1b120" providerId="AD" clId="Web-{3A54F4FA-5C4B-7BA9-E248-60100AF5F7AD}" dt="2020-07-19T12:14:22.251" v="47" actId="1076"/>
        <pc:sldMkLst>
          <pc:docMk/>
          <pc:sldMk cId="1353421165" sldId="428"/>
        </pc:sldMkLst>
        <pc:spChg chg="mod">
          <ac:chgData name="佐藤 琴乃" userId="S::kotono_sato@jpfgojp.onmicrosoft.com::2230d9ee-5755-4738-bed6-b68085c1b120" providerId="AD" clId="Web-{3A54F4FA-5C4B-7BA9-E248-60100AF5F7AD}" dt="2020-07-19T12:14:22.251" v="47" actId="1076"/>
          <ac:spMkLst>
            <pc:docMk/>
            <pc:sldMk cId="1353421165" sldId="428"/>
            <ac:spMk id="4" creationId="{00000000-0000-0000-0000-000000000000}"/>
          </ac:spMkLst>
        </pc:spChg>
      </pc:sldChg>
      <pc:sldChg chg="modSp">
        <pc:chgData name="佐藤 琴乃" userId="S::kotono_sato@jpfgojp.onmicrosoft.com::2230d9ee-5755-4738-bed6-b68085c1b120" providerId="AD" clId="Web-{3A54F4FA-5C4B-7BA9-E248-60100AF5F7AD}" dt="2020-07-19T12:11:14.688" v="0"/>
        <pc:sldMkLst>
          <pc:docMk/>
          <pc:sldMk cId="745387863" sldId="429"/>
        </pc:sldMkLst>
        <pc:spChg chg="mod">
          <ac:chgData name="佐藤 琴乃" userId="S::kotono_sato@jpfgojp.onmicrosoft.com::2230d9ee-5755-4738-bed6-b68085c1b120" providerId="AD" clId="Web-{3A54F4FA-5C4B-7BA9-E248-60100AF5F7AD}" dt="2020-07-19T12:11:14.688" v="0"/>
          <ac:spMkLst>
            <pc:docMk/>
            <pc:sldMk cId="745387863" sldId="429"/>
            <ac:spMk id="4" creationId="{00000000-0000-0000-0000-000000000000}"/>
          </ac:spMkLst>
        </pc:spChg>
      </pc:sldChg>
      <pc:sldChg chg="modSp">
        <pc:chgData name="佐藤 琴乃" userId="S::kotono_sato@jpfgojp.onmicrosoft.com::2230d9ee-5755-4738-bed6-b68085c1b120" providerId="AD" clId="Web-{3A54F4FA-5C4B-7BA9-E248-60100AF5F7AD}" dt="2020-07-19T12:17:35.970" v="60"/>
        <pc:sldMkLst>
          <pc:docMk/>
          <pc:sldMk cId="1236574533" sldId="431"/>
        </pc:sldMkLst>
        <pc:spChg chg="mod">
          <ac:chgData name="佐藤 琴乃" userId="S::kotono_sato@jpfgojp.onmicrosoft.com::2230d9ee-5755-4738-bed6-b68085c1b120" providerId="AD" clId="Web-{3A54F4FA-5C4B-7BA9-E248-60100AF5F7AD}" dt="2020-07-19T12:17:35.970" v="60"/>
          <ac:spMkLst>
            <pc:docMk/>
            <pc:sldMk cId="1236574533" sldId="431"/>
            <ac:spMk id="4" creationId="{00000000-0000-0000-0000-000000000000}"/>
          </ac:spMkLst>
        </pc:spChg>
      </pc:sldChg>
      <pc:sldChg chg="modSp">
        <pc:chgData name="佐藤 琴乃" userId="S::kotono_sato@jpfgojp.onmicrosoft.com::2230d9ee-5755-4738-bed6-b68085c1b120" providerId="AD" clId="Web-{3A54F4FA-5C4B-7BA9-E248-60100AF5F7AD}" dt="2020-07-19T12:11:21.157" v="1"/>
        <pc:sldMkLst>
          <pc:docMk/>
          <pc:sldMk cId="1979277887" sldId="438"/>
        </pc:sldMkLst>
        <pc:spChg chg="mod">
          <ac:chgData name="佐藤 琴乃" userId="S::kotono_sato@jpfgojp.onmicrosoft.com::2230d9ee-5755-4738-bed6-b68085c1b120" providerId="AD" clId="Web-{3A54F4FA-5C4B-7BA9-E248-60100AF5F7AD}" dt="2020-07-19T12:11:21.157" v="1"/>
          <ac:spMkLst>
            <pc:docMk/>
            <pc:sldMk cId="1979277887" sldId="438"/>
            <ac:spMk id="4" creationId="{00000000-0000-0000-0000-000000000000}"/>
          </ac:spMkLst>
        </pc:spChg>
      </pc:sldChg>
      <pc:sldChg chg="modSp">
        <pc:chgData name="佐藤 琴乃" userId="S::kotono_sato@jpfgojp.onmicrosoft.com::2230d9ee-5755-4738-bed6-b68085c1b120" providerId="AD" clId="Web-{3A54F4FA-5C4B-7BA9-E248-60100AF5F7AD}" dt="2020-07-19T12:11:45.532" v="6" actId="1076"/>
        <pc:sldMkLst>
          <pc:docMk/>
          <pc:sldMk cId="3742537282" sldId="440"/>
        </pc:sldMkLst>
        <pc:spChg chg="mod">
          <ac:chgData name="佐藤 琴乃" userId="S::kotono_sato@jpfgojp.onmicrosoft.com::2230d9ee-5755-4738-bed6-b68085c1b120" providerId="AD" clId="Web-{3A54F4FA-5C4B-7BA9-E248-60100AF5F7AD}" dt="2020-07-19T12:11:45.532" v="6" actId="1076"/>
          <ac:spMkLst>
            <pc:docMk/>
            <pc:sldMk cId="3742537282" sldId="440"/>
            <ac:spMk id="13" creationId="{EC3BAAD1-21D3-4C57-AB10-A7FA7CF9F3A3}"/>
          </ac:spMkLst>
        </pc:spChg>
      </pc:sldChg>
      <pc:sldChg chg="modSp">
        <pc:chgData name="佐藤 琴乃" userId="S::kotono_sato@jpfgojp.onmicrosoft.com::2230d9ee-5755-4738-bed6-b68085c1b120" providerId="AD" clId="Web-{3A54F4FA-5C4B-7BA9-E248-60100AF5F7AD}" dt="2020-07-19T12:11:56.142" v="9" actId="1076"/>
        <pc:sldMkLst>
          <pc:docMk/>
          <pc:sldMk cId="172757452" sldId="441"/>
        </pc:sldMkLst>
        <pc:spChg chg="mod">
          <ac:chgData name="佐藤 琴乃" userId="S::kotono_sato@jpfgojp.onmicrosoft.com::2230d9ee-5755-4738-bed6-b68085c1b120" providerId="AD" clId="Web-{3A54F4FA-5C4B-7BA9-E248-60100AF5F7AD}" dt="2020-07-19T12:11:56.142" v="9" actId="1076"/>
          <ac:spMkLst>
            <pc:docMk/>
            <pc:sldMk cId="172757452" sldId="441"/>
            <ac:spMk id="13" creationId="{EC3BAAD1-21D3-4C57-AB10-A7FA7CF9F3A3}"/>
          </ac:spMkLst>
        </pc:spChg>
      </pc:sldChg>
      <pc:sldChg chg="modSp">
        <pc:chgData name="佐藤 琴乃" userId="S::kotono_sato@jpfgojp.onmicrosoft.com::2230d9ee-5755-4738-bed6-b68085c1b120" providerId="AD" clId="Web-{3A54F4FA-5C4B-7BA9-E248-60100AF5F7AD}" dt="2020-07-19T12:12:01.813" v="10"/>
        <pc:sldMkLst>
          <pc:docMk/>
          <pc:sldMk cId="2764503117" sldId="442"/>
        </pc:sldMkLst>
        <pc:spChg chg="mod">
          <ac:chgData name="佐藤 琴乃" userId="S::kotono_sato@jpfgojp.onmicrosoft.com::2230d9ee-5755-4738-bed6-b68085c1b120" providerId="AD" clId="Web-{3A54F4FA-5C4B-7BA9-E248-60100AF5F7AD}" dt="2020-07-19T12:12:01.813" v="10"/>
          <ac:spMkLst>
            <pc:docMk/>
            <pc:sldMk cId="2764503117" sldId="442"/>
            <ac:spMk id="13" creationId="{EC3BAAD1-21D3-4C57-AB10-A7FA7CF9F3A3}"/>
          </ac:spMkLst>
        </pc:spChg>
      </pc:sldChg>
      <pc:sldChg chg="modSp">
        <pc:chgData name="佐藤 琴乃" userId="S::kotono_sato@jpfgojp.onmicrosoft.com::2230d9ee-5755-4738-bed6-b68085c1b120" providerId="AD" clId="Web-{3A54F4FA-5C4B-7BA9-E248-60100AF5F7AD}" dt="2020-07-19T12:12:47.720" v="20" actId="1076"/>
        <pc:sldMkLst>
          <pc:docMk/>
          <pc:sldMk cId="444368842" sldId="444"/>
        </pc:sldMkLst>
        <pc:spChg chg="mod">
          <ac:chgData name="佐藤 琴乃" userId="S::kotono_sato@jpfgojp.onmicrosoft.com::2230d9ee-5755-4738-bed6-b68085c1b120" providerId="AD" clId="Web-{3A54F4FA-5C4B-7BA9-E248-60100AF5F7AD}" dt="2020-07-19T12:12:47.720" v="20" actId="1076"/>
          <ac:spMkLst>
            <pc:docMk/>
            <pc:sldMk cId="444368842" sldId="444"/>
            <ac:spMk id="4" creationId="{00000000-0000-0000-0000-000000000000}"/>
          </ac:spMkLst>
        </pc:spChg>
      </pc:sldChg>
      <pc:sldChg chg="modSp">
        <pc:chgData name="佐藤 琴乃" userId="S::kotono_sato@jpfgojp.onmicrosoft.com::2230d9ee-5755-4738-bed6-b68085c1b120" providerId="AD" clId="Web-{3A54F4FA-5C4B-7BA9-E248-60100AF5F7AD}" dt="2020-07-19T12:12:59.829" v="23" actId="1076"/>
        <pc:sldMkLst>
          <pc:docMk/>
          <pc:sldMk cId="717397089" sldId="445"/>
        </pc:sldMkLst>
        <pc:spChg chg="mod">
          <ac:chgData name="佐藤 琴乃" userId="S::kotono_sato@jpfgojp.onmicrosoft.com::2230d9ee-5755-4738-bed6-b68085c1b120" providerId="AD" clId="Web-{3A54F4FA-5C4B-7BA9-E248-60100AF5F7AD}" dt="2020-07-19T12:12:59.829" v="23" actId="1076"/>
          <ac:spMkLst>
            <pc:docMk/>
            <pc:sldMk cId="717397089" sldId="445"/>
            <ac:spMk id="4" creationId="{00000000-0000-0000-0000-000000000000}"/>
          </ac:spMkLst>
        </pc:spChg>
      </pc:sldChg>
      <pc:sldChg chg="modSp">
        <pc:chgData name="佐藤 琴乃" userId="S::kotono_sato@jpfgojp.onmicrosoft.com::2230d9ee-5755-4738-bed6-b68085c1b120" providerId="AD" clId="Web-{3A54F4FA-5C4B-7BA9-E248-60100AF5F7AD}" dt="2020-07-19T12:13:12.954" v="27" actId="14100"/>
        <pc:sldMkLst>
          <pc:docMk/>
          <pc:sldMk cId="1805659240" sldId="447"/>
        </pc:sldMkLst>
        <pc:spChg chg="mod">
          <ac:chgData name="佐藤 琴乃" userId="S::kotono_sato@jpfgojp.onmicrosoft.com::2230d9ee-5755-4738-bed6-b68085c1b120" providerId="AD" clId="Web-{3A54F4FA-5C4B-7BA9-E248-60100AF5F7AD}" dt="2020-07-19T12:13:12.954" v="27" actId="14100"/>
          <ac:spMkLst>
            <pc:docMk/>
            <pc:sldMk cId="1805659240" sldId="447"/>
            <ac:spMk id="4" creationId="{00000000-0000-0000-0000-000000000000}"/>
          </ac:spMkLst>
        </pc:spChg>
      </pc:sldChg>
      <pc:sldChg chg="modSp">
        <pc:chgData name="佐藤 琴乃" userId="S::kotono_sato@jpfgojp.onmicrosoft.com::2230d9ee-5755-4738-bed6-b68085c1b120" providerId="AD" clId="Web-{3A54F4FA-5C4B-7BA9-E248-60100AF5F7AD}" dt="2020-07-19T12:13:22.548" v="29" actId="14100"/>
        <pc:sldMkLst>
          <pc:docMk/>
          <pc:sldMk cId="3068269514" sldId="448"/>
        </pc:sldMkLst>
        <pc:spChg chg="mod">
          <ac:chgData name="佐藤 琴乃" userId="S::kotono_sato@jpfgojp.onmicrosoft.com::2230d9ee-5755-4738-bed6-b68085c1b120" providerId="AD" clId="Web-{3A54F4FA-5C4B-7BA9-E248-60100AF5F7AD}" dt="2020-07-19T12:13:22.548" v="29" actId="14100"/>
          <ac:spMkLst>
            <pc:docMk/>
            <pc:sldMk cId="3068269514" sldId="448"/>
            <ac:spMk id="4" creationId="{00000000-0000-0000-0000-000000000000}"/>
          </ac:spMkLst>
        </pc:spChg>
      </pc:sldChg>
      <pc:sldChg chg="modSp">
        <pc:chgData name="佐藤 琴乃" userId="S::kotono_sato@jpfgojp.onmicrosoft.com::2230d9ee-5755-4738-bed6-b68085c1b120" providerId="AD" clId="Web-{3A54F4FA-5C4B-7BA9-E248-60100AF5F7AD}" dt="2020-07-19T12:13:31.251" v="31"/>
        <pc:sldMkLst>
          <pc:docMk/>
          <pc:sldMk cId="1850749687" sldId="449"/>
        </pc:sldMkLst>
        <pc:spChg chg="mod">
          <ac:chgData name="佐藤 琴乃" userId="S::kotono_sato@jpfgojp.onmicrosoft.com::2230d9ee-5755-4738-bed6-b68085c1b120" providerId="AD" clId="Web-{3A54F4FA-5C4B-7BA9-E248-60100AF5F7AD}" dt="2020-07-19T12:13:31.251" v="31"/>
          <ac:spMkLst>
            <pc:docMk/>
            <pc:sldMk cId="1850749687" sldId="449"/>
            <ac:spMk id="4" creationId="{00000000-0000-0000-0000-000000000000}"/>
          </ac:spMkLst>
        </pc:spChg>
      </pc:sldChg>
      <pc:sldChg chg="modSp">
        <pc:chgData name="佐藤 琴乃" userId="S::kotono_sato@jpfgojp.onmicrosoft.com::2230d9ee-5755-4738-bed6-b68085c1b120" providerId="AD" clId="Web-{3A54F4FA-5C4B-7BA9-E248-60100AF5F7AD}" dt="2020-07-19T12:13:48.626" v="36" actId="20577"/>
        <pc:sldMkLst>
          <pc:docMk/>
          <pc:sldMk cId="3622392409" sldId="450"/>
        </pc:sldMkLst>
        <pc:spChg chg="mod">
          <ac:chgData name="佐藤 琴乃" userId="S::kotono_sato@jpfgojp.onmicrosoft.com::2230d9ee-5755-4738-bed6-b68085c1b120" providerId="AD" clId="Web-{3A54F4FA-5C4B-7BA9-E248-60100AF5F7AD}" dt="2020-07-19T12:13:48.626" v="36" actId="20577"/>
          <ac:spMkLst>
            <pc:docMk/>
            <pc:sldMk cId="3622392409" sldId="450"/>
            <ac:spMk id="4" creationId="{00000000-0000-0000-0000-000000000000}"/>
          </ac:spMkLst>
        </pc:spChg>
      </pc:sldChg>
      <pc:sldChg chg="modSp">
        <pc:chgData name="佐藤 琴乃" userId="S::kotono_sato@jpfgojp.onmicrosoft.com::2230d9ee-5755-4738-bed6-b68085c1b120" providerId="AD" clId="Web-{3A54F4FA-5C4B-7BA9-E248-60100AF5F7AD}" dt="2020-07-19T12:17:24.455" v="59" actId="20577"/>
        <pc:sldMkLst>
          <pc:docMk/>
          <pc:sldMk cId="1610759722" sldId="452"/>
        </pc:sldMkLst>
        <pc:spChg chg="mod">
          <ac:chgData name="佐藤 琴乃" userId="S::kotono_sato@jpfgojp.onmicrosoft.com::2230d9ee-5755-4738-bed6-b68085c1b120" providerId="AD" clId="Web-{3A54F4FA-5C4B-7BA9-E248-60100AF5F7AD}" dt="2020-07-19T12:17:24.455" v="59" actId="20577"/>
          <ac:spMkLst>
            <pc:docMk/>
            <pc:sldMk cId="1610759722" sldId="452"/>
            <ac:spMk id="4" creationId="{00000000-0000-0000-0000-000000000000}"/>
          </ac:spMkLst>
        </pc:spChg>
      </pc:sldChg>
      <pc:sldChg chg="modSp">
        <pc:chgData name="佐藤 琴乃" userId="S::kotono_sato@jpfgojp.onmicrosoft.com::2230d9ee-5755-4738-bed6-b68085c1b120" providerId="AD" clId="Web-{3A54F4FA-5C4B-7BA9-E248-60100AF5F7AD}" dt="2020-07-19T12:14:52.954" v="53" actId="14100"/>
        <pc:sldMkLst>
          <pc:docMk/>
          <pc:sldMk cId="1063946074" sldId="453"/>
        </pc:sldMkLst>
        <pc:spChg chg="mod">
          <ac:chgData name="佐藤 琴乃" userId="S::kotono_sato@jpfgojp.onmicrosoft.com::2230d9ee-5755-4738-bed6-b68085c1b120" providerId="AD" clId="Web-{3A54F4FA-5C4B-7BA9-E248-60100AF5F7AD}" dt="2020-07-19T12:14:52.954" v="53" actId="14100"/>
          <ac:spMkLst>
            <pc:docMk/>
            <pc:sldMk cId="1063946074" sldId="453"/>
            <ac:spMk id="6" creationId="{FF9B6EDA-AB88-4A62-8C5A-7DB3DBAEC603}"/>
          </ac:spMkLst>
        </pc:spChg>
      </pc:sldChg>
      <pc:sldChg chg="modSp">
        <pc:chgData name="佐藤 琴乃" userId="S::kotono_sato@jpfgojp.onmicrosoft.com::2230d9ee-5755-4738-bed6-b68085c1b120" providerId="AD" clId="Web-{3A54F4FA-5C4B-7BA9-E248-60100AF5F7AD}" dt="2020-07-19T12:18:02.080" v="68" actId="1076"/>
        <pc:sldMkLst>
          <pc:docMk/>
          <pc:sldMk cId="612612358" sldId="456"/>
        </pc:sldMkLst>
        <pc:spChg chg="mod">
          <ac:chgData name="佐藤 琴乃" userId="S::kotono_sato@jpfgojp.onmicrosoft.com::2230d9ee-5755-4738-bed6-b68085c1b120" providerId="AD" clId="Web-{3A54F4FA-5C4B-7BA9-E248-60100AF5F7AD}" dt="2020-07-19T12:18:02.080" v="68" actId="1076"/>
          <ac:spMkLst>
            <pc:docMk/>
            <pc:sldMk cId="612612358" sldId="456"/>
            <ac:spMk id="4" creationId="{00000000-0000-0000-0000-000000000000}"/>
          </ac:spMkLst>
        </pc:spChg>
      </pc:sldChg>
      <pc:sldChg chg="modSp">
        <pc:chgData name="佐藤 琴乃" userId="S::kotono_sato@jpfgojp.onmicrosoft.com::2230d9ee-5755-4738-bed6-b68085c1b120" providerId="AD" clId="Web-{3A54F4FA-5C4B-7BA9-E248-60100AF5F7AD}" dt="2020-07-19T12:18:07.361" v="70" actId="14100"/>
        <pc:sldMkLst>
          <pc:docMk/>
          <pc:sldMk cId="3086146265" sldId="457"/>
        </pc:sldMkLst>
        <pc:spChg chg="mod">
          <ac:chgData name="佐藤 琴乃" userId="S::kotono_sato@jpfgojp.onmicrosoft.com::2230d9ee-5755-4738-bed6-b68085c1b120" providerId="AD" clId="Web-{3A54F4FA-5C4B-7BA9-E248-60100AF5F7AD}" dt="2020-07-19T12:18:07.361" v="70" actId="14100"/>
          <ac:spMkLst>
            <pc:docMk/>
            <pc:sldMk cId="3086146265" sldId="457"/>
            <ac:spMk id="5" creationId="{1A818418-F229-410C-8FB0-EC5FE976BCB7}"/>
          </ac:spMkLst>
        </pc:spChg>
      </pc:sldChg>
      <pc:sldChg chg="modSp">
        <pc:chgData name="佐藤 琴乃" userId="S::kotono_sato@jpfgojp.onmicrosoft.com::2230d9ee-5755-4738-bed6-b68085c1b120" providerId="AD" clId="Web-{3A54F4FA-5C4B-7BA9-E248-60100AF5F7AD}" dt="2020-07-19T12:18:14.955" v="72" actId="14100"/>
        <pc:sldMkLst>
          <pc:docMk/>
          <pc:sldMk cId="2776472039" sldId="458"/>
        </pc:sldMkLst>
        <pc:spChg chg="mod">
          <ac:chgData name="佐藤 琴乃" userId="S::kotono_sato@jpfgojp.onmicrosoft.com::2230d9ee-5755-4738-bed6-b68085c1b120" providerId="AD" clId="Web-{3A54F4FA-5C4B-7BA9-E248-60100AF5F7AD}" dt="2020-07-19T12:18:14.955" v="72" actId="14100"/>
          <ac:spMkLst>
            <pc:docMk/>
            <pc:sldMk cId="2776472039" sldId="458"/>
            <ac:spMk id="5" creationId="{1A818418-F229-410C-8FB0-EC5FE976BCB7}"/>
          </ac:spMkLst>
        </pc:spChg>
      </pc:sldChg>
      <pc:sldChg chg="modSp">
        <pc:chgData name="佐藤 琴乃" userId="S::kotono_sato@jpfgojp.onmicrosoft.com::2230d9ee-5755-4738-bed6-b68085c1b120" providerId="AD" clId="Web-{3A54F4FA-5C4B-7BA9-E248-60100AF5F7AD}" dt="2020-07-19T12:18:18.923" v="73"/>
        <pc:sldMkLst>
          <pc:docMk/>
          <pc:sldMk cId="3844632130" sldId="459"/>
        </pc:sldMkLst>
        <pc:spChg chg="mod">
          <ac:chgData name="佐藤 琴乃" userId="S::kotono_sato@jpfgojp.onmicrosoft.com::2230d9ee-5755-4738-bed6-b68085c1b120" providerId="AD" clId="Web-{3A54F4FA-5C4B-7BA9-E248-60100AF5F7AD}" dt="2020-07-19T12:18:18.923" v="73"/>
          <ac:spMkLst>
            <pc:docMk/>
            <pc:sldMk cId="3844632130" sldId="459"/>
            <ac:spMk id="4" creationId="{00000000-0000-0000-0000-000000000000}"/>
          </ac:spMkLst>
        </pc:spChg>
      </pc:sldChg>
      <pc:sldChg chg="modSp">
        <pc:chgData name="佐藤 琴乃" userId="S::kotono_sato@jpfgojp.onmicrosoft.com::2230d9ee-5755-4738-bed6-b68085c1b120" providerId="AD" clId="Web-{3A54F4FA-5C4B-7BA9-E248-60100AF5F7AD}" dt="2020-07-19T12:18:22.830" v="74"/>
        <pc:sldMkLst>
          <pc:docMk/>
          <pc:sldMk cId="451847934" sldId="460"/>
        </pc:sldMkLst>
        <pc:spChg chg="mod">
          <ac:chgData name="佐藤 琴乃" userId="S::kotono_sato@jpfgojp.onmicrosoft.com::2230d9ee-5755-4738-bed6-b68085c1b120" providerId="AD" clId="Web-{3A54F4FA-5C4B-7BA9-E248-60100AF5F7AD}" dt="2020-07-19T12:18:22.830" v="74"/>
          <ac:spMkLst>
            <pc:docMk/>
            <pc:sldMk cId="451847934" sldId="460"/>
            <ac:spMk id="4" creationId="{00000000-0000-0000-0000-000000000000}"/>
          </ac:spMkLst>
        </pc:spChg>
      </pc:sldChg>
    </pc:docChg>
  </pc:docChgLst>
  <pc:docChgLst>
    <pc:chgData name="内田 陽子" userId="S::yoko_uchida@jpfgojp.onmicrosoft.com::3ba88787-b8da-4fc8-a417-83f627a88c5e" providerId="AD" clId="Web-{B6EC8D3C-2774-2AE8-F28C-F24B7A37CA7D}"/>
    <pc:docChg chg="addSld delSld modSld sldOrd">
      <pc:chgData name="内田 陽子" userId="S::yoko_uchida@jpfgojp.onmicrosoft.com::3ba88787-b8da-4fc8-a417-83f627a88c5e" providerId="AD" clId="Web-{B6EC8D3C-2774-2AE8-F28C-F24B7A37CA7D}" dt="2020-06-27T14:58:53.743" v="1678"/>
      <pc:docMkLst>
        <pc:docMk/>
      </pc:docMkLst>
      <pc:sldChg chg="del">
        <pc:chgData name="内田 陽子" userId="S::yoko_uchida@jpfgojp.onmicrosoft.com::3ba88787-b8da-4fc8-a417-83f627a88c5e" providerId="AD" clId="Web-{B6EC8D3C-2774-2AE8-F28C-F24B7A37CA7D}" dt="2020-06-27T14:35:48.664" v="1341"/>
        <pc:sldMkLst>
          <pc:docMk/>
          <pc:sldMk cId="2847997097" sldId="289"/>
        </pc:sldMkLst>
      </pc:sldChg>
      <pc:sldChg chg="del">
        <pc:chgData name="内田 陽子" userId="S::yoko_uchida@jpfgojp.onmicrosoft.com::3ba88787-b8da-4fc8-a417-83f627a88c5e" providerId="AD" clId="Web-{B6EC8D3C-2774-2AE8-F28C-F24B7A37CA7D}" dt="2020-06-27T14:35:40.961" v="1336"/>
        <pc:sldMkLst>
          <pc:docMk/>
          <pc:sldMk cId="993028233" sldId="321"/>
        </pc:sldMkLst>
      </pc:sldChg>
      <pc:sldChg chg="del">
        <pc:chgData name="内田 陽子" userId="S::yoko_uchida@jpfgojp.onmicrosoft.com::3ba88787-b8da-4fc8-a417-83f627a88c5e" providerId="AD" clId="Web-{B6EC8D3C-2774-2AE8-F28C-F24B7A37CA7D}" dt="2020-06-27T14:35:34.570" v="1329"/>
        <pc:sldMkLst>
          <pc:docMk/>
          <pc:sldMk cId="1269142455" sldId="366"/>
        </pc:sldMkLst>
      </pc:sldChg>
      <pc:sldChg chg="del">
        <pc:chgData name="内田 陽子" userId="S::yoko_uchida@jpfgojp.onmicrosoft.com::3ba88787-b8da-4fc8-a417-83f627a88c5e" providerId="AD" clId="Web-{B6EC8D3C-2774-2AE8-F28C-F24B7A37CA7D}" dt="2020-06-27T14:35:42.007" v="1337"/>
        <pc:sldMkLst>
          <pc:docMk/>
          <pc:sldMk cId="2833551238" sldId="367"/>
        </pc:sldMkLst>
      </pc:sldChg>
      <pc:sldChg chg="modSp ord">
        <pc:chgData name="内田 陽子" userId="S::yoko_uchida@jpfgojp.onmicrosoft.com::3ba88787-b8da-4fc8-a417-83f627a88c5e" providerId="AD" clId="Web-{B6EC8D3C-2774-2AE8-F28C-F24B7A37CA7D}" dt="2020-06-27T02:57:35.277" v="320" actId="20577"/>
        <pc:sldMkLst>
          <pc:docMk/>
          <pc:sldMk cId="1736354933" sldId="369"/>
        </pc:sldMkLst>
        <pc:spChg chg="mod">
          <ac:chgData name="内田 陽子" userId="S::yoko_uchida@jpfgojp.onmicrosoft.com::3ba88787-b8da-4fc8-a417-83f627a88c5e" providerId="AD" clId="Web-{B6EC8D3C-2774-2AE8-F28C-F24B7A37CA7D}" dt="2020-06-27T02:52:17.415" v="194" actId="20577"/>
          <ac:spMkLst>
            <pc:docMk/>
            <pc:sldMk cId="1736354933" sldId="369"/>
            <ac:spMk id="2" creationId="{9F693A7D-E8A1-4B5F-AD9D-F60CEF9E762C}"/>
          </ac:spMkLst>
        </pc:spChg>
        <pc:spChg chg="mod">
          <ac:chgData name="内田 陽子" userId="S::yoko_uchida@jpfgojp.onmicrosoft.com::3ba88787-b8da-4fc8-a417-83f627a88c5e" providerId="AD" clId="Web-{B6EC8D3C-2774-2AE8-F28C-F24B7A37CA7D}" dt="2020-06-27T02:57:29.122" v="319" actId="20577"/>
          <ac:spMkLst>
            <pc:docMk/>
            <pc:sldMk cId="1736354933" sldId="369"/>
            <ac:spMk id="3" creationId="{00000000-0000-0000-0000-000000000000}"/>
          </ac:spMkLst>
        </pc:spChg>
        <pc:spChg chg="mod">
          <ac:chgData name="内田 陽子" userId="S::yoko_uchida@jpfgojp.onmicrosoft.com::3ba88787-b8da-4fc8-a417-83f627a88c5e" providerId="AD" clId="Web-{B6EC8D3C-2774-2AE8-F28C-F24B7A37CA7D}" dt="2020-06-27T02:57:17.683" v="318" actId="20577"/>
          <ac:spMkLst>
            <pc:docMk/>
            <pc:sldMk cId="1736354933" sldId="369"/>
            <ac:spMk id="4" creationId="{00000000-0000-0000-0000-000000000000}"/>
          </ac:spMkLst>
        </pc:spChg>
        <pc:spChg chg="mod">
          <ac:chgData name="内田 陽子" userId="S::yoko_uchida@jpfgojp.onmicrosoft.com::3ba88787-b8da-4fc8-a417-83f627a88c5e" providerId="AD" clId="Web-{B6EC8D3C-2774-2AE8-F28C-F24B7A37CA7D}" dt="2020-06-27T02:51:19.352" v="184" actId="1076"/>
          <ac:spMkLst>
            <pc:docMk/>
            <pc:sldMk cId="1736354933" sldId="369"/>
            <ac:spMk id="7" creationId="{1AF68CEC-B70C-4DFA-9973-E5B8A12ED17D}"/>
          </ac:spMkLst>
        </pc:spChg>
        <pc:spChg chg="mod">
          <ac:chgData name="内田 陽子" userId="S::yoko_uchida@jpfgojp.onmicrosoft.com::3ba88787-b8da-4fc8-a417-83f627a88c5e" providerId="AD" clId="Web-{B6EC8D3C-2774-2AE8-F28C-F24B7A37CA7D}" dt="2020-06-27T02:52:35.336" v="211" actId="20577"/>
          <ac:spMkLst>
            <pc:docMk/>
            <pc:sldMk cId="1736354933" sldId="369"/>
            <ac:spMk id="12" creationId="{FDF45B26-2467-4FFE-B55D-7C61FBE78DDD}"/>
          </ac:spMkLst>
        </pc:spChg>
        <pc:spChg chg="mod">
          <ac:chgData name="内田 陽子" userId="S::yoko_uchida@jpfgojp.onmicrosoft.com::3ba88787-b8da-4fc8-a417-83f627a88c5e" providerId="AD" clId="Web-{B6EC8D3C-2774-2AE8-F28C-F24B7A37CA7D}" dt="2020-06-27T02:52:43.055" v="217" actId="20577"/>
          <ac:spMkLst>
            <pc:docMk/>
            <pc:sldMk cId="1736354933" sldId="369"/>
            <ac:spMk id="13" creationId="{EF6F3857-3E56-471E-869C-FDB52DA51237}"/>
          </ac:spMkLst>
        </pc:spChg>
        <pc:spChg chg="mod">
          <ac:chgData name="内田 陽子" userId="S::yoko_uchida@jpfgojp.onmicrosoft.com::3ba88787-b8da-4fc8-a417-83f627a88c5e" providerId="AD" clId="Web-{B6EC8D3C-2774-2AE8-F28C-F24B7A37CA7D}" dt="2020-06-27T02:57:35.277" v="320" actId="20577"/>
          <ac:spMkLst>
            <pc:docMk/>
            <pc:sldMk cId="1736354933" sldId="369"/>
            <ac:spMk id="14" creationId="{B9E01242-A798-4AF3-A0A2-7C59DE02D6B1}"/>
          </ac:spMkLst>
        </pc:spChg>
      </pc:sldChg>
      <pc:sldChg chg="del">
        <pc:chgData name="内田 陽子" userId="S::yoko_uchida@jpfgojp.onmicrosoft.com::3ba88787-b8da-4fc8-a417-83f627a88c5e" providerId="AD" clId="Web-{B6EC8D3C-2774-2AE8-F28C-F24B7A37CA7D}" dt="2020-06-27T14:35:42.929" v="1338"/>
        <pc:sldMkLst>
          <pc:docMk/>
          <pc:sldMk cId="625840254" sldId="373"/>
        </pc:sldMkLst>
      </pc:sldChg>
      <pc:sldChg chg="del">
        <pc:chgData name="内田 陽子" userId="S::yoko_uchida@jpfgojp.onmicrosoft.com::3ba88787-b8da-4fc8-a417-83f627a88c5e" providerId="AD" clId="Web-{B6EC8D3C-2774-2AE8-F28C-F24B7A37CA7D}" dt="2020-06-27T14:35:47.039" v="1340"/>
        <pc:sldMkLst>
          <pc:docMk/>
          <pc:sldMk cId="3377572367" sldId="374"/>
        </pc:sldMkLst>
      </pc:sldChg>
      <pc:sldChg chg="del">
        <pc:chgData name="内田 陽子" userId="S::yoko_uchida@jpfgojp.onmicrosoft.com::3ba88787-b8da-4fc8-a417-83f627a88c5e" providerId="AD" clId="Web-{B6EC8D3C-2774-2AE8-F28C-F24B7A37CA7D}" dt="2020-06-27T14:35:28.851" v="1324"/>
        <pc:sldMkLst>
          <pc:docMk/>
          <pc:sldMk cId="3578036019" sldId="403"/>
        </pc:sldMkLst>
      </pc:sldChg>
      <pc:sldChg chg="del">
        <pc:chgData name="内田 陽子" userId="S::yoko_uchida@jpfgojp.onmicrosoft.com::3ba88787-b8da-4fc8-a417-83f627a88c5e" providerId="AD" clId="Web-{B6EC8D3C-2774-2AE8-F28C-F24B7A37CA7D}" dt="2020-06-27T14:35:30.476" v="1325"/>
        <pc:sldMkLst>
          <pc:docMk/>
          <pc:sldMk cId="686275088" sldId="404"/>
        </pc:sldMkLst>
      </pc:sldChg>
      <pc:sldChg chg="del">
        <pc:chgData name="内田 陽子" userId="S::yoko_uchida@jpfgojp.onmicrosoft.com::3ba88787-b8da-4fc8-a417-83f627a88c5e" providerId="AD" clId="Web-{B6EC8D3C-2774-2AE8-F28C-F24B7A37CA7D}" dt="2020-06-27T14:35:31.710" v="1326"/>
        <pc:sldMkLst>
          <pc:docMk/>
          <pc:sldMk cId="3200399028" sldId="405"/>
        </pc:sldMkLst>
      </pc:sldChg>
      <pc:sldChg chg="modSp">
        <pc:chgData name="内田 陽子" userId="S::yoko_uchida@jpfgojp.onmicrosoft.com::3ba88787-b8da-4fc8-a417-83f627a88c5e" providerId="AD" clId="Web-{B6EC8D3C-2774-2AE8-F28C-F24B7A37CA7D}" dt="2020-06-27T02:48:21.508" v="162" actId="1076"/>
        <pc:sldMkLst>
          <pc:docMk/>
          <pc:sldMk cId="4023686586" sldId="413"/>
        </pc:sldMkLst>
        <pc:spChg chg="mod">
          <ac:chgData name="内田 陽子" userId="S::yoko_uchida@jpfgojp.onmicrosoft.com::3ba88787-b8da-4fc8-a417-83f627a88c5e" providerId="AD" clId="Web-{B6EC8D3C-2774-2AE8-F28C-F24B7A37CA7D}" dt="2020-06-27T02:48:21.492" v="159" actId="1076"/>
          <ac:spMkLst>
            <pc:docMk/>
            <pc:sldMk cId="4023686586" sldId="413"/>
            <ac:spMk id="2" creationId="{9F693A7D-E8A1-4B5F-AD9D-F60CEF9E762C}"/>
          </ac:spMkLst>
        </pc:spChg>
        <pc:spChg chg="mod">
          <ac:chgData name="内田 陽子" userId="S::yoko_uchida@jpfgojp.onmicrosoft.com::3ba88787-b8da-4fc8-a417-83f627a88c5e" providerId="AD" clId="Web-{B6EC8D3C-2774-2AE8-F28C-F24B7A37CA7D}" dt="2020-06-27T02:48:05.836" v="158" actId="20577"/>
          <ac:spMkLst>
            <pc:docMk/>
            <pc:sldMk cId="4023686586" sldId="413"/>
            <ac:spMk id="3" creationId="{00000000-0000-0000-0000-000000000000}"/>
          </ac:spMkLst>
        </pc:spChg>
        <pc:spChg chg="mod">
          <ac:chgData name="内田 陽子" userId="S::yoko_uchida@jpfgojp.onmicrosoft.com::3ba88787-b8da-4fc8-a417-83f627a88c5e" providerId="AD" clId="Web-{B6EC8D3C-2774-2AE8-F28C-F24B7A37CA7D}" dt="2020-06-27T02:46:09.430" v="28" actId="20577"/>
          <ac:spMkLst>
            <pc:docMk/>
            <pc:sldMk cId="4023686586" sldId="413"/>
            <ac:spMk id="4" creationId="{00000000-0000-0000-0000-000000000000}"/>
          </ac:spMkLst>
        </pc:spChg>
        <pc:spChg chg="mod">
          <ac:chgData name="内田 陽子" userId="S::yoko_uchida@jpfgojp.onmicrosoft.com::3ba88787-b8da-4fc8-a417-83f627a88c5e" providerId="AD" clId="Web-{B6EC8D3C-2774-2AE8-F28C-F24B7A37CA7D}" dt="2020-06-27T02:48:21.492" v="160" actId="1076"/>
          <ac:spMkLst>
            <pc:docMk/>
            <pc:sldMk cId="4023686586" sldId="413"/>
            <ac:spMk id="9" creationId="{48920A6D-E990-4345-B2E9-6CEDA0026157}"/>
          </ac:spMkLst>
        </pc:spChg>
        <pc:spChg chg="mod">
          <ac:chgData name="内田 陽子" userId="S::yoko_uchida@jpfgojp.onmicrosoft.com::3ba88787-b8da-4fc8-a417-83f627a88c5e" providerId="AD" clId="Web-{B6EC8D3C-2774-2AE8-F28C-F24B7A37CA7D}" dt="2020-06-27T02:48:21.508" v="161" actId="1076"/>
          <ac:spMkLst>
            <pc:docMk/>
            <pc:sldMk cId="4023686586" sldId="413"/>
            <ac:spMk id="10" creationId="{9A12C887-F2A3-44AE-B14D-889C875FFA4A}"/>
          </ac:spMkLst>
        </pc:spChg>
        <pc:spChg chg="mod">
          <ac:chgData name="内田 陽子" userId="S::yoko_uchida@jpfgojp.onmicrosoft.com::3ba88787-b8da-4fc8-a417-83f627a88c5e" providerId="AD" clId="Web-{B6EC8D3C-2774-2AE8-F28C-F24B7A37CA7D}" dt="2020-06-27T02:48:21.508" v="162" actId="1076"/>
          <ac:spMkLst>
            <pc:docMk/>
            <pc:sldMk cId="4023686586" sldId="413"/>
            <ac:spMk id="11" creationId="{9557DDCB-0AF4-4AFF-A705-E5DBBE957561}"/>
          </ac:spMkLst>
        </pc:spChg>
      </pc:sldChg>
      <pc:sldChg chg="del">
        <pc:chgData name="内田 陽子" userId="S::yoko_uchida@jpfgojp.onmicrosoft.com::3ba88787-b8da-4fc8-a417-83f627a88c5e" providerId="AD" clId="Web-{B6EC8D3C-2774-2AE8-F28C-F24B7A37CA7D}" dt="2020-06-27T14:35:32.523" v="1327"/>
        <pc:sldMkLst>
          <pc:docMk/>
          <pc:sldMk cId="2241989345" sldId="414"/>
        </pc:sldMkLst>
      </pc:sldChg>
      <pc:sldChg chg="del">
        <pc:chgData name="内田 陽子" userId="S::yoko_uchida@jpfgojp.onmicrosoft.com::3ba88787-b8da-4fc8-a417-83f627a88c5e" providerId="AD" clId="Web-{B6EC8D3C-2774-2AE8-F28C-F24B7A37CA7D}" dt="2020-06-27T14:35:33.445" v="1328"/>
        <pc:sldMkLst>
          <pc:docMk/>
          <pc:sldMk cId="856468901" sldId="415"/>
        </pc:sldMkLst>
      </pc:sldChg>
      <pc:sldChg chg="modSp ord">
        <pc:chgData name="内田 陽子" userId="S::yoko_uchida@jpfgojp.onmicrosoft.com::3ba88787-b8da-4fc8-a417-83f627a88c5e" providerId="AD" clId="Web-{B6EC8D3C-2774-2AE8-F28C-F24B7A37CA7D}" dt="2020-06-27T09:01:57.309" v="1017" actId="20577"/>
        <pc:sldMkLst>
          <pc:docMk/>
          <pc:sldMk cId="533143676" sldId="421"/>
        </pc:sldMkLst>
        <pc:spChg chg="mod">
          <ac:chgData name="内田 陽子" userId="S::yoko_uchida@jpfgojp.onmicrosoft.com::3ba88787-b8da-4fc8-a417-83f627a88c5e" providerId="AD" clId="Web-{B6EC8D3C-2774-2AE8-F28C-F24B7A37CA7D}" dt="2020-06-27T09:01:39.293" v="1002" actId="20577"/>
          <ac:spMkLst>
            <pc:docMk/>
            <pc:sldMk cId="533143676" sldId="421"/>
            <ac:spMk id="2" creationId="{9F693A7D-E8A1-4B5F-AD9D-F60CEF9E762C}"/>
          </ac:spMkLst>
        </pc:spChg>
        <pc:spChg chg="mod">
          <ac:chgData name="内田 陽子" userId="S::yoko_uchida@jpfgojp.onmicrosoft.com::3ba88787-b8da-4fc8-a417-83f627a88c5e" providerId="AD" clId="Web-{B6EC8D3C-2774-2AE8-F28C-F24B7A37CA7D}" dt="2020-06-27T08:59:55.431" v="981" actId="20577"/>
          <ac:spMkLst>
            <pc:docMk/>
            <pc:sldMk cId="533143676" sldId="421"/>
            <ac:spMk id="3" creationId="{00000000-0000-0000-0000-000000000000}"/>
          </ac:spMkLst>
        </pc:spChg>
        <pc:spChg chg="mod">
          <ac:chgData name="内田 陽子" userId="S::yoko_uchida@jpfgojp.onmicrosoft.com::3ba88787-b8da-4fc8-a417-83f627a88c5e" providerId="AD" clId="Web-{B6EC8D3C-2774-2AE8-F28C-F24B7A37CA7D}" dt="2020-06-27T09:01:28.840" v="995" actId="1076"/>
          <ac:spMkLst>
            <pc:docMk/>
            <pc:sldMk cId="533143676" sldId="421"/>
            <ac:spMk id="4" creationId="{00000000-0000-0000-0000-000000000000}"/>
          </ac:spMkLst>
        </pc:spChg>
        <pc:spChg chg="mod">
          <ac:chgData name="内田 陽子" userId="S::yoko_uchida@jpfgojp.onmicrosoft.com::3ba88787-b8da-4fc8-a417-83f627a88c5e" providerId="AD" clId="Web-{B6EC8D3C-2774-2AE8-F28C-F24B7A37CA7D}" dt="2020-06-27T08:59:55.494" v="982" actId="1076"/>
          <ac:spMkLst>
            <pc:docMk/>
            <pc:sldMk cId="533143676" sldId="421"/>
            <ac:spMk id="7" creationId="{1AF68CEC-B70C-4DFA-9973-E5B8A12ED17D}"/>
          </ac:spMkLst>
        </pc:spChg>
        <pc:spChg chg="mod">
          <ac:chgData name="内田 陽子" userId="S::yoko_uchida@jpfgojp.onmicrosoft.com::3ba88787-b8da-4fc8-a417-83f627a88c5e" providerId="AD" clId="Web-{B6EC8D3C-2774-2AE8-F28C-F24B7A37CA7D}" dt="2020-06-27T09:01:44.403" v="1008" actId="20577"/>
          <ac:spMkLst>
            <pc:docMk/>
            <pc:sldMk cId="533143676" sldId="421"/>
            <ac:spMk id="9" creationId="{48920A6D-E990-4345-B2E9-6CEDA0026157}"/>
          </ac:spMkLst>
        </pc:spChg>
        <pc:spChg chg="mod">
          <ac:chgData name="内田 陽子" userId="S::yoko_uchida@jpfgojp.onmicrosoft.com::3ba88787-b8da-4fc8-a417-83f627a88c5e" providerId="AD" clId="Web-{B6EC8D3C-2774-2AE8-F28C-F24B7A37CA7D}" dt="2020-06-27T09:01:52.262" v="1013" actId="20577"/>
          <ac:spMkLst>
            <pc:docMk/>
            <pc:sldMk cId="533143676" sldId="421"/>
            <ac:spMk id="10" creationId="{9A12C887-F2A3-44AE-B14D-889C875FFA4A}"/>
          </ac:spMkLst>
        </pc:spChg>
        <pc:spChg chg="mod">
          <ac:chgData name="内田 陽子" userId="S::yoko_uchida@jpfgojp.onmicrosoft.com::3ba88787-b8da-4fc8-a417-83f627a88c5e" providerId="AD" clId="Web-{B6EC8D3C-2774-2AE8-F28C-F24B7A37CA7D}" dt="2020-06-27T09:01:57.309" v="1017" actId="20577"/>
          <ac:spMkLst>
            <pc:docMk/>
            <pc:sldMk cId="533143676" sldId="421"/>
            <ac:spMk id="11" creationId="{9557DDCB-0AF4-4AFF-A705-E5DBBE957561}"/>
          </ac:spMkLst>
        </pc:spChg>
      </pc:sldChg>
      <pc:sldChg chg="del">
        <pc:chgData name="内田 陽子" userId="S::yoko_uchida@jpfgojp.onmicrosoft.com::3ba88787-b8da-4fc8-a417-83f627a88c5e" providerId="AD" clId="Web-{B6EC8D3C-2774-2AE8-F28C-F24B7A37CA7D}" dt="2020-06-27T14:35:35.336" v="1330"/>
        <pc:sldMkLst>
          <pc:docMk/>
          <pc:sldMk cId="2818862306" sldId="422"/>
        </pc:sldMkLst>
      </pc:sldChg>
      <pc:sldChg chg="del">
        <pc:chgData name="内田 陽子" userId="S::yoko_uchida@jpfgojp.onmicrosoft.com::3ba88787-b8da-4fc8-a417-83f627a88c5e" providerId="AD" clId="Web-{B6EC8D3C-2774-2AE8-F28C-F24B7A37CA7D}" dt="2020-06-27T14:35:36.336" v="1331"/>
        <pc:sldMkLst>
          <pc:docMk/>
          <pc:sldMk cId="3455790550" sldId="423"/>
        </pc:sldMkLst>
      </pc:sldChg>
      <pc:sldChg chg="del">
        <pc:chgData name="内田 陽子" userId="S::yoko_uchida@jpfgojp.onmicrosoft.com::3ba88787-b8da-4fc8-a417-83f627a88c5e" providerId="AD" clId="Web-{B6EC8D3C-2774-2AE8-F28C-F24B7A37CA7D}" dt="2020-06-27T14:35:36.742" v="1332"/>
        <pc:sldMkLst>
          <pc:docMk/>
          <pc:sldMk cId="781615676" sldId="424"/>
        </pc:sldMkLst>
      </pc:sldChg>
      <pc:sldChg chg="del">
        <pc:chgData name="内田 陽子" userId="S::yoko_uchida@jpfgojp.onmicrosoft.com::3ba88787-b8da-4fc8-a417-83f627a88c5e" providerId="AD" clId="Web-{B6EC8D3C-2774-2AE8-F28C-F24B7A37CA7D}" dt="2020-06-27T14:35:38.289" v="1333"/>
        <pc:sldMkLst>
          <pc:docMk/>
          <pc:sldMk cId="1130609394" sldId="425"/>
        </pc:sldMkLst>
      </pc:sldChg>
      <pc:sldChg chg="del">
        <pc:chgData name="内田 陽子" userId="S::yoko_uchida@jpfgojp.onmicrosoft.com::3ba88787-b8da-4fc8-a417-83f627a88c5e" providerId="AD" clId="Web-{B6EC8D3C-2774-2AE8-F28C-F24B7A37CA7D}" dt="2020-06-27T14:35:39.414" v="1334"/>
        <pc:sldMkLst>
          <pc:docMk/>
          <pc:sldMk cId="394096754" sldId="426"/>
        </pc:sldMkLst>
      </pc:sldChg>
      <pc:sldChg chg="del">
        <pc:chgData name="内田 陽子" userId="S::yoko_uchida@jpfgojp.onmicrosoft.com::3ba88787-b8da-4fc8-a417-83f627a88c5e" providerId="AD" clId="Web-{B6EC8D3C-2774-2AE8-F28C-F24B7A37CA7D}" dt="2020-06-27T14:35:40.242" v="1335"/>
        <pc:sldMkLst>
          <pc:docMk/>
          <pc:sldMk cId="1652159729" sldId="427"/>
        </pc:sldMkLst>
      </pc:sldChg>
      <pc:sldChg chg="del">
        <pc:chgData name="内田 陽子" userId="S::yoko_uchida@jpfgojp.onmicrosoft.com::3ba88787-b8da-4fc8-a417-83f627a88c5e" providerId="AD" clId="Web-{B6EC8D3C-2774-2AE8-F28C-F24B7A37CA7D}" dt="2020-06-27T14:35:43.992" v="1339"/>
        <pc:sldMkLst>
          <pc:docMk/>
          <pc:sldMk cId="270996168" sldId="430"/>
        </pc:sldMkLst>
      </pc:sldChg>
      <pc:sldChg chg="modSp ord">
        <pc:chgData name="内田 陽子" userId="S::yoko_uchida@jpfgojp.onmicrosoft.com::3ba88787-b8da-4fc8-a417-83f627a88c5e" providerId="AD" clId="Web-{B6EC8D3C-2774-2AE8-F28C-F24B7A37CA7D}" dt="2020-06-27T06:22:45.105" v="970" actId="20577"/>
        <pc:sldMkLst>
          <pc:docMk/>
          <pc:sldMk cId="1236574533" sldId="431"/>
        </pc:sldMkLst>
        <pc:spChg chg="mod">
          <ac:chgData name="内田 陽子" userId="S::yoko_uchida@jpfgojp.onmicrosoft.com::3ba88787-b8da-4fc8-a417-83f627a88c5e" providerId="AD" clId="Web-{B6EC8D3C-2774-2AE8-F28C-F24B7A37CA7D}" dt="2020-06-27T06:21:16.884" v="927" actId="20577"/>
          <ac:spMkLst>
            <pc:docMk/>
            <pc:sldMk cId="1236574533" sldId="431"/>
            <ac:spMk id="3" creationId="{00000000-0000-0000-0000-000000000000}"/>
          </ac:spMkLst>
        </pc:spChg>
        <pc:spChg chg="mod">
          <ac:chgData name="内田 陽子" userId="S::yoko_uchida@jpfgojp.onmicrosoft.com::3ba88787-b8da-4fc8-a417-83f627a88c5e" providerId="AD" clId="Web-{B6EC8D3C-2774-2AE8-F28C-F24B7A37CA7D}" dt="2020-06-27T06:22:45.105" v="970" actId="20577"/>
          <ac:spMkLst>
            <pc:docMk/>
            <pc:sldMk cId="1236574533" sldId="431"/>
            <ac:spMk id="4" creationId="{00000000-0000-0000-0000-000000000000}"/>
          </ac:spMkLst>
        </pc:spChg>
        <pc:spChg chg="mod">
          <ac:chgData name="内田 陽子" userId="S::yoko_uchida@jpfgojp.onmicrosoft.com::3ba88787-b8da-4fc8-a417-83f627a88c5e" providerId="AD" clId="Web-{B6EC8D3C-2774-2AE8-F28C-F24B7A37CA7D}" dt="2020-06-27T06:21:25.212" v="928" actId="1076"/>
          <ac:spMkLst>
            <pc:docMk/>
            <pc:sldMk cId="1236574533" sldId="431"/>
            <ac:spMk id="7" creationId="{1AF68CEC-B70C-4DFA-9973-E5B8A12ED17D}"/>
          </ac:spMkLst>
        </pc:spChg>
      </pc:sldChg>
      <pc:sldChg chg="del">
        <pc:chgData name="内田 陽子" userId="S::yoko_uchida@jpfgojp.onmicrosoft.com::3ba88787-b8da-4fc8-a417-83f627a88c5e" providerId="AD" clId="Web-{B6EC8D3C-2774-2AE8-F28C-F24B7A37CA7D}" dt="2020-06-27T14:35:50.416" v="1342"/>
        <pc:sldMkLst>
          <pc:docMk/>
          <pc:sldMk cId="3129039018" sldId="432"/>
        </pc:sldMkLst>
      </pc:sldChg>
      <pc:sldChg chg="del">
        <pc:chgData name="内田 陽子" userId="S::yoko_uchida@jpfgojp.onmicrosoft.com::3ba88787-b8da-4fc8-a417-83f627a88c5e" providerId="AD" clId="Web-{B6EC8D3C-2774-2AE8-F28C-F24B7A37CA7D}" dt="2020-06-27T14:35:51.213" v="1343"/>
        <pc:sldMkLst>
          <pc:docMk/>
          <pc:sldMk cId="1073822947" sldId="433"/>
        </pc:sldMkLst>
      </pc:sldChg>
      <pc:sldChg chg="del">
        <pc:chgData name="内田 陽子" userId="S::yoko_uchida@jpfgojp.onmicrosoft.com::3ba88787-b8da-4fc8-a417-83f627a88c5e" providerId="AD" clId="Web-{B6EC8D3C-2774-2AE8-F28C-F24B7A37CA7D}" dt="2020-06-27T14:35:52.557" v="1344"/>
        <pc:sldMkLst>
          <pc:docMk/>
          <pc:sldMk cId="1433539015" sldId="434"/>
        </pc:sldMkLst>
      </pc:sldChg>
      <pc:sldChg chg="del">
        <pc:chgData name="内田 陽子" userId="S::yoko_uchida@jpfgojp.onmicrosoft.com::3ba88787-b8da-4fc8-a417-83f627a88c5e" providerId="AD" clId="Web-{B6EC8D3C-2774-2AE8-F28C-F24B7A37CA7D}" dt="2020-06-27T14:35:53.978" v="1345"/>
        <pc:sldMkLst>
          <pc:docMk/>
          <pc:sldMk cId="1031942134" sldId="435"/>
        </pc:sldMkLst>
      </pc:sldChg>
      <pc:sldChg chg="del">
        <pc:chgData name="内田 陽子" userId="S::yoko_uchida@jpfgojp.onmicrosoft.com::3ba88787-b8da-4fc8-a417-83f627a88c5e" providerId="AD" clId="Web-{B6EC8D3C-2774-2AE8-F28C-F24B7A37CA7D}" dt="2020-06-27T14:35:55.432" v="1346"/>
        <pc:sldMkLst>
          <pc:docMk/>
          <pc:sldMk cId="875156054" sldId="436"/>
        </pc:sldMkLst>
      </pc:sldChg>
      <pc:sldChg chg="del">
        <pc:chgData name="内田 陽子" userId="S::yoko_uchida@jpfgojp.onmicrosoft.com::3ba88787-b8da-4fc8-a417-83f627a88c5e" providerId="AD" clId="Web-{B6EC8D3C-2774-2AE8-F28C-F24B7A37CA7D}" dt="2020-06-27T14:35:57.354" v="1347"/>
        <pc:sldMkLst>
          <pc:docMk/>
          <pc:sldMk cId="4257144580" sldId="437"/>
        </pc:sldMkLst>
      </pc:sldChg>
      <pc:sldChg chg="del">
        <pc:chgData name="内田 陽子" userId="S::yoko_uchida@jpfgojp.onmicrosoft.com::3ba88787-b8da-4fc8-a417-83f627a88c5e" providerId="AD" clId="Web-{B6EC8D3C-2774-2AE8-F28C-F24B7A37CA7D}" dt="2020-06-27T14:58:53.743" v="1678"/>
        <pc:sldMkLst>
          <pc:docMk/>
          <pc:sldMk cId="3497973209" sldId="443"/>
        </pc:sldMkLst>
      </pc:sldChg>
      <pc:sldChg chg="addSp delSp modSp add ord replId">
        <pc:chgData name="内田 陽子" userId="S::yoko_uchida@jpfgojp.onmicrosoft.com::3ba88787-b8da-4fc8-a417-83f627a88c5e" providerId="AD" clId="Web-{B6EC8D3C-2774-2AE8-F28C-F24B7A37CA7D}" dt="2020-06-27T03:07:35.923" v="539" actId="20577"/>
        <pc:sldMkLst>
          <pc:docMk/>
          <pc:sldMk cId="177674419" sldId="451"/>
        </pc:sldMkLst>
        <pc:spChg chg="mod">
          <ac:chgData name="内田 陽子" userId="S::yoko_uchida@jpfgojp.onmicrosoft.com::3ba88787-b8da-4fc8-a417-83f627a88c5e" providerId="AD" clId="Web-{B6EC8D3C-2774-2AE8-F28C-F24B7A37CA7D}" dt="2020-06-27T03:04:25.438" v="397" actId="20577"/>
          <ac:spMkLst>
            <pc:docMk/>
            <pc:sldMk cId="177674419" sldId="451"/>
            <ac:spMk id="2" creationId="{9F693A7D-E8A1-4B5F-AD9D-F60CEF9E762C}"/>
          </ac:spMkLst>
        </pc:spChg>
        <pc:spChg chg="mod">
          <ac:chgData name="内田 陽子" userId="S::yoko_uchida@jpfgojp.onmicrosoft.com::3ba88787-b8da-4fc8-a417-83f627a88c5e" providerId="AD" clId="Web-{B6EC8D3C-2774-2AE8-F28C-F24B7A37CA7D}" dt="2020-06-27T03:01:43.438" v="353" actId="20577"/>
          <ac:spMkLst>
            <pc:docMk/>
            <pc:sldMk cId="177674419" sldId="451"/>
            <ac:spMk id="3" creationId="{00000000-0000-0000-0000-000000000000}"/>
          </ac:spMkLst>
        </pc:spChg>
        <pc:spChg chg="del mod">
          <ac:chgData name="内田 陽子" userId="S::yoko_uchida@jpfgojp.onmicrosoft.com::3ba88787-b8da-4fc8-a417-83f627a88c5e" providerId="AD" clId="Web-{B6EC8D3C-2774-2AE8-F28C-F24B7A37CA7D}" dt="2020-06-27T03:01:04.985" v="341"/>
          <ac:spMkLst>
            <pc:docMk/>
            <pc:sldMk cId="177674419" sldId="451"/>
            <ac:spMk id="4" creationId="{00000000-0000-0000-0000-000000000000}"/>
          </ac:spMkLst>
        </pc:spChg>
        <pc:spChg chg="add del mod ord">
          <ac:chgData name="内田 陽子" userId="S::yoko_uchida@jpfgojp.onmicrosoft.com::3ba88787-b8da-4fc8-a417-83f627a88c5e" providerId="AD" clId="Web-{B6EC8D3C-2774-2AE8-F28C-F24B7A37CA7D}" dt="2020-06-27T03:07:35.923" v="539" actId="20577"/>
          <ac:spMkLst>
            <pc:docMk/>
            <pc:sldMk cId="177674419" sldId="451"/>
            <ac:spMk id="6" creationId="{FF9B6EDA-AB88-4A62-8C5A-7DB3DBAEC603}"/>
          </ac:spMkLst>
        </pc:spChg>
        <pc:spChg chg="mod">
          <ac:chgData name="内田 陽子" userId="S::yoko_uchida@jpfgojp.onmicrosoft.com::3ba88787-b8da-4fc8-a417-83f627a88c5e" providerId="AD" clId="Web-{B6EC8D3C-2774-2AE8-F28C-F24B7A37CA7D}" dt="2020-06-27T03:03:37.501" v="373" actId="1076"/>
          <ac:spMkLst>
            <pc:docMk/>
            <pc:sldMk cId="177674419" sldId="451"/>
            <ac:spMk id="7" creationId="{1AF68CEC-B70C-4DFA-9973-E5B8A12ED17D}"/>
          </ac:spMkLst>
        </pc:spChg>
        <pc:spChg chg="mod">
          <ac:chgData name="内田 陽子" userId="S::yoko_uchida@jpfgojp.onmicrosoft.com::3ba88787-b8da-4fc8-a417-83f627a88c5e" providerId="AD" clId="Web-{B6EC8D3C-2774-2AE8-F28C-F24B7A37CA7D}" dt="2020-06-27T03:04:53.751" v="457" actId="20577"/>
          <ac:spMkLst>
            <pc:docMk/>
            <pc:sldMk cId="177674419" sldId="451"/>
            <ac:spMk id="9" creationId="{48920A6D-E990-4345-B2E9-6CEDA0026157}"/>
          </ac:spMkLst>
        </pc:spChg>
        <pc:spChg chg="mod">
          <ac:chgData name="内田 陽子" userId="S::yoko_uchida@jpfgojp.onmicrosoft.com::3ba88787-b8da-4fc8-a417-83f627a88c5e" providerId="AD" clId="Web-{B6EC8D3C-2774-2AE8-F28C-F24B7A37CA7D}" dt="2020-06-27T03:05:21.032" v="484" actId="20577"/>
          <ac:spMkLst>
            <pc:docMk/>
            <pc:sldMk cId="177674419" sldId="451"/>
            <ac:spMk id="10" creationId="{9A12C887-F2A3-44AE-B14D-889C875FFA4A}"/>
          </ac:spMkLst>
        </pc:spChg>
        <pc:spChg chg="mod">
          <ac:chgData name="内田 陽子" userId="S::yoko_uchida@jpfgojp.onmicrosoft.com::3ba88787-b8da-4fc8-a417-83f627a88c5e" providerId="AD" clId="Web-{B6EC8D3C-2774-2AE8-F28C-F24B7A37CA7D}" dt="2020-06-27T03:04:34.595" v="411" actId="20577"/>
          <ac:spMkLst>
            <pc:docMk/>
            <pc:sldMk cId="177674419" sldId="451"/>
            <ac:spMk id="11" creationId="{9557DDCB-0AF4-4AFF-A705-E5DBBE957561}"/>
          </ac:spMkLst>
        </pc:spChg>
        <pc:spChg chg="add del mod">
          <ac:chgData name="内田 陽子" userId="S::yoko_uchida@jpfgojp.onmicrosoft.com::3ba88787-b8da-4fc8-a417-83f627a88c5e" providerId="AD" clId="Web-{B6EC8D3C-2774-2AE8-F28C-F24B7A37CA7D}" dt="2020-06-27T03:01:09.907" v="342"/>
          <ac:spMkLst>
            <pc:docMk/>
            <pc:sldMk cId="177674419" sldId="451"/>
            <ac:spMk id="13" creationId="{3FC3DDA3-8BD2-434B-88EE-88FD0196CBDF}"/>
          </ac:spMkLst>
        </pc:spChg>
        <pc:picChg chg="del">
          <ac:chgData name="内田 陽子" userId="S::yoko_uchida@jpfgojp.onmicrosoft.com::3ba88787-b8da-4fc8-a417-83f627a88c5e" providerId="AD" clId="Web-{B6EC8D3C-2774-2AE8-F28C-F24B7A37CA7D}" dt="2020-06-27T03:03:26.423" v="372"/>
          <ac:picMkLst>
            <pc:docMk/>
            <pc:sldMk cId="177674419" sldId="451"/>
            <ac:picMk id="5" creationId="{4EA9CCAF-D768-4424-9ACC-24C153CE1BBA}"/>
          </ac:picMkLst>
        </pc:picChg>
        <pc:picChg chg="add mod ord">
          <ac:chgData name="内田 陽子" userId="S::yoko_uchida@jpfgojp.onmicrosoft.com::3ba88787-b8da-4fc8-a417-83f627a88c5e" providerId="AD" clId="Web-{B6EC8D3C-2774-2AE8-F28C-F24B7A37CA7D}" dt="2020-06-27T03:03:24.141" v="371"/>
          <ac:picMkLst>
            <pc:docMk/>
            <pc:sldMk cId="177674419" sldId="451"/>
            <ac:picMk id="14" creationId="{CA957C3D-8828-4B3B-9028-B410CA8588ED}"/>
          </ac:picMkLst>
        </pc:picChg>
      </pc:sldChg>
      <pc:sldChg chg="addSp delSp modSp add ord replId">
        <pc:chgData name="内田 陽子" userId="S::yoko_uchida@jpfgojp.onmicrosoft.com::3ba88787-b8da-4fc8-a417-83f627a88c5e" providerId="AD" clId="Web-{B6EC8D3C-2774-2AE8-F28C-F24B7A37CA7D}" dt="2020-06-27T04:49:02.600" v="634" actId="20577"/>
        <pc:sldMkLst>
          <pc:docMk/>
          <pc:sldMk cId="1610759722" sldId="452"/>
        </pc:sldMkLst>
        <pc:spChg chg="del">
          <ac:chgData name="内田 陽子" userId="S::yoko_uchida@jpfgojp.onmicrosoft.com::3ba88787-b8da-4fc8-a417-83f627a88c5e" providerId="AD" clId="Web-{B6EC8D3C-2774-2AE8-F28C-F24B7A37CA7D}" dt="2020-06-27T04:45:58.944" v="564"/>
          <ac:spMkLst>
            <pc:docMk/>
            <pc:sldMk cId="1610759722" sldId="452"/>
            <ac:spMk id="2" creationId="{9F693A7D-E8A1-4B5F-AD9D-F60CEF9E762C}"/>
          </ac:spMkLst>
        </pc:spChg>
        <pc:spChg chg="mod">
          <ac:chgData name="内田 陽子" userId="S::yoko_uchida@jpfgojp.onmicrosoft.com::3ba88787-b8da-4fc8-a417-83f627a88c5e" providerId="AD" clId="Web-{B6EC8D3C-2774-2AE8-F28C-F24B7A37CA7D}" dt="2020-06-27T04:45:51.710" v="560" actId="20577"/>
          <ac:spMkLst>
            <pc:docMk/>
            <pc:sldMk cId="1610759722" sldId="452"/>
            <ac:spMk id="3" creationId="{00000000-0000-0000-0000-000000000000}"/>
          </ac:spMkLst>
        </pc:spChg>
        <pc:spChg chg="mod">
          <ac:chgData name="内田 陽子" userId="S::yoko_uchida@jpfgojp.onmicrosoft.com::3ba88787-b8da-4fc8-a417-83f627a88c5e" providerId="AD" clId="Web-{B6EC8D3C-2774-2AE8-F28C-F24B7A37CA7D}" dt="2020-06-27T04:49:02.600" v="634" actId="20577"/>
          <ac:spMkLst>
            <pc:docMk/>
            <pc:sldMk cId="1610759722" sldId="452"/>
            <ac:spMk id="4" creationId="{00000000-0000-0000-0000-000000000000}"/>
          </ac:spMkLst>
        </pc:spChg>
        <pc:spChg chg="mod">
          <ac:chgData name="内田 陽子" userId="S::yoko_uchida@jpfgojp.onmicrosoft.com::3ba88787-b8da-4fc8-a417-83f627a88c5e" providerId="AD" clId="Web-{B6EC8D3C-2774-2AE8-F28C-F24B7A37CA7D}" dt="2020-06-27T04:46:05.116" v="565" actId="1076"/>
          <ac:spMkLst>
            <pc:docMk/>
            <pc:sldMk cId="1610759722" sldId="452"/>
            <ac:spMk id="7" creationId="{1AF68CEC-B70C-4DFA-9973-E5B8A12ED17D}"/>
          </ac:spMkLst>
        </pc:spChg>
        <pc:spChg chg="del">
          <ac:chgData name="内田 陽子" userId="S::yoko_uchida@jpfgojp.onmicrosoft.com::3ba88787-b8da-4fc8-a417-83f627a88c5e" providerId="AD" clId="Web-{B6EC8D3C-2774-2AE8-F28C-F24B7A37CA7D}" dt="2020-06-27T04:45:58.928" v="563"/>
          <ac:spMkLst>
            <pc:docMk/>
            <pc:sldMk cId="1610759722" sldId="452"/>
            <ac:spMk id="9" creationId="{48920A6D-E990-4345-B2E9-6CEDA0026157}"/>
          </ac:spMkLst>
        </pc:spChg>
        <pc:spChg chg="del">
          <ac:chgData name="内田 陽子" userId="S::yoko_uchida@jpfgojp.onmicrosoft.com::3ba88787-b8da-4fc8-a417-83f627a88c5e" providerId="AD" clId="Web-{B6EC8D3C-2774-2AE8-F28C-F24B7A37CA7D}" dt="2020-06-27T04:45:58.928" v="562"/>
          <ac:spMkLst>
            <pc:docMk/>
            <pc:sldMk cId="1610759722" sldId="452"/>
            <ac:spMk id="10" creationId="{9A12C887-F2A3-44AE-B14D-889C875FFA4A}"/>
          </ac:spMkLst>
        </pc:spChg>
        <pc:spChg chg="del">
          <ac:chgData name="内田 陽子" userId="S::yoko_uchida@jpfgojp.onmicrosoft.com::3ba88787-b8da-4fc8-a417-83f627a88c5e" providerId="AD" clId="Web-{B6EC8D3C-2774-2AE8-F28C-F24B7A37CA7D}" dt="2020-06-27T04:45:58.928" v="561"/>
          <ac:spMkLst>
            <pc:docMk/>
            <pc:sldMk cId="1610759722" sldId="452"/>
            <ac:spMk id="11" creationId="{9557DDCB-0AF4-4AFF-A705-E5DBBE957561}"/>
          </ac:spMkLst>
        </pc:spChg>
        <pc:picChg chg="del">
          <ac:chgData name="内田 陽子" userId="S::yoko_uchida@jpfgojp.onmicrosoft.com::3ba88787-b8da-4fc8-a417-83f627a88c5e" providerId="AD" clId="Web-{B6EC8D3C-2774-2AE8-F28C-F24B7A37CA7D}" dt="2020-06-27T04:46:44.913" v="570"/>
          <ac:picMkLst>
            <pc:docMk/>
            <pc:sldMk cId="1610759722" sldId="452"/>
            <ac:picMk id="5" creationId="{4EA9CCAF-D768-4424-9ACC-24C153CE1BBA}"/>
          </ac:picMkLst>
        </pc:picChg>
        <pc:picChg chg="add mod ord">
          <ac:chgData name="内田 陽子" userId="S::yoko_uchida@jpfgojp.onmicrosoft.com::3ba88787-b8da-4fc8-a417-83f627a88c5e" providerId="AD" clId="Web-{B6EC8D3C-2774-2AE8-F28C-F24B7A37CA7D}" dt="2020-06-27T04:46:42.241" v="569"/>
          <ac:picMkLst>
            <pc:docMk/>
            <pc:sldMk cId="1610759722" sldId="452"/>
            <ac:picMk id="6" creationId="{D3FF17D8-0F14-4110-8A34-BDBAABFC1CFA}"/>
          </ac:picMkLst>
        </pc:picChg>
      </pc:sldChg>
      <pc:sldChg chg="addSp delSp modSp add ord replId">
        <pc:chgData name="内田 陽子" userId="S::yoko_uchida@jpfgojp.onmicrosoft.com::3ba88787-b8da-4fc8-a417-83f627a88c5e" providerId="AD" clId="Web-{B6EC8D3C-2774-2AE8-F28C-F24B7A37CA7D}" dt="2020-06-27T04:53:49.881" v="766" actId="20577"/>
        <pc:sldMkLst>
          <pc:docMk/>
          <pc:sldMk cId="1063946074" sldId="453"/>
        </pc:sldMkLst>
        <pc:spChg chg="mod">
          <ac:chgData name="内田 陽子" userId="S::yoko_uchida@jpfgojp.onmicrosoft.com::3ba88787-b8da-4fc8-a417-83f627a88c5e" providerId="AD" clId="Web-{B6EC8D3C-2774-2AE8-F28C-F24B7A37CA7D}" dt="2020-06-27T04:51:04.037" v="678" actId="20577"/>
          <ac:spMkLst>
            <pc:docMk/>
            <pc:sldMk cId="1063946074" sldId="453"/>
            <ac:spMk id="2" creationId="{9F693A7D-E8A1-4B5F-AD9D-F60CEF9E762C}"/>
          </ac:spMkLst>
        </pc:spChg>
        <pc:spChg chg="mod">
          <ac:chgData name="内田 陽子" userId="S::yoko_uchida@jpfgojp.onmicrosoft.com::3ba88787-b8da-4fc8-a417-83f627a88c5e" providerId="AD" clId="Web-{B6EC8D3C-2774-2AE8-F28C-F24B7A37CA7D}" dt="2020-06-27T04:50:34.178" v="657" actId="14100"/>
          <ac:spMkLst>
            <pc:docMk/>
            <pc:sldMk cId="1063946074" sldId="453"/>
            <ac:spMk id="3" creationId="{00000000-0000-0000-0000-000000000000}"/>
          </ac:spMkLst>
        </pc:spChg>
        <pc:spChg chg="mod">
          <ac:chgData name="内田 陽子" userId="S::yoko_uchida@jpfgojp.onmicrosoft.com::3ba88787-b8da-4fc8-a417-83f627a88c5e" providerId="AD" clId="Web-{B6EC8D3C-2774-2AE8-F28C-F24B7A37CA7D}" dt="2020-06-27T04:53:49.881" v="766" actId="20577"/>
          <ac:spMkLst>
            <pc:docMk/>
            <pc:sldMk cId="1063946074" sldId="453"/>
            <ac:spMk id="6" creationId="{FF9B6EDA-AB88-4A62-8C5A-7DB3DBAEC603}"/>
          </ac:spMkLst>
        </pc:spChg>
        <pc:spChg chg="mod">
          <ac:chgData name="内田 陽子" userId="S::yoko_uchida@jpfgojp.onmicrosoft.com::3ba88787-b8da-4fc8-a417-83f627a88c5e" providerId="AD" clId="Web-{B6EC8D3C-2774-2AE8-F28C-F24B7A37CA7D}" dt="2020-06-27T04:50:49.334" v="658" actId="1076"/>
          <ac:spMkLst>
            <pc:docMk/>
            <pc:sldMk cId="1063946074" sldId="453"/>
            <ac:spMk id="7" creationId="{1AF68CEC-B70C-4DFA-9973-E5B8A12ED17D}"/>
          </ac:spMkLst>
        </pc:spChg>
        <pc:spChg chg="mod">
          <ac:chgData name="内田 陽子" userId="S::yoko_uchida@jpfgojp.onmicrosoft.com::3ba88787-b8da-4fc8-a417-83f627a88c5e" providerId="AD" clId="Web-{B6EC8D3C-2774-2AE8-F28C-F24B7A37CA7D}" dt="2020-06-27T04:51:29.225" v="703" actId="20577"/>
          <ac:spMkLst>
            <pc:docMk/>
            <pc:sldMk cId="1063946074" sldId="453"/>
            <ac:spMk id="9" creationId="{48920A6D-E990-4345-B2E9-6CEDA0026157}"/>
          </ac:spMkLst>
        </pc:spChg>
        <pc:spChg chg="mod">
          <ac:chgData name="内田 陽子" userId="S::yoko_uchida@jpfgojp.onmicrosoft.com::3ba88787-b8da-4fc8-a417-83f627a88c5e" providerId="AD" clId="Web-{B6EC8D3C-2774-2AE8-F28C-F24B7A37CA7D}" dt="2020-06-27T04:51:42.912" v="730" actId="20577"/>
          <ac:spMkLst>
            <pc:docMk/>
            <pc:sldMk cId="1063946074" sldId="453"/>
            <ac:spMk id="10" creationId="{9A12C887-F2A3-44AE-B14D-889C875FFA4A}"/>
          </ac:spMkLst>
        </pc:spChg>
        <pc:spChg chg="mod">
          <ac:chgData name="内田 陽子" userId="S::yoko_uchida@jpfgojp.onmicrosoft.com::3ba88787-b8da-4fc8-a417-83f627a88c5e" providerId="AD" clId="Web-{B6EC8D3C-2774-2AE8-F28C-F24B7A37CA7D}" dt="2020-06-27T04:51:11.240" v="692" actId="20577"/>
          <ac:spMkLst>
            <pc:docMk/>
            <pc:sldMk cId="1063946074" sldId="453"/>
            <ac:spMk id="11" creationId="{9557DDCB-0AF4-4AFF-A705-E5DBBE957561}"/>
          </ac:spMkLst>
        </pc:spChg>
        <pc:picChg chg="add mod ord">
          <ac:chgData name="内田 陽子" userId="S::yoko_uchida@jpfgojp.onmicrosoft.com::3ba88787-b8da-4fc8-a417-83f627a88c5e" providerId="AD" clId="Web-{B6EC8D3C-2774-2AE8-F28C-F24B7A37CA7D}" dt="2020-06-27T04:52:31.287" v="735"/>
          <ac:picMkLst>
            <pc:docMk/>
            <pc:sldMk cId="1063946074" sldId="453"/>
            <ac:picMk id="4" creationId="{495A122D-C8B7-4E6F-8C83-D3120EF235CC}"/>
          </ac:picMkLst>
        </pc:picChg>
        <pc:picChg chg="del">
          <ac:chgData name="内田 陽子" userId="S::yoko_uchida@jpfgojp.onmicrosoft.com::3ba88787-b8da-4fc8-a417-83f627a88c5e" providerId="AD" clId="Web-{B6EC8D3C-2774-2AE8-F28C-F24B7A37CA7D}" dt="2020-06-27T04:52:33.287" v="736"/>
          <ac:picMkLst>
            <pc:docMk/>
            <pc:sldMk cId="1063946074" sldId="453"/>
            <ac:picMk id="14" creationId="{CA957C3D-8828-4B3B-9028-B410CA8588ED}"/>
          </ac:picMkLst>
        </pc:picChg>
      </pc:sldChg>
      <pc:sldChg chg="modSp add del ord replId">
        <pc:chgData name="内田 陽子" userId="S::yoko_uchida@jpfgojp.onmicrosoft.com::3ba88787-b8da-4fc8-a417-83f627a88c5e" providerId="AD" clId="Web-{B6EC8D3C-2774-2AE8-F28C-F24B7A37CA7D}" dt="2020-06-27T06:17:26.916" v="806"/>
        <pc:sldMkLst>
          <pc:docMk/>
          <pc:sldMk cId="2012573332" sldId="454"/>
        </pc:sldMkLst>
        <pc:spChg chg="mod">
          <ac:chgData name="内田 陽子" userId="S::yoko_uchida@jpfgojp.onmicrosoft.com::3ba88787-b8da-4fc8-a417-83f627a88c5e" providerId="AD" clId="Web-{B6EC8D3C-2774-2AE8-F28C-F24B7A37CA7D}" dt="2020-06-27T06:14:47.709" v="776" actId="20577"/>
          <ac:spMkLst>
            <pc:docMk/>
            <pc:sldMk cId="2012573332" sldId="454"/>
            <ac:spMk id="4" creationId="{00000000-0000-0000-0000-000000000000}"/>
          </ac:spMkLst>
        </pc:spChg>
      </pc:sldChg>
      <pc:sldChg chg="addSp delSp modSp add replId">
        <pc:chgData name="内田 陽子" userId="S::yoko_uchida@jpfgojp.onmicrosoft.com::3ba88787-b8da-4fc8-a417-83f627a88c5e" providerId="AD" clId="Web-{B6EC8D3C-2774-2AE8-F28C-F24B7A37CA7D}" dt="2020-06-27T06:20:08.087" v="906" actId="20577"/>
        <pc:sldMkLst>
          <pc:docMk/>
          <pc:sldMk cId="3755040323" sldId="455"/>
        </pc:sldMkLst>
        <pc:spChg chg="mod">
          <ac:chgData name="内田 陽子" userId="S::yoko_uchida@jpfgojp.onmicrosoft.com::3ba88787-b8da-4fc8-a417-83f627a88c5e" providerId="AD" clId="Web-{B6EC8D3C-2774-2AE8-F28C-F24B7A37CA7D}" dt="2020-06-27T06:19:07.634" v="869" actId="20577"/>
          <ac:spMkLst>
            <pc:docMk/>
            <pc:sldMk cId="3755040323" sldId="455"/>
            <ac:spMk id="2" creationId="{9F693A7D-E8A1-4B5F-AD9D-F60CEF9E762C}"/>
          </ac:spMkLst>
        </pc:spChg>
        <pc:spChg chg="mod">
          <ac:chgData name="内田 陽子" userId="S::yoko_uchida@jpfgojp.onmicrosoft.com::3ba88787-b8da-4fc8-a417-83f627a88c5e" providerId="AD" clId="Web-{B6EC8D3C-2774-2AE8-F28C-F24B7A37CA7D}" dt="2020-06-27T06:15:58.350" v="793" actId="20577"/>
          <ac:spMkLst>
            <pc:docMk/>
            <pc:sldMk cId="3755040323" sldId="455"/>
            <ac:spMk id="3" creationId="{00000000-0000-0000-0000-000000000000}"/>
          </ac:spMkLst>
        </pc:spChg>
        <pc:spChg chg="mod">
          <ac:chgData name="内田 陽子" userId="S::yoko_uchida@jpfgojp.onmicrosoft.com::3ba88787-b8da-4fc8-a417-83f627a88c5e" providerId="AD" clId="Web-{B6EC8D3C-2774-2AE8-F28C-F24B7A37CA7D}" dt="2020-06-27T06:18:48.650" v="848" actId="20577"/>
          <ac:spMkLst>
            <pc:docMk/>
            <pc:sldMk cId="3755040323" sldId="455"/>
            <ac:spMk id="6" creationId="{FF9B6EDA-AB88-4A62-8C5A-7DB3DBAEC603}"/>
          </ac:spMkLst>
        </pc:spChg>
        <pc:spChg chg="mod">
          <ac:chgData name="内田 陽子" userId="S::yoko_uchida@jpfgojp.onmicrosoft.com::3ba88787-b8da-4fc8-a417-83f627a88c5e" providerId="AD" clId="Web-{B6EC8D3C-2774-2AE8-F28C-F24B7A37CA7D}" dt="2020-06-27T06:16:08.287" v="794" actId="1076"/>
          <ac:spMkLst>
            <pc:docMk/>
            <pc:sldMk cId="3755040323" sldId="455"/>
            <ac:spMk id="7" creationId="{1AF68CEC-B70C-4DFA-9973-E5B8A12ED17D}"/>
          </ac:spMkLst>
        </pc:spChg>
        <pc:spChg chg="mod">
          <ac:chgData name="内田 陽子" userId="S::yoko_uchida@jpfgojp.onmicrosoft.com::3ba88787-b8da-4fc8-a417-83f627a88c5e" providerId="AD" clId="Web-{B6EC8D3C-2774-2AE8-F28C-F24B7A37CA7D}" dt="2020-06-27T06:19:34.103" v="894" actId="20577"/>
          <ac:spMkLst>
            <pc:docMk/>
            <pc:sldMk cId="3755040323" sldId="455"/>
            <ac:spMk id="9" creationId="{48920A6D-E990-4345-B2E9-6CEDA0026157}"/>
          </ac:spMkLst>
        </pc:spChg>
        <pc:spChg chg="mod">
          <ac:chgData name="内田 陽子" userId="S::yoko_uchida@jpfgojp.onmicrosoft.com::3ba88787-b8da-4fc8-a417-83f627a88c5e" providerId="AD" clId="Web-{B6EC8D3C-2774-2AE8-F28C-F24B7A37CA7D}" dt="2020-06-27T06:20:08.087" v="906" actId="20577"/>
          <ac:spMkLst>
            <pc:docMk/>
            <pc:sldMk cId="3755040323" sldId="455"/>
            <ac:spMk id="10" creationId="{9A12C887-F2A3-44AE-B14D-889C875FFA4A}"/>
          </ac:spMkLst>
        </pc:spChg>
        <pc:spChg chg="mod">
          <ac:chgData name="内田 陽子" userId="S::yoko_uchida@jpfgojp.onmicrosoft.com::3ba88787-b8da-4fc8-a417-83f627a88c5e" providerId="AD" clId="Web-{B6EC8D3C-2774-2AE8-F28C-F24B7A37CA7D}" dt="2020-06-27T06:19:17.291" v="879" actId="20577"/>
          <ac:spMkLst>
            <pc:docMk/>
            <pc:sldMk cId="3755040323" sldId="455"/>
            <ac:spMk id="11" creationId="{9557DDCB-0AF4-4AFF-A705-E5DBBE957561}"/>
          </ac:spMkLst>
        </pc:spChg>
        <pc:picChg chg="del">
          <ac:chgData name="内田 陽子" userId="S::yoko_uchida@jpfgojp.onmicrosoft.com::3ba88787-b8da-4fc8-a417-83f627a88c5e" providerId="AD" clId="Web-{B6EC8D3C-2774-2AE8-F28C-F24B7A37CA7D}" dt="2020-06-27T06:17:15.260" v="804"/>
          <ac:picMkLst>
            <pc:docMk/>
            <pc:sldMk cId="3755040323" sldId="455"/>
            <ac:picMk id="4" creationId="{495A122D-C8B7-4E6F-8C83-D3120EF235CC}"/>
          </ac:picMkLst>
        </pc:picChg>
        <pc:picChg chg="add mod ord">
          <ac:chgData name="内田 陽子" userId="S::yoko_uchida@jpfgojp.onmicrosoft.com::3ba88787-b8da-4fc8-a417-83f627a88c5e" providerId="AD" clId="Web-{B6EC8D3C-2774-2AE8-F28C-F24B7A37CA7D}" dt="2020-06-27T06:17:21.026" v="805" actId="14100"/>
          <ac:picMkLst>
            <pc:docMk/>
            <pc:sldMk cId="3755040323" sldId="455"/>
            <ac:picMk id="5" creationId="{6AB7C21B-D82E-4FDE-996B-6F483E482115}"/>
          </ac:picMkLst>
        </pc:picChg>
      </pc:sldChg>
      <pc:sldChg chg="delSp modSp add ord replId">
        <pc:chgData name="内田 陽子" userId="S::yoko_uchida@jpfgojp.onmicrosoft.com::3ba88787-b8da-4fc8-a417-83f627a88c5e" providerId="AD" clId="Web-{B6EC8D3C-2774-2AE8-F28C-F24B7A37CA7D}" dt="2020-06-27T09:06:47.062" v="1119"/>
        <pc:sldMkLst>
          <pc:docMk/>
          <pc:sldMk cId="612612358" sldId="456"/>
        </pc:sldMkLst>
        <pc:spChg chg="mod">
          <ac:chgData name="内田 陽子" userId="S::yoko_uchida@jpfgojp.onmicrosoft.com::3ba88787-b8da-4fc8-a417-83f627a88c5e" providerId="AD" clId="Web-{B6EC8D3C-2774-2AE8-F28C-F24B7A37CA7D}" dt="2020-06-27T09:05:26.124" v="1080" actId="20577"/>
          <ac:spMkLst>
            <pc:docMk/>
            <pc:sldMk cId="612612358" sldId="456"/>
            <ac:spMk id="2" creationId="{9F693A7D-E8A1-4B5F-AD9D-F60CEF9E762C}"/>
          </ac:spMkLst>
        </pc:spChg>
        <pc:spChg chg="mod">
          <ac:chgData name="内田 陽子" userId="S::yoko_uchida@jpfgojp.onmicrosoft.com::3ba88787-b8da-4fc8-a417-83f627a88c5e" providerId="AD" clId="Web-{B6EC8D3C-2774-2AE8-F28C-F24B7A37CA7D}" dt="2020-06-27T09:03:53.155" v="1037" actId="20577"/>
          <ac:spMkLst>
            <pc:docMk/>
            <pc:sldMk cId="612612358" sldId="456"/>
            <ac:spMk id="3" creationId="{00000000-0000-0000-0000-000000000000}"/>
          </ac:spMkLst>
        </pc:spChg>
        <pc:spChg chg="mod">
          <ac:chgData name="内田 陽子" userId="S::yoko_uchida@jpfgojp.onmicrosoft.com::3ba88787-b8da-4fc8-a417-83f627a88c5e" providerId="AD" clId="Web-{B6EC8D3C-2774-2AE8-F28C-F24B7A37CA7D}" dt="2020-06-27T09:06:44.125" v="1118" actId="20577"/>
          <ac:spMkLst>
            <pc:docMk/>
            <pc:sldMk cId="612612358" sldId="456"/>
            <ac:spMk id="4" creationId="{00000000-0000-0000-0000-000000000000}"/>
          </ac:spMkLst>
        </pc:spChg>
        <pc:spChg chg="mod">
          <ac:chgData name="内田 陽子" userId="S::yoko_uchida@jpfgojp.onmicrosoft.com::3ba88787-b8da-4fc8-a417-83f627a88c5e" providerId="AD" clId="Web-{B6EC8D3C-2774-2AE8-F28C-F24B7A37CA7D}" dt="2020-06-27T09:04:01.468" v="1038" actId="1076"/>
          <ac:spMkLst>
            <pc:docMk/>
            <pc:sldMk cId="612612358" sldId="456"/>
            <ac:spMk id="7" creationId="{1AF68CEC-B70C-4DFA-9973-E5B8A12ED17D}"/>
          </ac:spMkLst>
        </pc:spChg>
        <pc:spChg chg="del">
          <ac:chgData name="内田 陽子" userId="S::yoko_uchida@jpfgojp.onmicrosoft.com::3ba88787-b8da-4fc8-a417-83f627a88c5e" providerId="AD" clId="Web-{B6EC8D3C-2774-2AE8-F28C-F24B7A37CA7D}" dt="2020-06-27T09:06:47.062" v="1119"/>
          <ac:spMkLst>
            <pc:docMk/>
            <pc:sldMk cId="612612358" sldId="456"/>
            <ac:spMk id="12" creationId="{FDF45B26-2467-4FFE-B55D-7C61FBE78DDD}"/>
          </ac:spMkLst>
        </pc:spChg>
        <pc:spChg chg="mod">
          <ac:chgData name="内田 陽子" userId="S::yoko_uchida@jpfgojp.onmicrosoft.com::3ba88787-b8da-4fc8-a417-83f627a88c5e" providerId="AD" clId="Web-{B6EC8D3C-2774-2AE8-F28C-F24B7A37CA7D}" dt="2020-06-27T09:05:09.359" v="1067" actId="20577"/>
          <ac:spMkLst>
            <pc:docMk/>
            <pc:sldMk cId="612612358" sldId="456"/>
            <ac:spMk id="13" creationId="{EF6F3857-3E56-471E-869C-FDB52DA51237}"/>
          </ac:spMkLst>
        </pc:spChg>
        <pc:spChg chg="mod">
          <ac:chgData name="内田 陽子" userId="S::yoko_uchida@jpfgojp.onmicrosoft.com::3ba88787-b8da-4fc8-a417-83f627a88c5e" providerId="AD" clId="Web-{B6EC8D3C-2774-2AE8-F28C-F24B7A37CA7D}" dt="2020-06-27T09:05:23.734" v="1078" actId="20577"/>
          <ac:spMkLst>
            <pc:docMk/>
            <pc:sldMk cId="612612358" sldId="456"/>
            <ac:spMk id="14" creationId="{B9E01242-A798-4AF3-A0A2-7C59DE02D6B1}"/>
          </ac:spMkLst>
        </pc:spChg>
      </pc:sldChg>
      <pc:sldChg chg="addSp delSp modSp add ord replId">
        <pc:chgData name="内田 陽子" userId="S::yoko_uchida@jpfgojp.onmicrosoft.com::3ba88787-b8da-4fc8-a417-83f627a88c5e" providerId="AD" clId="Web-{B6EC8D3C-2774-2AE8-F28C-F24B7A37CA7D}" dt="2020-06-27T14:30:23.484" v="1217" actId="20577"/>
        <pc:sldMkLst>
          <pc:docMk/>
          <pc:sldMk cId="3086146265" sldId="457"/>
        </pc:sldMkLst>
        <pc:spChg chg="add del mod">
          <ac:chgData name="内田 陽子" userId="S::yoko_uchida@jpfgojp.onmicrosoft.com::3ba88787-b8da-4fc8-a417-83f627a88c5e" providerId="AD" clId="Web-{B6EC8D3C-2774-2AE8-F28C-F24B7A37CA7D}" dt="2020-06-27T09:08:45.315" v="1149"/>
          <ac:spMkLst>
            <pc:docMk/>
            <pc:sldMk cId="3086146265" sldId="457"/>
            <ac:spMk id="2" creationId="{1075AD29-8CB2-463F-B63F-C098210321AF}"/>
          </ac:spMkLst>
        </pc:spChg>
        <pc:spChg chg="mod">
          <ac:chgData name="内田 陽子" userId="S::yoko_uchida@jpfgojp.onmicrosoft.com::3ba88787-b8da-4fc8-a417-83f627a88c5e" providerId="AD" clId="Web-{B6EC8D3C-2774-2AE8-F28C-F24B7A37CA7D}" dt="2020-06-27T09:07:51.437" v="1139" actId="20577"/>
          <ac:spMkLst>
            <pc:docMk/>
            <pc:sldMk cId="3086146265" sldId="457"/>
            <ac:spMk id="3" creationId="{00000000-0000-0000-0000-000000000000}"/>
          </ac:spMkLst>
        </pc:spChg>
        <pc:spChg chg="del mod">
          <ac:chgData name="内田 陽子" userId="S::yoko_uchida@jpfgojp.onmicrosoft.com::3ba88787-b8da-4fc8-a417-83f627a88c5e" providerId="AD" clId="Web-{B6EC8D3C-2774-2AE8-F28C-F24B7A37CA7D}" dt="2020-06-27T09:10:04.555" v="1162"/>
          <ac:spMkLst>
            <pc:docMk/>
            <pc:sldMk cId="3086146265" sldId="457"/>
            <ac:spMk id="4" creationId="{00000000-0000-0000-0000-000000000000}"/>
          </ac:spMkLst>
        </pc:spChg>
        <pc:spChg chg="add del mod ord">
          <ac:chgData name="内田 陽子" userId="S::yoko_uchida@jpfgojp.onmicrosoft.com::3ba88787-b8da-4fc8-a417-83f627a88c5e" providerId="AD" clId="Web-{B6EC8D3C-2774-2AE8-F28C-F24B7A37CA7D}" dt="2020-06-27T14:30:23.484" v="1217" actId="20577"/>
          <ac:spMkLst>
            <pc:docMk/>
            <pc:sldMk cId="3086146265" sldId="457"/>
            <ac:spMk id="5" creationId="{1A818418-F229-410C-8FB0-EC5FE976BCB7}"/>
          </ac:spMkLst>
        </pc:spChg>
        <pc:spChg chg="mod">
          <ac:chgData name="内田 陽子" userId="S::yoko_uchida@jpfgojp.onmicrosoft.com::3ba88787-b8da-4fc8-a417-83f627a88c5e" providerId="AD" clId="Web-{B6EC8D3C-2774-2AE8-F28C-F24B7A37CA7D}" dt="2020-06-27T09:10:52.024" v="1177" actId="1076"/>
          <ac:spMkLst>
            <pc:docMk/>
            <pc:sldMk cId="3086146265" sldId="457"/>
            <ac:spMk id="7" creationId="{1AF68CEC-B70C-4DFA-9973-E5B8A12ED17D}"/>
          </ac:spMkLst>
        </pc:spChg>
        <pc:spChg chg="add del mod">
          <ac:chgData name="内田 陽子" userId="S::yoko_uchida@jpfgojp.onmicrosoft.com::3ba88787-b8da-4fc8-a417-83f627a88c5e" providerId="AD" clId="Web-{B6EC8D3C-2774-2AE8-F28C-F24B7A37CA7D}" dt="2020-06-27T09:10:07.446" v="1163"/>
          <ac:spMkLst>
            <pc:docMk/>
            <pc:sldMk cId="3086146265" sldId="457"/>
            <ac:spMk id="9" creationId="{19CEEE5E-71F2-43BA-B464-F34DBC6EEA5B}"/>
          </ac:spMkLst>
        </pc:spChg>
      </pc:sldChg>
      <pc:sldChg chg="modSp add replId">
        <pc:chgData name="内田 陽子" userId="S::yoko_uchida@jpfgojp.onmicrosoft.com::3ba88787-b8da-4fc8-a417-83f627a88c5e" providerId="AD" clId="Web-{B6EC8D3C-2774-2AE8-F28C-F24B7A37CA7D}" dt="2020-06-27T14:34:43.116" v="1321" actId="20577"/>
        <pc:sldMkLst>
          <pc:docMk/>
          <pc:sldMk cId="2776472039" sldId="458"/>
        </pc:sldMkLst>
        <pc:spChg chg="mod">
          <ac:chgData name="内田 陽子" userId="S::yoko_uchida@jpfgojp.onmicrosoft.com::3ba88787-b8da-4fc8-a417-83f627a88c5e" providerId="AD" clId="Web-{B6EC8D3C-2774-2AE8-F28C-F24B7A37CA7D}" dt="2020-06-27T14:31:40.798" v="1240" actId="20577"/>
          <ac:spMkLst>
            <pc:docMk/>
            <pc:sldMk cId="2776472039" sldId="458"/>
            <ac:spMk id="3" creationId="{00000000-0000-0000-0000-000000000000}"/>
          </ac:spMkLst>
        </pc:spChg>
        <pc:spChg chg="mod">
          <ac:chgData name="内田 陽子" userId="S::yoko_uchida@jpfgojp.onmicrosoft.com::3ba88787-b8da-4fc8-a417-83f627a88c5e" providerId="AD" clId="Web-{B6EC8D3C-2774-2AE8-F28C-F24B7A37CA7D}" dt="2020-06-27T14:34:43.116" v="1321" actId="20577"/>
          <ac:spMkLst>
            <pc:docMk/>
            <pc:sldMk cId="2776472039" sldId="458"/>
            <ac:spMk id="5" creationId="{1A818418-F229-410C-8FB0-EC5FE976BCB7}"/>
          </ac:spMkLst>
        </pc:spChg>
        <pc:spChg chg="mod">
          <ac:chgData name="内田 陽子" userId="S::yoko_uchida@jpfgojp.onmicrosoft.com::3ba88787-b8da-4fc8-a417-83f627a88c5e" providerId="AD" clId="Web-{B6EC8D3C-2774-2AE8-F28C-F24B7A37CA7D}" dt="2020-06-27T14:31:54.051" v="1242" actId="1076"/>
          <ac:spMkLst>
            <pc:docMk/>
            <pc:sldMk cId="2776472039" sldId="458"/>
            <ac:spMk id="7" creationId="{1AF68CEC-B70C-4DFA-9973-E5B8A12ED17D}"/>
          </ac:spMkLst>
        </pc:spChg>
      </pc:sldChg>
      <pc:sldChg chg="add del replId">
        <pc:chgData name="内田 陽子" userId="S::yoko_uchida@jpfgojp.onmicrosoft.com::3ba88787-b8da-4fc8-a417-83f627a88c5e" providerId="AD" clId="Web-{B6EC8D3C-2774-2AE8-F28C-F24B7A37CA7D}" dt="2020-06-27T14:35:12.148" v="1323"/>
        <pc:sldMkLst>
          <pc:docMk/>
          <pc:sldMk cId="3364595825" sldId="459"/>
        </pc:sldMkLst>
      </pc:sldChg>
      <pc:sldChg chg="modSp add ord replId">
        <pc:chgData name="内田 陽子" userId="S::yoko_uchida@jpfgojp.onmicrosoft.com::3ba88787-b8da-4fc8-a417-83f627a88c5e" providerId="AD" clId="Web-{B6EC8D3C-2774-2AE8-F28C-F24B7A37CA7D}" dt="2020-06-27T14:46:18.617" v="1533" actId="20577"/>
        <pc:sldMkLst>
          <pc:docMk/>
          <pc:sldMk cId="3844632130" sldId="459"/>
        </pc:sldMkLst>
        <pc:spChg chg="mod">
          <ac:chgData name="内田 陽子" userId="S::yoko_uchida@jpfgojp.onmicrosoft.com::3ba88787-b8da-4fc8-a417-83f627a88c5e" providerId="AD" clId="Web-{B6EC8D3C-2774-2AE8-F28C-F24B7A37CA7D}" dt="2020-06-27T14:42:16.937" v="1430" actId="20577"/>
          <ac:spMkLst>
            <pc:docMk/>
            <pc:sldMk cId="3844632130" sldId="459"/>
            <ac:spMk id="2" creationId="{9F693A7D-E8A1-4B5F-AD9D-F60CEF9E762C}"/>
          </ac:spMkLst>
        </pc:spChg>
        <pc:spChg chg="mod">
          <ac:chgData name="内田 陽子" userId="S::yoko_uchida@jpfgojp.onmicrosoft.com::3ba88787-b8da-4fc8-a417-83f627a88c5e" providerId="AD" clId="Web-{B6EC8D3C-2774-2AE8-F28C-F24B7A37CA7D}" dt="2020-06-27T14:37:28.746" v="1374" actId="20577"/>
          <ac:spMkLst>
            <pc:docMk/>
            <pc:sldMk cId="3844632130" sldId="459"/>
            <ac:spMk id="3" creationId="{00000000-0000-0000-0000-000000000000}"/>
          </ac:spMkLst>
        </pc:spChg>
        <pc:spChg chg="mod">
          <ac:chgData name="内田 陽子" userId="S::yoko_uchida@jpfgojp.onmicrosoft.com::3ba88787-b8da-4fc8-a417-83f627a88c5e" providerId="AD" clId="Web-{B6EC8D3C-2774-2AE8-F28C-F24B7A37CA7D}" dt="2020-06-27T14:46:18.617" v="1533" actId="20577"/>
          <ac:spMkLst>
            <pc:docMk/>
            <pc:sldMk cId="3844632130" sldId="459"/>
            <ac:spMk id="4" creationId="{00000000-0000-0000-0000-000000000000}"/>
          </ac:spMkLst>
        </pc:spChg>
        <pc:spChg chg="mod">
          <ac:chgData name="内田 陽子" userId="S::yoko_uchida@jpfgojp.onmicrosoft.com::3ba88787-b8da-4fc8-a417-83f627a88c5e" providerId="AD" clId="Web-{B6EC8D3C-2774-2AE8-F28C-F24B7A37CA7D}" dt="2020-06-27T14:42:22.937" v="1441" actId="20577"/>
          <ac:spMkLst>
            <pc:docMk/>
            <pc:sldMk cId="3844632130" sldId="459"/>
            <ac:spMk id="12" creationId="{FDF45B26-2467-4FFE-B55D-7C61FBE78DDD}"/>
          </ac:spMkLst>
        </pc:spChg>
        <pc:spChg chg="mod">
          <ac:chgData name="内田 陽子" userId="S::yoko_uchida@jpfgojp.onmicrosoft.com::3ba88787-b8da-4fc8-a417-83f627a88c5e" providerId="AD" clId="Web-{B6EC8D3C-2774-2AE8-F28C-F24B7A37CA7D}" dt="2020-06-27T14:42:29.093" v="1446" actId="20577"/>
          <ac:spMkLst>
            <pc:docMk/>
            <pc:sldMk cId="3844632130" sldId="459"/>
            <ac:spMk id="13" creationId="{EF6F3857-3E56-471E-869C-FDB52DA51237}"/>
          </ac:spMkLst>
        </pc:spChg>
        <pc:spChg chg="mod">
          <ac:chgData name="内田 陽子" userId="S::yoko_uchida@jpfgojp.onmicrosoft.com::3ba88787-b8da-4fc8-a417-83f627a88c5e" providerId="AD" clId="Web-{B6EC8D3C-2774-2AE8-F28C-F24B7A37CA7D}" dt="2020-06-27T14:42:37.500" v="1451" actId="20577"/>
          <ac:spMkLst>
            <pc:docMk/>
            <pc:sldMk cId="3844632130" sldId="459"/>
            <ac:spMk id="14" creationId="{B9E01242-A798-4AF3-A0A2-7C59DE02D6B1}"/>
          </ac:spMkLst>
        </pc:spChg>
      </pc:sldChg>
      <pc:sldChg chg="modSp add replId">
        <pc:chgData name="内田 陽子" userId="S::yoko_uchida@jpfgojp.onmicrosoft.com::3ba88787-b8da-4fc8-a417-83f627a88c5e" providerId="AD" clId="Web-{B6EC8D3C-2774-2AE8-F28C-F24B7A37CA7D}" dt="2020-06-27T14:51:30.587" v="1674" actId="20577"/>
        <pc:sldMkLst>
          <pc:docMk/>
          <pc:sldMk cId="451847934" sldId="460"/>
        </pc:sldMkLst>
        <pc:spChg chg="mod">
          <ac:chgData name="内田 陽子" userId="S::yoko_uchida@jpfgojp.onmicrosoft.com::3ba88787-b8da-4fc8-a417-83f627a88c5e" providerId="AD" clId="Web-{B6EC8D3C-2774-2AE8-F28C-F24B7A37CA7D}" dt="2020-06-27T14:50:30.977" v="1598" actId="20577"/>
          <ac:spMkLst>
            <pc:docMk/>
            <pc:sldMk cId="451847934" sldId="460"/>
            <ac:spMk id="2" creationId="{9F693A7D-E8A1-4B5F-AD9D-F60CEF9E762C}"/>
          </ac:spMkLst>
        </pc:spChg>
        <pc:spChg chg="mod">
          <ac:chgData name="内田 陽子" userId="S::yoko_uchida@jpfgojp.onmicrosoft.com::3ba88787-b8da-4fc8-a417-83f627a88c5e" providerId="AD" clId="Web-{B6EC8D3C-2774-2AE8-F28C-F24B7A37CA7D}" dt="2020-06-27T14:50:48.821" v="1605" actId="20577"/>
          <ac:spMkLst>
            <pc:docMk/>
            <pc:sldMk cId="451847934" sldId="460"/>
            <ac:spMk id="3" creationId="{00000000-0000-0000-0000-000000000000}"/>
          </ac:spMkLst>
        </pc:spChg>
        <pc:spChg chg="mod">
          <ac:chgData name="内田 陽子" userId="S::yoko_uchida@jpfgojp.onmicrosoft.com::3ba88787-b8da-4fc8-a417-83f627a88c5e" providerId="AD" clId="Web-{B6EC8D3C-2774-2AE8-F28C-F24B7A37CA7D}" dt="2020-06-27T14:50:12.648" v="1577" actId="20577"/>
          <ac:spMkLst>
            <pc:docMk/>
            <pc:sldMk cId="451847934" sldId="460"/>
            <ac:spMk id="4" creationId="{00000000-0000-0000-0000-000000000000}"/>
          </ac:spMkLst>
        </pc:spChg>
        <pc:spChg chg="mod">
          <ac:chgData name="内田 陽子" userId="S::yoko_uchida@jpfgojp.onmicrosoft.com::3ba88787-b8da-4fc8-a417-83f627a88c5e" providerId="AD" clId="Web-{B6EC8D3C-2774-2AE8-F28C-F24B7A37CA7D}" dt="2020-06-27T14:40:39.431" v="1422" actId="1076"/>
          <ac:spMkLst>
            <pc:docMk/>
            <pc:sldMk cId="451847934" sldId="460"/>
            <ac:spMk id="7" creationId="{1AF68CEC-B70C-4DFA-9973-E5B8A12ED17D}"/>
          </ac:spMkLst>
        </pc:spChg>
        <pc:spChg chg="mod">
          <ac:chgData name="内田 陽子" userId="S::yoko_uchida@jpfgojp.onmicrosoft.com::3ba88787-b8da-4fc8-a417-83f627a88c5e" providerId="AD" clId="Web-{B6EC8D3C-2774-2AE8-F28C-F24B7A37CA7D}" dt="2020-06-27T14:50:59.493" v="1624" actId="20577"/>
          <ac:spMkLst>
            <pc:docMk/>
            <pc:sldMk cId="451847934" sldId="460"/>
            <ac:spMk id="12" creationId="{FDF45B26-2467-4FFE-B55D-7C61FBE78DDD}"/>
          </ac:spMkLst>
        </pc:spChg>
        <pc:spChg chg="mod">
          <ac:chgData name="内田 陽子" userId="S::yoko_uchida@jpfgojp.onmicrosoft.com::3ba88787-b8da-4fc8-a417-83f627a88c5e" providerId="AD" clId="Web-{B6EC8D3C-2774-2AE8-F28C-F24B7A37CA7D}" dt="2020-06-27T14:51:18.681" v="1649" actId="20577"/>
          <ac:spMkLst>
            <pc:docMk/>
            <pc:sldMk cId="451847934" sldId="460"/>
            <ac:spMk id="13" creationId="{EF6F3857-3E56-471E-869C-FDB52DA51237}"/>
          </ac:spMkLst>
        </pc:spChg>
        <pc:spChg chg="mod">
          <ac:chgData name="内田 陽子" userId="S::yoko_uchida@jpfgojp.onmicrosoft.com::3ba88787-b8da-4fc8-a417-83f627a88c5e" providerId="AD" clId="Web-{B6EC8D3C-2774-2AE8-F28C-F24B7A37CA7D}" dt="2020-06-27T14:51:30.587" v="1674" actId="20577"/>
          <ac:spMkLst>
            <pc:docMk/>
            <pc:sldMk cId="451847934" sldId="460"/>
            <ac:spMk id="14" creationId="{B9E01242-A798-4AF3-A0A2-7C59DE02D6B1}"/>
          </ac:spMkLst>
        </pc:spChg>
      </pc:sldChg>
      <pc:sldChg chg="add del replId">
        <pc:chgData name="内田 陽子" userId="S::yoko_uchida@jpfgojp.onmicrosoft.com::3ba88787-b8da-4fc8-a417-83f627a88c5e" providerId="AD" clId="Web-{B6EC8D3C-2774-2AE8-F28C-F24B7A37CA7D}" dt="2020-06-27T14:58:34.196" v="1677"/>
        <pc:sldMkLst>
          <pc:docMk/>
          <pc:sldMk cId="504345308" sldId="461"/>
        </pc:sldMkLst>
      </pc:sldChg>
    </pc:docChg>
  </pc:docChgLst>
  <pc:docChgLst>
    <pc:chgData name="内田 陽子" userId="S::yoko_uchida@jpfgojp.onmicrosoft.com::3ba88787-b8da-4fc8-a417-83f627a88c5e" providerId="AD" clId="Web-{5E428AAB-E2BE-3272-A682-1341D90582B0}"/>
    <pc:docChg chg="modSld">
      <pc:chgData name="内田 陽子" userId="S::yoko_uchida@jpfgojp.onmicrosoft.com::3ba88787-b8da-4fc8-a417-83f627a88c5e" providerId="AD" clId="Web-{5E428AAB-E2BE-3272-A682-1341D90582B0}" dt="2020-07-27T19:14:33.744" v="131" actId="20577"/>
      <pc:docMkLst>
        <pc:docMk/>
      </pc:docMkLst>
      <pc:sldChg chg="modSp">
        <pc:chgData name="内田 陽子" userId="S::yoko_uchida@jpfgojp.onmicrosoft.com::3ba88787-b8da-4fc8-a417-83f627a88c5e" providerId="AD" clId="Web-{5E428AAB-E2BE-3272-A682-1341D90582B0}" dt="2020-07-27T18:46:23.077" v="21" actId="1076"/>
        <pc:sldMkLst>
          <pc:docMk/>
          <pc:sldMk cId="1239041308" sldId="323"/>
        </pc:sldMkLst>
        <pc:spChg chg="mod">
          <ac:chgData name="内田 陽子" userId="S::yoko_uchida@jpfgojp.onmicrosoft.com::3ba88787-b8da-4fc8-a417-83f627a88c5e" providerId="AD" clId="Web-{5E428AAB-E2BE-3272-A682-1341D90582B0}" dt="2020-07-27T18:46:23.077" v="21" actId="1076"/>
          <ac:spMkLst>
            <pc:docMk/>
            <pc:sldMk cId="1239041308" sldId="323"/>
            <ac:spMk id="4" creationId="{00000000-0000-0000-0000-000000000000}"/>
          </ac:spMkLst>
        </pc:spChg>
      </pc:sldChg>
      <pc:sldChg chg="modSp">
        <pc:chgData name="内田 陽子" userId="S::yoko_uchida@jpfgojp.onmicrosoft.com::3ba88787-b8da-4fc8-a417-83f627a88c5e" providerId="AD" clId="Web-{5E428AAB-E2BE-3272-A682-1341D90582B0}" dt="2020-07-27T18:51:35.298" v="46" actId="1076"/>
        <pc:sldMkLst>
          <pc:docMk/>
          <pc:sldMk cId="3225434964" sldId="365"/>
        </pc:sldMkLst>
        <pc:spChg chg="mod">
          <ac:chgData name="内田 陽子" userId="S::yoko_uchida@jpfgojp.onmicrosoft.com::3ba88787-b8da-4fc8-a417-83f627a88c5e" providerId="AD" clId="Web-{5E428AAB-E2BE-3272-A682-1341D90582B0}" dt="2020-07-27T18:51:35.251" v="45" actId="14100"/>
          <ac:spMkLst>
            <pc:docMk/>
            <pc:sldMk cId="3225434964" sldId="365"/>
            <ac:spMk id="4" creationId="{00000000-0000-0000-0000-000000000000}"/>
          </ac:spMkLst>
        </pc:spChg>
        <pc:spChg chg="mod">
          <ac:chgData name="内田 陽子" userId="S::yoko_uchida@jpfgojp.onmicrosoft.com::3ba88787-b8da-4fc8-a417-83f627a88c5e" providerId="AD" clId="Web-{5E428AAB-E2BE-3272-A682-1341D90582B0}" dt="2020-07-27T18:51:35.298" v="46" actId="1076"/>
          <ac:spMkLst>
            <pc:docMk/>
            <pc:sldMk cId="3225434964" sldId="365"/>
            <ac:spMk id="7" creationId="{1AF68CEC-B70C-4DFA-9973-E5B8A12ED17D}"/>
          </ac:spMkLst>
        </pc:spChg>
      </pc:sldChg>
      <pc:sldChg chg="modSp">
        <pc:chgData name="内田 陽子" userId="S::yoko_uchida@jpfgojp.onmicrosoft.com::3ba88787-b8da-4fc8-a417-83f627a88c5e" providerId="AD" clId="Web-{5E428AAB-E2BE-3272-A682-1341D90582B0}" dt="2020-07-27T18:59:56.596" v="90" actId="1076"/>
        <pc:sldMkLst>
          <pc:docMk/>
          <pc:sldMk cId="1736354933" sldId="369"/>
        </pc:sldMkLst>
        <pc:spChg chg="mod">
          <ac:chgData name="内田 陽子" userId="S::yoko_uchida@jpfgojp.onmicrosoft.com::3ba88787-b8da-4fc8-a417-83f627a88c5e" providerId="AD" clId="Web-{5E428AAB-E2BE-3272-A682-1341D90582B0}" dt="2020-07-27T18:59:56.596" v="89" actId="1076"/>
          <ac:spMkLst>
            <pc:docMk/>
            <pc:sldMk cId="1736354933" sldId="369"/>
            <ac:spMk id="3" creationId="{00000000-0000-0000-0000-000000000000}"/>
          </ac:spMkLst>
        </pc:spChg>
        <pc:spChg chg="mod">
          <ac:chgData name="内田 陽子" userId="S::yoko_uchida@jpfgojp.onmicrosoft.com::3ba88787-b8da-4fc8-a417-83f627a88c5e" providerId="AD" clId="Web-{5E428AAB-E2BE-3272-A682-1341D90582B0}" dt="2020-07-27T18:59:44.581" v="86" actId="1076"/>
          <ac:spMkLst>
            <pc:docMk/>
            <pc:sldMk cId="1736354933" sldId="369"/>
            <ac:spMk id="4" creationId="{00000000-0000-0000-0000-000000000000}"/>
          </ac:spMkLst>
        </pc:spChg>
        <pc:spChg chg="mod">
          <ac:chgData name="内田 陽子" userId="S::yoko_uchida@jpfgojp.onmicrosoft.com::3ba88787-b8da-4fc8-a417-83f627a88c5e" providerId="AD" clId="Web-{5E428AAB-E2BE-3272-A682-1341D90582B0}" dt="2020-07-27T18:59:56.596" v="90" actId="1076"/>
          <ac:spMkLst>
            <pc:docMk/>
            <pc:sldMk cId="1736354933" sldId="369"/>
            <ac:spMk id="7" creationId="{1AF68CEC-B70C-4DFA-9973-E5B8A12ED17D}"/>
          </ac:spMkLst>
        </pc:spChg>
      </pc:sldChg>
      <pc:sldChg chg="modSp">
        <pc:chgData name="内田 陽子" userId="S::yoko_uchida@jpfgojp.onmicrosoft.com::3ba88787-b8da-4fc8-a417-83f627a88c5e" providerId="AD" clId="Web-{5E428AAB-E2BE-3272-A682-1341D90582B0}" dt="2020-07-27T18:56:01.292" v="69" actId="1076"/>
        <pc:sldMkLst>
          <pc:docMk/>
          <pc:sldMk cId="465409923" sldId="375"/>
        </pc:sldMkLst>
        <pc:spChg chg="mod">
          <ac:chgData name="内田 陽子" userId="S::yoko_uchida@jpfgojp.onmicrosoft.com::3ba88787-b8da-4fc8-a417-83f627a88c5e" providerId="AD" clId="Web-{5E428AAB-E2BE-3272-A682-1341D90582B0}" dt="2020-07-27T18:55:50.292" v="68" actId="1076"/>
          <ac:spMkLst>
            <pc:docMk/>
            <pc:sldMk cId="465409923" sldId="375"/>
            <ac:spMk id="3" creationId="{00000000-0000-0000-0000-000000000000}"/>
          </ac:spMkLst>
        </pc:spChg>
        <pc:spChg chg="mod">
          <ac:chgData name="内田 陽子" userId="S::yoko_uchida@jpfgojp.onmicrosoft.com::3ba88787-b8da-4fc8-a417-83f627a88c5e" providerId="AD" clId="Web-{5E428AAB-E2BE-3272-A682-1341D90582B0}" dt="2020-07-27T18:55:39.839" v="67" actId="14100"/>
          <ac:spMkLst>
            <pc:docMk/>
            <pc:sldMk cId="465409923" sldId="375"/>
            <ac:spMk id="4" creationId="{00000000-0000-0000-0000-000000000000}"/>
          </ac:spMkLst>
        </pc:spChg>
        <pc:spChg chg="mod">
          <ac:chgData name="内田 陽子" userId="S::yoko_uchida@jpfgojp.onmicrosoft.com::3ba88787-b8da-4fc8-a417-83f627a88c5e" providerId="AD" clId="Web-{5E428AAB-E2BE-3272-A682-1341D90582B0}" dt="2020-07-27T18:56:01.292" v="69" actId="1076"/>
          <ac:spMkLst>
            <pc:docMk/>
            <pc:sldMk cId="465409923" sldId="375"/>
            <ac:spMk id="7" creationId="{00000000-0000-0000-0000-000000000000}"/>
          </ac:spMkLst>
        </pc:spChg>
      </pc:sldChg>
      <pc:sldChg chg="modSp">
        <pc:chgData name="内田 陽子" userId="S::yoko_uchida@jpfgojp.onmicrosoft.com::3ba88787-b8da-4fc8-a417-83f627a88c5e" providerId="AD" clId="Web-{5E428AAB-E2BE-3272-A682-1341D90582B0}" dt="2020-07-27T18:47:35.680" v="29" actId="1076"/>
        <pc:sldMkLst>
          <pc:docMk/>
          <pc:sldMk cId="3798892302" sldId="399"/>
        </pc:sldMkLst>
        <pc:spChg chg="mod">
          <ac:chgData name="内田 陽子" userId="S::yoko_uchida@jpfgojp.onmicrosoft.com::3ba88787-b8da-4fc8-a417-83f627a88c5e" providerId="AD" clId="Web-{5E428AAB-E2BE-3272-A682-1341D90582B0}" dt="2020-07-27T18:47:35.680" v="29" actId="1076"/>
          <ac:spMkLst>
            <pc:docMk/>
            <pc:sldMk cId="3798892302" sldId="399"/>
            <ac:spMk id="7" creationId="{1AF68CEC-B70C-4DFA-9973-E5B8A12ED17D}"/>
          </ac:spMkLst>
        </pc:spChg>
      </pc:sldChg>
      <pc:sldChg chg="modSp">
        <pc:chgData name="内田 陽子" userId="S::yoko_uchida@jpfgojp.onmicrosoft.com::3ba88787-b8da-4fc8-a417-83f627a88c5e" providerId="AD" clId="Web-{5E428AAB-E2BE-3272-A682-1341D90582B0}" dt="2020-07-27T18:48:08.352" v="32" actId="1076"/>
        <pc:sldMkLst>
          <pc:docMk/>
          <pc:sldMk cId="2793208187" sldId="400"/>
        </pc:sldMkLst>
        <pc:spChg chg="mod">
          <ac:chgData name="内田 陽子" userId="S::yoko_uchida@jpfgojp.onmicrosoft.com::3ba88787-b8da-4fc8-a417-83f627a88c5e" providerId="AD" clId="Web-{5E428AAB-E2BE-3272-A682-1341D90582B0}" dt="2020-07-27T18:47:58.977" v="31" actId="1076"/>
          <ac:spMkLst>
            <pc:docMk/>
            <pc:sldMk cId="2793208187" sldId="400"/>
            <ac:spMk id="4" creationId="{00000000-0000-0000-0000-000000000000}"/>
          </ac:spMkLst>
        </pc:spChg>
        <pc:spChg chg="mod">
          <ac:chgData name="内田 陽子" userId="S::yoko_uchida@jpfgojp.onmicrosoft.com::3ba88787-b8da-4fc8-a417-83f627a88c5e" providerId="AD" clId="Web-{5E428AAB-E2BE-3272-A682-1341D90582B0}" dt="2020-07-27T18:48:08.352" v="32" actId="1076"/>
          <ac:spMkLst>
            <pc:docMk/>
            <pc:sldMk cId="2793208187" sldId="400"/>
            <ac:spMk id="7" creationId="{1AF68CEC-B70C-4DFA-9973-E5B8A12ED17D}"/>
          </ac:spMkLst>
        </pc:spChg>
      </pc:sldChg>
      <pc:sldChg chg="modSp">
        <pc:chgData name="内田 陽子" userId="S::yoko_uchida@jpfgojp.onmicrosoft.com::3ba88787-b8da-4fc8-a417-83f627a88c5e" providerId="AD" clId="Web-{5E428AAB-E2BE-3272-A682-1341D90582B0}" dt="2020-07-27T18:52:37.866" v="54" actId="1076"/>
        <pc:sldMkLst>
          <pc:docMk/>
          <pc:sldMk cId="3865722586" sldId="402"/>
        </pc:sldMkLst>
        <pc:spChg chg="mod">
          <ac:chgData name="内田 陽子" userId="S::yoko_uchida@jpfgojp.onmicrosoft.com::3ba88787-b8da-4fc8-a417-83f627a88c5e" providerId="AD" clId="Web-{5E428AAB-E2BE-3272-A682-1341D90582B0}" dt="2020-07-27T18:52:34.491" v="53" actId="1076"/>
          <ac:spMkLst>
            <pc:docMk/>
            <pc:sldMk cId="3865722586" sldId="402"/>
            <ac:spMk id="4" creationId="{00000000-0000-0000-0000-000000000000}"/>
          </ac:spMkLst>
        </pc:spChg>
        <pc:spChg chg="mod">
          <ac:chgData name="内田 陽子" userId="S::yoko_uchida@jpfgojp.onmicrosoft.com::3ba88787-b8da-4fc8-a417-83f627a88c5e" providerId="AD" clId="Web-{5E428AAB-E2BE-3272-A682-1341D90582B0}" dt="2020-07-27T18:52:37.866" v="54" actId="1076"/>
          <ac:spMkLst>
            <pc:docMk/>
            <pc:sldMk cId="3865722586" sldId="402"/>
            <ac:spMk id="7" creationId="{1AF68CEC-B70C-4DFA-9973-E5B8A12ED17D}"/>
          </ac:spMkLst>
        </pc:spChg>
      </pc:sldChg>
      <pc:sldChg chg="modSp">
        <pc:chgData name="内田 陽子" userId="S::yoko_uchida@jpfgojp.onmicrosoft.com::3ba88787-b8da-4fc8-a417-83f627a88c5e" providerId="AD" clId="Web-{5E428AAB-E2BE-3272-A682-1341D90582B0}" dt="2020-07-27T18:57:03.938" v="75" actId="1076"/>
        <pc:sldMkLst>
          <pc:docMk/>
          <pc:sldMk cId="1866535682" sldId="406"/>
        </pc:sldMkLst>
        <pc:spChg chg="mod">
          <ac:chgData name="内田 陽子" userId="S::yoko_uchida@jpfgojp.onmicrosoft.com::3ba88787-b8da-4fc8-a417-83f627a88c5e" providerId="AD" clId="Web-{5E428AAB-E2BE-3272-A682-1341D90582B0}" dt="2020-07-27T18:57:03.938" v="75" actId="1076"/>
          <ac:spMkLst>
            <pc:docMk/>
            <pc:sldMk cId="1866535682" sldId="406"/>
            <ac:spMk id="7" creationId="{1AF68CEC-B70C-4DFA-9973-E5B8A12ED17D}"/>
          </ac:spMkLst>
        </pc:spChg>
        <pc:spChg chg="mod">
          <ac:chgData name="内田 陽子" userId="S::yoko_uchida@jpfgojp.onmicrosoft.com::3ba88787-b8da-4fc8-a417-83f627a88c5e" providerId="AD" clId="Web-{5E428AAB-E2BE-3272-A682-1341D90582B0}" dt="2020-07-27T18:56:59.922" v="74" actId="1076"/>
          <ac:spMkLst>
            <pc:docMk/>
            <pc:sldMk cId="1866535682" sldId="406"/>
            <ac:spMk id="8" creationId="{3630D1EC-AA07-4580-A085-C3205EBD5D89}"/>
          </ac:spMkLst>
        </pc:spChg>
      </pc:sldChg>
      <pc:sldChg chg="modSp">
        <pc:chgData name="内田 陽子" userId="S::yoko_uchida@jpfgojp.onmicrosoft.com::3ba88787-b8da-4fc8-a417-83f627a88c5e" providerId="AD" clId="Web-{5E428AAB-E2BE-3272-A682-1341D90582B0}" dt="2020-07-27T18:44:28.248" v="12" actId="1076"/>
        <pc:sldMkLst>
          <pc:docMk/>
          <pc:sldMk cId="2292691927" sldId="408"/>
        </pc:sldMkLst>
        <pc:spChg chg="mod">
          <ac:chgData name="内田 陽子" userId="S::yoko_uchida@jpfgojp.onmicrosoft.com::3ba88787-b8da-4fc8-a417-83f627a88c5e" providerId="AD" clId="Web-{5E428AAB-E2BE-3272-A682-1341D90582B0}" dt="2020-07-27T18:44:28.248" v="12" actId="1076"/>
          <ac:spMkLst>
            <pc:docMk/>
            <pc:sldMk cId="2292691927" sldId="408"/>
            <ac:spMk id="7" creationId="{1AF68CEC-B70C-4DFA-9973-E5B8A12ED17D}"/>
          </ac:spMkLst>
        </pc:spChg>
        <pc:spChg chg="mod">
          <ac:chgData name="内田 陽子" userId="S::yoko_uchida@jpfgojp.onmicrosoft.com::3ba88787-b8da-4fc8-a417-83f627a88c5e" providerId="AD" clId="Web-{5E428AAB-E2BE-3272-A682-1341D90582B0}" dt="2020-07-27T18:44:21.654" v="11" actId="1076"/>
          <ac:spMkLst>
            <pc:docMk/>
            <pc:sldMk cId="2292691927" sldId="408"/>
            <ac:spMk id="13" creationId="{EC3BAAD1-21D3-4C57-AB10-A7FA7CF9F3A3}"/>
          </ac:spMkLst>
        </pc:spChg>
      </pc:sldChg>
      <pc:sldChg chg="modSp">
        <pc:chgData name="内田 陽子" userId="S::yoko_uchida@jpfgojp.onmicrosoft.com::3ba88787-b8da-4fc8-a417-83f627a88c5e" providerId="AD" clId="Web-{5E428AAB-E2BE-3272-A682-1341D90582B0}" dt="2020-07-27T19:11:44.093" v="125" actId="1076"/>
        <pc:sldMkLst>
          <pc:docMk/>
          <pc:sldMk cId="3672275379" sldId="410"/>
        </pc:sldMkLst>
        <pc:spChg chg="mod">
          <ac:chgData name="内田 陽子" userId="S::yoko_uchida@jpfgojp.onmicrosoft.com::3ba88787-b8da-4fc8-a417-83f627a88c5e" providerId="AD" clId="Web-{5E428AAB-E2BE-3272-A682-1341D90582B0}" dt="2020-07-27T19:11:44.093" v="125" actId="1076"/>
          <ac:spMkLst>
            <pc:docMk/>
            <pc:sldMk cId="3672275379" sldId="410"/>
            <ac:spMk id="7" creationId="{1AF68CEC-B70C-4DFA-9973-E5B8A12ED17D}"/>
          </ac:spMkLst>
        </pc:spChg>
      </pc:sldChg>
      <pc:sldChg chg="modSp">
        <pc:chgData name="内田 陽子" userId="S::yoko_uchida@jpfgojp.onmicrosoft.com::3ba88787-b8da-4fc8-a417-83f627a88c5e" providerId="AD" clId="Web-{5E428AAB-E2BE-3272-A682-1341D90582B0}" dt="2020-07-27T18:55:24.901" v="66" actId="1076"/>
        <pc:sldMkLst>
          <pc:docMk/>
          <pc:sldMk cId="4034055592" sldId="411"/>
        </pc:sldMkLst>
        <pc:spChg chg="mod">
          <ac:chgData name="内田 陽子" userId="S::yoko_uchida@jpfgojp.onmicrosoft.com::3ba88787-b8da-4fc8-a417-83f627a88c5e" providerId="AD" clId="Web-{5E428AAB-E2BE-3272-A682-1341D90582B0}" dt="2020-07-27T18:55:08.792" v="65" actId="14100"/>
          <ac:spMkLst>
            <pc:docMk/>
            <pc:sldMk cId="4034055592" sldId="411"/>
            <ac:spMk id="6" creationId="{A4159E80-20CB-47D5-B1E2-1B3D9589B550}"/>
          </ac:spMkLst>
        </pc:spChg>
        <pc:spChg chg="mod">
          <ac:chgData name="内田 陽子" userId="S::yoko_uchida@jpfgojp.onmicrosoft.com::3ba88787-b8da-4fc8-a417-83f627a88c5e" providerId="AD" clId="Web-{5E428AAB-E2BE-3272-A682-1341D90582B0}" dt="2020-07-27T18:55:24.901" v="66" actId="1076"/>
          <ac:spMkLst>
            <pc:docMk/>
            <pc:sldMk cId="4034055592" sldId="411"/>
            <ac:spMk id="23" creationId="{AF3C1E06-5D6C-4516-A379-CEC7CA8126AE}"/>
          </ac:spMkLst>
        </pc:spChg>
      </pc:sldChg>
      <pc:sldChg chg="modSp">
        <pc:chgData name="内田 陽子" userId="S::yoko_uchida@jpfgojp.onmicrosoft.com::3ba88787-b8da-4fc8-a417-83f627a88c5e" providerId="AD" clId="Web-{5E428AAB-E2BE-3272-A682-1341D90582B0}" dt="2020-07-27T19:12:02.140" v="126" actId="1076"/>
        <pc:sldMkLst>
          <pc:docMk/>
          <pc:sldMk cId="97403742" sldId="412"/>
        </pc:sldMkLst>
        <pc:spChg chg="mod">
          <ac:chgData name="内田 陽子" userId="S::yoko_uchida@jpfgojp.onmicrosoft.com::3ba88787-b8da-4fc8-a417-83f627a88c5e" providerId="AD" clId="Web-{5E428AAB-E2BE-3272-A682-1341D90582B0}" dt="2020-07-27T19:12:02.140" v="126" actId="1076"/>
          <ac:spMkLst>
            <pc:docMk/>
            <pc:sldMk cId="97403742" sldId="412"/>
            <ac:spMk id="7" creationId="{1AF68CEC-B70C-4DFA-9973-E5B8A12ED17D}"/>
          </ac:spMkLst>
        </pc:spChg>
      </pc:sldChg>
      <pc:sldChg chg="modSp">
        <pc:chgData name="内田 陽子" userId="S::yoko_uchida@jpfgojp.onmicrosoft.com::3ba88787-b8da-4fc8-a417-83f627a88c5e" providerId="AD" clId="Web-{5E428AAB-E2BE-3272-A682-1341D90582B0}" dt="2020-07-27T19:13:32.181" v="128" actId="1076"/>
        <pc:sldMkLst>
          <pc:docMk/>
          <pc:sldMk cId="4023686586" sldId="413"/>
        </pc:sldMkLst>
        <pc:spChg chg="mod">
          <ac:chgData name="内田 陽子" userId="S::yoko_uchida@jpfgojp.onmicrosoft.com::3ba88787-b8da-4fc8-a417-83f627a88c5e" providerId="AD" clId="Web-{5E428AAB-E2BE-3272-A682-1341D90582B0}" dt="2020-07-27T19:13:32.181" v="128" actId="1076"/>
          <ac:spMkLst>
            <pc:docMk/>
            <pc:sldMk cId="4023686586" sldId="413"/>
            <ac:spMk id="7" creationId="{1AF68CEC-B70C-4DFA-9973-E5B8A12ED17D}"/>
          </ac:spMkLst>
        </pc:spChg>
      </pc:sldChg>
      <pc:sldChg chg="modSp">
        <pc:chgData name="内田 陽子" userId="S::yoko_uchida@jpfgojp.onmicrosoft.com::3ba88787-b8da-4fc8-a417-83f627a88c5e" providerId="AD" clId="Web-{5E428AAB-E2BE-3272-A682-1341D90582B0}" dt="2020-07-27T18:58:22.705" v="81" actId="1076"/>
        <pc:sldMkLst>
          <pc:docMk/>
          <pc:sldMk cId="289439930" sldId="416"/>
        </pc:sldMkLst>
        <pc:spChg chg="mod">
          <ac:chgData name="内田 陽子" userId="S::yoko_uchida@jpfgojp.onmicrosoft.com::3ba88787-b8da-4fc8-a417-83f627a88c5e" providerId="AD" clId="Web-{5E428AAB-E2BE-3272-A682-1341D90582B0}" dt="2020-07-27T18:58:22.705" v="81" actId="1076"/>
          <ac:spMkLst>
            <pc:docMk/>
            <pc:sldMk cId="289439930" sldId="416"/>
            <ac:spMk id="4" creationId="{00000000-0000-0000-0000-000000000000}"/>
          </ac:spMkLst>
        </pc:spChg>
        <pc:spChg chg="mod">
          <ac:chgData name="内田 陽子" userId="S::yoko_uchida@jpfgojp.onmicrosoft.com::3ba88787-b8da-4fc8-a417-83f627a88c5e" providerId="AD" clId="Web-{5E428AAB-E2BE-3272-A682-1341D90582B0}" dt="2020-07-27T18:57:56.361" v="79" actId="1076"/>
          <ac:spMkLst>
            <pc:docMk/>
            <pc:sldMk cId="289439930" sldId="416"/>
            <ac:spMk id="7" creationId="{1AF68CEC-B70C-4DFA-9973-E5B8A12ED17D}"/>
          </ac:spMkLst>
        </pc:spChg>
      </pc:sldChg>
      <pc:sldChg chg="modSp">
        <pc:chgData name="内田 陽子" userId="S::yoko_uchida@jpfgojp.onmicrosoft.com::3ba88787-b8da-4fc8-a417-83f627a88c5e" providerId="AD" clId="Web-{5E428AAB-E2BE-3272-A682-1341D90582B0}" dt="2020-07-27T18:57:44.908" v="78" actId="1076"/>
        <pc:sldMkLst>
          <pc:docMk/>
          <pc:sldMk cId="2325278938" sldId="417"/>
        </pc:sldMkLst>
        <pc:spChg chg="mod">
          <ac:chgData name="内田 陽子" userId="S::yoko_uchida@jpfgojp.onmicrosoft.com::3ba88787-b8da-4fc8-a417-83f627a88c5e" providerId="AD" clId="Web-{5E428AAB-E2BE-3272-A682-1341D90582B0}" dt="2020-07-27T18:57:44.908" v="78" actId="1076"/>
          <ac:spMkLst>
            <pc:docMk/>
            <pc:sldMk cId="2325278938" sldId="417"/>
            <ac:spMk id="7" creationId="{1AF68CEC-B70C-4DFA-9973-E5B8A12ED17D}"/>
          </ac:spMkLst>
        </pc:spChg>
      </pc:sldChg>
      <pc:sldChg chg="modSp">
        <pc:chgData name="内田 陽子" userId="S::yoko_uchida@jpfgojp.onmicrosoft.com::3ba88787-b8da-4fc8-a417-83f627a88c5e" providerId="AD" clId="Web-{5E428AAB-E2BE-3272-A682-1341D90582B0}" dt="2020-07-27T18:56:37.778" v="72" actId="1076"/>
        <pc:sldMkLst>
          <pc:docMk/>
          <pc:sldMk cId="977269450" sldId="418"/>
        </pc:sldMkLst>
        <pc:spChg chg="mod">
          <ac:chgData name="内田 陽子" userId="S::yoko_uchida@jpfgojp.onmicrosoft.com::3ba88787-b8da-4fc8-a417-83f627a88c5e" providerId="AD" clId="Web-{5E428AAB-E2BE-3272-A682-1341D90582B0}" dt="2020-07-27T18:56:33.106" v="71" actId="1076"/>
          <ac:spMkLst>
            <pc:docMk/>
            <pc:sldMk cId="977269450" sldId="418"/>
            <ac:spMk id="4" creationId="{00000000-0000-0000-0000-000000000000}"/>
          </ac:spMkLst>
        </pc:spChg>
        <pc:spChg chg="mod">
          <ac:chgData name="内田 陽子" userId="S::yoko_uchida@jpfgojp.onmicrosoft.com::3ba88787-b8da-4fc8-a417-83f627a88c5e" providerId="AD" clId="Web-{5E428AAB-E2BE-3272-A682-1341D90582B0}" dt="2020-07-27T18:56:37.778" v="72" actId="1076"/>
          <ac:spMkLst>
            <pc:docMk/>
            <pc:sldMk cId="977269450" sldId="418"/>
            <ac:spMk id="7" creationId="{1AF68CEC-B70C-4DFA-9973-E5B8A12ED17D}"/>
          </ac:spMkLst>
        </pc:spChg>
      </pc:sldChg>
      <pc:sldChg chg="modSp">
        <pc:chgData name="内田 陽子" userId="S::yoko_uchida@jpfgojp.onmicrosoft.com::3ba88787-b8da-4fc8-a417-83f627a88c5e" providerId="AD" clId="Web-{5E428AAB-E2BE-3272-A682-1341D90582B0}" dt="2020-07-27T18:47:22.679" v="28" actId="1076"/>
        <pc:sldMkLst>
          <pc:docMk/>
          <pc:sldMk cId="219858601" sldId="419"/>
        </pc:sldMkLst>
        <pc:spChg chg="mod">
          <ac:chgData name="内田 陽子" userId="S::yoko_uchida@jpfgojp.onmicrosoft.com::3ba88787-b8da-4fc8-a417-83f627a88c5e" providerId="AD" clId="Web-{5E428AAB-E2BE-3272-A682-1341D90582B0}" dt="2020-07-27T18:47:22.679" v="27" actId="1076"/>
          <ac:spMkLst>
            <pc:docMk/>
            <pc:sldMk cId="219858601" sldId="419"/>
            <ac:spMk id="3" creationId="{00000000-0000-0000-0000-000000000000}"/>
          </ac:spMkLst>
        </pc:spChg>
        <pc:spChg chg="mod">
          <ac:chgData name="内田 陽子" userId="S::yoko_uchida@jpfgojp.onmicrosoft.com::3ba88787-b8da-4fc8-a417-83f627a88c5e" providerId="AD" clId="Web-{5E428AAB-E2BE-3272-A682-1341D90582B0}" dt="2020-07-27T18:47:07.288" v="25" actId="1076"/>
          <ac:spMkLst>
            <pc:docMk/>
            <pc:sldMk cId="219858601" sldId="419"/>
            <ac:spMk id="4" creationId="{00000000-0000-0000-0000-000000000000}"/>
          </ac:spMkLst>
        </pc:spChg>
        <pc:spChg chg="mod">
          <ac:chgData name="内田 陽子" userId="S::yoko_uchida@jpfgojp.onmicrosoft.com::3ba88787-b8da-4fc8-a417-83f627a88c5e" providerId="AD" clId="Web-{5E428AAB-E2BE-3272-A682-1341D90582B0}" dt="2020-07-27T18:47:22.679" v="28" actId="1076"/>
          <ac:spMkLst>
            <pc:docMk/>
            <pc:sldMk cId="219858601" sldId="419"/>
            <ac:spMk id="7" creationId="{1AF68CEC-B70C-4DFA-9973-E5B8A12ED17D}"/>
          </ac:spMkLst>
        </pc:spChg>
      </pc:sldChg>
      <pc:sldChg chg="modSp">
        <pc:chgData name="内田 陽子" userId="S::yoko_uchida@jpfgojp.onmicrosoft.com::3ba88787-b8da-4fc8-a417-83f627a88c5e" providerId="AD" clId="Web-{5E428AAB-E2BE-3272-A682-1341D90582B0}" dt="2020-07-27T18:54:43.682" v="63" actId="1076"/>
        <pc:sldMkLst>
          <pc:docMk/>
          <pc:sldMk cId="3361015407" sldId="420"/>
        </pc:sldMkLst>
        <pc:spChg chg="mod">
          <ac:chgData name="内田 陽子" userId="S::yoko_uchida@jpfgojp.onmicrosoft.com::3ba88787-b8da-4fc8-a417-83f627a88c5e" providerId="AD" clId="Web-{5E428AAB-E2BE-3272-A682-1341D90582B0}" dt="2020-07-27T18:54:43.682" v="63" actId="1076"/>
          <ac:spMkLst>
            <pc:docMk/>
            <pc:sldMk cId="3361015407" sldId="420"/>
            <ac:spMk id="7" creationId="{1AF68CEC-B70C-4DFA-9973-E5B8A12ED17D}"/>
          </ac:spMkLst>
        </pc:spChg>
      </pc:sldChg>
      <pc:sldChg chg="modSp">
        <pc:chgData name="内田 陽子" userId="S::yoko_uchida@jpfgojp.onmicrosoft.com::3ba88787-b8da-4fc8-a417-83f627a88c5e" providerId="AD" clId="Web-{5E428AAB-E2BE-3272-A682-1341D90582B0}" dt="2020-07-27T19:02:47.457" v="103" actId="1076"/>
        <pc:sldMkLst>
          <pc:docMk/>
          <pc:sldMk cId="533143676" sldId="421"/>
        </pc:sldMkLst>
        <pc:spChg chg="mod">
          <ac:chgData name="内田 陽子" userId="S::yoko_uchida@jpfgojp.onmicrosoft.com::3ba88787-b8da-4fc8-a417-83f627a88c5e" providerId="AD" clId="Web-{5E428AAB-E2BE-3272-A682-1341D90582B0}" dt="2020-07-27T19:02:47.457" v="103" actId="1076"/>
          <ac:spMkLst>
            <pc:docMk/>
            <pc:sldMk cId="533143676" sldId="421"/>
            <ac:spMk id="4" creationId="{00000000-0000-0000-0000-000000000000}"/>
          </ac:spMkLst>
        </pc:spChg>
        <pc:spChg chg="mod">
          <ac:chgData name="内田 陽子" userId="S::yoko_uchida@jpfgojp.onmicrosoft.com::3ba88787-b8da-4fc8-a417-83f627a88c5e" providerId="AD" clId="Web-{5E428AAB-E2BE-3272-A682-1341D90582B0}" dt="2020-07-27T19:02:41.348" v="102" actId="1076"/>
          <ac:spMkLst>
            <pc:docMk/>
            <pc:sldMk cId="533143676" sldId="421"/>
            <ac:spMk id="7" creationId="{1AF68CEC-B70C-4DFA-9973-E5B8A12ED17D}"/>
          </ac:spMkLst>
        </pc:spChg>
      </pc:sldChg>
      <pc:sldChg chg="modSp">
        <pc:chgData name="内田 陽子" userId="S::yoko_uchida@jpfgojp.onmicrosoft.com::3ba88787-b8da-4fc8-a417-83f627a88c5e" providerId="AD" clId="Web-{5E428AAB-E2BE-3272-A682-1341D90582B0}" dt="2020-07-27T18:57:37.142" v="77" actId="14100"/>
        <pc:sldMkLst>
          <pc:docMk/>
          <pc:sldMk cId="1353421165" sldId="428"/>
        </pc:sldMkLst>
        <pc:spChg chg="mod">
          <ac:chgData name="内田 陽子" userId="S::yoko_uchida@jpfgojp.onmicrosoft.com::3ba88787-b8da-4fc8-a417-83f627a88c5e" providerId="AD" clId="Web-{5E428AAB-E2BE-3272-A682-1341D90582B0}" dt="2020-07-27T18:57:37.142" v="77" actId="14100"/>
          <ac:spMkLst>
            <pc:docMk/>
            <pc:sldMk cId="1353421165" sldId="428"/>
            <ac:spMk id="4" creationId="{00000000-0000-0000-0000-000000000000}"/>
          </ac:spMkLst>
        </pc:spChg>
      </pc:sldChg>
      <pc:sldChg chg="modSp">
        <pc:chgData name="内田 陽子" userId="S::yoko_uchida@jpfgojp.onmicrosoft.com::3ba88787-b8da-4fc8-a417-83f627a88c5e" providerId="AD" clId="Web-{5E428AAB-E2BE-3272-A682-1341D90582B0}" dt="2020-07-27T18:43:14.384" v="3" actId="1076"/>
        <pc:sldMkLst>
          <pc:docMk/>
          <pc:sldMk cId="745387863" sldId="429"/>
        </pc:sldMkLst>
        <pc:spChg chg="mod">
          <ac:chgData name="内田 陽子" userId="S::yoko_uchida@jpfgojp.onmicrosoft.com::3ba88787-b8da-4fc8-a417-83f627a88c5e" providerId="AD" clId="Web-{5E428AAB-E2BE-3272-A682-1341D90582B0}" dt="2020-07-27T18:43:14.384" v="3" actId="1076"/>
          <ac:spMkLst>
            <pc:docMk/>
            <pc:sldMk cId="745387863" sldId="429"/>
            <ac:spMk id="7" creationId="{1AF68CEC-B70C-4DFA-9973-E5B8A12ED17D}"/>
          </ac:spMkLst>
        </pc:spChg>
      </pc:sldChg>
      <pc:sldChg chg="modSp">
        <pc:chgData name="内田 陽子" userId="S::yoko_uchida@jpfgojp.onmicrosoft.com::3ba88787-b8da-4fc8-a417-83f627a88c5e" providerId="AD" clId="Web-{5E428AAB-E2BE-3272-A682-1341D90582B0}" dt="2020-07-27T19:02:34.785" v="101" actId="1076"/>
        <pc:sldMkLst>
          <pc:docMk/>
          <pc:sldMk cId="1236574533" sldId="431"/>
        </pc:sldMkLst>
        <pc:spChg chg="mod">
          <ac:chgData name="内田 陽子" userId="S::yoko_uchida@jpfgojp.onmicrosoft.com::3ba88787-b8da-4fc8-a417-83f627a88c5e" providerId="AD" clId="Web-{5E428AAB-E2BE-3272-A682-1341D90582B0}" dt="2020-07-27T19:02:30.426" v="100" actId="1076"/>
          <ac:spMkLst>
            <pc:docMk/>
            <pc:sldMk cId="1236574533" sldId="431"/>
            <ac:spMk id="4" creationId="{00000000-0000-0000-0000-000000000000}"/>
          </ac:spMkLst>
        </pc:spChg>
        <pc:spChg chg="mod">
          <ac:chgData name="内田 陽子" userId="S::yoko_uchida@jpfgojp.onmicrosoft.com::3ba88787-b8da-4fc8-a417-83f627a88c5e" providerId="AD" clId="Web-{5E428AAB-E2BE-3272-A682-1341D90582B0}" dt="2020-07-27T19:02:34.785" v="101" actId="1076"/>
          <ac:spMkLst>
            <pc:docMk/>
            <pc:sldMk cId="1236574533" sldId="431"/>
            <ac:spMk id="7" creationId="{1AF68CEC-B70C-4DFA-9973-E5B8A12ED17D}"/>
          </ac:spMkLst>
        </pc:spChg>
      </pc:sldChg>
      <pc:sldChg chg="modSp">
        <pc:chgData name="内田 陽子" userId="S::yoko_uchida@jpfgojp.onmicrosoft.com::3ba88787-b8da-4fc8-a417-83f627a88c5e" providerId="AD" clId="Web-{5E428AAB-E2BE-3272-A682-1341D90582B0}" dt="2020-07-27T18:43:35.009" v="6" actId="1076"/>
        <pc:sldMkLst>
          <pc:docMk/>
          <pc:sldMk cId="1979277887" sldId="438"/>
        </pc:sldMkLst>
        <pc:spChg chg="mod">
          <ac:chgData name="内田 陽子" userId="S::yoko_uchida@jpfgojp.onmicrosoft.com::3ba88787-b8da-4fc8-a417-83f627a88c5e" providerId="AD" clId="Web-{5E428AAB-E2BE-3272-A682-1341D90582B0}" dt="2020-07-27T18:43:31.009" v="5" actId="1076"/>
          <ac:spMkLst>
            <pc:docMk/>
            <pc:sldMk cId="1979277887" sldId="438"/>
            <ac:spMk id="4" creationId="{00000000-0000-0000-0000-000000000000}"/>
          </ac:spMkLst>
        </pc:spChg>
        <pc:spChg chg="mod">
          <ac:chgData name="内田 陽子" userId="S::yoko_uchida@jpfgojp.onmicrosoft.com::3ba88787-b8da-4fc8-a417-83f627a88c5e" providerId="AD" clId="Web-{5E428AAB-E2BE-3272-A682-1341D90582B0}" dt="2020-07-27T18:43:35.009" v="6" actId="1076"/>
          <ac:spMkLst>
            <pc:docMk/>
            <pc:sldMk cId="1979277887" sldId="438"/>
            <ac:spMk id="7" creationId="{1AF68CEC-B70C-4DFA-9973-E5B8A12ED17D}"/>
          </ac:spMkLst>
        </pc:spChg>
      </pc:sldChg>
      <pc:sldChg chg="modSp">
        <pc:chgData name="内田 陽子" userId="S::yoko_uchida@jpfgojp.onmicrosoft.com::3ba88787-b8da-4fc8-a417-83f627a88c5e" providerId="AD" clId="Web-{5E428AAB-E2BE-3272-A682-1341D90582B0}" dt="2020-07-27T18:44:00.638" v="9" actId="1076"/>
        <pc:sldMkLst>
          <pc:docMk/>
          <pc:sldMk cId="1720477652" sldId="439"/>
        </pc:sldMkLst>
        <pc:spChg chg="mod">
          <ac:chgData name="内田 陽子" userId="S::yoko_uchida@jpfgojp.onmicrosoft.com::3ba88787-b8da-4fc8-a417-83f627a88c5e" providerId="AD" clId="Web-{5E428AAB-E2BE-3272-A682-1341D90582B0}" dt="2020-07-27T18:44:00.638" v="9" actId="1076"/>
          <ac:spMkLst>
            <pc:docMk/>
            <pc:sldMk cId="1720477652" sldId="439"/>
            <ac:spMk id="4" creationId="{00000000-0000-0000-0000-000000000000}"/>
          </ac:spMkLst>
        </pc:spChg>
        <pc:spChg chg="mod">
          <ac:chgData name="内田 陽子" userId="S::yoko_uchida@jpfgojp.onmicrosoft.com::3ba88787-b8da-4fc8-a417-83f627a88c5e" providerId="AD" clId="Web-{5E428AAB-E2BE-3272-A682-1341D90582B0}" dt="2020-07-27T18:43:50.263" v="7" actId="1076"/>
          <ac:spMkLst>
            <pc:docMk/>
            <pc:sldMk cId="1720477652" sldId="439"/>
            <ac:spMk id="7" creationId="{1AF68CEC-B70C-4DFA-9973-E5B8A12ED17D}"/>
          </ac:spMkLst>
        </pc:spChg>
      </pc:sldChg>
      <pc:sldChg chg="modSp">
        <pc:chgData name="内田 陽子" userId="S::yoko_uchida@jpfgojp.onmicrosoft.com::3ba88787-b8da-4fc8-a417-83f627a88c5e" providerId="AD" clId="Web-{5E428AAB-E2BE-3272-A682-1341D90582B0}" dt="2020-07-27T18:45:10.858" v="15" actId="1076"/>
        <pc:sldMkLst>
          <pc:docMk/>
          <pc:sldMk cId="3742537282" sldId="440"/>
        </pc:sldMkLst>
        <pc:spChg chg="mod">
          <ac:chgData name="内田 陽子" userId="S::yoko_uchida@jpfgojp.onmicrosoft.com::3ba88787-b8da-4fc8-a417-83f627a88c5e" providerId="AD" clId="Web-{5E428AAB-E2BE-3272-A682-1341D90582B0}" dt="2020-07-27T18:44:50.967" v="13" actId="1076"/>
          <ac:spMkLst>
            <pc:docMk/>
            <pc:sldMk cId="3742537282" sldId="440"/>
            <ac:spMk id="7" creationId="{1AF68CEC-B70C-4DFA-9973-E5B8A12ED17D}"/>
          </ac:spMkLst>
        </pc:spChg>
        <pc:spChg chg="mod">
          <ac:chgData name="内田 陽子" userId="S::yoko_uchida@jpfgojp.onmicrosoft.com::3ba88787-b8da-4fc8-a417-83f627a88c5e" providerId="AD" clId="Web-{5E428AAB-E2BE-3272-A682-1341D90582B0}" dt="2020-07-27T18:45:10.858" v="15" actId="1076"/>
          <ac:spMkLst>
            <pc:docMk/>
            <pc:sldMk cId="3742537282" sldId="440"/>
            <ac:spMk id="13" creationId="{EC3BAAD1-21D3-4C57-AB10-A7FA7CF9F3A3}"/>
          </ac:spMkLst>
        </pc:spChg>
      </pc:sldChg>
      <pc:sldChg chg="modSp">
        <pc:chgData name="内田 陽子" userId="S::yoko_uchida@jpfgojp.onmicrosoft.com::3ba88787-b8da-4fc8-a417-83f627a88c5e" providerId="AD" clId="Web-{5E428AAB-E2BE-3272-A682-1341D90582B0}" dt="2020-07-27T18:45:51.546" v="19" actId="1076"/>
        <pc:sldMkLst>
          <pc:docMk/>
          <pc:sldMk cId="172757452" sldId="441"/>
        </pc:sldMkLst>
        <pc:spChg chg="mod">
          <ac:chgData name="内田 陽子" userId="S::yoko_uchida@jpfgojp.onmicrosoft.com::3ba88787-b8da-4fc8-a417-83f627a88c5e" providerId="AD" clId="Web-{5E428AAB-E2BE-3272-A682-1341D90582B0}" dt="2020-07-27T18:45:51.546" v="19" actId="1076"/>
          <ac:spMkLst>
            <pc:docMk/>
            <pc:sldMk cId="172757452" sldId="441"/>
            <ac:spMk id="7" creationId="{1AF68CEC-B70C-4DFA-9973-E5B8A12ED17D}"/>
          </ac:spMkLst>
        </pc:spChg>
        <pc:spChg chg="mod">
          <ac:chgData name="内田 陽子" userId="S::yoko_uchida@jpfgojp.onmicrosoft.com::3ba88787-b8da-4fc8-a417-83f627a88c5e" providerId="AD" clId="Web-{5E428AAB-E2BE-3272-A682-1341D90582B0}" dt="2020-07-27T18:45:45.952" v="17" actId="1076"/>
          <ac:spMkLst>
            <pc:docMk/>
            <pc:sldMk cId="172757452" sldId="441"/>
            <ac:spMk id="13" creationId="{EC3BAAD1-21D3-4C57-AB10-A7FA7CF9F3A3}"/>
          </ac:spMkLst>
        </pc:spChg>
      </pc:sldChg>
      <pc:sldChg chg="modSp">
        <pc:chgData name="内田 陽子" userId="S::yoko_uchida@jpfgojp.onmicrosoft.com::3ba88787-b8da-4fc8-a417-83f627a88c5e" providerId="AD" clId="Web-{5E428AAB-E2BE-3272-A682-1341D90582B0}" dt="2020-07-27T18:48:25.968" v="34" actId="1076"/>
        <pc:sldMkLst>
          <pc:docMk/>
          <pc:sldMk cId="444368842" sldId="444"/>
        </pc:sldMkLst>
        <pc:spChg chg="mod">
          <ac:chgData name="内田 陽子" userId="S::yoko_uchida@jpfgojp.onmicrosoft.com::3ba88787-b8da-4fc8-a417-83f627a88c5e" providerId="AD" clId="Web-{5E428AAB-E2BE-3272-A682-1341D90582B0}" dt="2020-07-27T18:48:25.968" v="34" actId="1076"/>
          <ac:spMkLst>
            <pc:docMk/>
            <pc:sldMk cId="444368842" sldId="444"/>
            <ac:spMk id="4" creationId="{00000000-0000-0000-0000-000000000000}"/>
          </ac:spMkLst>
        </pc:spChg>
      </pc:sldChg>
      <pc:sldChg chg="modSp">
        <pc:chgData name="内田 陽子" userId="S::yoko_uchida@jpfgojp.onmicrosoft.com::3ba88787-b8da-4fc8-a417-83f627a88c5e" providerId="AD" clId="Web-{5E428AAB-E2BE-3272-A682-1341D90582B0}" dt="2020-07-27T19:11:23.077" v="124" actId="1076"/>
        <pc:sldMkLst>
          <pc:docMk/>
          <pc:sldMk cId="717397089" sldId="445"/>
        </pc:sldMkLst>
        <pc:spChg chg="mod">
          <ac:chgData name="内田 陽子" userId="S::yoko_uchida@jpfgojp.onmicrosoft.com::3ba88787-b8da-4fc8-a417-83f627a88c5e" providerId="AD" clId="Web-{5E428AAB-E2BE-3272-A682-1341D90582B0}" dt="2020-07-27T19:10:50.749" v="122" actId="1076"/>
          <ac:spMkLst>
            <pc:docMk/>
            <pc:sldMk cId="717397089" sldId="445"/>
            <ac:spMk id="4" creationId="{00000000-0000-0000-0000-000000000000}"/>
          </ac:spMkLst>
        </pc:spChg>
        <pc:spChg chg="mod">
          <ac:chgData name="内田 陽子" userId="S::yoko_uchida@jpfgojp.onmicrosoft.com::3ba88787-b8da-4fc8-a417-83f627a88c5e" providerId="AD" clId="Web-{5E428AAB-E2BE-3272-A682-1341D90582B0}" dt="2020-07-27T19:11:23.077" v="124" actId="1076"/>
          <ac:spMkLst>
            <pc:docMk/>
            <pc:sldMk cId="717397089" sldId="445"/>
            <ac:spMk id="7" creationId="{1AF68CEC-B70C-4DFA-9973-E5B8A12ED17D}"/>
          </ac:spMkLst>
        </pc:spChg>
      </pc:sldChg>
      <pc:sldChg chg="modSp">
        <pc:chgData name="内田 陽子" userId="S::yoko_uchida@jpfgojp.onmicrosoft.com::3ba88787-b8da-4fc8-a417-83f627a88c5e" providerId="AD" clId="Web-{5E428AAB-E2BE-3272-A682-1341D90582B0}" dt="2020-07-27T18:52:19.818" v="51" actId="1076"/>
        <pc:sldMkLst>
          <pc:docMk/>
          <pc:sldMk cId="1805659240" sldId="447"/>
        </pc:sldMkLst>
        <pc:spChg chg="mod">
          <ac:chgData name="内田 陽子" userId="S::yoko_uchida@jpfgojp.onmicrosoft.com::3ba88787-b8da-4fc8-a417-83f627a88c5e" providerId="AD" clId="Web-{5E428AAB-E2BE-3272-A682-1341D90582B0}" dt="2020-07-27T18:52:15.631" v="50" actId="1076"/>
          <ac:spMkLst>
            <pc:docMk/>
            <pc:sldMk cId="1805659240" sldId="447"/>
            <ac:spMk id="4" creationId="{00000000-0000-0000-0000-000000000000}"/>
          </ac:spMkLst>
        </pc:spChg>
        <pc:spChg chg="mod">
          <ac:chgData name="内田 陽子" userId="S::yoko_uchida@jpfgojp.onmicrosoft.com::3ba88787-b8da-4fc8-a417-83f627a88c5e" providerId="AD" clId="Web-{5E428AAB-E2BE-3272-A682-1341D90582B0}" dt="2020-07-27T18:52:19.818" v="51" actId="1076"/>
          <ac:spMkLst>
            <pc:docMk/>
            <pc:sldMk cId="1805659240" sldId="447"/>
            <ac:spMk id="7" creationId="{1AF68CEC-B70C-4DFA-9973-E5B8A12ED17D}"/>
          </ac:spMkLst>
        </pc:spChg>
      </pc:sldChg>
      <pc:sldChg chg="modSp">
        <pc:chgData name="内田 陽子" userId="S::yoko_uchida@jpfgojp.onmicrosoft.com::3ba88787-b8da-4fc8-a417-83f627a88c5e" providerId="AD" clId="Web-{5E428AAB-E2BE-3272-A682-1341D90582B0}" dt="2020-07-27T18:54:07.603" v="62" actId="14100"/>
        <pc:sldMkLst>
          <pc:docMk/>
          <pc:sldMk cId="3068269514" sldId="448"/>
        </pc:sldMkLst>
        <pc:spChg chg="mod">
          <ac:chgData name="内田 陽子" userId="S::yoko_uchida@jpfgojp.onmicrosoft.com::3ba88787-b8da-4fc8-a417-83f627a88c5e" providerId="AD" clId="Web-{5E428AAB-E2BE-3272-A682-1341D90582B0}" dt="2020-07-27T18:54:07.603" v="62" actId="14100"/>
          <ac:spMkLst>
            <pc:docMk/>
            <pc:sldMk cId="3068269514" sldId="448"/>
            <ac:spMk id="4" creationId="{00000000-0000-0000-0000-000000000000}"/>
          </ac:spMkLst>
        </pc:spChg>
        <pc:spChg chg="mod">
          <ac:chgData name="内田 陽子" userId="S::yoko_uchida@jpfgojp.onmicrosoft.com::3ba88787-b8da-4fc8-a417-83f627a88c5e" providerId="AD" clId="Web-{5E428AAB-E2BE-3272-A682-1341D90582B0}" dt="2020-07-27T18:53:37.134" v="61" actId="1076"/>
          <ac:spMkLst>
            <pc:docMk/>
            <pc:sldMk cId="3068269514" sldId="448"/>
            <ac:spMk id="7" creationId="{1AF68CEC-B70C-4DFA-9973-E5B8A12ED17D}"/>
          </ac:spMkLst>
        </pc:spChg>
      </pc:sldChg>
      <pc:sldChg chg="modSp">
        <pc:chgData name="内田 陽子" userId="S::yoko_uchida@jpfgojp.onmicrosoft.com::3ba88787-b8da-4fc8-a417-83f627a88c5e" providerId="AD" clId="Web-{5E428AAB-E2BE-3272-A682-1341D90582B0}" dt="2020-07-27T18:54:55.354" v="64" actId="1076"/>
        <pc:sldMkLst>
          <pc:docMk/>
          <pc:sldMk cId="3622392409" sldId="450"/>
        </pc:sldMkLst>
        <pc:spChg chg="mod">
          <ac:chgData name="内田 陽子" userId="S::yoko_uchida@jpfgojp.onmicrosoft.com::3ba88787-b8da-4fc8-a417-83f627a88c5e" providerId="AD" clId="Web-{5E428AAB-E2BE-3272-A682-1341D90582B0}" dt="2020-07-27T18:54:55.354" v="64" actId="1076"/>
          <ac:spMkLst>
            <pc:docMk/>
            <pc:sldMk cId="3622392409" sldId="450"/>
            <ac:spMk id="7" creationId="{1AF68CEC-B70C-4DFA-9973-E5B8A12ED17D}"/>
          </ac:spMkLst>
        </pc:spChg>
      </pc:sldChg>
      <pc:sldChg chg="modSp">
        <pc:chgData name="内田 陽子" userId="S::yoko_uchida@jpfgojp.onmicrosoft.com::3ba88787-b8da-4fc8-a417-83f627a88c5e" providerId="AD" clId="Web-{5E428AAB-E2BE-3272-A682-1341D90582B0}" dt="2020-07-27T19:00:03.956" v="91" actId="1076"/>
        <pc:sldMkLst>
          <pc:docMk/>
          <pc:sldMk cId="177674419" sldId="451"/>
        </pc:sldMkLst>
        <pc:spChg chg="mod">
          <ac:chgData name="内田 陽子" userId="S::yoko_uchida@jpfgojp.onmicrosoft.com::3ba88787-b8da-4fc8-a417-83f627a88c5e" providerId="AD" clId="Web-{5E428AAB-E2BE-3272-A682-1341D90582B0}" dt="2020-07-27T19:00:03.956" v="91" actId="1076"/>
          <ac:spMkLst>
            <pc:docMk/>
            <pc:sldMk cId="177674419" sldId="451"/>
            <ac:spMk id="7" creationId="{1AF68CEC-B70C-4DFA-9973-E5B8A12ED17D}"/>
          </ac:spMkLst>
        </pc:spChg>
      </pc:sldChg>
      <pc:sldChg chg="modSp">
        <pc:chgData name="内田 陽子" userId="S::yoko_uchida@jpfgojp.onmicrosoft.com::3ba88787-b8da-4fc8-a417-83f627a88c5e" providerId="AD" clId="Web-{5E428AAB-E2BE-3272-A682-1341D90582B0}" dt="2020-07-27T19:00:56.378" v="93" actId="1076"/>
        <pc:sldMkLst>
          <pc:docMk/>
          <pc:sldMk cId="1610759722" sldId="452"/>
        </pc:sldMkLst>
        <pc:spChg chg="mod">
          <ac:chgData name="内田 陽子" userId="S::yoko_uchida@jpfgojp.onmicrosoft.com::3ba88787-b8da-4fc8-a417-83f627a88c5e" providerId="AD" clId="Web-{5E428AAB-E2BE-3272-A682-1341D90582B0}" dt="2020-07-27T19:00:43.394" v="92" actId="20577"/>
          <ac:spMkLst>
            <pc:docMk/>
            <pc:sldMk cId="1610759722" sldId="452"/>
            <ac:spMk id="4" creationId="{00000000-0000-0000-0000-000000000000}"/>
          </ac:spMkLst>
        </pc:spChg>
        <pc:spChg chg="mod">
          <ac:chgData name="内田 陽子" userId="S::yoko_uchida@jpfgojp.onmicrosoft.com::3ba88787-b8da-4fc8-a417-83f627a88c5e" providerId="AD" clId="Web-{5E428AAB-E2BE-3272-A682-1341D90582B0}" dt="2020-07-27T19:00:56.378" v="93" actId="1076"/>
          <ac:spMkLst>
            <pc:docMk/>
            <pc:sldMk cId="1610759722" sldId="452"/>
            <ac:spMk id="7" creationId="{1AF68CEC-B70C-4DFA-9973-E5B8A12ED17D}"/>
          </ac:spMkLst>
        </pc:spChg>
      </pc:sldChg>
      <pc:sldChg chg="modSp">
        <pc:chgData name="内田 陽子" userId="S::yoko_uchida@jpfgojp.onmicrosoft.com::3ba88787-b8da-4fc8-a417-83f627a88c5e" providerId="AD" clId="Web-{5E428AAB-E2BE-3272-A682-1341D90582B0}" dt="2020-07-27T19:01:20.519" v="96" actId="1076"/>
        <pc:sldMkLst>
          <pc:docMk/>
          <pc:sldMk cId="1063946074" sldId="453"/>
        </pc:sldMkLst>
        <pc:spChg chg="mod">
          <ac:chgData name="内田 陽子" userId="S::yoko_uchida@jpfgojp.onmicrosoft.com::3ba88787-b8da-4fc8-a417-83f627a88c5e" providerId="AD" clId="Web-{5E428AAB-E2BE-3272-A682-1341D90582B0}" dt="2020-07-27T19:01:14.566" v="95" actId="1076"/>
          <ac:spMkLst>
            <pc:docMk/>
            <pc:sldMk cId="1063946074" sldId="453"/>
            <ac:spMk id="6" creationId="{FF9B6EDA-AB88-4A62-8C5A-7DB3DBAEC603}"/>
          </ac:spMkLst>
        </pc:spChg>
        <pc:spChg chg="mod">
          <ac:chgData name="内田 陽子" userId="S::yoko_uchida@jpfgojp.onmicrosoft.com::3ba88787-b8da-4fc8-a417-83f627a88c5e" providerId="AD" clId="Web-{5E428AAB-E2BE-3272-A682-1341D90582B0}" dt="2020-07-27T19:01:20.519" v="96" actId="1076"/>
          <ac:spMkLst>
            <pc:docMk/>
            <pc:sldMk cId="1063946074" sldId="453"/>
            <ac:spMk id="7" creationId="{1AF68CEC-B70C-4DFA-9973-E5B8A12ED17D}"/>
          </ac:spMkLst>
        </pc:spChg>
      </pc:sldChg>
      <pc:sldChg chg="modSp">
        <pc:chgData name="内田 陽子" userId="S::yoko_uchida@jpfgojp.onmicrosoft.com::3ba88787-b8da-4fc8-a417-83f627a88c5e" providerId="AD" clId="Web-{5E428AAB-E2BE-3272-A682-1341D90582B0}" dt="2020-07-27T19:01:31.066" v="97" actId="1076"/>
        <pc:sldMkLst>
          <pc:docMk/>
          <pc:sldMk cId="3755040323" sldId="455"/>
        </pc:sldMkLst>
        <pc:spChg chg="mod">
          <ac:chgData name="内田 陽子" userId="S::yoko_uchida@jpfgojp.onmicrosoft.com::3ba88787-b8da-4fc8-a417-83f627a88c5e" providerId="AD" clId="Web-{5E428AAB-E2BE-3272-A682-1341D90582B0}" dt="2020-07-27T19:01:31.066" v="97" actId="1076"/>
          <ac:spMkLst>
            <pc:docMk/>
            <pc:sldMk cId="3755040323" sldId="455"/>
            <ac:spMk id="7" creationId="{1AF68CEC-B70C-4DFA-9973-E5B8A12ED17D}"/>
          </ac:spMkLst>
        </pc:spChg>
      </pc:sldChg>
      <pc:sldChg chg="modSp">
        <pc:chgData name="内田 陽子" userId="S::yoko_uchida@jpfgojp.onmicrosoft.com::3ba88787-b8da-4fc8-a417-83f627a88c5e" providerId="AD" clId="Web-{5E428AAB-E2BE-3272-A682-1341D90582B0}" dt="2020-07-27T19:03:46.004" v="107" actId="1076"/>
        <pc:sldMkLst>
          <pc:docMk/>
          <pc:sldMk cId="612612358" sldId="456"/>
        </pc:sldMkLst>
        <pc:spChg chg="mod">
          <ac:chgData name="内田 陽子" userId="S::yoko_uchida@jpfgojp.onmicrosoft.com::3ba88787-b8da-4fc8-a417-83f627a88c5e" providerId="AD" clId="Web-{5E428AAB-E2BE-3272-A682-1341D90582B0}" dt="2020-07-27T19:03:36.973" v="106" actId="1076"/>
          <ac:spMkLst>
            <pc:docMk/>
            <pc:sldMk cId="612612358" sldId="456"/>
            <ac:spMk id="4" creationId="{00000000-0000-0000-0000-000000000000}"/>
          </ac:spMkLst>
        </pc:spChg>
        <pc:spChg chg="mod">
          <ac:chgData name="内田 陽子" userId="S::yoko_uchida@jpfgojp.onmicrosoft.com::3ba88787-b8da-4fc8-a417-83f627a88c5e" providerId="AD" clId="Web-{5E428AAB-E2BE-3272-A682-1341D90582B0}" dt="2020-07-27T19:03:46.004" v="107" actId="1076"/>
          <ac:spMkLst>
            <pc:docMk/>
            <pc:sldMk cId="612612358" sldId="456"/>
            <ac:spMk id="7" creationId="{1AF68CEC-B70C-4DFA-9973-E5B8A12ED17D}"/>
          </ac:spMkLst>
        </pc:spChg>
      </pc:sldChg>
      <pc:sldChg chg="modSp">
        <pc:chgData name="内田 陽子" userId="S::yoko_uchida@jpfgojp.onmicrosoft.com::3ba88787-b8da-4fc8-a417-83f627a88c5e" providerId="AD" clId="Web-{5E428AAB-E2BE-3272-A682-1341D90582B0}" dt="2020-07-27T19:04:00.239" v="108" actId="1076"/>
        <pc:sldMkLst>
          <pc:docMk/>
          <pc:sldMk cId="3086146265" sldId="457"/>
        </pc:sldMkLst>
        <pc:spChg chg="mod">
          <ac:chgData name="内田 陽子" userId="S::yoko_uchida@jpfgojp.onmicrosoft.com::3ba88787-b8da-4fc8-a417-83f627a88c5e" providerId="AD" clId="Web-{5E428AAB-E2BE-3272-A682-1341D90582B0}" dt="2020-07-27T19:04:00.239" v="108" actId="1076"/>
          <ac:spMkLst>
            <pc:docMk/>
            <pc:sldMk cId="3086146265" sldId="457"/>
            <ac:spMk id="5" creationId="{1A818418-F229-410C-8FB0-EC5FE976BCB7}"/>
          </ac:spMkLst>
        </pc:spChg>
      </pc:sldChg>
      <pc:sldChg chg="modSp">
        <pc:chgData name="内田 陽子" userId="S::yoko_uchida@jpfgojp.onmicrosoft.com::3ba88787-b8da-4fc8-a417-83f627a88c5e" providerId="AD" clId="Web-{5E428AAB-E2BE-3272-A682-1341D90582B0}" dt="2020-07-27T19:14:33.744" v="131" actId="20577"/>
        <pc:sldMkLst>
          <pc:docMk/>
          <pc:sldMk cId="2776472039" sldId="458"/>
        </pc:sldMkLst>
        <pc:spChg chg="mod">
          <ac:chgData name="内田 陽子" userId="S::yoko_uchida@jpfgojp.onmicrosoft.com::3ba88787-b8da-4fc8-a417-83f627a88c5e" providerId="AD" clId="Web-{5E428AAB-E2BE-3272-A682-1341D90582B0}" dt="2020-07-27T19:14:33.744" v="131" actId="20577"/>
          <ac:spMkLst>
            <pc:docMk/>
            <pc:sldMk cId="2776472039" sldId="458"/>
            <ac:spMk id="3" creationId="{00000000-0000-0000-0000-000000000000}"/>
          </ac:spMkLst>
        </pc:spChg>
        <pc:spChg chg="mod">
          <ac:chgData name="内田 陽子" userId="S::yoko_uchida@jpfgojp.onmicrosoft.com::3ba88787-b8da-4fc8-a417-83f627a88c5e" providerId="AD" clId="Web-{5E428AAB-E2BE-3272-A682-1341D90582B0}" dt="2020-07-27T19:04:34.010" v="109" actId="14100"/>
          <ac:spMkLst>
            <pc:docMk/>
            <pc:sldMk cId="2776472039" sldId="458"/>
            <ac:spMk id="5" creationId="{1A818418-F229-410C-8FB0-EC5FE976BCB7}"/>
          </ac:spMkLst>
        </pc:spChg>
      </pc:sldChg>
      <pc:sldChg chg="modSp">
        <pc:chgData name="内田 陽子" userId="S::yoko_uchida@jpfgojp.onmicrosoft.com::3ba88787-b8da-4fc8-a417-83f627a88c5e" providerId="AD" clId="Web-{5E428AAB-E2BE-3272-A682-1341D90582B0}" dt="2020-07-27T19:05:28.716" v="114" actId="1076"/>
        <pc:sldMkLst>
          <pc:docMk/>
          <pc:sldMk cId="3844632130" sldId="459"/>
        </pc:sldMkLst>
        <pc:spChg chg="mod">
          <ac:chgData name="内田 陽子" userId="S::yoko_uchida@jpfgojp.onmicrosoft.com::3ba88787-b8da-4fc8-a417-83f627a88c5e" providerId="AD" clId="Web-{5E428AAB-E2BE-3272-A682-1341D90582B0}" dt="2020-07-27T19:05:11.544" v="111" actId="1076"/>
          <ac:spMkLst>
            <pc:docMk/>
            <pc:sldMk cId="3844632130" sldId="459"/>
            <ac:spMk id="3" creationId="{00000000-0000-0000-0000-000000000000}"/>
          </ac:spMkLst>
        </pc:spChg>
        <pc:spChg chg="mod">
          <ac:chgData name="内田 陽子" userId="S::yoko_uchida@jpfgojp.onmicrosoft.com::3ba88787-b8da-4fc8-a417-83f627a88c5e" providerId="AD" clId="Web-{5E428AAB-E2BE-3272-A682-1341D90582B0}" dt="2020-07-27T19:05:28.716" v="114" actId="1076"/>
          <ac:spMkLst>
            <pc:docMk/>
            <pc:sldMk cId="3844632130" sldId="459"/>
            <ac:spMk id="4" creationId="{00000000-0000-0000-0000-000000000000}"/>
          </ac:spMkLst>
        </pc:spChg>
        <pc:spChg chg="mod">
          <ac:chgData name="内田 陽子" userId="S::yoko_uchida@jpfgojp.onmicrosoft.com::3ba88787-b8da-4fc8-a417-83f627a88c5e" providerId="AD" clId="Web-{5E428AAB-E2BE-3272-A682-1341D90582B0}" dt="2020-07-27T19:05:11.544" v="112" actId="1076"/>
          <ac:spMkLst>
            <pc:docMk/>
            <pc:sldMk cId="3844632130" sldId="459"/>
            <ac:spMk id="7" creationId="{1AF68CEC-B70C-4DFA-9973-E5B8A12ED17D}"/>
          </ac:spMkLst>
        </pc:spChg>
      </pc:sldChg>
      <pc:sldChg chg="modSp">
        <pc:chgData name="内田 陽子" userId="S::yoko_uchida@jpfgojp.onmicrosoft.com::3ba88787-b8da-4fc8-a417-83f627a88c5e" providerId="AD" clId="Web-{5E428AAB-E2BE-3272-A682-1341D90582B0}" dt="2020-07-27T19:06:31.966" v="120" actId="1076"/>
        <pc:sldMkLst>
          <pc:docMk/>
          <pc:sldMk cId="451847934" sldId="460"/>
        </pc:sldMkLst>
        <pc:spChg chg="mod">
          <ac:chgData name="内田 陽子" userId="S::yoko_uchida@jpfgojp.onmicrosoft.com::3ba88787-b8da-4fc8-a417-83f627a88c5e" providerId="AD" clId="Web-{5E428AAB-E2BE-3272-A682-1341D90582B0}" dt="2020-07-27T19:06:27.450" v="119" actId="1076"/>
          <ac:spMkLst>
            <pc:docMk/>
            <pc:sldMk cId="451847934" sldId="460"/>
            <ac:spMk id="4" creationId="{00000000-0000-0000-0000-000000000000}"/>
          </ac:spMkLst>
        </pc:spChg>
        <pc:spChg chg="mod">
          <ac:chgData name="内田 陽子" userId="S::yoko_uchida@jpfgojp.onmicrosoft.com::3ba88787-b8da-4fc8-a417-83f627a88c5e" providerId="AD" clId="Web-{5E428AAB-E2BE-3272-A682-1341D90582B0}" dt="2020-07-27T19:06:31.966" v="120" actId="1076"/>
          <ac:spMkLst>
            <pc:docMk/>
            <pc:sldMk cId="451847934" sldId="460"/>
            <ac:spMk id="7" creationId="{1AF68CEC-B70C-4DFA-9973-E5B8A12ED17D}"/>
          </ac:spMkLst>
        </pc:spChg>
      </pc:sldChg>
      <pc:sldChg chg="modSp">
        <pc:chgData name="内田 陽子" userId="S::yoko_uchida@jpfgojp.onmicrosoft.com::3ba88787-b8da-4fc8-a417-83f627a88c5e" providerId="AD" clId="Web-{5E428AAB-E2BE-3272-A682-1341D90582B0}" dt="2020-07-27T18:43:03.509" v="0" actId="20577"/>
        <pc:sldMkLst>
          <pc:docMk/>
          <pc:sldMk cId="514899257" sldId="461"/>
        </pc:sldMkLst>
        <pc:spChg chg="mod">
          <ac:chgData name="内田 陽子" userId="S::yoko_uchida@jpfgojp.onmicrosoft.com::3ba88787-b8da-4fc8-a417-83f627a88c5e" providerId="AD" clId="Web-{5E428AAB-E2BE-3272-A682-1341D90582B0}" dt="2020-07-27T18:43:03.509" v="0" actId="20577"/>
          <ac:spMkLst>
            <pc:docMk/>
            <pc:sldMk cId="514899257" sldId="461"/>
            <ac:spMk id="3" creationId="{E0222A54-0EEB-4AA0-83C1-3E319CDEEA14}"/>
          </ac:spMkLst>
        </pc:spChg>
      </pc:sldChg>
    </pc:docChg>
  </pc:docChgLst>
  <pc:docChgLst>
    <pc:chgData name="内田 陽子" userId="S::yoko_uchida@jpfgojp.onmicrosoft.com::3ba88787-b8da-4fc8-a417-83f627a88c5e" providerId="AD" clId="Web-{46E4A32C-7CD2-0722-47FD-06B9ECEF25AF}"/>
    <pc:docChg chg="modSld">
      <pc:chgData name="内田 陽子" userId="S::yoko_uchida@jpfgojp.onmicrosoft.com::3ba88787-b8da-4fc8-a417-83f627a88c5e" providerId="AD" clId="Web-{46E4A32C-7CD2-0722-47FD-06B9ECEF25AF}" dt="2020-06-28T09:40:51.865" v="2" actId="20577"/>
      <pc:docMkLst>
        <pc:docMk/>
      </pc:docMkLst>
      <pc:sldChg chg="modSp">
        <pc:chgData name="内田 陽子" userId="S::yoko_uchida@jpfgojp.onmicrosoft.com::3ba88787-b8da-4fc8-a417-83f627a88c5e" providerId="AD" clId="Web-{46E4A32C-7CD2-0722-47FD-06B9ECEF25AF}" dt="2020-06-28T09:38:47.443" v="0" actId="20577"/>
        <pc:sldMkLst>
          <pc:docMk/>
          <pc:sldMk cId="136655555" sldId="401"/>
        </pc:sldMkLst>
        <pc:spChg chg="mod">
          <ac:chgData name="内田 陽子" userId="S::yoko_uchida@jpfgojp.onmicrosoft.com::3ba88787-b8da-4fc8-a417-83f627a88c5e" providerId="AD" clId="Web-{46E4A32C-7CD2-0722-47FD-06B9ECEF25AF}" dt="2020-06-28T09:38:47.443" v="0" actId="20577"/>
          <ac:spMkLst>
            <pc:docMk/>
            <pc:sldMk cId="136655555" sldId="401"/>
            <ac:spMk id="4" creationId="{00000000-0000-0000-0000-000000000000}"/>
          </ac:spMkLst>
        </pc:spChg>
      </pc:sldChg>
      <pc:sldChg chg="modSp">
        <pc:chgData name="内田 陽子" userId="S::yoko_uchida@jpfgojp.onmicrosoft.com::3ba88787-b8da-4fc8-a417-83f627a88c5e" providerId="AD" clId="Web-{46E4A32C-7CD2-0722-47FD-06B9ECEF25AF}" dt="2020-06-28T09:40:30.193" v="1" actId="20577"/>
        <pc:sldMkLst>
          <pc:docMk/>
          <pc:sldMk cId="1866535682" sldId="406"/>
        </pc:sldMkLst>
        <pc:spChg chg="mod">
          <ac:chgData name="内田 陽子" userId="S::yoko_uchida@jpfgojp.onmicrosoft.com::3ba88787-b8da-4fc8-a417-83f627a88c5e" providerId="AD" clId="Web-{46E4A32C-7CD2-0722-47FD-06B9ECEF25AF}" dt="2020-06-28T09:40:30.193" v="1" actId="20577"/>
          <ac:spMkLst>
            <pc:docMk/>
            <pc:sldMk cId="1866535682" sldId="406"/>
            <ac:spMk id="8" creationId="{3630D1EC-AA07-4580-A085-C3205EBD5D89}"/>
          </ac:spMkLst>
        </pc:spChg>
      </pc:sldChg>
      <pc:sldChg chg="modSp">
        <pc:chgData name="内田 陽子" userId="S::yoko_uchida@jpfgojp.onmicrosoft.com::3ba88787-b8da-4fc8-a417-83f627a88c5e" providerId="AD" clId="Web-{46E4A32C-7CD2-0722-47FD-06B9ECEF25AF}" dt="2020-06-28T09:40:51.865" v="2" actId="20577"/>
        <pc:sldMkLst>
          <pc:docMk/>
          <pc:sldMk cId="1610759722" sldId="452"/>
        </pc:sldMkLst>
        <pc:spChg chg="mod">
          <ac:chgData name="内田 陽子" userId="S::yoko_uchida@jpfgojp.onmicrosoft.com::3ba88787-b8da-4fc8-a417-83f627a88c5e" providerId="AD" clId="Web-{46E4A32C-7CD2-0722-47FD-06B9ECEF25AF}" dt="2020-06-28T09:40:51.865" v="2" actId="20577"/>
          <ac:spMkLst>
            <pc:docMk/>
            <pc:sldMk cId="1610759722" sldId="452"/>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ＭＳ ゴシック" panose="020B0609070205080204" pitchFamily="49" charset="-128"/>
                <a:ea typeface="ＭＳ ゴシック" panose="020B0609070205080204" pitchFamily="49" charset="-128"/>
              </a:defRPr>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ＭＳ ゴシック" panose="020B0609070205080204" pitchFamily="49" charset="-128"/>
                <a:ea typeface="ＭＳ ゴシック" panose="020B0609070205080204" pitchFamily="49" charset="-128"/>
              </a:defRPr>
            </a:lvl1pPr>
          </a:lstStyle>
          <a:p>
            <a:fld id="{12087B88-E345-40DC-A800-781538508255}" type="datetimeFigureOut">
              <a:rPr kumimoji="1" lang="ja-JP" altLang="en-US" smtClean="0"/>
              <a:pPr/>
              <a:t>2020/7/28</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ＭＳ ゴシック" panose="020B0609070205080204" pitchFamily="49" charset="-128"/>
                <a:ea typeface="ＭＳ ゴシック" panose="020B0609070205080204" pitchFamily="49" charset="-128"/>
              </a:defRPr>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ＭＳ ゴシック" panose="020B0609070205080204" pitchFamily="49" charset="-128"/>
                <a:ea typeface="ＭＳ ゴシック" panose="020B0609070205080204" pitchFamily="49" charset="-128"/>
              </a:defRPr>
            </a:lvl1pPr>
          </a:lstStyle>
          <a:p>
            <a:fld id="{574DCFFA-45B8-49D2-B7C0-2574AC84FFB5}" type="slidenum">
              <a:rPr kumimoji="1" lang="ja-JP" altLang="en-US" smtClean="0"/>
              <a:pPr/>
              <a:t>‹#›</a:t>
            </a:fld>
            <a:endParaRPr kumimoji="1" lang="ja-JP" altLang="en-US"/>
          </a:p>
        </p:txBody>
      </p:sp>
    </p:spTree>
    <p:extLst>
      <p:ext uri="{BB962C8B-B14F-4D97-AF65-F5344CB8AC3E}">
        <p14:creationId xmlns:p14="http://schemas.microsoft.com/office/powerpoint/2010/main" val="42693130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1pPr>
    <a:lvl2pPr marL="4572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2pPr>
    <a:lvl3pPr marL="9144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3pPr>
    <a:lvl4pPr marL="13716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4pPr>
    <a:lvl5pPr marL="18288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a:xfrm>
            <a:off x="2425700" y="6356350"/>
            <a:ext cx="4406900" cy="365125"/>
          </a:xfrm>
        </p:spPr>
        <p:txBody>
          <a:bodyPr/>
          <a:lstStyle>
            <a:lvl1pPr>
              <a:defRPr lang="en-US" altLang="ja-JP" b="0" i="0" smtClean="0">
                <a:effectLst/>
              </a:defRPr>
            </a:lvl1p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117146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395417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76875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a:xfrm>
            <a:off x="2425700" y="6356350"/>
            <a:ext cx="4406900" cy="365125"/>
          </a:xfrm>
        </p:spPr>
        <p:txBody>
          <a:bodyPr/>
          <a:lstStyle>
            <a:lvl1pPr>
              <a:defRPr lang="en-US" altLang="ja-JP" b="0" i="0" smtClean="0">
                <a:effectLst/>
              </a:defRPr>
            </a:lvl1p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999174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597967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496186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255725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64DE79-268F-4C1A-8933-263129D2AF90}" type="datetimeFigureOut">
              <a:rPr lang="en-US" smtClean="0"/>
              <a:t>7/28/2020</a:t>
            </a:fld>
            <a:endParaRPr lang="en-US"/>
          </a:p>
        </p:txBody>
      </p:sp>
      <p:sp>
        <p:nvSpPr>
          <p:cNvPr id="8" name="フッター プレースホルダー 7"/>
          <p:cNvSpPr>
            <a:spLocks noGrp="1"/>
          </p:cNvSpPr>
          <p:nvPr>
            <p:ph type="ftr" sz="quarter" idx="11"/>
          </p:nvPr>
        </p:nvSpPr>
        <p:spPr/>
        <p:txBody>
          <a:bodyPr/>
          <a:lstStyle/>
          <a:p>
            <a:endParaRPr lang="en-US"/>
          </a:p>
        </p:txBody>
      </p:sp>
      <p:sp>
        <p:nvSpPr>
          <p:cNvPr id="9" name="スライド番号プレースホルダー 8"/>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111493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764DE79-268F-4C1A-8933-263129D2AF90}" type="datetimeFigureOut">
              <a:rPr lang="en-US" smtClean="0"/>
              <a:t>7/28/2020</a:t>
            </a:fld>
            <a:endParaRPr lang="en-US"/>
          </a:p>
        </p:txBody>
      </p:sp>
      <p:sp>
        <p:nvSpPr>
          <p:cNvPr id="4" name="フッター プレースホルダー 3"/>
          <p:cNvSpPr>
            <a:spLocks noGrp="1"/>
          </p:cNvSpPr>
          <p:nvPr>
            <p:ph type="ftr" sz="quarter" idx="11"/>
          </p:nvPr>
        </p:nvSpPr>
        <p:spPr/>
        <p:txBody>
          <a:bodyPr/>
          <a:lstStyle/>
          <a:p>
            <a:endParaRPr lang="en-US"/>
          </a:p>
        </p:txBody>
      </p:sp>
      <p:sp>
        <p:nvSpPr>
          <p:cNvPr id="5" name="スライド番号プレースホルダー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550730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764DE79-268F-4C1A-8933-263129D2AF90}" type="datetimeFigureOut">
              <a:rPr lang="en-US" smtClean="0"/>
              <a:t>7/28/2020</a:t>
            </a:fld>
            <a:endParaRPr lang="en-US"/>
          </a:p>
        </p:txBody>
      </p:sp>
      <p:sp>
        <p:nvSpPr>
          <p:cNvPr id="3" name="フッター プレースホルダー 2"/>
          <p:cNvSpPr>
            <a:spLocks noGrp="1"/>
          </p:cNvSpPr>
          <p:nvPr>
            <p:ph type="ftr" sz="quarter" idx="11"/>
          </p:nvPr>
        </p:nvSpPr>
        <p:spPr/>
        <p:txBody>
          <a:bodyPr/>
          <a:lstStyle/>
          <a:p>
            <a:endParaRPr lang="en-US"/>
          </a:p>
        </p:txBody>
      </p:sp>
      <p:sp>
        <p:nvSpPr>
          <p:cNvPr id="4" name="スライド番号プレースホルダー 3"/>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1150485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552279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780028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9791815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4419634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1184888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3323009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34381070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7117795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184537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2234344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7355133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458241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3760906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7944424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4122263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7327245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1320879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a:xfrm>
            <a:off x="2425700" y="6356350"/>
            <a:ext cx="4406900" cy="365125"/>
          </a:xfrm>
        </p:spPr>
        <p:txBody>
          <a:bodyPr/>
          <a:lstStyle>
            <a:lvl1pPr>
              <a:defRPr lang="en-US" altLang="ja-JP" b="0" i="0" smtClean="0">
                <a:effectLst/>
              </a:defRPr>
            </a:lvl1p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646931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2181705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9851897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1448487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64DE79-268F-4C1A-8933-263129D2AF90}" type="datetimeFigureOut">
              <a:rPr lang="en-US" smtClean="0"/>
              <a:t>7/28/2020</a:t>
            </a:fld>
            <a:endParaRPr lang="en-US"/>
          </a:p>
        </p:txBody>
      </p:sp>
      <p:sp>
        <p:nvSpPr>
          <p:cNvPr id="8" name="フッター プレースホルダー 7"/>
          <p:cNvSpPr>
            <a:spLocks noGrp="1"/>
          </p:cNvSpPr>
          <p:nvPr>
            <p:ph type="ftr" sz="quarter" idx="11"/>
          </p:nvPr>
        </p:nvSpPr>
        <p:spPr/>
        <p:txBody>
          <a:bodyPr/>
          <a:lstStyle/>
          <a:p>
            <a:endParaRPr lang="en-US"/>
          </a:p>
        </p:txBody>
      </p:sp>
      <p:sp>
        <p:nvSpPr>
          <p:cNvPr id="9" name="スライド番号プレースホルダー 8"/>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736691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764DE79-268F-4C1A-8933-263129D2AF90}" type="datetimeFigureOut">
              <a:rPr lang="en-US" smtClean="0"/>
              <a:t>7/28/2020</a:t>
            </a:fld>
            <a:endParaRPr lang="en-US"/>
          </a:p>
        </p:txBody>
      </p:sp>
      <p:sp>
        <p:nvSpPr>
          <p:cNvPr id="4" name="フッター プレースホルダー 3"/>
          <p:cNvSpPr>
            <a:spLocks noGrp="1"/>
          </p:cNvSpPr>
          <p:nvPr>
            <p:ph type="ftr" sz="quarter" idx="11"/>
          </p:nvPr>
        </p:nvSpPr>
        <p:spPr/>
        <p:txBody>
          <a:bodyPr/>
          <a:lstStyle/>
          <a:p>
            <a:endParaRPr lang="en-US"/>
          </a:p>
        </p:txBody>
      </p:sp>
      <p:sp>
        <p:nvSpPr>
          <p:cNvPr id="5" name="スライド番号プレースホルダー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76507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381217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764DE79-268F-4C1A-8933-263129D2AF90}" type="datetimeFigureOut">
              <a:rPr lang="en-US" smtClean="0"/>
              <a:t>7/28/2020</a:t>
            </a:fld>
            <a:endParaRPr lang="en-US"/>
          </a:p>
        </p:txBody>
      </p:sp>
      <p:sp>
        <p:nvSpPr>
          <p:cNvPr id="3" name="フッター プレースホルダー 2"/>
          <p:cNvSpPr>
            <a:spLocks noGrp="1"/>
          </p:cNvSpPr>
          <p:nvPr>
            <p:ph type="ftr" sz="quarter" idx="11"/>
          </p:nvPr>
        </p:nvSpPr>
        <p:spPr/>
        <p:txBody>
          <a:bodyPr/>
          <a:lstStyle/>
          <a:p>
            <a:endParaRPr lang="en-US"/>
          </a:p>
        </p:txBody>
      </p:sp>
      <p:sp>
        <p:nvSpPr>
          <p:cNvPr id="4" name="スライド番号プレースホルダー 3"/>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054400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5871774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0485177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5689130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11"/>
          </p:nvPr>
        </p:nvSpPr>
        <p:spPr/>
        <p:txBody>
          <a:bodyPr/>
          <a:lstStyle/>
          <a:p>
            <a:endParaRPr lang="en-US"/>
          </a:p>
        </p:txBody>
      </p:sp>
      <p:sp>
        <p:nvSpPr>
          <p:cNvPr id="6" name="スライド番号プレースホルダー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2621887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4334365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050277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37560647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6087735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588388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64DE79-268F-4C1A-8933-263129D2AF90}" type="datetimeFigureOut">
              <a:rPr lang="en-US" smtClean="0"/>
              <a:t>7/28/2020</a:t>
            </a:fld>
            <a:endParaRPr lang="en-US"/>
          </a:p>
        </p:txBody>
      </p:sp>
      <p:sp>
        <p:nvSpPr>
          <p:cNvPr id="8" name="フッター プレースホルダー 7"/>
          <p:cNvSpPr>
            <a:spLocks noGrp="1"/>
          </p:cNvSpPr>
          <p:nvPr>
            <p:ph type="ftr" sz="quarter" idx="11"/>
          </p:nvPr>
        </p:nvSpPr>
        <p:spPr/>
        <p:txBody>
          <a:bodyPr/>
          <a:lstStyle/>
          <a:p>
            <a:endParaRPr lang="en-US"/>
          </a:p>
        </p:txBody>
      </p:sp>
      <p:sp>
        <p:nvSpPr>
          <p:cNvPr id="9" name="スライド番号プレースホルダー 8"/>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0715016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3478673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7745048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529906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4841307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30191320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238142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764DE79-268F-4C1A-8933-263129D2AF90}" type="datetimeFigureOut">
              <a:rPr lang="en-US" smtClean="0"/>
              <a:t>7/28/2020</a:t>
            </a:fld>
            <a:endParaRPr lang="en-US"/>
          </a:p>
        </p:txBody>
      </p:sp>
      <p:sp>
        <p:nvSpPr>
          <p:cNvPr id="4" name="フッター プレースホルダー 3"/>
          <p:cNvSpPr>
            <a:spLocks noGrp="1"/>
          </p:cNvSpPr>
          <p:nvPr>
            <p:ph type="ftr" sz="quarter" idx="11"/>
          </p:nvPr>
        </p:nvSpPr>
        <p:spPr/>
        <p:txBody>
          <a:bodyPr/>
          <a:lstStyle/>
          <a:p>
            <a:endParaRPr lang="en-US"/>
          </a:p>
        </p:txBody>
      </p:sp>
      <p:sp>
        <p:nvSpPr>
          <p:cNvPr id="5" name="スライド番号プレースホルダー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89010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764DE79-268F-4C1A-8933-263129D2AF90}" type="datetimeFigureOut">
              <a:rPr lang="en-US" smtClean="0"/>
              <a:t>7/28/2020</a:t>
            </a:fld>
            <a:endParaRPr lang="en-US"/>
          </a:p>
        </p:txBody>
      </p:sp>
      <p:sp>
        <p:nvSpPr>
          <p:cNvPr id="3" name="フッター プレースホルダー 2"/>
          <p:cNvSpPr>
            <a:spLocks noGrp="1"/>
          </p:cNvSpPr>
          <p:nvPr>
            <p:ph type="ftr" sz="quarter" idx="11"/>
          </p:nvPr>
        </p:nvSpPr>
        <p:spPr/>
        <p:txBody>
          <a:bodyPr/>
          <a:lstStyle/>
          <a:p>
            <a:endParaRPr lang="en-US"/>
          </a:p>
        </p:txBody>
      </p:sp>
      <p:sp>
        <p:nvSpPr>
          <p:cNvPr id="4" name="スライド番号プレースホルダー 3"/>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546368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070877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764DE79-268F-4C1A-8933-263129D2AF90}" type="datetimeFigureOut">
              <a:rPr lang="en-US" smtClean="0"/>
              <a:t>7/28/2020</a:t>
            </a:fld>
            <a:endParaRPr lang="en-US"/>
          </a:p>
        </p:txBody>
      </p:sp>
      <p:sp>
        <p:nvSpPr>
          <p:cNvPr id="6" name="フッター プレースホルダー 5"/>
          <p:cNvSpPr>
            <a:spLocks noGrp="1"/>
          </p:cNvSpPr>
          <p:nvPr>
            <p:ph type="ftr" sz="quarter" idx="11"/>
          </p:nvPr>
        </p:nvSpPr>
        <p:spPr/>
        <p:txBody>
          <a:bodyPr/>
          <a:lstStyle/>
          <a:p>
            <a:endParaRPr lang="en-US"/>
          </a:p>
        </p:txBody>
      </p:sp>
      <p:sp>
        <p:nvSpPr>
          <p:cNvPr id="7" name="スライド番号プレースホルダー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890855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49000">
              <a:schemeClr val="accent1">
                <a:lumMod val="5000"/>
                <a:lumOff val="95000"/>
              </a:schemeClr>
            </a:gs>
            <a:gs pos="2000">
              <a:srgbClr val="83CCDD"/>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3"/>
          </p:nvPr>
        </p:nvSpPr>
        <p:spPr>
          <a:xfrm>
            <a:off x="2590800" y="6356350"/>
            <a:ext cx="41275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a:p>
        </p:txBody>
      </p:sp>
      <p:pic>
        <p:nvPicPr>
          <p:cNvPr id="7" name="図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6636" y="1852297"/>
            <a:ext cx="7716327" cy="4525006"/>
          </a:xfrm>
          <a:prstGeom prst="rect">
            <a:avLst/>
          </a:prstGeom>
        </p:spPr>
      </p:pic>
    </p:spTree>
    <p:extLst>
      <p:ext uri="{BB962C8B-B14F-4D97-AF65-F5344CB8AC3E}">
        <p14:creationId xmlns:p14="http://schemas.microsoft.com/office/powerpoint/2010/main" val="246213164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3000">
              <a:schemeClr val="bg1"/>
            </a:gs>
            <a:gs pos="21000">
              <a:schemeClr val="accent1">
                <a:lumMod val="5000"/>
                <a:lumOff val="95000"/>
              </a:schemeClr>
            </a:gs>
            <a:gs pos="2000">
              <a:srgbClr val="83CCDD"/>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3"/>
          </p:nvPr>
        </p:nvSpPr>
        <p:spPr>
          <a:xfrm>
            <a:off x="2590800" y="6356350"/>
            <a:ext cx="41275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a:p>
        </p:txBody>
      </p:sp>
      <p:pic>
        <p:nvPicPr>
          <p:cNvPr id="7" name="図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6636" y="1852297"/>
            <a:ext cx="7716327" cy="4525006"/>
          </a:xfrm>
          <a:prstGeom prst="rect">
            <a:avLst/>
          </a:prstGeom>
        </p:spPr>
      </p:pic>
    </p:spTree>
    <p:extLst>
      <p:ext uri="{BB962C8B-B14F-4D97-AF65-F5344CB8AC3E}">
        <p14:creationId xmlns:p14="http://schemas.microsoft.com/office/powerpoint/2010/main" val="145549997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3000">
              <a:schemeClr val="bg1"/>
            </a:gs>
            <a:gs pos="21000">
              <a:schemeClr val="accent1">
                <a:lumMod val="5000"/>
                <a:lumOff val="95000"/>
              </a:schemeClr>
            </a:gs>
            <a:gs pos="2000">
              <a:srgbClr val="83CCDD"/>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314297001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bg1"/>
            </a:gs>
            <a:gs pos="28000">
              <a:schemeClr val="bg1"/>
            </a:gs>
            <a:gs pos="9000">
              <a:schemeClr val="accent1">
                <a:lumMod val="5000"/>
                <a:lumOff val="95000"/>
              </a:schemeClr>
            </a:gs>
            <a:gs pos="2000">
              <a:srgbClr val="83CCDD">
                <a:alpha val="95000"/>
              </a:srgb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7/28/2020</a:t>
            </a:fld>
            <a:endParaRPr lang="en-US"/>
          </a:p>
        </p:txBody>
      </p:sp>
      <p:sp>
        <p:nvSpPr>
          <p:cNvPr id="5" name="フッター プレースホルダー 4"/>
          <p:cNvSpPr>
            <a:spLocks noGrp="1"/>
          </p:cNvSpPr>
          <p:nvPr>
            <p:ph type="ftr" sz="quarter" idx="3"/>
          </p:nvPr>
        </p:nvSpPr>
        <p:spPr>
          <a:xfrm>
            <a:off x="2590800" y="6356350"/>
            <a:ext cx="41275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a:p>
        </p:txBody>
      </p:sp>
      <p:pic>
        <p:nvPicPr>
          <p:cNvPr id="7" name="図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6636" y="1852297"/>
            <a:ext cx="7716327" cy="4525006"/>
          </a:xfrm>
          <a:prstGeom prst="rect">
            <a:avLst/>
          </a:prstGeom>
        </p:spPr>
      </p:pic>
    </p:spTree>
    <p:extLst>
      <p:ext uri="{BB962C8B-B14F-4D97-AF65-F5344CB8AC3E}">
        <p14:creationId xmlns:p14="http://schemas.microsoft.com/office/powerpoint/2010/main" val="263003799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3000">
              <a:schemeClr val="bg1"/>
            </a:gs>
            <a:gs pos="21000">
              <a:schemeClr val="accent1">
                <a:lumMod val="5000"/>
                <a:lumOff val="95000"/>
              </a:schemeClr>
            </a:gs>
            <a:gs pos="2000">
              <a:srgbClr val="83CCDD"/>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C6AF2-49A3-4119-8187-F8AE356E167B}" type="datetimeFigureOut">
              <a:rPr kumimoji="1" lang="ja-JP" altLang="en-US" smtClean="0"/>
              <a:t>2020/7/28</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09FEE3-C90E-4D8C-93A0-E17B230488A5}" type="slidenum">
              <a:rPr kumimoji="1" lang="ja-JP" altLang="en-US" smtClean="0"/>
              <a:t>‹#›</a:t>
            </a:fld>
            <a:endParaRPr kumimoji="1" lang="ja-JP" altLang="en-US"/>
          </a:p>
        </p:txBody>
      </p:sp>
    </p:spTree>
    <p:extLst>
      <p:ext uri="{BB962C8B-B14F-4D97-AF65-F5344CB8AC3E}">
        <p14:creationId xmlns:p14="http://schemas.microsoft.com/office/powerpoint/2010/main" val="152482588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8569A724-CB2E-4772-A152-24415101F15E}"/>
              </a:ext>
            </a:extLst>
          </p:cNvPr>
          <p:cNvSpPr/>
          <p:nvPr/>
        </p:nvSpPr>
        <p:spPr>
          <a:xfrm>
            <a:off x="2280355" y="1377245"/>
            <a:ext cx="4430889" cy="3654778"/>
          </a:xfrm>
          <a:prstGeom prst="roundRect">
            <a:avLst/>
          </a:prstGeom>
        </p:spPr>
        <p:style>
          <a:lnRef idx="2">
            <a:schemeClr val="accent5"/>
          </a:lnRef>
          <a:fillRef idx="1">
            <a:schemeClr val="lt1"/>
          </a:fillRef>
          <a:effectRef idx="0">
            <a:schemeClr val="accent5"/>
          </a:effectRef>
          <a:fontRef idx="minor">
            <a:schemeClr val="dk1"/>
          </a:fontRef>
        </p:style>
        <p:txBody>
          <a:bodyPr rtlCol="0" anchor="t"/>
          <a:lstStyle/>
          <a:p>
            <a:pPr algn="ctr"/>
            <a:endParaRPr lang="ja-JP" altLang="en-US" sz="4000" b="1">
              <a:solidFill>
                <a:srgbClr val="002060"/>
              </a:solidFill>
              <a:latin typeface="MS Gothic"/>
              <a:ea typeface="MS Gothic"/>
              <a:cs typeface="Calibri"/>
            </a:endParaRPr>
          </a:p>
        </p:txBody>
      </p:sp>
      <p:sp>
        <p:nvSpPr>
          <p:cNvPr id="3" name="TextBox 2">
            <a:extLst>
              <a:ext uri="{FF2B5EF4-FFF2-40B4-BE49-F238E27FC236}">
                <a16:creationId xmlns:a16="http://schemas.microsoft.com/office/drawing/2014/main" id="{E0222A54-0EEB-4AA0-83C1-3E319CDEEA14}"/>
              </a:ext>
            </a:extLst>
          </p:cNvPr>
          <p:cNvSpPr txBox="1"/>
          <p:nvPr/>
        </p:nvSpPr>
        <p:spPr>
          <a:xfrm>
            <a:off x="2467732" y="1643682"/>
            <a:ext cx="404806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tLang="ja-JP" sz="4000" b="1" dirty="0">
                <a:solidFill>
                  <a:srgbClr val="002060"/>
                </a:solidFill>
                <a:latin typeface="MS PGothic"/>
                <a:ea typeface="MS Gothic"/>
                <a:cs typeface="Calibri"/>
              </a:rPr>
              <a:t>Japanese Festival Quiz</a:t>
            </a:r>
            <a:endParaRPr lang="en-US" sz="4000">
              <a:latin typeface="MS PGothic"/>
              <a:ea typeface="+mn-lt"/>
              <a:cs typeface="+mn-lt"/>
            </a:endParaRPr>
          </a:p>
        </p:txBody>
      </p:sp>
      <p:pic>
        <p:nvPicPr>
          <p:cNvPr id="18" name="Picture 18" descr="A picture containing drawing, food, truck, sitting&#10;&#10;非常に高い精度で生成された説明">
            <a:extLst>
              <a:ext uri="{FF2B5EF4-FFF2-40B4-BE49-F238E27FC236}">
                <a16:creationId xmlns:a16="http://schemas.microsoft.com/office/drawing/2014/main" id="{8BE2189C-0559-420F-9C1E-F9E097867DBF}"/>
              </a:ext>
            </a:extLst>
          </p:cNvPr>
          <p:cNvPicPr>
            <a:picLocks noChangeAspect="1"/>
          </p:cNvPicPr>
          <p:nvPr/>
        </p:nvPicPr>
        <p:blipFill>
          <a:blip r:embed="rId2"/>
          <a:stretch>
            <a:fillRect/>
          </a:stretch>
        </p:blipFill>
        <p:spPr>
          <a:xfrm>
            <a:off x="6291533" y="116656"/>
            <a:ext cx="2743200" cy="787480"/>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0500" y="3228078"/>
            <a:ext cx="5051724" cy="3788792"/>
          </a:xfrm>
          <a:prstGeom prst="rect">
            <a:avLst/>
          </a:prstGeom>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9820" y="4442104"/>
            <a:ext cx="3623842" cy="2415896"/>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7809" y="589216"/>
            <a:ext cx="2195772" cy="1646828"/>
          </a:xfrm>
          <a:prstGeom prst="rect">
            <a:avLst/>
          </a:prstGeom>
        </p:spPr>
      </p:pic>
      <p:pic>
        <p:nvPicPr>
          <p:cNvPr id="5" name="Picture 5">
            <a:extLst>
              <a:ext uri="{FF2B5EF4-FFF2-40B4-BE49-F238E27FC236}">
                <a16:creationId xmlns:a16="http://schemas.microsoft.com/office/drawing/2014/main" id="{93226627-8860-4AA8-AED1-C59FFF8FFDAD}"/>
              </a:ext>
            </a:extLst>
          </p:cNvPr>
          <p:cNvPicPr>
            <a:picLocks noChangeAspect="1"/>
          </p:cNvPicPr>
          <p:nvPr/>
        </p:nvPicPr>
        <p:blipFill rotWithShape="1">
          <a:blip r:embed="rId6"/>
          <a:srcRect l="19178" t="22283" r="17808" b="10326"/>
          <a:stretch/>
        </p:blipFill>
        <p:spPr>
          <a:xfrm>
            <a:off x="3392125" y="2954379"/>
            <a:ext cx="2190791" cy="1986108"/>
          </a:xfrm>
          <a:prstGeom prst="rect">
            <a:avLst/>
          </a:prstGeom>
        </p:spPr>
      </p:pic>
    </p:spTree>
    <p:extLst>
      <p:ext uri="{BB962C8B-B14F-4D97-AF65-F5344CB8AC3E}">
        <p14:creationId xmlns:p14="http://schemas.microsoft.com/office/powerpoint/2010/main" val="514899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582018" y="694924"/>
            <a:ext cx="7993336" cy="2012067"/>
          </a:xfrm>
        </p:spPr>
        <p:txBody>
          <a:bodyPr>
            <a:noAutofit/>
          </a:bodyPr>
          <a:lstStyle/>
          <a:p>
            <a:pPr algn="l"/>
            <a:r>
              <a:rPr lang="en-US" altLang="ja-JP" sz="3200" dirty="0">
                <a:latin typeface="ＭＳ Ｐゴシック"/>
                <a:ea typeface="ＭＳ Ｐゴシック"/>
                <a:cs typeface="+mj-lt"/>
              </a:rPr>
              <a:t>What do you call the dance usually performed during summer festivals in Japan in which many people gather in a circle and dance to music such as local folksongs?</a:t>
            </a:r>
            <a:endParaRPr lang="ja-JP" altLang="en-US" sz="3200">
              <a:latin typeface="ＭＳ Ｐゴシック"/>
              <a:ea typeface="ＭＳ Ｐゴシック"/>
              <a:cs typeface="+mj-lt"/>
            </a:endParaRPr>
          </a:p>
        </p:txBody>
      </p:sp>
      <p:sp>
        <p:nvSpPr>
          <p:cNvPr id="3" name="コンテンツ プレースホルダー 2"/>
          <p:cNvSpPr>
            <a:spLocks noGrp="1"/>
          </p:cNvSpPr>
          <p:nvPr>
            <p:ph idx="1"/>
          </p:nvPr>
        </p:nvSpPr>
        <p:spPr>
          <a:xfrm>
            <a:off x="2751174" y="3122758"/>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kagura</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a:latin typeface="+mn-ea"/>
                <a:cs typeface="+mn-lt"/>
              </a:rPr>
              <a:t>bon </a:t>
            </a:r>
            <a:r>
              <a:rPr lang="en-US" altLang="ja-JP" dirty="0" err="1">
                <a:latin typeface="+mn-ea"/>
                <a:cs typeface="+mn-lt"/>
              </a:rPr>
              <a:t>odori</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natsu</a:t>
            </a:r>
            <a:r>
              <a:rPr lang="en-US" altLang="ja-JP" dirty="0">
                <a:latin typeface="+mn-ea"/>
                <a:cs typeface="+mn-lt"/>
              </a:rPr>
              <a:t> </a:t>
            </a:r>
            <a:r>
              <a:rPr lang="en-US" altLang="ja-JP" dirty="0" err="1">
                <a:latin typeface="+mn-ea"/>
                <a:cs typeface="+mn-lt"/>
              </a:rPr>
              <a:t>odori</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nenbutsu</a:t>
            </a:r>
            <a:r>
              <a:rPr lang="en-US" altLang="ja-JP" dirty="0">
                <a:latin typeface="+mn-ea"/>
                <a:cs typeface="+mn-lt"/>
              </a:rPr>
              <a:t> </a:t>
            </a:r>
            <a:r>
              <a:rPr lang="en-US" altLang="ja-JP" dirty="0" err="1">
                <a:latin typeface="+mn-ea"/>
                <a:cs typeface="+mn-lt"/>
              </a:rPr>
              <a:t>odori</a:t>
            </a: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6073" y="377051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21985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501616" y="863502"/>
            <a:ext cx="7902567" cy="1815724"/>
          </a:xfrm>
        </p:spPr>
        <p:txBody>
          <a:bodyPr>
            <a:noAutofit/>
          </a:bodyPr>
          <a:lstStyle/>
          <a:p>
            <a:pPr algn="l"/>
            <a:r>
              <a:rPr lang="en-US" altLang="ja-JP" sz="3600" dirty="0">
                <a:latin typeface="+mn-ea"/>
                <a:ea typeface="+mn-ea"/>
                <a:cs typeface="+mj-lt"/>
              </a:rPr>
              <a:t>What do you call the vehicle of a deity that people carry at Japanese festivals?</a:t>
            </a:r>
            <a:endParaRPr lang="ja-JP" sz="1600" dirty="0">
              <a:latin typeface="+mn-ea"/>
              <a:ea typeface="+mn-ea"/>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torii</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a:latin typeface="+mn-ea"/>
                <a:cs typeface="+mn-lt"/>
              </a:rPr>
              <a:t>dashi</a:t>
            </a:r>
          </a:p>
          <a:p>
            <a:pPr marL="0" indent="0">
              <a:spcBef>
                <a:spcPts val="1300"/>
              </a:spcBef>
              <a:buNone/>
            </a:pPr>
            <a:r>
              <a:rPr lang="ja-JP" altLang="en-US" dirty="0">
                <a:latin typeface="+mn-ea"/>
                <a:cs typeface="+mn-lt"/>
              </a:rPr>
              <a:t>③ </a:t>
            </a:r>
            <a:r>
              <a:rPr lang="en-US" altLang="ja-JP" dirty="0" err="1">
                <a:latin typeface="+mn-ea"/>
                <a:cs typeface="+mn-lt"/>
              </a:rPr>
              <a:t>kamidana</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omikoshi</a:t>
            </a:r>
            <a:endParaRPr lang="en-US" alt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9625" y="4918166"/>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79889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357626" y="965308"/>
            <a:ext cx="8421952" cy="1815724"/>
          </a:xfrm>
        </p:spPr>
        <p:txBody>
          <a:bodyPr>
            <a:noAutofit/>
          </a:bodyPr>
          <a:lstStyle/>
          <a:p>
            <a:pPr algn="l"/>
            <a:r>
              <a:rPr lang="en-US" altLang="ja-JP" sz="3600" dirty="0">
                <a:latin typeface="+mn-ea"/>
                <a:ea typeface="+mn-ea"/>
                <a:cs typeface="+mj-lt"/>
              </a:rPr>
              <a:t>Which call do people usually shout out while they carry </a:t>
            </a:r>
            <a:r>
              <a:rPr lang="en-US" altLang="ja-JP" sz="3600" dirty="0" err="1">
                <a:latin typeface="+mn-ea"/>
                <a:ea typeface="+mn-ea"/>
                <a:cs typeface="+mj-lt"/>
              </a:rPr>
              <a:t>omikoshi</a:t>
            </a:r>
            <a:r>
              <a:rPr lang="en-US" altLang="ja-JP" sz="3600" dirty="0">
                <a:latin typeface="+mn-ea"/>
                <a:ea typeface="+mn-ea"/>
                <a:cs typeface="+mj-lt"/>
              </a:rPr>
              <a:t> portable shrines?</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40854" y="2996537"/>
            <a:ext cx="4828380"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osu</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ei</a:t>
            </a:r>
            <a:r>
              <a:rPr lang="en-US" altLang="ja-JP" dirty="0">
                <a:latin typeface="+mn-ea"/>
                <a:cs typeface="+mn-lt"/>
              </a:rPr>
              <a:t> </a:t>
            </a:r>
            <a:r>
              <a:rPr lang="en-US" altLang="ja-JP" dirty="0" err="1">
                <a:latin typeface="+mn-ea"/>
                <a:cs typeface="+mn-lt"/>
              </a:rPr>
              <a:t>ei</a:t>
            </a:r>
            <a:r>
              <a:rPr lang="en-US" altLang="ja-JP" dirty="0">
                <a:latin typeface="+mn-ea"/>
                <a:cs typeface="+mn-lt"/>
              </a:rPr>
              <a:t> ō</a:t>
            </a:r>
          </a:p>
          <a:p>
            <a:pPr marL="0" indent="0">
              <a:spcBef>
                <a:spcPts val="1300"/>
              </a:spcBef>
              <a:buNone/>
            </a:pPr>
            <a:r>
              <a:rPr lang="ja-JP" altLang="en-US" dirty="0">
                <a:latin typeface="+mn-ea"/>
                <a:cs typeface="+mn-lt"/>
              </a:rPr>
              <a:t>③ </a:t>
            </a:r>
            <a:r>
              <a:rPr lang="en-US" altLang="ja-JP" dirty="0" err="1">
                <a:latin typeface="+mn-ea"/>
                <a:cs typeface="+mn-lt"/>
              </a:rPr>
              <a:t>dokkoisho</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wasshoi</a:t>
            </a:r>
            <a:r>
              <a:rPr lang="en-US" altLang="ja-JP" dirty="0">
                <a:latin typeface="+mn-ea"/>
                <a:cs typeface="+mn-lt"/>
              </a:rPr>
              <a:t> </a:t>
            </a:r>
            <a:r>
              <a:rPr lang="en-US" altLang="ja-JP" dirty="0" err="1">
                <a:latin typeface="+mn-ea"/>
                <a:cs typeface="+mn-lt"/>
              </a:rPr>
              <a:t>wasshoi</a:t>
            </a:r>
            <a:endParaRPr 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18983" y="491413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27932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596043" y="900522"/>
            <a:ext cx="7955857" cy="1815724"/>
          </a:xfrm>
        </p:spPr>
        <p:txBody>
          <a:bodyPr>
            <a:noAutofit/>
          </a:bodyPr>
          <a:lstStyle/>
          <a:p>
            <a:pPr algn="l"/>
            <a:r>
              <a:rPr lang="en-US" altLang="ja-JP" sz="3600" dirty="0">
                <a:latin typeface="+mn-ea"/>
                <a:ea typeface="+mn-ea"/>
                <a:cs typeface="+mj-lt"/>
              </a:rPr>
              <a:t>What do people wear on their head when they carry </a:t>
            </a:r>
            <a:r>
              <a:rPr lang="en-US" altLang="ja-JP" sz="3600" dirty="0" err="1">
                <a:latin typeface="+mn-ea"/>
                <a:ea typeface="+mn-ea"/>
                <a:cs typeface="+mj-lt"/>
              </a:rPr>
              <a:t>omikoshi</a:t>
            </a:r>
            <a:r>
              <a:rPr lang="en-US" altLang="ja-JP" sz="3600" dirty="0">
                <a:latin typeface="+mn-ea"/>
                <a:ea typeface="+mn-ea"/>
                <a:cs typeface="+mj-lt"/>
              </a:rPr>
              <a:t> portable shrines?</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40854" y="2996537"/>
            <a:ext cx="4828380"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hachimaki</a:t>
            </a:r>
            <a:r>
              <a:rPr lang="ja-JP" dirty="0">
                <a:latin typeface="+mn-ea"/>
                <a:cs typeface="+mn-lt"/>
              </a:rPr>
              <a:t>    </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tasuki</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fukin</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a:latin typeface="+mn-ea"/>
                <a:cs typeface="+mn-lt"/>
              </a:rPr>
              <a:t>obi</a:t>
            </a:r>
          </a:p>
        </p:txBody>
      </p:sp>
      <p:sp>
        <p:nvSpPr>
          <p:cNvPr id="7" name="楕円 4">
            <a:extLst>
              <a:ext uri="{FF2B5EF4-FFF2-40B4-BE49-F238E27FC236}">
                <a16:creationId xmlns:a16="http://schemas.microsoft.com/office/drawing/2014/main" id="{1AF68CEC-B70C-4DFA-9973-E5B8A12ED17D}"/>
              </a:ext>
            </a:extLst>
          </p:cNvPr>
          <p:cNvSpPr/>
          <p:nvPr/>
        </p:nvSpPr>
        <p:spPr>
          <a:xfrm>
            <a:off x="2695533" y="2990396"/>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44436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022454" y="891267"/>
            <a:ext cx="7085192" cy="1815724"/>
          </a:xfrm>
        </p:spPr>
        <p:txBody>
          <a:bodyPr>
            <a:noAutofit/>
          </a:bodyPr>
          <a:lstStyle/>
          <a:p>
            <a:pPr algn="l"/>
            <a:r>
              <a:rPr lang="en-US" altLang="ja-JP" sz="3600" dirty="0">
                <a:latin typeface="+mn-ea"/>
                <a:ea typeface="+mn-ea"/>
                <a:cs typeface="+mj-lt"/>
              </a:rPr>
              <a:t>What is </a:t>
            </a:r>
            <a:r>
              <a:rPr lang="en-US" altLang="ja-JP" sz="3600" u="sng" dirty="0">
                <a:latin typeface="+mn-ea"/>
                <a:ea typeface="+mn-ea"/>
                <a:cs typeface="+mj-lt"/>
              </a:rPr>
              <a:t>not</a:t>
            </a:r>
            <a:r>
              <a:rPr lang="en-US" altLang="ja-JP" sz="3600" dirty="0">
                <a:latin typeface="+mn-ea"/>
                <a:ea typeface="+mn-ea"/>
                <a:cs typeface="+mj-lt"/>
              </a:rPr>
              <a:t> allowed when you look at </a:t>
            </a:r>
            <a:r>
              <a:rPr lang="en-US" altLang="ja-JP" sz="3600" dirty="0" err="1">
                <a:latin typeface="+mn-ea"/>
                <a:ea typeface="+mn-ea"/>
                <a:cs typeface="+mj-lt"/>
              </a:rPr>
              <a:t>omikoshi</a:t>
            </a:r>
            <a:r>
              <a:rPr lang="en-US" altLang="ja-JP" sz="3600" dirty="0">
                <a:latin typeface="+mn-ea"/>
                <a:ea typeface="+mn-ea"/>
                <a:cs typeface="+mj-lt"/>
              </a:rPr>
              <a:t> portable shrines?</a:t>
            </a:r>
            <a:endParaRPr lang="ja-JP" sz="1600" dirty="0">
              <a:latin typeface="+mn-ea"/>
              <a:ea typeface="+mn-ea"/>
              <a:cs typeface="+mj-lt"/>
            </a:endParaRPr>
          </a:p>
        </p:txBody>
      </p:sp>
      <p:sp>
        <p:nvSpPr>
          <p:cNvPr id="3" name="コンテンツ プレースホルダー 2"/>
          <p:cNvSpPr>
            <a:spLocks noGrp="1"/>
          </p:cNvSpPr>
          <p:nvPr>
            <p:ph idx="1"/>
          </p:nvPr>
        </p:nvSpPr>
        <p:spPr>
          <a:xfrm>
            <a:off x="2726191" y="2996537"/>
            <a:ext cx="5440422" cy="2677463"/>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watch from a high place</a:t>
            </a:r>
          </a:p>
          <a:p>
            <a:pPr marL="0" indent="0">
              <a:spcBef>
                <a:spcPts val="1300"/>
              </a:spcBef>
              <a:buNone/>
            </a:pPr>
            <a:r>
              <a:rPr lang="ja-JP" altLang="en-US" dirty="0">
                <a:latin typeface="+mn-ea"/>
                <a:cs typeface="+mn-lt"/>
              </a:rPr>
              <a:t>② </a:t>
            </a:r>
            <a:r>
              <a:rPr lang="en-US" altLang="ja-JP" dirty="0">
                <a:latin typeface="+mn-ea"/>
                <a:cs typeface="+mn-lt"/>
              </a:rPr>
              <a:t>take photos</a:t>
            </a:r>
          </a:p>
          <a:p>
            <a:pPr marL="0" indent="0">
              <a:spcBef>
                <a:spcPts val="1300"/>
              </a:spcBef>
              <a:buNone/>
            </a:pPr>
            <a:r>
              <a:rPr lang="ja-JP" altLang="en-US" dirty="0">
                <a:latin typeface="+mn-ea"/>
                <a:cs typeface="+mn-lt"/>
              </a:rPr>
              <a:t>③ </a:t>
            </a:r>
            <a:r>
              <a:rPr lang="en-US" altLang="ja-JP" dirty="0">
                <a:latin typeface="+mn-ea"/>
                <a:cs typeface="+mn-lt"/>
              </a:rPr>
              <a:t>watch wearing a hat</a:t>
            </a:r>
          </a:p>
          <a:p>
            <a:pPr marL="0" indent="0">
              <a:spcBef>
                <a:spcPts val="1300"/>
              </a:spcBef>
              <a:buNone/>
            </a:pPr>
            <a:r>
              <a:rPr lang="ja-JP" dirty="0">
                <a:latin typeface="+mn-ea"/>
                <a:cs typeface="+mn-lt"/>
              </a:rPr>
              <a:t>④</a:t>
            </a:r>
            <a:r>
              <a:rPr lang="ja-JP" altLang="en-US" dirty="0">
                <a:latin typeface="+mn-ea"/>
                <a:cs typeface="+mn-lt"/>
              </a:rPr>
              <a:t> </a:t>
            </a:r>
            <a:r>
              <a:rPr lang="en-US" altLang="ja-JP" dirty="0">
                <a:latin typeface="+mn-ea"/>
                <a:cs typeface="+mn-lt"/>
              </a:rPr>
              <a:t>watch while eating</a:t>
            </a:r>
          </a:p>
        </p:txBody>
      </p:sp>
      <p:sp>
        <p:nvSpPr>
          <p:cNvPr id="7" name="楕円 4">
            <a:extLst>
              <a:ext uri="{FF2B5EF4-FFF2-40B4-BE49-F238E27FC236}">
                <a16:creationId xmlns:a16="http://schemas.microsoft.com/office/drawing/2014/main" id="{1AF68CEC-B70C-4DFA-9973-E5B8A12ED17D}"/>
              </a:ext>
            </a:extLst>
          </p:cNvPr>
          <p:cNvSpPr/>
          <p:nvPr/>
        </p:nvSpPr>
        <p:spPr>
          <a:xfrm>
            <a:off x="2708024" y="2990396"/>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3665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778362" y="807971"/>
            <a:ext cx="7588707" cy="1815724"/>
          </a:xfrm>
        </p:spPr>
        <p:txBody>
          <a:bodyPr>
            <a:noAutofit/>
          </a:bodyPr>
          <a:lstStyle/>
          <a:p>
            <a:pPr algn="l"/>
            <a:r>
              <a:rPr lang="en-US" altLang="ja-JP" sz="3200" dirty="0">
                <a:latin typeface="+mn-ea"/>
                <a:ea typeface="+mn-ea"/>
                <a:cs typeface="+mj-lt"/>
              </a:rPr>
              <a:t>Which is the common rhythm of "</a:t>
            </a:r>
            <a:r>
              <a:rPr lang="en-US" altLang="ja-JP" sz="3200" dirty="0" err="1">
                <a:latin typeface="+mn-ea"/>
                <a:ea typeface="+mn-ea"/>
                <a:cs typeface="+mj-lt"/>
              </a:rPr>
              <a:t>tejime</a:t>
            </a:r>
            <a:r>
              <a:rPr lang="en-US" altLang="ja-JP" sz="3200" dirty="0">
                <a:latin typeface="+mn-ea"/>
                <a:ea typeface="+mn-ea"/>
                <a:cs typeface="+mj-lt"/>
              </a:rPr>
              <a:t>" (ceremonial rhythmic hand clapping) performed at occasions such as festivals?</a:t>
            </a:r>
            <a:endParaRPr lang="ja-JP" sz="1400" dirty="0">
              <a:latin typeface="+mn-ea"/>
              <a:ea typeface="+mn-ea"/>
              <a:cs typeface="+mj-lt"/>
            </a:endParaRPr>
          </a:p>
        </p:txBody>
      </p:sp>
      <p:sp>
        <p:nvSpPr>
          <p:cNvPr id="3" name="コンテンツ プレースホルダー 2"/>
          <p:cNvSpPr>
            <a:spLocks noGrp="1"/>
          </p:cNvSpPr>
          <p:nvPr>
            <p:ph idx="1"/>
          </p:nvPr>
        </p:nvSpPr>
        <p:spPr>
          <a:xfrm>
            <a:off x="1576946" y="2984046"/>
            <a:ext cx="6439765" cy="2689954"/>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s-ES" altLang="ja-JP" dirty="0">
                <a:latin typeface="+mn-ea"/>
                <a:cs typeface="+mn-lt"/>
              </a:rPr>
              <a:t>ta tan ta, tan tan</a:t>
            </a:r>
          </a:p>
          <a:p>
            <a:pPr marL="0" indent="0">
              <a:spcBef>
                <a:spcPts val="1300"/>
              </a:spcBef>
              <a:buNone/>
            </a:pPr>
            <a:r>
              <a:rPr lang="ja-JP" dirty="0">
                <a:latin typeface="+mn-ea"/>
                <a:cs typeface="+mn-lt"/>
              </a:rPr>
              <a:t>② </a:t>
            </a:r>
            <a:r>
              <a:rPr lang="es-ES" altLang="ja-JP" dirty="0">
                <a:latin typeface="+mn-ea"/>
                <a:cs typeface="+mn-lt"/>
              </a:rPr>
              <a:t>tan ta ta, tan tan</a:t>
            </a:r>
          </a:p>
          <a:p>
            <a:pPr marL="0" indent="0">
              <a:spcBef>
                <a:spcPts val="1300"/>
              </a:spcBef>
              <a:buNone/>
            </a:pPr>
            <a:r>
              <a:rPr lang="ja-JP" altLang="en-US" dirty="0">
                <a:latin typeface="+mn-ea"/>
                <a:cs typeface="+mn-lt"/>
              </a:rPr>
              <a:t>③</a:t>
            </a:r>
            <a:r>
              <a:rPr lang="ja-JP" dirty="0">
                <a:latin typeface="+mn-ea"/>
                <a:cs typeface="+mn-lt"/>
              </a:rPr>
              <a:t> </a:t>
            </a:r>
            <a:r>
              <a:rPr lang="sv-SE" altLang="ja-JP" dirty="0">
                <a:latin typeface="+mn-ea"/>
                <a:cs typeface="+mn-lt"/>
              </a:rPr>
              <a:t>ta ta tan, ta ta tan, ta ta tan, tan</a:t>
            </a:r>
            <a:endParaRPr lang="ja-JP" altLang="en-US" dirty="0">
              <a:latin typeface="+mn-ea"/>
              <a:cs typeface="+mn-lt"/>
            </a:endParaRPr>
          </a:p>
          <a:p>
            <a:pPr marL="0" indent="0">
              <a:spcBef>
                <a:spcPts val="1300"/>
              </a:spcBef>
              <a:buNone/>
            </a:pPr>
            <a:r>
              <a:rPr lang="ja-JP" dirty="0">
                <a:latin typeface="+mn-ea"/>
                <a:cs typeface="+mn-lt"/>
              </a:rPr>
              <a:t>④ </a:t>
            </a:r>
            <a:r>
              <a:rPr lang="sv-SE" altLang="ja-JP" dirty="0">
                <a:latin typeface="+mn-ea"/>
                <a:cs typeface="+mn-lt"/>
              </a:rPr>
              <a:t>tan tan, ta ta tan, ta ta ta tan</a:t>
            </a: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1570748" y="429414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71739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8">
            <a:extLst>
              <a:ext uri="{FF2B5EF4-FFF2-40B4-BE49-F238E27FC236}">
                <a16:creationId xmlns:a16="http://schemas.microsoft.com/office/drawing/2014/main" id="{D52EA3F9-7A02-49C3-9674-CF84913C8F1B}"/>
              </a:ext>
            </a:extLst>
          </p:cNvPr>
          <p:cNvPicPr>
            <a:picLocks noChangeAspect="1"/>
          </p:cNvPicPr>
          <p:nvPr/>
        </p:nvPicPr>
        <p:blipFill>
          <a:blip r:embed="rId2"/>
          <a:stretch>
            <a:fillRect/>
          </a:stretch>
        </p:blipFill>
        <p:spPr>
          <a:xfrm>
            <a:off x="405984" y="3279021"/>
            <a:ext cx="2673245" cy="1998844"/>
          </a:xfrm>
          <a:prstGeom prst="rect">
            <a:avLst/>
          </a:prstGeom>
        </p:spPr>
      </p:pic>
      <p:sp>
        <p:nvSpPr>
          <p:cNvPr id="15" name="コンテンツ プレースホルダー 2">
            <a:extLst>
              <a:ext uri="{FF2B5EF4-FFF2-40B4-BE49-F238E27FC236}">
                <a16:creationId xmlns:a16="http://schemas.microsoft.com/office/drawing/2014/main" id="{A725E558-26A7-4A85-8516-85738C4146CE}"/>
              </a:ext>
            </a:extLst>
          </p:cNvPr>
          <p:cNvSpPr txBox="1">
            <a:spLocks/>
          </p:cNvSpPr>
          <p:nvPr/>
        </p:nvSpPr>
        <p:spPr>
          <a:xfrm>
            <a:off x="3402920" y="2996537"/>
            <a:ext cx="4828380" cy="2639988"/>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spcBef>
                <a:spcPts val="1300"/>
              </a:spcBef>
              <a:buNone/>
            </a:pPr>
            <a:r>
              <a:rPr lang="ja-JP" altLang="en-US" dirty="0">
                <a:latin typeface="+mn-ea"/>
                <a:cs typeface="+mn-lt"/>
              </a:rPr>
              <a:t>① </a:t>
            </a:r>
            <a:r>
              <a:rPr lang="en-US" altLang="ja-JP" dirty="0" err="1">
                <a:latin typeface="+mn-ea"/>
                <a:cs typeface="+mn-lt"/>
              </a:rPr>
              <a:t>tōrō</a:t>
            </a:r>
            <a:endParaRPr lang="en-US" altLang="ja-JP" dirty="0">
              <a:latin typeface="+mn-ea"/>
              <a:cs typeface="+mn-lt"/>
            </a:endParaRPr>
          </a:p>
          <a:p>
            <a:pPr marL="0" indent="0">
              <a:spcBef>
                <a:spcPts val="1300"/>
              </a:spcBef>
              <a:buNone/>
            </a:pPr>
            <a:r>
              <a:rPr lang="ja-JP" dirty="0">
                <a:latin typeface="+mn-ea"/>
                <a:cs typeface="+mn-lt"/>
              </a:rPr>
              <a:t>②</a:t>
            </a:r>
            <a:r>
              <a:rPr lang="ja-JP" altLang="en-US" dirty="0">
                <a:latin typeface="+mn-ea"/>
                <a:cs typeface="+mn-lt"/>
              </a:rPr>
              <a:t> </a:t>
            </a:r>
            <a:r>
              <a:rPr lang="en-US" altLang="ja-JP" dirty="0" err="1">
                <a:latin typeface="+mn-ea"/>
                <a:cs typeface="+mn-lt"/>
              </a:rPr>
              <a:t>andon</a:t>
            </a:r>
            <a:endParaRPr lang="en-US" altLang="ja-JP" dirty="0">
              <a:latin typeface="+mn-ea"/>
              <a:cs typeface="+mn-lt"/>
            </a:endParaRPr>
          </a:p>
          <a:p>
            <a:pPr marL="0" indent="0">
              <a:spcBef>
                <a:spcPts val="1300"/>
              </a:spcBef>
              <a:buNone/>
            </a:pPr>
            <a:r>
              <a:rPr lang="ja-JP" altLang="en-US" dirty="0">
                <a:latin typeface="+mn-ea"/>
                <a:cs typeface="+mn-lt"/>
              </a:rPr>
              <a:t>③</a:t>
            </a:r>
            <a:r>
              <a:rPr lang="ja-JP" dirty="0">
                <a:latin typeface="+mn-ea"/>
                <a:cs typeface="+mn-lt"/>
              </a:rPr>
              <a:t> </a:t>
            </a:r>
            <a:r>
              <a:rPr lang="en-US" altLang="ja-JP" dirty="0" err="1">
                <a:latin typeface="+mn-ea"/>
                <a:cs typeface="+mn-lt"/>
              </a:rPr>
              <a:t>rōsoku</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chōchin</a:t>
            </a: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2107" y="495679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タイトル 3">
            <a:extLst>
              <a:ext uri="{FF2B5EF4-FFF2-40B4-BE49-F238E27FC236}">
                <a16:creationId xmlns:a16="http://schemas.microsoft.com/office/drawing/2014/main" id="{121BFB16-110D-4229-8048-3A80B9FC2EE8}"/>
              </a:ext>
            </a:extLst>
          </p:cNvPr>
          <p:cNvSpPr txBox="1">
            <a:spLocks/>
          </p:cNvSpPr>
          <p:nvPr/>
        </p:nvSpPr>
        <p:spPr>
          <a:xfrm>
            <a:off x="853815" y="891267"/>
            <a:ext cx="7422470" cy="1815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What do you call the lanterns used at night during a festival?</a:t>
            </a:r>
            <a:endParaRPr lang="ja-JP" altLang="en-US" sz="1600" dirty="0">
              <a:latin typeface="+mn-ea"/>
              <a:ea typeface="+mn-ea"/>
              <a:cs typeface="+mj-lt"/>
            </a:endParaRPr>
          </a:p>
        </p:txBody>
      </p:sp>
    </p:spTree>
    <p:extLst>
      <p:ext uri="{BB962C8B-B14F-4D97-AF65-F5344CB8AC3E}">
        <p14:creationId xmlns:p14="http://schemas.microsoft.com/office/powerpoint/2010/main" val="367227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577807" y="736998"/>
            <a:ext cx="7994825" cy="2474876"/>
          </a:xfrm>
        </p:spPr>
        <p:txBody>
          <a:bodyPr>
            <a:noAutofit/>
          </a:bodyPr>
          <a:lstStyle/>
          <a:p>
            <a:pPr algn="l"/>
            <a:r>
              <a:rPr lang="en-US" altLang="ja-JP" sz="3200" dirty="0">
                <a:latin typeface="ＭＳ Ｐゴシック"/>
                <a:ea typeface="ＭＳ Ｐゴシック"/>
                <a:cs typeface="+mj-lt"/>
              </a:rPr>
              <a:t>Omikuji are random fortunes written on strips of paper that you can try at shrines in Japan. If the paper strip says "</a:t>
            </a:r>
            <a:r>
              <a:rPr lang="ja-JP" altLang="en-US" sz="3200">
                <a:latin typeface="ＭＳ Ｐゴシック"/>
                <a:ea typeface="ＭＳ Ｐゴシック"/>
                <a:cs typeface="+mj-lt"/>
              </a:rPr>
              <a:t>吉 </a:t>
            </a:r>
            <a:r>
              <a:rPr lang="en-US" altLang="ja-JP" sz="3200" dirty="0">
                <a:latin typeface="ＭＳ Ｐゴシック"/>
                <a:ea typeface="ＭＳ Ｐゴシック"/>
                <a:cs typeface="+mj-lt"/>
              </a:rPr>
              <a:t>(</a:t>
            </a:r>
            <a:r>
              <a:rPr lang="en-US" altLang="ja-JP" sz="3200" dirty="0" err="1">
                <a:latin typeface="ＭＳ Ｐゴシック"/>
                <a:ea typeface="ＭＳ Ｐゴシック"/>
                <a:cs typeface="+mj-lt"/>
              </a:rPr>
              <a:t>kichi</a:t>
            </a:r>
            <a:r>
              <a:rPr lang="en-US" altLang="ja-JP" sz="3200" dirty="0">
                <a:latin typeface="ＭＳ Ｐゴシック"/>
                <a:ea typeface="ＭＳ Ｐゴシック"/>
                <a:cs typeface="+mj-lt"/>
              </a:rPr>
              <a:t>)," it means good fortune. What do you call bad fortune?</a:t>
            </a:r>
            <a:endParaRPr lang="ja-JP" altLang="en-US" sz="3200">
              <a:latin typeface="ＭＳ Ｐゴシック"/>
              <a:ea typeface="ＭＳ Ｐゴシック"/>
              <a:cs typeface="+mj-lt"/>
            </a:endParaRPr>
          </a:p>
        </p:txBody>
      </p:sp>
      <p:sp>
        <p:nvSpPr>
          <p:cNvPr id="3" name="コンテンツ プレースホルダー 2"/>
          <p:cNvSpPr>
            <a:spLocks noGrp="1"/>
          </p:cNvSpPr>
          <p:nvPr>
            <p:ph idx="1"/>
          </p:nvPr>
        </p:nvSpPr>
        <p:spPr>
          <a:xfrm>
            <a:off x="2730854" y="344357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悪 </a:t>
            </a:r>
            <a:r>
              <a:rPr lang="en-US" altLang="ja-JP" dirty="0">
                <a:latin typeface="+mn-ea"/>
                <a:cs typeface="+mn-lt"/>
              </a:rPr>
              <a:t>(</a:t>
            </a:r>
            <a:r>
              <a:rPr lang="en-US" altLang="ja-JP" dirty="0" err="1">
                <a:latin typeface="+mn-ea"/>
                <a:cs typeface="+mn-lt"/>
              </a:rPr>
              <a:t>aku</a:t>
            </a:r>
            <a:r>
              <a:rPr lang="en-US" altLang="ja-JP" dirty="0">
                <a:latin typeface="+mn-ea"/>
                <a:cs typeface="+mn-lt"/>
              </a:rPr>
              <a:t>)</a:t>
            </a:r>
          </a:p>
          <a:p>
            <a:pPr marL="0" indent="0">
              <a:spcBef>
                <a:spcPts val="1300"/>
              </a:spcBef>
              <a:buNone/>
            </a:pPr>
            <a:r>
              <a:rPr lang="ja-JP" altLang="en-US" dirty="0">
                <a:latin typeface="+mn-ea"/>
                <a:cs typeface="+mn-lt"/>
              </a:rPr>
              <a:t>② 凶 </a:t>
            </a:r>
            <a:r>
              <a:rPr lang="en-US" altLang="ja-JP" dirty="0">
                <a:latin typeface="+mn-ea"/>
                <a:cs typeface="+mn-lt"/>
              </a:rPr>
              <a:t>(</a:t>
            </a:r>
            <a:r>
              <a:rPr lang="en-US" altLang="ja-JP" dirty="0" err="1">
                <a:latin typeface="+mn-ea"/>
                <a:cs typeface="+mn-lt"/>
              </a:rPr>
              <a:t>kyō</a:t>
            </a:r>
            <a:r>
              <a:rPr lang="en-US" altLang="ja-JP" dirty="0">
                <a:latin typeface="+mn-ea"/>
                <a:cs typeface="+mn-lt"/>
              </a:rPr>
              <a:t>)</a:t>
            </a:r>
          </a:p>
          <a:p>
            <a:pPr marL="0" indent="0">
              <a:spcBef>
                <a:spcPts val="1300"/>
              </a:spcBef>
              <a:buNone/>
            </a:pPr>
            <a:r>
              <a:rPr lang="ja-JP" altLang="en-US" dirty="0">
                <a:latin typeface="+mn-ea"/>
                <a:cs typeface="+mn-lt"/>
              </a:rPr>
              <a:t>③ 没 </a:t>
            </a:r>
            <a:r>
              <a:rPr lang="en-US" altLang="ja-JP" dirty="0">
                <a:latin typeface="+mn-ea"/>
                <a:cs typeface="+mn-lt"/>
              </a:rPr>
              <a:t>(</a:t>
            </a:r>
            <a:r>
              <a:rPr lang="en-US" altLang="ja-JP" dirty="0" err="1">
                <a:latin typeface="+mn-ea"/>
                <a:cs typeface="+mn-lt"/>
              </a:rPr>
              <a:t>botsu</a:t>
            </a:r>
            <a:r>
              <a:rPr lang="en-US" altLang="ja-JP" dirty="0">
                <a:latin typeface="+mn-ea"/>
                <a:cs typeface="+mn-lt"/>
              </a:rPr>
              <a:t>)</a:t>
            </a:r>
          </a:p>
          <a:p>
            <a:pPr marL="0" indent="0">
              <a:spcBef>
                <a:spcPts val="1300"/>
              </a:spcBef>
              <a:buNone/>
            </a:pPr>
            <a:r>
              <a:rPr lang="ja-JP" altLang="en-US" dirty="0">
                <a:latin typeface="+mn-ea"/>
                <a:cs typeface="+mn-lt"/>
              </a:rPr>
              <a:t>④ 黒 </a:t>
            </a:r>
            <a:r>
              <a:rPr lang="en-US" altLang="ja-JP" dirty="0">
                <a:latin typeface="+mn-ea"/>
                <a:cs typeface="+mn-lt"/>
              </a:rPr>
              <a:t>(</a:t>
            </a:r>
            <a:r>
              <a:rPr lang="en-US" altLang="ja-JP" dirty="0" err="1">
                <a:latin typeface="+mn-ea"/>
                <a:cs typeface="+mn-lt"/>
              </a:rPr>
              <a:t>kuro</a:t>
            </a:r>
            <a:r>
              <a:rPr lang="en-US" altLang="ja-JP" dirty="0">
                <a:latin typeface="+mn-ea"/>
                <a:cs typeface="+mn-lt"/>
              </a:rPr>
              <a:t>)</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2714701" y="4064413"/>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22543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701227" y="891267"/>
            <a:ext cx="7743331" cy="1815724"/>
          </a:xfrm>
        </p:spPr>
        <p:txBody>
          <a:bodyPr>
            <a:noAutofit/>
          </a:bodyPr>
          <a:lstStyle/>
          <a:p>
            <a:pPr algn="l"/>
            <a:r>
              <a:rPr lang="en-US" altLang="ja-JP" sz="3600" dirty="0">
                <a:latin typeface="+mn-ea"/>
                <a:ea typeface="+mn-ea"/>
                <a:cs typeface="+mj-lt"/>
              </a:rPr>
              <a:t>At fireworks festivals in Japan, what do people shout when the fireworks are set off?</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40854" y="2996537"/>
            <a:ext cx="4828380"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sorayā</a:t>
            </a:r>
            <a:endParaRPr 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hanayā</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tamayā</a:t>
            </a:r>
            <a:endParaRPr lang="en-US" altLang="ja-JP" dirty="0">
              <a:latin typeface="+mn-ea"/>
              <a:cs typeface="+mn-lt"/>
            </a:endParaRPr>
          </a:p>
          <a:p>
            <a:pPr marL="0" indent="0">
              <a:spcBef>
                <a:spcPts val="1300"/>
              </a:spcBef>
              <a:buNone/>
            </a:pPr>
            <a:r>
              <a:rPr lang="ja-JP" altLang="en-US" dirty="0">
                <a:latin typeface="+mn-ea"/>
                <a:cs typeface="+mn-lt"/>
              </a:rPr>
              <a:t>④</a:t>
            </a:r>
            <a:r>
              <a:rPr lang="ja-JP" dirty="0">
                <a:latin typeface="+mn-ea"/>
                <a:cs typeface="+mn-lt"/>
              </a:rPr>
              <a:t> </a:t>
            </a:r>
            <a:r>
              <a:rPr lang="en-US" altLang="ja-JP" dirty="0" err="1">
                <a:latin typeface="+mn-ea"/>
                <a:cs typeface="+mn-lt"/>
              </a:rPr>
              <a:t>miroyā</a:t>
            </a:r>
            <a:r>
              <a:rPr lang="ja-JP" dirty="0">
                <a:latin typeface="+mn-ea"/>
                <a:cs typeface="+mn-lt"/>
              </a:rPr>
              <a:t/>
            </a:r>
            <a:br>
              <a:rPr lang="ja-JP" dirty="0">
                <a:latin typeface="+mn-ea"/>
                <a:cs typeface="+mn-lt"/>
              </a:rPr>
            </a:b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3582" y="427858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80565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227147" y="891267"/>
            <a:ext cx="6678895" cy="1815724"/>
          </a:xfrm>
        </p:spPr>
        <p:txBody>
          <a:bodyPr>
            <a:noAutofit/>
          </a:bodyPr>
          <a:lstStyle/>
          <a:p>
            <a:pPr algn="l"/>
            <a:r>
              <a:rPr lang="en-US" altLang="ja-JP" sz="3600" dirty="0">
                <a:latin typeface="+mn-ea"/>
                <a:ea typeface="+mn-ea"/>
                <a:cs typeface="+mj-lt"/>
              </a:rPr>
              <a:t>When is the annual Sumida River Fireworks Festival in Tokyo held?</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end of July</a:t>
            </a:r>
          </a:p>
          <a:p>
            <a:pPr marL="0" indent="0">
              <a:spcBef>
                <a:spcPts val="1300"/>
              </a:spcBef>
              <a:buNone/>
            </a:pPr>
            <a:r>
              <a:rPr lang="ja-JP" dirty="0">
                <a:latin typeface="+mn-ea"/>
                <a:cs typeface="+mn-lt"/>
              </a:rPr>
              <a:t>② </a:t>
            </a:r>
            <a:r>
              <a:rPr lang="en-US" altLang="ja-JP" dirty="0">
                <a:latin typeface="+mn-ea"/>
                <a:cs typeface="+mn-lt"/>
              </a:rPr>
              <a:t>end of August</a:t>
            </a:r>
          </a:p>
          <a:p>
            <a:pPr marL="0" indent="0">
              <a:spcBef>
                <a:spcPts val="1300"/>
              </a:spcBef>
              <a:buNone/>
            </a:pPr>
            <a:r>
              <a:rPr lang="ja-JP" dirty="0">
                <a:latin typeface="+mn-ea"/>
                <a:cs typeface="+mn-lt"/>
              </a:rPr>
              <a:t>③ </a:t>
            </a:r>
            <a:r>
              <a:rPr lang="en-US" altLang="ja-JP" dirty="0">
                <a:latin typeface="+mn-ea"/>
                <a:cs typeface="+mn-lt"/>
              </a:rPr>
              <a:t>end of September</a:t>
            </a:r>
          </a:p>
          <a:p>
            <a:pPr marL="0" indent="0">
              <a:spcBef>
                <a:spcPts val="1300"/>
              </a:spcBef>
              <a:buNone/>
            </a:pPr>
            <a:r>
              <a:rPr lang="ja-JP" dirty="0">
                <a:latin typeface="+mn-ea"/>
                <a:cs typeface="+mn-lt"/>
              </a:rPr>
              <a:t>④ </a:t>
            </a:r>
            <a:r>
              <a:rPr lang="en-US" altLang="ja-JP" dirty="0">
                <a:latin typeface="+mn-ea"/>
                <a:cs typeface="+mn-lt"/>
              </a:rPr>
              <a:t>end of October</a:t>
            </a:r>
          </a:p>
        </p:txBody>
      </p:sp>
      <p:sp>
        <p:nvSpPr>
          <p:cNvPr id="7" name="楕円 4">
            <a:extLst>
              <a:ext uri="{FF2B5EF4-FFF2-40B4-BE49-F238E27FC236}">
                <a16:creationId xmlns:a16="http://schemas.microsoft.com/office/drawing/2014/main" id="{1AF68CEC-B70C-4DFA-9973-E5B8A12ED17D}"/>
              </a:ext>
            </a:extLst>
          </p:cNvPr>
          <p:cNvSpPr/>
          <p:nvPr/>
        </p:nvSpPr>
        <p:spPr>
          <a:xfrm>
            <a:off x="2728890" y="2992783"/>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865722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A person standing in front of a window&#10;&#10;非常に高い精度で生成された説明">
            <a:extLst>
              <a:ext uri="{FF2B5EF4-FFF2-40B4-BE49-F238E27FC236}">
                <a16:creationId xmlns:a16="http://schemas.microsoft.com/office/drawing/2014/main" id="{90CCCFA7-C554-4134-B9A2-8D1BAA4CEF64}"/>
              </a:ext>
            </a:extLst>
          </p:cNvPr>
          <p:cNvPicPr>
            <a:picLocks noChangeAspect="1"/>
          </p:cNvPicPr>
          <p:nvPr/>
        </p:nvPicPr>
        <p:blipFill>
          <a:blip r:embed="rId2"/>
          <a:stretch>
            <a:fillRect/>
          </a:stretch>
        </p:blipFill>
        <p:spPr>
          <a:xfrm>
            <a:off x="817901" y="2985620"/>
            <a:ext cx="2024296" cy="2660597"/>
          </a:xfrm>
          <a:prstGeom prst="rect">
            <a:avLst/>
          </a:prstGeom>
        </p:spPr>
      </p:pic>
      <p:sp>
        <p:nvSpPr>
          <p:cNvPr id="4" name="タイトル 3"/>
          <p:cNvSpPr>
            <a:spLocks noGrp="1"/>
          </p:cNvSpPr>
          <p:nvPr>
            <p:ph type="title"/>
          </p:nvPr>
        </p:nvSpPr>
        <p:spPr>
          <a:xfrm>
            <a:off x="814925" y="791333"/>
            <a:ext cx="7657061" cy="1815724"/>
          </a:xfrm>
        </p:spPr>
        <p:txBody>
          <a:bodyPr>
            <a:noAutofit/>
          </a:bodyPr>
          <a:lstStyle/>
          <a:p>
            <a:pPr algn="l"/>
            <a:r>
              <a:rPr lang="en-US" altLang="ja-JP" sz="3200" dirty="0">
                <a:latin typeface="+mn-ea"/>
                <a:ea typeface="+mn-ea"/>
                <a:cs typeface="+mj-lt"/>
              </a:rPr>
              <a:t>What do you call the traditional garment that people often wear when they go out for summer festivals or fireworks festivals?</a:t>
            </a:r>
            <a:endParaRPr lang="ja-JP" sz="14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yukata</a:t>
            </a:r>
          </a:p>
          <a:p>
            <a:pPr marL="0" indent="0">
              <a:spcBef>
                <a:spcPts val="1300"/>
              </a:spcBef>
              <a:buNone/>
            </a:pPr>
            <a:r>
              <a:rPr lang="ja-JP" altLang="en-US" dirty="0">
                <a:latin typeface="+mn-ea"/>
                <a:cs typeface="+mn-lt"/>
              </a:rPr>
              <a:t>②</a:t>
            </a:r>
            <a:r>
              <a:rPr lang="ja-JP" dirty="0">
                <a:latin typeface="+mn-ea"/>
                <a:cs typeface="+mn-lt"/>
              </a:rPr>
              <a:t> </a:t>
            </a:r>
            <a:r>
              <a:rPr lang="en-US" altLang="ja-JP" dirty="0" err="1">
                <a:latin typeface="+mn-ea"/>
                <a:cs typeface="+mn-lt"/>
              </a:rPr>
              <a:t>happi</a:t>
            </a:r>
            <a:endParaRPr lang="en-US" altLang="ja-JP" dirty="0">
              <a:latin typeface="+mn-ea"/>
              <a:cs typeface="+mn-lt"/>
            </a:endParaRPr>
          </a:p>
          <a:p>
            <a:pPr marL="0" indent="0">
              <a:spcBef>
                <a:spcPts val="1300"/>
              </a:spcBef>
              <a:buNone/>
            </a:pPr>
            <a:r>
              <a:rPr lang="ja-JP" dirty="0">
                <a:latin typeface="+mn-ea"/>
                <a:cs typeface="+mn-lt"/>
              </a:rPr>
              <a:t>③ </a:t>
            </a:r>
            <a:r>
              <a:rPr lang="en-US" altLang="ja-JP" dirty="0" err="1">
                <a:latin typeface="+mn-ea"/>
                <a:cs typeface="+mn-lt"/>
              </a:rPr>
              <a:t>furisode</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haregi</a:t>
            </a:r>
            <a:r>
              <a:rPr lang="ja-JP" dirty="0">
                <a:latin typeface="+mn-ea"/>
                <a:cs typeface="+mn-lt"/>
              </a:rPr>
              <a:t/>
            </a:r>
            <a:br>
              <a:rPr lang="ja-JP" dirty="0">
                <a:latin typeface="+mn-ea"/>
                <a:cs typeface="+mn-lt"/>
              </a:rPr>
            </a:b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8238" y="2993460"/>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74538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06712" y="891267"/>
            <a:ext cx="8349626" cy="1815724"/>
          </a:xfrm>
        </p:spPr>
        <p:txBody>
          <a:bodyPr>
            <a:noAutofit/>
          </a:bodyPr>
          <a:lstStyle/>
          <a:p>
            <a:pPr algn="l"/>
            <a:r>
              <a:rPr lang="en-US" altLang="ja-JP" sz="3600" dirty="0">
                <a:latin typeface="+mn-ea"/>
                <a:ea typeface="+mn-ea"/>
                <a:cs typeface="+mj-lt"/>
              </a:rPr>
              <a:t>In the traditional Japanese festival Hadaka Matsuri, what do men usually wear?</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swimming costume</a:t>
            </a:r>
          </a:p>
          <a:p>
            <a:pPr marL="0" indent="0">
              <a:spcBef>
                <a:spcPts val="1300"/>
              </a:spcBef>
              <a:buNone/>
            </a:pPr>
            <a:r>
              <a:rPr lang="ja-JP" altLang="en-US" dirty="0">
                <a:latin typeface="+mn-ea"/>
                <a:cs typeface="+mn-lt"/>
              </a:rPr>
              <a:t>② </a:t>
            </a:r>
            <a:r>
              <a:rPr lang="en-US" altLang="ja-JP" dirty="0" err="1">
                <a:latin typeface="+mn-ea"/>
                <a:cs typeface="+mn-lt"/>
              </a:rPr>
              <a:t>fundoshi</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hanten</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a:latin typeface="+mn-ea"/>
                <a:cs typeface="+mn-lt"/>
              </a:rPr>
              <a:t>white trousers</a:t>
            </a:r>
            <a:r>
              <a:rPr lang="ja-JP" altLang="en-US" dirty="0">
                <a:latin typeface="+mn-ea"/>
                <a:cs typeface="+mn-lt"/>
              </a:rPr>
              <a:t/>
            </a:r>
            <a:br>
              <a:rPr lang="ja-JP" altLang="en-US" dirty="0">
                <a:latin typeface="+mn-ea"/>
                <a:cs typeface="+mn-lt"/>
              </a:rPr>
            </a:b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7149" y="3639936"/>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06826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78798" y="891267"/>
            <a:ext cx="7372502" cy="1815724"/>
          </a:xfrm>
        </p:spPr>
        <p:txBody>
          <a:bodyPr>
            <a:noAutofit/>
          </a:bodyPr>
          <a:lstStyle/>
          <a:p>
            <a:pPr algn="l"/>
            <a:r>
              <a:rPr lang="en-US" altLang="ja-JP" sz="3200" dirty="0">
                <a:latin typeface="+mn-ea"/>
                <a:ea typeface="+mn-ea"/>
                <a:cs typeface="+mj-lt"/>
              </a:rPr>
              <a:t>Which one of the following sports is held at Japanese festivals that are dedicated to deities?</a:t>
            </a:r>
            <a:endParaRPr lang="en-US" altLang="ja-JP" sz="1400" dirty="0">
              <a:latin typeface="+mn-ea"/>
              <a:ea typeface="+mn-ea"/>
              <a:cs typeface="+mj-lt"/>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judo</a:t>
            </a:r>
          </a:p>
          <a:p>
            <a:pPr marL="0" indent="0">
              <a:spcBef>
                <a:spcPts val="1300"/>
              </a:spcBef>
              <a:buNone/>
            </a:pPr>
            <a:r>
              <a:rPr lang="ja-JP" altLang="en-US" dirty="0">
                <a:latin typeface="+mn-ea"/>
                <a:cs typeface="+mn-lt"/>
              </a:rPr>
              <a:t>② </a:t>
            </a:r>
            <a:r>
              <a:rPr lang="en-US" altLang="ja-JP" dirty="0">
                <a:latin typeface="+mn-ea"/>
                <a:cs typeface="+mn-lt"/>
              </a:rPr>
              <a:t>karate</a:t>
            </a:r>
          </a:p>
          <a:p>
            <a:pPr marL="0" indent="0">
              <a:spcBef>
                <a:spcPts val="1300"/>
              </a:spcBef>
              <a:buNone/>
            </a:pPr>
            <a:r>
              <a:rPr lang="ja-JP" altLang="en-US" dirty="0">
                <a:latin typeface="+mn-ea"/>
                <a:cs typeface="+mn-lt"/>
              </a:rPr>
              <a:t>③ </a:t>
            </a:r>
            <a:r>
              <a:rPr lang="en-US" altLang="ja-JP" dirty="0">
                <a:latin typeface="+mn-ea"/>
                <a:cs typeface="+mn-lt"/>
              </a:rPr>
              <a:t>kendo</a:t>
            </a:r>
          </a:p>
          <a:p>
            <a:pPr marL="0" indent="0">
              <a:spcBef>
                <a:spcPts val="1300"/>
              </a:spcBef>
              <a:buNone/>
            </a:pPr>
            <a:r>
              <a:rPr lang="ja-JP" altLang="en-US" dirty="0">
                <a:latin typeface="+mn-ea"/>
                <a:cs typeface="+mn-lt"/>
              </a:rPr>
              <a:t>④ </a:t>
            </a:r>
            <a:r>
              <a:rPr lang="en-US" altLang="ja-JP" dirty="0">
                <a:latin typeface="+mn-ea"/>
                <a:cs typeface="+mn-lt"/>
              </a:rPr>
              <a:t>sumo</a:t>
            </a:r>
            <a:r>
              <a:rPr lang="ja-JP" altLang="en-US" dirty="0">
                <a:latin typeface="+mn-ea"/>
                <a:cs typeface="+mn-lt"/>
              </a:rPr>
              <a:t/>
            </a:r>
            <a:br>
              <a:rPr lang="ja-JP" altLang="en-US" dirty="0">
                <a:latin typeface="+mn-ea"/>
                <a:cs typeface="+mn-lt"/>
              </a:rPr>
            </a:b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0516" y="494371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97403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78798" y="891267"/>
            <a:ext cx="7372502" cy="1815724"/>
          </a:xfrm>
        </p:spPr>
        <p:txBody>
          <a:bodyPr>
            <a:noAutofit/>
          </a:bodyPr>
          <a:lstStyle/>
          <a:p>
            <a:pPr algn="l"/>
            <a:r>
              <a:rPr lang="en-US" altLang="ja-JP" sz="3200" dirty="0">
                <a:latin typeface="+mn-ea"/>
                <a:ea typeface="+mn-ea"/>
                <a:cs typeface="+mj-lt"/>
              </a:rPr>
              <a:t>Approximately how many traditional festivals are there in Japan? (according to the Association of Shinto Shrines)</a:t>
            </a:r>
            <a:endParaRPr lang="en-US" altLang="ja-JP" sz="1400" dirty="0">
              <a:latin typeface="+mn-ea"/>
              <a:ea typeface="+mn-ea"/>
              <a:cs typeface="+mj-lt"/>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about 300,000</a:t>
            </a:r>
            <a:endParaRPr lang="ja-JP" altLang="en-US" dirty="0">
              <a:latin typeface="+mn-ea"/>
              <a:cs typeface="+mn-lt"/>
            </a:endParaRPr>
          </a:p>
          <a:p>
            <a:pPr marL="0" indent="0">
              <a:spcBef>
                <a:spcPts val="1300"/>
              </a:spcBef>
              <a:buNone/>
            </a:pPr>
            <a:r>
              <a:rPr lang="ja-JP" dirty="0">
                <a:latin typeface="+mn-ea"/>
                <a:cs typeface="+mn-lt"/>
              </a:rPr>
              <a:t>② </a:t>
            </a:r>
            <a:r>
              <a:rPr lang="en-US" altLang="ja-JP" dirty="0">
                <a:latin typeface="+mn-ea"/>
                <a:cs typeface="+mn-lt"/>
              </a:rPr>
              <a:t>about 30,000</a:t>
            </a:r>
          </a:p>
          <a:p>
            <a:pPr marL="0" indent="0">
              <a:spcBef>
                <a:spcPts val="1300"/>
              </a:spcBef>
              <a:buNone/>
            </a:pPr>
            <a:r>
              <a:rPr lang="ja-JP" dirty="0">
                <a:latin typeface="+mn-ea"/>
                <a:cs typeface="+mn-lt"/>
              </a:rPr>
              <a:t>③ </a:t>
            </a:r>
            <a:r>
              <a:rPr lang="en-US" altLang="ja-JP" dirty="0">
                <a:latin typeface="+mn-ea"/>
                <a:cs typeface="+mn-lt"/>
              </a:rPr>
              <a:t>about 3,000</a:t>
            </a:r>
          </a:p>
          <a:p>
            <a:pPr marL="0" indent="0">
              <a:spcBef>
                <a:spcPts val="1300"/>
              </a:spcBef>
              <a:buNone/>
            </a:pPr>
            <a:r>
              <a:rPr lang="ja-JP" dirty="0">
                <a:latin typeface="+mn-ea"/>
                <a:cs typeface="+mn-lt"/>
              </a:rPr>
              <a:t>④ </a:t>
            </a:r>
            <a:r>
              <a:rPr lang="en-US" altLang="ja-JP" dirty="0">
                <a:latin typeface="+mn-ea"/>
                <a:cs typeface="+mn-lt"/>
              </a:rPr>
              <a:t>about 300</a:t>
            </a:r>
            <a:r>
              <a:rPr lang="ja-JP" dirty="0">
                <a:latin typeface="+mn-ea"/>
                <a:cs typeface="+mn-lt"/>
              </a:rPr>
              <a:t/>
            </a:r>
            <a:br>
              <a:rPr lang="ja-JP" dirty="0">
                <a:latin typeface="+mn-ea"/>
                <a:cs typeface="+mn-lt"/>
              </a:rPr>
            </a:b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0516" y="299039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85074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10225" y="891267"/>
            <a:ext cx="7809714" cy="1815724"/>
          </a:xfrm>
        </p:spPr>
        <p:txBody>
          <a:bodyPr>
            <a:noAutofit/>
          </a:bodyPr>
          <a:lstStyle/>
          <a:p>
            <a:pPr algn="l"/>
            <a:r>
              <a:rPr lang="en-US" altLang="ja-JP" sz="3200" dirty="0">
                <a:latin typeface="+mn-ea"/>
                <a:ea typeface="+mn-ea"/>
                <a:cs typeface="+mj-lt"/>
              </a:rPr>
              <a:t>Which is the main organization that supports the building of massive snow sculptures for the Sapporo Snow Festival?</a:t>
            </a:r>
            <a:endParaRPr lang="ja-JP" sz="1400" dirty="0">
              <a:latin typeface="+mn-ea"/>
              <a:ea typeface="+mn-ea"/>
              <a:cs typeface="+mj-lt"/>
            </a:endParaRPr>
          </a:p>
        </p:txBody>
      </p:sp>
      <p:sp>
        <p:nvSpPr>
          <p:cNvPr id="3" name="コンテンツ プレースホルダー 2"/>
          <p:cNvSpPr>
            <a:spLocks noGrp="1"/>
          </p:cNvSpPr>
          <p:nvPr>
            <p:ph idx="1"/>
          </p:nvPr>
        </p:nvSpPr>
        <p:spPr>
          <a:xfrm>
            <a:off x="2751174" y="2996537"/>
            <a:ext cx="4978364"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police station</a:t>
            </a:r>
            <a:endParaRPr lang="ja-JP" altLang="en-US" dirty="0">
              <a:latin typeface="+mn-ea"/>
              <a:cs typeface="+mn-lt"/>
            </a:endParaRPr>
          </a:p>
          <a:p>
            <a:pPr marL="0" indent="0">
              <a:spcBef>
                <a:spcPts val="1300"/>
              </a:spcBef>
              <a:buNone/>
            </a:pPr>
            <a:r>
              <a:rPr lang="ja-JP" altLang="en-US" dirty="0">
                <a:latin typeface="+mn-ea"/>
                <a:cs typeface="+mn-lt"/>
              </a:rPr>
              <a:t>② </a:t>
            </a:r>
            <a:r>
              <a:rPr lang="en-US" altLang="ja-JP" dirty="0">
                <a:latin typeface="+mn-ea"/>
                <a:cs typeface="+mn-lt"/>
              </a:rPr>
              <a:t>Self Defense Force </a:t>
            </a:r>
          </a:p>
          <a:p>
            <a:pPr marL="0" indent="0">
              <a:spcBef>
                <a:spcPts val="1300"/>
              </a:spcBef>
              <a:buNone/>
            </a:pPr>
            <a:r>
              <a:rPr lang="ja-JP" altLang="en-US" dirty="0">
                <a:latin typeface="+mn-ea"/>
                <a:cs typeface="+mn-lt"/>
              </a:rPr>
              <a:t>③</a:t>
            </a:r>
            <a:r>
              <a:rPr lang="ja-JP" dirty="0">
                <a:latin typeface="+mn-ea"/>
                <a:cs typeface="+mn-lt"/>
              </a:rPr>
              <a:t> </a:t>
            </a:r>
            <a:r>
              <a:rPr lang="en-US" altLang="ja-JP" dirty="0">
                <a:latin typeface="+mn-ea"/>
                <a:cs typeface="+mn-lt"/>
              </a:rPr>
              <a:t>construction company </a:t>
            </a:r>
          </a:p>
          <a:p>
            <a:pPr marL="0" indent="0">
              <a:spcBef>
                <a:spcPts val="1300"/>
              </a:spcBef>
              <a:buNone/>
            </a:pPr>
            <a:r>
              <a:rPr lang="ja-JP" altLang="en-US" dirty="0">
                <a:latin typeface="+mn-ea"/>
                <a:cs typeface="+mn-lt"/>
              </a:rPr>
              <a:t>④ </a:t>
            </a:r>
            <a:r>
              <a:rPr lang="en-US" altLang="ja-JP" dirty="0">
                <a:latin typeface="+mn-ea"/>
                <a:cs typeface="+mn-lt"/>
              </a:rPr>
              <a:t>Hokkaido University</a:t>
            </a: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3581" y="3657059"/>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36101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922520" y="891267"/>
            <a:ext cx="7297553" cy="1815724"/>
          </a:xfrm>
        </p:spPr>
        <p:txBody>
          <a:bodyPr>
            <a:noAutofit/>
          </a:bodyPr>
          <a:lstStyle/>
          <a:p>
            <a:pPr algn="l"/>
            <a:r>
              <a:rPr lang="en-US" altLang="ja-JP" sz="3600" dirty="0">
                <a:latin typeface="+mn-ea"/>
                <a:ea typeface="+mn-ea"/>
                <a:cs typeface="+mj-lt"/>
              </a:rPr>
              <a:t>What is the Ainu festival "Iomante" in Hokkaido dedicated to?</a:t>
            </a:r>
            <a:r>
              <a:rPr lang="ja-JP" altLang="en-US" sz="3600" dirty="0">
                <a:latin typeface="+mn-ea"/>
                <a:ea typeface="+mn-ea"/>
                <a:cs typeface="+mj-lt"/>
              </a:rPr>
              <a:t/>
            </a:r>
            <a:br>
              <a:rPr lang="ja-JP" altLang="en-US" sz="3600" dirty="0">
                <a:latin typeface="+mn-ea"/>
                <a:ea typeface="+mn-ea"/>
                <a:cs typeface="+mj-lt"/>
              </a:rPr>
            </a:br>
            <a:r>
              <a:rPr lang="ja-JP" altLang="en-US" sz="1600" dirty="0">
                <a:latin typeface="+mn-ea"/>
                <a:ea typeface="+mn-ea"/>
                <a:cs typeface="+mj-lt"/>
              </a:rPr>
              <a:t>                                </a:t>
            </a:r>
            <a:endParaRPr lang="ja-JP" altLang="en-US" sz="1600">
              <a:latin typeface="+mn-ea"/>
              <a:ea typeface="+mn-ea"/>
              <a:cs typeface="+mj-lt"/>
            </a:endParaRPr>
          </a:p>
        </p:txBody>
      </p:sp>
      <p:sp>
        <p:nvSpPr>
          <p:cNvPr id="3" name="コンテンツ プレースホルダー 2"/>
          <p:cNvSpPr>
            <a:spLocks noGrp="1"/>
          </p:cNvSpPr>
          <p:nvPr>
            <p:ph idx="1"/>
          </p:nvPr>
        </p:nvSpPr>
        <p:spPr>
          <a:xfrm>
            <a:off x="2740854" y="2996537"/>
            <a:ext cx="4828380"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bear</a:t>
            </a:r>
          </a:p>
          <a:p>
            <a:pPr marL="0" indent="0">
              <a:spcBef>
                <a:spcPts val="1300"/>
              </a:spcBef>
              <a:buNone/>
            </a:pPr>
            <a:r>
              <a:rPr lang="ja-JP" dirty="0">
                <a:latin typeface="+mn-ea"/>
                <a:cs typeface="+mn-lt"/>
              </a:rPr>
              <a:t>② </a:t>
            </a:r>
            <a:r>
              <a:rPr lang="en-US" altLang="ja-JP" dirty="0">
                <a:latin typeface="+mn-ea"/>
                <a:cs typeface="+mn-lt"/>
              </a:rPr>
              <a:t>deer</a:t>
            </a:r>
          </a:p>
          <a:p>
            <a:pPr marL="0" indent="0">
              <a:spcBef>
                <a:spcPts val="1300"/>
              </a:spcBef>
              <a:buNone/>
            </a:pPr>
            <a:r>
              <a:rPr lang="ja-JP" dirty="0">
                <a:latin typeface="+mn-ea"/>
                <a:cs typeface="+mn-lt"/>
              </a:rPr>
              <a:t>③ </a:t>
            </a:r>
            <a:r>
              <a:rPr lang="en-US" altLang="ja-JP" dirty="0">
                <a:latin typeface="+mn-ea"/>
                <a:cs typeface="+mn-lt"/>
              </a:rPr>
              <a:t>salmon</a:t>
            </a:r>
          </a:p>
          <a:p>
            <a:pPr marL="0" indent="0">
              <a:spcBef>
                <a:spcPts val="1300"/>
              </a:spcBef>
              <a:buNone/>
            </a:pPr>
            <a:r>
              <a:rPr lang="ja-JP" dirty="0">
                <a:latin typeface="+mn-ea"/>
                <a:cs typeface="+mn-lt"/>
              </a:rPr>
              <a:t>④</a:t>
            </a:r>
            <a:r>
              <a:rPr lang="ja-JP" altLang="en-US" dirty="0">
                <a:latin typeface="+mn-ea"/>
                <a:cs typeface="+mn-lt"/>
              </a:rPr>
              <a:t> </a:t>
            </a:r>
            <a:r>
              <a:rPr lang="en-US" altLang="ja-JP" dirty="0" err="1">
                <a:latin typeface="+mn-ea"/>
                <a:cs typeface="+mn-lt"/>
              </a:rPr>
              <a:t>Ezo</a:t>
            </a:r>
            <a:r>
              <a:rPr lang="en-US" altLang="ja-JP" dirty="0">
                <a:latin typeface="+mn-ea"/>
                <a:cs typeface="+mn-lt"/>
              </a:rPr>
              <a:t> red fox</a:t>
            </a: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5115" y="3004421"/>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62239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6">
            <a:extLst>
              <a:ext uri="{FF2B5EF4-FFF2-40B4-BE49-F238E27FC236}">
                <a16:creationId xmlns:a16="http://schemas.microsoft.com/office/drawing/2014/main" id="{3F301736-63AB-4C50-923E-187E210130AB}"/>
              </a:ext>
            </a:extLst>
          </p:cNvPr>
          <p:cNvPicPr>
            <a:picLocks noChangeAspect="1"/>
          </p:cNvPicPr>
          <p:nvPr/>
        </p:nvPicPr>
        <p:blipFill>
          <a:blip r:embed="rId2"/>
          <a:stretch>
            <a:fillRect/>
          </a:stretch>
        </p:blipFill>
        <p:spPr>
          <a:xfrm>
            <a:off x="426206" y="3276054"/>
            <a:ext cx="2632803" cy="1967302"/>
          </a:xfrm>
          <a:prstGeom prst="rect">
            <a:avLst/>
          </a:prstGeom>
        </p:spPr>
      </p:pic>
      <p:sp>
        <p:nvSpPr>
          <p:cNvPr id="21" name="コンテンツ プレースホルダー 2">
            <a:extLst>
              <a:ext uri="{FF2B5EF4-FFF2-40B4-BE49-F238E27FC236}">
                <a16:creationId xmlns:a16="http://schemas.microsoft.com/office/drawing/2014/main" id="{67E31C68-9D4A-4218-A6B7-8AC87AC1E1B7}"/>
              </a:ext>
            </a:extLst>
          </p:cNvPr>
          <p:cNvSpPr txBox="1">
            <a:spLocks/>
          </p:cNvSpPr>
          <p:nvPr/>
        </p:nvSpPr>
        <p:spPr>
          <a:xfrm>
            <a:off x="3401098" y="2996537"/>
            <a:ext cx="4353636" cy="2639988"/>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spcBef>
                <a:spcPts val="1300"/>
              </a:spcBef>
              <a:buNone/>
            </a:pPr>
            <a:r>
              <a:rPr lang="ja-JP" altLang="en-US" dirty="0">
                <a:latin typeface="+mn-ea"/>
                <a:cs typeface="+mn-lt"/>
              </a:rPr>
              <a:t>① </a:t>
            </a:r>
            <a:r>
              <a:rPr lang="en-US" altLang="ja-JP" dirty="0" err="1">
                <a:latin typeface="+mn-ea"/>
                <a:cs typeface="+mn-lt"/>
              </a:rPr>
              <a:t>nobuta</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nibuta</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nabuta</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nebuta</a:t>
            </a:r>
            <a:endParaRPr lang="en-US" altLang="ja-JP" dirty="0">
              <a:latin typeface="+mn-ea"/>
              <a:cs typeface="Calibri"/>
            </a:endParaRPr>
          </a:p>
        </p:txBody>
      </p:sp>
      <p:sp>
        <p:nvSpPr>
          <p:cNvPr id="6" name="タイトル 3">
            <a:extLst>
              <a:ext uri="{FF2B5EF4-FFF2-40B4-BE49-F238E27FC236}">
                <a16:creationId xmlns:a16="http://schemas.microsoft.com/office/drawing/2014/main" id="{A4159E80-20CB-47D5-B1E2-1B3D9589B550}"/>
              </a:ext>
            </a:extLst>
          </p:cNvPr>
          <p:cNvSpPr txBox="1">
            <a:spLocks/>
          </p:cNvSpPr>
          <p:nvPr/>
        </p:nvSpPr>
        <p:spPr>
          <a:xfrm>
            <a:off x="666673" y="634413"/>
            <a:ext cx="7670114"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What is name of the festival held in Aomori and elsewhere in which many people march along the streets with a float of a brave warrior figure?</a:t>
            </a:r>
            <a:endParaRPr lang="ja-JP" sz="1400" dirty="0">
              <a:latin typeface="+mn-ea"/>
              <a:ea typeface="+mn-ea"/>
              <a:cs typeface="+mj-lt"/>
            </a:endParaRPr>
          </a:p>
        </p:txBody>
      </p:sp>
      <p:sp>
        <p:nvSpPr>
          <p:cNvPr id="23" name="楕円 4">
            <a:extLst>
              <a:ext uri="{FF2B5EF4-FFF2-40B4-BE49-F238E27FC236}">
                <a16:creationId xmlns:a16="http://schemas.microsoft.com/office/drawing/2014/main" id="{AF3C1E06-5D6C-4516-A379-CEC7CA8126AE}"/>
              </a:ext>
            </a:extLst>
          </p:cNvPr>
          <p:cNvSpPr/>
          <p:nvPr/>
        </p:nvSpPr>
        <p:spPr>
          <a:xfrm>
            <a:off x="3372453" y="492524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403405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22585" y="765047"/>
            <a:ext cx="7506433" cy="1968459"/>
          </a:xfrm>
        </p:spPr>
        <p:txBody>
          <a:bodyPr>
            <a:noAutofit/>
          </a:bodyPr>
          <a:lstStyle/>
          <a:p>
            <a:pPr algn="l"/>
            <a:r>
              <a:rPr lang="en-US" altLang="ja-JP" sz="3200" dirty="0">
                <a:latin typeface="+mn-ea"/>
                <a:ea typeface="+mn-ea"/>
                <a:cs typeface="+mj-lt"/>
              </a:rPr>
              <a:t>Which one of the following festivals is </a:t>
            </a:r>
            <a:r>
              <a:rPr lang="en-US" altLang="ja-JP" sz="3200" u="sng" dirty="0">
                <a:latin typeface="+mn-ea"/>
                <a:ea typeface="+mn-ea"/>
                <a:cs typeface="+mj-lt"/>
              </a:rPr>
              <a:t>not</a:t>
            </a:r>
            <a:r>
              <a:rPr lang="en-US" altLang="ja-JP" sz="3200" dirty="0">
                <a:solidFill>
                  <a:srgbClr val="FF0000"/>
                </a:solidFill>
                <a:latin typeface="+mn-ea"/>
                <a:ea typeface="+mn-ea"/>
                <a:cs typeface="+mj-lt"/>
              </a:rPr>
              <a:t> </a:t>
            </a:r>
            <a:r>
              <a:rPr lang="en-US" altLang="ja-JP" sz="3200" dirty="0">
                <a:latin typeface="+mn-ea"/>
                <a:ea typeface="+mn-ea"/>
                <a:cs typeface="+mj-lt"/>
              </a:rPr>
              <a:t>among "the three major festivals in the Tohoku region"?</a:t>
            </a:r>
            <a:endParaRPr lang="ja-JP" sz="3200" dirty="0">
              <a:latin typeface="+mn-ea"/>
              <a:ea typeface="+mn-ea"/>
              <a:cs typeface="+mj-lt"/>
            </a:endParaRPr>
          </a:p>
        </p:txBody>
      </p:sp>
      <p:sp>
        <p:nvSpPr>
          <p:cNvPr id="14" name="コンテンツ プレースホルダー 2">
            <a:extLst>
              <a:ext uri="{FF2B5EF4-FFF2-40B4-BE49-F238E27FC236}">
                <a16:creationId xmlns:a16="http://schemas.microsoft.com/office/drawing/2014/main" id="{57E36748-D039-4432-9CB2-4B747CFF4925}"/>
              </a:ext>
            </a:extLst>
          </p:cNvPr>
          <p:cNvSpPr txBox="1">
            <a:spLocks/>
          </p:cNvSpPr>
          <p:nvPr/>
        </p:nvSpPr>
        <p:spPr>
          <a:xfrm>
            <a:off x="935903" y="2724682"/>
            <a:ext cx="7155434" cy="614909"/>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buNone/>
            </a:pPr>
            <a:r>
              <a:rPr lang="ja-JP" dirty="0">
                <a:latin typeface="+mn-ea"/>
              </a:rPr>
              <a:t>    ①            ②            ③            ④</a:t>
            </a:r>
            <a:endParaRPr lang="ja-JP" dirty="0">
              <a:latin typeface="+mn-ea"/>
              <a:cs typeface="+mn-lt"/>
            </a:endParaRPr>
          </a:p>
          <a:p>
            <a:pPr marL="0" indent="0">
              <a:buNone/>
            </a:pPr>
            <a:endParaRPr lang="ja-JP" altLang="en-US" dirty="0">
              <a:latin typeface="+mn-ea"/>
              <a:cs typeface="Calibri"/>
            </a:endParaRPr>
          </a:p>
        </p:txBody>
      </p:sp>
      <p:sp>
        <p:nvSpPr>
          <p:cNvPr id="16" name="楕円 4">
            <a:extLst>
              <a:ext uri="{FF2B5EF4-FFF2-40B4-BE49-F238E27FC236}">
                <a16:creationId xmlns:a16="http://schemas.microsoft.com/office/drawing/2014/main" id="{A9654102-D980-4A60-89D9-3C6134686C14}"/>
              </a:ext>
            </a:extLst>
          </p:cNvPr>
          <p:cNvSpPr/>
          <p:nvPr/>
        </p:nvSpPr>
        <p:spPr>
          <a:xfrm>
            <a:off x="5192570" y="272418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pic>
        <p:nvPicPr>
          <p:cNvPr id="2" name="Picture 4">
            <a:extLst>
              <a:ext uri="{FF2B5EF4-FFF2-40B4-BE49-F238E27FC236}">
                <a16:creationId xmlns:a16="http://schemas.microsoft.com/office/drawing/2014/main" id="{948D4CC1-FA34-4637-90B6-3FB356FCB887}"/>
              </a:ext>
            </a:extLst>
          </p:cNvPr>
          <p:cNvPicPr>
            <a:picLocks noChangeAspect="1"/>
          </p:cNvPicPr>
          <p:nvPr/>
        </p:nvPicPr>
        <p:blipFill rotWithShape="1">
          <a:blip r:embed="rId2"/>
          <a:srcRect t="38232" r="-163" b="-588"/>
          <a:stretch/>
        </p:blipFill>
        <p:spPr>
          <a:xfrm>
            <a:off x="677056" y="4127934"/>
            <a:ext cx="7702463" cy="1324878"/>
          </a:xfrm>
          <a:prstGeom prst="rect">
            <a:avLst/>
          </a:prstGeom>
        </p:spPr>
      </p:pic>
      <p:pic>
        <p:nvPicPr>
          <p:cNvPr id="5" name="Picture 5">
            <a:extLst>
              <a:ext uri="{FF2B5EF4-FFF2-40B4-BE49-F238E27FC236}">
                <a16:creationId xmlns:a16="http://schemas.microsoft.com/office/drawing/2014/main" id="{3653EA98-AD12-4B3B-AC17-DAA908E7E47B}"/>
              </a:ext>
            </a:extLst>
          </p:cNvPr>
          <p:cNvPicPr>
            <a:picLocks noChangeAspect="1"/>
          </p:cNvPicPr>
          <p:nvPr/>
        </p:nvPicPr>
        <p:blipFill rotWithShape="1">
          <a:blip r:embed="rId2"/>
          <a:srcRect r="-205" b="60584"/>
          <a:stretch/>
        </p:blipFill>
        <p:spPr>
          <a:xfrm>
            <a:off x="702040" y="3353499"/>
            <a:ext cx="7465120" cy="787417"/>
          </a:xfrm>
          <a:prstGeom prst="rect">
            <a:avLst/>
          </a:prstGeom>
        </p:spPr>
      </p:pic>
      <p:sp>
        <p:nvSpPr>
          <p:cNvPr id="3" name="正方形/長方形 2"/>
          <p:cNvSpPr/>
          <p:nvPr/>
        </p:nvSpPr>
        <p:spPr>
          <a:xfrm>
            <a:off x="584494" y="6044928"/>
            <a:ext cx="2127505" cy="369332"/>
          </a:xfrm>
          <a:prstGeom prst="rect">
            <a:avLst/>
          </a:prstGeom>
        </p:spPr>
        <p:txBody>
          <a:bodyPr wrap="none">
            <a:spAutoFit/>
          </a:bodyPr>
          <a:lstStyle/>
          <a:p>
            <a:r>
              <a:rPr lang="ja-JP" altLang="en-US" dirty="0">
                <a:latin typeface="+mn-ea"/>
              </a:rPr>
              <a:t>Akita Kantō Festival</a:t>
            </a:r>
          </a:p>
        </p:txBody>
      </p:sp>
      <p:sp>
        <p:nvSpPr>
          <p:cNvPr id="6" name="正方形/長方形 5"/>
          <p:cNvSpPr/>
          <p:nvPr/>
        </p:nvSpPr>
        <p:spPr>
          <a:xfrm>
            <a:off x="2227585" y="5673249"/>
            <a:ext cx="2605200" cy="369332"/>
          </a:xfrm>
          <a:prstGeom prst="rect">
            <a:avLst/>
          </a:prstGeom>
        </p:spPr>
        <p:txBody>
          <a:bodyPr wrap="none">
            <a:spAutoFit/>
          </a:bodyPr>
          <a:lstStyle/>
          <a:p>
            <a:r>
              <a:rPr lang="ja-JP" altLang="en-US" dirty="0">
                <a:latin typeface="+mn-ea"/>
              </a:rPr>
              <a:t>Sendai Tanabata Festival</a:t>
            </a:r>
          </a:p>
        </p:txBody>
      </p:sp>
      <p:sp>
        <p:nvSpPr>
          <p:cNvPr id="7" name="正方形/長方形 6"/>
          <p:cNvSpPr/>
          <p:nvPr/>
        </p:nvSpPr>
        <p:spPr>
          <a:xfrm>
            <a:off x="4103043" y="6080699"/>
            <a:ext cx="2925801" cy="369332"/>
          </a:xfrm>
          <a:prstGeom prst="rect">
            <a:avLst/>
          </a:prstGeom>
        </p:spPr>
        <p:txBody>
          <a:bodyPr wrap="none">
            <a:spAutoFit/>
          </a:bodyPr>
          <a:lstStyle/>
          <a:p>
            <a:r>
              <a:rPr lang="ja-JP" altLang="en-US" dirty="0">
                <a:latin typeface="+mn-ea"/>
              </a:rPr>
              <a:t>Yamagata Hanagasa Festival</a:t>
            </a:r>
          </a:p>
        </p:txBody>
      </p:sp>
      <p:sp>
        <p:nvSpPr>
          <p:cNvPr id="8" name="正方形/長方形 7"/>
          <p:cNvSpPr/>
          <p:nvPr/>
        </p:nvSpPr>
        <p:spPr>
          <a:xfrm>
            <a:off x="6269768" y="5673249"/>
            <a:ext cx="2435282" cy="369332"/>
          </a:xfrm>
          <a:prstGeom prst="rect">
            <a:avLst/>
          </a:prstGeom>
        </p:spPr>
        <p:txBody>
          <a:bodyPr wrap="none">
            <a:spAutoFit/>
          </a:bodyPr>
          <a:lstStyle/>
          <a:p>
            <a:r>
              <a:rPr lang="ja-JP" altLang="en-US" dirty="0">
                <a:latin typeface="+mn-ea"/>
              </a:rPr>
              <a:t>Aomori Nebuta Festival</a:t>
            </a:r>
          </a:p>
        </p:txBody>
      </p:sp>
    </p:spTree>
    <p:extLst>
      <p:ext uri="{BB962C8B-B14F-4D97-AF65-F5344CB8AC3E}">
        <p14:creationId xmlns:p14="http://schemas.microsoft.com/office/powerpoint/2010/main" val="465409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69822" y="809843"/>
            <a:ext cx="8204955" cy="1815724"/>
          </a:xfrm>
        </p:spPr>
        <p:txBody>
          <a:bodyPr>
            <a:noAutofit/>
          </a:bodyPr>
          <a:lstStyle/>
          <a:p>
            <a:pPr algn="l"/>
            <a:r>
              <a:rPr lang="en-US" altLang="ja-JP" sz="3200" dirty="0">
                <a:latin typeface="+mn-ea"/>
                <a:ea typeface="+mn-ea"/>
                <a:cs typeface="+mj-lt"/>
              </a:rPr>
              <a:t>What is the name of the famous festival in </a:t>
            </a:r>
            <a:r>
              <a:rPr lang="en-US" altLang="ja-JP" sz="3200" dirty="0" err="1">
                <a:latin typeface="+mn-ea"/>
                <a:ea typeface="+mn-ea"/>
                <a:cs typeface="+mj-lt"/>
              </a:rPr>
              <a:t>Asakusa</a:t>
            </a:r>
            <a:r>
              <a:rPr lang="en-US" altLang="ja-JP" sz="3200" dirty="0">
                <a:latin typeface="+mn-ea"/>
                <a:ea typeface="+mn-ea"/>
                <a:cs typeface="+mj-lt"/>
              </a:rPr>
              <a:t>, Tokyo, where many </a:t>
            </a:r>
            <a:r>
              <a:rPr lang="en-US" altLang="ja-JP" sz="3200" dirty="0" err="1">
                <a:latin typeface="+mn-ea"/>
                <a:ea typeface="+mn-ea"/>
                <a:cs typeface="+mj-lt"/>
              </a:rPr>
              <a:t>omikoshi</a:t>
            </a:r>
            <a:r>
              <a:rPr lang="en-US" altLang="ja-JP" sz="3200" dirty="0">
                <a:latin typeface="+mn-ea"/>
                <a:ea typeface="+mn-ea"/>
                <a:cs typeface="+mj-lt"/>
              </a:rPr>
              <a:t> portable shrines are carried along the streets?</a:t>
            </a:r>
            <a:endParaRPr lang="ja-JP" altLang="en-US" sz="14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Nisha</a:t>
            </a:r>
            <a:r>
              <a:rPr lang="en-US" altLang="ja-JP" dirty="0">
                <a:latin typeface="+mn-ea"/>
                <a:cs typeface="+mn-lt"/>
              </a:rPr>
              <a:t> Festival</a:t>
            </a:r>
          </a:p>
          <a:p>
            <a:pPr marL="0" indent="0">
              <a:spcBef>
                <a:spcPts val="1300"/>
              </a:spcBef>
              <a:buNone/>
            </a:pPr>
            <a:r>
              <a:rPr lang="ja-JP" altLang="en-US" dirty="0">
                <a:latin typeface="+mn-ea"/>
                <a:cs typeface="+mn-lt"/>
              </a:rPr>
              <a:t>② </a:t>
            </a:r>
            <a:r>
              <a:rPr lang="en-US" altLang="ja-JP" dirty="0" err="1">
                <a:latin typeface="+mn-ea"/>
                <a:cs typeface="+mn-lt"/>
              </a:rPr>
              <a:t>Sanja</a:t>
            </a:r>
            <a:r>
              <a:rPr lang="en-US" altLang="ja-JP" dirty="0">
                <a:latin typeface="+mn-ea"/>
                <a:cs typeface="+mn-lt"/>
              </a:rPr>
              <a:t> Festival</a:t>
            </a:r>
          </a:p>
          <a:p>
            <a:pPr marL="0" indent="0">
              <a:spcBef>
                <a:spcPts val="1300"/>
              </a:spcBef>
              <a:buNone/>
            </a:pPr>
            <a:r>
              <a:rPr lang="ja-JP" dirty="0">
                <a:latin typeface="+mn-ea"/>
                <a:cs typeface="+mn-lt"/>
              </a:rPr>
              <a:t>③ </a:t>
            </a:r>
            <a:r>
              <a:rPr lang="en-US" altLang="ja-JP" dirty="0" err="1">
                <a:latin typeface="+mn-ea"/>
                <a:cs typeface="+mn-lt"/>
              </a:rPr>
              <a:t>Yonja</a:t>
            </a:r>
            <a:r>
              <a:rPr lang="en-US" altLang="ja-JP" dirty="0">
                <a:latin typeface="+mn-ea"/>
                <a:cs typeface="+mn-lt"/>
              </a:rPr>
              <a:t> Festival</a:t>
            </a:r>
          </a:p>
          <a:p>
            <a:pPr marL="0" indent="0">
              <a:spcBef>
                <a:spcPts val="1300"/>
              </a:spcBef>
              <a:buNone/>
            </a:pPr>
            <a:r>
              <a:rPr lang="ja-JP" dirty="0">
                <a:latin typeface="+mn-ea"/>
                <a:cs typeface="+mn-lt"/>
              </a:rPr>
              <a:t>④ </a:t>
            </a:r>
            <a:r>
              <a:rPr lang="en-US" altLang="ja-JP" dirty="0">
                <a:latin typeface="+mn-ea"/>
                <a:cs typeface="+mn-lt"/>
              </a:rPr>
              <a:t>Gosha Festival</a:t>
            </a:r>
            <a:r>
              <a:rPr lang="ja-JP" altLang="en-US" dirty="0">
                <a:latin typeface="+mn-ea"/>
                <a:cs typeface="+mn-lt"/>
              </a:rPr>
              <a:t> </a:t>
            </a:r>
            <a:r>
              <a:rPr lang="ja-JP" dirty="0">
                <a:latin typeface="+mn-ea"/>
                <a:cs typeface="+mn-lt"/>
              </a:rPr>
              <a:t/>
            </a:r>
            <a:br>
              <a:rPr lang="ja-JP" dirty="0">
                <a:latin typeface="+mn-ea"/>
                <a:cs typeface="+mn-lt"/>
              </a:rPr>
            </a:b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5173" y="3648221"/>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Picture 7">
            <a:extLst>
              <a:ext uri="{FF2B5EF4-FFF2-40B4-BE49-F238E27FC236}">
                <a16:creationId xmlns:a16="http://schemas.microsoft.com/office/drawing/2014/main" id="{22908799-AA60-4B6E-83AA-9E0B8D9AD54D}"/>
              </a:ext>
            </a:extLst>
          </p:cNvPr>
          <p:cNvPicPr>
            <a:picLocks noChangeAspect="1"/>
          </p:cNvPicPr>
          <p:nvPr/>
        </p:nvPicPr>
        <p:blipFill>
          <a:blip r:embed="rId2"/>
          <a:stretch>
            <a:fillRect/>
          </a:stretch>
        </p:blipFill>
        <p:spPr>
          <a:xfrm>
            <a:off x="822039" y="2977265"/>
            <a:ext cx="2065987" cy="2752256"/>
          </a:xfrm>
          <a:prstGeom prst="rect">
            <a:avLst/>
          </a:prstGeom>
        </p:spPr>
      </p:pic>
    </p:spTree>
    <p:extLst>
      <p:ext uri="{BB962C8B-B14F-4D97-AF65-F5344CB8AC3E}">
        <p14:creationId xmlns:p14="http://schemas.microsoft.com/office/powerpoint/2010/main" val="97726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174" y="2901776"/>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Fukagawa</a:t>
            </a:r>
            <a:r>
              <a:rPr lang="en-US" altLang="ja-JP" dirty="0">
                <a:latin typeface="+mn-ea"/>
                <a:cs typeface="+mn-lt"/>
              </a:rPr>
              <a:t> Festival</a:t>
            </a:r>
          </a:p>
          <a:p>
            <a:pPr marL="0" indent="0">
              <a:spcBef>
                <a:spcPts val="1300"/>
              </a:spcBef>
              <a:buNone/>
            </a:pPr>
            <a:r>
              <a:rPr lang="ja-JP" dirty="0">
                <a:latin typeface="+mn-ea"/>
                <a:cs typeface="+mn-lt"/>
              </a:rPr>
              <a:t>② </a:t>
            </a:r>
            <a:r>
              <a:rPr lang="en-US" altLang="ja-JP" dirty="0" err="1">
                <a:latin typeface="+mn-ea"/>
                <a:cs typeface="+mn-lt"/>
              </a:rPr>
              <a:t>Sanja</a:t>
            </a:r>
            <a:r>
              <a:rPr lang="en-US" altLang="ja-JP" dirty="0">
                <a:latin typeface="+mn-ea"/>
                <a:cs typeface="+mn-lt"/>
              </a:rPr>
              <a:t> Festival</a:t>
            </a:r>
          </a:p>
          <a:p>
            <a:pPr marL="0" indent="0">
              <a:spcBef>
                <a:spcPts val="1300"/>
              </a:spcBef>
              <a:buNone/>
            </a:pPr>
            <a:r>
              <a:rPr lang="ja-JP" dirty="0">
                <a:latin typeface="+mn-ea"/>
                <a:cs typeface="+mn-lt"/>
              </a:rPr>
              <a:t>③</a:t>
            </a:r>
            <a:r>
              <a:rPr lang="ja-JP" altLang="en-US" dirty="0">
                <a:latin typeface="+mn-ea"/>
                <a:cs typeface="+mn-lt"/>
              </a:rPr>
              <a:t> </a:t>
            </a:r>
            <a:r>
              <a:rPr lang="en-US" altLang="ja-JP" dirty="0" err="1">
                <a:latin typeface="+mn-ea"/>
                <a:cs typeface="+mn-lt"/>
              </a:rPr>
              <a:t>Sanno</a:t>
            </a:r>
            <a:r>
              <a:rPr lang="en-US" altLang="ja-JP" dirty="0">
                <a:latin typeface="+mn-ea"/>
                <a:cs typeface="+mn-lt"/>
              </a:rPr>
              <a:t> Festival</a:t>
            </a:r>
          </a:p>
          <a:p>
            <a:pPr marL="0" indent="0">
              <a:spcBef>
                <a:spcPts val="1300"/>
              </a:spcBef>
              <a:buNone/>
            </a:pPr>
            <a:r>
              <a:rPr lang="ja-JP" dirty="0">
                <a:latin typeface="+mn-ea"/>
                <a:cs typeface="+mn-lt"/>
              </a:rPr>
              <a:t>④</a:t>
            </a:r>
            <a:r>
              <a:rPr lang="ja-JP" altLang="en-US" dirty="0">
                <a:latin typeface="+mn-ea"/>
                <a:cs typeface="+mn-lt"/>
              </a:rPr>
              <a:t> </a:t>
            </a:r>
            <a:r>
              <a:rPr lang="en-US" altLang="ja-JP" dirty="0">
                <a:latin typeface="+mn-ea"/>
                <a:cs typeface="+mn-lt"/>
              </a:rPr>
              <a:t>Kanda Festival</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2751174" y="354517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タイトル 3">
            <a:extLst>
              <a:ext uri="{FF2B5EF4-FFF2-40B4-BE49-F238E27FC236}">
                <a16:creationId xmlns:a16="http://schemas.microsoft.com/office/drawing/2014/main" id="{3630D1EC-AA07-4580-A085-C3205EBD5D89}"/>
              </a:ext>
            </a:extLst>
          </p:cNvPr>
          <p:cNvSpPr txBox="1">
            <a:spLocks/>
          </p:cNvSpPr>
          <p:nvPr/>
        </p:nvSpPr>
        <p:spPr>
          <a:xfrm>
            <a:off x="687203" y="891267"/>
            <a:ext cx="7781022" cy="1828215"/>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Which one of the following festivals in Tokyo is </a:t>
            </a:r>
            <a:r>
              <a:rPr lang="en-US" altLang="ja-JP" sz="3200" u="sng" dirty="0">
                <a:latin typeface="+mn-ea"/>
                <a:ea typeface="+mn-ea"/>
                <a:cs typeface="+mj-lt"/>
              </a:rPr>
              <a:t>not</a:t>
            </a:r>
            <a:r>
              <a:rPr lang="en-US" altLang="ja-JP" sz="3200" dirty="0">
                <a:latin typeface="+mn-ea"/>
                <a:ea typeface="+mn-ea"/>
                <a:cs typeface="+mj-lt"/>
              </a:rPr>
              <a:t> among "the three major festivals of Edo"?</a:t>
            </a:r>
            <a:endParaRPr lang="ja-JP" sz="1400" dirty="0">
              <a:latin typeface="+mn-ea"/>
              <a:ea typeface="+mn-ea"/>
              <a:cs typeface="Calibri"/>
            </a:endParaRPr>
          </a:p>
        </p:txBody>
      </p:sp>
    </p:spTree>
    <p:extLst>
      <p:ext uri="{BB962C8B-B14F-4D97-AF65-F5344CB8AC3E}">
        <p14:creationId xmlns:p14="http://schemas.microsoft.com/office/powerpoint/2010/main" val="186653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85473" y="863502"/>
            <a:ext cx="7751016" cy="1815724"/>
          </a:xfrm>
        </p:spPr>
        <p:txBody>
          <a:bodyPr>
            <a:noAutofit/>
          </a:bodyPr>
          <a:lstStyle/>
          <a:p>
            <a:pPr algn="l"/>
            <a:r>
              <a:rPr lang="en-US" altLang="ja-JP" sz="3200" dirty="0">
                <a:latin typeface="+mn-ea"/>
                <a:ea typeface="+mn-ea"/>
                <a:cs typeface="+mj-lt"/>
              </a:rPr>
              <a:t>Which one of the following festivals is held in </a:t>
            </a:r>
            <a:r>
              <a:rPr lang="en-US" altLang="ja-JP" sz="3200" dirty="0" err="1">
                <a:latin typeface="+mn-ea"/>
                <a:ea typeface="+mn-ea"/>
                <a:cs typeface="+mj-lt"/>
              </a:rPr>
              <a:t>Asakusa</a:t>
            </a:r>
            <a:r>
              <a:rPr lang="en-US" altLang="ja-JP" sz="3200" dirty="0">
                <a:latin typeface="+mn-ea"/>
                <a:ea typeface="+mn-ea"/>
                <a:cs typeface="+mj-lt"/>
              </a:rPr>
              <a:t> at the end of August every year?</a:t>
            </a:r>
            <a:endParaRPr lang="ja-JP" altLang="en-US" sz="1400" dirty="0">
              <a:latin typeface="+mn-ea"/>
              <a:ea typeface="+mn-ea"/>
              <a:cs typeface="+mj-lt"/>
            </a:endParaRPr>
          </a:p>
        </p:txBody>
      </p:sp>
      <p:sp>
        <p:nvSpPr>
          <p:cNvPr id="3" name="コンテンツ プレースホルダー 2"/>
          <p:cNvSpPr>
            <a:spLocks noGrp="1"/>
          </p:cNvSpPr>
          <p:nvPr>
            <p:ph idx="1"/>
          </p:nvPr>
        </p:nvSpPr>
        <p:spPr>
          <a:xfrm>
            <a:off x="2738683" y="2996537"/>
            <a:ext cx="4703405"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Wine Expo</a:t>
            </a:r>
          </a:p>
          <a:p>
            <a:pPr marL="0" indent="0">
              <a:spcBef>
                <a:spcPts val="1300"/>
              </a:spcBef>
              <a:buNone/>
            </a:pPr>
            <a:r>
              <a:rPr lang="ja-JP" altLang="en-US" dirty="0">
                <a:latin typeface="+mn-ea"/>
                <a:cs typeface="+mn-lt"/>
              </a:rPr>
              <a:t>② </a:t>
            </a:r>
            <a:r>
              <a:rPr lang="en-US" altLang="ja-JP" dirty="0">
                <a:latin typeface="+mn-ea"/>
                <a:cs typeface="+mn-lt"/>
              </a:rPr>
              <a:t>Pride Parade</a:t>
            </a:r>
          </a:p>
          <a:p>
            <a:pPr marL="0" indent="0">
              <a:spcBef>
                <a:spcPts val="1300"/>
              </a:spcBef>
              <a:buNone/>
            </a:pPr>
            <a:r>
              <a:rPr lang="ja-JP" altLang="en-US" dirty="0">
                <a:latin typeface="+mn-ea"/>
                <a:cs typeface="+mn-lt"/>
              </a:rPr>
              <a:t>③ </a:t>
            </a:r>
            <a:r>
              <a:rPr lang="en-US" altLang="ja-JP" dirty="0">
                <a:latin typeface="+mn-ea"/>
                <a:cs typeface="+mn-lt"/>
              </a:rPr>
              <a:t>Samba Carnival </a:t>
            </a:r>
          </a:p>
          <a:p>
            <a:pPr marL="0" indent="0">
              <a:spcBef>
                <a:spcPts val="1300"/>
              </a:spcBef>
              <a:buNone/>
            </a:pPr>
            <a:r>
              <a:rPr lang="ja-JP" dirty="0">
                <a:latin typeface="+mn-ea"/>
                <a:cs typeface="+mn-lt"/>
              </a:rPr>
              <a:t>④</a:t>
            </a:r>
            <a:r>
              <a:rPr lang="ja-JP" altLang="en-US" dirty="0">
                <a:latin typeface="+mn-ea"/>
                <a:cs typeface="+mn-lt"/>
              </a:rPr>
              <a:t> </a:t>
            </a:r>
            <a:r>
              <a:rPr lang="en-US" altLang="ja-JP" dirty="0">
                <a:latin typeface="+mn-ea"/>
                <a:cs typeface="+mn-lt"/>
              </a:rPr>
              <a:t>Flower Festival</a:t>
            </a: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08024" y="4270629"/>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353421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A group of people standing next to a child&#10;&#10;非常に高い精度で生成された説明">
            <a:extLst>
              <a:ext uri="{FF2B5EF4-FFF2-40B4-BE49-F238E27FC236}">
                <a16:creationId xmlns:a16="http://schemas.microsoft.com/office/drawing/2014/main" id="{C41563AE-F002-4B12-AD17-E6FF82CEE5AD}"/>
              </a:ext>
            </a:extLst>
          </p:cNvPr>
          <p:cNvPicPr>
            <a:picLocks noChangeAspect="1"/>
          </p:cNvPicPr>
          <p:nvPr/>
        </p:nvPicPr>
        <p:blipFill>
          <a:blip r:embed="rId2"/>
          <a:stretch>
            <a:fillRect/>
          </a:stretch>
        </p:blipFill>
        <p:spPr>
          <a:xfrm>
            <a:off x="401222" y="3266529"/>
            <a:ext cx="2670279" cy="1998844"/>
          </a:xfrm>
          <a:prstGeom prst="rect">
            <a:avLst/>
          </a:prstGeom>
        </p:spPr>
      </p:pic>
      <p:sp>
        <p:nvSpPr>
          <p:cNvPr id="4" name="タイトル 3"/>
          <p:cNvSpPr>
            <a:spLocks noGrp="1"/>
          </p:cNvSpPr>
          <p:nvPr>
            <p:ph type="title"/>
          </p:nvPr>
        </p:nvSpPr>
        <p:spPr>
          <a:xfrm>
            <a:off x="897571" y="791333"/>
            <a:ext cx="7348522" cy="1815724"/>
          </a:xfrm>
        </p:spPr>
        <p:txBody>
          <a:bodyPr>
            <a:noAutofit/>
          </a:bodyPr>
          <a:lstStyle/>
          <a:p>
            <a:pPr algn="l"/>
            <a:r>
              <a:rPr lang="en-US" altLang="ja-JP" sz="3200" dirty="0">
                <a:latin typeface="+mn-ea"/>
                <a:ea typeface="+mn-ea"/>
                <a:cs typeface="+mj-lt"/>
              </a:rPr>
              <a:t>What do you call the traditional Japanese coat that people who carry </a:t>
            </a:r>
            <a:r>
              <a:rPr lang="en-US" altLang="ja-JP" sz="3200" dirty="0" err="1">
                <a:latin typeface="+mn-ea"/>
                <a:ea typeface="+mn-ea"/>
                <a:cs typeface="+mj-lt"/>
              </a:rPr>
              <a:t>omikoshi</a:t>
            </a:r>
            <a:r>
              <a:rPr lang="en-US" altLang="ja-JP" sz="3200" dirty="0">
                <a:latin typeface="+mn-ea"/>
                <a:ea typeface="+mn-ea"/>
                <a:cs typeface="+mj-lt"/>
              </a:rPr>
              <a:t> portable shrines at festivals wear?</a:t>
            </a:r>
            <a:r>
              <a:rPr lang="ja-JP" altLang="en-US" sz="3200" dirty="0">
                <a:latin typeface="+mn-ea"/>
                <a:ea typeface="+mn-ea"/>
                <a:cs typeface="+mj-lt"/>
              </a:rPr>
              <a:t/>
            </a:r>
            <a:br>
              <a:rPr lang="ja-JP" altLang="en-US" sz="3200" dirty="0">
                <a:latin typeface="+mn-ea"/>
                <a:ea typeface="+mn-ea"/>
                <a:cs typeface="+mj-lt"/>
              </a:rPr>
            </a:br>
            <a:r>
              <a:rPr lang="ja-JP" sz="1400" dirty="0">
                <a:latin typeface="+mn-ea"/>
                <a:ea typeface="+mn-ea"/>
                <a:cs typeface="+mj-lt"/>
              </a:rPr>
              <a:t> </a:t>
            </a: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yukata</a:t>
            </a:r>
          </a:p>
          <a:p>
            <a:pPr marL="0" indent="0">
              <a:spcBef>
                <a:spcPts val="1300"/>
              </a:spcBef>
              <a:buNone/>
            </a:pPr>
            <a:r>
              <a:rPr lang="ja-JP" altLang="en-US" dirty="0">
                <a:latin typeface="+mn-ea"/>
                <a:cs typeface="+mn-lt"/>
              </a:rPr>
              <a:t>②</a:t>
            </a:r>
            <a:r>
              <a:rPr lang="ja-JP" dirty="0">
                <a:latin typeface="+mn-ea"/>
                <a:cs typeface="+mn-lt"/>
              </a:rPr>
              <a:t> </a:t>
            </a:r>
            <a:r>
              <a:rPr lang="en-US" altLang="ja-JP" dirty="0" err="1">
                <a:latin typeface="+mn-ea"/>
                <a:cs typeface="+mn-lt"/>
              </a:rPr>
              <a:t>happi</a:t>
            </a:r>
            <a:endParaRPr lang="en-US" altLang="ja-JP" dirty="0">
              <a:latin typeface="+mn-ea"/>
              <a:cs typeface="+mn-lt"/>
            </a:endParaRPr>
          </a:p>
          <a:p>
            <a:pPr marL="0" indent="0">
              <a:spcBef>
                <a:spcPts val="1300"/>
              </a:spcBef>
              <a:buNone/>
            </a:pPr>
            <a:r>
              <a:rPr lang="ja-JP" dirty="0">
                <a:latin typeface="+mn-ea"/>
                <a:cs typeface="+mn-lt"/>
              </a:rPr>
              <a:t>③</a:t>
            </a:r>
            <a:r>
              <a:rPr lang="en-US" altLang="ja-JP" dirty="0">
                <a:latin typeface="+mn-ea"/>
                <a:cs typeface="+mn-lt"/>
              </a:rPr>
              <a:t> </a:t>
            </a:r>
            <a:r>
              <a:rPr lang="en-US" altLang="ja-JP" dirty="0" err="1">
                <a:latin typeface="+mn-ea"/>
                <a:cs typeface="+mn-lt"/>
              </a:rPr>
              <a:t>samue</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jinbē</a:t>
            </a:r>
            <a:r>
              <a:rPr lang="ja-JP" dirty="0">
                <a:latin typeface="+mn-ea"/>
                <a:cs typeface="+mn-lt"/>
              </a:rPr>
              <a:t/>
            </a:r>
            <a:br>
              <a:rPr lang="ja-JP" dirty="0">
                <a:latin typeface="+mn-ea"/>
                <a:cs typeface="+mn-lt"/>
              </a:rPr>
            </a:b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77665" y="3633607"/>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97927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C8D04341-F042-4688-9D80-312B1AA62912}"/>
              </a:ext>
            </a:extLst>
          </p:cNvPr>
          <p:cNvPicPr>
            <a:picLocks noChangeAspect="1"/>
          </p:cNvPicPr>
          <p:nvPr/>
        </p:nvPicPr>
        <p:blipFill>
          <a:blip r:embed="rId2"/>
          <a:stretch>
            <a:fillRect/>
          </a:stretch>
        </p:blipFill>
        <p:spPr>
          <a:xfrm>
            <a:off x="418475" y="3283783"/>
            <a:ext cx="2660754" cy="2014303"/>
          </a:xfrm>
          <a:prstGeom prst="rect">
            <a:avLst/>
          </a:prstGeom>
        </p:spPr>
      </p:pic>
      <p:sp>
        <p:nvSpPr>
          <p:cNvPr id="4" name="タイトル 3"/>
          <p:cNvSpPr>
            <a:spLocks noGrp="1"/>
          </p:cNvSpPr>
          <p:nvPr>
            <p:ph type="title"/>
          </p:nvPr>
        </p:nvSpPr>
        <p:spPr>
          <a:xfrm>
            <a:off x="628963" y="791333"/>
            <a:ext cx="7787638" cy="1815724"/>
          </a:xfrm>
        </p:spPr>
        <p:txBody>
          <a:bodyPr>
            <a:noAutofit/>
          </a:bodyPr>
          <a:lstStyle/>
          <a:p>
            <a:pPr algn="l"/>
            <a:r>
              <a:rPr lang="en-US" altLang="ja-JP" sz="3200" dirty="0">
                <a:latin typeface="+mn-ea"/>
                <a:ea typeface="+mn-ea"/>
                <a:cs typeface="+mj-lt"/>
              </a:rPr>
              <a:t>What do you call the decoration sold at "Tori no </a:t>
            </a:r>
            <a:r>
              <a:rPr lang="en-US" altLang="ja-JP" sz="3200" dirty="0" err="1">
                <a:latin typeface="+mn-ea"/>
                <a:ea typeface="+mn-ea"/>
                <a:cs typeface="+mj-lt"/>
              </a:rPr>
              <a:t>Ichi</a:t>
            </a:r>
            <a:r>
              <a:rPr lang="en-US" altLang="ja-JP" sz="3200" dirty="0">
                <a:latin typeface="+mn-ea"/>
                <a:ea typeface="+mn-ea"/>
                <a:cs typeface="+mj-lt"/>
              </a:rPr>
              <a:t>" festivals in Japan that is said to "rake in good luck"? </a:t>
            </a:r>
            <a:endParaRPr lang="ja-JP" altLang="en-US" sz="14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kumade</a:t>
            </a:r>
            <a:endParaRPr lang="en-US" altLang="ja-JP" dirty="0">
              <a:latin typeface="+mn-ea"/>
              <a:cs typeface="+mn-lt"/>
            </a:endParaRPr>
          </a:p>
          <a:p>
            <a:pPr marL="0" indent="0">
              <a:spcBef>
                <a:spcPts val="1300"/>
              </a:spcBef>
              <a:buNone/>
            </a:pPr>
            <a:r>
              <a:rPr lang="ja-JP" altLang="en-US" dirty="0">
                <a:latin typeface="+mn-ea"/>
                <a:cs typeface="+mn-lt"/>
              </a:rPr>
              <a:t>②</a:t>
            </a:r>
            <a:r>
              <a:rPr lang="ja-JP" dirty="0">
                <a:latin typeface="+mn-ea"/>
                <a:cs typeface="+mn-lt"/>
              </a:rPr>
              <a:t> </a:t>
            </a:r>
            <a:r>
              <a:rPr lang="en-US" altLang="ja-JP" dirty="0" err="1">
                <a:latin typeface="+mn-ea"/>
                <a:cs typeface="+mn-lt"/>
              </a:rPr>
              <a:t>hōki</a:t>
            </a:r>
            <a:endParaRPr lang="en-US" altLang="ja-JP" dirty="0">
              <a:latin typeface="+mn-ea"/>
              <a:cs typeface="+mn-lt"/>
            </a:endParaRPr>
          </a:p>
          <a:p>
            <a:pPr marL="0" indent="0">
              <a:spcBef>
                <a:spcPts val="1300"/>
              </a:spcBef>
              <a:buNone/>
            </a:pPr>
            <a:r>
              <a:rPr lang="ja-JP" dirty="0">
                <a:latin typeface="+mn-ea"/>
                <a:cs typeface="+mn-lt"/>
              </a:rPr>
              <a:t>③</a:t>
            </a:r>
            <a:r>
              <a:rPr lang="ja-JP" altLang="en-US" dirty="0">
                <a:latin typeface="+mn-ea"/>
                <a:cs typeface="+mn-lt"/>
              </a:rPr>
              <a:t> </a:t>
            </a:r>
            <a:r>
              <a:rPr lang="en-US" altLang="ja-JP" dirty="0" err="1">
                <a:latin typeface="+mn-ea"/>
                <a:cs typeface="+mn-lt"/>
              </a:rPr>
              <a:t>chiritori</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tawashi</a:t>
            </a:r>
            <a:r>
              <a:rPr lang="ja-JP" altLang="en-US" dirty="0">
                <a:latin typeface="+mn-ea"/>
                <a:cs typeface="+mn-lt"/>
              </a:rPr>
              <a:t/>
            </a:r>
            <a:br>
              <a:rPr lang="ja-JP" altLang="en-US" dirty="0">
                <a:latin typeface="+mn-ea"/>
                <a:cs typeface="+mn-lt"/>
              </a:rPr>
            </a:br>
            <a:r>
              <a:rPr lang="ja-JP" dirty="0">
                <a:latin typeface="+mn-ea"/>
                <a:cs typeface="+mn-lt"/>
              </a:rPr>
              <a:t>    </a:t>
            </a:r>
            <a:r>
              <a:rPr lang="ja-JP" altLang="en-US" dirty="0">
                <a:latin typeface="+mn-ea"/>
                <a:cs typeface="+mn-lt"/>
              </a:rPr>
              <a:t>  </a:t>
            </a:r>
            <a:r>
              <a:rPr lang="ja-JP" dirty="0">
                <a:latin typeface="+mn-ea"/>
                <a:cs typeface="+mn-lt"/>
              </a:rPr>
              <a:t/>
            </a:r>
            <a:br>
              <a:rPr lang="ja-JP" dirty="0">
                <a:latin typeface="+mn-ea"/>
                <a:cs typeface="+mn-lt"/>
              </a:rPr>
            </a:b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5173" y="298462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232527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4EA9CCAF-D768-4424-9ACC-24C153CE1BBA}"/>
              </a:ext>
            </a:extLst>
          </p:cNvPr>
          <p:cNvPicPr>
            <a:picLocks noChangeAspect="1"/>
          </p:cNvPicPr>
          <p:nvPr/>
        </p:nvPicPr>
        <p:blipFill>
          <a:blip r:embed="rId2"/>
          <a:stretch>
            <a:fillRect/>
          </a:stretch>
        </p:blipFill>
        <p:spPr>
          <a:xfrm>
            <a:off x="415509" y="3263563"/>
            <a:ext cx="2654195" cy="2004777"/>
          </a:xfrm>
          <a:prstGeom prst="rect">
            <a:avLst/>
          </a:prstGeom>
        </p:spPr>
      </p:pic>
      <p:sp>
        <p:nvSpPr>
          <p:cNvPr id="4" name="タイトル 3"/>
          <p:cNvSpPr>
            <a:spLocks noGrp="1"/>
          </p:cNvSpPr>
          <p:nvPr>
            <p:ph type="title"/>
          </p:nvPr>
        </p:nvSpPr>
        <p:spPr>
          <a:xfrm>
            <a:off x="939644" y="891267"/>
            <a:ext cx="7267197" cy="1815724"/>
          </a:xfrm>
        </p:spPr>
        <p:txBody>
          <a:bodyPr>
            <a:noAutofit/>
          </a:bodyPr>
          <a:lstStyle/>
          <a:p>
            <a:pPr algn="l"/>
            <a:r>
              <a:rPr lang="en-US" altLang="ja-JP" sz="3200" dirty="0">
                <a:latin typeface="+mn-ea"/>
                <a:ea typeface="+mn-ea"/>
                <a:cs typeface="+mj-lt"/>
              </a:rPr>
              <a:t>What is the name of the famous summer festival held at </a:t>
            </a:r>
            <a:r>
              <a:rPr lang="en-US" altLang="ja-JP" sz="3200" dirty="0" err="1">
                <a:latin typeface="+mn-ea"/>
                <a:ea typeface="+mn-ea"/>
                <a:cs typeface="+mj-lt"/>
              </a:rPr>
              <a:t>Yasaka</a:t>
            </a:r>
            <a:r>
              <a:rPr lang="en-US" altLang="ja-JP" sz="3200" dirty="0">
                <a:latin typeface="+mn-ea"/>
                <a:ea typeface="+mn-ea"/>
                <a:cs typeface="+mj-lt"/>
              </a:rPr>
              <a:t> Shrine in Kyoto in July that lasts one month?</a:t>
            </a:r>
            <a:endParaRPr lang="ja-JP" sz="14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Aoi</a:t>
            </a:r>
            <a:r>
              <a:rPr lang="en-US" altLang="ja-JP" dirty="0">
                <a:latin typeface="+mn-ea"/>
                <a:cs typeface="+mn-lt"/>
              </a:rPr>
              <a:t> Festival</a:t>
            </a:r>
          </a:p>
          <a:p>
            <a:pPr marL="0" indent="0">
              <a:spcBef>
                <a:spcPts val="1300"/>
              </a:spcBef>
              <a:buNone/>
            </a:pPr>
            <a:r>
              <a:rPr lang="ja-JP" dirty="0">
                <a:latin typeface="+mn-ea"/>
                <a:cs typeface="+mn-lt"/>
              </a:rPr>
              <a:t>② </a:t>
            </a:r>
            <a:r>
              <a:rPr lang="en-US" altLang="ja-JP" dirty="0" err="1">
                <a:latin typeface="+mn-ea"/>
                <a:cs typeface="+mn-lt"/>
              </a:rPr>
              <a:t>Jidai</a:t>
            </a:r>
            <a:r>
              <a:rPr lang="en-US" altLang="ja-JP" dirty="0">
                <a:latin typeface="+mn-ea"/>
                <a:cs typeface="+mn-lt"/>
              </a:rPr>
              <a:t> Festival</a:t>
            </a:r>
            <a:endParaRPr lang="ja-JP" dirty="0">
              <a:latin typeface="+mn-ea"/>
              <a:cs typeface="+mn-lt"/>
            </a:endParaRPr>
          </a:p>
          <a:p>
            <a:pPr marL="0" indent="0">
              <a:spcBef>
                <a:spcPts val="1300"/>
              </a:spcBef>
              <a:buNone/>
            </a:pPr>
            <a:r>
              <a:rPr lang="ja-JP" dirty="0">
                <a:latin typeface="+mn-ea"/>
                <a:cs typeface="+mn-lt"/>
              </a:rPr>
              <a:t>③ </a:t>
            </a:r>
            <a:r>
              <a:rPr lang="en-US" altLang="ja-JP" dirty="0">
                <a:latin typeface="+mn-ea"/>
                <a:cs typeface="+mn-lt"/>
              </a:rPr>
              <a:t>Kyōto Festival</a:t>
            </a:r>
            <a:endParaRPr lang="ja-JP" dirty="0">
              <a:latin typeface="+mn-ea"/>
              <a:cs typeface="+mn-lt"/>
            </a:endParaRPr>
          </a:p>
          <a:p>
            <a:pPr marL="0" indent="0">
              <a:spcBef>
                <a:spcPts val="1300"/>
              </a:spcBef>
              <a:buNone/>
            </a:pPr>
            <a:r>
              <a:rPr lang="ja-JP" dirty="0">
                <a:latin typeface="+mn-ea"/>
                <a:cs typeface="+mn-lt"/>
              </a:rPr>
              <a:t>④ </a:t>
            </a:r>
            <a:r>
              <a:rPr lang="en-US" altLang="ja-JP" dirty="0" err="1">
                <a:latin typeface="+mn-ea"/>
                <a:cs typeface="+mn-lt"/>
              </a:rPr>
              <a:t>Gion</a:t>
            </a:r>
            <a:r>
              <a:rPr lang="en-US" altLang="ja-JP" dirty="0">
                <a:latin typeface="+mn-ea"/>
                <a:cs typeface="+mn-lt"/>
              </a:rPr>
              <a:t> Festival</a:t>
            </a: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80730" y="4936410"/>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289439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566503" y="891267"/>
            <a:ext cx="7997091" cy="1815724"/>
          </a:xfrm>
        </p:spPr>
        <p:txBody>
          <a:bodyPr>
            <a:noAutofit/>
          </a:bodyPr>
          <a:lstStyle/>
          <a:p>
            <a:pPr algn="l"/>
            <a:r>
              <a:rPr lang="en-US" altLang="ja-JP" sz="3200" dirty="0">
                <a:latin typeface="+mn-ea"/>
                <a:ea typeface="+mn-ea"/>
                <a:cs typeface="+mj-lt"/>
              </a:rPr>
              <a:t>In which year was the "</a:t>
            </a:r>
            <a:r>
              <a:rPr lang="en-US" altLang="ja-JP" sz="3200" dirty="0" err="1">
                <a:latin typeface="+mn-ea"/>
                <a:ea typeface="+mn-ea"/>
                <a:cs typeface="+mj-lt"/>
              </a:rPr>
              <a:t>Jidai</a:t>
            </a:r>
            <a:r>
              <a:rPr lang="en-US" altLang="ja-JP" sz="3200" dirty="0">
                <a:latin typeface="+mn-ea"/>
                <a:ea typeface="+mn-ea"/>
                <a:cs typeface="+mj-lt"/>
              </a:rPr>
              <a:t> </a:t>
            </a:r>
            <a:r>
              <a:rPr lang="en-US" altLang="ja-JP" sz="3200" dirty="0" err="1">
                <a:latin typeface="+mn-ea"/>
                <a:ea typeface="+mn-ea"/>
                <a:cs typeface="+mj-lt"/>
              </a:rPr>
              <a:t>Matsuri</a:t>
            </a:r>
            <a:r>
              <a:rPr lang="en-US" altLang="ja-JP" sz="3200" dirty="0">
                <a:latin typeface="+mn-ea"/>
                <a:ea typeface="+mn-ea"/>
                <a:cs typeface="+mj-lt"/>
              </a:rPr>
              <a:t>" (Festival of the Ages), one of the three major festivals of Kyoto, initiated? </a:t>
            </a:r>
            <a:endParaRPr lang="ja-JP" sz="1400" dirty="0">
              <a:latin typeface="+mn-ea"/>
              <a:ea typeface="+mn-ea"/>
              <a:cs typeface="+mj-lt"/>
            </a:endParaRPr>
          </a:p>
        </p:txBody>
      </p:sp>
      <p:sp>
        <p:nvSpPr>
          <p:cNvPr id="3" name="コンテンツ プレースホルダー 2"/>
          <p:cNvSpPr>
            <a:spLocks noGrp="1"/>
          </p:cNvSpPr>
          <p:nvPr>
            <p:ph idx="1"/>
          </p:nvPr>
        </p:nvSpPr>
        <p:spPr>
          <a:xfrm>
            <a:off x="2708024" y="3026518"/>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869</a:t>
            </a:r>
          </a:p>
          <a:p>
            <a:pPr marL="0" indent="0">
              <a:spcBef>
                <a:spcPts val="1300"/>
              </a:spcBef>
              <a:buNone/>
            </a:pPr>
            <a:r>
              <a:rPr lang="ja-JP" dirty="0">
                <a:latin typeface="+mn-ea"/>
                <a:cs typeface="+mn-lt"/>
              </a:rPr>
              <a:t>② </a:t>
            </a:r>
            <a:r>
              <a:rPr lang="en-US" altLang="ja-JP" dirty="0">
                <a:latin typeface="+mn-ea"/>
                <a:cs typeface="+mn-lt"/>
              </a:rPr>
              <a:t>1187</a:t>
            </a:r>
          </a:p>
          <a:p>
            <a:pPr marL="0" indent="0">
              <a:spcBef>
                <a:spcPts val="1300"/>
              </a:spcBef>
              <a:buNone/>
            </a:pPr>
            <a:r>
              <a:rPr lang="ja-JP" dirty="0">
                <a:latin typeface="+mn-ea"/>
                <a:cs typeface="+mn-lt"/>
              </a:rPr>
              <a:t>③</a:t>
            </a:r>
            <a:r>
              <a:rPr lang="ja-JP" altLang="en-US" dirty="0">
                <a:latin typeface="+mn-ea"/>
                <a:cs typeface="+mn-lt"/>
              </a:rPr>
              <a:t> </a:t>
            </a:r>
            <a:r>
              <a:rPr lang="en-US" altLang="ja-JP" dirty="0">
                <a:latin typeface="+mn-ea"/>
                <a:cs typeface="+mn-lt"/>
              </a:rPr>
              <a:t>1615</a:t>
            </a:r>
          </a:p>
          <a:p>
            <a:pPr marL="0" indent="0">
              <a:spcBef>
                <a:spcPts val="1300"/>
              </a:spcBef>
              <a:buNone/>
            </a:pPr>
            <a:r>
              <a:rPr lang="ja-JP" dirty="0">
                <a:latin typeface="+mn-ea"/>
                <a:cs typeface="+mn-lt"/>
              </a:rPr>
              <a:t>④ </a:t>
            </a:r>
            <a:r>
              <a:rPr lang="en-US" altLang="ja-JP" dirty="0">
                <a:latin typeface="+mn-ea"/>
                <a:cs typeface="+mn-lt"/>
              </a:rPr>
              <a:t>1895</a:t>
            </a:r>
            <a:r>
              <a:rPr lang="ja-JP" dirty="0">
                <a:latin typeface="+mn-ea"/>
                <a:cs typeface="+mn-lt"/>
              </a:rPr>
              <a:t/>
            </a:r>
            <a:br>
              <a:rPr lang="ja-JP" dirty="0">
                <a:latin typeface="+mn-ea"/>
                <a:cs typeface="+mn-lt"/>
              </a:rPr>
            </a:b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679975" y="497176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402368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76834" y="634413"/>
            <a:ext cx="8200695" cy="2226689"/>
          </a:xfrm>
        </p:spPr>
        <p:txBody>
          <a:bodyPr>
            <a:noAutofit/>
          </a:bodyPr>
          <a:lstStyle/>
          <a:p>
            <a:pPr algn="l"/>
            <a:r>
              <a:rPr lang="en-US" altLang="ja-JP" sz="3200" dirty="0">
                <a:latin typeface="ＭＳ Ｐゴシック"/>
                <a:ea typeface="ＭＳ Ｐゴシック"/>
                <a:cs typeface="+mj-lt"/>
              </a:rPr>
              <a:t>What do you call the festival often held in Osaka and elsewhere in which many people in high spirits pull draw-ropes attached to a float and make a mad dash around the streets?</a:t>
            </a:r>
            <a:endParaRPr lang="ja-JP" sz="3200">
              <a:latin typeface="ＭＳ Ｐゴシック"/>
              <a:ea typeface="ＭＳ Ｐゴシック"/>
              <a:cs typeface="+mj-lt"/>
            </a:endParaRPr>
          </a:p>
        </p:txBody>
      </p:sp>
      <p:sp>
        <p:nvSpPr>
          <p:cNvPr id="3" name="コンテンツ プレースホルダー 2"/>
          <p:cNvSpPr>
            <a:spLocks noGrp="1"/>
          </p:cNvSpPr>
          <p:nvPr>
            <p:ph idx="1"/>
          </p:nvPr>
        </p:nvSpPr>
        <p:spPr>
          <a:xfrm>
            <a:off x="2755244" y="3128971"/>
            <a:ext cx="5390455" cy="2652479"/>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Kenka</a:t>
            </a:r>
            <a:r>
              <a:rPr lang="en-US" altLang="ja-JP" dirty="0">
                <a:latin typeface="+mn-ea"/>
                <a:cs typeface="+mn-lt"/>
              </a:rPr>
              <a:t> Festival</a:t>
            </a:r>
            <a:endParaRPr lang="ja-JP" altLang="en-US" dirty="0">
              <a:latin typeface="+mn-ea"/>
              <a:cs typeface="+mn-lt"/>
            </a:endParaRPr>
          </a:p>
          <a:p>
            <a:pPr marL="0" indent="0">
              <a:spcBef>
                <a:spcPts val="1300"/>
              </a:spcBef>
              <a:buNone/>
            </a:pPr>
            <a:r>
              <a:rPr lang="ja-JP" dirty="0">
                <a:latin typeface="+mn-ea"/>
                <a:cs typeface="+mn-lt"/>
              </a:rPr>
              <a:t>② </a:t>
            </a:r>
            <a:r>
              <a:rPr lang="en-US" altLang="ja-JP" dirty="0" err="1">
                <a:latin typeface="+mn-ea"/>
                <a:cs typeface="+mn-lt"/>
              </a:rPr>
              <a:t>Danjiri</a:t>
            </a:r>
            <a:r>
              <a:rPr lang="en-US" altLang="ja-JP" dirty="0">
                <a:latin typeface="+mn-ea"/>
                <a:cs typeface="+mn-lt"/>
              </a:rPr>
              <a:t> Festival</a:t>
            </a:r>
          </a:p>
          <a:p>
            <a:pPr marL="0" indent="0">
              <a:spcBef>
                <a:spcPts val="1300"/>
              </a:spcBef>
              <a:buNone/>
            </a:pPr>
            <a:r>
              <a:rPr lang="ja-JP" dirty="0">
                <a:latin typeface="+mn-ea"/>
                <a:cs typeface="+mn-lt"/>
              </a:rPr>
              <a:t>③ </a:t>
            </a:r>
            <a:r>
              <a:rPr lang="en-US" altLang="ja-JP" dirty="0" err="1">
                <a:latin typeface="+mn-ea"/>
                <a:cs typeface="+mn-lt"/>
              </a:rPr>
              <a:t>Dontaku</a:t>
            </a:r>
            <a:r>
              <a:rPr lang="en-US" altLang="ja-JP" dirty="0">
                <a:latin typeface="+mn-ea"/>
                <a:cs typeface="+mn-lt"/>
              </a:rPr>
              <a:t> Festival</a:t>
            </a:r>
          </a:p>
          <a:p>
            <a:pPr marL="0" indent="0">
              <a:spcBef>
                <a:spcPts val="1300"/>
              </a:spcBef>
              <a:buNone/>
            </a:pPr>
            <a:r>
              <a:rPr lang="ja-JP" altLang="en-US" dirty="0">
                <a:latin typeface="+mn-ea"/>
                <a:cs typeface="+mn-lt"/>
              </a:rPr>
              <a:t>④</a:t>
            </a:r>
            <a:r>
              <a:rPr lang="ja-JP" dirty="0">
                <a:latin typeface="+mn-ea"/>
                <a:cs typeface="+mn-lt"/>
              </a:rPr>
              <a:t> </a:t>
            </a:r>
            <a:r>
              <a:rPr lang="en-US" altLang="ja-JP" dirty="0" err="1">
                <a:latin typeface="+mn-ea"/>
                <a:cs typeface="+mn-lt"/>
              </a:rPr>
              <a:t>Mikoshi</a:t>
            </a:r>
            <a:r>
              <a:rPr lang="en-US" altLang="ja-JP" dirty="0">
                <a:latin typeface="+mn-ea"/>
                <a:cs typeface="+mn-lt"/>
              </a:rPr>
              <a:t> Festival</a:t>
            </a: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9092" y="3762597"/>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73635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4" descr="A group of people standing in front of a crowd&#10;&#10;説明は自動で生成されたものです">
            <a:extLst>
              <a:ext uri="{FF2B5EF4-FFF2-40B4-BE49-F238E27FC236}">
                <a16:creationId xmlns:a16="http://schemas.microsoft.com/office/drawing/2014/main" id="{CA957C3D-8828-4B3B-9028-B410CA8588ED}"/>
              </a:ext>
            </a:extLst>
          </p:cNvPr>
          <p:cNvPicPr>
            <a:picLocks noChangeAspect="1"/>
          </p:cNvPicPr>
          <p:nvPr/>
        </p:nvPicPr>
        <p:blipFill>
          <a:blip r:embed="rId2"/>
          <a:stretch>
            <a:fillRect/>
          </a:stretch>
        </p:blipFill>
        <p:spPr>
          <a:xfrm>
            <a:off x="418475" y="3263562"/>
            <a:ext cx="2660754" cy="2004778"/>
          </a:xfrm>
          <a:prstGeom prst="rect">
            <a:avLst/>
          </a:prstGeom>
        </p:spPr>
      </p:pic>
      <p:sp>
        <p:nvSpPr>
          <p:cNvPr id="6" name="タイトル 3">
            <a:extLst>
              <a:ext uri="{FF2B5EF4-FFF2-40B4-BE49-F238E27FC236}">
                <a16:creationId xmlns:a16="http://schemas.microsoft.com/office/drawing/2014/main" id="{FF9B6EDA-AB88-4A62-8C5A-7DB3DBAEC603}"/>
              </a:ext>
            </a:extLst>
          </p:cNvPr>
          <p:cNvSpPr txBox="1">
            <a:spLocks/>
          </p:cNvSpPr>
          <p:nvPr/>
        </p:nvSpPr>
        <p:spPr>
          <a:xfrm>
            <a:off x="599048" y="634413"/>
            <a:ext cx="7942352"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What is the name of the dance that is held in Tokushima in August in which groups of people dance through the streets?</a:t>
            </a:r>
            <a:endParaRPr lang="ja-JP" altLang="en-US" sz="14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Awa </a:t>
            </a:r>
            <a:r>
              <a:rPr lang="en-US" altLang="ja-JP" dirty="0" err="1">
                <a:latin typeface="+mn-ea"/>
                <a:cs typeface="+mn-lt"/>
              </a:rPr>
              <a:t>Odori</a:t>
            </a:r>
            <a:endParaRPr lang="en-US" altLang="ja-JP" dirty="0">
              <a:latin typeface="+mn-ea"/>
              <a:cs typeface="+mn-lt"/>
            </a:endParaRPr>
          </a:p>
          <a:p>
            <a:pPr marL="0" indent="0">
              <a:spcBef>
                <a:spcPts val="1300"/>
              </a:spcBef>
              <a:buNone/>
            </a:pPr>
            <a:r>
              <a:rPr lang="ja-JP" dirty="0">
                <a:latin typeface="+mn-ea"/>
                <a:cs typeface="+mn-lt"/>
              </a:rPr>
              <a:t>② </a:t>
            </a:r>
            <a:r>
              <a:rPr lang="en-US" altLang="ja-JP" dirty="0" err="1">
                <a:latin typeface="+mn-ea"/>
                <a:cs typeface="+mn-lt"/>
              </a:rPr>
              <a:t>Miyako</a:t>
            </a:r>
            <a:r>
              <a:rPr lang="en-US" altLang="ja-JP" dirty="0">
                <a:latin typeface="+mn-ea"/>
                <a:cs typeface="+mn-lt"/>
              </a:rPr>
              <a:t> </a:t>
            </a:r>
            <a:r>
              <a:rPr lang="en-US" altLang="ja-JP" dirty="0" err="1">
                <a:latin typeface="+mn-ea"/>
                <a:cs typeface="+mn-lt"/>
              </a:rPr>
              <a:t>Odori</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Uchiwa</a:t>
            </a:r>
            <a:r>
              <a:rPr lang="en-US" altLang="ja-JP" dirty="0">
                <a:latin typeface="+mn-ea"/>
                <a:cs typeface="+mn-lt"/>
              </a:rPr>
              <a:t> </a:t>
            </a:r>
            <a:r>
              <a:rPr lang="en-US" altLang="ja-JP" dirty="0" err="1">
                <a:latin typeface="+mn-ea"/>
                <a:cs typeface="+mn-lt"/>
              </a:rPr>
              <a:t>Odori</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Tosa</a:t>
            </a:r>
            <a:r>
              <a:rPr lang="en-US" altLang="ja-JP" dirty="0">
                <a:latin typeface="+mn-ea"/>
                <a:cs typeface="+mn-lt"/>
              </a:rPr>
              <a:t> </a:t>
            </a:r>
            <a:r>
              <a:rPr lang="en-US" altLang="ja-JP" dirty="0" err="1">
                <a:latin typeface="+mn-ea"/>
                <a:cs typeface="+mn-lt"/>
              </a:rPr>
              <a:t>Odori</a:t>
            </a:r>
            <a:endParaRPr lang="ja-JP" altLang="en-US"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6706" y="2978493"/>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7767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D3FF17D8-0F14-4110-8A34-BDBAABFC1CFA}"/>
              </a:ext>
            </a:extLst>
          </p:cNvPr>
          <p:cNvPicPr>
            <a:picLocks noChangeAspect="1"/>
          </p:cNvPicPr>
          <p:nvPr/>
        </p:nvPicPr>
        <p:blipFill>
          <a:blip r:embed="rId2"/>
          <a:stretch>
            <a:fillRect/>
          </a:stretch>
        </p:blipFill>
        <p:spPr>
          <a:xfrm>
            <a:off x="413713" y="3258799"/>
            <a:ext cx="2657787" cy="2014303"/>
          </a:xfrm>
          <a:prstGeom prst="rect">
            <a:avLst/>
          </a:prstGeom>
        </p:spPr>
      </p:pic>
      <p:sp>
        <p:nvSpPr>
          <p:cNvPr id="4" name="タイトル 3"/>
          <p:cNvSpPr>
            <a:spLocks noGrp="1"/>
          </p:cNvSpPr>
          <p:nvPr>
            <p:ph type="title"/>
          </p:nvPr>
        </p:nvSpPr>
        <p:spPr>
          <a:xfrm>
            <a:off x="450108" y="900522"/>
            <a:ext cx="8512768" cy="1815724"/>
          </a:xfrm>
        </p:spPr>
        <p:txBody>
          <a:bodyPr>
            <a:noAutofit/>
          </a:bodyPr>
          <a:lstStyle/>
          <a:p>
            <a:pPr algn="l"/>
            <a:r>
              <a:rPr lang="en-US" sz="3600" dirty="0">
                <a:latin typeface="MS PGothic"/>
                <a:ea typeface="MS PGothic"/>
                <a:cs typeface="+mj-lt"/>
              </a:rPr>
              <a:t>Which vegetable is </a:t>
            </a:r>
            <a:r>
              <a:rPr lang="en-US" sz="3600" u="sng" dirty="0">
                <a:latin typeface="MS PGothic"/>
                <a:ea typeface="MS PGothic"/>
                <a:cs typeface="+mj-lt"/>
              </a:rPr>
              <a:t>not</a:t>
            </a:r>
            <a:r>
              <a:rPr lang="en-US" sz="3600" dirty="0">
                <a:latin typeface="MS PGothic"/>
                <a:ea typeface="MS PGothic"/>
                <a:cs typeface="+mj-lt"/>
              </a:rPr>
              <a:t> allowed to be eaten during the </a:t>
            </a:r>
            <a:r>
              <a:rPr lang="en-US" sz="3600" dirty="0" err="1">
                <a:latin typeface="MS PGothic"/>
                <a:ea typeface="MS PGothic"/>
                <a:cs typeface="+mj-lt"/>
              </a:rPr>
              <a:t>Yamagasa</a:t>
            </a:r>
            <a:r>
              <a:rPr lang="en-US" sz="3600" dirty="0">
                <a:latin typeface="MS PGothic"/>
                <a:ea typeface="MS PGothic"/>
                <a:cs typeface="+mj-lt"/>
              </a:rPr>
              <a:t> Festival in Fukuoka?</a:t>
            </a:r>
            <a:endParaRPr lang="en-US">
              <a:latin typeface="MS PGothic"/>
              <a:ea typeface="MS PGothic"/>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daikon radish</a:t>
            </a:r>
            <a:endParaRPr lang="ja-JP" altLang="en-US" dirty="0">
              <a:latin typeface="+mn-ea"/>
              <a:cs typeface="+mn-lt"/>
            </a:endParaRPr>
          </a:p>
          <a:p>
            <a:pPr marL="0" indent="0">
              <a:spcBef>
                <a:spcPts val="1300"/>
              </a:spcBef>
              <a:buNone/>
            </a:pPr>
            <a:r>
              <a:rPr lang="ja-JP" altLang="en-US" dirty="0">
                <a:latin typeface="+mn-ea"/>
                <a:cs typeface="+mn-lt"/>
              </a:rPr>
              <a:t>②</a:t>
            </a:r>
            <a:r>
              <a:rPr lang="ja-JP" dirty="0">
                <a:latin typeface="+mn-ea"/>
                <a:cs typeface="+mn-lt"/>
              </a:rPr>
              <a:t> </a:t>
            </a:r>
            <a:r>
              <a:rPr lang="en-US" altLang="ja-JP" dirty="0">
                <a:latin typeface="+mn-ea"/>
                <a:cs typeface="+mn-lt"/>
              </a:rPr>
              <a:t>garlic</a:t>
            </a:r>
          </a:p>
          <a:p>
            <a:pPr marL="0" indent="0">
              <a:spcBef>
                <a:spcPts val="1300"/>
              </a:spcBef>
              <a:buNone/>
            </a:pPr>
            <a:r>
              <a:rPr lang="ja-JP" altLang="en-US" dirty="0">
                <a:latin typeface="+mn-ea"/>
                <a:cs typeface="+mn-lt"/>
              </a:rPr>
              <a:t>③ </a:t>
            </a:r>
            <a:r>
              <a:rPr lang="en-US" altLang="ja-JP" dirty="0">
                <a:latin typeface="+mn-ea"/>
                <a:cs typeface="+mn-lt"/>
              </a:rPr>
              <a:t>cucumber</a:t>
            </a:r>
            <a:endParaRPr lang="ja-JP" altLang="en-US" dirty="0">
              <a:latin typeface="+mn-ea"/>
              <a:cs typeface="+mn-lt"/>
            </a:endParaRPr>
          </a:p>
          <a:p>
            <a:pPr marL="0" indent="0">
              <a:spcBef>
                <a:spcPts val="1300"/>
              </a:spcBef>
              <a:buNone/>
            </a:pPr>
            <a:r>
              <a:rPr lang="ja-JP" altLang="en-US" dirty="0">
                <a:latin typeface="+mn-ea"/>
                <a:cs typeface="+mn-lt"/>
              </a:rPr>
              <a:t>④ </a:t>
            </a:r>
            <a:r>
              <a:rPr lang="en-US" altLang="ja-JP" dirty="0">
                <a:latin typeface="+mn-ea"/>
                <a:cs typeface="+mn-lt"/>
              </a:rPr>
              <a:t>onion</a:t>
            </a:r>
            <a:endParaRPr lang="ja-JP" altLang="en-US"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80730" y="426821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610759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95A122D-C8B7-4E6F-8C83-D3120EF235CC}"/>
              </a:ext>
            </a:extLst>
          </p:cNvPr>
          <p:cNvPicPr>
            <a:picLocks noChangeAspect="1"/>
          </p:cNvPicPr>
          <p:nvPr/>
        </p:nvPicPr>
        <p:blipFill>
          <a:blip r:embed="rId2"/>
          <a:stretch>
            <a:fillRect/>
          </a:stretch>
        </p:blipFill>
        <p:spPr>
          <a:xfrm>
            <a:off x="423784" y="3267700"/>
            <a:ext cx="2712595" cy="2021486"/>
          </a:xfrm>
          <a:prstGeom prst="rect">
            <a:avLst/>
          </a:prstGeom>
        </p:spPr>
      </p:pic>
      <p:sp>
        <p:nvSpPr>
          <p:cNvPr id="6" name="タイトル 3">
            <a:extLst>
              <a:ext uri="{FF2B5EF4-FFF2-40B4-BE49-F238E27FC236}">
                <a16:creationId xmlns:a16="http://schemas.microsoft.com/office/drawing/2014/main" id="{FF9B6EDA-AB88-4A62-8C5A-7DB3DBAEC603}"/>
              </a:ext>
            </a:extLst>
          </p:cNvPr>
          <p:cNvSpPr txBox="1">
            <a:spLocks/>
          </p:cNvSpPr>
          <p:nvPr/>
        </p:nvSpPr>
        <p:spPr>
          <a:xfrm>
            <a:off x="652141" y="634413"/>
            <a:ext cx="7840832"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Which word was the origin of "</a:t>
            </a:r>
            <a:r>
              <a:rPr lang="en-US" altLang="ja-JP" sz="3600" dirty="0" err="1">
                <a:latin typeface="+mn-ea"/>
                <a:ea typeface="+mn-ea"/>
                <a:cs typeface="+mj-lt"/>
              </a:rPr>
              <a:t>dontaku</a:t>
            </a:r>
            <a:r>
              <a:rPr lang="en-US" altLang="ja-JP" sz="3600" dirty="0">
                <a:latin typeface="+mn-ea"/>
                <a:ea typeface="+mn-ea"/>
                <a:cs typeface="+mj-lt"/>
              </a:rPr>
              <a:t>" of the "Hakata </a:t>
            </a:r>
            <a:r>
              <a:rPr lang="en-US" altLang="ja-JP" sz="3600" dirty="0" err="1">
                <a:latin typeface="+mn-ea"/>
                <a:ea typeface="+mn-ea"/>
                <a:cs typeface="+mj-lt"/>
              </a:rPr>
              <a:t>Dontaku</a:t>
            </a:r>
            <a:r>
              <a:rPr lang="en-US" altLang="ja-JP" sz="3600" dirty="0">
                <a:latin typeface="+mn-ea"/>
                <a:ea typeface="+mn-ea"/>
                <a:cs typeface="+mj-lt"/>
              </a:rPr>
              <a:t>" Festival in Fukuoka?</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3408056" y="2996537"/>
            <a:ext cx="6245610"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"Don't tag" in English</a:t>
            </a:r>
          </a:p>
          <a:p>
            <a:pPr marL="0" indent="0">
              <a:spcBef>
                <a:spcPts val="1300"/>
              </a:spcBef>
              <a:buNone/>
            </a:pPr>
            <a:r>
              <a:rPr lang="ja-JP" altLang="en-US" dirty="0">
                <a:latin typeface="+mn-ea"/>
                <a:cs typeface="+mn-lt"/>
              </a:rPr>
              <a:t>② </a:t>
            </a:r>
            <a:r>
              <a:rPr lang="en-US" altLang="ja-JP" dirty="0">
                <a:latin typeface="+mn-ea"/>
                <a:cs typeface="+mn-lt"/>
              </a:rPr>
              <a:t>"Dong Tac" in Vietnamese</a:t>
            </a:r>
            <a:endParaRPr lang="ja-JP" altLang="en-US" dirty="0">
              <a:latin typeface="+mn-ea"/>
              <a:cs typeface="+mn-lt"/>
            </a:endParaRPr>
          </a:p>
          <a:p>
            <a:pPr marL="0" indent="0">
              <a:spcBef>
                <a:spcPts val="1300"/>
              </a:spcBef>
              <a:buNone/>
            </a:pPr>
            <a:r>
              <a:rPr lang="ja-JP" altLang="en-US" dirty="0">
                <a:latin typeface="+mn-ea"/>
                <a:cs typeface="+mn-lt"/>
              </a:rPr>
              <a:t>③ </a:t>
            </a:r>
            <a:r>
              <a:rPr lang="en-US" altLang="ja-JP" dirty="0">
                <a:latin typeface="+mn-ea"/>
                <a:cs typeface="+mn-lt"/>
              </a:rPr>
              <a:t>"</a:t>
            </a:r>
            <a:r>
              <a:rPr lang="en-US" altLang="ja-JP" dirty="0" err="1">
                <a:latin typeface="+mn-ea"/>
                <a:cs typeface="+mn-lt"/>
              </a:rPr>
              <a:t>Doma</a:t>
            </a:r>
            <a:r>
              <a:rPr lang="en-US" altLang="ja-JP" dirty="0">
                <a:latin typeface="+mn-ea"/>
                <a:cs typeface="+mn-lt"/>
              </a:rPr>
              <a:t> </a:t>
            </a:r>
            <a:r>
              <a:rPr lang="en-US" altLang="ja-JP" dirty="0" err="1">
                <a:latin typeface="+mn-ea"/>
                <a:cs typeface="+mn-lt"/>
              </a:rPr>
              <a:t>tak</a:t>
            </a:r>
            <a:r>
              <a:rPr lang="en-US" altLang="ja-JP" dirty="0">
                <a:latin typeface="+mn-ea"/>
                <a:cs typeface="+mn-lt"/>
              </a:rPr>
              <a:t>" in Russian</a:t>
            </a:r>
            <a:r>
              <a:rPr lang="ja-JP" dirty="0">
                <a:latin typeface="+mn-ea"/>
                <a:cs typeface="+mn-lt"/>
              </a:rPr>
              <a:t> </a:t>
            </a:r>
            <a:endParaRPr lang="ja-JP" altLang="en-US" dirty="0">
              <a:latin typeface="+mn-ea"/>
              <a:cs typeface="+mn-lt"/>
            </a:endParaRPr>
          </a:p>
          <a:p>
            <a:pPr marL="0" indent="0">
              <a:spcBef>
                <a:spcPts val="1300"/>
              </a:spcBef>
              <a:buNone/>
            </a:pPr>
            <a:r>
              <a:rPr lang="ja-JP" dirty="0">
                <a:latin typeface="+mn-ea"/>
                <a:cs typeface="+mn-lt"/>
              </a:rPr>
              <a:t>④</a:t>
            </a:r>
            <a:r>
              <a:rPr lang="ja-JP" altLang="en-US" dirty="0">
                <a:latin typeface="+mn-ea"/>
                <a:cs typeface="+mn-lt"/>
              </a:rPr>
              <a:t> </a:t>
            </a:r>
            <a:r>
              <a:rPr lang="en-US" altLang="ja-JP" dirty="0">
                <a:latin typeface="+mn-ea"/>
                <a:cs typeface="+mn-lt"/>
              </a:rPr>
              <a:t>"</a:t>
            </a:r>
            <a:r>
              <a:rPr lang="en-US" altLang="ja-JP" dirty="0" err="1">
                <a:latin typeface="+mn-ea"/>
                <a:cs typeface="+mn-lt"/>
              </a:rPr>
              <a:t>Zondag</a:t>
            </a:r>
            <a:r>
              <a:rPr lang="en-US" altLang="ja-JP" dirty="0">
                <a:latin typeface="+mn-ea"/>
                <a:cs typeface="+mn-lt"/>
              </a:rPr>
              <a:t>" in Dutch</a:t>
            </a:r>
            <a:endParaRPr lang="ja-JP" altLang="en-US"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408779" y="4947369"/>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063946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6AB7C21B-D82E-4FDE-996B-6F483E482115}"/>
              </a:ext>
            </a:extLst>
          </p:cNvPr>
          <p:cNvPicPr>
            <a:picLocks noChangeAspect="1"/>
          </p:cNvPicPr>
          <p:nvPr/>
        </p:nvPicPr>
        <p:blipFill>
          <a:blip r:embed="rId2"/>
          <a:stretch>
            <a:fillRect/>
          </a:stretch>
        </p:blipFill>
        <p:spPr>
          <a:xfrm>
            <a:off x="426205" y="3288546"/>
            <a:ext cx="2695262" cy="2017269"/>
          </a:xfrm>
          <a:prstGeom prst="rect">
            <a:avLst/>
          </a:prstGeom>
        </p:spPr>
      </p:pic>
      <p:sp>
        <p:nvSpPr>
          <p:cNvPr id="6" name="タイトル 3">
            <a:extLst>
              <a:ext uri="{FF2B5EF4-FFF2-40B4-BE49-F238E27FC236}">
                <a16:creationId xmlns:a16="http://schemas.microsoft.com/office/drawing/2014/main" id="{FF9B6EDA-AB88-4A62-8C5A-7DB3DBAEC603}"/>
              </a:ext>
            </a:extLst>
          </p:cNvPr>
          <p:cNvSpPr txBox="1">
            <a:spLocks/>
          </p:cNvSpPr>
          <p:nvPr/>
        </p:nvSpPr>
        <p:spPr>
          <a:xfrm>
            <a:off x="599048" y="634413"/>
            <a:ext cx="8017302"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Which prefecture performs a traditional dance called "</a:t>
            </a:r>
            <a:r>
              <a:rPr lang="en-US" altLang="ja-JP" sz="3200" dirty="0" err="1">
                <a:latin typeface="+mn-ea"/>
                <a:ea typeface="+mn-ea"/>
                <a:cs typeface="+mj-lt"/>
              </a:rPr>
              <a:t>Eisā</a:t>
            </a:r>
            <a:r>
              <a:rPr lang="en-US" altLang="ja-JP" sz="3200" dirty="0">
                <a:latin typeface="+mn-ea"/>
                <a:ea typeface="+mn-ea"/>
                <a:cs typeface="+mj-lt"/>
              </a:rPr>
              <a:t>" during the festival of </a:t>
            </a:r>
            <a:r>
              <a:rPr lang="en-US" altLang="ja-JP" sz="3200" dirty="0" err="1">
                <a:latin typeface="+mn-ea"/>
                <a:ea typeface="+mn-ea"/>
                <a:cs typeface="+mj-lt"/>
              </a:rPr>
              <a:t>Obon</a:t>
            </a:r>
            <a:r>
              <a:rPr lang="en-US" altLang="ja-JP" sz="3200" dirty="0">
                <a:latin typeface="+mn-ea"/>
                <a:ea typeface="+mn-ea"/>
                <a:cs typeface="+mj-lt"/>
              </a:rPr>
              <a:t> (to honor the departed spirits of one's ancestors)?</a:t>
            </a:r>
            <a:endParaRPr lang="ja-JP" altLang="en-US" sz="1400" dirty="0">
              <a:latin typeface="+mn-ea"/>
              <a:ea typeface="+mn-ea"/>
              <a:cs typeface="+mj-lt"/>
            </a:endParaRPr>
          </a:p>
        </p:txBody>
      </p:sp>
      <p:sp>
        <p:nvSpPr>
          <p:cNvPr id="3" name="コンテンツ プレースホルダー 2"/>
          <p:cNvSpPr>
            <a:spLocks noGrp="1"/>
          </p:cNvSpPr>
          <p:nvPr>
            <p:ph idx="1"/>
          </p:nvPr>
        </p:nvSpPr>
        <p:spPr>
          <a:xfrm>
            <a:off x="3408056" y="2996537"/>
            <a:ext cx="5090652"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Okinawa</a:t>
            </a:r>
          </a:p>
          <a:p>
            <a:pPr marL="0" indent="0">
              <a:spcBef>
                <a:spcPts val="1300"/>
              </a:spcBef>
              <a:buNone/>
            </a:pPr>
            <a:r>
              <a:rPr lang="ja-JP" altLang="en-US" dirty="0">
                <a:latin typeface="+mn-ea"/>
                <a:cs typeface="+mn-lt"/>
              </a:rPr>
              <a:t>② </a:t>
            </a:r>
            <a:r>
              <a:rPr lang="en-US" altLang="ja-JP" dirty="0">
                <a:latin typeface="+mn-ea"/>
                <a:cs typeface="+mn-lt"/>
              </a:rPr>
              <a:t>Hokkaido</a:t>
            </a:r>
          </a:p>
          <a:p>
            <a:pPr marL="0" indent="0">
              <a:spcBef>
                <a:spcPts val="1300"/>
              </a:spcBef>
              <a:buNone/>
            </a:pPr>
            <a:r>
              <a:rPr lang="ja-JP" altLang="en-US" dirty="0">
                <a:latin typeface="+mn-ea"/>
                <a:cs typeface="+mn-lt"/>
              </a:rPr>
              <a:t>③ </a:t>
            </a:r>
            <a:r>
              <a:rPr lang="en-US" altLang="ja-JP" dirty="0">
                <a:latin typeface="+mn-ea"/>
                <a:cs typeface="+mn-lt"/>
              </a:rPr>
              <a:t>Kyoto</a:t>
            </a:r>
          </a:p>
          <a:p>
            <a:pPr marL="0" indent="0">
              <a:spcBef>
                <a:spcPts val="1300"/>
              </a:spcBef>
              <a:buNone/>
            </a:pPr>
            <a:r>
              <a:rPr lang="ja-JP" altLang="en-US" dirty="0">
                <a:latin typeface="+mn-ea"/>
                <a:cs typeface="+mn-lt"/>
              </a:rPr>
              <a:t>④ </a:t>
            </a:r>
            <a:r>
              <a:rPr lang="en-US" altLang="ja-JP" dirty="0">
                <a:latin typeface="+mn-ea"/>
                <a:cs typeface="+mn-lt"/>
              </a:rPr>
              <a:t>Fukuoka</a:t>
            </a:r>
            <a:endParaRPr lang="ja-JP" altLang="en-US"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80730" y="2992517"/>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75504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03055" y="891267"/>
            <a:ext cx="7940359" cy="1815724"/>
          </a:xfrm>
        </p:spPr>
        <p:txBody>
          <a:bodyPr>
            <a:noAutofit/>
          </a:bodyPr>
          <a:lstStyle/>
          <a:p>
            <a:pPr algn="l"/>
            <a:r>
              <a:rPr lang="en-US" altLang="ja-JP" sz="3200" dirty="0">
                <a:latin typeface="+mn-ea"/>
                <a:ea typeface="+mn-ea"/>
                <a:cs typeface="+mj-lt"/>
              </a:rPr>
              <a:t>In the nursery song "Mura-</a:t>
            </a:r>
            <a:r>
              <a:rPr lang="en-US" altLang="ja-JP" sz="3200" dirty="0" err="1">
                <a:latin typeface="+mn-ea"/>
                <a:ea typeface="+mn-ea"/>
                <a:cs typeface="+mj-lt"/>
              </a:rPr>
              <a:t>matsuri</a:t>
            </a:r>
            <a:r>
              <a:rPr lang="en-US" altLang="ja-JP" sz="3200" dirty="0">
                <a:latin typeface="+mn-ea"/>
                <a:ea typeface="+mn-ea"/>
                <a:cs typeface="+mj-lt"/>
              </a:rPr>
              <a:t>," how are the sounds of </a:t>
            </a:r>
            <a:r>
              <a:rPr lang="en-US" altLang="ja-JP" sz="3200" dirty="0" err="1">
                <a:latin typeface="+mn-ea"/>
                <a:ea typeface="+mn-ea"/>
                <a:cs typeface="+mj-lt"/>
              </a:rPr>
              <a:t>taiko</a:t>
            </a:r>
            <a:r>
              <a:rPr lang="en-US" altLang="ja-JP" sz="3200" dirty="0">
                <a:latin typeface="+mn-ea"/>
                <a:ea typeface="+mn-ea"/>
                <a:cs typeface="+mj-lt"/>
              </a:rPr>
              <a:t> drums and </a:t>
            </a:r>
            <a:r>
              <a:rPr lang="en-US" altLang="ja-JP" sz="3200" dirty="0" err="1">
                <a:latin typeface="+mn-ea"/>
                <a:ea typeface="+mn-ea"/>
                <a:cs typeface="+mj-lt"/>
              </a:rPr>
              <a:t>fue</a:t>
            </a:r>
            <a:r>
              <a:rPr lang="en-US" altLang="ja-JP" sz="3200" dirty="0">
                <a:latin typeface="+mn-ea"/>
                <a:ea typeface="+mn-ea"/>
                <a:cs typeface="+mj-lt"/>
              </a:rPr>
              <a:t> flutes described?</a:t>
            </a:r>
            <a:endParaRPr lang="en-US" altLang="ja-JP" sz="4000" dirty="0">
              <a:latin typeface="+mn-ea"/>
              <a:ea typeface="+mn-ea"/>
            </a:endParaRPr>
          </a:p>
        </p:txBody>
      </p:sp>
      <p:sp>
        <p:nvSpPr>
          <p:cNvPr id="3" name="コンテンツ プレースホルダー 2"/>
          <p:cNvSpPr>
            <a:spLocks noGrp="1"/>
          </p:cNvSpPr>
          <p:nvPr>
            <p:ph idx="1"/>
          </p:nvPr>
        </p:nvSpPr>
        <p:spPr>
          <a:xfrm>
            <a:off x="2742164" y="2996537"/>
            <a:ext cx="4964033"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dondon</a:t>
            </a:r>
            <a:r>
              <a:rPr lang="en-US" altLang="ja-JP" dirty="0">
                <a:latin typeface="+mn-ea"/>
                <a:cs typeface="+mn-lt"/>
              </a:rPr>
              <a:t> </a:t>
            </a:r>
            <a:r>
              <a:rPr lang="en-US" altLang="ja-JP" dirty="0" err="1">
                <a:latin typeface="+mn-ea"/>
                <a:cs typeface="+mn-lt"/>
              </a:rPr>
              <a:t>pīpī</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dondon</a:t>
            </a:r>
            <a:r>
              <a:rPr lang="en-US" altLang="ja-JP" dirty="0">
                <a:latin typeface="+mn-ea"/>
                <a:cs typeface="+mn-lt"/>
              </a:rPr>
              <a:t> </a:t>
            </a:r>
            <a:r>
              <a:rPr lang="en-US" altLang="ja-JP" dirty="0" err="1">
                <a:latin typeface="+mn-ea"/>
                <a:cs typeface="+mn-lt"/>
              </a:rPr>
              <a:t>pīhyara</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dondon</a:t>
            </a:r>
            <a:r>
              <a:rPr lang="en-US" altLang="ja-JP" dirty="0">
                <a:latin typeface="+mn-ea"/>
                <a:cs typeface="+mn-lt"/>
              </a:rPr>
              <a:t> </a:t>
            </a:r>
            <a:r>
              <a:rPr lang="en-US" altLang="ja-JP" dirty="0" err="1">
                <a:latin typeface="+mn-ea"/>
                <a:cs typeface="+mn-lt"/>
              </a:rPr>
              <a:t>hyarara</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dondon</a:t>
            </a:r>
            <a:r>
              <a:rPr lang="en-US" altLang="ja-JP" dirty="0">
                <a:latin typeface="+mn-ea"/>
                <a:cs typeface="+mn-lt"/>
              </a:rPr>
              <a:t> </a:t>
            </a:r>
            <a:r>
              <a:rPr lang="en-US" altLang="ja-JP" dirty="0" err="1">
                <a:latin typeface="+mn-ea"/>
                <a:cs typeface="+mn-lt"/>
              </a:rPr>
              <a:t>piroro</a:t>
            </a:r>
            <a:endParaRPr lang="en-US" altLang="ja-JP" sz="3200"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2710804" y="429082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23657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94215" y="743186"/>
            <a:ext cx="7749141" cy="1815724"/>
          </a:xfrm>
        </p:spPr>
        <p:txBody>
          <a:bodyPr>
            <a:noAutofit/>
          </a:bodyPr>
          <a:lstStyle/>
          <a:p>
            <a:pPr algn="l"/>
            <a:r>
              <a:rPr lang="en-US" altLang="ja-JP" sz="3600" dirty="0">
                <a:latin typeface="+mn-ea"/>
                <a:ea typeface="+mn-ea"/>
                <a:cs typeface="+mj-lt"/>
              </a:rPr>
              <a:t>Which one of the following songs has been sung by the singer </a:t>
            </a:r>
            <a:r>
              <a:rPr lang="en-US" altLang="ja-JP" sz="3600" dirty="0" err="1">
                <a:latin typeface="+mn-ea"/>
                <a:ea typeface="+mn-ea"/>
                <a:cs typeface="+mj-lt"/>
              </a:rPr>
              <a:t>Hibari</a:t>
            </a:r>
            <a:r>
              <a:rPr lang="en-US" altLang="ja-JP" sz="3600" dirty="0">
                <a:latin typeface="+mn-ea"/>
                <a:ea typeface="+mn-ea"/>
                <a:cs typeface="+mj-lt"/>
              </a:rPr>
              <a:t> </a:t>
            </a:r>
            <a:r>
              <a:rPr lang="en-US" altLang="ja-JP" sz="3600" dirty="0" err="1">
                <a:latin typeface="+mn-ea"/>
                <a:ea typeface="+mn-ea"/>
                <a:cs typeface="+mj-lt"/>
              </a:rPr>
              <a:t>Misora</a:t>
            </a:r>
            <a:r>
              <a:rPr lang="en-US" altLang="ja-JP" sz="3600" dirty="0">
                <a:latin typeface="+mn-ea"/>
                <a:ea typeface="+mn-ea"/>
                <a:cs typeface="+mj-lt"/>
              </a:rPr>
              <a:t>?</a:t>
            </a:r>
            <a:endParaRPr lang="ja-JP" sz="1600" dirty="0">
              <a:latin typeface="+mn-ea"/>
              <a:ea typeface="+mn-ea"/>
              <a:cs typeface="+mj-lt"/>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Omatsuri</a:t>
            </a:r>
            <a:r>
              <a:rPr lang="en-US" altLang="ja-JP" dirty="0">
                <a:latin typeface="+mn-ea"/>
                <a:cs typeface="+mn-lt"/>
              </a:rPr>
              <a:t> Mambo</a:t>
            </a:r>
            <a:endParaRPr lang="ja-JP" dirty="0">
              <a:latin typeface="+mn-ea"/>
              <a:cs typeface="+mn-lt"/>
            </a:endParaRPr>
          </a:p>
          <a:p>
            <a:pPr marL="0" indent="0">
              <a:spcBef>
                <a:spcPts val="1300"/>
              </a:spcBef>
              <a:buNone/>
            </a:pPr>
            <a:r>
              <a:rPr lang="ja-JP" dirty="0">
                <a:latin typeface="+mn-ea"/>
                <a:cs typeface="+mn-lt"/>
              </a:rPr>
              <a:t>② </a:t>
            </a:r>
            <a:r>
              <a:rPr lang="en-US" altLang="ja-JP" dirty="0" err="1">
                <a:latin typeface="+mn-ea"/>
                <a:cs typeface="+mn-lt"/>
              </a:rPr>
              <a:t>Omatsuri</a:t>
            </a:r>
            <a:r>
              <a:rPr lang="en-US" altLang="ja-JP" dirty="0">
                <a:latin typeface="+mn-ea"/>
                <a:cs typeface="+mn-lt"/>
              </a:rPr>
              <a:t> Samba</a:t>
            </a:r>
          </a:p>
          <a:p>
            <a:pPr marL="0" indent="0">
              <a:spcBef>
                <a:spcPts val="1300"/>
              </a:spcBef>
              <a:buNone/>
            </a:pPr>
            <a:r>
              <a:rPr lang="ja-JP" dirty="0">
                <a:latin typeface="+mn-ea"/>
                <a:cs typeface="+mn-lt"/>
              </a:rPr>
              <a:t>③ </a:t>
            </a:r>
            <a:r>
              <a:rPr lang="en-US" altLang="ja-JP" dirty="0" err="1">
                <a:latin typeface="+mn-ea"/>
                <a:cs typeface="+mn-lt"/>
              </a:rPr>
              <a:t>Omatsuri</a:t>
            </a:r>
            <a:r>
              <a:rPr lang="en-US" altLang="ja-JP" dirty="0">
                <a:latin typeface="+mn-ea"/>
                <a:cs typeface="+mn-lt"/>
              </a:rPr>
              <a:t> Rock</a:t>
            </a:r>
          </a:p>
          <a:p>
            <a:pPr marL="0" indent="0">
              <a:spcBef>
                <a:spcPts val="1300"/>
              </a:spcBef>
              <a:buNone/>
            </a:pPr>
            <a:r>
              <a:rPr lang="ja-JP" dirty="0">
                <a:latin typeface="+mn-ea"/>
                <a:cs typeface="+mn-lt"/>
              </a:rPr>
              <a:t>④ </a:t>
            </a:r>
            <a:r>
              <a:rPr lang="en-US" altLang="ja-JP" dirty="0" err="1">
                <a:latin typeface="+mn-ea"/>
                <a:cs typeface="+mn-lt"/>
              </a:rPr>
              <a:t>Omatsuri</a:t>
            </a:r>
            <a:r>
              <a:rPr lang="en-US" altLang="ja-JP" dirty="0">
                <a:latin typeface="+mn-ea"/>
                <a:cs typeface="+mn-lt"/>
              </a:rPr>
              <a:t> Waltz</a:t>
            </a: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3581" y="298179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53314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person, outdoor, person, grass&#10;&#10;非常に高い精度で生成された説明">
            <a:extLst>
              <a:ext uri="{FF2B5EF4-FFF2-40B4-BE49-F238E27FC236}">
                <a16:creationId xmlns:a16="http://schemas.microsoft.com/office/drawing/2014/main" id="{1920C5B7-3C35-431D-8CD3-7C3D5EF733F8}"/>
              </a:ext>
            </a:extLst>
          </p:cNvPr>
          <p:cNvPicPr>
            <a:picLocks noChangeAspect="1"/>
          </p:cNvPicPr>
          <p:nvPr/>
        </p:nvPicPr>
        <p:blipFill>
          <a:blip r:embed="rId2"/>
          <a:stretch>
            <a:fillRect/>
          </a:stretch>
        </p:blipFill>
        <p:spPr>
          <a:xfrm>
            <a:off x="404734" y="3263562"/>
            <a:ext cx="2725711" cy="1929827"/>
          </a:xfrm>
          <a:prstGeom prst="rect">
            <a:avLst/>
          </a:prstGeom>
        </p:spPr>
      </p:pic>
      <p:sp>
        <p:nvSpPr>
          <p:cNvPr id="4" name="タイトル 3"/>
          <p:cNvSpPr>
            <a:spLocks noGrp="1"/>
          </p:cNvSpPr>
          <p:nvPr>
            <p:ph type="title"/>
          </p:nvPr>
        </p:nvSpPr>
        <p:spPr>
          <a:xfrm>
            <a:off x="946657" y="791333"/>
            <a:ext cx="7250350" cy="1815724"/>
          </a:xfrm>
        </p:spPr>
        <p:txBody>
          <a:bodyPr>
            <a:noAutofit/>
          </a:bodyPr>
          <a:lstStyle/>
          <a:p>
            <a:pPr algn="l"/>
            <a:r>
              <a:rPr lang="en-US" altLang="ja-JP" sz="3600" dirty="0">
                <a:latin typeface="+mn-ea"/>
                <a:ea typeface="+mn-ea"/>
                <a:cs typeface="+mj-lt"/>
              </a:rPr>
              <a:t>What do people who carry </a:t>
            </a:r>
            <a:r>
              <a:rPr lang="en-US" altLang="ja-JP" sz="3600" dirty="0" err="1">
                <a:latin typeface="+mn-ea"/>
                <a:ea typeface="+mn-ea"/>
                <a:cs typeface="+mj-lt"/>
              </a:rPr>
              <a:t>omikoshi</a:t>
            </a:r>
            <a:r>
              <a:rPr lang="en-US" altLang="ja-JP" sz="3600" dirty="0">
                <a:latin typeface="+mn-ea"/>
                <a:ea typeface="+mn-ea"/>
                <a:cs typeface="+mj-lt"/>
              </a:rPr>
              <a:t> portable shrines wear on their feet?</a:t>
            </a:r>
            <a:endParaRPr lang="ja-JP" sz="1600" dirty="0">
              <a:latin typeface="+mn-ea"/>
              <a:ea typeface="+mn-ea"/>
              <a:cs typeface="+mj-lt"/>
            </a:endParaRPr>
          </a:p>
        </p:txBody>
      </p:sp>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geta</a:t>
            </a:r>
            <a:endParaRPr 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zōri</a:t>
            </a:r>
            <a:endParaRPr 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waraji</a:t>
            </a:r>
            <a:endParaRPr lang="en-US" altLang="ja-JP" dirty="0">
              <a:latin typeface="+mn-ea"/>
              <a:cs typeface="+mn-lt"/>
            </a:endParaRPr>
          </a:p>
          <a:p>
            <a:pPr marL="0" indent="0">
              <a:spcBef>
                <a:spcPts val="1300"/>
              </a:spcBef>
              <a:buNone/>
            </a:pPr>
            <a:r>
              <a:rPr lang="ja-JP" dirty="0">
                <a:latin typeface="+mn-ea"/>
                <a:cs typeface="+mn-lt"/>
              </a:rPr>
              <a:t>④ </a:t>
            </a:r>
            <a:r>
              <a:rPr lang="en-US" altLang="ja-JP" dirty="0" err="1">
                <a:latin typeface="+mn-ea"/>
                <a:cs typeface="+mn-lt"/>
              </a:rPr>
              <a:t>jikatabi</a:t>
            </a:r>
            <a:r>
              <a:rPr lang="ja-JP" dirty="0">
                <a:latin typeface="+mn-ea"/>
                <a:cs typeface="+mn-lt"/>
              </a:rPr>
              <a:t/>
            </a:r>
            <a:br>
              <a:rPr lang="ja-JP" dirty="0">
                <a:latin typeface="+mn-ea"/>
                <a:cs typeface="+mn-lt"/>
              </a:rPr>
            </a:br>
            <a:endParaRPr lang="ja-JP"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3368239" y="4928156"/>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72047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785374" y="662179"/>
            <a:ext cx="7579927" cy="2226689"/>
          </a:xfrm>
        </p:spPr>
        <p:txBody>
          <a:bodyPr>
            <a:noAutofit/>
          </a:bodyPr>
          <a:lstStyle/>
          <a:p>
            <a:pPr algn="l"/>
            <a:r>
              <a:rPr lang="en-US" altLang="ja-JP" sz="3200" dirty="0">
                <a:latin typeface="+mn-ea"/>
                <a:ea typeface="+mn-ea"/>
                <a:cs typeface="+mj-lt"/>
              </a:rPr>
              <a:t>A Kyoto festival held in May is named after a plant. Which of the following plants is it named after?</a:t>
            </a:r>
            <a:endParaRPr lang="ja-JP" sz="1400" dirty="0">
              <a:latin typeface="+mn-ea"/>
              <a:ea typeface="+mn-ea"/>
              <a:cs typeface="+mj-lt"/>
            </a:endParaRPr>
          </a:p>
        </p:txBody>
      </p:sp>
      <p:sp>
        <p:nvSpPr>
          <p:cNvPr id="3" name="コンテンツ プレースホルダー 2"/>
          <p:cNvSpPr>
            <a:spLocks noGrp="1"/>
          </p:cNvSpPr>
          <p:nvPr>
            <p:ph idx="1"/>
          </p:nvPr>
        </p:nvSpPr>
        <p:spPr>
          <a:xfrm>
            <a:off x="2755244" y="2990258"/>
            <a:ext cx="5390455" cy="2652479"/>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Fuji (Wisteria)</a:t>
            </a:r>
          </a:p>
          <a:p>
            <a:pPr marL="0" indent="0">
              <a:spcBef>
                <a:spcPts val="1300"/>
              </a:spcBef>
              <a:buNone/>
            </a:pPr>
            <a:r>
              <a:rPr lang="ja-JP" altLang="en-US" dirty="0">
                <a:latin typeface="+mn-ea"/>
                <a:cs typeface="+mn-lt"/>
              </a:rPr>
              <a:t>② </a:t>
            </a:r>
            <a:r>
              <a:rPr lang="en-US" altLang="ja-JP" dirty="0" err="1">
                <a:latin typeface="+mn-ea"/>
                <a:cs typeface="+mn-lt"/>
              </a:rPr>
              <a:t>Ayame</a:t>
            </a:r>
            <a:r>
              <a:rPr lang="en-US" altLang="ja-JP" dirty="0">
                <a:latin typeface="+mn-ea"/>
                <a:cs typeface="+mn-lt"/>
              </a:rPr>
              <a:t> (Iris)</a:t>
            </a:r>
          </a:p>
          <a:p>
            <a:pPr marL="0" indent="0">
              <a:spcBef>
                <a:spcPts val="1300"/>
              </a:spcBef>
              <a:buNone/>
            </a:pPr>
            <a:r>
              <a:rPr lang="ja-JP" altLang="en-US" dirty="0">
                <a:latin typeface="+mn-ea"/>
                <a:cs typeface="+mn-lt"/>
              </a:rPr>
              <a:t>③</a:t>
            </a:r>
            <a:r>
              <a:rPr lang="ja-JP" dirty="0">
                <a:latin typeface="+mn-ea"/>
                <a:cs typeface="+mn-lt"/>
              </a:rPr>
              <a:t> </a:t>
            </a:r>
            <a:r>
              <a:rPr lang="en-US" altLang="ja-JP" dirty="0" err="1">
                <a:latin typeface="+mn-ea"/>
                <a:cs typeface="+mn-lt"/>
              </a:rPr>
              <a:t>Aoi</a:t>
            </a:r>
            <a:r>
              <a:rPr lang="en-US" altLang="ja-JP" dirty="0">
                <a:latin typeface="+mn-ea"/>
                <a:cs typeface="+mn-lt"/>
              </a:rPr>
              <a:t> (Hollyhock)</a:t>
            </a:r>
          </a:p>
          <a:p>
            <a:pPr marL="0" indent="0">
              <a:spcBef>
                <a:spcPts val="1300"/>
              </a:spcBef>
              <a:buNone/>
            </a:pPr>
            <a:r>
              <a:rPr lang="ja-JP" altLang="en-US" dirty="0">
                <a:latin typeface="+mn-ea"/>
                <a:cs typeface="+mn-lt"/>
              </a:rPr>
              <a:t>④ </a:t>
            </a:r>
            <a:r>
              <a:rPr lang="en-US" altLang="ja-JP" dirty="0" err="1">
                <a:latin typeface="+mn-ea"/>
                <a:cs typeface="+mn-lt"/>
              </a:rPr>
              <a:t>Hasu</a:t>
            </a:r>
            <a:r>
              <a:rPr lang="en-US" altLang="ja-JP" dirty="0">
                <a:latin typeface="+mn-ea"/>
                <a:cs typeface="+mn-lt"/>
              </a:rPr>
              <a:t> (Lotus)</a:t>
            </a:r>
            <a:endParaRPr lang="ja-JP" altLang="en-US"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25068" y="4260967"/>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6126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3">
            <a:extLst>
              <a:ext uri="{FF2B5EF4-FFF2-40B4-BE49-F238E27FC236}">
                <a16:creationId xmlns:a16="http://schemas.microsoft.com/office/drawing/2014/main" id="{1A818418-F229-410C-8FB0-EC5FE976BCB7}"/>
              </a:ext>
            </a:extLst>
          </p:cNvPr>
          <p:cNvSpPr txBox="1">
            <a:spLocks/>
          </p:cNvSpPr>
          <p:nvPr/>
        </p:nvSpPr>
        <p:spPr>
          <a:xfrm>
            <a:off x="315552" y="634413"/>
            <a:ext cx="8512474"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Which of the following plants is commonly sold at the </a:t>
            </a:r>
            <a:r>
              <a:rPr lang="en-US" altLang="ja-JP" sz="3600" dirty="0" err="1">
                <a:latin typeface="+mn-ea"/>
                <a:ea typeface="+mn-ea"/>
                <a:cs typeface="+mj-lt"/>
              </a:rPr>
              <a:t>Iriya</a:t>
            </a:r>
            <a:r>
              <a:rPr lang="en-US" altLang="ja-JP" sz="3600" dirty="0">
                <a:latin typeface="+mn-ea"/>
                <a:ea typeface="+mn-ea"/>
                <a:cs typeface="+mj-lt"/>
              </a:rPr>
              <a:t> </a:t>
            </a:r>
            <a:r>
              <a:rPr lang="en-US" altLang="ja-JP" sz="3600" dirty="0" err="1">
                <a:latin typeface="+mn-ea"/>
                <a:ea typeface="+mn-ea"/>
                <a:cs typeface="+mj-lt"/>
              </a:rPr>
              <a:t>Kishimojin</a:t>
            </a:r>
            <a:r>
              <a:rPr lang="en-US" altLang="ja-JP" sz="3600" dirty="0">
                <a:latin typeface="+mn-ea"/>
                <a:ea typeface="+mn-ea"/>
                <a:cs typeface="+mj-lt"/>
              </a:rPr>
              <a:t> festival in July?</a:t>
            </a:r>
            <a:endParaRPr lang="ja-JP" altLang="en-US" sz="1600" dirty="0">
              <a:latin typeface="+mn-ea"/>
              <a:ea typeface="+mn-ea"/>
              <a:cs typeface="+mj-lt"/>
            </a:endParaRPr>
          </a:p>
        </p:txBody>
      </p:sp>
      <p:sp>
        <p:nvSpPr>
          <p:cNvPr id="3" name="コンテンツ プレースホルダー 2"/>
          <p:cNvSpPr>
            <a:spLocks noGrp="1"/>
          </p:cNvSpPr>
          <p:nvPr>
            <p:ph idx="1"/>
          </p:nvPr>
        </p:nvSpPr>
        <p:spPr>
          <a:xfrm>
            <a:off x="2742164" y="2996537"/>
            <a:ext cx="4964033"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a sunflower</a:t>
            </a:r>
            <a:r>
              <a:rPr lang="ja-JP" dirty="0">
                <a:latin typeface="+mn-ea"/>
                <a:cs typeface="+mn-lt"/>
              </a:rPr>
              <a:t> </a:t>
            </a:r>
            <a:endParaRPr lang="ja-JP" altLang="en-US" dirty="0">
              <a:latin typeface="+mn-ea"/>
              <a:cs typeface="+mn-lt"/>
            </a:endParaRPr>
          </a:p>
          <a:p>
            <a:pPr marL="0" indent="0">
              <a:spcBef>
                <a:spcPts val="1300"/>
              </a:spcBef>
              <a:buNone/>
            </a:pPr>
            <a:r>
              <a:rPr lang="ja-JP" altLang="en-US" dirty="0">
                <a:latin typeface="+mn-ea"/>
                <a:cs typeface="+mn-lt"/>
              </a:rPr>
              <a:t>② </a:t>
            </a:r>
            <a:r>
              <a:rPr lang="en-US" altLang="ja-JP" dirty="0">
                <a:latin typeface="+mn-ea"/>
                <a:cs typeface="+mn-lt"/>
              </a:rPr>
              <a:t>a morning glory</a:t>
            </a:r>
            <a:endParaRPr lang="ja-JP" altLang="en-US" dirty="0">
              <a:latin typeface="+mn-ea"/>
              <a:cs typeface="+mn-lt"/>
            </a:endParaRPr>
          </a:p>
          <a:p>
            <a:pPr marL="0" indent="0">
              <a:spcBef>
                <a:spcPts val="1300"/>
              </a:spcBef>
              <a:buNone/>
            </a:pPr>
            <a:r>
              <a:rPr lang="ja-JP" dirty="0">
                <a:latin typeface="+mn-ea"/>
                <a:cs typeface="+mn-lt"/>
              </a:rPr>
              <a:t>③ </a:t>
            </a:r>
            <a:r>
              <a:rPr lang="en-US" altLang="ja-JP" dirty="0">
                <a:latin typeface="+mn-ea"/>
                <a:cs typeface="+mn-lt"/>
              </a:rPr>
              <a:t>a hydrangea</a:t>
            </a:r>
          </a:p>
          <a:p>
            <a:pPr marL="0" indent="0">
              <a:spcBef>
                <a:spcPts val="1300"/>
              </a:spcBef>
              <a:buNone/>
            </a:pPr>
            <a:r>
              <a:rPr lang="ja-JP" dirty="0">
                <a:latin typeface="+mn-ea"/>
                <a:cs typeface="+mn-lt"/>
              </a:rPr>
              <a:t>④ </a:t>
            </a:r>
            <a:r>
              <a:rPr lang="en-US" altLang="ja-JP" dirty="0">
                <a:latin typeface="+mn-ea"/>
                <a:cs typeface="+mn-lt"/>
              </a:rPr>
              <a:t>a </a:t>
            </a:r>
            <a:r>
              <a:rPr lang="en-US" altLang="ja-JP" dirty="0" err="1">
                <a:latin typeface="+mn-ea"/>
                <a:cs typeface="+mn-lt"/>
              </a:rPr>
              <a:t>balloonflower</a:t>
            </a:r>
            <a:endParaRPr lang="ja-JP" altLang="en-US" sz="3200"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10804" y="362499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08614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3">
            <a:extLst>
              <a:ext uri="{FF2B5EF4-FFF2-40B4-BE49-F238E27FC236}">
                <a16:creationId xmlns:a16="http://schemas.microsoft.com/office/drawing/2014/main" id="{1A818418-F229-410C-8FB0-EC5FE976BCB7}"/>
              </a:ext>
            </a:extLst>
          </p:cNvPr>
          <p:cNvSpPr txBox="1">
            <a:spLocks/>
          </p:cNvSpPr>
          <p:nvPr/>
        </p:nvSpPr>
        <p:spPr>
          <a:xfrm>
            <a:off x="599048" y="634413"/>
            <a:ext cx="7882790" cy="2226689"/>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Which of the following fish is given out at an autumn festival in Tokyo's Meguro ward?</a:t>
            </a:r>
            <a:endParaRPr lang="ja-JP" altLang="en-US" sz="1600" dirty="0">
              <a:latin typeface="+mn-ea"/>
              <a:ea typeface="+mn-ea"/>
              <a:cs typeface="Calibri"/>
            </a:endParaRPr>
          </a:p>
        </p:txBody>
      </p:sp>
      <p:sp>
        <p:nvSpPr>
          <p:cNvPr id="3" name="コンテンツ プレースホルダー 2"/>
          <p:cNvSpPr>
            <a:spLocks noGrp="1"/>
          </p:cNvSpPr>
          <p:nvPr>
            <p:ph idx="1"/>
          </p:nvPr>
        </p:nvSpPr>
        <p:spPr>
          <a:xfrm>
            <a:off x="2742164" y="2996537"/>
            <a:ext cx="4964033" cy="2639988"/>
          </a:xfrm>
        </p:spPr>
        <p:txBody>
          <a:bodyPr vert="horz" lIns="91440" tIns="45720" rIns="91440" bIns="45720" rtlCol="0" anchor="t">
            <a:noAutofit/>
          </a:bodyPr>
          <a:lstStyle/>
          <a:p>
            <a:pPr marL="0" indent="0">
              <a:spcBef>
                <a:spcPts val="1300"/>
              </a:spcBef>
              <a:buNone/>
            </a:pPr>
            <a:r>
              <a:rPr lang="ja-JP" altLang="en-US">
                <a:latin typeface="ＭＳ Ｐゴシック"/>
                <a:ea typeface="ＭＳ Ｐゴシック"/>
                <a:cs typeface="+mn-lt"/>
              </a:rPr>
              <a:t>① </a:t>
            </a:r>
            <a:r>
              <a:rPr lang="en-US" altLang="ja-JP" dirty="0" err="1">
                <a:latin typeface="ＭＳ Ｐゴシック"/>
                <a:ea typeface="ＭＳ Ｐゴシック"/>
                <a:cs typeface="+mn-lt"/>
              </a:rPr>
              <a:t>Sanma</a:t>
            </a:r>
            <a:endParaRPr lang="ja-JP" altLang="en-US" dirty="0">
              <a:latin typeface="ＭＳ Ｐゴシック"/>
              <a:ea typeface="ＭＳ Ｐゴシック"/>
              <a:cs typeface="+mn-lt"/>
            </a:endParaRPr>
          </a:p>
          <a:p>
            <a:pPr marL="0" indent="0">
              <a:spcBef>
                <a:spcPts val="1300"/>
              </a:spcBef>
              <a:buNone/>
            </a:pPr>
            <a:r>
              <a:rPr lang="en-US" altLang="ja-JP" dirty="0">
                <a:latin typeface="ＭＳ Ｐゴシック"/>
                <a:ea typeface="ＭＳ Ｐゴシック"/>
                <a:cs typeface="+mn-lt"/>
              </a:rPr>
              <a:t>② </a:t>
            </a:r>
            <a:r>
              <a:rPr lang="en-US" altLang="ja-JP" dirty="0" err="1">
                <a:latin typeface="ＭＳ Ｐゴシック"/>
                <a:ea typeface="ＭＳ Ｐゴシック"/>
                <a:cs typeface="+mn-lt"/>
              </a:rPr>
              <a:t>Iwashi</a:t>
            </a:r>
            <a:endParaRPr lang="ja-JP" altLang="en-US" dirty="0">
              <a:latin typeface="ＭＳ Ｐゴシック"/>
              <a:ea typeface="ＭＳ Ｐゴシック"/>
              <a:cs typeface="+mn-lt"/>
            </a:endParaRPr>
          </a:p>
          <a:p>
            <a:pPr marL="0" indent="0">
              <a:spcBef>
                <a:spcPts val="1300"/>
              </a:spcBef>
              <a:buNone/>
            </a:pPr>
            <a:r>
              <a:rPr lang="en-US" altLang="ja-JP" dirty="0">
                <a:latin typeface="ＭＳ Ｐゴシック"/>
                <a:ea typeface="ＭＳ Ｐゴシック"/>
                <a:cs typeface="+mn-lt"/>
              </a:rPr>
              <a:t>③ Maguro</a:t>
            </a:r>
            <a:endParaRPr lang="ja-JP" dirty="0">
              <a:latin typeface="ＭＳ Ｐゴシック"/>
              <a:ea typeface="ＭＳ Ｐゴシック"/>
              <a:cs typeface="+mn-lt"/>
            </a:endParaRPr>
          </a:p>
          <a:p>
            <a:pPr marL="0" indent="0">
              <a:spcBef>
                <a:spcPts val="1300"/>
              </a:spcBef>
              <a:buNone/>
            </a:pPr>
            <a:r>
              <a:rPr lang="en-US" altLang="ja-JP" dirty="0">
                <a:latin typeface="ＭＳ Ｐゴシック"/>
                <a:ea typeface="ＭＳ Ｐゴシック"/>
                <a:cs typeface="+mn-lt"/>
              </a:rPr>
              <a:t>④ Maguro</a:t>
            </a:r>
            <a:endParaRPr lang="ja-JP" altLang="en-US" sz="3200" dirty="0">
              <a:latin typeface="ＭＳ Ｐゴシック"/>
              <a:ea typeface="ＭＳ Ｐゴシック"/>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685820" y="298791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277647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90859" y="634413"/>
            <a:ext cx="8165212" cy="2226689"/>
          </a:xfrm>
        </p:spPr>
        <p:txBody>
          <a:bodyPr>
            <a:noAutofit/>
          </a:bodyPr>
          <a:lstStyle/>
          <a:p>
            <a:pPr algn="l"/>
            <a:r>
              <a:rPr lang="en-US" altLang="ja-JP" sz="2800" dirty="0">
                <a:latin typeface="+mn-ea"/>
                <a:ea typeface="+mn-ea"/>
                <a:cs typeface="+mj-lt"/>
              </a:rPr>
              <a:t>Toyama Prefecture has a festival in early September where dancers silently dance their way through town for three days. Please fill in the blank. The name of the festival is </a:t>
            </a:r>
            <a:r>
              <a:rPr lang="en-US" altLang="ja-JP" sz="2800" dirty="0" err="1">
                <a:latin typeface="+mn-ea"/>
                <a:ea typeface="+mn-ea"/>
                <a:cs typeface="+mj-lt"/>
              </a:rPr>
              <a:t>Owara</a:t>
            </a:r>
            <a:r>
              <a:rPr lang="en-US" altLang="ja-JP" sz="2800" dirty="0">
                <a:latin typeface="+mn-ea"/>
                <a:ea typeface="+mn-ea"/>
                <a:cs typeface="+mj-lt"/>
              </a:rPr>
              <a:t> ____________ Bon Festival.</a:t>
            </a:r>
            <a:endParaRPr lang="ja-JP" sz="1200" dirty="0">
              <a:latin typeface="+mn-ea"/>
              <a:ea typeface="+mn-ea"/>
              <a:cs typeface="+mj-lt"/>
            </a:endParaRPr>
          </a:p>
        </p:txBody>
      </p:sp>
      <p:sp>
        <p:nvSpPr>
          <p:cNvPr id="3" name="コンテンツ プレースホルダー 2"/>
          <p:cNvSpPr>
            <a:spLocks noGrp="1"/>
          </p:cNvSpPr>
          <p:nvPr>
            <p:ph idx="1"/>
          </p:nvPr>
        </p:nvSpPr>
        <p:spPr>
          <a:xfrm>
            <a:off x="2755244" y="3158552"/>
            <a:ext cx="5390455" cy="2652479"/>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Yama (Mountain)</a:t>
            </a:r>
            <a:endParaRPr 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Kaze</a:t>
            </a:r>
            <a:r>
              <a:rPr lang="en-US" altLang="ja-JP" dirty="0">
                <a:latin typeface="+mn-ea"/>
                <a:cs typeface="+mn-lt"/>
              </a:rPr>
              <a:t> (Wind)</a:t>
            </a:r>
          </a:p>
          <a:p>
            <a:pPr marL="0" indent="0">
              <a:spcBef>
                <a:spcPts val="1300"/>
              </a:spcBef>
              <a:buNone/>
            </a:pPr>
            <a:r>
              <a:rPr lang="ja-JP" altLang="en-US" dirty="0">
                <a:latin typeface="+mn-ea"/>
                <a:cs typeface="+mn-lt"/>
              </a:rPr>
              <a:t>③ </a:t>
            </a:r>
            <a:r>
              <a:rPr lang="en-US" altLang="ja-JP" dirty="0" err="1">
                <a:latin typeface="+mn-ea"/>
                <a:cs typeface="+mn-lt"/>
              </a:rPr>
              <a:t>Niji</a:t>
            </a:r>
            <a:r>
              <a:rPr lang="en-US" altLang="ja-JP" dirty="0">
                <a:latin typeface="+mn-ea"/>
                <a:cs typeface="+mn-lt"/>
              </a:rPr>
              <a:t> (Rainbow)</a:t>
            </a:r>
            <a:endParaRPr 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Tsuki</a:t>
            </a:r>
            <a:r>
              <a:rPr lang="en-US" altLang="ja-JP" dirty="0">
                <a:latin typeface="+mn-ea"/>
                <a:cs typeface="+mn-lt"/>
              </a:rPr>
              <a:t> (Moon)</a:t>
            </a: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9092" y="377815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84463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38117" y="522217"/>
            <a:ext cx="7869546" cy="2338885"/>
          </a:xfrm>
        </p:spPr>
        <p:txBody>
          <a:bodyPr>
            <a:noAutofit/>
          </a:bodyPr>
          <a:lstStyle/>
          <a:p>
            <a:pPr algn="l"/>
            <a:r>
              <a:rPr lang="en-US" altLang="ja-JP" sz="3200" dirty="0">
                <a:latin typeface="ＭＳ Ｐゴシック"/>
                <a:ea typeface="ＭＳ Ｐゴシック"/>
                <a:cs typeface="+mj-lt"/>
              </a:rPr>
              <a:t>There is a "lantern plant" market held on July 10th at </a:t>
            </a:r>
            <a:r>
              <a:rPr lang="en-US" altLang="ja-JP" sz="3200" dirty="0" err="1">
                <a:latin typeface="ＭＳ Ｐゴシック"/>
                <a:ea typeface="ＭＳ Ｐゴシック"/>
                <a:cs typeface="+mj-lt"/>
              </a:rPr>
              <a:t>Sensoji</a:t>
            </a:r>
            <a:r>
              <a:rPr lang="en-US" altLang="ja-JP" sz="3200" dirty="0">
                <a:latin typeface="ＭＳ Ｐゴシック"/>
                <a:ea typeface="ＭＳ Ｐゴシック"/>
                <a:cs typeface="+mj-lt"/>
              </a:rPr>
              <a:t> Temple in Tokyo. If you visit the temple on that day, it is said to be equivalent to how many days of visits?</a:t>
            </a:r>
            <a:endParaRPr lang="ja-JP" sz="3200">
              <a:latin typeface="ＭＳ Ｐゴシック"/>
              <a:ea typeface="ＭＳ Ｐゴシック"/>
              <a:cs typeface="+mj-lt"/>
            </a:endParaRPr>
          </a:p>
        </p:txBody>
      </p:sp>
      <p:sp>
        <p:nvSpPr>
          <p:cNvPr id="3" name="コンテンツ プレースホルダー 2"/>
          <p:cNvSpPr>
            <a:spLocks noGrp="1"/>
          </p:cNvSpPr>
          <p:nvPr>
            <p:ph idx="1"/>
          </p:nvPr>
        </p:nvSpPr>
        <p:spPr>
          <a:xfrm>
            <a:off x="2755244" y="2990258"/>
            <a:ext cx="5390455" cy="2652479"/>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460 days</a:t>
            </a:r>
          </a:p>
          <a:p>
            <a:pPr marL="0" indent="0">
              <a:spcBef>
                <a:spcPts val="1300"/>
              </a:spcBef>
              <a:buNone/>
            </a:pPr>
            <a:r>
              <a:rPr lang="ja-JP" dirty="0">
                <a:latin typeface="+mn-ea"/>
                <a:cs typeface="+mn-lt"/>
              </a:rPr>
              <a:t>② </a:t>
            </a:r>
            <a:r>
              <a:rPr lang="en-US" altLang="ja-JP" dirty="0">
                <a:latin typeface="+mn-ea"/>
                <a:cs typeface="+mn-lt"/>
              </a:rPr>
              <a:t>4600 days</a:t>
            </a:r>
          </a:p>
          <a:p>
            <a:pPr marL="0" indent="0">
              <a:spcBef>
                <a:spcPts val="1300"/>
              </a:spcBef>
              <a:buNone/>
            </a:pPr>
            <a:r>
              <a:rPr lang="ja-JP" dirty="0">
                <a:latin typeface="+mn-ea"/>
                <a:cs typeface="+mn-lt"/>
              </a:rPr>
              <a:t>③ </a:t>
            </a:r>
            <a:r>
              <a:rPr lang="en-US" altLang="ja-JP">
                <a:latin typeface="+mn-ea"/>
                <a:cs typeface="+mn-lt"/>
              </a:rPr>
              <a:t>46,000 days</a:t>
            </a:r>
          </a:p>
          <a:p>
            <a:pPr marL="0" indent="0">
              <a:spcBef>
                <a:spcPts val="1300"/>
              </a:spcBef>
              <a:buNone/>
            </a:pPr>
            <a:r>
              <a:rPr lang="ja-JP">
                <a:latin typeface="+mn-ea"/>
                <a:cs typeface="+mn-lt"/>
              </a:rPr>
              <a:t>④ </a:t>
            </a:r>
            <a:r>
              <a:rPr lang="en-US" altLang="ja-JP" dirty="0">
                <a:latin typeface="+mn-ea"/>
                <a:cs typeface="+mn-lt"/>
              </a:rPr>
              <a:t>460,000 days</a:t>
            </a:r>
            <a:r>
              <a:rPr lang="ja-JP" dirty="0">
                <a:latin typeface="+mn-ea"/>
                <a:cs typeface="+mn-lt"/>
              </a:rPr>
              <a:t/>
            </a:r>
            <a:br>
              <a:rPr lang="ja-JP" dirty="0">
                <a:latin typeface="+mn-ea"/>
                <a:cs typeface="+mn-lt"/>
              </a:rPr>
            </a:br>
            <a:endParaRPr lang="ja-JP" dirty="0">
              <a:latin typeface="+mn-ea"/>
              <a:cs typeface="+mn-lt"/>
            </a:endParaRPr>
          </a:p>
        </p:txBody>
      </p:sp>
      <p:sp>
        <p:nvSpPr>
          <p:cNvPr id="7" name="楕円 4">
            <a:extLst>
              <a:ext uri="{FF2B5EF4-FFF2-40B4-BE49-F238E27FC236}">
                <a16:creationId xmlns:a16="http://schemas.microsoft.com/office/drawing/2014/main" id="{1AF68CEC-B70C-4DFA-9973-E5B8A12ED17D}"/>
              </a:ext>
            </a:extLst>
          </p:cNvPr>
          <p:cNvSpPr/>
          <p:nvPr/>
        </p:nvSpPr>
        <p:spPr>
          <a:xfrm>
            <a:off x="2739092" y="4274991"/>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45184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4" descr="A picture containing food, white, snow, photo&#10;&#10;非常に高い精度で生成された説明">
            <a:extLst>
              <a:ext uri="{FF2B5EF4-FFF2-40B4-BE49-F238E27FC236}">
                <a16:creationId xmlns:a16="http://schemas.microsoft.com/office/drawing/2014/main" id="{BD41A6D7-8DEC-4A3F-BBE1-A00B4C14A61E}"/>
              </a:ext>
            </a:extLst>
          </p:cNvPr>
          <p:cNvPicPr>
            <a:picLocks noChangeAspect="1"/>
          </p:cNvPicPr>
          <p:nvPr/>
        </p:nvPicPr>
        <p:blipFill rotWithShape="1">
          <a:blip r:embed="rId2"/>
          <a:srcRect l="3256" r="1860" b="-1250"/>
          <a:stretch/>
        </p:blipFill>
        <p:spPr>
          <a:xfrm>
            <a:off x="451189" y="3266529"/>
            <a:ext cx="2557377" cy="2023828"/>
          </a:xfrm>
          <a:prstGeom prst="rect">
            <a:avLst/>
          </a:prstGeom>
          <a:ln>
            <a:solidFill>
              <a:schemeClr val="bg1">
                <a:lumMod val="50000"/>
              </a:schemeClr>
            </a:solidFill>
          </a:ln>
        </p:spPr>
      </p:pic>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kumoame</a:t>
            </a:r>
            <a:endParaRPr lang="en-US" altLang="ja-JP" dirty="0">
              <a:latin typeface="+mn-ea"/>
              <a:cs typeface="+mn-lt"/>
            </a:endParaRPr>
          </a:p>
          <a:p>
            <a:pPr marL="0" indent="0">
              <a:spcBef>
                <a:spcPts val="1300"/>
              </a:spcBef>
              <a:buNone/>
            </a:pPr>
            <a:r>
              <a:rPr lang="ja-JP" altLang="en-US" dirty="0">
                <a:latin typeface="+mn-ea"/>
                <a:cs typeface="+mn-lt"/>
              </a:rPr>
              <a:t>② </a:t>
            </a:r>
            <a:r>
              <a:rPr lang="en-US" altLang="ja-JP" dirty="0" err="1">
                <a:latin typeface="+mn-ea"/>
                <a:cs typeface="+mn-lt"/>
              </a:rPr>
              <a:t>yukiame</a:t>
            </a:r>
            <a:endParaRPr lang="en-US" altLang="ja-JP" dirty="0">
              <a:latin typeface="+mn-ea"/>
              <a:cs typeface="+mn-lt"/>
            </a:endParaRPr>
          </a:p>
          <a:p>
            <a:pPr marL="0" indent="0">
              <a:spcBef>
                <a:spcPts val="1300"/>
              </a:spcBef>
              <a:buNone/>
            </a:pPr>
            <a:r>
              <a:rPr lang="ja-JP" altLang="en-US" dirty="0">
                <a:latin typeface="+mn-ea"/>
                <a:cs typeface="+mn-lt"/>
              </a:rPr>
              <a:t>③ </a:t>
            </a:r>
            <a:r>
              <a:rPr lang="en-US" altLang="ja-JP" dirty="0" err="1">
                <a:latin typeface="+mn-ea"/>
                <a:cs typeface="+mn-lt"/>
              </a:rPr>
              <a:t>wataame</a:t>
            </a:r>
            <a:endParaRPr lang="en-US" altLang="ja-JP" dirty="0">
              <a:latin typeface="+mn-ea"/>
              <a:cs typeface="+mn-lt"/>
            </a:endParaRPr>
          </a:p>
          <a:p>
            <a:pPr marL="0" indent="0">
              <a:spcBef>
                <a:spcPts val="1300"/>
              </a:spcBef>
              <a:buNone/>
            </a:pPr>
            <a:r>
              <a:rPr lang="ja-JP" altLang="en-US" dirty="0">
                <a:latin typeface="+mn-ea"/>
                <a:cs typeface="+mn-lt"/>
              </a:rPr>
              <a:t>④ </a:t>
            </a:r>
            <a:r>
              <a:rPr lang="en-US" altLang="ja-JP" dirty="0" err="1">
                <a:latin typeface="+mn-ea"/>
                <a:cs typeface="+mn-lt"/>
              </a:rPr>
              <a:t>kemuriame</a:t>
            </a:r>
            <a:endParaRPr lang="ja-JP" altLang="en-US" sz="3200"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3380730" y="4263615"/>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タイトル 3">
            <a:extLst>
              <a:ext uri="{FF2B5EF4-FFF2-40B4-BE49-F238E27FC236}">
                <a16:creationId xmlns:a16="http://schemas.microsoft.com/office/drawing/2014/main" id="{EC3BAAD1-21D3-4C57-AB10-A7FA7CF9F3A3}"/>
              </a:ext>
            </a:extLst>
          </p:cNvPr>
          <p:cNvSpPr txBox="1">
            <a:spLocks/>
          </p:cNvSpPr>
          <p:nvPr/>
        </p:nvSpPr>
        <p:spPr>
          <a:xfrm>
            <a:off x="960681" y="754313"/>
            <a:ext cx="7218056" cy="1815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This is a sweet that is usually sold at food stalls at Japanese festivals. What is it called?</a:t>
            </a:r>
            <a:endParaRPr lang="ja-JP" sz="1600" dirty="0">
              <a:latin typeface="+mn-ea"/>
              <a:ea typeface="+mn-ea"/>
              <a:cs typeface="+mj-lt"/>
            </a:endParaRPr>
          </a:p>
        </p:txBody>
      </p:sp>
    </p:spTree>
    <p:extLst>
      <p:ext uri="{BB962C8B-B14F-4D97-AF65-F5344CB8AC3E}">
        <p14:creationId xmlns:p14="http://schemas.microsoft.com/office/powerpoint/2010/main" val="229269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close up of a slice of pizza on a pan&#10;&#10;非常に高い精度で生成された説明">
            <a:extLst>
              <a:ext uri="{FF2B5EF4-FFF2-40B4-BE49-F238E27FC236}">
                <a16:creationId xmlns:a16="http://schemas.microsoft.com/office/drawing/2014/main" id="{8A1EF40A-3025-4A9E-834A-12FB51800CDE}"/>
              </a:ext>
            </a:extLst>
          </p:cNvPr>
          <p:cNvPicPr>
            <a:picLocks noChangeAspect="1"/>
          </p:cNvPicPr>
          <p:nvPr/>
        </p:nvPicPr>
        <p:blipFill>
          <a:blip r:embed="rId2"/>
          <a:stretch>
            <a:fillRect/>
          </a:stretch>
        </p:blipFill>
        <p:spPr>
          <a:xfrm>
            <a:off x="400050" y="3271291"/>
            <a:ext cx="2660129" cy="2014303"/>
          </a:xfrm>
          <a:prstGeom prst="rect">
            <a:avLst/>
          </a:prstGeom>
        </p:spPr>
      </p:pic>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oyaki</a:t>
            </a:r>
            <a:endParaRPr lang="en-US" altLang="ja-JP" dirty="0">
              <a:latin typeface="+mn-ea"/>
              <a:cs typeface="+mn-lt"/>
            </a:endParaRPr>
          </a:p>
          <a:p>
            <a:pPr marL="0" indent="0">
              <a:spcBef>
                <a:spcPts val="1300"/>
              </a:spcBef>
              <a:buNone/>
            </a:pPr>
            <a:r>
              <a:rPr lang="ja-JP" dirty="0">
                <a:latin typeface="+mn-ea"/>
                <a:cs typeface="+mn-lt"/>
              </a:rPr>
              <a:t>② </a:t>
            </a:r>
            <a:r>
              <a:rPr lang="en-US" altLang="ja-JP" dirty="0">
                <a:latin typeface="+mn-ea"/>
                <a:cs typeface="+mn-lt"/>
              </a:rPr>
              <a:t>sukiyaki</a:t>
            </a:r>
          </a:p>
          <a:p>
            <a:pPr marL="0" indent="0">
              <a:spcBef>
                <a:spcPts val="1300"/>
              </a:spcBef>
              <a:buNone/>
            </a:pPr>
            <a:r>
              <a:rPr lang="ja-JP" dirty="0">
                <a:latin typeface="+mn-ea"/>
                <a:cs typeface="+mn-lt"/>
              </a:rPr>
              <a:t>③ </a:t>
            </a:r>
            <a:r>
              <a:rPr lang="en-US" altLang="ja-JP" dirty="0" err="1">
                <a:latin typeface="+mn-ea"/>
                <a:cs typeface="+mn-lt"/>
              </a:rPr>
              <a:t>takoyaki</a:t>
            </a:r>
            <a:endParaRPr lang="en-US" altLang="ja-JP" dirty="0">
              <a:latin typeface="+mn-ea"/>
              <a:cs typeface="+mn-lt"/>
            </a:endParaRPr>
          </a:p>
          <a:p>
            <a:pPr marL="0" indent="0">
              <a:spcBef>
                <a:spcPts val="1300"/>
              </a:spcBef>
              <a:buNone/>
            </a:pPr>
            <a:r>
              <a:rPr lang="ja-JP" dirty="0">
                <a:latin typeface="+mn-ea"/>
                <a:cs typeface="+mn-lt"/>
              </a:rPr>
              <a:t>④ </a:t>
            </a:r>
            <a:r>
              <a:rPr lang="en-US" altLang="ja-JP" dirty="0">
                <a:latin typeface="+mn-ea"/>
                <a:cs typeface="+mn-lt"/>
              </a:rPr>
              <a:t>okonomiyaki</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3366706" y="493817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タイトル 3">
            <a:extLst>
              <a:ext uri="{FF2B5EF4-FFF2-40B4-BE49-F238E27FC236}">
                <a16:creationId xmlns:a16="http://schemas.microsoft.com/office/drawing/2014/main" id="{EC3BAAD1-21D3-4C57-AB10-A7FA7CF9F3A3}"/>
              </a:ext>
            </a:extLst>
          </p:cNvPr>
          <p:cNvSpPr txBox="1">
            <a:spLocks/>
          </p:cNvSpPr>
          <p:nvPr/>
        </p:nvSpPr>
        <p:spPr>
          <a:xfrm>
            <a:off x="1086902" y="809843"/>
            <a:ext cx="6969531" cy="1815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600" dirty="0">
                <a:latin typeface="+mn-ea"/>
                <a:ea typeface="+mn-ea"/>
                <a:cs typeface="+mj-lt"/>
              </a:rPr>
              <a:t>This is a food that is usually sold at food stalls at Japanese festivals. What is it called?</a:t>
            </a:r>
            <a:r>
              <a:rPr lang="ja-JP" altLang="en-US" sz="1600" dirty="0">
                <a:latin typeface="+mn-ea"/>
                <a:ea typeface="+mn-ea"/>
                <a:cs typeface="+mj-lt"/>
              </a:rPr>
              <a:t>  </a:t>
            </a:r>
            <a:endParaRPr lang="ja-JP" sz="1600" dirty="0">
              <a:latin typeface="+mn-ea"/>
              <a:ea typeface="+mn-ea"/>
              <a:cs typeface="+mj-lt"/>
            </a:endParaRPr>
          </a:p>
        </p:txBody>
      </p:sp>
    </p:spTree>
    <p:extLst>
      <p:ext uri="{BB962C8B-B14F-4D97-AF65-F5344CB8AC3E}">
        <p14:creationId xmlns:p14="http://schemas.microsoft.com/office/powerpoint/2010/main" val="374253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A bunch of food on a grill&#10;&#10;高い精度で生成された説明">
            <a:extLst>
              <a:ext uri="{FF2B5EF4-FFF2-40B4-BE49-F238E27FC236}">
                <a16:creationId xmlns:a16="http://schemas.microsoft.com/office/drawing/2014/main" id="{885A8F8C-D74D-483D-A7AE-31F2C4AEFF7F}"/>
              </a:ext>
            </a:extLst>
          </p:cNvPr>
          <p:cNvPicPr>
            <a:picLocks noChangeAspect="1"/>
          </p:cNvPicPr>
          <p:nvPr/>
        </p:nvPicPr>
        <p:blipFill>
          <a:blip r:embed="rId2"/>
          <a:stretch>
            <a:fillRect/>
          </a:stretch>
        </p:blipFill>
        <p:spPr>
          <a:xfrm>
            <a:off x="401222" y="3271291"/>
            <a:ext cx="2657787" cy="2014303"/>
          </a:xfrm>
          <a:prstGeom prst="rect">
            <a:avLst/>
          </a:prstGeom>
        </p:spPr>
      </p:pic>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squid</a:t>
            </a:r>
          </a:p>
          <a:p>
            <a:pPr marL="0" indent="0">
              <a:spcBef>
                <a:spcPts val="1300"/>
              </a:spcBef>
              <a:buNone/>
            </a:pPr>
            <a:r>
              <a:rPr lang="ja-JP" altLang="en-US" dirty="0">
                <a:latin typeface="+mn-ea"/>
                <a:cs typeface="+mn-lt"/>
              </a:rPr>
              <a:t>② </a:t>
            </a:r>
            <a:r>
              <a:rPr lang="en-US" altLang="ja-JP" dirty="0">
                <a:latin typeface="+mn-ea"/>
                <a:cs typeface="+mn-lt"/>
              </a:rPr>
              <a:t>oysters</a:t>
            </a:r>
          </a:p>
          <a:p>
            <a:pPr marL="0" indent="0">
              <a:spcBef>
                <a:spcPts val="1300"/>
              </a:spcBef>
              <a:buNone/>
            </a:pPr>
            <a:r>
              <a:rPr lang="ja-JP" altLang="en-US" dirty="0">
                <a:latin typeface="+mn-ea"/>
                <a:cs typeface="+mn-lt"/>
              </a:rPr>
              <a:t>③ </a:t>
            </a:r>
            <a:r>
              <a:rPr lang="en-US" altLang="ja-JP" dirty="0">
                <a:latin typeface="+mn-ea"/>
                <a:cs typeface="+mn-lt"/>
              </a:rPr>
              <a:t>octopus</a:t>
            </a:r>
          </a:p>
          <a:p>
            <a:pPr marL="0" indent="0">
              <a:spcBef>
                <a:spcPts val="1300"/>
              </a:spcBef>
              <a:buNone/>
            </a:pPr>
            <a:r>
              <a:rPr lang="ja-JP" altLang="en-US" dirty="0">
                <a:latin typeface="+mn-ea"/>
                <a:cs typeface="+mn-lt"/>
              </a:rPr>
              <a:t>④ </a:t>
            </a:r>
            <a:r>
              <a:rPr lang="en-US" altLang="ja-JP" dirty="0">
                <a:latin typeface="+mn-ea"/>
                <a:cs typeface="+mn-lt"/>
              </a:rPr>
              <a:t>tuna</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3366706" y="4279171"/>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タイトル 3">
            <a:extLst>
              <a:ext uri="{FF2B5EF4-FFF2-40B4-BE49-F238E27FC236}">
                <a16:creationId xmlns:a16="http://schemas.microsoft.com/office/drawing/2014/main" id="{EC3BAAD1-21D3-4C57-AB10-A7FA7CF9F3A3}"/>
              </a:ext>
            </a:extLst>
          </p:cNvPr>
          <p:cNvSpPr txBox="1">
            <a:spLocks/>
          </p:cNvSpPr>
          <p:nvPr/>
        </p:nvSpPr>
        <p:spPr>
          <a:xfrm>
            <a:off x="1143000" y="726548"/>
            <a:ext cx="6865910" cy="1815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These are foods that are usually sold at food stalls at Japanese festivals. What is inside them? </a:t>
            </a:r>
            <a:endParaRPr lang="ja-JP" sz="1400" dirty="0">
              <a:latin typeface="+mn-ea"/>
              <a:ea typeface="+mn-ea"/>
              <a:cs typeface="+mj-lt"/>
            </a:endParaRPr>
          </a:p>
        </p:txBody>
      </p:sp>
    </p:spTree>
    <p:extLst>
      <p:ext uri="{BB962C8B-B14F-4D97-AF65-F5344CB8AC3E}">
        <p14:creationId xmlns:p14="http://schemas.microsoft.com/office/powerpoint/2010/main" val="17275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A picture containing table, indoor, food, sitting&#10;&#10;非常に高い精度で生成された説明">
            <a:extLst>
              <a:ext uri="{FF2B5EF4-FFF2-40B4-BE49-F238E27FC236}">
                <a16:creationId xmlns:a16="http://schemas.microsoft.com/office/drawing/2014/main" id="{4225A653-C9EE-401C-BFB9-F09C3FD39B98}"/>
              </a:ext>
            </a:extLst>
          </p:cNvPr>
          <p:cNvPicPr>
            <a:picLocks noChangeAspect="1"/>
          </p:cNvPicPr>
          <p:nvPr/>
        </p:nvPicPr>
        <p:blipFill>
          <a:blip r:embed="rId2"/>
          <a:stretch>
            <a:fillRect/>
          </a:stretch>
        </p:blipFill>
        <p:spPr>
          <a:xfrm>
            <a:off x="403017" y="3236782"/>
            <a:ext cx="2654195" cy="2045845"/>
          </a:xfrm>
          <a:prstGeom prst="rect">
            <a:avLst/>
          </a:prstGeom>
        </p:spPr>
      </p:pic>
      <p:sp>
        <p:nvSpPr>
          <p:cNvPr id="3" name="コンテンツ プレースホルダー 2"/>
          <p:cNvSpPr>
            <a:spLocks noGrp="1"/>
          </p:cNvSpPr>
          <p:nvPr>
            <p:ph idx="1"/>
          </p:nvPr>
        </p:nvSpPr>
        <p:spPr>
          <a:xfrm>
            <a:off x="3408056"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a:latin typeface="+mn-ea"/>
                <a:cs typeface="+mn-lt"/>
              </a:rPr>
              <a:t>rice </a:t>
            </a:r>
          </a:p>
          <a:p>
            <a:pPr marL="0" indent="0">
              <a:spcBef>
                <a:spcPts val="1300"/>
              </a:spcBef>
              <a:buNone/>
            </a:pPr>
            <a:r>
              <a:rPr lang="ja-JP" altLang="en-US" dirty="0">
                <a:latin typeface="+mn-ea"/>
                <a:cs typeface="+mn-lt"/>
              </a:rPr>
              <a:t>②</a:t>
            </a:r>
            <a:r>
              <a:rPr lang="ja-JP" dirty="0">
                <a:latin typeface="+mn-ea"/>
                <a:cs typeface="+mn-lt"/>
              </a:rPr>
              <a:t> </a:t>
            </a:r>
            <a:r>
              <a:rPr lang="en-US" altLang="ja-JP" dirty="0">
                <a:latin typeface="+mn-ea"/>
                <a:cs typeface="+mn-lt"/>
              </a:rPr>
              <a:t>bread </a:t>
            </a:r>
          </a:p>
          <a:p>
            <a:pPr marL="0" indent="0">
              <a:spcBef>
                <a:spcPts val="1300"/>
              </a:spcBef>
              <a:buNone/>
            </a:pPr>
            <a:r>
              <a:rPr lang="ja-JP" dirty="0">
                <a:latin typeface="+mn-ea"/>
                <a:cs typeface="+mn-lt"/>
              </a:rPr>
              <a:t>③ </a:t>
            </a:r>
            <a:r>
              <a:rPr lang="en-US" altLang="ja-JP" dirty="0">
                <a:latin typeface="+mn-ea"/>
                <a:cs typeface="+mn-lt"/>
              </a:rPr>
              <a:t>sugar </a:t>
            </a:r>
          </a:p>
          <a:p>
            <a:pPr marL="0" indent="0">
              <a:spcBef>
                <a:spcPts val="1300"/>
              </a:spcBef>
              <a:buNone/>
            </a:pPr>
            <a:r>
              <a:rPr lang="ja-JP" dirty="0">
                <a:latin typeface="+mn-ea"/>
                <a:cs typeface="+mn-lt"/>
              </a:rPr>
              <a:t>④</a:t>
            </a:r>
            <a:r>
              <a:rPr lang="ja-JP" altLang="en-US" dirty="0">
                <a:latin typeface="+mn-ea"/>
                <a:cs typeface="+mn-lt"/>
              </a:rPr>
              <a:t> </a:t>
            </a:r>
            <a:r>
              <a:rPr lang="en-US" altLang="ja-JP" dirty="0">
                <a:latin typeface="+mn-ea"/>
                <a:cs typeface="+mn-lt"/>
              </a:rPr>
              <a:t>chocolate</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3352681" y="4279172"/>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タイトル 3">
            <a:extLst>
              <a:ext uri="{FF2B5EF4-FFF2-40B4-BE49-F238E27FC236}">
                <a16:creationId xmlns:a16="http://schemas.microsoft.com/office/drawing/2014/main" id="{EC3BAAD1-21D3-4C57-AB10-A7FA7CF9F3A3}"/>
              </a:ext>
            </a:extLst>
          </p:cNvPr>
          <p:cNvSpPr txBox="1">
            <a:spLocks/>
          </p:cNvSpPr>
          <p:nvPr/>
        </p:nvSpPr>
        <p:spPr>
          <a:xfrm>
            <a:off x="891290" y="791333"/>
            <a:ext cx="7357258" cy="1815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200" dirty="0">
                <a:latin typeface="+mn-ea"/>
                <a:ea typeface="+mn-ea"/>
                <a:cs typeface="+mj-lt"/>
              </a:rPr>
              <a:t>This is a sweet called </a:t>
            </a:r>
            <a:r>
              <a:rPr lang="en-US" altLang="ja-JP" sz="3200" dirty="0" err="1">
                <a:latin typeface="+mn-ea"/>
                <a:ea typeface="+mn-ea"/>
                <a:cs typeface="+mj-lt"/>
              </a:rPr>
              <a:t>karumeyaki</a:t>
            </a:r>
            <a:r>
              <a:rPr lang="en-US" altLang="ja-JP" sz="3200" dirty="0">
                <a:latin typeface="+mn-ea"/>
                <a:ea typeface="+mn-ea"/>
                <a:cs typeface="+mj-lt"/>
              </a:rPr>
              <a:t> often sold at food stalls at Japanese festivals. What is it made of?</a:t>
            </a:r>
            <a:endParaRPr lang="ja-JP" sz="1400" dirty="0">
              <a:latin typeface="+mn-ea"/>
              <a:ea typeface="+mn-ea"/>
              <a:cs typeface="+mj-lt"/>
            </a:endParaRPr>
          </a:p>
        </p:txBody>
      </p:sp>
    </p:spTree>
    <p:extLst>
      <p:ext uri="{BB962C8B-B14F-4D97-AF65-F5344CB8AC3E}">
        <p14:creationId xmlns:p14="http://schemas.microsoft.com/office/powerpoint/2010/main" val="276450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83546" y="891267"/>
            <a:ext cx="7367061" cy="1815724"/>
          </a:xfrm>
        </p:spPr>
        <p:txBody>
          <a:bodyPr>
            <a:noAutofit/>
          </a:bodyPr>
          <a:lstStyle/>
          <a:p>
            <a:pPr algn="l"/>
            <a:r>
              <a:rPr lang="en-US" altLang="ja-JP" sz="3200" dirty="0">
                <a:latin typeface="+mn-ea"/>
                <a:ea typeface="+mn-ea"/>
                <a:cs typeface="+mj-lt"/>
              </a:rPr>
              <a:t>What is the name of the popular game at Japanese festivals in which you catch goldfish with a scoop?</a:t>
            </a:r>
            <a:endParaRPr lang="en-US" altLang="ja-JP" sz="1400" dirty="0">
              <a:latin typeface="+mn-ea"/>
              <a:ea typeface="+mn-ea"/>
            </a:endParaRPr>
          </a:p>
        </p:txBody>
      </p:sp>
      <p:sp>
        <p:nvSpPr>
          <p:cNvPr id="3" name="コンテンツ プレースホルダー 2"/>
          <p:cNvSpPr>
            <a:spLocks noGrp="1"/>
          </p:cNvSpPr>
          <p:nvPr>
            <p:ph idx="1"/>
          </p:nvPr>
        </p:nvSpPr>
        <p:spPr>
          <a:xfrm>
            <a:off x="2751174" y="2996537"/>
            <a:ext cx="4353636" cy="2639988"/>
          </a:xfrm>
        </p:spPr>
        <p:txBody>
          <a:bodyPr vert="horz" lIns="91440" tIns="45720" rIns="91440" bIns="45720" rtlCol="0" anchor="t">
            <a:noAutofit/>
          </a:bodyPr>
          <a:lstStyle/>
          <a:p>
            <a:pPr marL="0" indent="0">
              <a:spcBef>
                <a:spcPts val="1300"/>
              </a:spcBef>
              <a:buNone/>
            </a:pPr>
            <a:r>
              <a:rPr lang="ja-JP" altLang="en-US" dirty="0">
                <a:latin typeface="+mn-ea"/>
                <a:cs typeface="+mn-lt"/>
              </a:rPr>
              <a:t>① </a:t>
            </a:r>
            <a:r>
              <a:rPr lang="en-US" altLang="ja-JP" dirty="0" err="1">
                <a:latin typeface="+mn-ea"/>
                <a:cs typeface="+mn-lt"/>
              </a:rPr>
              <a:t>kingyo</a:t>
            </a:r>
            <a:r>
              <a:rPr lang="en-US" altLang="ja-JP" dirty="0">
                <a:latin typeface="+mn-ea"/>
                <a:cs typeface="+mn-lt"/>
              </a:rPr>
              <a:t> </a:t>
            </a:r>
            <a:r>
              <a:rPr lang="en-US" altLang="ja-JP" dirty="0" err="1">
                <a:latin typeface="+mn-ea"/>
                <a:cs typeface="+mn-lt"/>
              </a:rPr>
              <a:t>sukui</a:t>
            </a:r>
            <a:r>
              <a:rPr lang="en-US" altLang="ja-JP" dirty="0">
                <a:latin typeface="+mn-ea"/>
                <a:cs typeface="+mn-lt"/>
              </a:rPr>
              <a:t> </a:t>
            </a:r>
          </a:p>
          <a:p>
            <a:pPr marL="0" indent="0">
              <a:spcBef>
                <a:spcPts val="1300"/>
              </a:spcBef>
              <a:buNone/>
            </a:pPr>
            <a:r>
              <a:rPr lang="ja-JP" altLang="en-US" dirty="0">
                <a:latin typeface="+mn-ea"/>
                <a:cs typeface="+mn-lt"/>
              </a:rPr>
              <a:t>② </a:t>
            </a:r>
            <a:r>
              <a:rPr lang="en-US" altLang="ja-JP" dirty="0" err="1">
                <a:latin typeface="+mn-ea"/>
                <a:cs typeface="+mn-lt"/>
              </a:rPr>
              <a:t>kingyo</a:t>
            </a:r>
            <a:r>
              <a:rPr lang="en-US" altLang="ja-JP" dirty="0">
                <a:latin typeface="+mn-ea"/>
                <a:cs typeface="+mn-lt"/>
              </a:rPr>
              <a:t> </a:t>
            </a:r>
            <a:r>
              <a:rPr lang="en-US" altLang="ja-JP" dirty="0" err="1">
                <a:latin typeface="+mn-ea"/>
                <a:cs typeface="+mn-lt"/>
              </a:rPr>
              <a:t>kakoi</a:t>
            </a:r>
            <a:endParaRPr lang="en-US" altLang="ja-JP" dirty="0">
              <a:latin typeface="+mn-ea"/>
              <a:cs typeface="Calibri"/>
            </a:endParaRPr>
          </a:p>
          <a:p>
            <a:pPr marL="0" indent="0">
              <a:spcBef>
                <a:spcPts val="1300"/>
              </a:spcBef>
              <a:buNone/>
            </a:pPr>
            <a:r>
              <a:rPr lang="ja-JP" altLang="en-US" dirty="0">
                <a:latin typeface="+mn-ea"/>
                <a:cs typeface="+mn-lt"/>
              </a:rPr>
              <a:t>③ </a:t>
            </a:r>
            <a:r>
              <a:rPr lang="en-US" altLang="ja-JP" dirty="0" err="1">
                <a:latin typeface="+mn-ea"/>
                <a:cs typeface="+mn-lt"/>
              </a:rPr>
              <a:t>kingyo</a:t>
            </a:r>
            <a:r>
              <a:rPr lang="en-US" altLang="ja-JP" dirty="0">
                <a:latin typeface="+mn-ea"/>
                <a:cs typeface="+mn-lt"/>
              </a:rPr>
              <a:t> </a:t>
            </a:r>
            <a:r>
              <a:rPr lang="en-US" altLang="ja-JP" dirty="0" err="1">
                <a:latin typeface="+mn-ea"/>
                <a:cs typeface="+mn-lt"/>
              </a:rPr>
              <a:t>tsuri</a:t>
            </a:r>
            <a:r>
              <a:rPr lang="en-US" altLang="ja-JP" dirty="0">
                <a:latin typeface="+mn-ea"/>
                <a:cs typeface="+mn-lt"/>
              </a:rPr>
              <a:t> </a:t>
            </a:r>
          </a:p>
          <a:p>
            <a:pPr marL="0" indent="0">
              <a:spcBef>
                <a:spcPts val="1300"/>
              </a:spcBef>
              <a:buNone/>
            </a:pPr>
            <a:r>
              <a:rPr lang="ja-JP" altLang="en-US" dirty="0">
                <a:latin typeface="+mn-ea"/>
                <a:cs typeface="+mn-lt"/>
              </a:rPr>
              <a:t>④ </a:t>
            </a:r>
            <a:r>
              <a:rPr lang="en-US" altLang="ja-JP" dirty="0" err="1">
                <a:latin typeface="+mn-ea"/>
                <a:cs typeface="+mn-lt"/>
              </a:rPr>
              <a:t>kingyo</a:t>
            </a:r>
            <a:r>
              <a:rPr lang="en-US" altLang="ja-JP" dirty="0">
                <a:latin typeface="+mn-ea"/>
                <a:cs typeface="+mn-lt"/>
              </a:rPr>
              <a:t> tori</a:t>
            </a:r>
            <a:endParaRPr lang="en-US" altLang="ja-JP" dirty="0">
              <a:latin typeface="+mn-ea"/>
              <a:cs typeface="Calibri"/>
            </a:endParaRPr>
          </a:p>
        </p:txBody>
      </p:sp>
      <p:sp>
        <p:nvSpPr>
          <p:cNvPr id="7" name="楕円 4">
            <a:extLst>
              <a:ext uri="{FF2B5EF4-FFF2-40B4-BE49-F238E27FC236}">
                <a16:creationId xmlns:a16="http://schemas.microsoft.com/office/drawing/2014/main" id="{1AF68CEC-B70C-4DFA-9973-E5B8A12ED17D}"/>
              </a:ext>
            </a:extLst>
          </p:cNvPr>
          <p:cNvSpPr/>
          <p:nvPr/>
        </p:nvSpPr>
        <p:spPr>
          <a:xfrm>
            <a:off x="2733008" y="2977904"/>
            <a:ext cx="614149" cy="6064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23904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テーマ1">
  <a:themeElements>
    <a:clrScheme name="そよ風">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プレゼンテーションErin.pptx" id="{4AA62D4F-C75A-4742-BE3E-072DD276FEC9}" vid="{AABACFAC-C414-4D6A-AAD5-0A0B53A1CACB}"/>
    </a:ext>
  </a:extLst>
</a:theme>
</file>

<file path=ppt/theme/theme2.xml><?xml version="1.0" encoding="utf-8"?>
<a:theme xmlns:a="http://schemas.openxmlformats.org/drawingml/2006/main" name="1_テーマ1">
  <a:themeElements>
    <a:clrScheme name="そよ風">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プレゼンテーションErin.pptx" id="{81807AB3-2AE7-468E-9852-1267B99C2555}" vid="{6D5B2AC5-2AC5-4C51-A35C-7F13CA07843D}"/>
    </a:ext>
  </a:extLst>
</a:theme>
</file>

<file path=ppt/theme/theme3.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Erin.pptx" id="{81807AB3-2AE7-468E-9852-1267B99C2555}" vid="{0763D4A6-146B-4941-BD25-378765347238}"/>
    </a:ext>
  </a:extLst>
</a:theme>
</file>

<file path=ppt/theme/theme4.xml><?xml version="1.0" encoding="utf-8"?>
<a:theme xmlns:a="http://schemas.openxmlformats.org/drawingml/2006/main" name="2_テーマ1">
  <a:themeElements>
    <a:clrScheme name="そよ風">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プレゼンテーションErin.pptx" id="{1473C2FA-8BC8-4D2E-A0CF-E7EB018D2FDE}" vid="{04A26855-DD67-46B7-9105-5D56B801AE11}"/>
    </a:ext>
  </a:extLst>
</a:theme>
</file>

<file path=ppt/theme/theme5.xml><?xml version="1.0" encoding="utf-8"?>
<a:theme xmlns:a="http://schemas.openxmlformats.org/drawingml/2006/main" name="1_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Erin.pptx" id="{1473C2FA-8BC8-4D2E-A0CF-E7EB018D2FDE}" vid="{A97549B4-31F6-45AA-936E-D2638E76D042}"/>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プレゼンテーションErin</Template>
  <TotalTime>0</TotalTime>
  <Words>1532</Words>
  <Application>Microsoft Office PowerPoint</Application>
  <PresentationFormat>画面に合わせる (4:3)</PresentationFormat>
  <Paragraphs>217</Paragraphs>
  <Slides>44</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5</vt:i4>
      </vt:variant>
      <vt:variant>
        <vt:lpstr>スライド タイトル</vt:lpstr>
      </vt:variant>
      <vt:variant>
        <vt:i4>44</vt:i4>
      </vt:variant>
    </vt:vector>
  </HeadingPairs>
  <TitlesOfParts>
    <vt:vector size="56" baseType="lpstr">
      <vt:lpstr>ＭＳ Ｐゴシック</vt:lpstr>
      <vt:lpstr>ＭＳ Ｐゴシック</vt:lpstr>
      <vt:lpstr>MS Gothic</vt:lpstr>
      <vt:lpstr>MS Gothic</vt:lpstr>
      <vt:lpstr>Arial</vt:lpstr>
      <vt:lpstr>Calibri</vt:lpstr>
      <vt:lpstr>Calibri Light</vt:lpstr>
      <vt:lpstr>テーマ1</vt:lpstr>
      <vt:lpstr>1_テーマ1</vt:lpstr>
      <vt:lpstr>デザインの設定</vt:lpstr>
      <vt:lpstr>2_テーマ1</vt:lpstr>
      <vt:lpstr>1_デザインの設定</vt:lpstr>
      <vt:lpstr>PowerPoint プレゼンテーション</vt:lpstr>
      <vt:lpstr>What do you call the traditional garment that people often wear when they go out for summer festivals or fireworks festivals?</vt:lpstr>
      <vt:lpstr>What do you call the traditional Japanese coat that people who carry omikoshi portable shrines at festivals wear?  </vt:lpstr>
      <vt:lpstr>What do people who carry omikoshi portable shrines wear on their feet?</vt:lpstr>
      <vt:lpstr>PowerPoint プレゼンテーション</vt:lpstr>
      <vt:lpstr>PowerPoint プレゼンテーション</vt:lpstr>
      <vt:lpstr>PowerPoint プレゼンテーション</vt:lpstr>
      <vt:lpstr>PowerPoint プレゼンテーション</vt:lpstr>
      <vt:lpstr>What is the name of the popular game at Japanese festivals in which you catch goldfish with a scoop?</vt:lpstr>
      <vt:lpstr>What do you call the dance usually performed during summer festivals in Japan in which many people gather in a circle and dance to music such as local folksongs?</vt:lpstr>
      <vt:lpstr>What do you call the vehicle of a deity that people carry at Japanese festivals?</vt:lpstr>
      <vt:lpstr>Which call do people usually shout out while they carry omikoshi portable shrines?</vt:lpstr>
      <vt:lpstr>What do people wear on their head when they carry omikoshi portable shrines?</vt:lpstr>
      <vt:lpstr>What is not allowed when you look at omikoshi portable shrines?</vt:lpstr>
      <vt:lpstr>Which is the common rhythm of "tejime" (ceremonial rhythmic hand clapping) performed at occasions such as festivals?</vt:lpstr>
      <vt:lpstr>PowerPoint プレゼンテーション</vt:lpstr>
      <vt:lpstr>Omikuji are random fortunes written on strips of paper that you can try at shrines in Japan. If the paper strip says "吉 (kichi)," it means good fortune. What do you call bad fortune?</vt:lpstr>
      <vt:lpstr>At fireworks festivals in Japan, what do people shout when the fireworks are set off?</vt:lpstr>
      <vt:lpstr>When is the annual Sumida River Fireworks Festival in Tokyo held?</vt:lpstr>
      <vt:lpstr>In the traditional Japanese festival Hadaka Matsuri, what do men usually wear?</vt:lpstr>
      <vt:lpstr>Which one of the following sports is held at Japanese festivals that are dedicated to deities?</vt:lpstr>
      <vt:lpstr>Approximately how many traditional festivals are there in Japan? (according to the Association of Shinto Shrines)</vt:lpstr>
      <vt:lpstr>Which is the main organization that supports the building of massive snow sculptures for the Sapporo Snow Festival?</vt:lpstr>
      <vt:lpstr>What is the Ainu festival "Iomante" in Hokkaido dedicated to?                                 </vt:lpstr>
      <vt:lpstr>PowerPoint プレゼンテーション</vt:lpstr>
      <vt:lpstr>Which one of the following festivals is not among "the three major festivals in the Tohoku region"?</vt:lpstr>
      <vt:lpstr>What is the name of the famous festival in Asakusa, Tokyo, where many omikoshi portable shrines are carried along the streets?</vt:lpstr>
      <vt:lpstr>PowerPoint プレゼンテーション</vt:lpstr>
      <vt:lpstr>Which one of the following festivals is held in Asakusa at the end of August every year?</vt:lpstr>
      <vt:lpstr>What do you call the decoration sold at "Tori no Ichi" festivals in Japan that is said to "rake in good luck"? </vt:lpstr>
      <vt:lpstr>What is the name of the famous summer festival held at Yasaka Shrine in Kyoto in July that lasts one month?</vt:lpstr>
      <vt:lpstr>In which year was the "Jidai Matsuri" (Festival of the Ages), one of the three major festivals of Kyoto, initiated? </vt:lpstr>
      <vt:lpstr>What do you call the festival often held in Osaka and elsewhere in which many people in high spirits pull draw-ropes attached to a float and make a mad dash around the streets?</vt:lpstr>
      <vt:lpstr>PowerPoint プレゼンテーション</vt:lpstr>
      <vt:lpstr>Which vegetable is not allowed to be eaten during the Yamagasa Festival in Fukuoka?</vt:lpstr>
      <vt:lpstr>PowerPoint プレゼンテーション</vt:lpstr>
      <vt:lpstr>PowerPoint プレゼンテーション</vt:lpstr>
      <vt:lpstr>In the nursery song "Mura-matsuri," how are the sounds of taiko drums and fue flutes described?</vt:lpstr>
      <vt:lpstr>Which one of the following songs has been sung by the singer Hibari Misora?</vt:lpstr>
      <vt:lpstr>A Kyoto festival held in May is named after a plant. Which of the following plants is it named after?</vt:lpstr>
      <vt:lpstr>PowerPoint プレゼンテーション</vt:lpstr>
      <vt:lpstr>PowerPoint プレゼンテーション</vt:lpstr>
      <vt:lpstr>Toyama Prefecture has a festival in early September where dancers silently dance their way through town for three days. Please fill in the blank. The name of the festival is Owara ____________ Bon Festival.</vt:lpstr>
      <vt:lpstr>There is a "lantern plant" market held on July 10th at Sensoji Temple in Tokyo. If you visit the temple on that day, it is said to be equivalent to how many days of visits?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2020-07-28T10:30:37Z</dcterms:created>
  <dcterms:modified xsi:type="dcterms:W3CDTF">2020-07-28T10:30:44Z</dcterms:modified>
</cp:coreProperties>
</file>