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39"/>
  </p:notesMasterIdLst>
  <p:sldIdLst>
    <p:sldId id="385" r:id="rId6"/>
    <p:sldId id="278" r:id="rId7"/>
    <p:sldId id="365" r:id="rId8"/>
    <p:sldId id="366" r:id="rId9"/>
    <p:sldId id="367" r:id="rId10"/>
    <p:sldId id="363" r:id="rId11"/>
    <p:sldId id="362" r:id="rId12"/>
    <p:sldId id="368" r:id="rId13"/>
    <p:sldId id="369" r:id="rId14"/>
    <p:sldId id="360" r:id="rId15"/>
    <p:sldId id="361" r:id="rId16"/>
    <p:sldId id="357" r:id="rId17"/>
    <p:sldId id="370" r:id="rId18"/>
    <p:sldId id="371" r:id="rId19"/>
    <p:sldId id="372" r:id="rId20"/>
    <p:sldId id="373" r:id="rId21"/>
    <p:sldId id="374" r:id="rId22"/>
    <p:sldId id="375" r:id="rId23"/>
    <p:sldId id="377" r:id="rId24"/>
    <p:sldId id="378" r:id="rId25"/>
    <p:sldId id="356" r:id="rId26"/>
    <p:sldId id="354" r:id="rId27"/>
    <p:sldId id="359" r:id="rId28"/>
    <p:sldId id="353" r:id="rId29"/>
    <p:sldId id="352" r:id="rId30"/>
    <p:sldId id="379" r:id="rId31"/>
    <p:sldId id="355" r:id="rId32"/>
    <p:sldId id="380" r:id="rId33"/>
    <p:sldId id="381" r:id="rId34"/>
    <p:sldId id="382" r:id="rId35"/>
    <p:sldId id="383" r:id="rId36"/>
    <p:sldId id="351" r:id="rId37"/>
    <p:sldId id="384" r:id="rId3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CC296F3-E701-D5BD-E23E-6593F110BBD6}" v="3783" dt="2020-05-20T07:23:49.692"/>
    <p1510:client id="{1ED26659-D6BD-3ADF-C041-5625FD9686EA}" v="2684" dt="2020-05-21T12:26:47.426"/>
    <p1510:client id="{2174AFA7-98AF-D971-1459-EEE1AFC71052}" v="154" dt="2020-06-18T09:05:11.928"/>
    <p1510:client id="{2A792B84-C7AE-02D5-4742-6FC1AC7FF964}" v="61" dt="2020-04-30T07:36:27.487"/>
    <p1510:client id="{32560E3F-6E7F-989F-0582-AAD10195E349}" v="10" dt="2020-04-24T05:06:32.766"/>
    <p1510:client id="{3B880733-3144-B5C6-7B90-87E9C6330501}" v="808" dt="2020-06-22T12:27:57.487"/>
    <p1510:client id="{4665228B-B2EE-E481-56A9-FD574EA7AA1B}" v="4" dt="2020-04-24T05:07:29.328"/>
    <p1510:client id="{4DA69010-496A-08D3-36C4-2E30640B362E}" v="1708" dt="2020-05-22T09:23:44"/>
    <p1510:client id="{4F18A81A-72B8-EFA7-2440-4024953B46D7}" v="76" dt="2020-05-01T05:10:22.658"/>
    <p1510:client id="{4FD592E3-0267-56AF-FBD8-146E6CBFA515}" v="154" dt="2020-04-30T08:03:13.700"/>
    <p1510:client id="{5BE063DA-526D-D069-B46C-50D0792C3F1F}" v="43" dt="2020-05-19T09:44:06.736"/>
    <p1510:client id="{60B580F9-2B26-5179-C2BB-1D78BE199225}" v="4" dt="2020-04-24T06:30:42.413"/>
    <p1510:client id="{6ECE0081-082F-DE2F-3239-FE187C06C761}" v="28" dt="2020-04-24T05:04:27.421"/>
    <p1510:client id="{737D57C5-CEA4-D38E-15AE-1600DBCDB9F1}" v="1229" dt="2020-06-22T14:10:59.418"/>
    <p1510:client id="{77770521-1096-65D8-8608-C791C93E3435}" v="166" dt="2020-04-24T05:00:35.723"/>
    <p1510:client id="{870D779E-DC18-86DB-34DD-DDEDCF0CBD51}" v="916" dt="2020-05-21T13:28:29.798"/>
    <p1510:client id="{95A33D21-1A2B-200B-2584-5097D5E1F882}" v="387" dt="2020-05-19T12:09:44.180"/>
    <p1510:client id="{98A460F9-2854-41D5-486F-5B484AA44717}" v="1500" dt="2020-06-22T02:31:23.791"/>
    <p1510:client id="{BCE0132B-ADFA-1311-42B8-CECB19F91CC1}" v="180" dt="2020-04-30T08:30:26.746"/>
    <p1510:client id="{C0A8208E-727B-AD50-93A2-EF3504D211FA}" v="3" dt="2020-06-22T12:28:43.223"/>
    <p1510:client id="{DFB41D83-BC82-6C75-23B6-FBEF420948C4}" v="1" dt="2020-06-24T16:13:19.966"/>
    <p1510:client id="{FD0C721F-3369-E688-111E-78A0D4D9137D}" v="1" dt="2020-06-30T09:18:43.7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1ED26659-D6BD-3ADF-C041-5625FD9686EA}"/>
    <pc:docChg chg="addSld delSld modSld sldOrd">
      <pc:chgData name="内田 陽子" userId="S::yoko_uchida@jpfgojp.onmicrosoft.com::3ba88787-b8da-4fc8-a417-83f627a88c5e" providerId="AD" clId="Web-{1ED26659-D6BD-3ADF-C041-5625FD9686EA}" dt="2020-05-21T12:26:47.426" v="2681" actId="20577"/>
      <pc:docMkLst>
        <pc:docMk/>
      </pc:docMkLst>
      <pc:sldChg chg="del">
        <pc:chgData name="内田 陽子" userId="S::yoko_uchida@jpfgojp.onmicrosoft.com::3ba88787-b8da-4fc8-a417-83f627a88c5e" providerId="AD" clId="Web-{1ED26659-D6BD-3ADF-C041-5625FD9686EA}" dt="2020-05-21T05:09:09.716" v="0"/>
        <pc:sldMkLst>
          <pc:docMk/>
          <pc:sldMk cId="2010396247" sldId="258"/>
        </pc:sldMkLst>
      </pc:sldChg>
      <pc:sldChg chg="del">
        <pc:chgData name="内田 陽子" userId="S::yoko_uchida@jpfgojp.onmicrosoft.com::3ba88787-b8da-4fc8-a417-83f627a88c5e" providerId="AD" clId="Web-{1ED26659-D6BD-3ADF-C041-5625FD9686EA}" dt="2020-05-21T05:28:24.796" v="319"/>
        <pc:sldMkLst>
          <pc:docMk/>
          <pc:sldMk cId="2863550894" sldId="274"/>
        </pc:sldMkLst>
      </pc:sldChg>
      <pc:sldChg chg="del">
        <pc:chgData name="内田 陽子" userId="S::yoko_uchida@jpfgojp.onmicrosoft.com::3ba88787-b8da-4fc8-a417-83f627a88c5e" providerId="AD" clId="Web-{1ED26659-D6BD-3ADF-C041-5625FD9686EA}" dt="2020-05-21T05:28:26.016" v="320"/>
        <pc:sldMkLst>
          <pc:docMk/>
          <pc:sldMk cId="2283284937" sldId="277"/>
        </pc:sldMkLst>
      </pc:sldChg>
      <pc:sldChg chg="modSp ord">
        <pc:chgData name="内田 陽子" userId="S::yoko_uchida@jpfgojp.onmicrosoft.com::3ba88787-b8da-4fc8-a417-83f627a88c5e" providerId="AD" clId="Web-{1ED26659-D6BD-3ADF-C041-5625FD9686EA}" dt="2020-05-21T09:44:30.842" v="1532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1ED26659-D6BD-3ADF-C041-5625FD9686EA}" dt="2020-05-21T09:44:30.826" v="1529" actId="1076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3:27.937" v="391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2:10.062" v="365" actId="20577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4:28.859" v="425" actId="1076"/>
          <ac:spMkLst>
            <pc:docMk/>
            <pc:sldMk cId="27202902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26" v="1530" actId="1076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42" v="1531" actId="1076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42" v="1532" actId="1076"/>
          <ac:spMkLst>
            <pc:docMk/>
            <pc:sldMk cId="2720290243" sldId="27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ED26659-D6BD-3ADF-C041-5625FD9686EA}" dt="2020-05-21T09:44:10.498" v="1524" actId="1076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1ED26659-D6BD-3ADF-C041-5625FD9686EA}" dt="2020-05-21T09:44:10.482" v="1521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1:31.030" v="78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0:29.124" v="59" actId="20577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3:20.655" v="179" actId="1076"/>
          <ac:spMkLst>
            <pc:docMk/>
            <pc:sldMk cId="3107100717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82" v="1522" actId="1076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98" v="1523" actId="1076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98" v="1524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del">
        <pc:chgData name="内田 陽子" userId="S::yoko_uchida@jpfgojp.onmicrosoft.com::3ba88787-b8da-4fc8-a417-83f627a88c5e" providerId="AD" clId="Web-{1ED26659-D6BD-3ADF-C041-5625FD9686EA}" dt="2020-05-21T05:16:18.045" v="2"/>
        <pc:sldMkLst>
          <pc:docMk/>
          <pc:sldMk cId="1456684438" sldId="285"/>
        </pc:sldMkLst>
      </pc:sldChg>
      <pc:sldChg chg="del ord">
        <pc:chgData name="内田 陽子" userId="S::yoko_uchida@jpfgojp.onmicrosoft.com::3ba88787-b8da-4fc8-a417-83f627a88c5e" providerId="AD" clId="Web-{1ED26659-D6BD-3ADF-C041-5625FD9686EA}" dt="2020-05-21T05:28:21.812" v="318"/>
        <pc:sldMkLst>
          <pc:docMk/>
          <pc:sldMk cId="143932099" sldId="289"/>
        </pc:sldMkLst>
      </pc:sldChg>
      <pc:sldChg chg="modSp add replId">
        <pc:chgData name="内田 陽子" userId="S::yoko_uchida@jpfgojp.onmicrosoft.com::3ba88787-b8da-4fc8-a417-83f627a88c5e" providerId="AD" clId="Web-{1ED26659-D6BD-3ADF-C041-5625FD9686EA}" dt="2020-05-21T09:44:19.857" v="1528" actId="1076"/>
        <pc:sldMkLst>
          <pc:docMk/>
          <pc:sldMk cId="3574261915" sldId="309"/>
        </pc:sldMkLst>
        <pc:spChg chg="mod">
          <ac:chgData name="内田 陽子" userId="S::yoko_uchida@jpfgojp.onmicrosoft.com::3ba88787-b8da-4fc8-a417-83f627a88c5e" providerId="AD" clId="Web-{1ED26659-D6BD-3ADF-C041-5625FD9686EA}" dt="2020-05-21T09:44:19.826" v="1525" actId="1076"/>
          <ac:spMkLst>
            <pc:docMk/>
            <pc:sldMk cId="3574261915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4:36.593" v="205" actId="20577"/>
          <ac:spMkLst>
            <pc:docMk/>
            <pc:sldMk cId="3574261915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3:55.999" v="193" actId="20577"/>
          <ac:spMkLst>
            <pc:docMk/>
            <pc:sldMk cId="3574261915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7:32.952" v="315" actId="1076"/>
          <ac:spMkLst>
            <pc:docMk/>
            <pc:sldMk cId="3574261915" sldId="30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42" v="1526" actId="1076"/>
          <ac:spMkLst>
            <pc:docMk/>
            <pc:sldMk cId="3574261915" sldId="30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42" v="1527" actId="1076"/>
          <ac:spMkLst>
            <pc:docMk/>
            <pc:sldMk cId="3574261915" sldId="30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57" v="1528" actId="1076"/>
          <ac:spMkLst>
            <pc:docMk/>
            <pc:sldMk cId="3574261915" sldId="309"/>
            <ac:spMk id="14" creationId="{67249583-BEE1-4BC7-83D0-60EA3EC8EDD7}"/>
          </ac:spMkLst>
        </pc:spChg>
      </pc:sldChg>
      <pc:sldChg chg="add replId">
        <pc:chgData name="内田 陽子" userId="S::yoko_uchida@jpfgojp.onmicrosoft.com::3ba88787-b8da-4fc8-a417-83f627a88c5e" providerId="AD" clId="Web-{1ED26659-D6BD-3ADF-C041-5625FD9686EA}" dt="2020-05-21T05:28:10.905" v="316"/>
        <pc:sldMkLst>
          <pc:docMk/>
          <pc:sldMk cId="1018987864" sldId="310"/>
        </pc:sldMkLst>
      </pc:sldChg>
      <pc:sldChg chg="addSp delSp modSp add replId">
        <pc:chgData name="内田 陽子" userId="S::yoko_uchida@jpfgojp.onmicrosoft.com::3ba88787-b8da-4fc8-a417-83f627a88c5e" providerId="AD" clId="Web-{1ED26659-D6BD-3ADF-C041-5625FD9686EA}" dt="2020-05-21T09:44:42.873" v="1536" actId="1076"/>
        <pc:sldMkLst>
          <pc:docMk/>
          <pc:sldMk cId="1141521269" sldId="311"/>
        </pc:sldMkLst>
        <pc:spChg chg="mod">
          <ac:chgData name="内田 陽子" userId="S::yoko_uchida@jpfgojp.onmicrosoft.com::3ba88787-b8da-4fc8-a417-83f627a88c5e" providerId="AD" clId="Web-{1ED26659-D6BD-3ADF-C041-5625FD9686EA}" dt="2020-05-21T09:44:42.842" v="1533" actId="1076"/>
          <ac:spMkLst>
            <pc:docMk/>
            <pc:sldMk cId="1141521269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4:17.331" v="490" actId="20577"/>
          <ac:spMkLst>
            <pc:docMk/>
            <pc:sldMk cId="1141521269" sldId="311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ED26659-D6BD-3ADF-C041-5625FD9686EA}" dt="2020-05-21T05:35:26.250" v="431"/>
          <ac:spMkLst>
            <pc:docMk/>
            <pc:sldMk cId="1141521269" sldId="3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5:52.442" v="579" actId="1076"/>
          <ac:spMkLst>
            <pc:docMk/>
            <pc:sldMk cId="1141521269" sldId="311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ED26659-D6BD-3ADF-C041-5625FD9686EA}" dt="2020-05-21T05:35:34.843" v="433"/>
          <ac:spMkLst>
            <pc:docMk/>
            <pc:sldMk cId="1141521269" sldId="311"/>
            <ac:spMk id="8" creationId="{CC59B1F4-791D-49E6-A734-49DF7BE5A1E7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07:33:39.706" v="478" actId="1076"/>
          <ac:spMkLst>
            <pc:docMk/>
            <pc:sldMk cId="1141521269" sldId="311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57" v="1534" actId="1076"/>
          <ac:spMkLst>
            <pc:docMk/>
            <pc:sldMk cId="1141521269" sldId="311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73" v="1535" actId="1076"/>
          <ac:spMkLst>
            <pc:docMk/>
            <pc:sldMk cId="1141521269" sldId="311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73" v="1536" actId="1076"/>
          <ac:spMkLst>
            <pc:docMk/>
            <pc:sldMk cId="1141521269" sldId="311"/>
            <ac:spMk id="14" creationId="{67249583-BEE1-4BC7-83D0-60EA3EC8EDD7}"/>
          </ac:spMkLst>
        </pc:spChg>
      </pc:sldChg>
      <pc:sldChg chg="add del replId">
        <pc:chgData name="内田 陽子" userId="S::yoko_uchida@jpfgojp.onmicrosoft.com::3ba88787-b8da-4fc8-a417-83f627a88c5e" providerId="AD" clId="Web-{1ED26659-D6BD-3ADF-C041-5625FD9686EA}" dt="2020-05-21T05:35:01.453" v="427"/>
        <pc:sldMkLst>
          <pc:docMk/>
          <pc:sldMk cId="1735627314" sldId="311"/>
        </pc:sldMkLst>
      </pc:sldChg>
      <pc:sldChg chg="modSp add replId">
        <pc:chgData name="内田 陽子" userId="S::yoko_uchida@jpfgojp.onmicrosoft.com::3ba88787-b8da-4fc8-a417-83f627a88c5e" providerId="AD" clId="Web-{1ED26659-D6BD-3ADF-C041-5625FD9686EA}" dt="2020-05-21T09:43:39.201" v="1512" actId="1076"/>
        <pc:sldMkLst>
          <pc:docMk/>
          <pc:sldMk cId="2345499208" sldId="312"/>
        </pc:sldMkLst>
        <pc:spChg chg="mod">
          <ac:chgData name="内田 陽子" userId="S::yoko_uchida@jpfgojp.onmicrosoft.com::3ba88787-b8da-4fc8-a417-83f627a88c5e" providerId="AD" clId="Web-{1ED26659-D6BD-3ADF-C041-5625FD9686EA}" dt="2020-05-21T09:43:39.170" v="1509" actId="1076"/>
          <ac:spMkLst>
            <pc:docMk/>
            <pc:sldMk cId="2345499208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8:22.146" v="637" actId="20577"/>
          <ac:spMkLst>
            <pc:docMk/>
            <pc:sldMk cId="2345499208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9:51.163" v="721" actId="1076"/>
          <ac:spMkLst>
            <pc:docMk/>
            <pc:sldMk cId="2345499208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7:46.755" v="628" actId="20577"/>
          <ac:spMkLst>
            <pc:docMk/>
            <pc:sldMk cId="2345499208" sldId="312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185" v="1510" actId="1076"/>
          <ac:spMkLst>
            <pc:docMk/>
            <pc:sldMk cId="2345499208" sldId="31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201" v="1511" actId="1076"/>
          <ac:spMkLst>
            <pc:docMk/>
            <pc:sldMk cId="2345499208" sldId="31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201" v="1512" actId="1076"/>
          <ac:spMkLst>
            <pc:docMk/>
            <pc:sldMk cId="2345499208" sldId="312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52.357" v="1516" actId="1076"/>
        <pc:sldMkLst>
          <pc:docMk/>
          <pc:sldMk cId="1329151287" sldId="313"/>
        </pc:sldMkLst>
        <pc:spChg chg="mod">
          <ac:chgData name="内田 陽子" userId="S::yoko_uchida@jpfgojp.onmicrosoft.com::3ba88787-b8da-4fc8-a417-83f627a88c5e" providerId="AD" clId="Web-{1ED26659-D6BD-3ADF-C041-5625FD9686EA}" dt="2020-05-21T09:43:52.341" v="1513" actId="1076"/>
          <ac:spMkLst>
            <pc:docMk/>
            <pc:sldMk cId="1329151287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34.477" v="794" actId="20577"/>
          <ac:spMkLst>
            <pc:docMk/>
            <pc:sldMk cId="1329151287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47.961" v="796" actId="1076"/>
          <ac:spMkLst>
            <pc:docMk/>
            <pc:sldMk cId="1329151287" sldId="3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01.837" v="778" actId="20577"/>
          <ac:spMkLst>
            <pc:docMk/>
            <pc:sldMk cId="1329151287" sldId="313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41" v="1514" actId="1076"/>
          <ac:spMkLst>
            <pc:docMk/>
            <pc:sldMk cId="1329151287" sldId="31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57" v="1515" actId="1076"/>
          <ac:spMkLst>
            <pc:docMk/>
            <pc:sldMk cId="1329151287" sldId="31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57" v="1516" actId="1076"/>
          <ac:spMkLst>
            <pc:docMk/>
            <pc:sldMk cId="1329151287" sldId="313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16.841" v="1508" actId="1076"/>
        <pc:sldMkLst>
          <pc:docMk/>
          <pc:sldMk cId="2884621304" sldId="314"/>
        </pc:sldMkLst>
        <pc:spChg chg="mod">
          <ac:chgData name="内田 陽子" userId="S::yoko_uchida@jpfgojp.onmicrosoft.com::3ba88787-b8da-4fc8-a417-83f627a88c5e" providerId="AD" clId="Web-{1ED26659-D6BD-3ADF-C041-5625FD9686EA}" dt="2020-05-21T09:43:16.810" v="1505" actId="1076"/>
          <ac:spMkLst>
            <pc:docMk/>
            <pc:sldMk cId="2884621304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6:19.542" v="924" actId="20577"/>
          <ac:spMkLst>
            <pc:docMk/>
            <pc:sldMk cId="2884621304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7:46.121" v="1008" actId="1076"/>
          <ac:spMkLst>
            <pc:docMk/>
            <pc:sldMk cId="2884621304" sldId="3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5:48.041" v="908" actId="20577"/>
          <ac:spMkLst>
            <pc:docMk/>
            <pc:sldMk cId="2884621304" sldId="314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29" v="1506" actId="1076"/>
          <ac:spMkLst>
            <pc:docMk/>
            <pc:sldMk cId="2884621304" sldId="31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41" v="1507" actId="1076"/>
          <ac:spMkLst>
            <pc:docMk/>
            <pc:sldMk cId="2884621304" sldId="31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41" v="1508" actId="1076"/>
          <ac:spMkLst>
            <pc:docMk/>
            <pc:sldMk cId="2884621304" sldId="314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04.701" v="1504" actId="1076"/>
        <pc:sldMkLst>
          <pc:docMk/>
          <pc:sldMk cId="3012771922" sldId="315"/>
        </pc:sldMkLst>
        <pc:spChg chg="mod">
          <ac:chgData name="内田 陽子" userId="S::yoko_uchida@jpfgojp.onmicrosoft.com::3ba88787-b8da-4fc8-a417-83f627a88c5e" providerId="AD" clId="Web-{1ED26659-D6BD-3ADF-C041-5625FD9686EA}" dt="2020-05-21T09:43:04.685" v="1501" actId="1076"/>
          <ac:spMkLst>
            <pc:docMk/>
            <pc:sldMk cId="3012771922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57:40.580" v="1143" actId="1076"/>
          <ac:spMkLst>
            <pc:docMk/>
            <pc:sldMk cId="3012771922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57:40.595" v="1144" actId="1076"/>
          <ac:spMkLst>
            <pc:docMk/>
            <pc:sldMk cId="3012771922" sldId="31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8:37.449" v="1048" actId="20577"/>
          <ac:spMkLst>
            <pc:docMk/>
            <pc:sldMk cId="3012771922" sldId="315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685" v="1502" actId="1076"/>
          <ac:spMkLst>
            <pc:docMk/>
            <pc:sldMk cId="3012771922" sldId="31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701" v="1503" actId="1076"/>
          <ac:spMkLst>
            <pc:docMk/>
            <pc:sldMk cId="3012771922" sldId="315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701" v="1504" actId="1076"/>
          <ac:spMkLst>
            <pc:docMk/>
            <pc:sldMk cId="3012771922" sldId="315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09:42:53.060" v="1500" actId="1076"/>
        <pc:sldMkLst>
          <pc:docMk/>
          <pc:sldMk cId="1726999616" sldId="316"/>
        </pc:sldMkLst>
        <pc:spChg chg="mod">
          <ac:chgData name="内田 陽子" userId="S::yoko_uchida@jpfgojp.onmicrosoft.com::3ba88787-b8da-4fc8-a417-83f627a88c5e" providerId="AD" clId="Web-{1ED26659-D6BD-3ADF-C041-5625FD9686EA}" dt="2020-05-21T09:42:53.044" v="1497" actId="1076"/>
          <ac:spMkLst>
            <pc:docMk/>
            <pc:sldMk cId="1726999616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6:02.772" v="1221" actId="20577"/>
          <ac:spMkLst>
            <pc:docMk/>
            <pc:sldMk cId="1726999616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7:04.273" v="1273" actId="1076"/>
          <ac:spMkLst>
            <pc:docMk/>
            <pc:sldMk cId="1726999616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5:39.022" v="1212" actId="20577"/>
          <ac:spMkLst>
            <pc:docMk/>
            <pc:sldMk cId="1726999616" sldId="316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44" v="1498" actId="1076"/>
          <ac:spMkLst>
            <pc:docMk/>
            <pc:sldMk cId="1726999616" sldId="316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60" v="1499" actId="1076"/>
          <ac:spMkLst>
            <pc:docMk/>
            <pc:sldMk cId="1726999616" sldId="316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60" v="1500" actId="1076"/>
          <ac:spMkLst>
            <pc:docMk/>
            <pc:sldMk cId="1726999616" sldId="316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09:42:41.154" v="1496" actId="1076"/>
        <pc:sldMkLst>
          <pc:docMk/>
          <pc:sldMk cId="3942340291" sldId="317"/>
        </pc:sldMkLst>
        <pc:spChg chg="mod">
          <ac:chgData name="内田 陽子" userId="S::yoko_uchida@jpfgojp.onmicrosoft.com::3ba88787-b8da-4fc8-a417-83f627a88c5e" providerId="AD" clId="Web-{1ED26659-D6BD-3ADF-C041-5625FD9686EA}" dt="2020-05-21T09:42:41.138" v="1493" actId="1076"/>
          <ac:spMkLst>
            <pc:docMk/>
            <pc:sldMk cId="3942340291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1:10.384" v="1339" actId="20577"/>
          <ac:spMkLst>
            <pc:docMk/>
            <pc:sldMk cId="3942340291" sldId="3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2:09.916" v="1417" actId="1076"/>
          <ac:spMkLst>
            <pc:docMk/>
            <pc:sldMk cId="3942340291" sldId="3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0:23.322" v="1326" actId="20577"/>
          <ac:spMkLst>
            <pc:docMk/>
            <pc:sldMk cId="3942340291" sldId="317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38" v="1494" actId="1076"/>
          <ac:spMkLst>
            <pc:docMk/>
            <pc:sldMk cId="3942340291" sldId="31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54" v="1495" actId="1076"/>
          <ac:spMkLst>
            <pc:docMk/>
            <pc:sldMk cId="3942340291" sldId="31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54" v="1496" actId="1076"/>
          <ac:spMkLst>
            <pc:docMk/>
            <pc:sldMk cId="3942340291" sldId="317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6:23.358" v="1603" actId="20577"/>
        <pc:sldMkLst>
          <pc:docMk/>
          <pc:sldMk cId="2347285339" sldId="318"/>
        </pc:sldMkLst>
        <pc:spChg chg="mod">
          <ac:chgData name="内田 陽子" userId="S::yoko_uchida@jpfgojp.onmicrosoft.com::3ba88787-b8da-4fc8-a417-83f627a88c5e" providerId="AD" clId="Web-{1ED26659-D6BD-3ADF-C041-5625FD9686EA}" dt="2020-05-21T09:45:16.077" v="1566" actId="20577"/>
          <ac:spMkLst>
            <pc:docMk/>
            <pc:sldMk cId="2347285339" sldId="3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08.826" v="1488" actId="20577"/>
          <ac:spMkLst>
            <pc:docMk/>
            <pc:sldMk cId="2347285339" sldId="3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1:10.075" v="1473" actId="20577"/>
          <ac:spMkLst>
            <pc:docMk/>
            <pc:sldMk cId="2347285339" sldId="318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5:27.076" v="1577" actId="20577"/>
          <ac:spMkLst>
            <pc:docMk/>
            <pc:sldMk cId="2347285339" sldId="31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6:08.576" v="1588" actId="20577"/>
          <ac:spMkLst>
            <pc:docMk/>
            <pc:sldMk cId="2347285339" sldId="31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6:23.358" v="1603" actId="20577"/>
          <ac:spMkLst>
            <pc:docMk/>
            <pc:sldMk cId="2347285339" sldId="318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1:34:47.895" v="1755" actId="20577"/>
        <pc:sldMkLst>
          <pc:docMk/>
          <pc:sldMk cId="10793593" sldId="319"/>
        </pc:sldMkLst>
        <pc:spChg chg="mod">
          <ac:chgData name="内田 陽子" userId="S::yoko_uchida@jpfgojp.onmicrosoft.com::3ba88787-b8da-4fc8-a417-83f627a88c5e" providerId="AD" clId="Web-{1ED26659-D6BD-3ADF-C041-5625FD9686EA}" dt="2020-05-21T11:34:05.715" v="1700" actId="20577"/>
          <ac:spMkLst>
            <pc:docMk/>
            <pc:sldMk cId="10793593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3:58.324" v="1695" actId="20577"/>
          <ac:spMkLst>
            <pc:docMk/>
            <pc:sldMk cId="10793593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3:10.699" v="1681" actId="20577"/>
          <ac:spMkLst>
            <pc:docMk/>
            <pc:sldMk cId="10793593" sldId="319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21.488" v="1717" actId="20577"/>
          <ac:spMkLst>
            <pc:docMk/>
            <pc:sldMk cId="10793593" sldId="31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32.380" v="1729" actId="20577"/>
          <ac:spMkLst>
            <pc:docMk/>
            <pc:sldMk cId="10793593" sldId="31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47.895" v="1755" actId="20577"/>
          <ac:spMkLst>
            <pc:docMk/>
            <pc:sldMk cId="10793593" sldId="319"/>
            <ac:spMk id="14" creationId="{67249583-BEE1-4BC7-83D0-60EA3EC8EDD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ED26659-D6BD-3ADF-C041-5625FD9686EA}" dt="2020-05-21T11:47:35.184" v="1951"/>
        <pc:sldMkLst>
          <pc:docMk/>
          <pc:sldMk cId="572868654" sldId="320"/>
        </pc:sldMkLst>
        <pc:spChg chg="add del">
          <ac:chgData name="内田 陽子" userId="S::yoko_uchida@jpfgojp.onmicrosoft.com::3ba88787-b8da-4fc8-a417-83f627a88c5e" providerId="AD" clId="Web-{1ED26659-D6BD-3ADF-C041-5625FD9686EA}" dt="2020-05-21T11:47:35.184" v="1951"/>
          <ac:spMkLst>
            <pc:docMk/>
            <pc:sldMk cId="572868654" sldId="320"/>
            <ac:spMk id="2" creationId="{1760E8E0-F63B-4A45-80DE-C265D62D413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7:25.809" v="1947" actId="1076"/>
          <ac:spMkLst>
            <pc:docMk/>
            <pc:sldMk cId="572868654" sldId="320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1ED26659-D6BD-3ADF-C041-5625FD9686EA}" dt="2020-05-21T11:47:29.793" v="1950"/>
          <ac:spMkLst>
            <pc:docMk/>
            <pc:sldMk cId="572868654" sldId="3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7:25.809" v="1948" actId="1076"/>
          <ac:spMkLst>
            <pc:docMk/>
            <pc:sldMk cId="572868654" sldId="320"/>
            <ac:spMk id="7" creationId="{1AF68CEC-B70C-4DFA-9973-E5B8A12ED17D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1ED26659-D6BD-3ADF-C041-5625FD9686EA}" dt="2020-05-21T11:48:24.341" v="1976" actId="20577"/>
        <pc:sldMkLst>
          <pc:docMk/>
          <pc:sldMk cId="3327383233" sldId="321"/>
        </pc:sldMkLst>
        <pc:spChg chg="del">
          <ac:chgData name="内田 陽子" userId="S::yoko_uchida@jpfgojp.onmicrosoft.com::3ba88787-b8da-4fc8-a417-83f627a88c5e" providerId="AD" clId="Web-{1ED26659-D6BD-3ADF-C041-5625FD9686EA}" dt="2020-05-21T11:46:55.324" v="1935"/>
          <ac:spMkLst>
            <pc:docMk/>
            <pc:sldMk cId="3327383233" sldId="3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6:26.105" v="1934" actId="20577"/>
          <ac:spMkLst>
            <pc:docMk/>
            <pc:sldMk cId="3327383233" sldId="32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ED26659-D6BD-3ADF-C041-5625FD9686EA}" dt="2020-05-21T11:47:01.403" v="1942"/>
          <ac:spMkLst>
            <pc:docMk/>
            <pc:sldMk cId="3327383233" sldId="321"/>
            <ac:spMk id="5" creationId="{D051ADC4-7E6F-491B-A2C7-8569A9DFE617}"/>
          </ac:spMkLst>
        </pc:spChg>
        <pc:spChg chg="del">
          <ac:chgData name="内田 陽子" userId="S::yoko_uchida@jpfgojp.onmicrosoft.com::3ba88787-b8da-4fc8-a417-83f627a88c5e" providerId="AD" clId="Web-{1ED26659-D6BD-3ADF-C041-5625FD9686EA}" dt="2020-05-21T11:47:05.012" v="1943"/>
          <ac:spMkLst>
            <pc:docMk/>
            <pc:sldMk cId="3327383233" sldId="32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06.622" v="1966" actId="20577"/>
          <ac:spMkLst>
            <pc:docMk/>
            <pc:sldMk cId="3327383233" sldId="321"/>
            <ac:spMk id="9" creationId="{B1D039A0-498B-486F-8393-2353D45D19BE}"/>
          </ac:spMkLst>
        </pc:spChg>
        <pc:spChg chg="add">
          <ac:chgData name="内田 陽子" userId="S::yoko_uchida@jpfgojp.onmicrosoft.com::3ba88787-b8da-4fc8-a417-83f627a88c5e" providerId="AD" clId="Web-{1ED26659-D6BD-3ADF-C041-5625FD9686EA}" dt="2020-05-21T11:46:56.574" v="1937"/>
          <ac:spMkLst>
            <pc:docMk/>
            <pc:sldMk cId="3327383233" sldId="321"/>
            <ac:spMk id="11" creationId="{32D469BC-BA7F-4CB1-972A-86DE51F7DFBA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24.341" v="1976" actId="20577"/>
          <ac:spMkLst>
            <pc:docMk/>
            <pc:sldMk cId="3327383233" sldId="321"/>
            <ac:spMk id="13" creationId="{021F10CC-C7B5-49FB-846C-6ED651E1007B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13.013" v="1967" actId="20577"/>
          <ac:spMkLst>
            <pc:docMk/>
            <pc:sldMk cId="3327383233" sldId="321"/>
            <ac:spMk id="15" creationId="{D2979AA6-EF0C-4313-957E-09CEEFACB9AF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16.403" v="1970" actId="20577"/>
          <ac:spMkLst>
            <pc:docMk/>
            <pc:sldMk cId="3327383233" sldId="321"/>
            <ac:spMk id="17" creationId="{D420447A-C643-4E65-8855-043E8DCBC323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20.544" v="1973" actId="20577"/>
          <ac:spMkLst>
            <pc:docMk/>
            <pc:sldMk cId="3327383233" sldId="321"/>
            <ac:spMk id="19" creationId="{77B12081-A746-4FEB-A17B-83CE6FEDB2AD}"/>
          </ac:spMkLst>
        </pc:spChg>
      </pc:sldChg>
      <pc:sldChg chg="addSp delSp modSp add replId">
        <pc:chgData name="内田 陽子" userId="S::yoko_uchida@jpfgojp.onmicrosoft.com::3ba88787-b8da-4fc8-a417-83f627a88c5e" providerId="AD" clId="Web-{1ED26659-D6BD-3ADF-C041-5625FD9686EA}" dt="2020-05-21T11:56:06.439" v="2094" actId="1076"/>
        <pc:sldMkLst>
          <pc:docMk/>
          <pc:sldMk cId="3014501523" sldId="322"/>
        </pc:sldMkLst>
        <pc:spChg chg="add del">
          <ac:chgData name="内田 陽子" userId="S::yoko_uchida@jpfgojp.onmicrosoft.com::3ba88787-b8da-4fc8-a417-83f627a88c5e" providerId="AD" clId="Web-{1ED26659-D6BD-3ADF-C041-5625FD9686EA}" dt="2020-05-21T11:50:53.295" v="2000"/>
          <ac:spMkLst>
            <pc:docMk/>
            <pc:sldMk cId="3014501523" sldId="322"/>
            <ac:spMk id="2" creationId="{0E42C6F2-EC7B-4610-A4E7-945DA97C39C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4:30.719" v="2064" actId="20577"/>
          <ac:spMkLst>
            <pc:docMk/>
            <pc:sldMk cId="3014501523" sldId="3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29.704" v="2076" actId="20577"/>
          <ac:spMkLst>
            <pc:docMk/>
            <pc:sldMk cId="3014501523" sldId="322"/>
            <ac:spMk id="9" creationId="{B1D039A0-498B-486F-8393-2353D45D19BE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6:06.439" v="2094" actId="1076"/>
          <ac:spMkLst>
            <pc:docMk/>
            <pc:sldMk cId="3014501523" sldId="322"/>
            <ac:spMk id="11" creationId="{32D469BC-BA7F-4CB1-972A-86DE51F7DFB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35.173" v="2077" actId="20577"/>
          <ac:spMkLst>
            <pc:docMk/>
            <pc:sldMk cId="3014501523" sldId="322"/>
            <ac:spMk id="13" creationId="{021F10CC-C7B5-49FB-846C-6ED651E1007B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51.423" v="2086" actId="20577"/>
          <ac:spMkLst>
            <pc:docMk/>
            <pc:sldMk cId="3014501523" sldId="322"/>
            <ac:spMk id="15" creationId="{D2979AA6-EF0C-4313-957E-09CEEFACB9A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58.783" v="2091" actId="20577"/>
          <ac:spMkLst>
            <pc:docMk/>
            <pc:sldMk cId="3014501523" sldId="322"/>
            <ac:spMk id="17" creationId="{D420447A-C643-4E65-8855-043E8DCBC323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2:01:47.599" v="2187" actId="20577"/>
        <pc:sldMkLst>
          <pc:docMk/>
          <pc:sldMk cId="3534561346" sldId="323"/>
        </pc:sldMkLst>
        <pc:spChg chg="mod">
          <ac:chgData name="内田 陽子" userId="S::yoko_uchida@jpfgojp.onmicrosoft.com::3ba88787-b8da-4fc8-a417-83f627a88c5e" providerId="AD" clId="Web-{1ED26659-D6BD-3ADF-C041-5625FD9686EA}" dt="2020-05-21T12:01:47.599" v="2187" actId="20577"/>
          <ac:spMkLst>
            <pc:docMk/>
            <pc:sldMk cId="3534561346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0:36.504" v="2162" actId="20577"/>
          <ac:spMkLst>
            <pc:docMk/>
            <pc:sldMk cId="3534561346" sldId="323"/>
            <ac:spMk id="9" creationId="{B1D039A0-498B-486F-8393-2353D45D19BE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23.286" v="2181" actId="1076"/>
          <ac:spMkLst>
            <pc:docMk/>
            <pc:sldMk cId="3534561346" sldId="323"/>
            <ac:spMk id="11" creationId="{32D469BC-BA7F-4CB1-972A-86DE51F7DFB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0:53.817" v="2165" actId="20577"/>
          <ac:spMkLst>
            <pc:docMk/>
            <pc:sldMk cId="3534561346" sldId="323"/>
            <ac:spMk id="13" creationId="{021F10CC-C7B5-49FB-846C-6ED651E1007B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04.692" v="2172" actId="20577"/>
          <ac:spMkLst>
            <pc:docMk/>
            <pc:sldMk cId="3534561346" sldId="323"/>
            <ac:spMk id="15" creationId="{D2979AA6-EF0C-4313-957E-09CEEFACB9A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10.067" v="2175" actId="20577"/>
          <ac:spMkLst>
            <pc:docMk/>
            <pc:sldMk cId="3534561346" sldId="323"/>
            <ac:spMk id="17" creationId="{D420447A-C643-4E65-8855-043E8DCBC323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15.880" v="2178" actId="20577"/>
          <ac:spMkLst>
            <pc:docMk/>
            <pc:sldMk cId="3534561346" sldId="323"/>
            <ac:spMk id="19" creationId="{77B12081-A746-4FEB-A17B-83CE6FEDB2AD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12:06:13.367" v="2288" actId="20577"/>
        <pc:sldMkLst>
          <pc:docMk/>
          <pc:sldMk cId="2913188570" sldId="324"/>
        </pc:sldMkLst>
        <pc:spChg chg="mod">
          <ac:chgData name="内田 陽子" userId="S::yoko_uchida@jpfgojp.onmicrosoft.com::3ba88787-b8da-4fc8-a417-83f627a88c5e" providerId="AD" clId="Web-{1ED26659-D6BD-3ADF-C041-5625FD9686EA}" dt="2020-05-21T12:05:50.179" v="2261" actId="20577"/>
          <ac:spMkLst>
            <pc:docMk/>
            <pc:sldMk cId="2913188570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5:35.992" v="2260" actId="20577"/>
          <ac:spMkLst>
            <pc:docMk/>
            <pc:sldMk cId="2913188570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4:46.382" v="2239" actId="20577"/>
          <ac:spMkLst>
            <pc:docMk/>
            <pc:sldMk cId="2913188570" sldId="324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5:58.086" v="2266" actId="20577"/>
          <ac:spMkLst>
            <pc:docMk/>
            <pc:sldMk cId="2913188570" sldId="32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6:04.507" v="2273" actId="20577"/>
          <ac:spMkLst>
            <pc:docMk/>
            <pc:sldMk cId="2913188570" sldId="32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6:13.367" v="2288" actId="20577"/>
          <ac:spMkLst>
            <pc:docMk/>
            <pc:sldMk cId="2913188570" sldId="324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2:11:42.620" v="2403" actId="20577"/>
        <pc:sldMkLst>
          <pc:docMk/>
          <pc:sldMk cId="3661612823" sldId="325"/>
        </pc:sldMkLst>
        <pc:spChg chg="mod">
          <ac:chgData name="内田 陽子" userId="S::yoko_uchida@jpfgojp.onmicrosoft.com::3ba88787-b8da-4fc8-a417-83f627a88c5e" providerId="AD" clId="Web-{1ED26659-D6BD-3ADF-C041-5625FD9686EA}" dt="2020-05-21T12:11:07.995" v="2372" actId="20577"/>
          <ac:spMkLst>
            <pc:docMk/>
            <pc:sldMk cId="3661612823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55.557" v="2366" actId="20577"/>
          <ac:spMkLst>
            <pc:docMk/>
            <pc:sldMk cId="3661612823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28.948" v="2388" actId="1076"/>
          <ac:spMkLst>
            <pc:docMk/>
            <pc:sldMk cId="3661612823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24.994" v="2355" actId="20577"/>
          <ac:spMkLst>
            <pc:docMk/>
            <pc:sldMk cId="3661612823" sldId="325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21.120" v="2385" actId="20577"/>
          <ac:spMkLst>
            <pc:docMk/>
            <pc:sldMk cId="3661612823" sldId="32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59.885" v="2367" actId="20577"/>
          <ac:spMkLst>
            <pc:docMk/>
            <pc:sldMk cId="3661612823" sldId="325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42.620" v="2403" actId="20577"/>
          <ac:spMkLst>
            <pc:docMk/>
            <pc:sldMk cId="3661612823" sldId="325"/>
            <ac:spMk id="14" creationId="{67249583-BEE1-4BC7-83D0-60EA3EC8EDD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ED26659-D6BD-3ADF-C041-5625FD9686EA}" dt="2020-05-21T12:19:46.172" v="2497" actId="20577"/>
        <pc:sldMkLst>
          <pc:docMk/>
          <pc:sldMk cId="1883202049" sldId="326"/>
        </pc:sldMkLst>
        <pc:spChg chg="add del mod">
          <ac:chgData name="内田 陽子" userId="S::yoko_uchida@jpfgojp.onmicrosoft.com::3ba88787-b8da-4fc8-a417-83f627a88c5e" providerId="AD" clId="Web-{1ED26659-D6BD-3ADF-C041-5625FD9686EA}" dt="2020-05-21T12:16:47.404" v="2441"/>
          <ac:spMkLst>
            <pc:docMk/>
            <pc:sldMk cId="1883202049" sldId="326"/>
            <ac:spMk id="2" creationId="{DBC0B175-E036-4ABA-8CE2-C7BD076ABAD9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7:24.374" v="2455" actId="20577"/>
          <ac:spMkLst>
            <pc:docMk/>
            <pc:sldMk cId="1883202049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9:46.172" v="2497" actId="20577"/>
          <ac:spMkLst>
            <pc:docMk/>
            <pc:sldMk cId="1883202049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7:32.905" v="2456" actId="1076"/>
          <ac:spMkLst>
            <pc:docMk/>
            <pc:sldMk cId="1883202049" sldId="326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1ED26659-D6BD-3ADF-C041-5625FD9686EA}" dt="2020-05-21T12:16:54.842" v="2442" actId="1076"/>
          <ac:picMkLst>
            <pc:docMk/>
            <pc:sldMk cId="1883202049" sldId="326"/>
            <ac:picMk id="6" creationId="{00000000-0000-0000-0000-000000000000}"/>
          </ac:picMkLst>
        </pc:picChg>
      </pc:sldChg>
      <pc:sldChg chg="add del replId">
        <pc:chgData name="内田 陽子" userId="S::yoko_uchida@jpfgojp.onmicrosoft.com::3ba88787-b8da-4fc8-a417-83f627a88c5e" providerId="AD" clId="Web-{1ED26659-D6BD-3ADF-C041-5625FD9686EA}" dt="2020-05-21T12:12:21.917" v="2407"/>
        <pc:sldMkLst>
          <pc:docMk/>
          <pc:sldMk cId="3365424492" sldId="326"/>
        </pc:sldMkLst>
      </pc:sldChg>
      <pc:sldChg chg="modSp add ord replId">
        <pc:chgData name="内田 陽子" userId="S::yoko_uchida@jpfgojp.onmicrosoft.com::3ba88787-b8da-4fc8-a417-83f627a88c5e" providerId="AD" clId="Web-{1ED26659-D6BD-3ADF-C041-5625FD9686EA}" dt="2020-05-21T12:24:15.909" v="2631" actId="20577"/>
        <pc:sldMkLst>
          <pc:docMk/>
          <pc:sldMk cId="3932413905" sldId="327"/>
        </pc:sldMkLst>
        <pc:spChg chg="mod">
          <ac:chgData name="内田 陽子" userId="S::yoko_uchida@jpfgojp.onmicrosoft.com::3ba88787-b8da-4fc8-a417-83f627a88c5e" providerId="AD" clId="Web-{1ED26659-D6BD-3ADF-C041-5625FD9686EA}" dt="2020-05-21T12:22:53.533" v="2575" actId="20577"/>
          <ac:spMkLst>
            <pc:docMk/>
            <pc:sldMk cId="3932413905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2:45.330" v="2560" actId="20577"/>
          <ac:spMkLst>
            <pc:docMk/>
            <pc:sldMk cId="3932413905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1:56.017" v="2549" actId="20577"/>
          <ac:spMkLst>
            <pc:docMk/>
            <pc:sldMk cId="3932413905" sldId="327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3:10.346" v="2592" actId="20577"/>
          <ac:spMkLst>
            <pc:docMk/>
            <pc:sldMk cId="3932413905" sldId="32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3:28.705" v="2616" actId="20577"/>
          <ac:spMkLst>
            <pc:docMk/>
            <pc:sldMk cId="3932413905" sldId="32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4:15.909" v="2631" actId="20577"/>
          <ac:spMkLst>
            <pc:docMk/>
            <pc:sldMk cId="3932413905" sldId="327"/>
            <ac:spMk id="14" creationId="{67249583-BEE1-4BC7-83D0-60EA3EC8EDD7}"/>
          </ac:spMkLst>
        </pc:spChg>
      </pc:sldChg>
      <pc:sldChg chg="add del replId">
        <pc:chgData name="内田 陽子" userId="S::yoko_uchida@jpfgojp.onmicrosoft.com::3ba88787-b8da-4fc8-a417-83f627a88c5e" providerId="AD" clId="Web-{1ED26659-D6BD-3ADF-C041-5625FD9686EA}" dt="2020-05-21T12:24:30.846" v="2635"/>
        <pc:sldMkLst>
          <pc:docMk/>
          <pc:sldMk cId="2093180979" sldId="328"/>
        </pc:sldMkLst>
      </pc:sldChg>
      <pc:sldChg chg="modSp add ord replId">
        <pc:chgData name="内田 陽子" userId="S::yoko_uchida@jpfgojp.onmicrosoft.com::3ba88787-b8da-4fc8-a417-83f627a88c5e" providerId="AD" clId="Web-{1ED26659-D6BD-3ADF-C041-5625FD9686EA}" dt="2020-05-21T12:26:47.426" v="2681" actId="20577"/>
        <pc:sldMkLst>
          <pc:docMk/>
          <pc:sldMk cId="2850498870" sldId="328"/>
        </pc:sldMkLst>
        <pc:spChg chg="mod">
          <ac:chgData name="内田 陽子" userId="S::yoko_uchida@jpfgojp.onmicrosoft.com::3ba88787-b8da-4fc8-a417-83f627a88c5e" providerId="AD" clId="Web-{1ED26659-D6BD-3ADF-C041-5625FD9686EA}" dt="2020-05-21T12:26:47.426" v="2681" actId="20577"/>
          <ac:spMkLst>
            <pc:docMk/>
            <pc:sldMk cId="2850498870" sldId="328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DFB41D83-BC82-6C75-23B6-FBEF420948C4}"/>
    <pc:docChg chg="delSld">
      <pc:chgData name="内田 陽子" userId="S::yoko_uchida@jpfgojp.onmicrosoft.com::3ba88787-b8da-4fc8-a417-83f627a88c5e" providerId="AD" clId="Web-{DFB41D83-BC82-6C75-23B6-FBEF420948C4}" dt="2020-06-24T16:13:19.966" v="0"/>
      <pc:docMkLst>
        <pc:docMk/>
      </pc:docMkLst>
      <pc:sldChg chg="del">
        <pc:chgData name="内田 陽子" userId="S::yoko_uchida@jpfgojp.onmicrosoft.com::3ba88787-b8da-4fc8-a417-83f627a88c5e" providerId="AD" clId="Web-{DFB41D83-BC82-6C75-23B6-FBEF420948C4}" dt="2020-06-24T16:13:19.966" v="0"/>
        <pc:sldMkLst>
          <pc:docMk/>
          <pc:sldMk cId="132828092" sldId="348"/>
        </pc:sldMkLst>
      </pc:sldChg>
    </pc:docChg>
  </pc:docChgLst>
  <pc:docChgLst>
    <pc:chgData clId="Web-{1ED26659-D6BD-3ADF-C041-5625FD9686EA}"/>
    <pc:docChg chg="addSld">
      <pc:chgData name="" userId="" providerId="" clId="Web-{1ED26659-D6BD-3ADF-C041-5625FD9686EA}" dt="2020-05-21T05:08:41.388" v="0"/>
      <pc:docMkLst>
        <pc:docMk/>
      </pc:docMkLst>
      <pc:sldChg chg="add">
        <pc:chgData name="" userId="" providerId="" clId="Web-{1ED26659-D6BD-3ADF-C041-5625FD9686EA}" dt="2020-05-21T05:08:41.388" v="0"/>
        <pc:sldMkLst>
          <pc:docMk/>
          <pc:sldMk cId="4159904078" sldId="308"/>
        </pc:sldMkLst>
      </pc:sldChg>
    </pc:docChg>
  </pc:docChgLst>
  <pc:docChgLst>
    <pc:chgData name="内田 陽子" userId="S::yoko_uchida@jpfgojp.onmicrosoft.com::3ba88787-b8da-4fc8-a417-83f627a88c5e" providerId="AD" clId="Web-{98A460F9-2854-41D5-486F-5B484AA44717}"/>
    <pc:docChg chg="addSld delSld modSld sldOrd">
      <pc:chgData name="内田 陽子" userId="S::yoko_uchida@jpfgojp.onmicrosoft.com::3ba88787-b8da-4fc8-a417-83f627a88c5e" providerId="AD" clId="Web-{98A460F9-2854-41D5-486F-5B484AA44717}" dt="2020-06-22T02:31:23.791" v="1499" actId="20577"/>
      <pc:docMkLst>
        <pc:docMk/>
      </pc:docMkLst>
      <pc:sldChg chg="modSp">
        <pc:chgData name="内田 陽子" userId="S::yoko_uchida@jpfgojp.onmicrosoft.com::3ba88787-b8da-4fc8-a417-83f627a88c5e" providerId="AD" clId="Web-{98A460F9-2854-41D5-486F-5B484AA44717}" dt="2020-06-22T00:28:08.600" v="183" actId="20577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98A460F9-2854-41D5-486F-5B484AA44717}" dt="2020-06-22T00:25:16.054" v="92" actId="20577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19T14:55:05.537" v="26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24:49.320" v="67" actId="20577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27:14.976" v="152" actId="20577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28:08.600" v="183" actId="20577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25:31.867" v="117" actId="20577"/>
          <ac:spMkLst>
            <pc:docMk/>
            <pc:sldMk cId="2720290243" sldId="27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98A460F9-2854-41D5-486F-5B484AA44717}" dt="2020-06-22T02:30:29.635" v="1493" actId="1076"/>
        <pc:sldMkLst>
          <pc:docMk/>
          <pc:sldMk cId="3682230852" sldId="357"/>
        </pc:sldMkLst>
        <pc:spChg chg="mod">
          <ac:chgData name="内田 陽子" userId="S::yoko_uchida@jpfgojp.onmicrosoft.com::3ba88787-b8da-4fc8-a417-83f627a88c5e" providerId="AD" clId="Web-{98A460F9-2854-41D5-486F-5B484AA44717}" dt="2020-06-22T02:13:49.976" v="1429" actId="20577"/>
          <ac:spMkLst>
            <pc:docMk/>
            <pc:sldMk cId="3682230852" sldId="3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12:49.116" v="1399" actId="14100"/>
          <ac:spMkLst>
            <pc:docMk/>
            <pc:sldMk cId="3682230852" sldId="3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30:29.635" v="1493" actId="1076"/>
          <ac:spMkLst>
            <pc:docMk/>
            <pc:sldMk cId="3682230852" sldId="357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28:43.588" v="1490" actId="1076"/>
          <ac:spMkLst>
            <pc:docMk/>
            <pc:sldMk cId="3682230852" sldId="35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28:33.041" v="1487" actId="20577"/>
          <ac:spMkLst>
            <pc:docMk/>
            <pc:sldMk cId="3682230852" sldId="3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14:27.257" v="1483" actId="20577"/>
          <ac:spMkLst>
            <pc:docMk/>
            <pc:sldMk cId="3682230852" sldId="3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14:14.288" v="1465" actId="20577"/>
          <ac:spMkLst>
            <pc:docMk/>
            <pc:sldMk cId="3682230852" sldId="357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98A460F9-2854-41D5-486F-5B484AA44717}" dt="2020-06-22T02:07:56.084" v="1289" actId="1076"/>
        <pc:sldMkLst>
          <pc:docMk/>
          <pc:sldMk cId="851215541" sldId="360"/>
        </pc:sldMkLst>
        <pc:spChg chg="mod">
          <ac:chgData name="内田 陽子" userId="S::yoko_uchida@jpfgojp.onmicrosoft.com::3ba88787-b8da-4fc8-a417-83f627a88c5e" providerId="AD" clId="Web-{98A460F9-2854-41D5-486F-5B484AA44717}" dt="2020-06-22T02:05:55.068" v="1264" actId="20577"/>
          <ac:spMkLst>
            <pc:docMk/>
            <pc:sldMk cId="851215541" sldId="3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07:40.240" v="1285" actId="20577"/>
          <ac:spMkLst>
            <pc:docMk/>
            <pc:sldMk cId="851215541" sldId="3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07:56.084" v="1289" actId="1076"/>
          <ac:spMkLst>
            <pc:docMk/>
            <pc:sldMk cId="851215541" sldId="360"/>
            <ac:spMk id="7" creationId="{1AF68CEC-B70C-4DFA-9973-E5B8A12ED17D}"/>
          </ac:spMkLst>
        </pc:spChg>
      </pc:sldChg>
      <pc:sldChg chg="addSp delSp modSp ord">
        <pc:chgData name="内田 陽子" userId="S::yoko_uchida@jpfgojp.onmicrosoft.com::3ba88787-b8da-4fc8-a417-83f627a88c5e" providerId="AD" clId="Web-{98A460F9-2854-41D5-486F-5B484AA44717}" dt="2020-06-22T02:11:05.256" v="1380" actId="20577"/>
        <pc:sldMkLst>
          <pc:docMk/>
          <pc:sldMk cId="3094057765" sldId="361"/>
        </pc:sldMkLst>
        <pc:spChg chg="mod">
          <ac:chgData name="内田 陽子" userId="S::yoko_uchida@jpfgojp.onmicrosoft.com::3ba88787-b8da-4fc8-a417-83f627a88c5e" providerId="AD" clId="Web-{98A460F9-2854-41D5-486F-5B484AA44717}" dt="2020-06-22T02:10:19.491" v="1336" actId="20577"/>
          <ac:spMkLst>
            <pc:docMk/>
            <pc:sldMk cId="3094057765" sldId="36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09:18.209" v="1309" actId="20577"/>
          <ac:spMkLst>
            <pc:docMk/>
            <pc:sldMk cId="3094057765" sldId="361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98A460F9-2854-41D5-486F-5B484AA44717}" dt="2020-06-22T02:11:05.256" v="1380" actId="20577"/>
          <ac:spMkLst>
            <pc:docMk/>
            <pc:sldMk cId="3094057765" sldId="36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98A460F9-2854-41D5-486F-5B484AA44717}" dt="2020-06-22T02:10:07.584" v="1325"/>
          <ac:spMkLst>
            <pc:docMk/>
            <pc:sldMk cId="3094057765" sldId="361"/>
            <ac:spMk id="6" creationId="{13E8FD5C-929B-4276-AFAE-BA862D01146F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10:30.756" v="1358" actId="20577"/>
          <ac:spMkLst>
            <pc:docMk/>
            <pc:sldMk cId="3094057765" sldId="361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98A460F9-2854-41D5-486F-5B484AA44717}" dt="2020-06-22T02:10:11.537" v="1329"/>
          <ac:spMkLst>
            <pc:docMk/>
            <pc:sldMk cId="3094057765" sldId="361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98A460F9-2854-41D5-486F-5B484AA44717}" dt="2020-06-22T02:10:11.537" v="1328"/>
          <ac:spMkLst>
            <pc:docMk/>
            <pc:sldMk cId="3094057765" sldId="361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98A460F9-2854-41D5-486F-5B484AA44717}" dt="2020-06-22T01:53:33.363" v="956" actId="20577"/>
        <pc:sldMkLst>
          <pc:docMk/>
          <pc:sldMk cId="1634086106" sldId="362"/>
        </pc:sldMkLst>
        <pc:spChg chg="mod">
          <ac:chgData name="内田 陽子" userId="S::yoko_uchida@jpfgojp.onmicrosoft.com::3ba88787-b8da-4fc8-a417-83f627a88c5e" providerId="AD" clId="Web-{98A460F9-2854-41D5-486F-5B484AA44717}" dt="2020-06-22T01:53:16.441" v="951" actId="1076"/>
          <ac:spMkLst>
            <pc:docMk/>
            <pc:sldMk cId="1634086106" sldId="3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16.425" v="949" actId="1076"/>
          <ac:spMkLst>
            <pc:docMk/>
            <pc:sldMk cId="1634086106" sldId="3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33.363" v="956" actId="20577"/>
          <ac:spMkLst>
            <pc:docMk/>
            <pc:sldMk cId="1634086106" sldId="362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98A460F9-2854-41D5-486F-5B484AA44717}" dt="2020-06-22T01:53:20.847" v="955"/>
          <ac:spMkLst>
            <pc:docMk/>
            <pc:sldMk cId="1634086106" sldId="362"/>
            <ac:spMk id="5" creationId="{988D31DA-3468-4CC2-82F2-8AB131AD602E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16.425" v="950" actId="1076"/>
          <ac:spMkLst>
            <pc:docMk/>
            <pc:sldMk cId="1634086106" sldId="3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16.456" v="952" actId="1076"/>
          <ac:spMkLst>
            <pc:docMk/>
            <pc:sldMk cId="1634086106" sldId="3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16.456" v="953" actId="1076"/>
          <ac:spMkLst>
            <pc:docMk/>
            <pc:sldMk cId="1634086106" sldId="3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3:16.472" v="954" actId="1076"/>
          <ac:spMkLst>
            <pc:docMk/>
            <pc:sldMk cId="1634086106" sldId="362"/>
            <ac:spMk id="14" creationId="{B9E01242-A798-4AF3-A0A2-7C59DE02D6B1}"/>
          </ac:spMkLst>
        </pc:spChg>
      </pc:sldChg>
      <pc:sldChg chg="delSp modSp ord">
        <pc:chgData name="内田 陽子" userId="S::yoko_uchida@jpfgojp.onmicrosoft.com::3ba88787-b8da-4fc8-a417-83f627a88c5e" providerId="AD" clId="Web-{98A460F9-2854-41D5-486F-5B484AA44717}" dt="2020-06-22T01:45:08.127" v="787" actId="20577"/>
        <pc:sldMkLst>
          <pc:docMk/>
          <pc:sldMk cId="167946772" sldId="363"/>
        </pc:sldMkLst>
        <pc:spChg chg="del mod">
          <ac:chgData name="内田 陽子" userId="S::yoko_uchida@jpfgojp.onmicrosoft.com::3ba88787-b8da-4fc8-a417-83f627a88c5e" providerId="AD" clId="Web-{98A460F9-2854-41D5-486F-5B484AA44717}" dt="2020-06-22T01:44:43.642" v="754"/>
          <ac:spMkLst>
            <pc:docMk/>
            <pc:sldMk cId="167946772" sldId="3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43:31.095" v="699" actId="20577"/>
          <ac:spMkLst>
            <pc:docMk/>
            <pc:sldMk cId="167946772" sldId="3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44:28.470" v="747" actId="20577"/>
          <ac:spMkLst>
            <pc:docMk/>
            <pc:sldMk cId="167946772" sldId="3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45:08.127" v="787" actId="20577"/>
          <ac:spMkLst>
            <pc:docMk/>
            <pc:sldMk cId="167946772" sldId="36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44:43.642" v="753"/>
          <ac:spMkLst>
            <pc:docMk/>
            <pc:sldMk cId="167946772" sldId="36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44:43.642" v="752"/>
          <ac:spMkLst>
            <pc:docMk/>
            <pc:sldMk cId="167946772" sldId="36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98A460F9-2854-41D5-486F-5B484AA44717}" dt="2020-06-22T01:32:10.624" v="529" actId="1076"/>
        <pc:sldMkLst>
          <pc:docMk/>
          <pc:sldMk cId="2062529859" sldId="365"/>
        </pc:sldMkLst>
        <pc:spChg chg="mod">
          <ac:chgData name="内田 陽子" userId="S::yoko_uchida@jpfgojp.onmicrosoft.com::3ba88787-b8da-4fc8-a417-83f627a88c5e" providerId="AD" clId="Web-{98A460F9-2854-41D5-486F-5B484AA44717}" dt="2020-06-22T01:31:01.546" v="463" actId="20577"/>
          <ac:spMkLst>
            <pc:docMk/>
            <pc:sldMk cId="2062529859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30:05.100" v="201" actId="20577"/>
          <ac:spMkLst>
            <pc:docMk/>
            <pc:sldMk cId="2062529859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0:35:32.505" v="246" actId="20577"/>
          <ac:spMkLst>
            <pc:docMk/>
            <pc:sldMk cId="2062529859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2:10.624" v="529" actId="1076"/>
          <ac:spMkLst>
            <pc:docMk/>
            <pc:sldMk cId="2062529859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0:32.093" v="454" actId="20577"/>
          <ac:spMkLst>
            <pc:docMk/>
            <pc:sldMk cId="2062529859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1:25.999" v="494" actId="20577"/>
          <ac:spMkLst>
            <pc:docMk/>
            <pc:sldMk cId="2062529859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1:47.968" v="526" actId="20577"/>
          <ac:spMkLst>
            <pc:docMk/>
            <pc:sldMk cId="2062529859" sldId="365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98A460F9-2854-41D5-486F-5B484AA44717}" dt="2020-06-22T01:34:56.328" v="628" actId="20577"/>
        <pc:sldMkLst>
          <pc:docMk/>
          <pc:sldMk cId="3770457855" sldId="366"/>
        </pc:sldMkLst>
        <pc:spChg chg="del">
          <ac:chgData name="内田 陽子" userId="S::yoko_uchida@jpfgojp.onmicrosoft.com::3ba88787-b8da-4fc8-a417-83f627a88c5e" providerId="AD" clId="Web-{98A460F9-2854-41D5-486F-5B484AA44717}" dt="2020-06-22T01:33:09.749" v="550"/>
          <ac:spMkLst>
            <pc:docMk/>
            <pc:sldMk cId="37704578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3:00.062" v="546" actId="20577"/>
          <ac:spMkLst>
            <pc:docMk/>
            <pc:sldMk cId="37704578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4:56.328" v="628" actId="20577"/>
          <ac:spMkLst>
            <pc:docMk/>
            <pc:sldMk cId="3770457855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33:16.296" v="551" actId="1076"/>
          <ac:spMkLst>
            <pc:docMk/>
            <pc:sldMk cId="3770457855" sldId="36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33:09.749" v="549"/>
          <ac:spMkLst>
            <pc:docMk/>
            <pc:sldMk cId="3770457855" sldId="366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33:09.749" v="548"/>
          <ac:spMkLst>
            <pc:docMk/>
            <pc:sldMk cId="3770457855" sldId="366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33:09.749" v="547"/>
          <ac:spMkLst>
            <pc:docMk/>
            <pc:sldMk cId="3770457855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8A460F9-2854-41D5-486F-5B484AA44717}" dt="2020-06-22T01:40:14.485" v="676" actId="1076"/>
        <pc:sldMkLst>
          <pc:docMk/>
          <pc:sldMk cId="889505520" sldId="367"/>
        </pc:sldMkLst>
        <pc:spChg chg="mod">
          <ac:chgData name="内田 陽子" userId="S::yoko_uchida@jpfgojp.onmicrosoft.com::3ba88787-b8da-4fc8-a417-83f627a88c5e" providerId="AD" clId="Web-{98A460F9-2854-41D5-486F-5B484AA44717}" dt="2020-06-22T01:39:09.626" v="649" actId="20577"/>
          <ac:spMkLst>
            <pc:docMk/>
            <pc:sldMk cId="889505520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40:04.423" v="675" actId="1076"/>
          <ac:spMkLst>
            <pc:docMk/>
            <pc:sldMk cId="889505520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40:14.485" v="676" actId="1076"/>
          <ac:spMkLst>
            <pc:docMk/>
            <pc:sldMk cId="889505520" sldId="367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98A460F9-2854-41D5-486F-5B484AA44717}" dt="2020-06-22T01:58:47.723" v="1086" actId="1076"/>
        <pc:sldMkLst>
          <pc:docMk/>
          <pc:sldMk cId="3293147986" sldId="368"/>
        </pc:sldMkLst>
        <pc:spChg chg="mod">
          <ac:chgData name="内田 陽子" userId="S::yoko_uchida@jpfgojp.onmicrosoft.com::3ba88787-b8da-4fc8-a417-83f627a88c5e" providerId="AD" clId="Web-{98A460F9-2854-41D5-486F-5B484AA44717}" dt="2020-06-22T01:55:44.675" v="1010" actId="20577"/>
          <ac:spMkLst>
            <pc:docMk/>
            <pc:sldMk cId="3293147986" sldId="36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5:14.378" v="975" actId="20577"/>
          <ac:spMkLst>
            <pc:docMk/>
            <pc:sldMk cId="3293147986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8:47.723" v="1086" actId="1076"/>
          <ac:spMkLst>
            <pc:docMk/>
            <pc:sldMk cId="3293147986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5:32.269" v="990" actId="20577"/>
          <ac:spMkLst>
            <pc:docMk/>
            <pc:sldMk cId="3293147986" sldId="368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55:22.816" v="977"/>
          <ac:spMkLst>
            <pc:docMk/>
            <pc:sldMk cId="3293147986" sldId="368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1:55:19.410" v="976"/>
          <ac:spMkLst>
            <pc:docMk/>
            <pc:sldMk cId="3293147986" sldId="368"/>
            <ac:spMk id="14" creationId="{B9E01242-A798-4AF3-A0A2-7C59DE02D6B1}"/>
          </ac:spMkLst>
        </pc:spChg>
      </pc:sldChg>
      <pc:sldChg chg="modSp add del replId">
        <pc:chgData name="内田 陽子" userId="S::yoko_uchida@jpfgojp.onmicrosoft.com::3ba88787-b8da-4fc8-a417-83f627a88c5e" providerId="AD" clId="Web-{98A460F9-2854-41D5-486F-5B484AA44717}" dt="2020-06-22T01:50:33.987" v="868"/>
        <pc:sldMkLst>
          <pc:docMk/>
          <pc:sldMk cId="3752623164" sldId="368"/>
        </pc:sldMkLst>
        <pc:spChg chg="mod">
          <ac:chgData name="内田 陽子" userId="S::yoko_uchida@jpfgojp.onmicrosoft.com::3ba88787-b8da-4fc8-a417-83f627a88c5e" providerId="AD" clId="Web-{98A460F9-2854-41D5-486F-5B484AA44717}" dt="2020-06-22T01:45:58.517" v="796" actId="20577"/>
          <ac:spMkLst>
            <pc:docMk/>
            <pc:sldMk cId="3752623164" sldId="368"/>
            <ac:spMk id="4" creationId="{00000000-0000-0000-0000-000000000000}"/>
          </ac:spMkLst>
        </pc:spChg>
      </pc:sldChg>
      <pc:sldChg chg="addSp delSp modSp add replId">
        <pc:chgData name="内田 陽子" userId="S::yoko_uchida@jpfgojp.onmicrosoft.com::3ba88787-b8da-4fc8-a417-83f627a88c5e" providerId="AD" clId="Web-{98A460F9-2854-41D5-486F-5B484AA44717}" dt="2020-06-22T02:04:48.161" v="1245" actId="1076"/>
        <pc:sldMkLst>
          <pc:docMk/>
          <pc:sldMk cId="2724557504" sldId="369"/>
        </pc:sldMkLst>
        <pc:spChg chg="mod">
          <ac:chgData name="内田 陽子" userId="S::yoko_uchida@jpfgojp.onmicrosoft.com::3ba88787-b8da-4fc8-a417-83f627a88c5e" providerId="AD" clId="Web-{98A460F9-2854-41D5-486F-5B484AA44717}" dt="2020-06-22T02:03:59.114" v="1237" actId="1076"/>
          <ac:spMkLst>
            <pc:docMk/>
            <pc:sldMk cId="2724557504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1:59:53.707" v="1105" actId="20577"/>
          <ac:spMkLst>
            <pc:docMk/>
            <pc:sldMk cId="2724557504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03:18.396" v="1204" actId="20577"/>
          <ac:spMkLst>
            <pc:docMk/>
            <pc:sldMk cId="2724557504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A460F9-2854-41D5-486F-5B484AA44717}" dt="2020-06-22T02:04:48.161" v="1245" actId="1076"/>
          <ac:spMkLst>
            <pc:docMk/>
            <pc:sldMk cId="2724557504" sldId="369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98A460F9-2854-41D5-486F-5B484AA44717}" dt="2020-06-22T02:04:36.333" v="1244" actId="1076"/>
          <ac:spMkLst>
            <pc:docMk/>
            <pc:sldMk cId="2724557504" sldId="369"/>
            <ac:spMk id="8" creationId="{9B4C5335-B755-425B-B15C-757210213E6B}"/>
          </ac:spMkLst>
        </pc:spChg>
        <pc:spChg chg="add mod">
          <ac:chgData name="内田 陽子" userId="S::yoko_uchida@jpfgojp.onmicrosoft.com::3ba88787-b8da-4fc8-a417-83f627a88c5e" providerId="AD" clId="Web-{98A460F9-2854-41D5-486F-5B484AA44717}" dt="2020-06-22T02:04:29.302" v="1243" actId="1076"/>
          <ac:spMkLst>
            <pc:docMk/>
            <pc:sldMk cId="2724557504" sldId="369"/>
            <ac:spMk id="9" creationId="{E4D57B53-CD35-4969-94A7-9434A3592815}"/>
          </ac:spMkLst>
        </pc:spChg>
        <pc:spChg chg="add mod">
          <ac:chgData name="内田 陽子" userId="S::yoko_uchida@jpfgojp.onmicrosoft.com::3ba88787-b8da-4fc8-a417-83f627a88c5e" providerId="AD" clId="Web-{98A460F9-2854-41D5-486F-5B484AA44717}" dt="2020-06-22T02:04:22.318" v="1242" actId="1076"/>
          <ac:spMkLst>
            <pc:docMk/>
            <pc:sldMk cId="2724557504" sldId="369"/>
            <ac:spMk id="10" creationId="{291CD70B-866D-4E1E-8B6D-B9CAA52CE8C5}"/>
          </ac:spMkLst>
        </pc:spChg>
        <pc:spChg chg="del">
          <ac:chgData name="内田 陽子" userId="S::yoko_uchida@jpfgojp.onmicrosoft.com::3ba88787-b8da-4fc8-a417-83f627a88c5e" providerId="AD" clId="Web-{98A460F9-2854-41D5-486F-5B484AA44717}" dt="2020-06-22T02:03:37.833" v="1226"/>
          <ac:spMkLst>
            <pc:docMk/>
            <pc:sldMk cId="2724557504" sldId="369"/>
            <ac:spMk id="12" creationId="{FDF45B26-2467-4FFE-B55D-7C61FBE78DDD}"/>
          </ac:spMkLst>
        </pc:spChg>
      </pc:sldChg>
      <pc:sldChg chg="modSp add replId">
        <pc:chgData name="内田 陽子" userId="S::yoko_uchida@jpfgojp.onmicrosoft.com::3ba88787-b8da-4fc8-a417-83f627a88c5e" providerId="AD" clId="Web-{98A460F9-2854-41D5-486F-5B484AA44717}" dt="2020-06-22T02:31:23.791" v="1499" actId="20577"/>
        <pc:sldMkLst>
          <pc:docMk/>
          <pc:sldMk cId="3332502200" sldId="370"/>
        </pc:sldMkLst>
        <pc:spChg chg="mod">
          <ac:chgData name="内田 陽子" userId="S::yoko_uchida@jpfgojp.onmicrosoft.com::3ba88787-b8da-4fc8-a417-83f627a88c5e" providerId="AD" clId="Web-{98A460F9-2854-41D5-486F-5B484AA44717}" dt="2020-06-22T02:31:23.791" v="1499" actId="20577"/>
          <ac:spMkLst>
            <pc:docMk/>
            <pc:sldMk cId="3332502200" sldId="370"/>
            <ac:spMk id="5" creationId="{5E8121A8-A0FC-40EC-874B-2922931AA7F7}"/>
          </ac:spMkLst>
        </pc:spChg>
      </pc:sldChg>
    </pc:docChg>
  </pc:docChgLst>
  <pc:docChgLst>
    <pc:chgData name="内田 陽子" userId="S::yoko_uchida@jpfgojp.onmicrosoft.com::3ba88787-b8da-4fc8-a417-83f627a88c5e" providerId="AD" clId="Web-{870D779E-DC18-86DB-34DD-DDEDCF0CBD51}"/>
    <pc:docChg chg="addSld delSld modSld sldOrd">
      <pc:chgData name="内田 陽子" userId="S::yoko_uchida@jpfgojp.onmicrosoft.com::3ba88787-b8da-4fc8-a417-83f627a88c5e" providerId="AD" clId="Web-{870D779E-DC18-86DB-34DD-DDEDCF0CBD51}" dt="2020-05-21T13:28:29.798" v="913"/>
      <pc:docMkLst>
        <pc:docMk/>
      </pc:docMkLst>
      <pc:sldChg chg="addSp delSp modSp ord addAnim delAnim">
        <pc:chgData name="内田 陽子" userId="S::yoko_uchida@jpfgojp.onmicrosoft.com::3ba88787-b8da-4fc8-a417-83f627a88c5e" providerId="AD" clId="Web-{870D779E-DC18-86DB-34DD-DDEDCF0CBD51}" dt="2020-05-21T13:27:43.798" v="886" actId="20577"/>
        <pc:sldMkLst>
          <pc:docMk/>
          <pc:sldMk cId="651614623" sldId="275"/>
        </pc:sldMkLst>
        <pc:spChg chg="del">
          <ac:chgData name="内田 陽子" userId="S::yoko_uchida@jpfgojp.onmicrosoft.com::3ba88787-b8da-4fc8-a417-83f627a88c5e" providerId="AD" clId="Web-{870D779E-DC18-86DB-34DD-DDEDCF0CBD51}" dt="2020-05-21T13:19:58.467" v="642"/>
          <ac:spMkLst>
            <pc:docMk/>
            <pc:sldMk cId="65161462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25:28.109" v="794" actId="1076"/>
          <ac:spMkLst>
            <pc:docMk/>
            <pc:sldMk cId="651614623" sldId="275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3:20:53.514" v="649"/>
          <ac:spMkLst>
            <pc:docMk/>
            <pc:sldMk cId="651614623" sldId="275"/>
            <ac:spMk id="6" creationId="{B6D201FC-BF44-4934-B680-74DDD0D95225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3:19:58.373" v="641"/>
          <ac:spMkLst>
            <pc:docMk/>
            <pc:sldMk cId="651614623" sldId="275"/>
            <ac:spMk id="8" creationId="{A4E22D81-7707-4609-93A7-B39CC58AA0AE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23.531" v="804" actId="20577"/>
          <ac:spMkLst>
            <pc:docMk/>
            <pc:sldMk cId="651614623" sldId="275"/>
            <ac:spMk id="10" creationId="{0E629308-EEC4-4EA4-8DDD-F97B0F0B1BDB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28.656" v="805" actId="1076"/>
          <ac:spMkLst>
            <pc:docMk/>
            <pc:sldMk cId="651614623" sldId="275"/>
            <ac:spMk id="12" creationId="{802BBDF9-1824-4CE0-B70A-E1F5EBA801E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41.969" v="818" actId="20577"/>
          <ac:spMkLst>
            <pc:docMk/>
            <pc:sldMk cId="651614623" sldId="275"/>
            <ac:spMk id="14" creationId="{FC15D5DD-06FA-48FA-8357-686CC1AF1A3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10.626" v="834" actId="20577"/>
          <ac:spMkLst>
            <pc:docMk/>
            <pc:sldMk cId="651614623" sldId="275"/>
            <ac:spMk id="16" creationId="{FB81D78E-AD93-48B9-9E6E-2C488B764B4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28.938" v="863" actId="20577"/>
          <ac:spMkLst>
            <pc:docMk/>
            <pc:sldMk cId="651614623" sldId="275"/>
            <ac:spMk id="18" creationId="{4C71C9F6-CE53-4CFB-A37C-7DCFCCA55BD3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43.798" v="886" actId="20577"/>
          <ac:spMkLst>
            <pc:docMk/>
            <pc:sldMk cId="651614623" sldId="275"/>
            <ac:spMk id="20" creationId="{EC22D5A1-9A98-43C9-8921-F6AB4094BB4A}"/>
          </ac:spMkLst>
        </pc:spChg>
        <pc:picChg chg="del">
          <ac:chgData name="内田 陽子" userId="S::yoko_uchida@jpfgojp.onmicrosoft.com::3ba88787-b8da-4fc8-a417-83f627a88c5e" providerId="AD" clId="Web-{870D779E-DC18-86DB-34DD-DDEDCF0CBD51}" dt="2020-05-21T13:19:58.373" v="640"/>
          <ac:picMkLst>
            <pc:docMk/>
            <pc:sldMk cId="651614623" sldId="275"/>
            <ac:picMk id="5" creationId="{EFED17B2-A8CD-4784-8FCD-BA6287F8BFBF}"/>
          </ac:picMkLst>
        </pc:picChg>
        <pc:picChg chg="del">
          <ac:chgData name="内田 陽子" userId="S::yoko_uchida@jpfgojp.onmicrosoft.com::3ba88787-b8da-4fc8-a417-83f627a88c5e" providerId="AD" clId="Web-{870D779E-DC18-86DB-34DD-DDEDCF0CBD51}" dt="2020-05-21T13:20:56.030" v="650"/>
          <ac:picMkLst>
            <pc:docMk/>
            <pc:sldMk cId="651614623" sldId="275"/>
            <ac:picMk id="7" creationId="{00000000-0000-0000-0000-000000000000}"/>
          </ac:picMkLst>
        </pc:picChg>
        <pc:picChg chg="add">
          <ac:chgData name="内田 陽子" userId="S::yoko_uchida@jpfgojp.onmicrosoft.com::3ba88787-b8da-4fc8-a417-83f627a88c5e" providerId="AD" clId="Web-{870D779E-DC18-86DB-34DD-DDEDCF0CBD51}" dt="2020-05-21T13:21:02.827" v="651"/>
          <ac:picMkLst>
            <pc:docMk/>
            <pc:sldMk cId="651614623" sldId="275"/>
            <ac:picMk id="22" creationId="{A07B1ED1-EE9C-40FA-812E-8BF9E850169C}"/>
          </ac:picMkLst>
        </pc:picChg>
      </pc:sldChg>
      <pc:sldChg chg="del">
        <pc:chgData name="内田 陽子" userId="S::yoko_uchida@jpfgojp.onmicrosoft.com::3ba88787-b8da-4fc8-a417-83f627a88c5e" providerId="AD" clId="Web-{870D779E-DC18-86DB-34DD-DDEDCF0CBD51}" dt="2020-05-21T13:12:16.479" v="527"/>
        <pc:sldMkLst>
          <pc:docMk/>
          <pc:sldMk cId="1231595774" sldId="279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3"/>
        <pc:sldMkLst>
          <pc:docMk/>
          <pc:sldMk cId="575752094" sldId="28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2"/>
        <pc:sldMkLst>
          <pc:docMk/>
          <pc:sldMk cId="1621167903" sldId="28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8"/>
        <pc:sldMkLst>
          <pc:docMk/>
          <pc:sldMk cId="394701882" sldId="28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1"/>
        <pc:sldMkLst>
          <pc:docMk/>
          <pc:sldMk cId="840893198" sldId="28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0"/>
        <pc:sldMkLst>
          <pc:docMk/>
          <pc:sldMk cId="1017873336" sldId="28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09"/>
        <pc:sldMkLst>
          <pc:docMk/>
          <pc:sldMk cId="2451489004" sldId="28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7"/>
        <pc:sldMkLst>
          <pc:docMk/>
          <pc:sldMk cId="2603153985" sldId="288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5"/>
        <pc:sldMkLst>
          <pc:docMk/>
          <pc:sldMk cId="362275178" sldId="29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4"/>
        <pc:sldMkLst>
          <pc:docMk/>
          <pc:sldMk cId="808235280" sldId="29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3"/>
        <pc:sldMkLst>
          <pc:docMk/>
          <pc:sldMk cId="89852987" sldId="29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2"/>
        <pc:sldMkLst>
          <pc:docMk/>
          <pc:sldMk cId="2915071554" sldId="293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1"/>
        <pc:sldMkLst>
          <pc:docMk/>
          <pc:sldMk cId="1323552019" sldId="29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0"/>
        <pc:sldMkLst>
          <pc:docMk/>
          <pc:sldMk cId="613308006" sldId="295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9"/>
        <pc:sldMkLst>
          <pc:docMk/>
          <pc:sldMk cId="1540538403" sldId="29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8"/>
        <pc:sldMkLst>
          <pc:docMk/>
          <pc:sldMk cId="2026482942" sldId="29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7"/>
        <pc:sldMkLst>
          <pc:docMk/>
          <pc:sldMk cId="2457236950" sldId="298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6"/>
        <pc:sldMkLst>
          <pc:docMk/>
          <pc:sldMk cId="1554173210" sldId="299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5"/>
        <pc:sldMkLst>
          <pc:docMk/>
          <pc:sldMk cId="408909374" sldId="30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51" v="889"/>
        <pc:sldMkLst>
          <pc:docMk/>
          <pc:sldMk cId="762137293" sldId="30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4"/>
        <pc:sldMkLst>
          <pc:docMk/>
          <pc:sldMk cId="2658879333" sldId="30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3"/>
        <pc:sldMkLst>
          <pc:docMk/>
          <pc:sldMk cId="1603476402" sldId="30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2"/>
        <pc:sldMkLst>
          <pc:docMk/>
          <pc:sldMk cId="3236348882" sldId="305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1"/>
        <pc:sldMkLst>
          <pc:docMk/>
          <pc:sldMk cId="352571729" sldId="30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51" v="890"/>
        <pc:sldMkLst>
          <pc:docMk/>
          <pc:sldMk cId="3236315038" sldId="30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6"/>
        <pc:sldMkLst>
          <pc:docMk/>
          <pc:sldMk cId="1018987864" sldId="310"/>
        </pc:sldMkLst>
      </pc:sldChg>
      <pc:sldChg chg="addSp delSp modSp addAnim delAnim">
        <pc:chgData name="内田 陽子" userId="S::yoko_uchida@jpfgojp.onmicrosoft.com::3ba88787-b8da-4fc8-a417-83f627a88c5e" providerId="AD" clId="Web-{870D779E-DC18-86DB-34DD-DDEDCF0CBD51}" dt="2020-05-21T12:54:14.237" v="153" actId="20577"/>
        <pc:sldMkLst>
          <pc:docMk/>
          <pc:sldMk cId="2850498870" sldId="328"/>
        </pc:sldMkLst>
        <pc:spChg chg="del mod">
          <ac:chgData name="内田 陽子" userId="S::yoko_uchida@jpfgojp.onmicrosoft.com::3ba88787-b8da-4fc8-a417-83f627a88c5e" providerId="AD" clId="Web-{870D779E-DC18-86DB-34DD-DDEDCF0CBD51}" dt="2020-05-21T12:51:53.440" v="78"/>
          <ac:spMkLst>
            <pc:docMk/>
            <pc:sldMk cId="2850498870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1:10.689" v="76" actId="20577"/>
          <ac:spMkLst>
            <pc:docMk/>
            <pc:sldMk cId="2850498870" sldId="328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2:52:00.549" v="79"/>
          <ac:spMkLst>
            <pc:docMk/>
            <pc:sldMk cId="2850498870" sldId="328"/>
            <ac:spMk id="5" creationId="{76AE04D2-1AC8-425D-948B-D8E6FF06EA1E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2:22.065" v="90"/>
          <ac:spMkLst>
            <pc:docMk/>
            <pc:sldMk cId="2850498870" sldId="328"/>
            <ac:spMk id="7" creationId="{1AF68CEC-B70C-4DFA-9973-E5B8A12ED17D}"/>
          </ac:spMkLst>
        </pc:spChg>
        <pc:spChg chg="add mod ord">
          <ac:chgData name="内田 陽子" userId="S::yoko_uchida@jpfgojp.onmicrosoft.com::3ba88787-b8da-4fc8-a417-83f627a88c5e" providerId="AD" clId="Web-{870D779E-DC18-86DB-34DD-DDEDCF0CBD51}" dt="2020-05-21T12:53:30.175" v="108" actId="20577"/>
          <ac:spMkLst>
            <pc:docMk/>
            <pc:sldMk cId="2850498870" sldId="328"/>
            <ac:spMk id="9" creationId="{CCAF3ECD-FB65-4EAC-951A-B7C8444F6C76}"/>
          </ac:spMkLst>
        </pc:spChg>
        <pc:spChg chg="add">
          <ac:chgData name="内田 陽子" userId="S::yoko_uchida@jpfgojp.onmicrosoft.com::3ba88787-b8da-4fc8-a417-83f627a88c5e" providerId="AD" clId="Web-{870D779E-DC18-86DB-34DD-DDEDCF0CBD51}" dt="2020-05-21T12:52:02.221" v="81"/>
          <ac:spMkLst>
            <pc:docMk/>
            <pc:sldMk cId="2850498870" sldId="328"/>
            <ac:spMk id="11" creationId="{9A9E5B63-4F2C-43CE-913D-A58A0C5C923F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3:38.331" v="109" actId="20577"/>
          <ac:spMkLst>
            <pc:docMk/>
            <pc:sldMk cId="2850498870" sldId="328"/>
            <ac:spMk id="13" creationId="{50496D9C-E56B-4816-9877-4654B33FFD5E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3:51.612" v="121" actId="20577"/>
          <ac:spMkLst>
            <pc:docMk/>
            <pc:sldMk cId="2850498870" sldId="328"/>
            <ac:spMk id="15" creationId="{FF87B7CD-D5D4-45AF-9115-D47075C585F2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4:00.956" v="132" actId="20577"/>
          <ac:spMkLst>
            <pc:docMk/>
            <pc:sldMk cId="2850498870" sldId="328"/>
            <ac:spMk id="17" creationId="{B9B6FDE8-1AD1-47D2-9121-FEB63E6D2ACF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4:14.237" v="153" actId="20577"/>
          <ac:spMkLst>
            <pc:docMk/>
            <pc:sldMk cId="2850498870" sldId="328"/>
            <ac:spMk id="19" creationId="{FF6D4F25-6F9C-4882-BF14-D6EFBEBFF88B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870D779E-DC18-86DB-34DD-DDEDCF0CBD51}" dt="2020-05-21T12:57:05.410" v="209" actId="1076"/>
        <pc:sldMkLst>
          <pc:docMk/>
          <pc:sldMk cId="1680175130" sldId="329"/>
        </pc:sldMkLst>
        <pc:spChg chg="del">
          <ac:chgData name="内田 陽子" userId="S::yoko_uchida@jpfgojp.onmicrosoft.com::3ba88787-b8da-4fc8-a417-83f627a88c5e" providerId="AD" clId="Web-{870D779E-DC18-86DB-34DD-DDEDCF0CBD51}" dt="2020-05-21T12:56:15.316" v="193"/>
          <ac:spMkLst>
            <pc:docMk/>
            <pc:sldMk cId="1680175130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7:00.160" v="208" actId="20577"/>
          <ac:spMkLst>
            <pc:docMk/>
            <pc:sldMk cId="1680175130" sldId="329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2:57:05.410" v="209" actId="1076"/>
          <ac:spMkLst>
            <pc:docMk/>
            <pc:sldMk cId="1680175130" sldId="32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6:03.722" v="189" actId="20577"/>
          <ac:spMkLst>
            <pc:docMk/>
            <pc:sldMk cId="1680175130" sldId="329"/>
            <ac:spMk id="9" creationId="{608F28D0-8675-453F-BF66-6A3924482D27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2"/>
          <ac:spMkLst>
            <pc:docMk/>
            <pc:sldMk cId="1680175130" sldId="329"/>
            <ac:spMk id="12" creationId="{8B477F0F-3CA2-480C-8718-48B1E673D4BF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1"/>
          <ac:spMkLst>
            <pc:docMk/>
            <pc:sldMk cId="1680175130" sldId="329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0"/>
          <ac:spMkLst>
            <pc:docMk/>
            <pc:sldMk cId="1680175130" sldId="329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870D779E-DC18-86DB-34DD-DDEDCF0CBD51}" dt="2020-05-21T13:06:59.960" v="441"/>
        <pc:sldMkLst>
          <pc:docMk/>
          <pc:sldMk cId="1085303179" sldId="330"/>
        </pc:sldMkLst>
        <pc:spChg chg="mod">
          <ac:chgData name="内田 陽子" userId="S::yoko_uchida@jpfgojp.onmicrosoft.com::3ba88787-b8da-4fc8-a417-83f627a88c5e" providerId="AD" clId="Web-{870D779E-DC18-86DB-34DD-DDEDCF0CBD51}" dt="2020-05-21T13:06:59.663" v="440" actId="20577"/>
          <ac:spMkLst>
            <pc:docMk/>
            <pc:sldMk cId="1085303179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08.131" v="341" actId="20577"/>
          <ac:spMkLst>
            <pc:docMk/>
            <pc:sldMk cId="1085303179" sldId="330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42.788" v="374" actId="20577"/>
          <ac:spMkLst>
            <pc:docMk/>
            <pc:sldMk cId="1085303179" sldId="330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31.147" v="358" actId="20577"/>
          <ac:spMkLst>
            <pc:docMk/>
            <pc:sldMk cId="1085303179" sldId="330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36.991" v="363" actId="20577"/>
          <ac:spMkLst>
            <pc:docMk/>
            <pc:sldMk cId="1085303179" sldId="330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12.115" v="342" actId="20577"/>
          <ac:spMkLst>
            <pc:docMk/>
            <pc:sldMk cId="1085303179" sldId="330"/>
            <ac:spMk id="19" creationId="{FF6D4F25-6F9C-4882-BF14-D6EFBEBFF88B}"/>
          </ac:spMkLst>
        </pc:spChg>
      </pc:sldChg>
      <pc:sldChg chg="modSp add replId">
        <pc:chgData name="内田 陽子" userId="S::yoko_uchida@jpfgojp.onmicrosoft.com::3ba88787-b8da-4fc8-a417-83f627a88c5e" providerId="AD" clId="Web-{870D779E-DC18-86DB-34DD-DDEDCF0CBD51}" dt="2020-05-21T13:07:55.962" v="454" actId="20577"/>
        <pc:sldMkLst>
          <pc:docMk/>
          <pc:sldMk cId="3187758854" sldId="331"/>
        </pc:sldMkLst>
        <pc:spChg chg="mod">
          <ac:chgData name="内田 陽子" userId="S::yoko_uchida@jpfgojp.onmicrosoft.com::3ba88787-b8da-4fc8-a417-83f627a88c5e" providerId="AD" clId="Web-{870D779E-DC18-86DB-34DD-DDEDCF0CBD51}" dt="2020-05-21T13:07:55.962" v="454" actId="20577"/>
          <ac:spMkLst>
            <pc:docMk/>
            <pc:sldMk cId="3187758854" sldId="3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7:18.570" v="444" actId="20577"/>
          <ac:spMkLst>
            <pc:docMk/>
            <pc:sldMk cId="3187758854" sldId="331"/>
            <ac:spMk id="9" creationId="{608F28D0-8675-453F-BF66-6A3924482D27}"/>
          </ac:spMkLst>
        </pc:spChg>
      </pc:sldChg>
      <pc:sldChg chg="modSp add replId">
        <pc:chgData name="内田 陽子" userId="S::yoko_uchida@jpfgojp.onmicrosoft.com::3ba88787-b8da-4fc8-a417-83f627a88c5e" providerId="AD" clId="Web-{870D779E-DC18-86DB-34DD-DDEDCF0CBD51}" dt="2020-05-21T13:10:54.556" v="526" actId="20577"/>
        <pc:sldMkLst>
          <pc:docMk/>
          <pc:sldMk cId="3574375120" sldId="332"/>
        </pc:sldMkLst>
        <pc:spChg chg="mod">
          <ac:chgData name="内田 陽子" userId="S::yoko_uchida@jpfgojp.onmicrosoft.com::3ba88787-b8da-4fc8-a417-83f627a88c5e" providerId="AD" clId="Web-{870D779E-DC18-86DB-34DD-DDEDCF0CBD51}" dt="2020-05-21T13:10:54.556" v="526" actId="20577"/>
          <ac:spMkLst>
            <pc:docMk/>
            <pc:sldMk cId="3574375120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10:23.509" v="515" actId="20577"/>
          <ac:spMkLst>
            <pc:docMk/>
            <pc:sldMk cId="3574375120" sldId="332"/>
            <ac:spMk id="9" creationId="{608F28D0-8675-453F-BF66-6A3924482D27}"/>
          </ac:spMkLst>
        </pc:spChg>
      </pc:sldChg>
      <pc:sldChg chg="addSp delSp modSp add del replId">
        <pc:chgData name="内田 陽子" userId="S::yoko_uchida@jpfgojp.onmicrosoft.com::3ba88787-b8da-4fc8-a417-83f627a88c5e" providerId="AD" clId="Web-{870D779E-DC18-86DB-34DD-DDEDCF0CBD51}" dt="2020-05-21T13:22:32.030" v="676" actId="1076"/>
        <pc:sldMkLst>
          <pc:docMk/>
          <pc:sldMk cId="2632296767" sldId="333"/>
        </pc:sldMkLst>
        <pc:spChg chg="mod">
          <ac:chgData name="内田 陽子" userId="S::yoko_uchida@jpfgojp.onmicrosoft.com::3ba88787-b8da-4fc8-a417-83f627a88c5e" providerId="AD" clId="Web-{870D779E-DC18-86DB-34DD-DDEDCF0CBD51}" dt="2020-05-21T13:18:44.357" v="632" actId="20577"/>
          <ac:spMkLst>
            <pc:docMk/>
            <pc:sldMk cId="2632296767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22:32.030" v="676" actId="1076"/>
          <ac:spMkLst>
            <pc:docMk/>
            <pc:sldMk cId="2632296767" sldId="333"/>
            <ac:spMk id="8" creationId="{A4E22D81-7707-4609-93A7-B39CC58AA0AE}"/>
          </ac:spMkLst>
        </pc:spChg>
        <pc:picChg chg="add mod ord">
          <ac:chgData name="内田 陽子" userId="S::yoko_uchida@jpfgojp.onmicrosoft.com::3ba88787-b8da-4fc8-a417-83f627a88c5e" providerId="AD" clId="Web-{870D779E-DC18-86DB-34DD-DDEDCF0CBD51}" dt="2020-05-21T13:19:36.232" v="638"/>
          <ac:picMkLst>
            <pc:docMk/>
            <pc:sldMk cId="2632296767" sldId="333"/>
            <ac:picMk id="2" creationId="{5434ACCB-7DD1-48C5-97CD-20018AC8984A}"/>
          </ac:picMkLst>
        </pc:picChg>
        <pc:picChg chg="del">
          <ac:chgData name="内田 陽子" userId="S::yoko_uchida@jpfgojp.onmicrosoft.com::3ba88787-b8da-4fc8-a417-83f627a88c5e" providerId="AD" clId="Web-{870D779E-DC18-86DB-34DD-DDEDCF0CBD51}" dt="2020-05-21T13:19:38.076" v="639"/>
          <ac:picMkLst>
            <pc:docMk/>
            <pc:sldMk cId="2632296767" sldId="333"/>
            <ac:picMk id="5" creationId="{EFED17B2-A8CD-4784-8FCD-BA6287F8BFBF}"/>
          </ac:picMkLst>
        </pc:picChg>
      </pc:sldChg>
      <pc:sldChg chg="add replId">
        <pc:chgData name="内田 陽子" userId="S::yoko_uchida@jpfgojp.onmicrosoft.com::3ba88787-b8da-4fc8-a417-83f627a88c5e" providerId="AD" clId="Web-{870D779E-DC18-86DB-34DD-DDEDCF0CBD51}" dt="2020-05-21T13:24:05.140" v="752"/>
        <pc:sldMkLst>
          <pc:docMk/>
          <pc:sldMk cId="4065466023" sldId="334"/>
        </pc:sldMkLst>
      </pc:sldChg>
    </pc:docChg>
  </pc:docChgLst>
  <pc:docChgLst>
    <pc:chgData clId="Web-{98A460F9-2854-41D5-486F-5B484AA44717}"/>
    <pc:docChg chg="modSld">
      <pc:chgData name="" userId="" providerId="" clId="Web-{98A460F9-2854-41D5-486F-5B484AA44717}" dt="2020-06-19T14:52:56.663" v="0" actId="20577"/>
      <pc:docMkLst>
        <pc:docMk/>
      </pc:docMkLst>
      <pc:sldChg chg="modSp">
        <pc:chgData name="" userId="" providerId="" clId="Web-{98A460F9-2854-41D5-486F-5B484AA44717}" dt="2020-06-19T14:52:56.663" v="0" actId="20577"/>
        <pc:sldMkLst>
          <pc:docMk/>
          <pc:sldMk cId="2720290243" sldId="278"/>
        </pc:sldMkLst>
        <pc:spChg chg="mod">
          <ac:chgData name="" userId="" providerId="" clId="Web-{98A460F9-2854-41D5-486F-5B484AA44717}" dt="2020-06-19T14:52:56.663" v="0" actId="20577"/>
          <ac:spMkLst>
            <pc:docMk/>
            <pc:sldMk cId="2720290243" sldId="278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C0A8208E-727B-AD50-93A2-EF3504D211FA}"/>
    <pc:docChg chg="modSld">
      <pc:chgData name="内田 陽子" userId="S::yoko_uchida@jpfgojp.onmicrosoft.com::3ba88787-b8da-4fc8-a417-83f627a88c5e" providerId="AD" clId="Web-{C0A8208E-727B-AD50-93A2-EF3504D211FA}" dt="2020-06-22T12:28:43.223" v="2" actId="1076"/>
      <pc:docMkLst>
        <pc:docMk/>
      </pc:docMkLst>
      <pc:sldChg chg="modSp">
        <pc:chgData name="内田 陽子" userId="S::yoko_uchida@jpfgojp.onmicrosoft.com::3ba88787-b8da-4fc8-a417-83f627a88c5e" providerId="AD" clId="Web-{C0A8208E-727B-AD50-93A2-EF3504D211FA}" dt="2020-06-22T12:28:43.223" v="2" actId="1076"/>
        <pc:sldMkLst>
          <pc:docMk/>
          <pc:sldMk cId="4159904078" sldId="308"/>
        </pc:sldMkLst>
        <pc:picChg chg="mod">
          <ac:chgData name="内田 陽子" userId="S::yoko_uchida@jpfgojp.onmicrosoft.com::3ba88787-b8da-4fc8-a417-83f627a88c5e" providerId="AD" clId="Web-{C0A8208E-727B-AD50-93A2-EF3504D211FA}" dt="2020-06-22T12:28:43.223" v="2" actId="1076"/>
          <ac:picMkLst>
            <pc:docMk/>
            <pc:sldMk cId="4159904078" sldId="308"/>
            <ac:picMk id="4" creationId="{00000000-0000-0000-0000-000000000000}"/>
          </ac:picMkLst>
        </pc:picChg>
        <pc:picChg chg="mod modCrop">
          <ac:chgData name="内田 陽子" userId="S::yoko_uchida@jpfgojp.onmicrosoft.com::3ba88787-b8da-4fc8-a417-83f627a88c5e" providerId="AD" clId="Web-{C0A8208E-727B-AD50-93A2-EF3504D211FA}" dt="2020-06-22T12:28:43.160" v="1"/>
          <ac:picMkLst>
            <pc:docMk/>
            <pc:sldMk cId="4159904078" sldId="308"/>
            <ac:picMk id="6" creationId="{1FC49793-334B-4C67-AF32-67D2FAB1FA1B}"/>
          </ac:picMkLst>
        </pc:picChg>
      </pc:sldChg>
    </pc:docChg>
  </pc:docChgLst>
  <pc:docChgLst>
    <pc:chgData name="内田 陽子" userId="S::yoko_uchida@jpfgojp.onmicrosoft.com::3ba88787-b8da-4fc8-a417-83f627a88c5e" providerId="AD" clId="Web-{3B880733-3144-B5C6-7B90-87E9C6330501}"/>
    <pc:docChg chg="addSld modSld sldOrd">
      <pc:chgData name="内田 陽子" userId="S::yoko_uchida@jpfgojp.onmicrosoft.com::3ba88787-b8da-4fc8-a417-83f627a88c5e" providerId="AD" clId="Web-{3B880733-3144-B5C6-7B90-87E9C6330501}" dt="2020-06-22T12:27:57.487" v="800" actId="20577"/>
      <pc:docMkLst>
        <pc:docMk/>
      </pc:docMkLst>
      <pc:sldChg chg="modSp ord">
        <pc:chgData name="内田 陽子" userId="S::yoko_uchida@jpfgojp.onmicrosoft.com::3ba88787-b8da-4fc8-a417-83f627a88c5e" providerId="AD" clId="Web-{3B880733-3144-B5C6-7B90-87E9C6330501}" dt="2020-06-22T12:27:57.487" v="800" actId="20577"/>
        <pc:sldMkLst>
          <pc:docMk/>
          <pc:sldMk cId="3418523720" sldId="356"/>
        </pc:sldMkLst>
        <pc:spChg chg="mod">
          <ac:chgData name="内田 陽子" userId="S::yoko_uchida@jpfgojp.onmicrosoft.com::3ba88787-b8da-4fc8-a417-83f627a88c5e" providerId="AD" clId="Web-{3B880733-3144-B5C6-7B90-87E9C6330501}" dt="2020-06-22T12:26:50.878" v="782" actId="20577"/>
          <ac:spMkLst>
            <pc:docMk/>
            <pc:sldMk cId="3418523720" sldId="3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9:27:28.767" v="685" actId="14100"/>
          <ac:spMkLst>
            <pc:docMk/>
            <pc:sldMk cId="3418523720" sldId="3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12:27:57.487" v="800" actId="20577"/>
          <ac:spMkLst>
            <pc:docMk/>
            <pc:sldMk cId="3418523720" sldId="3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12:26:10.612" v="733" actId="20577"/>
          <ac:spMkLst>
            <pc:docMk/>
            <pc:sldMk cId="3418523720" sldId="35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12:25:50.393" v="717" actId="20577"/>
          <ac:spMkLst>
            <pc:docMk/>
            <pc:sldMk cId="3418523720" sldId="35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880733-3144-B5C6-7B90-87E9C6330501}" dt="2020-06-22T08:33:04.992" v="99" actId="1076"/>
        <pc:sldMkLst>
          <pc:docMk/>
          <pc:sldMk cId="3332502200" sldId="370"/>
        </pc:sldMkLst>
        <pc:spChg chg="mod">
          <ac:chgData name="内田 陽子" userId="S::yoko_uchida@jpfgojp.onmicrosoft.com::3ba88787-b8da-4fc8-a417-83f627a88c5e" providerId="AD" clId="Web-{3B880733-3144-B5C6-7B90-87E9C6330501}" dt="2020-06-22T08:32:19.070" v="80" actId="1076"/>
          <ac:spMkLst>
            <pc:docMk/>
            <pc:sldMk cId="3332502200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0:34.883" v="16" actId="20577"/>
          <ac:spMkLst>
            <pc:docMk/>
            <pc:sldMk cId="3332502200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1:07.914" v="37" actId="20577"/>
          <ac:spMkLst>
            <pc:docMk/>
            <pc:sldMk cId="3332502200" sldId="370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3:04.992" v="99" actId="1076"/>
          <ac:spMkLst>
            <pc:docMk/>
            <pc:sldMk cId="3332502200" sldId="37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2:19.086" v="81" actId="1076"/>
          <ac:spMkLst>
            <pc:docMk/>
            <pc:sldMk cId="3332502200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2:46.555" v="98" actId="1076"/>
          <ac:spMkLst>
            <pc:docMk/>
            <pc:sldMk cId="3332502200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2:24.164" v="82" actId="1076"/>
          <ac:spMkLst>
            <pc:docMk/>
            <pc:sldMk cId="3332502200" sldId="370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3B880733-3144-B5C6-7B90-87E9C6330501}" dt="2020-06-22T08:44:14.369" v="306" actId="20577"/>
        <pc:sldMkLst>
          <pc:docMk/>
          <pc:sldMk cId="651097435" sldId="371"/>
        </pc:sldMkLst>
        <pc:spChg chg="del">
          <ac:chgData name="内田 陽子" userId="S::yoko_uchida@jpfgojp.onmicrosoft.com::3ba88787-b8da-4fc8-a417-83f627a88c5e" providerId="AD" clId="Web-{3B880733-3144-B5C6-7B90-87E9C6330501}" dt="2020-06-22T08:34:39.790" v="120"/>
          <ac:spMkLst>
            <pc:docMk/>
            <pc:sldMk cId="651097435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4:31.883" v="117" actId="20577"/>
          <ac:spMkLst>
            <pc:docMk/>
            <pc:sldMk cId="651097435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4:14.369" v="306" actId="20577"/>
          <ac:spMkLst>
            <pc:docMk/>
            <pc:sldMk cId="651097435" sldId="371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6:13.290" v="155" actId="1076"/>
          <ac:spMkLst>
            <pc:docMk/>
            <pc:sldMk cId="651097435" sldId="37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3B880733-3144-B5C6-7B90-87E9C6330501}" dt="2020-06-22T08:34:39.790" v="119"/>
          <ac:spMkLst>
            <pc:docMk/>
            <pc:sldMk cId="651097435" sldId="37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3B880733-3144-B5C6-7B90-87E9C6330501}" dt="2020-06-22T08:34:39.790" v="118"/>
          <ac:spMkLst>
            <pc:docMk/>
            <pc:sldMk cId="651097435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34:53.961" v="132" actId="20577"/>
          <ac:spMkLst>
            <pc:docMk/>
            <pc:sldMk cId="651097435" sldId="371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3B880733-3144-B5C6-7B90-87E9C6330501}" dt="2020-06-22T08:43:48.119" v="297" actId="1076"/>
        <pc:sldMkLst>
          <pc:docMk/>
          <pc:sldMk cId="367054964" sldId="372"/>
        </pc:sldMkLst>
        <pc:spChg chg="add del">
          <ac:chgData name="内田 陽子" userId="S::yoko_uchida@jpfgojp.onmicrosoft.com::3ba88787-b8da-4fc8-a417-83f627a88c5e" providerId="AD" clId="Web-{3B880733-3144-B5C6-7B90-87E9C6330501}" dt="2020-06-22T08:39:36.212" v="203"/>
          <ac:spMkLst>
            <pc:docMk/>
            <pc:sldMk cId="367054964" sldId="372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3B880733-3144-B5C6-7B90-87E9C6330501}" dt="2020-06-22T08:39:54.384" v="212" actId="20577"/>
          <ac:spMkLst>
            <pc:docMk/>
            <pc:sldMk cId="367054964" sldId="3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2:25.573" v="261" actId="20577"/>
          <ac:spMkLst>
            <pc:docMk/>
            <pc:sldMk cId="367054964" sldId="372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3B880733-3144-B5C6-7B90-87E9C6330501}" dt="2020-06-22T08:39:19.587" v="184"/>
          <ac:spMkLst>
            <pc:docMk/>
            <pc:sldMk cId="367054964" sldId="372"/>
            <ac:spMk id="6" creationId="{8AB1D661-930B-4EAE-8573-DFEF5D0E550B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3:48.119" v="297" actId="1076"/>
          <ac:spMkLst>
            <pc:docMk/>
            <pc:sldMk cId="367054964" sldId="372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3B880733-3144-B5C6-7B90-87E9C6330501}" dt="2020-06-22T08:39:36.212" v="202"/>
          <ac:spMkLst>
            <pc:docMk/>
            <pc:sldMk cId="367054964" sldId="372"/>
            <ac:spMk id="8" creationId="{9B4C5335-B755-425B-B15C-757210213E6B}"/>
          </ac:spMkLst>
        </pc:spChg>
        <pc:spChg chg="del">
          <ac:chgData name="内田 陽子" userId="S::yoko_uchida@jpfgojp.onmicrosoft.com::3ba88787-b8da-4fc8-a417-83f627a88c5e" providerId="AD" clId="Web-{3B880733-3144-B5C6-7B90-87E9C6330501}" dt="2020-06-22T08:39:36.212" v="201"/>
          <ac:spMkLst>
            <pc:docMk/>
            <pc:sldMk cId="367054964" sldId="372"/>
            <ac:spMk id="9" creationId="{E4D57B53-CD35-4969-94A7-9434A3592815}"/>
          </ac:spMkLst>
        </pc:spChg>
        <pc:spChg chg="del">
          <ac:chgData name="内田 陽子" userId="S::yoko_uchida@jpfgojp.onmicrosoft.com::3ba88787-b8da-4fc8-a417-83f627a88c5e" providerId="AD" clId="Web-{3B880733-3144-B5C6-7B90-87E9C6330501}" dt="2020-06-22T08:39:36.212" v="200"/>
          <ac:spMkLst>
            <pc:docMk/>
            <pc:sldMk cId="367054964" sldId="372"/>
            <ac:spMk id="10" creationId="{291CD70B-866D-4E1E-8B6D-B9CAA52CE8C5}"/>
          </ac:spMkLst>
        </pc:spChg>
      </pc:sldChg>
      <pc:sldChg chg="delSp modSp add ord replId">
        <pc:chgData name="内田 陽子" userId="S::yoko_uchida@jpfgojp.onmicrosoft.com::3ba88787-b8da-4fc8-a417-83f627a88c5e" providerId="AD" clId="Web-{3B880733-3144-B5C6-7B90-87E9C6330501}" dt="2020-06-22T08:45:00.119" v="323" actId="20577"/>
        <pc:sldMkLst>
          <pc:docMk/>
          <pc:sldMk cId="3765921300" sldId="373"/>
        </pc:sldMkLst>
        <pc:spChg chg="mod">
          <ac:chgData name="内田 陽子" userId="S::yoko_uchida@jpfgojp.onmicrosoft.com::3ba88787-b8da-4fc8-a417-83f627a88c5e" providerId="AD" clId="Web-{3B880733-3144-B5C6-7B90-87E9C6330501}" dt="2020-06-22T08:43:20.244" v="290" actId="20577"/>
          <ac:spMkLst>
            <pc:docMk/>
            <pc:sldMk cId="3765921300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5:00.119" v="323" actId="20577"/>
          <ac:spMkLst>
            <pc:docMk/>
            <pc:sldMk cId="3765921300" sldId="373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3:29.416" v="295" actId="1076"/>
          <ac:spMkLst>
            <pc:docMk/>
            <pc:sldMk cId="3765921300" sldId="37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3B880733-3144-B5C6-7B90-87E9C6330501}" dt="2020-06-22T08:43:24.104" v="294"/>
          <ac:spMkLst>
            <pc:docMk/>
            <pc:sldMk cId="3765921300" sldId="373"/>
            <ac:spMk id="11" creationId="{9557DDCB-0AF4-4AFF-A705-E5DBBE957561}"/>
          </ac:spMkLst>
        </pc:spChg>
      </pc:sldChg>
      <pc:sldChg chg="modSp add ord">
        <pc:chgData name="内田 陽子" userId="S::yoko_uchida@jpfgojp.onmicrosoft.com::3ba88787-b8da-4fc8-a417-83f627a88c5e" providerId="AD" clId="Web-{3B880733-3144-B5C6-7B90-87E9C6330501}" dt="2020-06-22T08:52:15.605" v="363" actId="1076"/>
        <pc:sldMkLst>
          <pc:docMk/>
          <pc:sldMk cId="2274519952" sldId="374"/>
        </pc:sldMkLst>
        <pc:spChg chg="mod">
          <ac:chgData name="内田 陽子" userId="S::yoko_uchida@jpfgojp.onmicrosoft.com::3ba88787-b8da-4fc8-a417-83f627a88c5e" providerId="AD" clId="Web-{3B880733-3144-B5C6-7B90-87E9C6330501}" dt="2020-06-22T08:52:15.574" v="360" actId="1076"/>
          <ac:spMkLst>
            <pc:docMk/>
            <pc:sldMk cId="2274519952" sldId="37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1:57.168" v="355" actId="20577"/>
          <ac:spMkLst>
            <pc:docMk/>
            <pc:sldMk cId="2274519952" sldId="3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49:58.886" v="334" actId="1076"/>
          <ac:spMkLst>
            <pc:docMk/>
            <pc:sldMk cId="2274519952" sldId="37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2:15.589" v="361" actId="1076"/>
          <ac:spMkLst>
            <pc:docMk/>
            <pc:sldMk cId="2274519952" sldId="37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2:15.589" v="362" actId="1076"/>
          <ac:spMkLst>
            <pc:docMk/>
            <pc:sldMk cId="2274519952" sldId="37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2:15.605" v="363" actId="1076"/>
          <ac:spMkLst>
            <pc:docMk/>
            <pc:sldMk cId="2274519952" sldId="374"/>
            <ac:spMk id="14" creationId="{67249583-BEE1-4BC7-83D0-60EA3EC8EDD7}"/>
          </ac:spMkLst>
        </pc:spChg>
      </pc:sldChg>
      <pc:sldChg chg="addSp delSp modSp add replId">
        <pc:chgData name="内田 陽子" userId="S::yoko_uchida@jpfgojp.onmicrosoft.com::3ba88787-b8da-4fc8-a417-83f627a88c5e" providerId="AD" clId="Web-{3B880733-3144-B5C6-7B90-87E9C6330501}" dt="2020-06-22T09:19:35.016" v="606" actId="20577"/>
        <pc:sldMkLst>
          <pc:docMk/>
          <pc:sldMk cId="2236795719" sldId="375"/>
        </pc:sldMkLst>
        <pc:spChg chg="del">
          <ac:chgData name="内田 陽子" userId="S::yoko_uchida@jpfgojp.onmicrosoft.com::3ba88787-b8da-4fc8-a417-83f627a88c5e" providerId="AD" clId="Web-{3B880733-3144-B5C6-7B90-87E9C6330501}" dt="2020-06-22T08:54:22.230" v="376"/>
          <ac:spMkLst>
            <pc:docMk/>
            <pc:sldMk cId="2236795719" sldId="3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4:16.902" v="374" actId="20577"/>
          <ac:spMkLst>
            <pc:docMk/>
            <pc:sldMk cId="2236795719" sldId="3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9:19:35.016" v="606" actId="20577"/>
          <ac:spMkLst>
            <pc:docMk/>
            <pc:sldMk cId="2236795719" sldId="375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B880733-3144-B5C6-7B90-87E9C6330501}" dt="2020-06-22T09:13:05.843" v="524"/>
          <ac:spMkLst>
            <pc:docMk/>
            <pc:sldMk cId="2236795719" sldId="375"/>
            <ac:spMk id="5" creationId="{5FFCD7C4-6566-437B-A28F-F9EB000A6164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5:03.027" v="412" actId="1076"/>
          <ac:spMkLst>
            <pc:docMk/>
            <pc:sldMk cId="2236795719" sldId="3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4:41.621" v="389" actId="20577"/>
          <ac:spMkLst>
            <pc:docMk/>
            <pc:sldMk cId="2236795719" sldId="37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8:54:52.199" v="409" actId="20577"/>
          <ac:spMkLst>
            <pc:docMk/>
            <pc:sldMk cId="2236795719" sldId="375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3B880733-3144-B5C6-7B90-87E9C6330501}" dt="2020-06-22T08:54:22.230" v="375"/>
          <ac:spMkLst>
            <pc:docMk/>
            <pc:sldMk cId="2236795719" sldId="375"/>
            <ac:spMk id="14" creationId="{67249583-BEE1-4BC7-83D0-60EA3EC8EDD7}"/>
          </ac:spMkLst>
        </pc:spChg>
      </pc:sldChg>
      <pc:sldChg chg="add ord replId">
        <pc:chgData name="内田 陽子" userId="S::yoko_uchida@jpfgojp.onmicrosoft.com::3ba88787-b8da-4fc8-a417-83f627a88c5e" providerId="AD" clId="Web-{3B880733-3144-B5C6-7B90-87E9C6330501}" dt="2020-06-22T09:20:14.969" v="608"/>
        <pc:sldMkLst>
          <pc:docMk/>
          <pc:sldMk cId="795315125" sldId="376"/>
        </pc:sldMkLst>
      </pc:sldChg>
      <pc:sldChg chg="modSp add replId">
        <pc:chgData name="内田 陽子" userId="S::yoko_uchida@jpfgojp.onmicrosoft.com::3ba88787-b8da-4fc8-a417-83f627a88c5e" providerId="AD" clId="Web-{3B880733-3144-B5C6-7B90-87E9C6330501}" dt="2020-06-22T09:22:52.470" v="661" actId="20577"/>
        <pc:sldMkLst>
          <pc:docMk/>
          <pc:sldMk cId="37345356" sldId="377"/>
        </pc:sldMkLst>
        <pc:spChg chg="mod">
          <ac:chgData name="内田 陽子" userId="S::yoko_uchida@jpfgojp.onmicrosoft.com::3ba88787-b8da-4fc8-a417-83f627a88c5e" providerId="AD" clId="Web-{3B880733-3144-B5C6-7B90-87E9C6330501}" dt="2020-06-22T09:21:28.688" v="625" actId="20577"/>
          <ac:spMkLst>
            <pc:docMk/>
            <pc:sldMk cId="37345356" sldId="3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880733-3144-B5C6-7B90-87E9C6330501}" dt="2020-06-22T09:22:52.470" v="661" actId="20577"/>
          <ac:spMkLst>
            <pc:docMk/>
            <pc:sldMk cId="37345356" sldId="377"/>
            <ac:spMk id="5" creationId="{5E8121A8-A0FC-40EC-874B-2922931AA7F7}"/>
          </ac:spMkLst>
        </pc:spChg>
      </pc:sldChg>
      <pc:sldChg chg="add ord">
        <pc:chgData name="内田 陽子" userId="S::yoko_uchida@jpfgojp.onmicrosoft.com::3ba88787-b8da-4fc8-a417-83f627a88c5e" providerId="AD" clId="Web-{3B880733-3144-B5C6-7B90-87E9C6330501}" dt="2020-06-22T09:24:24.689" v="663"/>
        <pc:sldMkLst>
          <pc:docMk/>
          <pc:sldMk cId="3575879544" sldId="378"/>
        </pc:sldMkLst>
      </pc:sldChg>
    </pc:docChg>
  </pc:docChgLst>
  <pc:docChgLst>
    <pc:chgData name="内田 陽子" userId="S::yoko_uchida@jpfgojp.onmicrosoft.com::3ba88787-b8da-4fc8-a417-83f627a88c5e" providerId="AD" clId="Web-{737D57C5-CEA4-D38E-15AE-1600DBCDB9F1}"/>
    <pc:docChg chg="addSld delSld modSld sldOrd">
      <pc:chgData name="内田 陽子" userId="S::yoko_uchida@jpfgojp.onmicrosoft.com::3ba88787-b8da-4fc8-a417-83f627a88c5e" providerId="AD" clId="Web-{737D57C5-CEA4-D38E-15AE-1600DBCDB9F1}" dt="2020-06-22T14:10:59.418" v="1201"/>
      <pc:docMkLst>
        <pc:docMk/>
      </pc:docMkLst>
      <pc:sldChg chg="addSp delSp modSp">
        <pc:chgData name="内田 陽子" userId="S::yoko_uchida@jpfgojp.onmicrosoft.com::3ba88787-b8da-4fc8-a417-83f627a88c5e" providerId="AD" clId="Web-{737D57C5-CEA4-D38E-15AE-1600DBCDB9F1}" dt="2020-06-22T12:32:34.614" v="16" actId="1076"/>
        <pc:sldMkLst>
          <pc:docMk/>
          <pc:sldMk cId="4159904078" sldId="308"/>
        </pc:sldMkLst>
        <pc:picChg chg="mod">
          <ac:chgData name="内田 陽子" userId="S::yoko_uchida@jpfgojp.onmicrosoft.com::3ba88787-b8da-4fc8-a417-83f627a88c5e" providerId="AD" clId="Web-{737D57C5-CEA4-D38E-15AE-1600DBCDB9F1}" dt="2020-06-22T12:32:34.614" v="16" actId="1076"/>
          <ac:picMkLst>
            <pc:docMk/>
            <pc:sldMk cId="4159904078" sldId="308"/>
            <ac:picMk id="4" creationId="{00000000-0000-0000-0000-000000000000}"/>
          </ac:picMkLst>
        </pc:picChg>
        <pc:picChg chg="add del mod">
          <ac:chgData name="内田 陽子" userId="S::yoko_uchida@jpfgojp.onmicrosoft.com::3ba88787-b8da-4fc8-a417-83f627a88c5e" providerId="AD" clId="Web-{737D57C5-CEA4-D38E-15AE-1600DBCDB9F1}" dt="2020-06-22T12:29:55.906" v="2"/>
          <ac:picMkLst>
            <pc:docMk/>
            <pc:sldMk cId="4159904078" sldId="308"/>
            <ac:picMk id="5" creationId="{8700EEC7-E04C-4451-9F28-5E337496279A}"/>
          </ac:picMkLst>
        </pc:picChg>
        <pc:picChg chg="mod modCrop">
          <ac:chgData name="内田 陽子" userId="S::yoko_uchida@jpfgojp.onmicrosoft.com::3ba88787-b8da-4fc8-a417-83f627a88c5e" providerId="AD" clId="Web-{737D57C5-CEA4-D38E-15AE-1600DBCDB9F1}" dt="2020-06-22T12:31:51.531" v="13" actId="1076"/>
          <ac:picMkLst>
            <pc:docMk/>
            <pc:sldMk cId="4159904078" sldId="308"/>
            <ac:picMk id="6" creationId="{1FC49793-334B-4C67-AF32-67D2FAB1FA1B}"/>
          </ac:picMkLst>
        </pc:picChg>
        <pc:picChg chg="add del mod">
          <ac:chgData name="内田 陽子" userId="S::yoko_uchida@jpfgojp.onmicrosoft.com::3ba88787-b8da-4fc8-a417-83f627a88c5e" providerId="AD" clId="Web-{737D57C5-CEA4-D38E-15AE-1600DBCDB9F1}" dt="2020-06-22T12:30:11.984" v="4"/>
          <ac:picMkLst>
            <pc:docMk/>
            <pc:sldMk cId="4159904078" sldId="308"/>
            <ac:picMk id="7" creationId="{611AB03A-B74C-40DA-9122-E511B978AE05}"/>
          </ac:picMkLst>
        </pc:picChg>
      </pc:sldChg>
      <pc:sldChg chg="del">
        <pc:chgData name="内田 陽子" userId="S::yoko_uchida@jpfgojp.onmicrosoft.com::3ba88787-b8da-4fc8-a417-83f627a88c5e" providerId="AD" clId="Web-{737D57C5-CEA4-D38E-15AE-1600DBCDB9F1}" dt="2020-06-22T14:08:25.699" v="1197"/>
        <pc:sldMkLst>
          <pc:docMk/>
          <pc:sldMk cId="2915146835" sldId="349"/>
        </pc:sldMkLst>
      </pc:sldChg>
      <pc:sldChg chg="del">
        <pc:chgData name="内田 陽子" userId="S::yoko_uchida@jpfgojp.onmicrosoft.com::3ba88787-b8da-4fc8-a417-83f627a88c5e" providerId="AD" clId="Web-{737D57C5-CEA4-D38E-15AE-1600DBCDB9F1}" dt="2020-06-22T14:08:27.762" v="1198"/>
        <pc:sldMkLst>
          <pc:docMk/>
          <pc:sldMk cId="3383182115" sldId="350"/>
        </pc:sldMkLst>
      </pc:sldChg>
      <pc:sldChg chg="modSp ord">
        <pc:chgData name="内田 陽子" userId="S::yoko_uchida@jpfgojp.onmicrosoft.com::3ba88787-b8da-4fc8-a417-83f627a88c5e" providerId="AD" clId="Web-{737D57C5-CEA4-D38E-15AE-1600DBCDB9F1}" dt="2020-06-22T14:05:22.902" v="1127" actId="20577"/>
        <pc:sldMkLst>
          <pc:docMk/>
          <pc:sldMk cId="3262405675" sldId="351"/>
        </pc:sldMkLst>
        <pc:spChg chg="mod">
          <ac:chgData name="内田 陽子" userId="S::yoko_uchida@jpfgojp.onmicrosoft.com::3ba88787-b8da-4fc8-a417-83f627a88c5e" providerId="AD" clId="Web-{737D57C5-CEA4-D38E-15AE-1600DBCDB9F1}" dt="2020-06-22T14:05:10.027" v="1107" actId="20577"/>
          <ac:spMkLst>
            <pc:docMk/>
            <pc:sldMk cId="3262405675" sldId="35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4:28.777" v="1059" actId="20577"/>
          <ac:spMkLst>
            <pc:docMk/>
            <pc:sldMk cId="3262405675" sldId="3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4:12.855" v="1049" actId="20577"/>
          <ac:spMkLst>
            <pc:docMk/>
            <pc:sldMk cId="3262405675" sldId="3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5:22.902" v="1127" actId="20577"/>
          <ac:spMkLst>
            <pc:docMk/>
            <pc:sldMk cId="3262405675" sldId="35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4:39.402" v="1076" actId="20577"/>
          <ac:spMkLst>
            <pc:docMk/>
            <pc:sldMk cId="3262405675" sldId="351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737D57C5-CEA4-D38E-15AE-1600DBCDB9F1}" dt="2020-06-22T13:03:38.292" v="525" actId="20577"/>
        <pc:sldMkLst>
          <pc:docMk/>
          <pc:sldMk cId="2636018836" sldId="352"/>
        </pc:sldMkLst>
        <pc:spChg chg="mod">
          <ac:chgData name="内田 陽子" userId="S::yoko_uchida@jpfgojp.onmicrosoft.com::3ba88787-b8da-4fc8-a417-83f627a88c5e" providerId="AD" clId="Web-{737D57C5-CEA4-D38E-15AE-1600DBCDB9F1}" dt="2020-06-22T13:03:12.448" v="500" actId="20577"/>
          <ac:spMkLst>
            <pc:docMk/>
            <pc:sldMk cId="2636018836" sldId="35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1:38.151" v="453" actId="20577"/>
          <ac:spMkLst>
            <pc:docMk/>
            <pc:sldMk cId="2636018836" sldId="3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2:48.635" v="486" actId="20577"/>
          <ac:spMkLst>
            <pc:docMk/>
            <pc:sldMk cId="2636018836" sldId="35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1:49.307" v="454" actId="1076"/>
          <ac:spMkLst>
            <pc:docMk/>
            <pc:sldMk cId="2636018836" sldId="35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3:24.057" v="509" actId="20577"/>
          <ac:spMkLst>
            <pc:docMk/>
            <pc:sldMk cId="2636018836" sldId="35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3:38.292" v="525" actId="20577"/>
          <ac:spMkLst>
            <pc:docMk/>
            <pc:sldMk cId="2636018836" sldId="35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3:02.245" v="491" actId="20577"/>
          <ac:spMkLst>
            <pc:docMk/>
            <pc:sldMk cId="2636018836" sldId="352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737D57C5-CEA4-D38E-15AE-1600DBCDB9F1}" dt="2020-06-22T13:00:26.760" v="434" actId="1076"/>
        <pc:sldMkLst>
          <pc:docMk/>
          <pc:sldMk cId="3310383559" sldId="353"/>
        </pc:sldMkLst>
        <pc:spChg chg="del">
          <ac:chgData name="内田 陽子" userId="S::yoko_uchida@jpfgojp.onmicrosoft.com::3ba88787-b8da-4fc8-a417-83f627a88c5e" providerId="AD" clId="Web-{737D57C5-CEA4-D38E-15AE-1600DBCDB9F1}" dt="2020-06-22T12:58:48.291" v="357"/>
          <ac:spMkLst>
            <pc:docMk/>
            <pc:sldMk cId="3310383559" sldId="35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59:00.385" v="359" actId="14100"/>
          <ac:spMkLst>
            <pc:docMk/>
            <pc:sldMk cId="3310383559" sldId="3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58:37.494" v="356" actId="1076"/>
          <ac:spMkLst>
            <pc:docMk/>
            <pc:sldMk cId="3310383559" sldId="353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0:26.760" v="434" actId="1076"/>
          <ac:spMkLst>
            <pc:docMk/>
            <pc:sldMk cId="3310383559" sldId="35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737D57C5-CEA4-D38E-15AE-1600DBCDB9F1}" dt="2020-06-22T12:59:58.494" v="430" actId="20577"/>
          <ac:spMkLst>
            <pc:docMk/>
            <pc:sldMk cId="3310383559" sldId="353"/>
            <ac:spMk id="8" creationId="{EA65BF9B-325B-4E69-99F5-FF540E4A48F1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2:58:51.275" v="358"/>
          <ac:spMkLst>
            <pc:docMk/>
            <pc:sldMk cId="3310383559" sldId="35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59:24.729" v="376" actId="14100"/>
          <ac:spMkLst>
            <pc:docMk/>
            <pc:sldMk cId="3310383559" sldId="353"/>
            <ac:spMk id="10" creationId="{9A12C887-F2A3-44AE-B14D-889C875FFA4A}"/>
          </ac:spMkLst>
        </pc:spChg>
      </pc:sldChg>
      <pc:sldChg chg="delSp modSp ord">
        <pc:chgData name="内田 陽子" userId="S::yoko_uchida@jpfgojp.onmicrosoft.com::3ba88787-b8da-4fc8-a417-83f627a88c5e" providerId="AD" clId="Web-{737D57C5-CEA4-D38E-15AE-1600DBCDB9F1}" dt="2020-06-22T12:40:12.099" v="147" actId="1076"/>
        <pc:sldMkLst>
          <pc:docMk/>
          <pc:sldMk cId="1514020882" sldId="354"/>
        </pc:sldMkLst>
        <pc:spChg chg="mod">
          <ac:chgData name="内田 陽子" userId="S::yoko_uchida@jpfgojp.onmicrosoft.com::3ba88787-b8da-4fc8-a417-83f627a88c5e" providerId="AD" clId="Web-{737D57C5-CEA4-D38E-15AE-1600DBCDB9F1}" dt="2020-06-22T12:36:15.021" v="99" actId="20577"/>
          <ac:spMkLst>
            <pc:docMk/>
            <pc:sldMk cId="1514020882" sldId="35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35:41.146" v="54" actId="20577"/>
          <ac:spMkLst>
            <pc:docMk/>
            <pc:sldMk cId="1514020882" sldId="3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39:53.880" v="146" actId="20577"/>
          <ac:spMkLst>
            <pc:docMk/>
            <pc:sldMk cId="1514020882" sldId="354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40:12.099" v="147" actId="1076"/>
          <ac:spMkLst>
            <pc:docMk/>
            <pc:sldMk cId="1514020882" sldId="35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36:07.146" v="92" actId="20577"/>
          <ac:spMkLst>
            <pc:docMk/>
            <pc:sldMk cId="1514020882" sldId="35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35:59.927" v="84" actId="20577"/>
          <ac:spMkLst>
            <pc:docMk/>
            <pc:sldMk cId="1514020882" sldId="35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2:35:44.896" v="55"/>
          <ac:spMkLst>
            <pc:docMk/>
            <pc:sldMk cId="1514020882" sldId="354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737D57C5-CEA4-D38E-15AE-1600DBCDB9F1}" dt="2020-06-22T13:10:27.464" v="697" actId="20577"/>
        <pc:sldMkLst>
          <pc:docMk/>
          <pc:sldMk cId="2011332717" sldId="355"/>
        </pc:sldMkLst>
        <pc:spChg chg="mod">
          <ac:chgData name="内田 陽子" userId="S::yoko_uchida@jpfgojp.onmicrosoft.com::3ba88787-b8da-4fc8-a417-83f627a88c5e" providerId="AD" clId="Web-{737D57C5-CEA4-D38E-15AE-1600DBCDB9F1}" dt="2020-06-22T13:08:05.495" v="641" actId="20577"/>
          <ac:spMkLst>
            <pc:docMk/>
            <pc:sldMk cId="2011332717" sldId="3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10:27.464" v="697" actId="20577"/>
          <ac:spMkLst>
            <pc:docMk/>
            <pc:sldMk cId="2011332717" sldId="3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8:14.261" v="642" actId="1076"/>
          <ac:spMkLst>
            <pc:docMk/>
            <pc:sldMk cId="2011332717" sldId="35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37D57C5-CEA4-D38E-15AE-1600DBCDB9F1}" dt="2020-06-22T12:33:20.145" v="29" actId="20577"/>
        <pc:sldMkLst>
          <pc:docMk/>
          <pc:sldMk cId="3418523720" sldId="356"/>
        </pc:sldMkLst>
        <pc:spChg chg="mod">
          <ac:chgData name="内田 陽子" userId="S::yoko_uchida@jpfgojp.onmicrosoft.com::3ba88787-b8da-4fc8-a417-83f627a88c5e" providerId="AD" clId="Web-{737D57C5-CEA4-D38E-15AE-1600DBCDB9F1}" dt="2020-06-22T12:33:20.145" v="29" actId="20577"/>
          <ac:spMkLst>
            <pc:docMk/>
            <pc:sldMk cId="3418523720" sldId="356"/>
            <ac:spMk id="4" creationId="{00000000-0000-0000-0000-000000000000}"/>
          </ac:spMkLst>
        </pc:spChg>
      </pc:sldChg>
      <pc:sldChg chg="add del">
        <pc:chgData name="内田 陽子" userId="S::yoko_uchida@jpfgojp.onmicrosoft.com::3ba88787-b8da-4fc8-a417-83f627a88c5e" providerId="AD" clId="Web-{737D57C5-CEA4-D38E-15AE-1600DBCDB9F1}" dt="2020-06-22T12:56:07.337" v="302"/>
        <pc:sldMkLst>
          <pc:docMk/>
          <pc:sldMk cId="3724230589" sldId="358"/>
        </pc:sldMkLst>
      </pc:sldChg>
      <pc:sldChg chg="addSp delSp modSp add del ord">
        <pc:chgData name="内田 陽子" userId="S::yoko_uchida@jpfgojp.onmicrosoft.com::3ba88787-b8da-4fc8-a417-83f627a88c5e" providerId="AD" clId="Web-{737D57C5-CEA4-D38E-15AE-1600DBCDB9F1}" dt="2020-06-22T12:55:59.321" v="299"/>
        <pc:sldMkLst>
          <pc:docMk/>
          <pc:sldMk cId="1860485094" sldId="359"/>
        </pc:sldMkLst>
        <pc:spChg chg="del">
          <ac:chgData name="内田 陽子" userId="S::yoko_uchida@jpfgojp.onmicrosoft.com::3ba88787-b8da-4fc8-a417-83f627a88c5e" providerId="AD" clId="Web-{737D57C5-CEA4-D38E-15AE-1600DBCDB9F1}" dt="2020-06-22T12:45:46.258" v="175"/>
          <ac:spMkLst>
            <pc:docMk/>
            <pc:sldMk cId="1860485094" sldId="3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45:38.023" v="171" actId="20577"/>
          <ac:spMkLst>
            <pc:docMk/>
            <pc:sldMk cId="1860485094" sldId="3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2:53:16.962" v="295" actId="20577"/>
          <ac:spMkLst>
            <pc:docMk/>
            <pc:sldMk cId="1860485094" sldId="35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2:45:46.258" v="174"/>
          <ac:spMkLst>
            <pc:docMk/>
            <pc:sldMk cId="1860485094" sldId="35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2:45:46.258" v="173"/>
          <ac:spMkLst>
            <pc:docMk/>
            <pc:sldMk cId="1860485094" sldId="35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2:45:46.258" v="172"/>
          <ac:spMkLst>
            <pc:docMk/>
            <pc:sldMk cId="1860485094" sldId="359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737D57C5-CEA4-D38E-15AE-1600DBCDB9F1}" dt="2020-06-22T12:44:30.943" v="153"/>
          <ac:picMkLst>
            <pc:docMk/>
            <pc:sldMk cId="1860485094" sldId="359"/>
            <ac:picMk id="5" creationId="{6C966C14-E0F7-4CCF-B0A5-23EC4FB39D3C}"/>
          </ac:picMkLst>
        </pc:picChg>
        <pc:picChg chg="add mod ord">
          <ac:chgData name="内田 陽子" userId="S::yoko_uchida@jpfgojp.onmicrosoft.com::3ba88787-b8da-4fc8-a417-83f627a88c5e" providerId="AD" clId="Web-{737D57C5-CEA4-D38E-15AE-1600DBCDB9F1}" dt="2020-06-22T12:44:36.849" v="154" actId="14100"/>
          <ac:picMkLst>
            <pc:docMk/>
            <pc:sldMk cId="1860485094" sldId="359"/>
            <ac:picMk id="6" creationId="{D1946831-BAFA-4926-B998-907B61A3231E}"/>
          </ac:picMkLst>
        </pc:picChg>
      </pc:sldChg>
      <pc:sldChg chg="modSp">
        <pc:chgData name="内田 陽子" userId="S::yoko_uchida@jpfgojp.onmicrosoft.com::3ba88787-b8da-4fc8-a417-83f627a88c5e" providerId="AD" clId="Web-{737D57C5-CEA4-D38E-15AE-1600DBCDB9F1}" dt="2020-06-22T14:09:09.199" v="1200" actId="1076"/>
        <pc:sldMkLst>
          <pc:docMk/>
          <pc:sldMk cId="167946772" sldId="363"/>
        </pc:sldMkLst>
        <pc:spChg chg="mod">
          <ac:chgData name="内田 陽子" userId="S::yoko_uchida@jpfgojp.onmicrosoft.com::3ba88787-b8da-4fc8-a417-83f627a88c5e" providerId="AD" clId="Web-{737D57C5-CEA4-D38E-15AE-1600DBCDB9F1}" dt="2020-06-22T14:09:09.199" v="1200" actId="1076"/>
          <ac:spMkLst>
            <pc:docMk/>
            <pc:sldMk cId="167946772" sldId="363"/>
            <ac:spMk id="4" creationId="{00000000-0000-0000-0000-000000000000}"/>
          </ac:spMkLst>
        </pc:spChg>
      </pc:sldChg>
      <pc:sldChg chg="add del">
        <pc:chgData name="内田 陽子" userId="S::yoko_uchida@jpfgojp.onmicrosoft.com::3ba88787-b8da-4fc8-a417-83f627a88c5e" providerId="AD" clId="Web-{737D57C5-CEA4-D38E-15AE-1600DBCDB9F1}" dt="2020-06-22T12:56:07.352" v="303"/>
        <pc:sldMkLst>
          <pc:docMk/>
          <pc:sldMk cId="276753002" sldId="364"/>
        </pc:sldMkLst>
      </pc:sldChg>
      <pc:sldChg chg="del">
        <pc:chgData name="内田 陽子" userId="S::yoko_uchida@jpfgojp.onmicrosoft.com::3ba88787-b8da-4fc8-a417-83f627a88c5e" providerId="AD" clId="Web-{737D57C5-CEA4-D38E-15AE-1600DBCDB9F1}" dt="2020-06-22T14:10:59.418" v="1201"/>
        <pc:sldMkLst>
          <pc:docMk/>
          <pc:sldMk cId="795315125" sldId="376"/>
        </pc:sldMkLst>
      </pc:sldChg>
      <pc:sldChg chg="modSp add replId">
        <pc:chgData name="内田 陽子" userId="S::yoko_uchida@jpfgojp.onmicrosoft.com::3ba88787-b8da-4fc8-a417-83f627a88c5e" providerId="AD" clId="Web-{737D57C5-CEA4-D38E-15AE-1600DBCDB9F1}" dt="2020-06-22T13:06:50.042" v="618" actId="1076"/>
        <pc:sldMkLst>
          <pc:docMk/>
          <pc:sldMk cId="1512319872" sldId="379"/>
        </pc:sldMkLst>
        <pc:spChg chg="mod">
          <ac:chgData name="内田 陽子" userId="S::yoko_uchida@jpfgojp.onmicrosoft.com::3ba88787-b8da-4fc8-a417-83f627a88c5e" providerId="AD" clId="Web-{737D57C5-CEA4-D38E-15AE-1600DBCDB9F1}" dt="2020-06-22T13:06:19.917" v="600" actId="20577"/>
          <ac:spMkLst>
            <pc:docMk/>
            <pc:sldMk cId="1512319872" sldId="3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4:47.792" v="548" actId="20577"/>
          <ac:spMkLst>
            <pc:docMk/>
            <pc:sldMk cId="1512319872" sldId="3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4:13.713" v="539" actId="20577"/>
          <ac:spMkLst>
            <pc:docMk/>
            <pc:sldMk cId="1512319872" sldId="3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6:50.042" v="618" actId="1076"/>
          <ac:spMkLst>
            <pc:docMk/>
            <pc:sldMk cId="1512319872" sldId="3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6:35.245" v="615" actId="20577"/>
          <ac:spMkLst>
            <pc:docMk/>
            <pc:sldMk cId="1512319872" sldId="3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04:59.713" v="585" actId="20577"/>
          <ac:spMkLst>
            <pc:docMk/>
            <pc:sldMk cId="1512319872" sldId="379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737D57C5-CEA4-D38E-15AE-1600DBCDB9F1}" dt="2020-06-22T13:30:59.841" v="795" actId="1076"/>
        <pc:sldMkLst>
          <pc:docMk/>
          <pc:sldMk cId="133452318" sldId="380"/>
        </pc:sldMkLst>
        <pc:spChg chg="add mod ord">
          <ac:chgData name="内田 陽子" userId="S::yoko_uchida@jpfgojp.onmicrosoft.com::3ba88787-b8da-4fc8-a417-83f627a88c5e" providerId="AD" clId="Web-{737D57C5-CEA4-D38E-15AE-1600DBCDB9F1}" dt="2020-06-22T13:30:50.091" v="794" actId="20577"/>
          <ac:spMkLst>
            <pc:docMk/>
            <pc:sldMk cId="133452318" sldId="380"/>
            <ac:spMk id="2" creationId="{6FB52E1C-9F47-44C5-9D87-F82ABA25A3DD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12:05.652" v="716" actId="20577"/>
          <ac:spMkLst>
            <pc:docMk/>
            <pc:sldMk cId="133452318" sldId="380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737D57C5-CEA4-D38E-15AE-1600DBCDB9F1}" dt="2020-06-22T13:13:05.574" v="723"/>
          <ac:spMkLst>
            <pc:docMk/>
            <pc:sldMk cId="133452318" sldId="3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30:59.841" v="795" actId="1076"/>
          <ac:spMkLst>
            <pc:docMk/>
            <pc:sldMk cId="133452318" sldId="380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737D57C5-CEA4-D38E-15AE-1600DBCDB9F1}" dt="2020-06-22T13:13:09.855" v="724"/>
          <ac:spMkLst>
            <pc:docMk/>
            <pc:sldMk cId="133452318" sldId="380"/>
            <ac:spMk id="8" creationId="{75A1C063-2A05-456D-82F5-1C18A32DFF24}"/>
          </ac:spMkLst>
        </pc:spChg>
      </pc:sldChg>
      <pc:sldChg chg="modSp add replId">
        <pc:chgData name="内田 陽子" userId="S::yoko_uchida@jpfgojp.onmicrosoft.com::3ba88787-b8da-4fc8-a417-83f627a88c5e" providerId="AD" clId="Web-{737D57C5-CEA4-D38E-15AE-1600DBCDB9F1}" dt="2020-06-22T13:56:23.839" v="899" actId="20577"/>
        <pc:sldMkLst>
          <pc:docMk/>
          <pc:sldMk cId="264250237" sldId="381"/>
        </pc:sldMkLst>
        <pc:spChg chg="mod">
          <ac:chgData name="内田 陽子" userId="S::yoko_uchida@jpfgojp.onmicrosoft.com::3ba88787-b8da-4fc8-a417-83f627a88c5e" providerId="AD" clId="Web-{737D57C5-CEA4-D38E-15AE-1600DBCDB9F1}" dt="2020-06-22T13:56:23.839" v="899" actId="20577"/>
          <ac:spMkLst>
            <pc:docMk/>
            <pc:sldMk cId="264250237" sldId="381"/>
            <ac:spMk id="2" creationId="{6FB52E1C-9F47-44C5-9D87-F82ABA25A3DD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37:23.951" v="816" actId="20577"/>
          <ac:spMkLst>
            <pc:docMk/>
            <pc:sldMk cId="264250237" sldId="3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56:15.839" v="898" actId="1076"/>
          <ac:spMkLst>
            <pc:docMk/>
            <pc:sldMk cId="264250237" sldId="381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737D57C5-CEA4-D38E-15AE-1600DBCDB9F1}" dt="2020-06-22T13:58:55.823" v="949" actId="1076"/>
        <pc:sldMkLst>
          <pc:docMk/>
          <pc:sldMk cId="2448625111" sldId="382"/>
        </pc:sldMkLst>
        <pc:spChg chg="mod">
          <ac:chgData name="内田 陽子" userId="S::yoko_uchida@jpfgojp.onmicrosoft.com::3ba88787-b8da-4fc8-a417-83f627a88c5e" providerId="AD" clId="Web-{737D57C5-CEA4-D38E-15AE-1600DBCDB9F1}" dt="2020-06-22T13:57:31.417" v="916" actId="20577"/>
          <ac:spMkLst>
            <pc:docMk/>
            <pc:sldMk cId="2448625111" sldId="3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58:55.823" v="949" actId="1076"/>
          <ac:spMkLst>
            <pc:docMk/>
            <pc:sldMk cId="2448625111" sldId="382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57:41.948" v="919" actId="1076"/>
          <ac:spMkLst>
            <pc:docMk/>
            <pc:sldMk cId="2448625111" sldId="382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737D57C5-CEA4-D38E-15AE-1600DBCDB9F1}" dt="2020-06-22T14:01:24.261" v="1008" actId="20577"/>
        <pc:sldMkLst>
          <pc:docMk/>
          <pc:sldMk cId="3197361365" sldId="383"/>
        </pc:sldMkLst>
        <pc:spChg chg="mod">
          <ac:chgData name="内田 陽子" userId="S::yoko_uchida@jpfgojp.onmicrosoft.com::3ba88787-b8da-4fc8-a417-83f627a88c5e" providerId="AD" clId="Web-{737D57C5-CEA4-D38E-15AE-1600DBCDB9F1}" dt="2020-06-22T13:59:32.776" v="963" actId="20577"/>
          <ac:spMkLst>
            <pc:docMk/>
            <pc:sldMk cId="3197361365" sldId="3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1:24.261" v="1008" actId="20577"/>
          <ac:spMkLst>
            <pc:docMk/>
            <pc:sldMk cId="3197361365" sldId="383"/>
            <ac:spMk id="5" creationId="{5E8121A8-A0FC-40EC-874B-2922931AA7F7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3:59:45.979" v="965" actId="1076"/>
          <ac:spMkLst>
            <pc:docMk/>
            <pc:sldMk cId="3197361365" sldId="383"/>
            <ac:spMk id="7" creationId="{1AF68CEC-B70C-4DFA-9973-E5B8A12ED17D}"/>
          </ac:spMkLst>
        </pc:spChg>
      </pc:sldChg>
      <pc:sldChg chg="addSp delSp modSp add replId">
        <pc:chgData name="内田 陽子" userId="S::yoko_uchida@jpfgojp.onmicrosoft.com::3ba88787-b8da-4fc8-a417-83f627a88c5e" providerId="AD" clId="Web-{737D57C5-CEA4-D38E-15AE-1600DBCDB9F1}" dt="2020-06-22T14:08:11.777" v="1196" actId="20577"/>
        <pc:sldMkLst>
          <pc:docMk/>
          <pc:sldMk cId="3860579417" sldId="384"/>
        </pc:sldMkLst>
        <pc:spChg chg="del">
          <ac:chgData name="内田 陽子" userId="S::yoko_uchida@jpfgojp.onmicrosoft.com::3ba88787-b8da-4fc8-a417-83f627a88c5e" providerId="AD" clId="Web-{737D57C5-CEA4-D38E-15AE-1600DBCDB9F1}" dt="2020-06-22T14:06:35.793" v="1156"/>
          <ac:spMkLst>
            <pc:docMk/>
            <pc:sldMk cId="3860579417" sldId="3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6:23.777" v="1148" actId="20577"/>
          <ac:spMkLst>
            <pc:docMk/>
            <pc:sldMk cId="3860579417" sldId="3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8:11.777" v="1196" actId="20577"/>
          <ac:spMkLst>
            <pc:docMk/>
            <pc:sldMk cId="3860579417" sldId="3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6:42.605" v="1157" actId="1076"/>
          <ac:spMkLst>
            <pc:docMk/>
            <pc:sldMk cId="3860579417" sldId="384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737D57C5-CEA4-D38E-15AE-1600DBCDB9F1}" dt="2020-06-22T14:07:30.324" v="1166" actId="1076"/>
          <ac:spMkLst>
            <pc:docMk/>
            <pc:sldMk cId="3860579417" sldId="384"/>
            <ac:spMk id="8" creationId="{8714CE82-8694-4D39-A853-D971268F538A}"/>
          </ac:spMkLst>
        </pc:spChg>
        <pc:spChg chg="add mod">
          <ac:chgData name="内田 陽子" userId="S::yoko_uchida@jpfgojp.onmicrosoft.com::3ba88787-b8da-4fc8-a417-83f627a88c5e" providerId="AD" clId="Web-{737D57C5-CEA4-D38E-15AE-1600DBCDB9F1}" dt="2020-06-22T14:07:24.090" v="1165" actId="1076"/>
          <ac:spMkLst>
            <pc:docMk/>
            <pc:sldMk cId="3860579417" sldId="384"/>
            <ac:spMk id="9" creationId="{2237A731-0D82-408B-8B45-1C510529B97A}"/>
          </ac:spMkLst>
        </pc:spChg>
        <pc:spChg chg="del">
          <ac:chgData name="内田 陽子" userId="S::yoko_uchida@jpfgojp.onmicrosoft.com::3ba88787-b8da-4fc8-a417-83f627a88c5e" providerId="AD" clId="Web-{737D57C5-CEA4-D38E-15AE-1600DBCDB9F1}" dt="2020-06-22T14:06:35.793" v="1155"/>
          <ac:spMkLst>
            <pc:docMk/>
            <pc:sldMk cId="3860579417" sldId="38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37D57C5-CEA4-D38E-15AE-1600DBCDB9F1}" dt="2020-06-22T14:06:31.324" v="1152" actId="20577"/>
          <ac:spMkLst>
            <pc:docMk/>
            <pc:sldMk cId="3860579417" sldId="384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737D57C5-CEA4-D38E-15AE-1600DBCDB9F1}" dt="2020-06-22T14:07:15.558" v="1164" actId="1076"/>
          <ac:spMkLst>
            <pc:docMk/>
            <pc:sldMk cId="3860579417" sldId="384"/>
            <ac:spMk id="12" creationId="{4F2BA321-D8AD-4059-BE1D-961457C98C7F}"/>
          </ac:spMkLst>
        </pc:spChg>
      </pc:sldChg>
    </pc:docChg>
  </pc:docChgLst>
  <pc:docChgLst>
    <pc:chgData name="内田 陽子" userId="S::yoko_uchida@jpfgojp.onmicrosoft.com::3ba88787-b8da-4fc8-a417-83f627a88c5e" providerId="AD" clId="Web-{4DA69010-496A-08D3-36C4-2E30640B362E}"/>
    <pc:docChg chg="addSld modSld sldOrd">
      <pc:chgData name="内田 陽子" userId="S::yoko_uchida@jpfgojp.onmicrosoft.com::3ba88787-b8da-4fc8-a417-83f627a88c5e" providerId="AD" clId="Web-{4DA69010-496A-08D3-36C4-2E30640B362E}" dt="2020-05-22T09:23:44" v="1699" actId="1076"/>
      <pc:docMkLst>
        <pc:docMk/>
      </pc:docMkLst>
      <pc:sldChg chg="modSp">
        <pc:chgData name="内田 陽子" userId="S::yoko_uchida@jpfgojp.onmicrosoft.com::3ba88787-b8da-4fc8-a417-83f627a88c5e" providerId="AD" clId="Web-{4DA69010-496A-08D3-36C4-2E30640B362E}" dt="2020-05-22T09:07:26.912" v="1452" actId="20577"/>
        <pc:sldMkLst>
          <pc:docMk/>
          <pc:sldMk cId="3187758854" sldId="331"/>
        </pc:sldMkLst>
        <pc:spChg chg="mod">
          <ac:chgData name="内田 陽子" userId="S::yoko_uchida@jpfgojp.onmicrosoft.com::3ba88787-b8da-4fc8-a417-83f627a88c5e" providerId="AD" clId="Web-{4DA69010-496A-08D3-36C4-2E30640B362E}" dt="2020-05-22T09:07:26.912" v="1452" actId="20577"/>
          <ac:spMkLst>
            <pc:docMk/>
            <pc:sldMk cId="3187758854" sldId="331"/>
            <ac:spMk id="9" creationId="{608F28D0-8675-453F-BF66-6A3924482D27}"/>
          </ac:spMkLst>
        </pc:spChg>
      </pc:sldChg>
      <pc:sldChg chg="ord">
        <pc:chgData name="内田 陽子" userId="S::yoko_uchida@jpfgojp.onmicrosoft.com::3ba88787-b8da-4fc8-a417-83f627a88c5e" providerId="AD" clId="Web-{4DA69010-496A-08D3-36C4-2E30640B362E}" dt="2020-05-22T08:18:56.899" v="278"/>
        <pc:sldMkLst>
          <pc:docMk/>
          <pc:sldMk cId="3574375120" sldId="332"/>
        </pc:sldMkLst>
      </pc:sldChg>
      <pc:sldChg chg="modSp add replId">
        <pc:chgData name="内田 陽子" userId="S::yoko_uchida@jpfgojp.onmicrosoft.com::3ba88787-b8da-4fc8-a417-83f627a88c5e" providerId="AD" clId="Web-{4DA69010-496A-08D3-36C4-2E30640B362E}" dt="2020-05-22T08:15:19.541" v="199" actId="20577"/>
        <pc:sldMkLst>
          <pc:docMk/>
          <pc:sldMk cId="911675062" sldId="335"/>
        </pc:sldMkLst>
        <pc:spChg chg="mod">
          <ac:chgData name="内田 陽子" userId="S::yoko_uchida@jpfgojp.onmicrosoft.com::3ba88787-b8da-4fc8-a417-83f627a88c5e" providerId="AD" clId="Web-{4DA69010-496A-08D3-36C4-2E30640B362E}" dt="2020-05-22T08:11:17.777" v="44" actId="20577"/>
          <ac:spMkLst>
            <pc:docMk/>
            <pc:sldMk cId="911675062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3:20.089" v="57" actId="20577"/>
          <ac:spMkLst>
            <pc:docMk/>
            <pc:sldMk cId="911675062" sldId="335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3:50.729" v="62" actId="1076"/>
          <ac:spMkLst>
            <pc:docMk/>
            <pc:sldMk cId="911675062" sldId="335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25.918" v="109" actId="20577"/>
          <ac:spMkLst>
            <pc:docMk/>
            <pc:sldMk cId="911675062" sldId="335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44.120" v="149" actId="20577"/>
          <ac:spMkLst>
            <pc:docMk/>
            <pc:sldMk cId="911675062" sldId="335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57.729" v="172" actId="20577"/>
          <ac:spMkLst>
            <pc:docMk/>
            <pc:sldMk cId="911675062" sldId="335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5:19.541" v="199" actId="20577"/>
          <ac:spMkLst>
            <pc:docMk/>
            <pc:sldMk cId="911675062" sldId="335"/>
            <ac:spMk id="20" creationId="{EC22D5A1-9A98-43C9-8921-F6AB4094BB4A}"/>
          </ac:spMkLst>
        </pc:spChg>
      </pc:sldChg>
      <pc:sldChg chg="delSp modSp add ord replId">
        <pc:chgData name="内田 陽子" userId="S::yoko_uchida@jpfgojp.onmicrosoft.com::3ba88787-b8da-4fc8-a417-83f627a88c5e" providerId="AD" clId="Web-{4DA69010-496A-08D3-36C4-2E30640B362E}" dt="2020-05-22T09:06:54.459" v="1450" actId="20577"/>
        <pc:sldMkLst>
          <pc:docMk/>
          <pc:sldMk cId="2720953431" sldId="336"/>
        </pc:sldMkLst>
        <pc:spChg chg="mod">
          <ac:chgData name="内田 陽子" userId="S::yoko_uchida@jpfgojp.onmicrosoft.com::3ba88787-b8da-4fc8-a417-83f627a88c5e" providerId="AD" clId="Web-{4DA69010-496A-08D3-36C4-2E30640B362E}" dt="2020-05-22T09:06:54.459" v="1450" actId="20577"/>
          <ac:spMkLst>
            <pc:docMk/>
            <pc:sldMk cId="2720953431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1:17.274" v="336" actId="20577"/>
          <ac:spMkLst>
            <pc:docMk/>
            <pc:sldMk cId="2720953431" sldId="336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1:25.789" v="337" actId="1076"/>
          <ac:spMkLst>
            <pc:docMk/>
            <pc:sldMk cId="2720953431" sldId="336"/>
            <ac:spMk id="12" creationId="{802BBDF9-1824-4CE0-B70A-E1F5EBA801E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17" v="341"/>
          <ac:spMkLst>
            <pc:docMk/>
            <pc:sldMk cId="2720953431" sldId="336"/>
            <ac:spMk id="14" creationId="{FC15D5DD-06FA-48FA-8357-686CC1AF1A3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40"/>
          <ac:spMkLst>
            <pc:docMk/>
            <pc:sldMk cId="2720953431" sldId="336"/>
            <ac:spMk id="16" creationId="{FB81D78E-AD93-48B9-9E6E-2C488B764B4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39"/>
          <ac:spMkLst>
            <pc:docMk/>
            <pc:sldMk cId="2720953431" sldId="336"/>
            <ac:spMk id="18" creationId="{4C71C9F6-CE53-4CFB-A37C-7DCFCCA55BD3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38"/>
          <ac:spMkLst>
            <pc:docMk/>
            <pc:sldMk cId="2720953431" sldId="336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7:12.006" v="1451" actId="20577"/>
        <pc:sldMkLst>
          <pc:docMk/>
          <pc:sldMk cId="352829321" sldId="337"/>
        </pc:sldMkLst>
        <pc:spChg chg="mod">
          <ac:chgData name="内田 陽子" userId="S::yoko_uchida@jpfgojp.onmicrosoft.com::3ba88787-b8da-4fc8-a417-83f627a88c5e" providerId="AD" clId="Web-{4DA69010-496A-08D3-36C4-2E30640B362E}" dt="2020-05-22T09:07:12.006" v="1451" actId="20577"/>
          <ac:spMkLst>
            <pc:docMk/>
            <pc:sldMk cId="352829321" sldId="337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26:22.428" v="486" actId="20577"/>
        <pc:sldMkLst>
          <pc:docMk/>
          <pc:sldMk cId="2596654872" sldId="338"/>
        </pc:sldMkLst>
        <pc:spChg chg="mod">
          <ac:chgData name="内田 陽子" userId="S::yoko_uchida@jpfgojp.onmicrosoft.com::3ba88787-b8da-4fc8-a417-83f627a88c5e" providerId="AD" clId="Web-{4DA69010-496A-08D3-36C4-2E30640B362E}" dt="2020-05-22T08:25:06.163" v="429" actId="20577"/>
          <ac:spMkLst>
            <pc:docMk/>
            <pc:sldMk cId="2596654872" sldId="3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5:51.131" v="440" actId="20577"/>
          <ac:spMkLst>
            <pc:docMk/>
            <pc:sldMk cId="2596654872" sldId="338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03.100" v="458" actId="20577"/>
          <ac:spMkLst>
            <pc:docMk/>
            <pc:sldMk cId="2596654872" sldId="338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06.803" v="461" actId="20577"/>
          <ac:spMkLst>
            <pc:docMk/>
            <pc:sldMk cId="2596654872" sldId="338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17.365" v="477" actId="20577"/>
          <ac:spMkLst>
            <pc:docMk/>
            <pc:sldMk cId="2596654872" sldId="338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22.428" v="486" actId="20577"/>
          <ac:spMkLst>
            <pc:docMk/>
            <pc:sldMk cId="2596654872" sldId="338"/>
            <ac:spMk id="19" creationId="{FF6D4F25-6F9C-4882-BF14-D6EFBEBFF88B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8:31:22.082" v="625" actId="1076"/>
        <pc:sldMkLst>
          <pc:docMk/>
          <pc:sldMk cId="1651831854" sldId="339"/>
        </pc:sldMkLst>
        <pc:spChg chg="mod">
          <ac:chgData name="内田 陽子" userId="S::yoko_uchida@jpfgojp.onmicrosoft.com::3ba88787-b8da-4fc8-a417-83f627a88c5e" providerId="AD" clId="Web-{4DA69010-496A-08D3-36C4-2E30640B362E}" dt="2020-05-22T08:28:50.630" v="533" actId="20577"/>
          <ac:spMkLst>
            <pc:docMk/>
            <pc:sldMk cId="1651831854" sldId="3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04" v="581" actId="1076"/>
          <ac:spMkLst>
            <pc:docMk/>
            <pc:sldMk cId="1651831854" sldId="339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1:22.082" v="625" actId="1076"/>
          <ac:spMkLst>
            <pc:docMk/>
            <pc:sldMk cId="1651831854" sldId="339"/>
            <ac:spMk id="11" creationId="{9A9E5B63-4F2C-43CE-913D-A58A0C5C923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20" v="583" actId="1076"/>
          <ac:spMkLst>
            <pc:docMk/>
            <pc:sldMk cId="1651831854" sldId="339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20" v="584" actId="1076"/>
          <ac:spMkLst>
            <pc:docMk/>
            <pc:sldMk cId="1651831854" sldId="339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36" v="585" actId="1076"/>
          <ac:spMkLst>
            <pc:docMk/>
            <pc:sldMk cId="1651831854" sldId="339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1:11.785" v="620" actId="20577"/>
          <ac:spMkLst>
            <pc:docMk/>
            <pc:sldMk cId="1651831854" sldId="339"/>
            <ac:spMk id="19" creationId="{FF6D4F25-6F9C-4882-BF14-D6EFBEBFF88B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6:10.913" v="1446" actId="20577"/>
        <pc:sldMkLst>
          <pc:docMk/>
          <pc:sldMk cId="4182817672" sldId="340"/>
        </pc:sldMkLst>
        <pc:spChg chg="mod">
          <ac:chgData name="内田 陽子" userId="S::yoko_uchida@jpfgojp.onmicrosoft.com::3ba88787-b8da-4fc8-a417-83f627a88c5e" providerId="AD" clId="Web-{4DA69010-496A-08D3-36C4-2E30640B362E}" dt="2020-05-22T09:06:10.913" v="1446" actId="20577"/>
          <ac:spMkLst>
            <pc:docMk/>
            <pc:sldMk cId="4182817672" sldId="3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3:51.191" v="674" actId="20577"/>
          <ac:spMkLst>
            <pc:docMk/>
            <pc:sldMk cId="4182817672" sldId="340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08.409" v="678" actId="1076"/>
          <ac:spMkLst>
            <pc:docMk/>
            <pc:sldMk cId="4182817672" sldId="340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12.940" v="685" actId="20577"/>
          <ac:spMkLst>
            <pc:docMk/>
            <pc:sldMk cId="4182817672" sldId="340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24.690" v="692" actId="20577"/>
          <ac:spMkLst>
            <pc:docMk/>
            <pc:sldMk cId="4182817672" sldId="340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27.550" v="699" actId="20577"/>
          <ac:spMkLst>
            <pc:docMk/>
            <pc:sldMk cId="4182817672" sldId="340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34.581" v="704" actId="20577"/>
          <ac:spMkLst>
            <pc:docMk/>
            <pc:sldMk cId="4182817672" sldId="340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43:41.828" v="908" actId="1076"/>
        <pc:sldMkLst>
          <pc:docMk/>
          <pc:sldMk cId="1190207218" sldId="341"/>
        </pc:sldMkLst>
        <pc:spChg chg="mod">
          <ac:chgData name="内田 陽子" userId="S::yoko_uchida@jpfgojp.onmicrosoft.com::3ba88787-b8da-4fc8-a417-83f627a88c5e" providerId="AD" clId="Web-{4DA69010-496A-08D3-36C4-2E30640B362E}" dt="2020-05-22T08:39:05.486" v="813" actId="1076"/>
          <ac:spMkLst>
            <pc:docMk/>
            <pc:sldMk cId="1190207218" sldId="3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9:55.829" v="826" actId="20577"/>
          <ac:spMkLst>
            <pc:docMk/>
            <pc:sldMk cId="1190207218" sldId="341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3:41.828" v="908" actId="1076"/>
          <ac:spMkLst>
            <pc:docMk/>
            <pc:sldMk cId="1190207218" sldId="341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0:25.610" v="841" actId="20577"/>
          <ac:spMkLst>
            <pc:docMk/>
            <pc:sldMk cId="1190207218" sldId="341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0:54.110" v="865" actId="20577"/>
          <ac:spMkLst>
            <pc:docMk/>
            <pc:sldMk cId="1190207218" sldId="341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1:26.719" v="881" actId="20577"/>
          <ac:spMkLst>
            <pc:docMk/>
            <pc:sldMk cId="1190207218" sldId="341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1:43.125" v="902" actId="20577"/>
          <ac:spMkLst>
            <pc:docMk/>
            <pc:sldMk cId="1190207218" sldId="341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54:21.620" v="1101" actId="1076"/>
        <pc:sldMkLst>
          <pc:docMk/>
          <pc:sldMk cId="2940447080" sldId="342"/>
        </pc:sldMkLst>
        <pc:spChg chg="mod">
          <ac:chgData name="内田 陽子" userId="S::yoko_uchida@jpfgojp.onmicrosoft.com::3ba88787-b8da-4fc8-a417-83f627a88c5e" providerId="AD" clId="Web-{4DA69010-496A-08D3-36C4-2E30640B362E}" dt="2020-05-22T08:49:08.950" v="961" actId="20577"/>
          <ac:spMkLst>
            <pc:docMk/>
            <pc:sldMk cId="2940447080" sldId="3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589" v="1096" actId="1076"/>
          <ac:spMkLst>
            <pc:docMk/>
            <pc:sldMk cId="2940447080" sldId="342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589" v="1097" actId="1076"/>
          <ac:spMkLst>
            <pc:docMk/>
            <pc:sldMk cId="2940447080" sldId="342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05" v="1098" actId="1076"/>
          <ac:spMkLst>
            <pc:docMk/>
            <pc:sldMk cId="2940447080" sldId="342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05" v="1099" actId="1076"/>
          <ac:spMkLst>
            <pc:docMk/>
            <pc:sldMk cId="2940447080" sldId="342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20" v="1100" actId="1076"/>
          <ac:spMkLst>
            <pc:docMk/>
            <pc:sldMk cId="2940447080" sldId="342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20" v="1101" actId="1076"/>
          <ac:spMkLst>
            <pc:docMk/>
            <pc:sldMk cId="2940447080" sldId="342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8:56:40.041" v="1204" actId="1076"/>
        <pc:sldMkLst>
          <pc:docMk/>
          <pc:sldMk cId="3987163420" sldId="343"/>
        </pc:sldMkLst>
        <pc:spChg chg="mod">
          <ac:chgData name="内田 陽子" userId="S::yoko_uchida@jpfgojp.onmicrosoft.com::3ba88787-b8da-4fc8-a417-83f627a88c5e" providerId="AD" clId="Web-{4DA69010-496A-08D3-36C4-2E30640B362E}" dt="2020-05-22T08:53:56.839" v="1083" actId="20577"/>
          <ac:spMkLst>
            <pc:docMk/>
            <pc:sldMk cId="3987163420" sldId="3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05.792" v="1116" actId="20577"/>
          <ac:spMkLst>
            <pc:docMk/>
            <pc:sldMk cId="3987163420" sldId="343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40.041" v="1204" actId="1076"/>
          <ac:spMkLst>
            <pc:docMk/>
            <pc:sldMk cId="3987163420" sldId="343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22.026" v="1139" actId="20577"/>
          <ac:spMkLst>
            <pc:docMk/>
            <pc:sldMk cId="3987163420" sldId="343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48.354" v="1155" actId="20577"/>
          <ac:spMkLst>
            <pc:docMk/>
            <pc:sldMk cId="3987163420" sldId="343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08.182" v="1175" actId="20577"/>
          <ac:spMkLst>
            <pc:docMk/>
            <pc:sldMk cId="3987163420" sldId="343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26.604" v="1201" actId="20577"/>
          <ac:spMkLst>
            <pc:docMk/>
            <pc:sldMk cId="3987163420" sldId="343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9:02:15.836" v="1324" actId="20577"/>
        <pc:sldMkLst>
          <pc:docMk/>
          <pc:sldMk cId="1102563492" sldId="344"/>
        </pc:sldMkLst>
        <pc:spChg chg="mod">
          <ac:chgData name="内田 陽子" userId="S::yoko_uchida@jpfgojp.onmicrosoft.com::3ba88787-b8da-4fc8-a417-83f627a88c5e" providerId="AD" clId="Web-{4DA69010-496A-08D3-36C4-2E30640B362E}" dt="2020-05-22T08:59:09.462" v="1233" actId="20577"/>
          <ac:spMkLst>
            <pc:docMk/>
            <pc:sldMk cId="1102563492" sldId="3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9:47.509" v="1248" actId="20577"/>
          <ac:spMkLst>
            <pc:docMk/>
            <pc:sldMk cId="1102563492" sldId="344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0:01.321" v="1249" actId="1076"/>
          <ac:spMkLst>
            <pc:docMk/>
            <pc:sldMk cId="1102563492" sldId="344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0:15.353" v="1266" actId="20577"/>
          <ac:spMkLst>
            <pc:docMk/>
            <pc:sldMk cId="1102563492" sldId="344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1:22.024" v="1285" actId="20577"/>
          <ac:spMkLst>
            <pc:docMk/>
            <pc:sldMk cId="1102563492" sldId="344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1:41.868" v="1303" actId="20577"/>
          <ac:spMkLst>
            <pc:docMk/>
            <pc:sldMk cId="1102563492" sldId="344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2:15.836" v="1324" actId="20577"/>
          <ac:spMkLst>
            <pc:docMk/>
            <pc:sldMk cId="1102563492" sldId="344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5:51.694" v="1445" actId="20577"/>
        <pc:sldMkLst>
          <pc:docMk/>
          <pc:sldMk cId="853061511" sldId="345"/>
        </pc:sldMkLst>
        <pc:spChg chg="mod">
          <ac:chgData name="内田 陽子" userId="S::yoko_uchida@jpfgojp.onmicrosoft.com::3ba88787-b8da-4fc8-a417-83f627a88c5e" providerId="AD" clId="Web-{4DA69010-496A-08D3-36C4-2E30640B362E}" dt="2020-05-22T09:05:51.694" v="1445" actId="20577"/>
          <ac:spMkLst>
            <pc:docMk/>
            <pc:sldMk cId="853061511" sldId="3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13.382" v="1384" actId="20577"/>
          <ac:spMkLst>
            <pc:docMk/>
            <pc:sldMk cId="853061511" sldId="345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57.444" v="1432" actId="1076"/>
          <ac:spMkLst>
            <pc:docMk/>
            <pc:sldMk cId="853061511" sldId="345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19.898" v="1395" actId="20577"/>
          <ac:spMkLst>
            <pc:docMk/>
            <pc:sldMk cId="853061511" sldId="345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32.288" v="1412" actId="20577"/>
          <ac:spMkLst>
            <pc:docMk/>
            <pc:sldMk cId="853061511" sldId="345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41.038" v="1419" actId="20577"/>
          <ac:spMkLst>
            <pc:docMk/>
            <pc:sldMk cId="853061511" sldId="345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49.288" v="1428" actId="20577"/>
          <ac:spMkLst>
            <pc:docMk/>
            <pc:sldMk cId="853061511" sldId="345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9:10:15.724" v="1529" actId="1076"/>
        <pc:sldMkLst>
          <pc:docMk/>
          <pc:sldMk cId="817119826" sldId="346"/>
        </pc:sldMkLst>
        <pc:spChg chg="mod">
          <ac:chgData name="内田 陽子" userId="S::yoko_uchida@jpfgojp.onmicrosoft.com::3ba88787-b8da-4fc8-a417-83f627a88c5e" providerId="AD" clId="Web-{4DA69010-496A-08D3-36C4-2E30640B362E}" dt="2020-05-22T09:09:12.052" v="1476" actId="1076"/>
          <ac:spMkLst>
            <pc:docMk/>
            <pc:sldMk cId="817119826" sldId="3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28.849" v="1493" actId="20577"/>
          <ac:spMkLst>
            <pc:docMk/>
            <pc:sldMk cId="817119826" sldId="346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0:15.724" v="1529" actId="1076"/>
          <ac:spMkLst>
            <pc:docMk/>
            <pc:sldMk cId="817119826" sldId="346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37.005" v="1500" actId="20577"/>
          <ac:spMkLst>
            <pc:docMk/>
            <pc:sldMk cId="817119826" sldId="346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45.489" v="1511" actId="20577"/>
          <ac:spMkLst>
            <pc:docMk/>
            <pc:sldMk cId="817119826" sldId="346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54.255" v="1520" actId="20577"/>
          <ac:spMkLst>
            <pc:docMk/>
            <pc:sldMk cId="817119826" sldId="346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0:06.380" v="1525" actId="20577"/>
          <ac:spMkLst>
            <pc:docMk/>
            <pc:sldMk cId="817119826" sldId="346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23:44" v="1699" actId="1076"/>
        <pc:sldMkLst>
          <pc:docMk/>
          <pc:sldMk cId="3201539266" sldId="347"/>
        </pc:sldMkLst>
        <pc:spChg chg="mod">
          <ac:chgData name="内田 陽子" userId="S::yoko_uchida@jpfgojp.onmicrosoft.com::3ba88787-b8da-4fc8-a417-83f627a88c5e" providerId="AD" clId="Web-{4DA69010-496A-08D3-36C4-2E30640B362E}" dt="2020-05-22T09:23:44" v="1699" actId="1076"/>
          <ac:spMkLst>
            <pc:docMk/>
            <pc:sldMk cId="3201539266" sldId="3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3:22.988" v="1567" actId="20577"/>
          <ac:spMkLst>
            <pc:docMk/>
            <pc:sldMk cId="3201539266" sldId="347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394" v="1626" actId="1076"/>
          <ac:spMkLst>
            <pc:docMk/>
            <pc:sldMk cId="3201539266" sldId="347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394" v="1627" actId="1076"/>
          <ac:spMkLst>
            <pc:docMk/>
            <pc:sldMk cId="3201539266" sldId="347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410" v="1628" actId="1076"/>
          <ac:spMkLst>
            <pc:docMk/>
            <pc:sldMk cId="3201539266" sldId="347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410" v="1629" actId="1076"/>
          <ac:spMkLst>
            <pc:docMk/>
            <pc:sldMk cId="3201539266" sldId="347"/>
            <ac:spMk id="20" creationId="{EC22D5A1-9A98-43C9-8921-F6AB4094BB4A}"/>
          </ac:spMkLst>
        </pc:spChg>
      </pc:sldChg>
    </pc:docChg>
  </pc:docChgLst>
  <pc:docChgLst>
    <pc:chgData name="内田 陽子" userId="S::yoko_uchida@jpfgojp.onmicrosoft.com::3ba88787-b8da-4fc8-a417-83f627a88c5e" providerId="AD" clId="Web-{2174AFA7-98AF-D971-1459-EEE1AFC71052}"/>
    <pc:docChg chg="addSld delSld modSld sldOrd">
      <pc:chgData name="内田 陽子" userId="S::yoko_uchida@jpfgojp.onmicrosoft.com::3ba88787-b8da-4fc8-a417-83f627a88c5e" providerId="AD" clId="Web-{2174AFA7-98AF-D971-1459-EEE1AFC71052}" dt="2020-06-18T09:05:11.928" v="151"/>
      <pc:docMkLst>
        <pc:docMk/>
      </pc:docMkLst>
      <pc:sldChg chg="del">
        <pc:chgData name="内田 陽子" userId="S::yoko_uchida@jpfgojp.onmicrosoft.com::3ba88787-b8da-4fc8-a417-83f627a88c5e" providerId="AD" clId="Web-{2174AFA7-98AF-D971-1459-EEE1AFC71052}" dt="2020-06-18T08:59:17.253" v="36"/>
        <pc:sldMkLst>
          <pc:docMk/>
          <pc:sldMk cId="651614623" sldId="275"/>
        </pc:sldMkLst>
      </pc:sldChg>
      <pc:sldChg chg="addSp delSp ord delAnim">
        <pc:chgData name="内田 陽子" userId="S::yoko_uchida@jpfgojp.onmicrosoft.com::3ba88787-b8da-4fc8-a417-83f627a88c5e" providerId="AD" clId="Web-{2174AFA7-98AF-D971-1459-EEE1AFC71052}" dt="2020-06-18T09:05:11.928" v="151"/>
        <pc:sldMkLst>
          <pc:docMk/>
          <pc:sldMk cId="2720290243" sldId="278"/>
        </pc:sldMkLst>
        <pc:spChg chg="add del">
          <ac:chgData name="内田 陽子" userId="S::yoko_uchida@jpfgojp.onmicrosoft.com::3ba88787-b8da-4fc8-a417-83f627a88c5e" providerId="AD" clId="Web-{2174AFA7-98AF-D971-1459-EEE1AFC71052}" dt="2020-06-18T09:05:08.834" v="150"/>
          <ac:spMkLst>
            <pc:docMk/>
            <pc:sldMk cId="2720290243" sldId="278"/>
            <ac:spMk id="5" creationId="{D1CE818A-41BB-403F-AADB-3BD319D6C95F}"/>
          </ac:spMkLst>
        </pc:spChg>
        <pc:picChg chg="del">
          <ac:chgData name="内田 陽子" userId="S::yoko_uchida@jpfgojp.onmicrosoft.com::3ba88787-b8da-4fc8-a417-83f627a88c5e" providerId="AD" clId="Web-{2174AFA7-98AF-D971-1459-EEE1AFC71052}" dt="2020-06-18T09:05:11.928" v="151"/>
          <ac:picMkLst>
            <pc:docMk/>
            <pc:sldMk cId="2720290243" sldId="278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2174AFA7-98AF-D971-1459-EEE1AFC71052}" dt="2020-06-18T08:57:44.096" v="1"/>
        <pc:sldMkLst>
          <pc:docMk/>
          <pc:sldMk cId="3107100717" sldId="283"/>
        </pc:sldMkLst>
      </pc:sldChg>
      <pc:sldChg chg="addSp delSp modSp">
        <pc:chgData name="内田 陽子" userId="S::yoko_uchida@jpfgojp.onmicrosoft.com::3ba88787-b8da-4fc8-a417-83f627a88c5e" providerId="AD" clId="Web-{2174AFA7-98AF-D971-1459-EEE1AFC71052}" dt="2020-06-18T09:04:40.334" v="147" actId="1076"/>
        <pc:sldMkLst>
          <pc:docMk/>
          <pc:sldMk cId="4159904078" sldId="308"/>
        </pc:sldMkLst>
        <pc:spChg chg="mod">
          <ac:chgData name="内田 陽子" userId="S::yoko_uchida@jpfgojp.onmicrosoft.com::3ba88787-b8da-4fc8-a417-83f627a88c5e" providerId="AD" clId="Web-{2174AFA7-98AF-D971-1459-EEE1AFC71052}" dt="2020-06-18T09:03:52.506" v="141" actId="1076"/>
          <ac:spMkLst>
            <pc:docMk/>
            <pc:sldMk cId="4159904078" sldId="30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2174AFA7-98AF-D971-1459-EEE1AFC71052}" dt="2020-06-18T09:04:16.053" v="145" actId="14100"/>
          <ac:spMkLst>
            <pc:docMk/>
            <pc:sldMk cId="4159904078" sldId="308"/>
            <ac:spMk id="3" creationId="{E0222A54-0EEB-4AA0-83C1-3E319CDEEA14}"/>
          </ac:spMkLst>
        </pc:spChg>
        <pc:spChg chg="ord">
          <ac:chgData name="内田 陽子" userId="S::yoko_uchida@jpfgojp.onmicrosoft.com::3ba88787-b8da-4fc8-a417-83f627a88c5e" providerId="AD" clId="Web-{2174AFA7-98AF-D971-1459-EEE1AFC71052}" dt="2020-06-18T09:02:58.318" v="117"/>
          <ac:spMkLst>
            <pc:docMk/>
            <pc:sldMk cId="4159904078" sldId="308"/>
            <ac:spMk id="9" creationId="{8569A724-CB2E-4772-A152-24415101F15E}"/>
          </ac:spMkLst>
        </pc:spChg>
        <pc:picChg chg="add del">
          <ac:chgData name="内田 陽子" userId="S::yoko_uchida@jpfgojp.onmicrosoft.com::3ba88787-b8da-4fc8-a417-83f627a88c5e" providerId="AD" clId="Web-{2174AFA7-98AF-D971-1459-EEE1AFC71052}" dt="2020-06-18T09:02:54.114" v="116"/>
          <ac:picMkLst>
            <pc:docMk/>
            <pc:sldMk cId="4159904078" sldId="308"/>
            <ac:picMk id="5" creationId="{25AE2E63-C99D-455B-A009-1E04860CBABA}"/>
          </ac:picMkLst>
        </pc:picChg>
        <pc:picChg chg="add mod ord modCrop">
          <ac:chgData name="内田 陽子" userId="S::yoko_uchida@jpfgojp.onmicrosoft.com::3ba88787-b8da-4fc8-a417-83f627a88c5e" providerId="AD" clId="Web-{2174AFA7-98AF-D971-1459-EEE1AFC71052}" dt="2020-06-18T09:04:40.334" v="147" actId="1076"/>
          <ac:picMkLst>
            <pc:docMk/>
            <pc:sldMk cId="4159904078" sldId="308"/>
            <ac:picMk id="6" creationId="{1FC49793-334B-4C67-AF32-67D2FAB1FA1B}"/>
          </ac:picMkLst>
        </pc:picChg>
        <pc:picChg chg="ord">
          <ac:chgData name="内田 陽子" userId="S::yoko_uchida@jpfgojp.onmicrosoft.com::3ba88787-b8da-4fc8-a417-83f627a88c5e" providerId="AD" clId="Web-{2174AFA7-98AF-D971-1459-EEE1AFC71052}" dt="2020-06-18T09:04:35.553" v="146"/>
          <ac:picMkLst>
            <pc:docMk/>
            <pc:sldMk cId="4159904078" sldId="308"/>
            <ac:picMk id="12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2174AFA7-98AF-D971-1459-EEE1AFC71052}" dt="2020-06-18T08:57:46.924" v="2"/>
        <pc:sldMkLst>
          <pc:docMk/>
          <pc:sldMk cId="3574261915" sldId="309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300" v="57"/>
        <pc:sldMkLst>
          <pc:docMk/>
          <pc:sldMk cId="1141521269" sldId="311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300" v="56"/>
        <pc:sldMkLst>
          <pc:docMk/>
          <pc:sldMk cId="2345499208" sldId="312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5"/>
        <pc:sldMkLst>
          <pc:docMk/>
          <pc:sldMk cId="1329151287" sldId="313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4"/>
        <pc:sldMkLst>
          <pc:docMk/>
          <pc:sldMk cId="2884621304" sldId="314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3"/>
        <pc:sldMkLst>
          <pc:docMk/>
          <pc:sldMk cId="3012771922" sldId="315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2"/>
        <pc:sldMkLst>
          <pc:docMk/>
          <pc:sldMk cId="1726999616" sldId="316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1"/>
        <pc:sldMkLst>
          <pc:docMk/>
          <pc:sldMk cId="3942340291" sldId="317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50"/>
        <pc:sldMkLst>
          <pc:docMk/>
          <pc:sldMk cId="2347285339" sldId="318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49"/>
        <pc:sldMkLst>
          <pc:docMk/>
          <pc:sldMk cId="10793593" sldId="319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48"/>
        <pc:sldMkLst>
          <pc:docMk/>
          <pc:sldMk cId="572868654" sldId="320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84" v="47"/>
        <pc:sldMkLst>
          <pc:docMk/>
          <pc:sldMk cId="3327383233" sldId="321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6"/>
        <pc:sldMkLst>
          <pc:docMk/>
          <pc:sldMk cId="3014501523" sldId="322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5"/>
        <pc:sldMkLst>
          <pc:docMk/>
          <pc:sldMk cId="3534561346" sldId="323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4"/>
        <pc:sldMkLst>
          <pc:docMk/>
          <pc:sldMk cId="2913188570" sldId="324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3"/>
        <pc:sldMkLst>
          <pc:docMk/>
          <pc:sldMk cId="3661612823" sldId="325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2"/>
        <pc:sldMkLst>
          <pc:docMk/>
          <pc:sldMk cId="1883202049" sldId="326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1"/>
        <pc:sldMkLst>
          <pc:docMk/>
          <pc:sldMk cId="3932413905" sldId="327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40"/>
        <pc:sldMkLst>
          <pc:docMk/>
          <pc:sldMk cId="2850498870" sldId="328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69" v="39"/>
        <pc:sldMkLst>
          <pc:docMk/>
          <pc:sldMk cId="1680175130" sldId="329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8"/>
        <pc:sldMkLst>
          <pc:docMk/>
          <pc:sldMk cId="1085303179" sldId="330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7"/>
        <pc:sldMkLst>
          <pc:docMk/>
          <pc:sldMk cId="3187758854" sldId="331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9"/>
        <pc:sldMkLst>
          <pc:docMk/>
          <pc:sldMk cId="3574375120" sldId="332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7"/>
        <pc:sldMkLst>
          <pc:docMk/>
          <pc:sldMk cId="2632296767" sldId="333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8"/>
        <pc:sldMkLst>
          <pc:docMk/>
          <pc:sldMk cId="4065466023" sldId="334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5"/>
        <pc:sldMkLst>
          <pc:docMk/>
          <pc:sldMk cId="911675062" sldId="335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3"/>
        <pc:sldMkLst>
          <pc:docMk/>
          <pc:sldMk cId="2720953431" sldId="336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4"/>
        <pc:sldMkLst>
          <pc:docMk/>
          <pc:sldMk cId="352829321" sldId="337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2"/>
        <pc:sldMkLst>
          <pc:docMk/>
          <pc:sldMk cId="2596654872" sldId="338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1"/>
        <pc:sldMkLst>
          <pc:docMk/>
          <pc:sldMk cId="1651831854" sldId="339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53" v="30"/>
        <pc:sldMkLst>
          <pc:docMk/>
          <pc:sldMk cId="4182817672" sldId="340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6"/>
        <pc:sldMkLst>
          <pc:docMk/>
          <pc:sldMk cId="1190207218" sldId="341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5"/>
        <pc:sldMkLst>
          <pc:docMk/>
          <pc:sldMk cId="2940447080" sldId="342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4"/>
        <pc:sldMkLst>
          <pc:docMk/>
          <pc:sldMk cId="3987163420" sldId="343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3"/>
        <pc:sldMkLst>
          <pc:docMk/>
          <pc:sldMk cId="1102563492" sldId="344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2"/>
        <pc:sldMkLst>
          <pc:docMk/>
          <pc:sldMk cId="853061511" sldId="345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38" v="21"/>
        <pc:sldMkLst>
          <pc:docMk/>
          <pc:sldMk cId="817119826" sldId="346"/>
        </pc:sldMkLst>
      </pc:sldChg>
      <pc:sldChg chg="del">
        <pc:chgData name="内田 陽子" userId="S::yoko_uchida@jpfgojp.onmicrosoft.com::3ba88787-b8da-4fc8-a417-83f627a88c5e" providerId="AD" clId="Web-{2174AFA7-98AF-D971-1459-EEE1AFC71052}" dt="2020-06-18T08:59:17.222" v="20"/>
        <pc:sldMkLst>
          <pc:docMk/>
          <pc:sldMk cId="3201539266" sldId="347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00.377" v="0"/>
        <pc:sldMkLst>
          <pc:docMk/>
          <pc:sldMk cId="132828092" sldId="348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0.581" v="3"/>
        <pc:sldMkLst>
          <pc:docMk/>
          <pc:sldMk cId="2915146835" sldId="349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0.690" v="4"/>
        <pc:sldMkLst>
          <pc:docMk/>
          <pc:sldMk cId="3383182115" sldId="350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0.799" v="5"/>
        <pc:sldMkLst>
          <pc:docMk/>
          <pc:sldMk cId="3262405675" sldId="351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0.909" v="6"/>
        <pc:sldMkLst>
          <pc:docMk/>
          <pc:sldMk cId="2636018836" sldId="352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018" v="7"/>
        <pc:sldMkLst>
          <pc:docMk/>
          <pc:sldMk cId="3310383559" sldId="353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128" v="8"/>
        <pc:sldMkLst>
          <pc:docMk/>
          <pc:sldMk cId="1514020882" sldId="354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237" v="9"/>
        <pc:sldMkLst>
          <pc:docMk/>
          <pc:sldMk cId="2011332717" sldId="355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346" v="10"/>
        <pc:sldMkLst>
          <pc:docMk/>
          <pc:sldMk cId="3418523720" sldId="356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471" v="11"/>
        <pc:sldMkLst>
          <pc:docMk/>
          <pc:sldMk cId="3682230852" sldId="357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596" v="12"/>
        <pc:sldMkLst>
          <pc:docMk/>
          <pc:sldMk cId="3724230589" sldId="358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722" v="13"/>
        <pc:sldMkLst>
          <pc:docMk/>
          <pc:sldMk cId="1860485094" sldId="359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831" v="14"/>
        <pc:sldMkLst>
          <pc:docMk/>
          <pc:sldMk cId="851215541" sldId="360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1.940" v="15"/>
        <pc:sldMkLst>
          <pc:docMk/>
          <pc:sldMk cId="3094057765" sldId="361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2.049" v="16"/>
        <pc:sldMkLst>
          <pc:docMk/>
          <pc:sldMk cId="1634086106" sldId="362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2.159" v="17"/>
        <pc:sldMkLst>
          <pc:docMk/>
          <pc:sldMk cId="167946772" sldId="363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2.330" v="18"/>
        <pc:sldMkLst>
          <pc:docMk/>
          <pc:sldMk cId="276753002" sldId="364"/>
        </pc:sldMkLst>
      </pc:sldChg>
      <pc:sldChg chg="add">
        <pc:chgData name="内田 陽子" userId="S::yoko_uchida@jpfgojp.onmicrosoft.com::3ba88787-b8da-4fc8-a417-83f627a88c5e" providerId="AD" clId="Web-{2174AFA7-98AF-D971-1459-EEE1AFC71052}" dt="2020-06-18T08:57:52.471" v="19"/>
        <pc:sldMkLst>
          <pc:docMk/>
          <pc:sldMk cId="2062529859" sldId="365"/>
        </pc:sldMkLst>
      </pc:sldChg>
    </pc:docChg>
  </pc:docChgLst>
  <pc:docChgLst>
    <pc:chgData name="内田 陽子" userId="S::yoko_uchida@jpfgojp.onmicrosoft.com::3ba88787-b8da-4fc8-a417-83f627a88c5e" providerId="AD" clId="Web-{FD0C721F-3369-E688-111E-78A0D4D9137D}"/>
    <pc:docChg chg="modSld">
      <pc:chgData name="内田 陽子" userId="S::yoko_uchida@jpfgojp.onmicrosoft.com::3ba88787-b8da-4fc8-a417-83f627a88c5e" providerId="AD" clId="Web-{FD0C721F-3369-E688-111E-78A0D4D9137D}" dt="2020-06-30T09:18:43.745" v="0" actId="20577"/>
      <pc:docMkLst>
        <pc:docMk/>
      </pc:docMkLst>
      <pc:sldChg chg="modSp">
        <pc:chgData name="内田 陽子" userId="S::yoko_uchida@jpfgojp.onmicrosoft.com::3ba88787-b8da-4fc8-a417-83f627a88c5e" providerId="AD" clId="Web-{FD0C721F-3369-E688-111E-78A0D4D9137D}" dt="2020-06-30T09:18:43.745" v="0" actId="20577"/>
        <pc:sldMkLst>
          <pc:docMk/>
          <pc:sldMk cId="264250237" sldId="381"/>
        </pc:sldMkLst>
        <pc:spChg chg="mod">
          <ac:chgData name="内田 陽子" userId="S::yoko_uchida@jpfgojp.onmicrosoft.com::3ba88787-b8da-4fc8-a417-83f627a88c5e" providerId="AD" clId="Web-{FD0C721F-3369-E688-111E-78A0D4D9137D}" dt="2020-06-30T09:18:43.745" v="0" actId="20577"/>
          <ac:spMkLst>
            <pc:docMk/>
            <pc:sldMk cId="264250237" sldId="38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pic>
        <p:nvPicPr>
          <p:cNvPr id="6" name="Picture 6" descr="A screenshot of a cell phone on a table&#10;&#10;高い精度で生成された説明">
            <a:extLst>
              <a:ext uri="{FF2B5EF4-FFF2-40B4-BE49-F238E27FC236}">
                <a16:creationId xmlns:a16="http://schemas.microsoft.com/office/drawing/2014/main" id="{1FC49793-334B-4C67-AF32-67D2FAB1FA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583" r="41503" b="3937"/>
          <a:stretch/>
        </p:blipFill>
        <p:spPr>
          <a:xfrm>
            <a:off x="3213933" y="3098158"/>
            <a:ext cx="2238004" cy="18230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48641" y="1718633"/>
            <a:ext cx="4103155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36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日本人と</a:t>
            </a:r>
            <a:endParaRPr lang="en-US" altLang="ja-JP" sz="3600" dirty="0">
              <a:solidFill>
                <a:srgbClr val="000000"/>
              </a:solidFill>
              <a:latin typeface="Calibri" panose="020F0502020204030204"/>
              <a:ea typeface="MS Gothic"/>
              <a:cs typeface="Calibri"/>
            </a:endParaRPr>
          </a:p>
          <a:p>
            <a:pPr algn="ctr"/>
            <a:r>
              <a:rPr lang="ja-JP" altLang="en-US" sz="36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テクノロジー</a:t>
            </a:r>
            <a:r>
              <a:rPr lang="ja-JP" altLang="en-US" sz="28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2800" dirty="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2942067" y="1495151"/>
            <a:ext cx="3117009" cy="369332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dirty="0">
                <a:solidFill>
                  <a:srgbClr val="002060"/>
                </a:solidFill>
                <a:ea typeface="ＭＳ Ｐゴシック"/>
                <a:cs typeface="Calibri"/>
              </a:rPr>
              <a:t>            </a:t>
            </a:r>
            <a:r>
              <a:rPr lang="ja-JP" altLang="en-US" dirty="0" smtClean="0">
                <a:solidFill>
                  <a:srgbClr val="002060"/>
                </a:solidFill>
                <a:ea typeface="ＭＳ Ｐゴシック"/>
                <a:cs typeface="Calibri"/>
              </a:rPr>
              <a:t> </a:t>
            </a:r>
            <a:r>
              <a:rPr lang="ja-JP" altLang="en-US" sz="1600" b="1" dirty="0" smtClean="0">
                <a:solidFill>
                  <a:srgbClr val="002060"/>
                </a:solidFill>
                <a:ea typeface="ＭＳ Ｐゴシック"/>
                <a:cs typeface="Calibri"/>
              </a:rPr>
              <a:t>に ほ ん  じ ん</a:t>
            </a:r>
            <a:endParaRPr lang="ja-JP" altLang="en-US" sz="1600" b="1" dirty="0">
              <a:solidFill>
                <a:srgbClr val="002060"/>
              </a:solidFill>
              <a:ea typeface="ＭＳ Ｐゴシック"/>
              <a:cs typeface="Calibri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7"/>
            <a:ext cx="5051724" cy="3788792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535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次のうち、</a:t>
            </a:r>
            <a:r>
              <a:rPr lang="en-US" altLang="ja-JP" sz="3600">
                <a:latin typeface="MS PGothic"/>
                <a:ea typeface="+mj-lt"/>
                <a:cs typeface="+mj-lt"/>
              </a:rPr>
              <a:t>SONY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の商品では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ものは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                         しょうひん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どれですか？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ea typeface="+mn-lt"/>
                <a:cs typeface="+mn-lt"/>
              </a:rPr>
              <a:t>iPhone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ea typeface="+mn-lt"/>
                <a:cs typeface="+mn-lt"/>
              </a:rPr>
              <a:t>VAIO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プレイステ</a:t>
            </a:r>
            <a:r>
              <a:rPr lang="ja-JP" dirty="0">
                <a:latin typeface="MS PGothic"/>
                <a:ea typeface="MS PGothic"/>
                <a:cs typeface="+mn-lt"/>
              </a:rPr>
              <a:t>ーシ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ョン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ウォー</a:t>
            </a:r>
            <a:r>
              <a:rPr lang="ja-JP" dirty="0">
                <a:latin typeface="MS PGothic"/>
                <a:ea typeface="MS PGothic"/>
                <a:cs typeface="+mn-lt"/>
              </a:rPr>
              <a:t>クマン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714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121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Panasonicがつくる電気製品は、昔は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 でん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きせい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ひん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むかし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何というブランド名でしたか？    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                                   めい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日立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東芝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ショ</a:t>
            </a:r>
            <a:r>
              <a:rPr lang="ja-JP" dirty="0">
                <a:latin typeface="MS PGothic"/>
                <a:ea typeface="MS PGothic"/>
                <a:cs typeface="+mn-lt"/>
              </a:rPr>
              <a:t>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ル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シ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ャープ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73" y="43044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348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ひ     たち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113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とう      しば</a:t>
            </a:r>
          </a:p>
        </p:txBody>
      </p:sp>
    </p:spTree>
    <p:extLst>
      <p:ext uri="{BB962C8B-B14F-4D97-AF65-F5344CB8AC3E}">
        <p14:creationId xmlns:p14="http://schemas.microsoft.com/office/powerpoint/2010/main" val="309405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戦争のため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宇宙で働く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子どものお</a:t>
            </a:r>
            <a:r>
              <a:rPr lang="ja-JP" altLang="en-US">
                <a:latin typeface="MS PGothic"/>
                <a:ea typeface="MS PGothic"/>
                <a:cs typeface="+mn-lt"/>
              </a:rPr>
              <a:t>もち</a:t>
            </a:r>
            <a:r>
              <a:rPr lang="ja-JP">
                <a:latin typeface="MS PGothic"/>
                <a:ea typeface="MS PGothic"/>
                <a:cs typeface="+mn-lt"/>
              </a:rPr>
              <a:t>ゃ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ja-JP">
                <a:latin typeface="MS PGothic"/>
                <a:ea typeface="MS PGothic"/>
                <a:cs typeface="+mn-lt"/>
              </a:rPr>
              <a:t>死んだ子</a:t>
            </a:r>
            <a:r>
              <a:rPr lang="ja-JP" altLang="en-US">
                <a:latin typeface="MS PGothic"/>
                <a:ea typeface="MS PGothic"/>
                <a:cs typeface="+mn-lt"/>
              </a:rPr>
              <a:t>ども</a:t>
            </a:r>
            <a:r>
              <a:rPr lang="ja-JP">
                <a:latin typeface="MS PGothic"/>
                <a:ea typeface="MS PGothic"/>
                <a:cs typeface="+mn-lt"/>
              </a:rPr>
              <a:t>のかわり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026" y="49327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87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せん  そう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113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う     ちゅう              はたら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3901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                               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1825" y="47399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</a:t>
            </a: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685175" y="891267"/>
            <a:ext cx="7776367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マンガ『鉄腕アトム』で、アトムはもともと</a:t>
            </a:r>
            <a:endParaRPr lang="en-US" altLang="ja-JP">
              <a:latin typeface="ＭＳ Ｐゴシック"/>
              <a:ea typeface="ＭＳ Ｐゴシック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てつわん</a:t>
            </a:r>
            <a:endParaRPr lang="ja-JP" altLang="en-US" sz="360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どんな目的で作られましたか？    </a:t>
            </a:r>
            <a:endParaRPr lang="ja-JP" sz="3600">
              <a:ea typeface="+mj-lt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もくてき         つく</a:t>
            </a:r>
            <a:endParaRPr lang="en-US" altLang="ja-JP">
              <a:latin typeface="MS PGothic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68223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２</a:t>
            </a:r>
            <a:r>
              <a:rPr lang="ja-JP" dirty="0">
                <a:latin typeface="MS PGothic"/>
                <a:ea typeface="MS PGothic"/>
                <a:cs typeface="+mn-lt"/>
              </a:rPr>
              <a:t>０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１２年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２１１２年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２２</a:t>
            </a:r>
            <a:r>
              <a:rPr lang="ja-JP" dirty="0">
                <a:latin typeface="MS PGothic"/>
                <a:ea typeface="MS PGothic"/>
                <a:cs typeface="+mn-lt"/>
              </a:rPr>
              <a:t>１２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年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２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３１２年</a:t>
            </a:r>
            <a:endParaRPr lang="ja-JP" altLang="en-US" dirty="0"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453" y="36114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337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にせんじゅうに     ねん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10010" y="40863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にせん</a:t>
            </a:r>
            <a:r>
              <a:rPr lang="ja-JP" altLang="en-US" sz="1200">
                <a:ea typeface="ＭＳ Ｐゴシック"/>
                <a:cs typeface="Calibri"/>
              </a:rPr>
              <a:t>ひゃく</a:t>
            </a:r>
            <a:r>
              <a:rPr lang="ja-JP" sz="1200">
                <a:ea typeface="ＭＳ Ｐゴシック"/>
                <a:cs typeface="Calibri"/>
              </a:rPr>
              <a:t>じゅうに  ねん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10010" y="53526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にせんさんびゃくじゅうに  ねん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189431" y="47149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にせん</a:t>
            </a:r>
            <a:r>
              <a:rPr lang="ja-JP" altLang="en-US" sz="1200">
                <a:ea typeface="ＭＳ Ｐゴシック"/>
                <a:cs typeface="Calibri"/>
              </a:rPr>
              <a:t>に</a:t>
            </a:r>
            <a:r>
              <a:rPr lang="ja-JP" sz="1200">
                <a:ea typeface="ＭＳ Ｐゴシック"/>
                <a:cs typeface="Calibri"/>
              </a:rPr>
              <a:t>ひゃくじゅうに  ねん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685175" y="891267"/>
            <a:ext cx="800121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未来の世界からきたロボット、ドラえもん</a:t>
            </a:r>
            <a:endParaRPr lang="en-US" altLang="ja-JP" dirty="0"/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みらい              せかい</a:t>
            </a:r>
            <a:endParaRPr lang="ja-JP" sz="3600" dirty="0">
              <a:latin typeface="Calibri"/>
              <a:ea typeface="ＭＳ Ｐゴシック"/>
              <a:cs typeface="+mj-lt"/>
            </a:endParaRPr>
          </a:p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は、何年に生まれましたか？    </a:t>
            </a:r>
            <a:endParaRPr lang="ja-JP" sz="3600" dirty="0">
              <a:ea typeface="ＭＳ Ｐゴシック"/>
              <a:cs typeface="Calibri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なんねん           </a:t>
            </a:r>
            <a:r>
              <a:rPr lang="ja-JP" altLang="en-US" sz="1600" dirty="0" err="1" smtClean="0">
                <a:latin typeface="MS PGothic"/>
                <a:ea typeface="MS PGothic"/>
                <a:cs typeface="+mj-lt"/>
              </a:rPr>
              <a:t>う</a:t>
            </a:r>
            <a:endParaRPr lang="en-US" altLang="ja-JP" dirty="0">
              <a:latin typeface="MS PGothic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33250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ピカチュウ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ド</a:t>
            </a:r>
            <a:r>
              <a:rPr lang="ja-JP">
                <a:latin typeface="MS PGothic"/>
                <a:ea typeface="MS PGothic"/>
                <a:cs typeface="+mn-lt"/>
              </a:rPr>
              <a:t>ラえもん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鉄腕アトム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キ</a:t>
            </a:r>
            <a:r>
              <a:rPr lang="ja-JP">
                <a:latin typeface="MS PGothic"/>
                <a:ea typeface="MS PGothic"/>
                <a:cs typeface="+mn-lt"/>
              </a:rPr>
              <a:t>ューテ</a:t>
            </a:r>
            <a:r>
              <a:rPr lang="ja-JP" altLang="en-US">
                <a:latin typeface="MS PGothic"/>
                <a:ea typeface="MS PGothic"/>
                <a:cs typeface="+mn-lt"/>
              </a:rPr>
              <a:t>ィー</a:t>
            </a:r>
            <a:r>
              <a:rPr lang="ja-JP">
                <a:latin typeface="MS PGothic"/>
                <a:ea typeface="MS PGothic"/>
                <a:cs typeface="+mn-lt"/>
              </a:rPr>
              <a:t>ハニー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2469" y="29743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841" y="4762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てつ    わん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766372" y="891267"/>
            <a:ext cx="761397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次のキャラクターのうち、人間が作った</a:t>
            </a:r>
            <a:endParaRPr lang="en-US" altLang="ja-JP"/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                                             にんげん         つく</a:t>
            </a:r>
            <a:endParaRPr lang="ja-JP" altLang="en-US" sz="360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ロボットでは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のはどれですか？    </a:t>
            </a:r>
            <a:endParaRPr lang="ja-JP" altLang="en-US" sz="3600">
              <a:latin typeface="Calibri"/>
              <a:ea typeface="MS PGothic"/>
              <a:cs typeface="Calibri"/>
            </a:endParaRPr>
          </a:p>
          <a:p>
            <a:pPr algn="l"/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109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7733" y="634413"/>
            <a:ext cx="8179696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アニメ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機動戦士ガンダム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に出てくる、戦争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きどう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せん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し                                                で        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せんそう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の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ためのロボットは、何と呼ばれていますか？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 なん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よ</a:t>
            </a:r>
            <a:endParaRPr lang="ja-JP" altLang="en-US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77767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アーマノイド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ヘビーメタル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マ</a:t>
            </a:r>
            <a:r>
              <a:rPr lang="ja-JP">
                <a:latin typeface="MS PGothic"/>
                <a:ea typeface="MS PGothic"/>
                <a:cs typeface="+mn-lt"/>
              </a:rPr>
              <a:t>グ</a:t>
            </a:r>
            <a:r>
              <a:rPr lang="ja-JP" altLang="en-US">
                <a:latin typeface="MS PGothic"/>
                <a:ea typeface="MS PGothic"/>
                <a:cs typeface="+mn-lt"/>
              </a:rPr>
              <a:t>ナガード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モビル</a:t>
            </a:r>
            <a:r>
              <a:rPr lang="ja-JP">
                <a:latin typeface="MS PGothic"/>
                <a:ea typeface="MS PGothic"/>
                <a:cs typeface="+mn-lt"/>
              </a:rPr>
              <a:t>ス</a:t>
            </a:r>
            <a:r>
              <a:rPr lang="ja-JP" altLang="en-US">
                <a:latin typeface="MS PGothic"/>
                <a:ea typeface="MS PGothic"/>
                <a:cs typeface="+mn-lt"/>
              </a:rPr>
              <a:t>ーツ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324" y="49280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05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Wii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DS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ファミコン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 altLang="en-US" dirty="0">
                <a:latin typeface="+mn-ea"/>
                <a:cs typeface="+mn-lt"/>
              </a:rPr>
              <a:t>プレイ</a:t>
            </a:r>
            <a:r>
              <a:rPr lang="ja-JP" dirty="0">
                <a:latin typeface="+mn-ea"/>
                <a:cs typeface="+mn-lt"/>
              </a:rPr>
              <a:t>ステー</a:t>
            </a:r>
            <a:r>
              <a:rPr lang="ja-JP" altLang="en-US" dirty="0">
                <a:latin typeface="+mn-ea"/>
                <a:cs typeface="+mn-lt"/>
              </a:rPr>
              <a:t>ション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4961" y="49164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766372" y="891267"/>
            <a:ext cx="761397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次のゲーム機のうち、任天堂が作った</a:t>
            </a: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     き                           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にんてん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どう          つく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ものでは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のはどれですか？</a:t>
            </a:r>
            <a:endParaRPr lang="ja-JP" sz="3600" dirty="0">
              <a:ea typeface="+mj-lt"/>
              <a:cs typeface="+mj-lt"/>
            </a:endParaRPr>
          </a:p>
          <a:p>
            <a:pPr algn="l"/>
            <a:endParaRPr lang="ja-JP" altLang="en-US" sz="16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592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2645" y="701661"/>
            <a:ext cx="7760806" cy="207588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 err="1">
                <a:latin typeface="MS PGothic"/>
                <a:ea typeface="+mj-lt"/>
                <a:cs typeface="+mj-lt"/>
              </a:rPr>
              <a:t>Edy</a:t>
            </a:r>
            <a:r>
              <a:rPr lang="ja-JP" altLang="en-US" sz="3200" dirty="0" err="1">
                <a:latin typeface="MS PGothic"/>
                <a:ea typeface="MS PGothic"/>
                <a:cs typeface="+mj-lt"/>
              </a:rPr>
              <a:t>、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SUICA</a:t>
            </a:r>
            <a:r>
              <a:rPr lang="ja-JP" altLang="en-US" sz="3200" dirty="0" err="1">
                <a:latin typeface="MS PGothic"/>
                <a:ea typeface="MS PGothic"/>
                <a:cs typeface="+mj-lt"/>
              </a:rPr>
              <a:t>、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WAON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など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のように、ICカードを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エディ           スイカ                   ワオン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機械にタッチしてお金を払うシステムを何と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きかい            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かね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はら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なん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言い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い</a:t>
            </a:r>
            <a:r>
              <a:rPr lang="ja-JP" sz="14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b="1" dirty="0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</a:t>
            </a:r>
            <a:endParaRPr lang="ja-JP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電力マネー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電</a:t>
            </a:r>
            <a:r>
              <a:rPr lang="ja-JP" altLang="en-US">
                <a:latin typeface="MS PGothic"/>
                <a:ea typeface="MS PGothic"/>
                <a:cs typeface="+mn-lt"/>
              </a:rPr>
              <a:t>気マネー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電子</a:t>
            </a:r>
            <a:r>
              <a:rPr lang="ja-JP" altLang="en-US">
                <a:latin typeface="MS PGothic"/>
                <a:ea typeface="MS PGothic"/>
                <a:cs typeface="+mn-lt"/>
              </a:rPr>
              <a:t>マネー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電化</a:t>
            </a:r>
            <a:r>
              <a:rPr lang="ja-JP">
                <a:latin typeface="MS PGothic"/>
                <a:ea typeface="MS PGothic"/>
                <a:cs typeface="+mn-lt"/>
              </a:rPr>
              <a:t>マネー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331" y="43052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772" y="4153822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で ん     き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59772" y="3511419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で ん    </a:t>
            </a:r>
            <a:r>
              <a:rPr lang="ja-JP" altLang="en-US" sz="1200" dirty="0">
                <a:ea typeface="ＭＳ Ｐゴシック"/>
                <a:cs typeface="+mn-lt"/>
              </a:rPr>
              <a:t>りょく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59772" y="543793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で ん     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59772" y="4761293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で ん     し</a:t>
            </a:r>
          </a:p>
        </p:txBody>
      </p:sp>
    </p:spTree>
    <p:extLst>
      <p:ext uri="{BB962C8B-B14F-4D97-AF65-F5344CB8AC3E}">
        <p14:creationId xmlns:p14="http://schemas.microsoft.com/office/powerpoint/2010/main" val="227451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2645" y="701661"/>
            <a:ext cx="8010640" cy="2075886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SNSやメールなどで使うことができる</a:t>
            </a:r>
            <a:r>
              <a:rPr lang="en-US" sz="3200" dirty="0">
                <a:latin typeface="MS PGothic"/>
                <a:ea typeface="MS PGothic"/>
                <a:cs typeface="+mj-lt"/>
              </a:rPr>
              <a:t>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一文字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つか                                                      ひともじ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分のイラストのことを、</a:t>
            </a:r>
            <a:r>
              <a:rPr lang="ja-JP" sz="3200" dirty="0">
                <a:latin typeface="MS PGothic"/>
                <a:ea typeface="MS PGothic"/>
                <a:cs typeface="+mj-lt"/>
              </a:rPr>
              <a:t>何と言いま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すか？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ぶん                                                                なん　　　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い</a:t>
            </a:r>
            <a:endParaRPr lang="ja-JP" altLang="en-US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絵文字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デコメ</a:t>
            </a:r>
            <a:r>
              <a:rPr lang="ja-JP" dirty="0">
                <a:latin typeface="MS PGothic"/>
                <a:ea typeface="MS PGothic"/>
                <a:cs typeface="+mn-lt"/>
              </a:rPr>
              <a:t>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アスキー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ア</a:t>
            </a:r>
            <a:r>
              <a:rPr lang="ja-JP" dirty="0">
                <a:latin typeface="MS PGothic"/>
                <a:ea typeface="MS PGothic"/>
                <a:cs typeface="+mn-lt"/>
              </a:rPr>
              <a:t>ート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メー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ル絵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331" y="30026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59772" y="3454857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え       も         じ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59772" y="54285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</a:t>
            </a:r>
            <a:r>
              <a:rPr lang="ja-JP" altLang="en-US" sz="1200" dirty="0">
                <a:ea typeface="ＭＳ Ｐゴシック"/>
                <a:cs typeface="+mn-lt"/>
              </a:rPr>
              <a:t>                        え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679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イ</a:t>
            </a:r>
            <a:r>
              <a:rPr lang="ja-JP">
                <a:latin typeface="MS PGothic"/>
                <a:ea typeface="MS PGothic"/>
                <a:cs typeface="+mn-lt"/>
              </a:rPr>
              <a:t>ンサイ</a:t>
            </a:r>
            <a:r>
              <a:rPr lang="ja-JP" altLang="en-US">
                <a:latin typeface="MS PGothic"/>
                <a:ea typeface="MS PGothic"/>
                <a:cs typeface="+mn-lt"/>
              </a:rPr>
              <a:t>ト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テ</a:t>
            </a:r>
            <a:r>
              <a:rPr lang="ja-JP" altLang="en-US">
                <a:latin typeface="MS PGothic"/>
                <a:ea typeface="MS PGothic"/>
                <a:cs typeface="+mn-lt"/>
              </a:rPr>
              <a:t>ィ</a:t>
            </a:r>
            <a:r>
              <a:rPr lang="ja-JP">
                <a:latin typeface="MS PGothic"/>
                <a:ea typeface="MS PGothic"/>
                <a:cs typeface="+mn-lt"/>
              </a:rPr>
              <a:t>ーノ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アバンテ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プリウス</a:t>
            </a:r>
            <a:endParaRPr lang="ja-JP" altLang="en-US">
              <a:latin typeface="Calibri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4961" y="49258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666438" y="891267"/>
            <a:ext cx="772639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トヨタが作ったハイブリッド車の名前は、</a:t>
            </a:r>
            <a:endParaRPr lang="ja-JP" altLang="en-US" sz="360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つく                                                    しゃ            なまえ</a:t>
            </a:r>
          </a:p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何と言いますか？</a:t>
            </a:r>
            <a:endParaRPr lang="ja-JP"/>
          </a:p>
          <a:p>
            <a:pPr algn="l"/>
            <a:r>
              <a:rPr lang="ja-JP" altLang="en-US" sz="1600">
                <a:latin typeface="MS PGothic"/>
                <a:ea typeface="MS PGothic"/>
                <a:cs typeface="Calibri"/>
              </a:rPr>
              <a:t> なん        い</a:t>
            </a:r>
          </a:p>
        </p:txBody>
      </p:sp>
    </p:spTree>
    <p:extLst>
      <p:ext uri="{BB962C8B-B14F-4D97-AF65-F5344CB8AC3E}">
        <p14:creationId xmlns:p14="http://schemas.microsoft.com/office/powerpoint/2010/main" val="3734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5011" y="891267"/>
            <a:ext cx="726441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日本人として、はじめてノーベル賞を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にほんじん                                                                                  しょう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とった物理学者は、誰ですか？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ぶつりがくしゃ                    だれ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野口英世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湯川秀樹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北里柴</a:t>
            </a:r>
            <a:r>
              <a:rPr lang="ja-JP" dirty="0">
                <a:latin typeface="MS PGothic"/>
                <a:ea typeface="MS PGothic"/>
                <a:cs typeface="+mn-lt"/>
              </a:rPr>
              <a:t>三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郎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朝永振一郎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924" y="36584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570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の      ぐち    ひで       よ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6064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きた    ざと      しば    さぶ    ろう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446" y="5412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とも    なが    しん    いち     ろう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1088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     かわ   ひで      き</a:t>
            </a:r>
          </a:p>
        </p:txBody>
      </p:sp>
    </p:spTree>
    <p:extLst>
      <p:ext uri="{BB962C8B-B14F-4D97-AF65-F5344CB8AC3E}">
        <p14:creationId xmlns:p14="http://schemas.microsoft.com/office/powerpoint/2010/main" val="27202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E448A6C-F878-425D-8AD3-24AA9FC29A6A}"/>
              </a:ext>
            </a:extLst>
          </p:cNvPr>
          <p:cNvSpPr txBox="1">
            <a:spLocks/>
          </p:cNvSpPr>
          <p:nvPr/>
        </p:nvSpPr>
        <p:spPr>
          <a:xfrm>
            <a:off x="2753393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>
                <a:latin typeface="MS PGothic"/>
                <a:ea typeface="+mn-lt"/>
                <a:cs typeface="+mn-lt"/>
              </a:rPr>
              <a:t>ETC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>
                <a:latin typeface="MS PGothic"/>
                <a:ea typeface="+mn-lt"/>
                <a:cs typeface="+mn-lt"/>
              </a:rPr>
              <a:t>E-TOLL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F</a:t>
            </a:r>
            <a:r>
              <a:rPr lang="en-US" altLang="ja-JP">
                <a:latin typeface="MS PGothic"/>
                <a:ea typeface="+mn-lt"/>
                <a:cs typeface="+mn-lt"/>
              </a:rPr>
              <a:t>AST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+mn-lt"/>
                <a:cs typeface="+mn-lt"/>
              </a:rPr>
              <a:t>PASS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+mn-lt"/>
                <a:cs typeface="+mn-lt"/>
              </a:rPr>
              <a:t>SMAR</a:t>
            </a:r>
            <a:r>
              <a:rPr lang="ja-JP">
                <a:latin typeface="MS PGothic"/>
                <a:ea typeface="MS PGothic"/>
                <a:cs typeface="+mn-lt"/>
              </a:rPr>
              <a:t>T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+mn-lt"/>
                <a:cs typeface="+mn-lt"/>
              </a:rPr>
              <a:t>TAG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5180" y="727346"/>
            <a:ext cx="8197458" cy="2050201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有料道路で、自動車につけた機械との通信で、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sz="1400" dirty="0">
                <a:latin typeface="MS PGothic"/>
                <a:ea typeface="MS PGothic"/>
                <a:cs typeface="+mj-lt"/>
              </a:rPr>
              <a:t>ゆうりょう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どうろ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sz="14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どうしゃ                                     </a:t>
            </a:r>
            <a:r>
              <a:rPr lang="ja-JP" sz="1400" dirty="0" smtClean="0">
                <a:latin typeface="MS PGothic"/>
                <a:ea typeface="MS PGothic"/>
                <a:cs typeface="+mj-lt"/>
              </a:rPr>
              <a:t>きかい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  </a:t>
            </a:r>
            <a:r>
              <a:rPr lang="ja-JP" sz="1400" dirty="0" smtClean="0">
                <a:latin typeface="MS PGothic"/>
                <a:ea typeface="MS PGothic"/>
                <a:cs typeface="+mj-lt"/>
              </a:rPr>
              <a:t>つう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しん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止まらないで料金を払うシステムを、何と呼び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と  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りょう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きん   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 は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ら          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なん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よ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ますか？ 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665" y="30054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587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3357" y="891267"/>
            <a:ext cx="820631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東京のお台場を走る新交通システム「ゆ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とうきょう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だいば          はし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しんこうつう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り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かもめ」は、どんな特徴がありますか？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とくちょう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552786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タイヤがない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運転手がいな</a:t>
            </a:r>
            <a:r>
              <a:rPr lang="ja-JP" altLang="en-US" dirty="0">
                <a:latin typeface="+mn-ea"/>
                <a:cs typeface="+mn-lt"/>
              </a:rPr>
              <a:t>い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水のエネルギ</a:t>
            </a:r>
            <a:r>
              <a:rPr lang="ja-JP" dirty="0">
                <a:latin typeface="+mn-ea"/>
                <a:cs typeface="+mn-lt"/>
              </a:rPr>
              <a:t>ーで動く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24</a:t>
            </a:r>
            <a:r>
              <a:rPr lang="ja-JP" dirty="0">
                <a:latin typeface="+mn-ea"/>
                <a:cs typeface="+mn-lt"/>
              </a:rPr>
              <a:t>時間走っている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2164" y="36776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00300" y="53791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にじゅうよ じ     かん    はし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217" y="4759003"/>
            <a:ext cx="381749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みず                                                                                 うご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217" y="41072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err="1">
                <a:ea typeface="ＭＳ Ｐゴシック"/>
                <a:cs typeface="Calibri"/>
              </a:rPr>
              <a:t>うん</a:t>
            </a:r>
            <a:r>
              <a:rPr lang="en-US" altLang="ja-JP" sz="1200">
                <a:ea typeface="ＭＳ Ｐゴシック"/>
                <a:cs typeface="Calibri"/>
              </a:rPr>
              <a:t>     </a:t>
            </a:r>
            <a:r>
              <a:rPr lang="en-US" altLang="ja-JP" sz="1200" err="1">
                <a:ea typeface="ＭＳ Ｐゴシック"/>
                <a:cs typeface="Calibri"/>
              </a:rPr>
              <a:t>てん</a:t>
            </a:r>
            <a:r>
              <a:rPr lang="en-US" altLang="ja-JP" sz="1200">
                <a:ea typeface="ＭＳ Ｐゴシック"/>
                <a:cs typeface="Calibri"/>
              </a:rPr>
              <a:t>    </a:t>
            </a:r>
            <a:r>
              <a:rPr lang="en-US" altLang="ja-JP" sz="1200" err="1">
                <a:ea typeface="ＭＳ Ｐゴシック"/>
                <a:cs typeface="Calibri"/>
              </a:rPr>
              <a:t>しゅ</a:t>
            </a:r>
            <a:endParaRPr lang="en-US" altLang="ja-JP" sz="1200" err="1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852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沖縄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愛</a:t>
            </a:r>
            <a:r>
              <a:rPr lang="ja-JP">
                <a:latin typeface="MS PGothic"/>
                <a:ea typeface="MS PGothic"/>
                <a:cs typeface="+mn-lt"/>
              </a:rPr>
              <a:t>知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つ</a:t>
            </a:r>
            <a:r>
              <a:rPr lang="ja-JP" altLang="en-US">
                <a:latin typeface="MS PGothic"/>
                <a:ea typeface="MS PGothic"/>
                <a:cs typeface="+mn-lt"/>
              </a:rPr>
              <a:t>くば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お台場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437" y="42925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87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おき   なわ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113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あい     ち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3901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だい      ば</a:t>
            </a: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670839" y="891267"/>
            <a:ext cx="7804031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１９８５年に日本で開かれた「科学万博」</a:t>
            </a:r>
            <a:endParaRPr lang="en-US" altLang="ja-JP" dirty="0"/>
          </a:p>
          <a:p>
            <a:pPr algn="l"/>
            <a:r>
              <a:rPr lang="ja-JP" altLang="en-US" sz="1200" dirty="0">
                <a:latin typeface="MS PGothic"/>
                <a:ea typeface="MS PGothic"/>
                <a:cs typeface="+mj-lt"/>
              </a:rPr>
              <a:t> せんきゅう</a:t>
            </a:r>
            <a:r>
              <a:rPr lang="ja-JP" altLang="en-US" sz="1200" dirty="0" err="1">
                <a:latin typeface="MS PGothic"/>
                <a:ea typeface="MS PGothic"/>
                <a:cs typeface="+mj-lt"/>
              </a:rPr>
              <a:t>ひゃくはちじゅう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ごねん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 にほん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ひら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かがく     ばんぱく</a:t>
            </a:r>
            <a:endParaRPr lang="ja-JP" altLang="en-US" sz="3600" dirty="0">
              <a:latin typeface="Calibri"/>
              <a:ea typeface="ＭＳ Ｐゴシック"/>
              <a:cs typeface="+mj-lt"/>
            </a:endParaRPr>
          </a:p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は、どこが会場でしたか？    </a:t>
            </a:r>
            <a:endParaRPr lang="ja-JP" sz="3600" dirty="0">
              <a:ea typeface="ＭＳ Ｐゴシック"/>
              <a:cs typeface="Calibri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かいじょう</a:t>
            </a:r>
            <a:endParaRPr lang="en-US" altLang="ja-JP" dirty="0">
              <a:latin typeface="MS PGothic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51402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picture containing indoor, stereo, electronics, game&#10;&#10;非常に高い精度で生成された説明">
            <a:extLst>
              <a:ext uri="{FF2B5EF4-FFF2-40B4-BE49-F238E27FC236}">
                <a16:creationId xmlns:a16="http://schemas.microsoft.com/office/drawing/2014/main" id="{D1946831-BAFA-4926-B998-907B61A32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343" y="2997487"/>
            <a:ext cx="1962462" cy="263686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5175" y="791333"/>
            <a:ext cx="798184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日本のトイレによくある、ボタンを押すとお湯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にほん                                                                                              お                         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が出てお尻を洗う機械を何と言いますか？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         </a:t>
            </a:r>
            <a:r>
              <a:rPr lang="ja-JP" altLang="en-US" sz="1400" dirty="0" smtClean="0">
                <a:latin typeface="MS PGothic"/>
                <a:ea typeface="MS PGothic"/>
                <a:cs typeface="Calibri"/>
              </a:rPr>
              <a:t> で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                 しり          あら        きかい          </a:t>
            </a:r>
            <a:r>
              <a:rPr lang="ja-JP" altLang="en-US" sz="1400" dirty="0" smtClean="0">
                <a:latin typeface="MS PGothic"/>
                <a:ea typeface="MS PGothic"/>
                <a:cs typeface="Calibri"/>
              </a:rPr>
              <a:t> なん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        </a:t>
            </a:r>
            <a:r>
              <a:rPr lang="ja-JP" altLang="en-US" sz="1400" dirty="0" err="1" smtClean="0">
                <a:latin typeface="MS PGothic"/>
                <a:ea typeface="MS PGothic"/>
                <a:cs typeface="Calibri"/>
              </a:rPr>
              <a:t>い</a:t>
            </a:r>
            <a:endParaRPr lang="en-US" altLang="ja-JP" sz="1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トイレシャワー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ウォッシュトイレ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シャワーレット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ウ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ォシュレット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r>
              <a:rPr lang="ja-JP" dirty="0">
                <a:latin typeface="MS PGothic"/>
                <a:ea typeface="MS PGothic"/>
                <a:cs typeface="+mn-lt"/>
              </a:rPr>
              <a:t>  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 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027" y="49487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048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21556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においをとる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おしりのマッサージ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おしりを自動的に紙でふく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座</a:t>
            </a:r>
            <a:r>
              <a:rPr lang="ja-JP" altLang="en-US">
                <a:latin typeface="MS PGothic"/>
                <a:ea typeface="MS PGothic"/>
                <a:cs typeface="+mn-lt"/>
              </a:rPr>
              <a:t>る</a:t>
            </a:r>
            <a:r>
              <a:rPr lang="ja-JP">
                <a:latin typeface="MS PGothic"/>
                <a:ea typeface="MS PGothic"/>
                <a:cs typeface="+mn-lt"/>
              </a:rPr>
              <a:t>ところが温かく</a:t>
            </a:r>
            <a:r>
              <a:rPr lang="ja-JP" altLang="en-US">
                <a:latin typeface="MS PGothic"/>
                <a:ea typeface="MS PGothic"/>
                <a:cs typeface="+mn-lt"/>
              </a:rPr>
              <a:t>な</a:t>
            </a:r>
            <a:r>
              <a:rPr lang="ja-JP">
                <a:latin typeface="MS PGothic"/>
                <a:ea typeface="MS PGothic"/>
                <a:cs typeface="+mn-lt"/>
              </a:rPr>
              <a:t>る</a:t>
            </a:r>
            <a:endParaRPr lang="ja-JP">
              <a:latin typeface="Calibri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113" y="42779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5446684"/>
            <a:ext cx="440460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すわ                                                     あたた</a:t>
            </a: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735143" y="891267"/>
            <a:ext cx="7667210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ウォシュレットの機能で、実際には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ない</a:t>
            </a:r>
            <a:endParaRPr lang="ja-JP" altLang="en-US" sz="3600" u="sng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きのう                  じっさい</a:t>
            </a:r>
            <a:endParaRPr lang="ja-JP" altLang="en-US" sz="36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のはどれですか？</a:t>
            </a: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 </a:t>
            </a:r>
            <a:endParaRPr lang="en-US" altLang="ja-JP">
              <a:latin typeface="MS PGothic"/>
              <a:ea typeface="ＭＳ Ｐゴシック"/>
              <a:cs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65BF9B-325B-4E69-99F5-FF540E4A48F1}"/>
              </a:ext>
            </a:extLst>
          </p:cNvPr>
          <p:cNvSpPr txBox="1"/>
          <p:nvPr/>
        </p:nvSpPr>
        <p:spPr>
          <a:xfrm>
            <a:off x="3359912" y="4759634"/>
            <a:ext cx="440460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じ      どう    </a:t>
            </a:r>
            <a:r>
              <a:rPr lang="ja-JP" altLang="en-US" sz="1200" dirty="0" err="1">
                <a:ea typeface="ＭＳ Ｐゴシック"/>
                <a:cs typeface="Calibri"/>
              </a:rPr>
              <a:t>て</a:t>
            </a:r>
            <a:r>
              <a:rPr lang="ja-JP" altLang="en-US" sz="1200" dirty="0">
                <a:ea typeface="ＭＳ Ｐゴシック"/>
                <a:cs typeface="Calibri"/>
              </a:rPr>
              <a:t>き                かみ</a:t>
            </a:r>
          </a:p>
        </p:txBody>
      </p:sp>
    </p:spTree>
    <p:extLst>
      <p:ext uri="{BB962C8B-B14F-4D97-AF65-F5344CB8AC3E}">
        <p14:creationId xmlns:p14="http://schemas.microsoft.com/office/powerpoint/2010/main" val="331038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929795"/>
            <a:ext cx="811084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東京で、電気店やコンピュータの店が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とうきょう               でんきてん                                                         みせ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たくさん集まっている街は、どこですか？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あつ                                  まち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浅草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渋谷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六本木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秋葉原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934" y="49567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6225" y="41154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しぶ      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2131" y="47719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ろっ    ぽん      ぎ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2131" y="54237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あき     は       ばら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34507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あさ    くさ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601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7287" y="929795"/>
            <a:ext cx="811084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大阪</a:t>
            </a:r>
            <a:r>
              <a:rPr lang="ja-JP" sz="3600">
                <a:latin typeface="MS PGothic"/>
                <a:ea typeface="MS PGothic"/>
                <a:cs typeface="+mj-lt"/>
              </a:rPr>
              <a:t>で、電気店やコンピュータの店が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おおさか                でんきてん                                                         みせ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たくさん集まっている街は、どこですか？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あつ                                  まち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日本</a:t>
            </a:r>
            <a:r>
              <a:rPr lang="ja-JP" altLang="en-US">
                <a:latin typeface="MS PGothic"/>
                <a:ea typeface="MS PGothic"/>
                <a:cs typeface="+mn-lt"/>
              </a:rPr>
              <a:t>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心斎橋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北新地</a:t>
            </a:r>
            <a:endParaRPr lang="en-US" altLang="ja-JP">
              <a:latin typeface="MS PGothic"/>
              <a:ea typeface="MS PGothic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秋葉原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507" y="29951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6225" y="41154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しん     さい     ばし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2131" y="47908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きた    しん      ち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2131" y="54426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あき     は       ばら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34507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にっ    ぽん   ばし</a:t>
            </a:r>
          </a:p>
        </p:txBody>
      </p:sp>
    </p:spTree>
    <p:extLst>
      <p:ext uri="{BB962C8B-B14F-4D97-AF65-F5344CB8AC3E}">
        <p14:creationId xmlns:p14="http://schemas.microsoft.com/office/powerpoint/2010/main" val="151231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1159" y="891267"/>
            <a:ext cx="695726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電話会社SoftBankのCMに出てくる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でんわ     がいしゃ     ソフトバンク                 シーエム       で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「お父さん」は、何の動物ですか？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</a:t>
            </a:r>
            <a:r>
              <a:rPr lang="ja-JP" sz="1600">
                <a:latin typeface="MS PGothic"/>
                <a:ea typeface="MS PGothic"/>
                <a:cs typeface="+mj-lt"/>
              </a:rPr>
              <a:t>とう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</a:t>
            </a:r>
            <a:r>
              <a:rPr lang="ja-JP" sz="1600">
                <a:latin typeface="MS PGothic"/>
                <a:ea typeface="MS PGothic"/>
                <a:cs typeface="+mj-lt"/>
              </a:rPr>
              <a:t>なん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</a:t>
            </a:r>
            <a:r>
              <a:rPr lang="ja-JP" sz="1600">
                <a:latin typeface="MS PGothic"/>
                <a:ea typeface="MS PGothic"/>
                <a:cs typeface="+mj-lt"/>
              </a:rPr>
              <a:t>どうぶつ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イ</a:t>
            </a:r>
            <a:r>
              <a:rPr lang="ja-JP" altLang="en-US">
                <a:latin typeface="MS PGothic"/>
                <a:ea typeface="MS PGothic"/>
                <a:cs typeface="+mn-lt"/>
              </a:rPr>
              <a:t>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ネコ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サル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ライ</a:t>
            </a:r>
            <a:r>
              <a:rPr lang="ja-JP">
                <a:latin typeface="MS PGothic"/>
                <a:ea typeface="MS PGothic"/>
                <a:cs typeface="+mn-lt"/>
              </a:rPr>
              <a:t>オ</a:t>
            </a:r>
            <a:r>
              <a:rPr lang="ja-JP" altLang="en-US">
                <a:latin typeface="MS PGothic"/>
                <a:ea typeface="MS PGothic"/>
                <a:cs typeface="+mn-lt"/>
              </a:rPr>
              <a:t>ン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30128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133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3">
            <a:extLst>
              <a:ext uri="{FF2B5EF4-FFF2-40B4-BE49-F238E27FC236}">
                <a16:creationId xmlns:a16="http://schemas.microsoft.com/office/drawing/2014/main" id="{6FB52E1C-9F47-44C5-9D87-F82ABA25A3DD}"/>
              </a:ext>
            </a:extLst>
          </p:cNvPr>
          <p:cNvSpPr txBox="1">
            <a:spLocks/>
          </p:cNvSpPr>
          <p:nvPr/>
        </p:nvSpPr>
        <p:spPr>
          <a:xfrm>
            <a:off x="475180" y="727346"/>
            <a:ext cx="8197458" cy="2050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ea typeface="+mj-lt"/>
                <a:cs typeface="+mj-lt"/>
              </a:rPr>
              <a:t>Facebook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で、友だちの書き込みが気に入った</a:t>
            </a:r>
            <a:endParaRPr lang="ja-JP" dirty="0">
              <a:latin typeface="Calibri"/>
              <a:ea typeface="ＭＳ Ｐゴシック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フェイスブック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と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も                 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い</a:t>
            </a:r>
            <a:endParaRPr lang="ja-JP" altLang="en-US" sz="36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時に押すボタンは、日本語で何と言いますか？</a:t>
            </a:r>
            <a:endParaRPr lang="ja-JP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とき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          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にほん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ご    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い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やった！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すきだよ</a:t>
            </a:r>
            <a:r>
              <a:rPr lang="ja-JP" dirty="0">
                <a:latin typeface="MS PGothic"/>
                <a:ea typeface="MS PGothic"/>
                <a:cs typeface="+mn-lt"/>
              </a:rPr>
              <a:t>！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かわいい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！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いい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ね</a:t>
            </a:r>
            <a:r>
              <a:rPr lang="ja-JP" dirty="0">
                <a:latin typeface="MS PGothic"/>
                <a:ea typeface="MS PGothic"/>
                <a:cs typeface="+mn-lt"/>
              </a:rPr>
              <a:t>！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49712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45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3">
            <a:extLst>
              <a:ext uri="{FF2B5EF4-FFF2-40B4-BE49-F238E27FC236}">
                <a16:creationId xmlns:a16="http://schemas.microsoft.com/office/drawing/2014/main" id="{6FB52E1C-9F47-44C5-9D87-F82ABA25A3DD}"/>
              </a:ext>
            </a:extLst>
          </p:cNvPr>
          <p:cNvSpPr txBox="1">
            <a:spLocks/>
          </p:cNvSpPr>
          <p:nvPr/>
        </p:nvSpPr>
        <p:spPr>
          <a:xfrm>
            <a:off x="475180" y="739838"/>
            <a:ext cx="8197458" cy="2050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err="1">
                <a:latin typeface="MS PGothic"/>
                <a:ea typeface="+mj-lt"/>
                <a:cs typeface="+mj-lt"/>
              </a:rPr>
              <a:t>Twitterなどで</a:t>
            </a:r>
            <a:r>
              <a:rPr lang="en-US" sz="3200" dirty="0">
                <a:latin typeface="MS PGothic"/>
                <a:ea typeface="+mj-lt"/>
                <a:cs typeface="+mj-lt"/>
              </a:rPr>
              <a:t> 「</a:t>
            </a:r>
            <a:r>
              <a:rPr lang="en-US" sz="3200" dirty="0" err="1">
                <a:latin typeface="MS PGothic"/>
                <a:ea typeface="+mj-lt"/>
                <a:cs typeface="+mj-lt"/>
              </a:rPr>
              <a:t>ツイートする」ことを</a:t>
            </a:r>
            <a:r>
              <a:rPr lang="en-US" sz="3200" dirty="0">
                <a:latin typeface="MS PGothic"/>
                <a:ea typeface="+mj-lt"/>
                <a:cs typeface="+mj-lt"/>
              </a:rPr>
              <a:t>、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>
                <a:latin typeface="+mn-ea"/>
                <a:ea typeface="+mn-ea"/>
                <a:cs typeface="+mj-lt"/>
              </a:rPr>
              <a:t>  </a:t>
            </a:r>
            <a:r>
              <a:rPr lang="ja-JP" altLang="en-US" sz="1600" dirty="0" smtClean="0">
                <a:latin typeface="+mn-ea"/>
                <a:ea typeface="+mn-ea"/>
                <a:cs typeface="+mj-lt"/>
              </a:rPr>
              <a:t>ツイッター</a:t>
            </a:r>
            <a:endParaRPr lang="en-US" altLang="ja-JP" sz="3600" dirty="0">
              <a:latin typeface="+mn-ea"/>
              <a:ea typeface="+mn-ea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日本語の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ほかの言い方では何と言いますか</a:t>
            </a:r>
            <a:r>
              <a:rPr lang="ja-JP" altLang="en-US" sz="3200" dirty="0">
                <a:ea typeface="+mj-lt"/>
                <a:cs typeface="+mj-lt"/>
              </a:rPr>
              <a:t>？</a:t>
            </a:r>
            <a:endParaRPr lang="ja-JP" dirty="0"/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にほんご      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かた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い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altLang="en-US" dirty="0" smtClean="0">
                <a:latin typeface="MS PGothic"/>
                <a:ea typeface="MS PGothic"/>
                <a:cs typeface="+mn-lt"/>
              </a:rPr>
              <a:t>さえずる</a:t>
            </a:r>
            <a:endParaRPr lang="en-US" dirty="0">
              <a:latin typeface="MS PGothic"/>
              <a:ea typeface="MS PGothic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altLang="en-US" dirty="0" smtClean="0">
                <a:latin typeface="MS PGothic"/>
                <a:ea typeface="MS PGothic"/>
                <a:cs typeface="+mn-lt"/>
              </a:rPr>
              <a:t>なく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 smtClean="0">
                <a:latin typeface="MS PGothic"/>
                <a:ea typeface="MS PGothic"/>
                <a:cs typeface="+mn-lt"/>
              </a:rPr>
              <a:t>つぶやく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 dirty="0" smtClean="0">
                <a:latin typeface="MS PGothic"/>
                <a:ea typeface="MS PGothic"/>
                <a:cs typeface="+mn-lt"/>
              </a:rPr>
              <a:t>しゃべる</a:t>
            </a:r>
            <a:endParaRPr lang="ja-JP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231" y="43280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25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7598" y="891267"/>
            <a:ext cx="796315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日本のロケットを打ち上げるロケット基地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                                          う           あ                                           きち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がある島は、どこの何という島ですか？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しま                                  なん                   しま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新潟県の佐渡島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兵庫県の淡路島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長崎県の出</a:t>
            </a:r>
            <a:r>
              <a:rPr lang="ja-JP">
                <a:latin typeface="MS PGothic"/>
                <a:ea typeface="MS PGothic"/>
                <a:cs typeface="+mn-lt"/>
              </a:rPr>
              <a:t>島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鹿児島県</a:t>
            </a:r>
            <a:r>
              <a:rPr lang="ja-JP">
                <a:latin typeface="MS PGothic"/>
                <a:ea typeface="MS PGothic"/>
                <a:cs typeface="+mn-lt"/>
              </a:rPr>
              <a:t>の種</a:t>
            </a:r>
            <a:r>
              <a:rPr lang="ja-JP" altLang="en-US">
                <a:latin typeface="MS PGothic"/>
                <a:ea typeface="MS PGothic"/>
                <a:cs typeface="+mn-lt"/>
              </a:rPr>
              <a:t>子島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287" y="49174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45" y="3433090"/>
            <a:ext cx="37781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にい    がた   けん                  さ       ど が しま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7421" y="4062078"/>
            <a:ext cx="299303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ひょう   ご      けん               あわ      じ      しま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なが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 dirty="0">
                <a:ea typeface="ＭＳ Ｐゴシック"/>
                <a:cs typeface="+mn-lt"/>
              </a:rPr>
              <a:t>さき</a:t>
            </a:r>
            <a:r>
              <a:rPr lang="ja-JP" altLang="en-US" sz="1200" dirty="0">
                <a:ea typeface="ＭＳ Ｐゴシック"/>
                <a:cs typeface="+mn-lt"/>
              </a:rPr>
              <a:t>    </a:t>
            </a:r>
            <a:r>
              <a:rPr lang="ja-JP" sz="1200" dirty="0">
                <a:ea typeface="ＭＳ Ｐゴシック"/>
                <a:cs typeface="+mn-lt"/>
              </a:rPr>
              <a:t>けん                </a:t>
            </a:r>
            <a:r>
              <a:rPr lang="ja-JP" sz="1200" dirty="0" smtClean="0">
                <a:ea typeface="ＭＳ Ｐゴシック"/>
                <a:cs typeface="+mn-lt"/>
              </a:rPr>
              <a:t>で</a:t>
            </a:r>
            <a:r>
              <a:rPr lang="ja-JP" sz="1200" dirty="0">
                <a:ea typeface="ＭＳ Ｐゴシック"/>
                <a:cs typeface="+mn-lt"/>
              </a:rPr>
              <a:t>       じま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7006" y="5405812"/>
            <a:ext cx="344274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か       ご       しま    けん               たね    が       しま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252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スマ</a:t>
            </a:r>
            <a:r>
              <a:rPr lang="ja-JP" altLang="en-US">
                <a:latin typeface="MS PGothic"/>
                <a:ea typeface="MS PGothic"/>
                <a:cs typeface="+mn-lt"/>
              </a:rPr>
              <a:t>ホ</a:t>
            </a:r>
            <a:r>
              <a:rPr lang="ja-JP">
                <a:latin typeface="MS PGothic"/>
                <a:ea typeface="MS PGothic"/>
                <a:cs typeface="+mn-lt"/>
              </a:rPr>
              <a:t>ン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ス</a:t>
            </a:r>
            <a:r>
              <a:rPr lang="ja-JP" altLang="en-US">
                <a:latin typeface="MS PGothic"/>
                <a:ea typeface="MS PGothic"/>
                <a:cs typeface="+mn-lt"/>
              </a:rPr>
              <a:t>マ</a:t>
            </a:r>
            <a:r>
              <a:rPr lang="ja-JP">
                <a:latin typeface="MS PGothic"/>
                <a:ea typeface="MS PGothic"/>
                <a:cs typeface="+mn-lt"/>
              </a:rPr>
              <a:t>ホ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ストホ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ス</a:t>
            </a:r>
            <a:r>
              <a:rPr lang="ja-JP">
                <a:latin typeface="MS PGothic"/>
                <a:ea typeface="MS PGothic"/>
                <a:cs typeface="+mn-lt"/>
              </a:rPr>
              <a:t>ト</a:t>
            </a:r>
            <a:r>
              <a:rPr lang="ja-JP" altLang="en-US">
                <a:latin typeface="MS PGothic"/>
                <a:ea typeface="MS PGothic"/>
                <a:cs typeface="+mn-lt"/>
              </a:rPr>
              <a:t>ホ</a:t>
            </a:r>
            <a:r>
              <a:rPr lang="ja-JP">
                <a:latin typeface="MS PGothic"/>
                <a:ea typeface="MS PGothic"/>
                <a:cs typeface="+mn-lt"/>
              </a:rPr>
              <a:t>ン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1323" y="36491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947503" y="891267"/>
            <a:ext cx="723921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「スマートフォン」は、日本語で略して</a:t>
            </a:r>
            <a:endParaRPr lang="en-US" altLang="ja-JP">
              <a:latin typeface="Calibri"/>
              <a:ea typeface="ＭＳ Ｐゴシック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にほんご           りゃく</a:t>
            </a:r>
            <a:endParaRPr lang="en-US" altLang="ja-JP">
              <a:ea typeface="ＭＳ Ｐゴシック"/>
              <a:cs typeface="Calibri"/>
            </a:endParaRPr>
          </a:p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何と言いますか？</a:t>
            </a:r>
            <a:endParaRPr lang="ja-JP">
              <a:latin typeface="MS PGothic"/>
              <a:ea typeface="MS PGothic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Calibri"/>
              </a:rPr>
              <a:t> なん        い</a:t>
            </a:r>
          </a:p>
        </p:txBody>
      </p:sp>
    </p:spTree>
    <p:extLst>
      <p:ext uri="{BB962C8B-B14F-4D97-AF65-F5344CB8AC3E}">
        <p14:creationId xmlns:p14="http://schemas.microsoft.com/office/powerpoint/2010/main" val="244862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191" y="2996537"/>
            <a:ext cx="510314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ルンバ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dirty="0">
                <a:latin typeface="MS PGothic"/>
                <a:ea typeface="MS PGothic"/>
                <a:cs typeface="+mn-lt"/>
              </a:rPr>
              <a:t>ズ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ンバ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サンバ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ユンバ</a:t>
            </a:r>
            <a:endParaRPr lang="ja-JP" dirty="0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1323" y="29868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5E8121A8-A0FC-40EC-874B-2922931AA7F7}"/>
              </a:ext>
            </a:extLst>
          </p:cNvPr>
          <p:cNvSpPr txBox="1">
            <a:spLocks/>
          </p:cNvSpPr>
          <p:nvPr/>
        </p:nvSpPr>
        <p:spPr>
          <a:xfrm>
            <a:off x="728897" y="891267"/>
            <a:ext cx="7688923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外出中に自動で掃除をしてくれるロボッ</a:t>
            </a:r>
            <a:endParaRPr lang="en-US" altLang="ja-JP" dirty="0">
              <a:latin typeface="ＭＳ Ｐゴシック"/>
              <a:ea typeface="ＭＳ Ｐゴシック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がいしゅつちゅう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どう             そうじ</a:t>
            </a:r>
            <a:endParaRPr lang="ja-JP" altLang="en-US" sz="36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ト掃除機です。何と言いますか？</a:t>
            </a:r>
            <a:endParaRPr lang="ja-JP" sz="3600" dirty="0">
              <a:ea typeface="+mj-lt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Calibri"/>
              </a:rPr>
              <a:t>          そうじき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Calibri"/>
              </a:rPr>
              <a:t>  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なん       </a:t>
            </a:r>
            <a:r>
              <a:rPr lang="ja-JP" altLang="en-US" sz="1600" dirty="0" smtClean="0">
                <a:latin typeface="MS PGothic"/>
                <a:ea typeface="MS PGothic"/>
                <a:cs typeface="Calibri"/>
              </a:rPr>
              <a:t> い</a:t>
            </a:r>
            <a:endParaRPr lang="ja-JP" altLang="en-US" sz="16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736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478" y="929795"/>
            <a:ext cx="779920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戦後の日本で「三種の神器」と呼ばれた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せんご              にほん      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さん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しゅ             じんぎ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よ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家電では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ものは、どれですか？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かでん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炊飯器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テレビ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洗濯機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冷蔵庫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3" y="29701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3733" y="4740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せん    たく       き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2131" y="54143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れい   ぞう      こ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34507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すい  はん      き</a:t>
            </a:r>
            <a:endParaRPr lang="ja-JP" altLang="en-US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240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478" y="929795"/>
            <a:ext cx="779920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合成音声で歌を歌う「ボーカロイド」の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ごうせい    おんせい       うた         うた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名前は、次のうちどれですか？    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なまえ                 つぎ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初音ミミ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初音</a:t>
            </a:r>
            <a:r>
              <a:rPr lang="ja-JP">
                <a:latin typeface="MS PGothic"/>
                <a:ea typeface="MS PGothic"/>
                <a:cs typeface="+mn-lt"/>
              </a:rPr>
              <a:t>ミ</a:t>
            </a:r>
            <a:r>
              <a:rPr lang="ja-JP" altLang="en-US">
                <a:latin typeface="MS PGothic"/>
                <a:ea typeface="MS PGothic"/>
                <a:cs typeface="+mn-lt"/>
              </a:rPr>
              <a:t>ク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初音ミキ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初音ミカ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080" y="36196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131" y="34507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はつ     ね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14CE82-8694-4D39-A853-D971268F538A}"/>
              </a:ext>
            </a:extLst>
          </p:cNvPr>
          <p:cNvSpPr txBox="1"/>
          <p:nvPr/>
        </p:nvSpPr>
        <p:spPr>
          <a:xfrm>
            <a:off x="3362131" y="40752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はつ     ね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37A731-0D82-408B-8B45-1C510529B97A}"/>
              </a:ext>
            </a:extLst>
          </p:cNvPr>
          <p:cNvSpPr txBox="1"/>
          <p:nvPr/>
        </p:nvSpPr>
        <p:spPr>
          <a:xfrm>
            <a:off x="3362131" y="474702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はつ     ね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2BA321-D8AD-4059-BE1D-961457C98C7F}"/>
              </a:ext>
            </a:extLst>
          </p:cNvPr>
          <p:cNvSpPr txBox="1"/>
          <p:nvPr/>
        </p:nvSpPr>
        <p:spPr>
          <a:xfrm>
            <a:off x="3362131" y="53965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はつ     ね</a:t>
            </a:r>
            <a:endParaRPr lang="ja-JP" altLang="en-US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057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7598" y="891267"/>
            <a:ext cx="796315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日本の天気を宇宙から観察するための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にほん             てんき           うち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ゅう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かんさつ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人工衛星は、何という名前ですか？    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じんこう    えいせい              なん                      なまえ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さくら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もみじ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ひ</a:t>
            </a:r>
            <a:r>
              <a:rPr lang="ja-JP" altLang="en-US">
                <a:latin typeface="MS PGothic"/>
                <a:ea typeface="MS PGothic"/>
                <a:cs typeface="+mn-lt"/>
              </a:rPr>
              <a:t>まわ</a:t>
            </a:r>
            <a:r>
              <a:rPr lang="ja-JP">
                <a:latin typeface="MS PGothic"/>
                <a:ea typeface="MS PGothic"/>
                <a:cs typeface="+mn-lt"/>
              </a:rPr>
              <a:t>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あ</a:t>
            </a:r>
            <a:r>
              <a:rPr lang="ja-JP" altLang="en-US">
                <a:latin typeface="MS PGothic"/>
                <a:ea typeface="MS PGothic"/>
                <a:cs typeface="+mn-lt"/>
              </a:rPr>
              <a:t>さが</a:t>
            </a:r>
            <a:r>
              <a:rPr lang="ja-JP">
                <a:latin typeface="MS PGothic"/>
                <a:ea typeface="MS PGothic"/>
                <a:cs typeface="+mn-lt"/>
              </a:rPr>
              <a:t>お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714" y="42992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045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2618" y="891267"/>
            <a:ext cx="758839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日本の天気をくわしく観測するための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  てんき                                かんさつ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システムは、何と呼ばれていますか？ 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なん       よ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アメデス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ア</a:t>
            </a:r>
            <a:r>
              <a:rPr lang="ja-JP" dirty="0">
                <a:latin typeface="MS PGothic"/>
                <a:ea typeface="MS PGothic"/>
                <a:cs typeface="+mn-lt"/>
              </a:rPr>
              <a:t>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ダス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ハレ</a:t>
            </a:r>
            <a:r>
              <a:rPr lang="ja-JP" dirty="0">
                <a:latin typeface="MS PGothic"/>
                <a:ea typeface="MS PGothic"/>
                <a:cs typeface="+mn-lt"/>
              </a:rPr>
              <a:t>ダス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ハレデ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ス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714" y="36779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950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1290" y="634413"/>
            <a:ext cx="7355238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インターネットの掲示板で使われる、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けいじばん            つか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「ｗ」というのは、どんな意味ですか？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いみ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笑い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なみだ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女の人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ウィ</a:t>
            </a:r>
            <a:r>
              <a:rPr lang="ja-JP">
                <a:latin typeface="MS PGothic"/>
                <a:ea typeface="MS PGothic"/>
                <a:cs typeface="+mn-lt"/>
              </a:rPr>
              <a:t>ンク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29971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9630" y="47462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おんな             ひと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94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2716" y="634413"/>
            <a:ext cx="7617566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インターネットで使われる、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(^o^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)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 や 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(-_-;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)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 の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つか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 err="1">
                <a:latin typeface="MS PGothic"/>
                <a:ea typeface="MS PGothic"/>
                <a:cs typeface="+mj-lt"/>
              </a:rPr>
              <a:t>ような</a:t>
            </a:r>
            <a:r>
              <a:rPr lang="ja-JP" sz="3200" dirty="0">
                <a:latin typeface="MS PGothic"/>
                <a:ea typeface="MS PGothic"/>
                <a:cs typeface="+mj-lt"/>
              </a:rPr>
              <a:t>ものを、何と言いますか？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　               なん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い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77767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文字顔</a:t>
            </a:r>
            <a:endParaRPr lang="en-US" altLang="ja-JP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顔文字</a:t>
            </a:r>
            <a:endParaRPr lang="ja-JP" altLang="en-US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顔記号</a:t>
            </a:r>
            <a:endParaRPr lang="ja-JP" altLang="en-US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記号顔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324" y="36100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486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も        じ      がお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0949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かお      も        じ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053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かお     き        ごう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3516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       ごう     がお</a:t>
            </a:r>
          </a:p>
        </p:txBody>
      </p:sp>
    </p:spTree>
    <p:extLst>
      <p:ext uri="{BB962C8B-B14F-4D97-AF65-F5344CB8AC3E}">
        <p14:creationId xmlns:p14="http://schemas.microsoft.com/office/powerpoint/2010/main" val="163408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0126" y="634413"/>
            <a:ext cx="7617566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日本の代表的なインターネット・ショッピング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 にほん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だいひょうてき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の会社で、野球チームも持っているのは、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かいしゃ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きゅう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も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何という会社ですか？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なん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かいしゃ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77767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西武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楽天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ジ</a:t>
            </a:r>
            <a:r>
              <a:rPr lang="ja-JP" altLang="en-US">
                <a:latin typeface="MS PGothic"/>
                <a:ea typeface="MS PGothic"/>
                <a:cs typeface="+mn-lt"/>
              </a:rPr>
              <a:t>ャパネット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ソフトバンク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897" y="36006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486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せい      ぶ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0949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らく     てん</a:t>
            </a:r>
          </a:p>
        </p:txBody>
      </p:sp>
    </p:spTree>
    <p:extLst>
      <p:ext uri="{BB962C8B-B14F-4D97-AF65-F5344CB8AC3E}">
        <p14:creationId xmlns:p14="http://schemas.microsoft.com/office/powerpoint/2010/main" val="329314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0126" y="634413"/>
            <a:ext cx="7617566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Youtubeのような動画配信サイトで、動画に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                 どう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が     はいしん                                   どうが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コメントを書き込むことができるので有名な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か           こ                                                                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ゆうめい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日本のサイトは何ですか？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にほん                                   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なん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77767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ニコニコ動画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ワクワク動画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ゲ</a:t>
            </a:r>
            <a:r>
              <a:rPr lang="ja-JP" altLang="en-US">
                <a:latin typeface="MS PGothic"/>
                <a:ea typeface="MS PGothic"/>
                <a:cs typeface="+mn-lt"/>
              </a:rPr>
              <a:t>ラ</a:t>
            </a:r>
            <a:r>
              <a:rPr lang="ja-JP">
                <a:latin typeface="MS PGothic"/>
                <a:ea typeface="MS PGothic"/>
                <a:cs typeface="+mn-lt"/>
              </a:rPr>
              <a:t>ゲラ動画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クスクス動画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897" y="29727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486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どう     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4C5335-B755-425B-B15C-757210213E6B}"/>
              </a:ext>
            </a:extLst>
          </p:cNvPr>
          <p:cNvSpPr txBox="1"/>
          <p:nvPr/>
        </p:nvSpPr>
        <p:spPr>
          <a:xfrm>
            <a:off x="3333053" y="40732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どう     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D57B53-CD35-4969-94A7-9434A3592815}"/>
              </a:ext>
            </a:extLst>
          </p:cNvPr>
          <p:cNvSpPr txBox="1"/>
          <p:nvPr/>
        </p:nvSpPr>
        <p:spPr>
          <a:xfrm>
            <a:off x="3333053" y="47513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どう     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1CD70B-866D-4E1E-8B6D-B9CAA52CE8C5}"/>
              </a:ext>
            </a:extLst>
          </p:cNvPr>
          <p:cNvSpPr txBox="1"/>
          <p:nvPr/>
        </p:nvSpPr>
        <p:spPr>
          <a:xfrm>
            <a:off x="3333053" y="54258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どう     が</a:t>
            </a:r>
          </a:p>
        </p:txBody>
      </p:sp>
    </p:spTree>
    <p:extLst>
      <p:ext uri="{BB962C8B-B14F-4D97-AF65-F5344CB8AC3E}">
        <p14:creationId xmlns:p14="http://schemas.microsoft.com/office/powerpoint/2010/main" val="272455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6066</Words>
  <Application>Microsoft Office PowerPoint</Application>
  <PresentationFormat>画面に合わせる (4:3)</PresentationFormat>
  <Paragraphs>253</Paragraphs>
  <Slides>33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33</vt:i4>
      </vt:variant>
    </vt:vector>
  </HeadingPairs>
  <TitlesOfParts>
    <vt:vector size="45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日本人として、はじめてノーベル賞を   にほんじん                                                                                  しょう とった物理学者は、誰ですか？                       ぶつりがくしゃ                    だれ</vt:lpstr>
      <vt:lpstr>日本のロケットを打ち上げるロケット基地    にほん                                          う           あ                                           きち がある島は、どこの何という島ですか？                       しま                                  なん                   しま</vt:lpstr>
      <vt:lpstr>日本の天気を宇宙から観察するための   にほん             てんき           うちゅう                  かんさつ 人工衛星は、何という名前ですか？       じんこう    えいせい              なん                      なまえ</vt:lpstr>
      <vt:lpstr>日本の天気をくわしく観測するための   にほん             てんき                                かんさつ システムは、何と呼ばれていますか？                                           なん       よ</vt:lpstr>
      <vt:lpstr>インターネットの掲示板で使われる、                                                     けいじばん            つか 「ｗ」というのは、どんな意味ですか？                                                                            いみ</vt:lpstr>
      <vt:lpstr>インターネットで使われる、(^o^) や (-_-;) の                                                    つか ようなものを、何と言いますか？                             　               なん        い</vt:lpstr>
      <vt:lpstr>日本の代表的なインターネット・ショッピング    にほん             だいひょうてき の会社で、野球チームも持っているのは、          かいしゃ               やきゅう                                も 何という会社ですか？   なん                    かいしゃ</vt:lpstr>
      <vt:lpstr>Youtubeのような動画配信サイトで、動画に                                                          どうが     はいしん                                   どうが コメントを書き込むことができるので有名な                                 か           こ                                                                 ゆうめい 日本のサイトは何ですか？    にほん                                     なん</vt:lpstr>
      <vt:lpstr>次のうち、SONYの商品ではないものは  つぎ                                                   しょうひん どれですか？ </vt:lpstr>
      <vt:lpstr>Panasonicがつくる電気製品は、昔は                                                             でんきせいひん                 むかし 何というブランド名でしたか？       なん                                           めい</vt:lpstr>
      <vt:lpstr>PowerPoint プレゼンテーション</vt:lpstr>
      <vt:lpstr>PowerPoint プレゼンテーション</vt:lpstr>
      <vt:lpstr>PowerPoint プレゼンテーション</vt:lpstr>
      <vt:lpstr>アニメ『機動戦士ガンダム』に出てくる、戦争                              きどう       せんし                                                で                           せんそう のためのロボットは、何と呼ばれていますか？                                                                    なん        よ</vt:lpstr>
      <vt:lpstr>PowerPoint プレゼンテーション</vt:lpstr>
      <vt:lpstr>Edy、SUICA、WAONなどのように、ICカードを   エディ           スイカ                   ワオン 機械にタッチしてお金を払うシステムを何と    きかい                                                かね        はら                                         なん 言いますか？    い                       </vt:lpstr>
      <vt:lpstr>SNSやメールなどで使うことができる、一文字                                                                つか                                                      ひともじ 分のイラストのことを、何と言いますか？  ぶん                                                                なん　　　い</vt:lpstr>
      <vt:lpstr>PowerPoint プレゼンテーション</vt:lpstr>
      <vt:lpstr>有料道路で、自動車につけた機械との通信で、   ゆうりょう   どうろ                    じどうしゃ                                     きかい                   つうしん 止まらないで料金を払うシステムを、何と呼び   と                                      りょうきん        はら                                              なん         よ ますか？ </vt:lpstr>
      <vt:lpstr>東京のお台場を走る新交通システム「ゆ   とうきょう                 だいば          はし          しんこうつう りかもめ」は、どんな特徴がありますか？                                                                 とくちょう</vt:lpstr>
      <vt:lpstr>PowerPoint プレゼンテーション</vt:lpstr>
      <vt:lpstr>日本のトイレによくある、ボタンを押すとお湯   にほん                                                                                              お                         ゆ が出てお尻を洗う機械を何と言いますか？           で                 しり          あら        きかい           なん        い</vt:lpstr>
      <vt:lpstr>PowerPoint プレゼンテーション</vt:lpstr>
      <vt:lpstr>東京で、電気店やコンピュータの店が   とうきょう               でんきてん                                                         みせ たくさん集まっている街は、どこですか？                          あつ                                  まち</vt:lpstr>
      <vt:lpstr>大阪で、電気店やコンピュータの店が  おおさか                でんきてん                                                         みせ たくさん集まっている街は、どこですか？                          あつ                                  まち</vt:lpstr>
      <vt:lpstr>電話会社SoftBankのCMに出てくる   でんわ     がいしゃ     ソフトバンク                 シーエム       で 「お父さん」は、何の動物ですか？             とう                               なん         どうぶつ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戦後の日本で「三種の神器」と呼ばれた   せんご              にほん               さんしゅ             じんぎ             よ 家電ではないものは、どれですか？   かでん</vt:lpstr>
      <vt:lpstr>合成音声で歌を歌う「ボーカロイド」の   ごうせい    おんせい       うた         うた 名前は、次のうちどれですか？       なまえ                 つぎ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2020-07-27T09:51:22Z</dcterms:created>
  <dcterms:modified xsi:type="dcterms:W3CDTF">2020-07-27T09:51:26Z</dcterms:modified>
</cp:coreProperties>
</file>