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39"/>
  </p:notesMasterIdLst>
  <p:sldIdLst>
    <p:sldId id="385" r:id="rId6"/>
    <p:sldId id="278" r:id="rId7"/>
    <p:sldId id="365" r:id="rId8"/>
    <p:sldId id="366" r:id="rId9"/>
    <p:sldId id="367" r:id="rId10"/>
    <p:sldId id="363" r:id="rId11"/>
    <p:sldId id="362" r:id="rId12"/>
    <p:sldId id="368" r:id="rId13"/>
    <p:sldId id="369" r:id="rId14"/>
    <p:sldId id="360" r:id="rId15"/>
    <p:sldId id="361" r:id="rId16"/>
    <p:sldId id="357" r:id="rId17"/>
    <p:sldId id="370" r:id="rId18"/>
    <p:sldId id="371" r:id="rId19"/>
    <p:sldId id="372" r:id="rId20"/>
    <p:sldId id="373" r:id="rId21"/>
    <p:sldId id="374" r:id="rId22"/>
    <p:sldId id="375" r:id="rId23"/>
    <p:sldId id="377" r:id="rId24"/>
    <p:sldId id="378" r:id="rId25"/>
    <p:sldId id="356" r:id="rId26"/>
    <p:sldId id="354" r:id="rId27"/>
    <p:sldId id="359" r:id="rId28"/>
    <p:sldId id="353" r:id="rId29"/>
    <p:sldId id="352" r:id="rId30"/>
    <p:sldId id="379" r:id="rId31"/>
    <p:sldId id="355" r:id="rId32"/>
    <p:sldId id="380" r:id="rId33"/>
    <p:sldId id="381" r:id="rId34"/>
    <p:sldId id="382" r:id="rId35"/>
    <p:sldId id="383" r:id="rId36"/>
    <p:sldId id="351" r:id="rId37"/>
    <p:sldId id="384" r:id="rId3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92C8622-46AF-22FC-3368-108C39EBA9F2}" v="2" dt="2020-07-17T01:28:36.724"/>
    <p1510:client id="{1CC296F3-E701-D5BD-E23E-6593F110BBD6}" v="3783" dt="2020-05-20T07:23:49.692"/>
    <p1510:client id="{1ED26659-D6BD-3ADF-C041-5625FD9686EA}" v="2684" dt="2020-05-21T12:26:47.426"/>
    <p1510:client id="{2174AFA7-98AF-D971-1459-EEE1AFC71052}" v="154" dt="2020-06-18T09:05:11.928"/>
    <p1510:client id="{265CE8AF-CC92-BD98-E9F7-966373528118}" v="73" dt="2020-07-27T18:41:17.248"/>
    <p1510:client id="{2A792B84-C7AE-02D5-4742-6FC1AC7FF964}" v="61" dt="2020-04-30T07:36:27.487"/>
    <p1510:client id="{32560E3F-6E7F-989F-0582-AAD10195E349}" v="10" dt="2020-04-24T05:06:32.766"/>
    <p1510:client id="{3B880733-3144-B5C6-7B90-87E9C6330501}" v="808" dt="2020-06-22T12:27:57.487"/>
    <p1510:client id="{4665228B-B2EE-E481-56A9-FD574EA7AA1B}" v="4" dt="2020-04-24T05:07:29.328"/>
    <p1510:client id="{4DA69010-496A-08D3-36C4-2E30640B362E}" v="1708" dt="2020-05-22T09:23:44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5C373898-FB15-1173-EF50-51222AED3E13}" v="29" dt="2020-07-27T17:58:11.087"/>
    <p1510:client id="{60B580F9-2B26-5179-C2BB-1D78BE199225}" v="4" dt="2020-04-24T06:30:42.413"/>
    <p1510:client id="{6E16147B-E601-E49F-5FD8-5B56318283C4}" v="34" dt="2020-07-17T15:10:19.279"/>
    <p1510:client id="{6ECE0081-082F-DE2F-3239-FE187C06C761}" v="28" dt="2020-04-24T05:04:27.421"/>
    <p1510:client id="{737D57C5-CEA4-D38E-15AE-1600DBCDB9F1}" v="1229" dt="2020-06-22T14:10:59.418"/>
    <p1510:client id="{77770521-1096-65D8-8608-C791C93E3435}" v="166" dt="2020-04-24T05:00:35.723"/>
    <p1510:client id="{7FA19117-C1C3-99A7-D0E8-2309CBCC55DC}" v="409" dt="2020-07-03T08:21:59.141"/>
    <p1510:client id="{870D779E-DC18-86DB-34DD-DDEDCF0CBD51}" v="916" dt="2020-05-21T13:28:29.798"/>
    <p1510:client id="{95A33D21-1A2B-200B-2584-5097D5E1F882}" v="387" dt="2020-05-19T12:09:44.180"/>
    <p1510:client id="{98A460F9-2854-41D5-486F-5B484AA44717}" v="1500" dt="2020-06-22T02:31:23.791"/>
    <p1510:client id="{9A602F51-A705-A2E5-DA8F-B55CC3755C4C}" v="1" dt="2020-07-17T14:26:11.453"/>
    <p1510:client id="{BCE0132B-ADFA-1311-42B8-CECB19F91CC1}" v="180" dt="2020-04-30T08:30:26.746"/>
    <p1510:client id="{C0A8208E-727B-AD50-93A2-EF3504D211FA}" v="3" dt="2020-06-22T12:28:43.223"/>
    <p1510:client id="{DFB41D83-BC82-6C75-23B6-FBEF420948C4}" v="1" dt="2020-06-24T16:13:19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265CE8AF-CC92-BD98-E9F7-966373528118}"/>
    <pc:docChg chg="modSld">
      <pc:chgData name="内田 陽子" userId="S::yoko_uchida@jpfgojp.onmicrosoft.com::3ba88787-b8da-4fc8-a417-83f627a88c5e" providerId="AD" clId="Web-{265CE8AF-CC92-BD98-E9F7-966373528118}" dt="2020-07-27T18:41:17.248" v="72" actId="20577"/>
      <pc:docMkLst>
        <pc:docMk/>
      </pc:docMkLst>
      <pc:sldChg chg="modSp">
        <pc:chgData name="内田 陽子" userId="S::yoko_uchida@jpfgojp.onmicrosoft.com::3ba88787-b8da-4fc8-a417-83f627a88c5e" providerId="AD" clId="Web-{265CE8AF-CC92-BD98-E9F7-966373528118}" dt="2020-07-27T18:37:13.980" v="66" actId="1076"/>
        <pc:sldMkLst>
          <pc:docMk/>
          <pc:sldMk cId="3262405675" sldId="351"/>
        </pc:sldMkLst>
        <pc:spChg chg="mod">
          <ac:chgData name="内田 陽子" userId="S::yoko_uchida@jpfgojp.onmicrosoft.com::3ba88787-b8da-4fc8-a417-83f627a88c5e" providerId="AD" clId="Web-{265CE8AF-CC92-BD98-E9F7-966373528118}" dt="2020-07-27T18:37:13.980" v="66" actId="1076"/>
          <ac:spMkLst>
            <pc:docMk/>
            <pc:sldMk cId="3262405675" sldId="3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6:51.918" v="62" actId="1076"/>
          <ac:spMkLst>
            <pc:docMk/>
            <pc:sldMk cId="3262405675" sldId="35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4:18.228" v="50" actId="1076"/>
        <pc:sldMkLst>
          <pc:docMk/>
          <pc:sldMk cId="2636018836" sldId="352"/>
        </pc:sldMkLst>
        <pc:spChg chg="mod">
          <ac:chgData name="内田 陽子" userId="S::yoko_uchida@jpfgojp.onmicrosoft.com::3ba88787-b8da-4fc8-a417-83f627a88c5e" providerId="AD" clId="Web-{265CE8AF-CC92-BD98-E9F7-966373528118}" dt="2020-07-27T18:34:18.228" v="50" actId="1076"/>
          <ac:spMkLst>
            <pc:docMk/>
            <pc:sldMk cId="2636018836" sldId="35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4:09.806" v="49" actId="1076"/>
        <pc:sldMkLst>
          <pc:docMk/>
          <pc:sldMk cId="3310383559" sldId="353"/>
        </pc:sldMkLst>
        <pc:spChg chg="mod">
          <ac:chgData name="内田 陽子" userId="S::yoko_uchida@jpfgojp.onmicrosoft.com::3ba88787-b8da-4fc8-a417-83f627a88c5e" providerId="AD" clId="Web-{265CE8AF-CC92-BD98-E9F7-966373528118}" dt="2020-07-27T18:34:09.806" v="49" actId="1076"/>
          <ac:spMkLst>
            <pc:docMk/>
            <pc:sldMk cId="3310383559" sldId="35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41:17.248" v="72" actId="20577"/>
        <pc:sldMkLst>
          <pc:docMk/>
          <pc:sldMk cId="1514020882" sldId="354"/>
        </pc:sldMkLst>
        <pc:spChg chg="mod">
          <ac:chgData name="内田 陽子" userId="S::yoko_uchida@jpfgojp.onmicrosoft.com::3ba88787-b8da-4fc8-a417-83f627a88c5e" providerId="AD" clId="Web-{265CE8AF-CC92-BD98-E9F7-966373528118}" dt="2020-07-27T18:41:17.248" v="72" actId="20577"/>
          <ac:spMkLst>
            <pc:docMk/>
            <pc:sldMk cId="1514020882" sldId="3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41:04.655" v="71" actId="1076"/>
          <ac:spMkLst>
            <pc:docMk/>
            <pc:sldMk cId="1514020882" sldId="354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2:50.978" v="45" actId="1076"/>
          <ac:spMkLst>
            <pc:docMk/>
            <pc:sldMk cId="1514020882" sldId="35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2:23.010" v="42" actId="1076"/>
        <pc:sldMkLst>
          <pc:docMk/>
          <pc:sldMk cId="3418523720" sldId="356"/>
        </pc:sldMkLst>
        <pc:spChg chg="mod">
          <ac:chgData name="内田 陽子" userId="S::yoko_uchida@jpfgojp.onmicrosoft.com::3ba88787-b8da-4fc8-a417-83f627a88c5e" providerId="AD" clId="Web-{265CE8AF-CC92-BD98-E9F7-966373528118}" dt="2020-07-27T18:32:19.385" v="41" actId="1076"/>
          <ac:spMkLst>
            <pc:docMk/>
            <pc:sldMk cId="3418523720" sldId="3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2:23.010" v="42" actId="1076"/>
          <ac:spMkLst>
            <pc:docMk/>
            <pc:sldMk cId="3418523720" sldId="35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8:30.745" v="21" actId="1076"/>
        <pc:sldMkLst>
          <pc:docMk/>
          <pc:sldMk cId="3682230852" sldId="357"/>
        </pc:sldMkLst>
        <pc:spChg chg="mod">
          <ac:chgData name="内田 陽子" userId="S::yoko_uchida@jpfgojp.onmicrosoft.com::3ba88787-b8da-4fc8-a417-83f627a88c5e" providerId="AD" clId="Web-{265CE8AF-CC92-BD98-E9F7-966373528118}" dt="2020-07-27T18:28:30.745" v="20" actId="1076"/>
          <ac:spMkLst>
            <pc:docMk/>
            <pc:sldMk cId="3682230852" sldId="3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8:14.996" v="19" actId="1076"/>
          <ac:spMkLst>
            <pc:docMk/>
            <pc:sldMk cId="3682230852" sldId="357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8:30.745" v="21" actId="1076"/>
          <ac:spMkLst>
            <pc:docMk/>
            <pc:sldMk cId="3682230852" sldId="35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3:55.946" v="47" actId="1076"/>
        <pc:sldMkLst>
          <pc:docMk/>
          <pc:sldMk cId="1860485094" sldId="359"/>
        </pc:sldMkLst>
        <pc:spChg chg="mod">
          <ac:chgData name="内田 陽子" userId="S::yoko_uchida@jpfgojp.onmicrosoft.com::3ba88787-b8da-4fc8-a417-83f627a88c5e" providerId="AD" clId="Web-{265CE8AF-CC92-BD98-E9F7-966373528118}" dt="2020-07-27T18:33:55.946" v="47" actId="1076"/>
          <ac:spMkLst>
            <pc:docMk/>
            <pc:sldMk cId="1860485094" sldId="3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3:48.322" v="46" actId="1076"/>
          <ac:spMkLst>
            <pc:docMk/>
            <pc:sldMk cId="1860485094" sldId="35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7:53.475" v="17" actId="1076"/>
        <pc:sldMkLst>
          <pc:docMk/>
          <pc:sldMk cId="851215541" sldId="360"/>
        </pc:sldMkLst>
        <pc:spChg chg="mod">
          <ac:chgData name="内田 陽子" userId="S::yoko_uchida@jpfgojp.onmicrosoft.com::3ba88787-b8da-4fc8-a417-83f627a88c5e" providerId="AD" clId="Web-{265CE8AF-CC92-BD98-E9F7-966373528118}" dt="2020-07-27T18:27:53.475" v="17" actId="1076"/>
          <ac:spMkLst>
            <pc:docMk/>
            <pc:sldMk cId="851215541" sldId="36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6:20.991" v="5" actId="1076"/>
        <pc:sldMkLst>
          <pc:docMk/>
          <pc:sldMk cId="1634086106" sldId="362"/>
        </pc:sldMkLst>
        <pc:spChg chg="mod">
          <ac:chgData name="内田 陽子" userId="S::yoko_uchida@jpfgojp.onmicrosoft.com::3ba88787-b8da-4fc8-a417-83f627a88c5e" providerId="AD" clId="Web-{265CE8AF-CC92-BD98-E9F7-966373528118}" dt="2020-07-27T18:26:20.991" v="4" actId="1076"/>
          <ac:spMkLst>
            <pc:docMk/>
            <pc:sldMk cId="1634086106" sldId="3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6:00.241" v="1" actId="14100"/>
          <ac:spMkLst>
            <pc:docMk/>
            <pc:sldMk cId="1634086106" sldId="3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6:20.991" v="5" actId="1076"/>
          <ac:spMkLst>
            <pc:docMk/>
            <pc:sldMk cId="1634086106" sldId="36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6:39.741" v="7" actId="14100"/>
        <pc:sldMkLst>
          <pc:docMk/>
          <pc:sldMk cId="3293147986" sldId="368"/>
        </pc:sldMkLst>
        <pc:spChg chg="mod">
          <ac:chgData name="内田 陽子" userId="S::yoko_uchida@jpfgojp.onmicrosoft.com::3ba88787-b8da-4fc8-a417-83f627a88c5e" providerId="AD" clId="Web-{265CE8AF-CC92-BD98-E9F7-966373528118}" dt="2020-07-27T18:26:39.741" v="7" actId="14100"/>
          <ac:spMkLst>
            <pc:docMk/>
            <pc:sldMk cId="3293147986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6:28.444" v="6" actId="1076"/>
          <ac:spMkLst>
            <pc:docMk/>
            <pc:sldMk cId="3293147986" sldId="3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7:42.350" v="16" actId="1076"/>
        <pc:sldMkLst>
          <pc:docMk/>
          <pc:sldMk cId="2724557504" sldId="369"/>
        </pc:sldMkLst>
        <pc:spChg chg="mod">
          <ac:chgData name="内田 陽子" userId="S::yoko_uchida@jpfgojp.onmicrosoft.com::3ba88787-b8da-4fc8-a417-83f627a88c5e" providerId="AD" clId="Web-{265CE8AF-CC92-BD98-E9F7-966373528118}" dt="2020-07-27T18:27:42.350" v="15" actId="1076"/>
          <ac:spMkLst>
            <pc:docMk/>
            <pc:sldMk cId="2724557504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7:32.538" v="14" actId="1076"/>
          <ac:spMkLst>
            <pc:docMk/>
            <pc:sldMk cId="2724557504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7:42.350" v="16" actId="1076"/>
          <ac:spMkLst>
            <pc:docMk/>
            <pc:sldMk cId="2724557504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8:48.777" v="24" actId="1076"/>
        <pc:sldMkLst>
          <pc:docMk/>
          <pc:sldMk cId="3332502200" sldId="370"/>
        </pc:sldMkLst>
        <pc:spChg chg="mod">
          <ac:chgData name="内田 陽子" userId="S::yoko_uchida@jpfgojp.onmicrosoft.com::3ba88787-b8da-4fc8-a417-83f627a88c5e" providerId="AD" clId="Web-{265CE8AF-CC92-BD98-E9F7-966373528118}" dt="2020-07-27T18:28:41.230" v="22" actId="1076"/>
          <ac:spMkLst>
            <pc:docMk/>
            <pc:sldMk cId="3332502200" sldId="370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28:48.777" v="24" actId="1076"/>
          <ac:spMkLst>
            <pc:docMk/>
            <pc:sldMk cId="3332502200" sldId="37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8:56.683" v="25" actId="1076"/>
        <pc:sldMkLst>
          <pc:docMk/>
          <pc:sldMk cId="651097435" sldId="371"/>
        </pc:sldMkLst>
        <pc:spChg chg="mod">
          <ac:chgData name="内田 陽子" userId="S::yoko_uchida@jpfgojp.onmicrosoft.com::3ba88787-b8da-4fc8-a417-83f627a88c5e" providerId="AD" clId="Web-{265CE8AF-CC92-BD98-E9F7-966373528118}" dt="2020-07-27T18:28:56.683" v="25" actId="1076"/>
          <ac:spMkLst>
            <pc:docMk/>
            <pc:sldMk cId="651097435" sldId="37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9:21.823" v="26" actId="1076"/>
        <pc:sldMkLst>
          <pc:docMk/>
          <pc:sldMk cId="367054964" sldId="372"/>
        </pc:sldMkLst>
        <pc:spChg chg="mod">
          <ac:chgData name="内田 陽子" userId="S::yoko_uchida@jpfgojp.onmicrosoft.com::3ba88787-b8da-4fc8-a417-83f627a88c5e" providerId="AD" clId="Web-{265CE8AF-CC92-BD98-E9F7-966373528118}" dt="2020-07-27T18:29:21.823" v="26" actId="1076"/>
          <ac:spMkLst>
            <pc:docMk/>
            <pc:sldMk cId="367054964" sldId="37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29:37.526" v="27" actId="1076"/>
        <pc:sldMkLst>
          <pc:docMk/>
          <pc:sldMk cId="2274519952" sldId="374"/>
        </pc:sldMkLst>
        <pc:spChg chg="mod">
          <ac:chgData name="内田 陽子" userId="S::yoko_uchida@jpfgojp.onmicrosoft.com::3ba88787-b8da-4fc8-a417-83f627a88c5e" providerId="AD" clId="Web-{265CE8AF-CC92-BD98-E9F7-966373528118}" dt="2020-07-27T18:29:37.526" v="27" actId="1076"/>
          <ac:spMkLst>
            <pc:docMk/>
            <pc:sldMk cId="2274519952" sldId="37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0:10.932" v="30" actId="1076"/>
        <pc:sldMkLst>
          <pc:docMk/>
          <pc:sldMk cId="2236795719" sldId="375"/>
        </pc:sldMkLst>
        <pc:spChg chg="mod">
          <ac:chgData name="内田 陽子" userId="S::yoko_uchida@jpfgojp.onmicrosoft.com::3ba88787-b8da-4fc8-a417-83f627a88c5e" providerId="AD" clId="Web-{265CE8AF-CC92-BD98-E9F7-966373528118}" dt="2020-07-27T18:30:04.854" v="29" actId="1076"/>
          <ac:spMkLst>
            <pc:docMk/>
            <pc:sldMk cId="2236795719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0:10.932" v="30" actId="1076"/>
          <ac:spMkLst>
            <pc:docMk/>
            <pc:sldMk cId="2236795719" sldId="3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0:44.323" v="33" actId="1076"/>
        <pc:sldMkLst>
          <pc:docMk/>
          <pc:sldMk cId="37345356" sldId="377"/>
        </pc:sldMkLst>
        <pc:spChg chg="mod">
          <ac:chgData name="内田 陽子" userId="S::yoko_uchida@jpfgojp.onmicrosoft.com::3ba88787-b8da-4fc8-a417-83f627a88c5e" providerId="AD" clId="Web-{265CE8AF-CC92-BD98-E9F7-966373528118}" dt="2020-07-27T18:30:39.151" v="32" actId="1076"/>
          <ac:spMkLst>
            <pc:docMk/>
            <pc:sldMk cId="37345356" sldId="377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0:44.323" v="33" actId="1076"/>
          <ac:spMkLst>
            <pc:docMk/>
            <pc:sldMk cId="37345356" sldId="37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1:24.072" v="38" actId="1076"/>
        <pc:sldMkLst>
          <pc:docMk/>
          <pc:sldMk cId="3575879544" sldId="378"/>
        </pc:sldMkLst>
        <pc:spChg chg="mod">
          <ac:chgData name="内田 陽子" userId="S::yoko_uchida@jpfgojp.onmicrosoft.com::3ba88787-b8da-4fc8-a417-83f627a88c5e" providerId="AD" clId="Web-{265CE8AF-CC92-BD98-E9F7-966373528118}" dt="2020-07-27T18:31:09.198" v="35" actId="1076"/>
          <ac:spMkLst>
            <pc:docMk/>
            <pc:sldMk cId="3575879544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1:24.072" v="38" actId="1076"/>
          <ac:spMkLst>
            <pc:docMk/>
            <pc:sldMk cId="3575879544" sldId="3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1:24.057" v="37" actId="1076"/>
          <ac:spMkLst>
            <pc:docMk/>
            <pc:sldMk cId="3575879544" sldId="378"/>
            <ac:spMk id="9" creationId="{BE448A6C-F878-425D-8AD3-24AA9FC29A6A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5:07.372" v="52" actId="1076"/>
        <pc:sldMkLst>
          <pc:docMk/>
          <pc:sldMk cId="133452318" sldId="380"/>
        </pc:sldMkLst>
        <pc:spChg chg="mod">
          <ac:chgData name="内田 陽子" userId="S::yoko_uchida@jpfgojp.onmicrosoft.com::3ba88787-b8da-4fc8-a417-83f627a88c5e" providerId="AD" clId="Web-{265CE8AF-CC92-BD98-E9F7-966373528118}" dt="2020-07-27T18:35:07.372" v="52" actId="1076"/>
          <ac:spMkLst>
            <pc:docMk/>
            <pc:sldMk cId="133452318" sldId="380"/>
            <ac:spMk id="2" creationId="{6FB52E1C-9F47-44C5-9D87-F82ABA25A3D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5:19.762" v="54" actId="1076"/>
        <pc:sldMkLst>
          <pc:docMk/>
          <pc:sldMk cId="264250237" sldId="381"/>
        </pc:sldMkLst>
        <pc:spChg chg="mod">
          <ac:chgData name="内田 陽子" userId="S::yoko_uchida@jpfgojp.onmicrosoft.com::3ba88787-b8da-4fc8-a417-83f627a88c5e" providerId="AD" clId="Web-{265CE8AF-CC92-BD98-E9F7-966373528118}" dt="2020-07-27T18:35:19.762" v="54" actId="1076"/>
          <ac:spMkLst>
            <pc:docMk/>
            <pc:sldMk cId="264250237" sldId="381"/>
            <ac:spMk id="2" creationId="{6FB52E1C-9F47-44C5-9D87-F82ABA25A3D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5:45.559" v="57" actId="1076"/>
        <pc:sldMkLst>
          <pc:docMk/>
          <pc:sldMk cId="2448625111" sldId="382"/>
        </pc:sldMkLst>
        <pc:spChg chg="mod">
          <ac:chgData name="内田 陽子" userId="S::yoko_uchida@jpfgojp.onmicrosoft.com::3ba88787-b8da-4fc8-a417-83f627a88c5e" providerId="AD" clId="Web-{265CE8AF-CC92-BD98-E9F7-966373528118}" dt="2020-07-27T18:35:40.949" v="56" actId="1076"/>
          <ac:spMkLst>
            <pc:docMk/>
            <pc:sldMk cId="2448625111" sldId="38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5:45.559" v="57" actId="1076"/>
          <ac:spMkLst>
            <pc:docMk/>
            <pc:sldMk cId="2448625111" sldId="3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6:44.355" v="61" actId="1076"/>
        <pc:sldMkLst>
          <pc:docMk/>
          <pc:sldMk cId="3197361365" sldId="383"/>
        </pc:sldMkLst>
        <pc:spChg chg="mod">
          <ac:chgData name="内田 陽子" userId="S::yoko_uchida@jpfgojp.onmicrosoft.com::3ba88787-b8da-4fc8-a417-83f627a88c5e" providerId="AD" clId="Web-{265CE8AF-CC92-BD98-E9F7-966373528118}" dt="2020-07-27T18:36:18.699" v="59" actId="20577"/>
          <ac:spMkLst>
            <pc:docMk/>
            <pc:sldMk cId="319736136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6:44.355" v="61" actId="1076"/>
          <ac:spMkLst>
            <pc:docMk/>
            <pc:sldMk cId="3197361365" sldId="383"/>
            <ac:spMk id="5" creationId="{5E8121A8-A0FC-40EC-874B-2922931AA7F7}"/>
          </ac:spMkLst>
        </pc:spChg>
      </pc:sldChg>
      <pc:sldChg chg="modSp">
        <pc:chgData name="内田 陽子" userId="S::yoko_uchida@jpfgojp.onmicrosoft.com::3ba88787-b8da-4fc8-a417-83f627a88c5e" providerId="AD" clId="Web-{265CE8AF-CC92-BD98-E9F7-966373528118}" dt="2020-07-27T18:38:06.261" v="69" actId="1076"/>
        <pc:sldMkLst>
          <pc:docMk/>
          <pc:sldMk cId="3860579417" sldId="384"/>
        </pc:sldMkLst>
        <pc:spChg chg="mod">
          <ac:chgData name="内田 陽子" userId="S::yoko_uchida@jpfgojp.onmicrosoft.com::3ba88787-b8da-4fc8-a417-83f627a88c5e" providerId="AD" clId="Web-{265CE8AF-CC92-BD98-E9F7-966373528118}" dt="2020-07-27T18:37:50.120" v="68" actId="1076"/>
          <ac:spMkLst>
            <pc:docMk/>
            <pc:sldMk cId="3860579417" sldId="3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65CE8AF-CC92-BD98-E9F7-966373528118}" dt="2020-07-27T18:38:06.261" v="69" actId="1076"/>
          <ac:spMkLst>
            <pc:docMk/>
            <pc:sldMk cId="3860579417" sldId="384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1ED26659-D6BD-3ADF-C041-5625FD9686EA}"/>
    <pc:docChg chg="addSld delSld modSld sldOrd">
      <pc:chgData name="内田 陽子" userId="S::yoko_uchida@jpfgojp.onmicrosoft.com::3ba88787-b8da-4fc8-a417-83f627a88c5e" providerId="AD" clId="Web-{1ED26659-D6BD-3ADF-C041-5625FD9686EA}" dt="2020-05-21T12:26:47.426" v="2681" actId="20577"/>
      <pc:docMkLst>
        <pc:docMk/>
      </pc:docMkLst>
      <pc:sldChg chg="del">
        <pc:chgData name="内田 陽子" userId="S::yoko_uchida@jpfgojp.onmicrosoft.com::3ba88787-b8da-4fc8-a417-83f627a88c5e" providerId="AD" clId="Web-{1ED26659-D6BD-3ADF-C041-5625FD9686EA}" dt="2020-05-21T05:09:09.716" v="0"/>
        <pc:sldMkLst>
          <pc:docMk/>
          <pc:sldMk cId="2010396247" sldId="258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4.796" v="319"/>
        <pc:sldMkLst>
          <pc:docMk/>
          <pc:sldMk cId="2863550894" sldId="274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6.016" v="320"/>
        <pc:sldMkLst>
          <pc:docMk/>
          <pc:sldMk cId="2283284937" sldId="277"/>
        </pc:sldMkLst>
      </pc:sldChg>
      <pc:sldChg chg="modSp ord">
        <pc:chgData name="内田 陽子" userId="S::yoko_uchida@jpfgojp.onmicrosoft.com::3ba88787-b8da-4fc8-a417-83f627a88c5e" providerId="AD" clId="Web-{1ED26659-D6BD-3ADF-C041-5625FD9686EA}" dt="2020-05-21T09:44:30.842" v="1532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1ED26659-D6BD-3ADF-C041-5625FD9686EA}" dt="2020-05-21T09:44:30.826" v="1529" actId="1076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3:27.937" v="391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2:10.062" v="365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4:28.859" v="425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26" v="1530" actId="1076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1" actId="1076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2" actId="1076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ED26659-D6BD-3ADF-C041-5625FD9686EA}" dt="2020-05-21T09:44:10.498" v="1524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1ED26659-D6BD-3ADF-C041-5625FD9686EA}" dt="2020-05-21T09:44:10.482" v="1521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1:31.030" v="78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0:29.124" v="59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20.655" v="179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82" v="1522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3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4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del">
        <pc:chgData name="内田 陽子" userId="S::yoko_uchida@jpfgojp.onmicrosoft.com::3ba88787-b8da-4fc8-a417-83f627a88c5e" providerId="AD" clId="Web-{1ED26659-D6BD-3ADF-C041-5625FD9686EA}" dt="2020-05-21T05:16:18.045" v="2"/>
        <pc:sldMkLst>
          <pc:docMk/>
          <pc:sldMk cId="1456684438" sldId="285"/>
        </pc:sldMkLst>
      </pc:sldChg>
      <pc:sldChg chg="del ord">
        <pc:chgData name="内田 陽子" userId="S::yoko_uchida@jpfgojp.onmicrosoft.com::3ba88787-b8da-4fc8-a417-83f627a88c5e" providerId="AD" clId="Web-{1ED26659-D6BD-3ADF-C041-5625FD9686EA}" dt="2020-05-21T05:28:21.812" v="318"/>
        <pc:sldMkLst>
          <pc:docMk/>
          <pc:sldMk cId="143932099" sldId="289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4:19.857" v="1528" actId="1076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1ED26659-D6BD-3ADF-C041-5625FD9686EA}" dt="2020-05-21T09:44:19.826" v="1525" actId="1076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4:36.593" v="205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55.999" v="193" actId="20577"/>
          <ac:spMkLst>
            <pc:docMk/>
            <pc:sldMk cId="357426191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7:32.952" v="315" actId="1076"/>
          <ac:spMkLst>
            <pc:docMk/>
            <pc:sldMk cId="3574261915" sldId="3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6" actId="1076"/>
          <ac:spMkLst>
            <pc:docMk/>
            <pc:sldMk cId="3574261915" sldId="30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7" actId="1076"/>
          <ac:spMkLst>
            <pc:docMk/>
            <pc:sldMk cId="3574261915" sldId="30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57" v="1528" actId="1076"/>
          <ac:spMkLst>
            <pc:docMk/>
            <pc:sldMk cId="3574261915" sldId="309"/>
            <ac:spMk id="14" creationId="{67249583-BEE1-4BC7-83D0-60EA3EC8EDD7}"/>
          </ac:spMkLst>
        </pc:spChg>
      </pc:sldChg>
      <pc:sldChg chg="add replId">
        <pc:chgData name="内田 陽子" userId="S::yoko_uchida@jpfgojp.onmicrosoft.com::3ba88787-b8da-4fc8-a417-83f627a88c5e" providerId="AD" clId="Web-{1ED26659-D6BD-3ADF-C041-5625FD9686EA}" dt="2020-05-21T05:28:10.905" v="316"/>
        <pc:sldMkLst>
          <pc:docMk/>
          <pc:sldMk cId="1018987864" sldId="310"/>
        </pc:sldMkLst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09:44:42.873" v="1536" actId="1076"/>
        <pc:sldMkLst>
          <pc:docMk/>
          <pc:sldMk cId="1141521269" sldId="311"/>
        </pc:sldMkLst>
        <pc:spChg chg="mod">
          <ac:chgData name="内田 陽子" userId="S::yoko_uchida@jpfgojp.onmicrosoft.com::3ba88787-b8da-4fc8-a417-83f627a88c5e" providerId="AD" clId="Web-{1ED26659-D6BD-3ADF-C041-5625FD9686EA}" dt="2020-05-21T09:44:42.842" v="1533" actId="1076"/>
          <ac:spMkLst>
            <pc:docMk/>
            <pc:sldMk cId="1141521269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4:17.331" v="490" actId="20577"/>
          <ac:spMkLst>
            <pc:docMk/>
            <pc:sldMk cId="1141521269" sldId="311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ED26659-D6BD-3ADF-C041-5625FD9686EA}" dt="2020-05-21T05:35:26.250" v="431"/>
          <ac:spMkLst>
            <pc:docMk/>
            <pc:sldMk cId="1141521269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5:52.442" v="579" actId="1076"/>
          <ac:spMkLst>
            <pc:docMk/>
            <pc:sldMk cId="1141521269" sldId="311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05:35:34.843" v="433"/>
          <ac:spMkLst>
            <pc:docMk/>
            <pc:sldMk cId="1141521269" sldId="311"/>
            <ac:spMk id="8" creationId="{CC59B1F4-791D-49E6-A734-49DF7BE5A1E7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07:33:39.706" v="478" actId="1076"/>
          <ac:spMkLst>
            <pc:docMk/>
            <pc:sldMk cId="1141521269" sldId="311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57" v="1534" actId="1076"/>
          <ac:spMkLst>
            <pc:docMk/>
            <pc:sldMk cId="1141521269" sldId="31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5" actId="1076"/>
          <ac:spMkLst>
            <pc:docMk/>
            <pc:sldMk cId="1141521269" sldId="31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6" actId="1076"/>
          <ac:spMkLst>
            <pc:docMk/>
            <pc:sldMk cId="1141521269" sldId="311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05:35:01.453" v="427"/>
        <pc:sldMkLst>
          <pc:docMk/>
          <pc:sldMk cId="1735627314" sldId="311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3:39.201" v="1512" actId="1076"/>
        <pc:sldMkLst>
          <pc:docMk/>
          <pc:sldMk cId="2345499208" sldId="312"/>
        </pc:sldMkLst>
        <pc:spChg chg="mod">
          <ac:chgData name="内田 陽子" userId="S::yoko_uchida@jpfgojp.onmicrosoft.com::3ba88787-b8da-4fc8-a417-83f627a88c5e" providerId="AD" clId="Web-{1ED26659-D6BD-3ADF-C041-5625FD9686EA}" dt="2020-05-21T09:43:39.170" v="1509" actId="1076"/>
          <ac:spMkLst>
            <pc:docMk/>
            <pc:sldMk cId="2345499208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8:22.146" v="637" actId="20577"/>
          <ac:spMkLst>
            <pc:docMk/>
            <pc:sldMk cId="2345499208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9:51.163" v="721" actId="1076"/>
          <ac:spMkLst>
            <pc:docMk/>
            <pc:sldMk cId="2345499208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7:46.755" v="628" actId="20577"/>
          <ac:spMkLst>
            <pc:docMk/>
            <pc:sldMk cId="2345499208" sldId="312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185" v="1510" actId="1076"/>
          <ac:spMkLst>
            <pc:docMk/>
            <pc:sldMk cId="2345499208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1" actId="1076"/>
          <ac:spMkLst>
            <pc:docMk/>
            <pc:sldMk cId="2345499208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2" actId="1076"/>
          <ac:spMkLst>
            <pc:docMk/>
            <pc:sldMk cId="2345499208" sldId="312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52.357" v="1516" actId="1076"/>
        <pc:sldMkLst>
          <pc:docMk/>
          <pc:sldMk cId="1329151287" sldId="313"/>
        </pc:sldMkLst>
        <pc:spChg chg="mod">
          <ac:chgData name="内田 陽子" userId="S::yoko_uchida@jpfgojp.onmicrosoft.com::3ba88787-b8da-4fc8-a417-83f627a88c5e" providerId="AD" clId="Web-{1ED26659-D6BD-3ADF-C041-5625FD9686EA}" dt="2020-05-21T09:43:52.341" v="1513" actId="1076"/>
          <ac:spMkLst>
            <pc:docMk/>
            <pc:sldMk cId="1329151287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34.477" v="794" actId="20577"/>
          <ac:spMkLst>
            <pc:docMk/>
            <pc:sldMk cId="1329151287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47.961" v="796" actId="1076"/>
          <ac:spMkLst>
            <pc:docMk/>
            <pc:sldMk cId="1329151287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01.837" v="778" actId="20577"/>
          <ac:spMkLst>
            <pc:docMk/>
            <pc:sldMk cId="1329151287" sldId="313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41" v="1514" actId="1076"/>
          <ac:spMkLst>
            <pc:docMk/>
            <pc:sldMk cId="1329151287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5" actId="1076"/>
          <ac:spMkLst>
            <pc:docMk/>
            <pc:sldMk cId="1329151287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6" actId="1076"/>
          <ac:spMkLst>
            <pc:docMk/>
            <pc:sldMk cId="1329151287" sldId="313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16.841" v="1508" actId="1076"/>
        <pc:sldMkLst>
          <pc:docMk/>
          <pc:sldMk cId="2884621304" sldId="314"/>
        </pc:sldMkLst>
        <pc:spChg chg="mod">
          <ac:chgData name="内田 陽子" userId="S::yoko_uchida@jpfgojp.onmicrosoft.com::3ba88787-b8da-4fc8-a417-83f627a88c5e" providerId="AD" clId="Web-{1ED26659-D6BD-3ADF-C041-5625FD9686EA}" dt="2020-05-21T09:43:16.810" v="1505" actId="1076"/>
          <ac:spMkLst>
            <pc:docMk/>
            <pc:sldMk cId="2884621304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6:19.542" v="924" actId="20577"/>
          <ac:spMkLst>
            <pc:docMk/>
            <pc:sldMk cId="2884621304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7:46.121" v="1008" actId="1076"/>
          <ac:spMkLst>
            <pc:docMk/>
            <pc:sldMk cId="2884621304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5:48.041" v="908" actId="20577"/>
          <ac:spMkLst>
            <pc:docMk/>
            <pc:sldMk cId="2884621304" sldId="31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29" v="1506" actId="1076"/>
          <ac:spMkLst>
            <pc:docMk/>
            <pc:sldMk cId="2884621304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7" actId="1076"/>
          <ac:spMkLst>
            <pc:docMk/>
            <pc:sldMk cId="2884621304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8" actId="1076"/>
          <ac:spMkLst>
            <pc:docMk/>
            <pc:sldMk cId="2884621304" sldId="31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04.701" v="1504" actId="1076"/>
        <pc:sldMkLst>
          <pc:docMk/>
          <pc:sldMk cId="3012771922" sldId="315"/>
        </pc:sldMkLst>
        <pc:spChg chg="mod">
          <ac:chgData name="内田 陽子" userId="S::yoko_uchida@jpfgojp.onmicrosoft.com::3ba88787-b8da-4fc8-a417-83f627a88c5e" providerId="AD" clId="Web-{1ED26659-D6BD-3ADF-C041-5625FD9686EA}" dt="2020-05-21T09:43:04.685" v="1501" actId="1076"/>
          <ac:spMkLst>
            <pc:docMk/>
            <pc:sldMk cId="3012771922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80" v="1143" actId="1076"/>
          <ac:spMkLst>
            <pc:docMk/>
            <pc:sldMk cId="301277192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95" v="1144" actId="1076"/>
          <ac:spMkLst>
            <pc:docMk/>
            <pc:sldMk cId="3012771922" sldId="31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8:37.449" v="1048" actId="20577"/>
          <ac:spMkLst>
            <pc:docMk/>
            <pc:sldMk cId="3012771922" sldId="31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685" v="1502" actId="1076"/>
          <ac:spMkLst>
            <pc:docMk/>
            <pc:sldMk cId="3012771922" sldId="31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3" actId="1076"/>
          <ac:spMkLst>
            <pc:docMk/>
            <pc:sldMk cId="3012771922" sldId="31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4" actId="1076"/>
          <ac:spMkLst>
            <pc:docMk/>
            <pc:sldMk cId="3012771922" sldId="315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53.060" v="1500" actId="1076"/>
        <pc:sldMkLst>
          <pc:docMk/>
          <pc:sldMk cId="1726999616" sldId="316"/>
        </pc:sldMkLst>
        <pc:spChg chg="mod">
          <ac:chgData name="内田 陽子" userId="S::yoko_uchida@jpfgojp.onmicrosoft.com::3ba88787-b8da-4fc8-a417-83f627a88c5e" providerId="AD" clId="Web-{1ED26659-D6BD-3ADF-C041-5625FD9686EA}" dt="2020-05-21T09:42:53.044" v="1497" actId="1076"/>
          <ac:spMkLst>
            <pc:docMk/>
            <pc:sldMk cId="1726999616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6:02.772" v="1221" actId="20577"/>
          <ac:spMkLst>
            <pc:docMk/>
            <pc:sldMk cId="1726999616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7:04.273" v="1273" actId="1076"/>
          <ac:spMkLst>
            <pc:docMk/>
            <pc:sldMk cId="1726999616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5:39.022" v="1212" actId="20577"/>
          <ac:spMkLst>
            <pc:docMk/>
            <pc:sldMk cId="1726999616" sldId="316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44" v="1498" actId="1076"/>
          <ac:spMkLst>
            <pc:docMk/>
            <pc:sldMk cId="1726999616" sldId="31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499" actId="1076"/>
          <ac:spMkLst>
            <pc:docMk/>
            <pc:sldMk cId="1726999616" sldId="31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500" actId="1076"/>
          <ac:spMkLst>
            <pc:docMk/>
            <pc:sldMk cId="1726999616" sldId="316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41.154" v="1496" actId="1076"/>
        <pc:sldMkLst>
          <pc:docMk/>
          <pc:sldMk cId="3942340291" sldId="317"/>
        </pc:sldMkLst>
        <pc:spChg chg="mod">
          <ac:chgData name="内田 陽子" userId="S::yoko_uchida@jpfgojp.onmicrosoft.com::3ba88787-b8da-4fc8-a417-83f627a88c5e" providerId="AD" clId="Web-{1ED26659-D6BD-3ADF-C041-5625FD9686EA}" dt="2020-05-21T09:42:41.138" v="1493" actId="1076"/>
          <ac:spMkLst>
            <pc:docMk/>
            <pc:sldMk cId="3942340291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1:10.384" v="1339" actId="20577"/>
          <ac:spMkLst>
            <pc:docMk/>
            <pc:sldMk cId="3942340291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2:09.916" v="1417" actId="1076"/>
          <ac:spMkLst>
            <pc:docMk/>
            <pc:sldMk cId="3942340291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0:23.322" v="1326" actId="20577"/>
          <ac:spMkLst>
            <pc:docMk/>
            <pc:sldMk cId="3942340291" sldId="31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38" v="1494" actId="1076"/>
          <ac:spMkLst>
            <pc:docMk/>
            <pc:sldMk cId="3942340291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5" actId="1076"/>
          <ac:spMkLst>
            <pc:docMk/>
            <pc:sldMk cId="3942340291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6" actId="1076"/>
          <ac:spMkLst>
            <pc:docMk/>
            <pc:sldMk cId="3942340291" sldId="31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6:23.358" v="1603" actId="20577"/>
        <pc:sldMkLst>
          <pc:docMk/>
          <pc:sldMk cId="2347285339" sldId="318"/>
        </pc:sldMkLst>
        <pc:spChg chg="mod">
          <ac:chgData name="内田 陽子" userId="S::yoko_uchida@jpfgojp.onmicrosoft.com::3ba88787-b8da-4fc8-a417-83f627a88c5e" providerId="AD" clId="Web-{1ED26659-D6BD-3ADF-C041-5625FD9686EA}" dt="2020-05-21T09:45:16.077" v="1566" actId="20577"/>
          <ac:spMkLst>
            <pc:docMk/>
            <pc:sldMk cId="2347285339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08.826" v="1488" actId="20577"/>
          <ac:spMkLst>
            <pc:docMk/>
            <pc:sldMk cId="2347285339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1:10.075" v="1473" actId="20577"/>
          <ac:spMkLst>
            <pc:docMk/>
            <pc:sldMk cId="2347285339" sldId="318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5:27.076" v="1577" actId="20577"/>
          <ac:spMkLst>
            <pc:docMk/>
            <pc:sldMk cId="2347285339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08.576" v="1588" actId="20577"/>
          <ac:spMkLst>
            <pc:docMk/>
            <pc:sldMk cId="2347285339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23.358" v="1603" actId="20577"/>
          <ac:spMkLst>
            <pc:docMk/>
            <pc:sldMk cId="2347285339" sldId="318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1:34:47.895" v="1755" actId="20577"/>
        <pc:sldMkLst>
          <pc:docMk/>
          <pc:sldMk cId="10793593" sldId="319"/>
        </pc:sldMkLst>
        <pc:spChg chg="mod">
          <ac:chgData name="内田 陽子" userId="S::yoko_uchida@jpfgojp.onmicrosoft.com::3ba88787-b8da-4fc8-a417-83f627a88c5e" providerId="AD" clId="Web-{1ED26659-D6BD-3ADF-C041-5625FD9686EA}" dt="2020-05-21T11:34:05.715" v="1700" actId="20577"/>
          <ac:spMkLst>
            <pc:docMk/>
            <pc:sldMk cId="10793593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58.324" v="1695" actId="20577"/>
          <ac:spMkLst>
            <pc:docMk/>
            <pc:sldMk cId="10793593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10.699" v="1681" actId="20577"/>
          <ac:spMkLst>
            <pc:docMk/>
            <pc:sldMk cId="10793593" sldId="319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21.488" v="1717" actId="20577"/>
          <ac:spMkLst>
            <pc:docMk/>
            <pc:sldMk cId="10793593" sldId="31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32.380" v="1729" actId="20577"/>
          <ac:spMkLst>
            <pc:docMk/>
            <pc:sldMk cId="10793593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47.895" v="1755" actId="20577"/>
          <ac:spMkLst>
            <pc:docMk/>
            <pc:sldMk cId="10793593" sldId="319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1:47:35.184" v="1951"/>
        <pc:sldMkLst>
          <pc:docMk/>
          <pc:sldMk cId="572868654" sldId="320"/>
        </pc:sldMkLst>
        <pc:spChg chg="add del">
          <ac:chgData name="内田 陽子" userId="S::yoko_uchida@jpfgojp.onmicrosoft.com::3ba88787-b8da-4fc8-a417-83f627a88c5e" providerId="AD" clId="Web-{1ED26659-D6BD-3ADF-C041-5625FD9686EA}" dt="2020-05-21T11:47:35.184" v="1951"/>
          <ac:spMkLst>
            <pc:docMk/>
            <pc:sldMk cId="572868654" sldId="320"/>
            <ac:spMk id="2" creationId="{1760E8E0-F63B-4A45-80DE-C265D62D413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7" actId="1076"/>
          <ac:spMkLst>
            <pc:docMk/>
            <pc:sldMk cId="572868654" sldId="320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ED26659-D6BD-3ADF-C041-5625FD9686EA}" dt="2020-05-21T11:47:29.793" v="1950"/>
          <ac:spMkLst>
            <pc:docMk/>
            <pc:sldMk cId="5728686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8" actId="1076"/>
          <ac:spMkLst>
            <pc:docMk/>
            <pc:sldMk cId="572868654" sldId="320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ED26659-D6BD-3ADF-C041-5625FD9686EA}" dt="2020-05-21T11:48:24.341" v="1976" actId="20577"/>
        <pc:sldMkLst>
          <pc:docMk/>
          <pc:sldMk cId="3327383233" sldId="321"/>
        </pc:sldMkLst>
        <pc:spChg chg="del">
          <ac:chgData name="内田 陽子" userId="S::yoko_uchida@jpfgojp.onmicrosoft.com::3ba88787-b8da-4fc8-a417-83f627a88c5e" providerId="AD" clId="Web-{1ED26659-D6BD-3ADF-C041-5625FD9686EA}" dt="2020-05-21T11:46:55.324" v="1935"/>
          <ac:spMkLst>
            <pc:docMk/>
            <pc:sldMk cId="3327383233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6:26.105" v="1934" actId="20577"/>
          <ac:spMkLst>
            <pc:docMk/>
            <pc:sldMk cId="3327383233" sldId="32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11:47:01.403" v="1942"/>
          <ac:spMkLst>
            <pc:docMk/>
            <pc:sldMk cId="3327383233" sldId="321"/>
            <ac:spMk id="5" creationId="{D051ADC4-7E6F-491B-A2C7-8569A9DFE617}"/>
          </ac:spMkLst>
        </pc:spChg>
        <pc:spChg chg="del">
          <ac:chgData name="内田 陽子" userId="S::yoko_uchida@jpfgojp.onmicrosoft.com::3ba88787-b8da-4fc8-a417-83f627a88c5e" providerId="AD" clId="Web-{1ED26659-D6BD-3ADF-C041-5625FD9686EA}" dt="2020-05-21T11:47:05.012" v="1943"/>
          <ac:spMkLst>
            <pc:docMk/>
            <pc:sldMk cId="3327383233" sldId="32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06.622" v="1966" actId="20577"/>
          <ac:spMkLst>
            <pc:docMk/>
            <pc:sldMk cId="3327383233" sldId="321"/>
            <ac:spMk id="9" creationId="{B1D039A0-498B-486F-8393-2353D45D19BE}"/>
          </ac:spMkLst>
        </pc:spChg>
        <pc:spChg chg="add">
          <ac:chgData name="内田 陽子" userId="S::yoko_uchida@jpfgojp.onmicrosoft.com::3ba88787-b8da-4fc8-a417-83f627a88c5e" providerId="AD" clId="Web-{1ED26659-D6BD-3ADF-C041-5625FD9686EA}" dt="2020-05-21T11:46:56.574" v="1937"/>
          <ac:spMkLst>
            <pc:docMk/>
            <pc:sldMk cId="3327383233" sldId="321"/>
            <ac:spMk id="11" creationId="{32D469BC-BA7F-4CB1-972A-86DE51F7DFBA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4.341" v="1976" actId="20577"/>
          <ac:spMkLst>
            <pc:docMk/>
            <pc:sldMk cId="3327383233" sldId="321"/>
            <ac:spMk id="13" creationId="{021F10CC-C7B5-49FB-846C-6ED651E1007B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3.013" v="1967" actId="20577"/>
          <ac:spMkLst>
            <pc:docMk/>
            <pc:sldMk cId="3327383233" sldId="321"/>
            <ac:spMk id="15" creationId="{D2979AA6-EF0C-4313-957E-09CEEFACB9AF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6.403" v="1970" actId="20577"/>
          <ac:spMkLst>
            <pc:docMk/>
            <pc:sldMk cId="3327383233" sldId="321"/>
            <ac:spMk id="17" creationId="{D420447A-C643-4E65-8855-043E8DCBC323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0.544" v="1973" actId="20577"/>
          <ac:spMkLst>
            <pc:docMk/>
            <pc:sldMk cId="3327383233" sldId="321"/>
            <ac:spMk id="19" creationId="{77B12081-A746-4FEB-A17B-83CE6FEDB2AD}"/>
          </ac:spMkLst>
        </pc:spChg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11:56:06.439" v="2094" actId="1076"/>
        <pc:sldMkLst>
          <pc:docMk/>
          <pc:sldMk cId="3014501523" sldId="322"/>
        </pc:sldMkLst>
        <pc:spChg chg="add del">
          <ac:chgData name="内田 陽子" userId="S::yoko_uchida@jpfgojp.onmicrosoft.com::3ba88787-b8da-4fc8-a417-83f627a88c5e" providerId="AD" clId="Web-{1ED26659-D6BD-3ADF-C041-5625FD9686EA}" dt="2020-05-21T11:50:53.295" v="2000"/>
          <ac:spMkLst>
            <pc:docMk/>
            <pc:sldMk cId="3014501523" sldId="322"/>
            <ac:spMk id="2" creationId="{0E42C6F2-EC7B-4610-A4E7-945DA97C39C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4:30.719" v="2064" actId="20577"/>
          <ac:spMkLst>
            <pc:docMk/>
            <pc:sldMk cId="3014501523" sldId="3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29.704" v="2076" actId="20577"/>
          <ac:spMkLst>
            <pc:docMk/>
            <pc:sldMk cId="3014501523" sldId="322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6:06.439" v="2094" actId="1076"/>
          <ac:spMkLst>
            <pc:docMk/>
            <pc:sldMk cId="3014501523" sldId="322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35.173" v="2077" actId="20577"/>
          <ac:spMkLst>
            <pc:docMk/>
            <pc:sldMk cId="3014501523" sldId="322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1.423" v="2086" actId="20577"/>
          <ac:spMkLst>
            <pc:docMk/>
            <pc:sldMk cId="3014501523" sldId="322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8.783" v="2091" actId="20577"/>
          <ac:spMkLst>
            <pc:docMk/>
            <pc:sldMk cId="3014501523" sldId="322"/>
            <ac:spMk id="17" creationId="{D420447A-C643-4E65-8855-043E8DCBC323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01:47.599" v="2187" actId="20577"/>
        <pc:sldMkLst>
          <pc:docMk/>
          <pc:sldMk cId="3534561346" sldId="323"/>
        </pc:sldMkLst>
        <pc:spChg chg="mod">
          <ac:chgData name="内田 陽子" userId="S::yoko_uchida@jpfgojp.onmicrosoft.com::3ba88787-b8da-4fc8-a417-83f627a88c5e" providerId="AD" clId="Web-{1ED26659-D6BD-3ADF-C041-5625FD9686EA}" dt="2020-05-21T12:01:47.599" v="2187" actId="20577"/>
          <ac:spMkLst>
            <pc:docMk/>
            <pc:sldMk cId="3534561346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36.504" v="2162" actId="20577"/>
          <ac:spMkLst>
            <pc:docMk/>
            <pc:sldMk cId="3534561346" sldId="323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23.286" v="2181" actId="1076"/>
          <ac:spMkLst>
            <pc:docMk/>
            <pc:sldMk cId="3534561346" sldId="323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53.817" v="2165" actId="20577"/>
          <ac:spMkLst>
            <pc:docMk/>
            <pc:sldMk cId="3534561346" sldId="323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04.692" v="2172" actId="20577"/>
          <ac:spMkLst>
            <pc:docMk/>
            <pc:sldMk cId="3534561346" sldId="323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0.067" v="2175" actId="20577"/>
          <ac:spMkLst>
            <pc:docMk/>
            <pc:sldMk cId="3534561346" sldId="323"/>
            <ac:spMk id="17" creationId="{D420447A-C643-4E65-8855-043E8DCBC323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5.880" v="2178" actId="20577"/>
          <ac:spMkLst>
            <pc:docMk/>
            <pc:sldMk cId="3534561346" sldId="323"/>
            <ac:spMk id="19" creationId="{77B12081-A746-4FEB-A17B-83CE6FEDB2AD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12:06:13.367" v="2288" actId="20577"/>
        <pc:sldMkLst>
          <pc:docMk/>
          <pc:sldMk cId="2913188570" sldId="324"/>
        </pc:sldMkLst>
        <pc:spChg chg="mod">
          <ac:chgData name="内田 陽子" userId="S::yoko_uchida@jpfgojp.onmicrosoft.com::3ba88787-b8da-4fc8-a417-83f627a88c5e" providerId="AD" clId="Web-{1ED26659-D6BD-3ADF-C041-5625FD9686EA}" dt="2020-05-21T12:05:50.179" v="2261" actId="20577"/>
          <ac:spMkLst>
            <pc:docMk/>
            <pc:sldMk cId="2913188570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35.992" v="2260" actId="20577"/>
          <ac:spMkLst>
            <pc:docMk/>
            <pc:sldMk cId="2913188570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4:46.382" v="2239" actId="20577"/>
          <ac:spMkLst>
            <pc:docMk/>
            <pc:sldMk cId="2913188570" sldId="32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58.086" v="2266" actId="20577"/>
          <ac:spMkLst>
            <pc:docMk/>
            <pc:sldMk cId="2913188570" sldId="32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04.507" v="2273" actId="20577"/>
          <ac:spMkLst>
            <pc:docMk/>
            <pc:sldMk cId="2913188570" sldId="32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13.367" v="2288" actId="20577"/>
          <ac:spMkLst>
            <pc:docMk/>
            <pc:sldMk cId="2913188570" sldId="32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11:42.620" v="2403" actId="20577"/>
        <pc:sldMkLst>
          <pc:docMk/>
          <pc:sldMk cId="3661612823" sldId="325"/>
        </pc:sldMkLst>
        <pc:spChg chg="mod">
          <ac:chgData name="内田 陽子" userId="S::yoko_uchida@jpfgojp.onmicrosoft.com::3ba88787-b8da-4fc8-a417-83f627a88c5e" providerId="AD" clId="Web-{1ED26659-D6BD-3ADF-C041-5625FD9686EA}" dt="2020-05-21T12:11:07.995" v="2372" actId="20577"/>
          <ac:spMkLst>
            <pc:docMk/>
            <pc:sldMk cId="3661612823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5.557" v="2366" actId="20577"/>
          <ac:spMkLst>
            <pc:docMk/>
            <pc:sldMk cId="366161282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8.948" v="2388" actId="1076"/>
          <ac:spMkLst>
            <pc:docMk/>
            <pc:sldMk cId="3661612823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24.994" v="2355" actId="20577"/>
          <ac:spMkLst>
            <pc:docMk/>
            <pc:sldMk cId="3661612823" sldId="32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1.120" v="2385" actId="20577"/>
          <ac:spMkLst>
            <pc:docMk/>
            <pc:sldMk cId="3661612823" sldId="32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9.885" v="2367" actId="20577"/>
          <ac:spMkLst>
            <pc:docMk/>
            <pc:sldMk cId="3661612823" sldId="32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42.620" v="2403" actId="20577"/>
          <ac:spMkLst>
            <pc:docMk/>
            <pc:sldMk cId="3661612823" sldId="325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2:19:46.172" v="2497" actId="20577"/>
        <pc:sldMkLst>
          <pc:docMk/>
          <pc:sldMk cId="1883202049" sldId="326"/>
        </pc:sldMkLst>
        <pc:spChg chg="add del mod">
          <ac:chgData name="内田 陽子" userId="S::yoko_uchida@jpfgojp.onmicrosoft.com::3ba88787-b8da-4fc8-a417-83f627a88c5e" providerId="AD" clId="Web-{1ED26659-D6BD-3ADF-C041-5625FD9686EA}" dt="2020-05-21T12:16:47.404" v="2441"/>
          <ac:spMkLst>
            <pc:docMk/>
            <pc:sldMk cId="1883202049" sldId="326"/>
            <ac:spMk id="2" creationId="{DBC0B175-E036-4ABA-8CE2-C7BD076ABAD9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24.374" v="2455" actId="20577"/>
          <ac:spMkLst>
            <pc:docMk/>
            <pc:sldMk cId="1883202049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9:46.172" v="2497" actId="20577"/>
          <ac:spMkLst>
            <pc:docMk/>
            <pc:sldMk cId="1883202049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32.905" v="2456" actId="1076"/>
          <ac:spMkLst>
            <pc:docMk/>
            <pc:sldMk cId="1883202049" sldId="326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1ED26659-D6BD-3ADF-C041-5625FD9686EA}" dt="2020-05-21T12:16:54.842" v="2442" actId="1076"/>
          <ac:picMkLst>
            <pc:docMk/>
            <pc:sldMk cId="1883202049" sldId="326"/>
            <ac:picMk id="6" creationId="{00000000-0000-0000-0000-000000000000}"/>
          </ac:picMkLst>
        </pc:picChg>
      </pc:sldChg>
      <pc:sldChg chg="add del replId">
        <pc:chgData name="内田 陽子" userId="S::yoko_uchida@jpfgojp.onmicrosoft.com::3ba88787-b8da-4fc8-a417-83f627a88c5e" providerId="AD" clId="Web-{1ED26659-D6BD-3ADF-C041-5625FD9686EA}" dt="2020-05-21T12:12:21.917" v="2407"/>
        <pc:sldMkLst>
          <pc:docMk/>
          <pc:sldMk cId="3365424492" sldId="326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4:15.909" v="2631" actId="20577"/>
        <pc:sldMkLst>
          <pc:docMk/>
          <pc:sldMk cId="3932413905" sldId="327"/>
        </pc:sldMkLst>
        <pc:spChg chg="mod">
          <ac:chgData name="内田 陽子" userId="S::yoko_uchida@jpfgojp.onmicrosoft.com::3ba88787-b8da-4fc8-a417-83f627a88c5e" providerId="AD" clId="Web-{1ED26659-D6BD-3ADF-C041-5625FD9686EA}" dt="2020-05-21T12:22:53.533" v="2575" actId="20577"/>
          <ac:spMkLst>
            <pc:docMk/>
            <pc:sldMk cId="3932413905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2:45.330" v="2560" actId="20577"/>
          <ac:spMkLst>
            <pc:docMk/>
            <pc:sldMk cId="3932413905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1:56.017" v="2549" actId="20577"/>
          <ac:spMkLst>
            <pc:docMk/>
            <pc:sldMk cId="3932413905" sldId="32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10.346" v="2592" actId="20577"/>
          <ac:spMkLst>
            <pc:docMk/>
            <pc:sldMk cId="3932413905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28.705" v="2616" actId="20577"/>
          <ac:spMkLst>
            <pc:docMk/>
            <pc:sldMk cId="3932413905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4:15.909" v="2631" actId="20577"/>
          <ac:spMkLst>
            <pc:docMk/>
            <pc:sldMk cId="3932413905" sldId="327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12:24:30.846" v="2635"/>
        <pc:sldMkLst>
          <pc:docMk/>
          <pc:sldMk cId="2093180979" sldId="328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6:47.426" v="2681" actId="20577"/>
        <pc:sldMkLst>
          <pc:docMk/>
          <pc:sldMk cId="2850498870" sldId="328"/>
        </pc:sldMkLst>
        <pc:spChg chg="mod">
          <ac:chgData name="内田 陽子" userId="S::yoko_uchida@jpfgojp.onmicrosoft.com::3ba88787-b8da-4fc8-a417-83f627a88c5e" providerId="AD" clId="Web-{1ED26659-D6BD-3ADF-C041-5625FD9686EA}" dt="2020-05-21T12:26:47.426" v="2681" actId="20577"/>
          <ac:spMkLst>
            <pc:docMk/>
            <pc:sldMk cId="2850498870" sldId="32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5C373898-FB15-1173-EF50-51222AED3E13}"/>
    <pc:docChg chg="modSld">
      <pc:chgData name="内田 陽子" userId="S::yoko_uchida@jpfgojp.onmicrosoft.com::3ba88787-b8da-4fc8-a417-83f627a88c5e" providerId="AD" clId="Web-{5C373898-FB15-1173-EF50-51222AED3E13}" dt="2020-07-27T17:58:11.087" v="28" actId="20577"/>
      <pc:docMkLst>
        <pc:docMk/>
      </pc:docMkLst>
      <pc:sldChg chg="modSp">
        <pc:chgData name="内田 陽子" userId="S::yoko_uchida@jpfgojp.onmicrosoft.com::3ba88787-b8da-4fc8-a417-83f627a88c5e" providerId="AD" clId="Web-{5C373898-FB15-1173-EF50-51222AED3E13}" dt="2020-07-27T17:47:46.475" v="3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5C373898-FB15-1173-EF50-51222AED3E13}" dt="2020-07-27T17:47:46.475" v="3" actId="1076"/>
          <ac:spMkLst>
            <pc:docMk/>
            <pc:sldMk cId="27202902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C373898-FB15-1173-EF50-51222AED3E13}" dt="2020-07-27T17:58:11.087" v="28" actId="20577"/>
        <pc:sldMkLst>
          <pc:docMk/>
          <pc:sldMk cId="1634086106" sldId="362"/>
        </pc:sldMkLst>
        <pc:spChg chg="mod">
          <ac:chgData name="内田 陽子" userId="S::yoko_uchida@jpfgojp.onmicrosoft.com::3ba88787-b8da-4fc8-a417-83f627a88c5e" providerId="AD" clId="Web-{5C373898-FB15-1173-EF50-51222AED3E13}" dt="2020-07-27T17:58:11.087" v="28" actId="20577"/>
          <ac:spMkLst>
            <pc:docMk/>
            <pc:sldMk cId="1634086106" sldId="3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373898-FB15-1173-EF50-51222AED3E13}" dt="2020-07-27T17:49:33.616" v="18" actId="1076"/>
          <ac:spMkLst>
            <pc:docMk/>
            <pc:sldMk cId="1634086106" sldId="3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373898-FB15-1173-EF50-51222AED3E13}" dt="2020-07-27T17:49:42.616" v="20" actId="1076"/>
          <ac:spMkLst>
            <pc:docMk/>
            <pc:sldMk cId="1634086106" sldId="36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C373898-FB15-1173-EF50-51222AED3E13}" dt="2020-07-27T17:49:20.507" v="17" actId="1076"/>
        <pc:sldMkLst>
          <pc:docMk/>
          <pc:sldMk cId="167946772" sldId="363"/>
        </pc:sldMkLst>
        <pc:spChg chg="mod">
          <ac:chgData name="内田 陽子" userId="S::yoko_uchida@jpfgojp.onmicrosoft.com::3ba88787-b8da-4fc8-a417-83f627a88c5e" providerId="AD" clId="Web-{5C373898-FB15-1173-EF50-51222AED3E13}" dt="2020-07-27T17:49:16.507" v="16" actId="1076"/>
          <ac:spMkLst>
            <pc:docMk/>
            <pc:sldMk cId="167946772" sldId="3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373898-FB15-1173-EF50-51222AED3E13}" dt="2020-07-27T17:49:20.507" v="17" actId="1076"/>
          <ac:spMkLst>
            <pc:docMk/>
            <pc:sldMk cId="167946772" sldId="36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C373898-FB15-1173-EF50-51222AED3E13}" dt="2020-07-27T17:47:54.929" v="4" actId="1076"/>
        <pc:sldMkLst>
          <pc:docMk/>
          <pc:sldMk cId="2062529859" sldId="365"/>
        </pc:sldMkLst>
        <pc:spChg chg="mod">
          <ac:chgData name="内田 陽子" userId="S::yoko_uchida@jpfgojp.onmicrosoft.com::3ba88787-b8da-4fc8-a417-83f627a88c5e" providerId="AD" clId="Web-{5C373898-FB15-1173-EF50-51222AED3E13}" dt="2020-07-27T17:47:54.929" v="4" actId="1076"/>
          <ac:spMkLst>
            <pc:docMk/>
            <pc:sldMk cId="2062529859" sldId="36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5C373898-FB15-1173-EF50-51222AED3E13}" dt="2020-07-27T17:48:46.335" v="13"/>
        <pc:sldMkLst>
          <pc:docMk/>
          <pc:sldMk cId="3770457855" sldId="366"/>
        </pc:sldMkLst>
        <pc:spChg chg="add del">
          <ac:chgData name="内田 陽子" userId="S::yoko_uchida@jpfgojp.onmicrosoft.com::3ba88787-b8da-4fc8-a417-83f627a88c5e" providerId="AD" clId="Web-{5C373898-FB15-1173-EF50-51222AED3E13}" dt="2020-07-27T17:48:46.335" v="13"/>
          <ac:spMkLst>
            <pc:docMk/>
            <pc:sldMk cId="3770457855" sldId="366"/>
            <ac:spMk id="2" creationId="{2E1EA962-57F0-4BB9-90C1-56D0128778C2}"/>
          </ac:spMkLst>
        </pc:spChg>
        <pc:spChg chg="mod">
          <ac:chgData name="内田 陽子" userId="S::yoko_uchida@jpfgojp.onmicrosoft.com::3ba88787-b8da-4fc8-a417-83f627a88c5e" providerId="AD" clId="Web-{5C373898-FB15-1173-EF50-51222AED3E13}" dt="2020-07-27T17:48:41.538" v="11" actId="1076"/>
          <ac:spMkLst>
            <pc:docMk/>
            <pc:sldMk cId="37704578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373898-FB15-1173-EF50-51222AED3E13}" dt="2020-07-27T17:48:13.069" v="6" actId="1076"/>
          <ac:spMkLst>
            <pc:docMk/>
            <pc:sldMk cId="37704578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373898-FB15-1173-EF50-51222AED3E13}" dt="2020-07-27T17:48:41.538" v="12" actId="1076"/>
          <ac:spMkLst>
            <pc:docMk/>
            <pc:sldMk cId="3770457855" sldId="3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C373898-FB15-1173-EF50-51222AED3E13}" dt="2020-07-27T17:49:04.101" v="15" actId="1076"/>
        <pc:sldMkLst>
          <pc:docMk/>
          <pc:sldMk cId="889505520" sldId="367"/>
        </pc:sldMkLst>
        <pc:spChg chg="mod">
          <ac:chgData name="内田 陽子" userId="S::yoko_uchida@jpfgojp.onmicrosoft.com::3ba88787-b8da-4fc8-a417-83f627a88c5e" providerId="AD" clId="Web-{5C373898-FB15-1173-EF50-51222AED3E13}" dt="2020-07-27T17:49:04.101" v="15" actId="1076"/>
          <ac:spMkLst>
            <pc:docMk/>
            <pc:sldMk cId="889505520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C373898-FB15-1173-EF50-51222AED3E13}" dt="2020-07-27T17:48:55.663" v="14" actId="1076"/>
          <ac:spMkLst>
            <pc:docMk/>
            <pc:sldMk cId="889505520" sldId="36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C373898-FB15-1173-EF50-51222AED3E13}" dt="2020-07-27T17:30:28.485" v="0" actId="20577"/>
        <pc:sldMkLst>
          <pc:docMk/>
          <pc:sldMk cId="2892274343" sldId="385"/>
        </pc:sldMkLst>
        <pc:spChg chg="mod">
          <ac:chgData name="内田 陽子" userId="S::yoko_uchida@jpfgojp.onmicrosoft.com::3ba88787-b8da-4fc8-a417-83f627a88c5e" providerId="AD" clId="Web-{5C373898-FB15-1173-EF50-51222AED3E13}" dt="2020-07-27T17:30:28.485" v="0" actId="20577"/>
          <ac:spMkLst>
            <pc:docMk/>
            <pc:sldMk cId="2892274343" sldId="385"/>
            <ac:spMk id="3" creationId="{E0222A54-0EEB-4AA0-83C1-3E319CDEEA14}"/>
          </ac:spMkLst>
        </pc:spChg>
      </pc:sldChg>
    </pc:docChg>
  </pc:docChgLst>
  <pc:docChgLst>
    <pc:chgData name="佐藤 琴乃" userId="S::kotono_sato@jpfgojp.onmicrosoft.com::2230d9ee-5755-4738-bed6-b68085c1b120" providerId="AD" clId="Web-{9A602F51-A705-A2E5-DA8F-B55CC3755C4C}"/>
    <pc:docChg chg="modSld">
      <pc:chgData name="佐藤 琴乃" userId="S::kotono_sato@jpfgojp.onmicrosoft.com::2230d9ee-5755-4738-bed6-b68085c1b120" providerId="AD" clId="Web-{9A602F51-A705-A2E5-DA8F-B55CC3755C4C}" dt="2020-07-17T14:26:11.453" v="0" actId="1076"/>
      <pc:docMkLst>
        <pc:docMk/>
      </pc:docMkLst>
      <pc:sldChg chg="modSp">
        <pc:chgData name="佐藤 琴乃" userId="S::kotono_sato@jpfgojp.onmicrosoft.com::2230d9ee-5755-4738-bed6-b68085c1b120" providerId="AD" clId="Web-{9A602F51-A705-A2E5-DA8F-B55CC3755C4C}" dt="2020-07-17T14:26:11.453" v="0" actId="1076"/>
        <pc:sldMkLst>
          <pc:docMk/>
          <pc:sldMk cId="3418523720" sldId="356"/>
        </pc:sldMkLst>
        <pc:spChg chg="mod">
          <ac:chgData name="佐藤 琴乃" userId="S::kotono_sato@jpfgojp.onmicrosoft.com::2230d9ee-5755-4738-bed6-b68085c1b120" providerId="AD" clId="Web-{9A602F51-A705-A2E5-DA8F-B55CC3755C4C}" dt="2020-07-17T14:26:11.453" v="0" actId="1076"/>
          <ac:spMkLst>
            <pc:docMk/>
            <pc:sldMk cId="3418523720" sldId="356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DFB41D83-BC82-6C75-23B6-FBEF420948C4}"/>
    <pc:docChg chg="delSld">
      <pc:chgData name="内田 陽子" userId="S::yoko_uchida@jpfgojp.onmicrosoft.com::3ba88787-b8da-4fc8-a417-83f627a88c5e" providerId="AD" clId="Web-{DFB41D83-BC82-6C75-23B6-FBEF420948C4}" dt="2020-06-24T16:13:19.966" v="0"/>
      <pc:docMkLst>
        <pc:docMk/>
      </pc:docMkLst>
      <pc:sldChg chg="del">
        <pc:chgData name="内田 陽子" userId="S::yoko_uchida@jpfgojp.onmicrosoft.com::3ba88787-b8da-4fc8-a417-83f627a88c5e" providerId="AD" clId="Web-{DFB41D83-BC82-6C75-23B6-FBEF420948C4}" dt="2020-06-24T16:13:19.966" v="0"/>
        <pc:sldMkLst>
          <pc:docMk/>
          <pc:sldMk cId="132828092" sldId="348"/>
        </pc:sldMkLst>
      </pc:sldChg>
    </pc:docChg>
  </pc:docChgLst>
  <pc:docChgLst>
    <pc:chgData clId="Web-{1ED26659-D6BD-3ADF-C041-5625FD9686EA}"/>
    <pc:docChg chg="addSld">
      <pc:chgData name="" userId="" providerId="" clId="Web-{1ED26659-D6BD-3ADF-C041-5625FD9686EA}" dt="2020-05-21T05:08:41.388" v="0"/>
      <pc:docMkLst>
        <pc:docMk/>
      </pc:docMkLst>
      <pc:sldChg chg="add">
        <pc:chgData name="" userId="" providerId="" clId="Web-{1ED26659-D6BD-3ADF-C041-5625FD9686EA}" dt="2020-05-21T05:08:41.388" v="0"/>
        <pc:sldMkLst>
          <pc:docMk/>
          <pc:sldMk cId="4159904078" sldId="308"/>
        </pc:sldMkLst>
      </pc:sldChg>
    </pc:docChg>
  </pc:docChgLst>
  <pc:docChgLst>
    <pc:chgData name="佐藤 琴乃" userId="S::kotono_sato@jpfgojp.onmicrosoft.com::2230d9ee-5755-4738-bed6-b68085c1b120" providerId="AD" clId="Web-{7FA19117-C1C3-99A7-D0E8-2309CBCC55DC}"/>
    <pc:docChg chg="modSld">
      <pc:chgData name="佐藤 琴乃" userId="S::kotono_sato@jpfgojp.onmicrosoft.com::2230d9ee-5755-4738-bed6-b68085c1b120" providerId="AD" clId="Web-{7FA19117-C1C3-99A7-D0E8-2309CBCC55DC}" dt="2020-07-03T08:21:58.814" v="398" actId="20577"/>
      <pc:docMkLst>
        <pc:docMk/>
      </pc:docMkLst>
      <pc:sldChg chg="delSp modSp">
        <pc:chgData name="佐藤 琴乃" userId="S::kotono_sato@jpfgojp.onmicrosoft.com::2230d9ee-5755-4738-bed6-b68085c1b120" providerId="AD" clId="Web-{7FA19117-C1C3-99A7-D0E8-2309CBCC55DC}" dt="2020-07-03T08:08:21.949" v="78" actId="14100"/>
        <pc:sldMkLst>
          <pc:docMk/>
          <pc:sldMk cId="2720290243" sldId="278"/>
        </pc:sldMkLst>
        <pc:spChg chg="del">
          <ac:chgData name="佐藤 琴乃" userId="S::kotono_sato@jpfgojp.onmicrosoft.com::2230d9ee-5755-4738-bed6-b68085c1b120" providerId="AD" clId="Web-{7FA19117-C1C3-99A7-D0E8-2309CBCC55DC}" dt="2020-07-03T08:06:16.245" v="0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8:21.949" v="78" actId="14100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7:57.277" v="71" actId="20577"/>
          <ac:spMkLst>
            <pc:docMk/>
            <pc:sldMk cId="27202902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17.698" v="2"/>
          <ac:spMkLst>
            <pc:docMk/>
            <pc:sldMk cId="27202902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18.448" v="3"/>
          <ac:spMkLst>
            <pc:docMk/>
            <pc:sldMk cId="27202902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16.839" v="1"/>
          <ac:spMkLst>
            <pc:docMk/>
            <pc:sldMk cId="27202902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21:30.594" v="385" actId="20577"/>
        <pc:sldMkLst>
          <pc:docMk/>
          <pc:sldMk cId="3262405675" sldId="351"/>
        </pc:sldMkLst>
        <pc:spChg chg="del">
          <ac:chgData name="佐藤 琴乃" userId="S::kotono_sato@jpfgojp.onmicrosoft.com::2230d9ee-5755-4738-bed6-b68085c1b120" providerId="AD" clId="Web-{7FA19117-C1C3-99A7-D0E8-2309CBCC55DC}" dt="2020-07-03T08:07:40.667" v="62"/>
          <ac:spMkLst>
            <pc:docMk/>
            <pc:sldMk cId="3262405675" sldId="35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21:30.594" v="385" actId="20577"/>
          <ac:spMkLst>
            <pc:docMk/>
            <pc:sldMk cId="3262405675" sldId="35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21:12.531" v="380" actId="20577"/>
          <ac:spMkLst>
            <pc:docMk/>
            <pc:sldMk cId="3262405675" sldId="35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41.371" v="63"/>
          <ac:spMkLst>
            <pc:docMk/>
            <pc:sldMk cId="3262405675" sldId="35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39.792" v="61"/>
          <ac:spMkLst>
            <pc:docMk/>
            <pc:sldMk cId="3262405675" sldId="35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8:18.468" v="324" actId="20577"/>
        <pc:sldMkLst>
          <pc:docMk/>
          <pc:sldMk cId="2636018836" sldId="352"/>
        </pc:sldMkLst>
        <pc:spChg chg="del">
          <ac:chgData name="佐藤 琴乃" userId="S::kotono_sato@jpfgojp.onmicrosoft.com::2230d9ee-5755-4738-bed6-b68085c1b120" providerId="AD" clId="Web-{7FA19117-C1C3-99A7-D0E8-2309CBCC55DC}" dt="2020-07-03T08:07:30.464" v="54"/>
          <ac:spMkLst>
            <pc:docMk/>
            <pc:sldMk cId="2636018836" sldId="35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8:18.468" v="324" actId="20577"/>
          <ac:spMkLst>
            <pc:docMk/>
            <pc:sldMk cId="2636018836" sldId="35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8:02.562" v="314" actId="20577"/>
          <ac:spMkLst>
            <pc:docMk/>
            <pc:sldMk cId="2636018836" sldId="35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30.964" v="55"/>
          <ac:spMkLst>
            <pc:docMk/>
            <pc:sldMk cId="2636018836" sldId="35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31.433" v="56"/>
          <ac:spMkLst>
            <pc:docMk/>
            <pc:sldMk cId="2636018836" sldId="35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29.995" v="53"/>
          <ac:spMkLst>
            <pc:docMk/>
            <pc:sldMk cId="2636018836" sldId="35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7:52.390" v="306" actId="20577"/>
        <pc:sldMkLst>
          <pc:docMk/>
          <pc:sldMk cId="3310383559" sldId="353"/>
        </pc:sldMkLst>
        <pc:spChg chg="mod">
          <ac:chgData name="佐藤 琴乃" userId="S::kotono_sato@jpfgojp.onmicrosoft.com::2230d9ee-5755-4738-bed6-b68085c1b120" providerId="AD" clId="Web-{7FA19117-C1C3-99A7-D0E8-2309CBCC55DC}" dt="2020-07-03T08:17:31.593" v="303" actId="14100"/>
          <ac:spMkLst>
            <pc:docMk/>
            <pc:sldMk cId="3310383559" sldId="35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7:52.390" v="306" actId="20577"/>
          <ac:spMkLst>
            <pc:docMk/>
            <pc:sldMk cId="3310383559" sldId="353"/>
            <ac:spMk id="5" creationId="{5E8121A8-A0FC-40EC-874B-2922931AA7F7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7:34.202" v="304" actId="1076"/>
          <ac:spMkLst>
            <pc:docMk/>
            <pc:sldMk cId="3310383559" sldId="35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27.167" v="51"/>
          <ac:spMkLst>
            <pc:docMk/>
            <pc:sldMk cId="3310383559" sldId="353"/>
            <ac:spMk id="8" creationId="{EA65BF9B-325B-4E69-99F5-FF540E4A48F1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28.214" v="52"/>
          <ac:spMkLst>
            <pc:docMk/>
            <pc:sldMk cId="3310383559" sldId="353"/>
            <ac:spMk id="10" creationId="{9A12C887-F2A3-44AE-B14D-889C875FFA4A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6:43.077" v="282" actId="20577"/>
        <pc:sldMkLst>
          <pc:docMk/>
          <pc:sldMk cId="1514020882" sldId="354"/>
        </pc:sldMkLst>
        <pc:spChg chg="del">
          <ac:chgData name="佐藤 琴乃" userId="S::kotono_sato@jpfgojp.onmicrosoft.com::2230d9ee-5755-4738-bed6-b68085c1b120" providerId="AD" clId="Web-{7FA19117-C1C3-99A7-D0E8-2309CBCC55DC}" dt="2020-07-03T08:07:19.949" v="48"/>
          <ac:spMkLst>
            <pc:docMk/>
            <pc:sldMk cId="1514020882" sldId="35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6:43.077" v="282" actId="20577"/>
          <ac:spMkLst>
            <pc:docMk/>
            <pc:sldMk cId="1514020882" sldId="35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6:22.545" v="270" actId="20577"/>
          <ac:spMkLst>
            <pc:docMk/>
            <pc:sldMk cId="1514020882" sldId="354"/>
            <ac:spMk id="5" creationId="{5E8121A8-A0FC-40EC-874B-2922931AA7F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20.542" v="49"/>
          <ac:spMkLst>
            <pc:docMk/>
            <pc:sldMk cId="1514020882" sldId="35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22.230" v="50"/>
          <ac:spMkLst>
            <pc:docMk/>
            <pc:sldMk cId="1514020882" sldId="354"/>
            <ac:spMk id="10" creationId="{9A12C887-F2A3-44AE-B14D-889C875FFA4A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9:20.718" v="346" actId="20577"/>
        <pc:sldMkLst>
          <pc:docMk/>
          <pc:sldMk cId="2011332717" sldId="355"/>
        </pc:sldMkLst>
        <pc:spChg chg="mod">
          <ac:chgData name="佐藤 琴乃" userId="S::kotono_sato@jpfgojp.onmicrosoft.com::2230d9ee-5755-4738-bed6-b68085c1b120" providerId="AD" clId="Web-{7FA19117-C1C3-99A7-D0E8-2309CBCC55DC}" dt="2020-07-03T08:19:20.718" v="346" actId="20577"/>
          <ac:spMkLst>
            <pc:docMk/>
            <pc:sldMk cId="2011332717" sldId="35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9:06.265" v="337" actId="20577"/>
          <ac:spMkLst>
            <pc:docMk/>
            <pc:sldMk cId="2011332717" sldId="35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6:13.608" v="268" actId="20577"/>
        <pc:sldMkLst>
          <pc:docMk/>
          <pc:sldMk cId="3418523720" sldId="356"/>
        </pc:sldMkLst>
        <pc:spChg chg="del">
          <ac:chgData name="佐藤 琴乃" userId="S::kotono_sato@jpfgojp.onmicrosoft.com::2230d9ee-5755-4738-bed6-b68085c1b120" providerId="AD" clId="Web-{7FA19117-C1C3-99A7-D0E8-2309CBCC55DC}" dt="2020-07-03T08:07:17.933" v="47"/>
          <ac:spMkLst>
            <pc:docMk/>
            <pc:sldMk cId="3418523720" sldId="35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6:13.608" v="268" actId="20577"/>
          <ac:spMkLst>
            <pc:docMk/>
            <pc:sldMk cId="3418523720" sldId="35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5:55.889" v="263" actId="20577"/>
          <ac:spMkLst>
            <pc:docMk/>
            <pc:sldMk cId="3418523720" sldId="35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16.917" v="46"/>
          <ac:spMkLst>
            <pc:docMk/>
            <pc:sldMk cId="3418523720" sldId="35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15.480" v="45"/>
          <ac:spMkLst>
            <pc:docMk/>
            <pc:sldMk cId="3418523720" sldId="35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2:51.733" v="195" actId="20577"/>
        <pc:sldMkLst>
          <pc:docMk/>
          <pc:sldMk cId="3682230852" sldId="357"/>
        </pc:sldMkLst>
        <pc:spChg chg="del">
          <ac:chgData name="佐藤 琴乃" userId="S::kotono_sato@jpfgojp.onmicrosoft.com::2230d9ee-5755-4738-bed6-b68085c1b120" providerId="AD" clId="Web-{7FA19117-C1C3-99A7-D0E8-2309CBCC55DC}" dt="2020-07-03T08:06:49.683" v="24"/>
          <ac:spMkLst>
            <pc:docMk/>
            <pc:sldMk cId="3682230852" sldId="35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2:51.733" v="195" actId="20577"/>
          <ac:spMkLst>
            <pc:docMk/>
            <pc:sldMk cId="3682230852" sldId="35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2:37.388" v="190" actId="20577"/>
          <ac:spMkLst>
            <pc:docMk/>
            <pc:sldMk cId="3682230852" sldId="357"/>
            <ac:spMk id="5" creationId="{5E8121A8-A0FC-40EC-874B-2922931AA7F7}"/>
          </ac:spMkLst>
        </pc:spChg>
        <pc:spChg chg="del mod">
          <ac:chgData name="佐藤 琴乃" userId="S::kotono_sato@jpfgojp.onmicrosoft.com::2230d9ee-5755-4738-bed6-b68085c1b120" providerId="AD" clId="Web-{7FA19117-C1C3-99A7-D0E8-2309CBCC55DC}" dt="2020-07-03T08:06:52.886" v="28"/>
          <ac:spMkLst>
            <pc:docMk/>
            <pc:sldMk cId="3682230852" sldId="35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53.745" v="29"/>
          <ac:spMkLst>
            <pc:docMk/>
            <pc:sldMk cId="3682230852" sldId="35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52.245" v="27"/>
          <ac:spMkLst>
            <pc:docMk/>
            <pc:sldMk cId="3682230852" sldId="35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7:06.608" v="294" actId="20577"/>
        <pc:sldMkLst>
          <pc:docMk/>
          <pc:sldMk cId="1860485094" sldId="359"/>
        </pc:sldMkLst>
        <pc:spChg chg="mod">
          <ac:chgData name="佐藤 琴乃" userId="S::kotono_sato@jpfgojp.onmicrosoft.com::2230d9ee-5755-4738-bed6-b68085c1b120" providerId="AD" clId="Web-{7FA19117-C1C3-99A7-D0E8-2309CBCC55DC}" dt="2020-07-03T08:17:06.608" v="294" actId="20577"/>
          <ac:spMkLst>
            <pc:docMk/>
            <pc:sldMk cId="1860485094" sldId="35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6:47.389" v="289" actId="20577"/>
          <ac:spMkLst>
            <pc:docMk/>
            <pc:sldMk cId="1860485094" sldId="35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2:00.700" v="173" actId="20577"/>
        <pc:sldMkLst>
          <pc:docMk/>
          <pc:sldMk cId="851215541" sldId="360"/>
        </pc:sldMkLst>
        <pc:spChg chg="mod">
          <ac:chgData name="佐藤 琴乃" userId="S::kotono_sato@jpfgojp.onmicrosoft.com::2230d9ee-5755-4738-bed6-b68085c1b120" providerId="AD" clId="Web-{7FA19117-C1C3-99A7-D0E8-2309CBCC55DC}" dt="2020-07-03T08:12:00.700" v="173" actId="20577"/>
          <ac:spMkLst>
            <pc:docMk/>
            <pc:sldMk cId="851215541" sldId="36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1:44.653" v="170" actId="20577"/>
          <ac:spMkLst>
            <pc:docMk/>
            <pc:sldMk cId="851215541" sldId="360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2:29.997" v="188" actId="20577"/>
        <pc:sldMkLst>
          <pc:docMk/>
          <pc:sldMk cId="3094057765" sldId="361"/>
        </pc:sldMkLst>
        <pc:spChg chg="del">
          <ac:chgData name="佐藤 琴乃" userId="S::kotono_sato@jpfgojp.onmicrosoft.com::2230d9ee-5755-4738-bed6-b68085c1b120" providerId="AD" clId="Web-{7FA19117-C1C3-99A7-D0E8-2309CBCC55DC}" dt="2020-07-03T08:12:10.138" v="181"/>
          <ac:spMkLst>
            <pc:docMk/>
            <pc:sldMk cId="3094057765" sldId="36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2:29.997" v="188" actId="20577"/>
          <ac:spMkLst>
            <pc:docMk/>
            <pc:sldMk cId="3094057765" sldId="36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2:08.747" v="180" actId="20577"/>
          <ac:spMkLst>
            <pc:docMk/>
            <pc:sldMk cId="3094057765" sldId="36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12:11.903" v="182"/>
          <ac:spMkLst>
            <pc:docMk/>
            <pc:sldMk cId="3094057765" sldId="361"/>
            <ac:spMk id="9" creationId="{48920A6D-E990-4345-B2E9-6CEDA0026157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0:45.340" v="137" actId="20577"/>
        <pc:sldMkLst>
          <pc:docMk/>
          <pc:sldMk cId="1634086106" sldId="362"/>
        </pc:sldMkLst>
        <pc:spChg chg="del">
          <ac:chgData name="佐藤 琴乃" userId="S::kotono_sato@jpfgojp.onmicrosoft.com::2230d9ee-5755-4738-bed6-b68085c1b120" providerId="AD" clId="Web-{7FA19117-C1C3-99A7-D0E8-2309CBCC55DC}" dt="2020-07-03T08:06:31.479" v="13"/>
          <ac:spMkLst>
            <pc:docMk/>
            <pc:sldMk cId="1634086106" sldId="36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0:45.340" v="137" actId="20577"/>
          <ac:spMkLst>
            <pc:docMk/>
            <pc:sldMk cId="1634086106" sldId="36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0:28.856" v="132" actId="20577"/>
          <ac:spMkLst>
            <pc:docMk/>
            <pc:sldMk cId="1634086106" sldId="36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32.026" v="14"/>
          <ac:spMkLst>
            <pc:docMk/>
            <pc:sldMk cId="1634086106" sldId="362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32.964" v="16"/>
          <ac:spMkLst>
            <pc:docMk/>
            <pc:sldMk cId="1634086106" sldId="362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32.386" v="15"/>
          <ac:spMkLst>
            <pc:docMk/>
            <pc:sldMk cId="1634086106" sldId="362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0:18.778" v="128" actId="20577"/>
        <pc:sldMkLst>
          <pc:docMk/>
          <pc:sldMk cId="167946772" sldId="363"/>
        </pc:sldMkLst>
        <pc:spChg chg="mod">
          <ac:chgData name="佐藤 琴乃" userId="S::kotono_sato@jpfgojp.onmicrosoft.com::2230d9ee-5755-4738-bed6-b68085c1b120" providerId="AD" clId="Web-{7FA19117-C1C3-99A7-D0E8-2309CBCC55DC}" dt="2020-07-03T08:10:18.778" v="128" actId="20577"/>
          <ac:spMkLst>
            <pc:docMk/>
            <pc:sldMk cId="167946772" sldId="36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0:03.137" v="124" actId="20577"/>
          <ac:spMkLst>
            <pc:docMk/>
            <pc:sldMk cId="167946772" sldId="36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30.198" v="12"/>
          <ac:spMkLst>
            <pc:docMk/>
            <pc:sldMk cId="167946772" sldId="363"/>
            <ac:spMk id="9" creationId="{48920A6D-E990-4345-B2E9-6CEDA0026157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09:01.558" v="94" actId="1076"/>
        <pc:sldMkLst>
          <pc:docMk/>
          <pc:sldMk cId="2062529859" sldId="365"/>
        </pc:sldMkLst>
        <pc:spChg chg="del mod">
          <ac:chgData name="佐藤 琴乃" userId="S::kotono_sato@jpfgojp.onmicrosoft.com::2230d9ee-5755-4738-bed6-b68085c1b120" providerId="AD" clId="Web-{7FA19117-C1C3-99A7-D0E8-2309CBCC55DC}" dt="2020-07-03T08:06:24.464" v="11"/>
          <ac:spMkLst>
            <pc:docMk/>
            <pc:sldMk cId="2062529859" sldId="36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8:59.074" v="93" actId="1076"/>
          <ac:spMkLst>
            <pc:docMk/>
            <pc:sldMk cId="2062529859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8:28.902" v="85" actId="20577"/>
          <ac:spMkLst>
            <pc:docMk/>
            <pc:sldMk cId="2062529859" sldId="36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9:01.558" v="94" actId="1076"/>
          <ac:spMkLst>
            <pc:docMk/>
            <pc:sldMk cId="2062529859" sldId="36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20.964" v="6"/>
          <ac:spMkLst>
            <pc:docMk/>
            <pc:sldMk cId="2062529859" sldId="365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7FA19117-C1C3-99A7-D0E8-2309CBCC55DC}" dt="2020-07-03T08:06:23.636" v="10"/>
          <ac:spMkLst>
            <pc:docMk/>
            <pc:sldMk cId="2062529859" sldId="36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23.042" v="9"/>
          <ac:spMkLst>
            <pc:docMk/>
            <pc:sldMk cId="2062529859" sldId="365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09:33.559" v="106" actId="1076"/>
        <pc:sldMkLst>
          <pc:docMk/>
          <pc:sldMk cId="3770457855" sldId="366"/>
        </pc:sldMkLst>
        <pc:spChg chg="mod">
          <ac:chgData name="佐藤 琴乃" userId="S::kotono_sato@jpfgojp.onmicrosoft.com::2230d9ee-5755-4738-bed6-b68085c1b120" providerId="AD" clId="Web-{7FA19117-C1C3-99A7-D0E8-2309CBCC55DC}" dt="2020-07-03T08:09:31.824" v="105" actId="14100"/>
          <ac:spMkLst>
            <pc:docMk/>
            <pc:sldMk cId="3770457855" sldId="3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9:10.777" v="97" actId="20577"/>
          <ac:spMkLst>
            <pc:docMk/>
            <pc:sldMk cId="3770457855" sldId="36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9:33.559" v="106" actId="1076"/>
          <ac:spMkLst>
            <pc:docMk/>
            <pc:sldMk cId="3770457855" sldId="366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09:56.856" v="117" actId="20577"/>
        <pc:sldMkLst>
          <pc:docMk/>
          <pc:sldMk cId="889505520" sldId="367"/>
        </pc:sldMkLst>
        <pc:spChg chg="mod">
          <ac:chgData name="佐藤 琴乃" userId="S::kotono_sato@jpfgojp.onmicrosoft.com::2230d9ee-5755-4738-bed6-b68085c1b120" providerId="AD" clId="Web-{7FA19117-C1C3-99A7-D0E8-2309CBCC55DC}" dt="2020-07-03T08:09:56.856" v="117" actId="20577"/>
          <ac:spMkLst>
            <pc:docMk/>
            <pc:sldMk cId="889505520" sldId="36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09:42.043" v="112" actId="20577"/>
          <ac:spMkLst>
            <pc:docMk/>
            <pc:sldMk cId="889505520" sldId="367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1:06.809" v="152" actId="1076"/>
        <pc:sldMkLst>
          <pc:docMk/>
          <pc:sldMk cId="3293147986" sldId="368"/>
        </pc:sldMkLst>
        <pc:spChg chg="del">
          <ac:chgData name="佐藤 琴乃" userId="S::kotono_sato@jpfgojp.onmicrosoft.com::2230d9ee-5755-4738-bed6-b68085c1b120" providerId="AD" clId="Web-{7FA19117-C1C3-99A7-D0E8-2309CBCC55DC}" dt="2020-07-03T08:06:36.839" v="17"/>
          <ac:spMkLst>
            <pc:docMk/>
            <pc:sldMk cId="3293147986" sldId="36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1:05.544" v="151" actId="20577"/>
          <ac:spMkLst>
            <pc:docMk/>
            <pc:sldMk cId="3293147986" sldId="36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0:53.372" v="144" actId="20577"/>
          <ac:spMkLst>
            <pc:docMk/>
            <pc:sldMk cId="3293147986" sldId="36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1:06.809" v="152" actId="1076"/>
          <ac:spMkLst>
            <pc:docMk/>
            <pc:sldMk cId="3293147986" sldId="36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37.355" v="18"/>
          <ac:spMkLst>
            <pc:docMk/>
            <pc:sldMk cId="3293147986" sldId="368"/>
            <ac:spMk id="12" creationId="{FDF45B26-2467-4FFE-B55D-7C61FBE78DDD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1:34.466" v="167" actId="20577"/>
        <pc:sldMkLst>
          <pc:docMk/>
          <pc:sldMk cId="2724557504" sldId="369"/>
        </pc:sldMkLst>
        <pc:spChg chg="del">
          <ac:chgData name="佐藤 琴乃" userId="S::kotono_sato@jpfgojp.onmicrosoft.com::2230d9ee-5755-4738-bed6-b68085c1b120" providerId="AD" clId="Web-{7FA19117-C1C3-99A7-D0E8-2309CBCC55DC}" dt="2020-07-03T08:06:40.042" v="19"/>
          <ac:spMkLst>
            <pc:docMk/>
            <pc:sldMk cId="2724557504" sldId="36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1:34.466" v="167" actId="20577"/>
          <ac:spMkLst>
            <pc:docMk/>
            <pc:sldMk cId="2724557504" sldId="36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1:14.012" v="159" actId="20577"/>
          <ac:spMkLst>
            <pc:docMk/>
            <pc:sldMk cId="2724557504" sldId="36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40.651" v="20"/>
          <ac:spMkLst>
            <pc:docMk/>
            <pc:sldMk cId="2724557504" sldId="369"/>
            <ac:spMk id="8" creationId="{9B4C5335-B755-425B-B15C-757210213E6B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40.995" v="21"/>
          <ac:spMkLst>
            <pc:docMk/>
            <pc:sldMk cId="2724557504" sldId="369"/>
            <ac:spMk id="9" creationId="{E4D57B53-CD35-4969-94A7-9434A3592815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44.011" v="23"/>
          <ac:spMkLst>
            <pc:docMk/>
            <pc:sldMk cId="2724557504" sldId="369"/>
            <ac:spMk id="10" creationId="{291CD70B-866D-4E1E-8B6D-B9CAA52CE8C5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3:02.638" v="201" actId="20577"/>
        <pc:sldMkLst>
          <pc:docMk/>
          <pc:sldMk cId="3332502200" sldId="370"/>
        </pc:sldMkLst>
        <pc:spChg chg="del">
          <ac:chgData name="佐藤 琴乃" userId="S::kotono_sato@jpfgojp.onmicrosoft.com::2230d9ee-5755-4738-bed6-b68085c1b120" providerId="AD" clId="Web-{7FA19117-C1C3-99A7-D0E8-2309CBCC55DC}" dt="2020-07-03T08:06:55.448" v="30"/>
          <ac:spMkLst>
            <pc:docMk/>
            <pc:sldMk cId="3332502200" sldId="37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3:02.638" v="201" actId="20577"/>
          <ac:spMkLst>
            <pc:docMk/>
            <pc:sldMk cId="3332502200" sldId="37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2:58.826" v="197" actId="20577"/>
          <ac:spMkLst>
            <pc:docMk/>
            <pc:sldMk cId="3332502200" sldId="370"/>
            <ac:spMk id="5" creationId="{5E8121A8-A0FC-40EC-874B-2922931AA7F7}"/>
          </ac:spMkLst>
        </pc:spChg>
        <pc:spChg chg="del mod">
          <ac:chgData name="佐藤 琴乃" userId="S::kotono_sato@jpfgojp.onmicrosoft.com::2230d9ee-5755-4738-bed6-b68085c1b120" providerId="AD" clId="Web-{7FA19117-C1C3-99A7-D0E8-2309CBCC55DC}" dt="2020-07-03T08:06:58.980" v="37"/>
          <ac:spMkLst>
            <pc:docMk/>
            <pc:sldMk cId="3332502200" sldId="3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57.448" v="34"/>
          <ac:spMkLst>
            <pc:docMk/>
            <pc:sldMk cId="3332502200" sldId="37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6:56.995" v="33"/>
          <ac:spMkLst>
            <pc:docMk/>
            <pc:sldMk cId="3332502200" sldId="37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3:40.263" v="210" actId="20577"/>
        <pc:sldMkLst>
          <pc:docMk/>
          <pc:sldMk cId="651097435" sldId="371"/>
        </pc:sldMkLst>
        <pc:spChg chg="mod">
          <ac:chgData name="佐藤 琴乃" userId="S::kotono_sato@jpfgojp.onmicrosoft.com::2230d9ee-5755-4738-bed6-b68085c1b120" providerId="AD" clId="Web-{7FA19117-C1C3-99A7-D0E8-2309CBCC55DC}" dt="2020-07-03T08:13:40.263" v="210" actId="20577"/>
          <ac:spMkLst>
            <pc:docMk/>
            <pc:sldMk cId="651097435" sldId="37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3:16.294" v="204" actId="20577"/>
          <ac:spMkLst>
            <pc:docMk/>
            <pc:sldMk cId="651097435" sldId="371"/>
            <ac:spMk id="5" creationId="{5E8121A8-A0FC-40EC-874B-2922931AA7F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02.339" v="38"/>
          <ac:spMkLst>
            <pc:docMk/>
            <pc:sldMk cId="651097435" sldId="371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4:02.295" v="223" actId="20577"/>
        <pc:sldMkLst>
          <pc:docMk/>
          <pc:sldMk cId="367054964" sldId="372"/>
        </pc:sldMkLst>
        <pc:spChg chg="mod">
          <ac:chgData name="佐藤 琴乃" userId="S::kotono_sato@jpfgojp.onmicrosoft.com::2230d9ee-5755-4738-bed6-b68085c1b120" providerId="AD" clId="Web-{7FA19117-C1C3-99A7-D0E8-2309CBCC55DC}" dt="2020-07-03T08:14:02.295" v="223" actId="20577"/>
          <ac:spMkLst>
            <pc:docMk/>
            <pc:sldMk cId="367054964" sldId="37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3:49.154" v="218" actId="20577"/>
          <ac:spMkLst>
            <pc:docMk/>
            <pc:sldMk cId="367054964" sldId="37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4:24.123" v="229" actId="20577"/>
        <pc:sldMkLst>
          <pc:docMk/>
          <pc:sldMk cId="3765921300" sldId="373"/>
        </pc:sldMkLst>
        <pc:spChg chg="mod">
          <ac:chgData name="佐藤 琴乃" userId="S::kotono_sato@jpfgojp.onmicrosoft.com::2230d9ee-5755-4738-bed6-b68085c1b120" providerId="AD" clId="Web-{7FA19117-C1C3-99A7-D0E8-2309CBCC55DC}" dt="2020-07-03T08:14:24.123" v="229" actId="20577"/>
          <ac:spMkLst>
            <pc:docMk/>
            <pc:sldMk cId="3765921300" sldId="3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4:13.779" v="226" actId="20577"/>
          <ac:spMkLst>
            <pc:docMk/>
            <pc:sldMk cId="3765921300" sldId="373"/>
            <ac:spMk id="5" creationId="{5E8121A8-A0FC-40EC-874B-2922931AA7F7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4:45.498" v="242" actId="20577"/>
        <pc:sldMkLst>
          <pc:docMk/>
          <pc:sldMk cId="2274519952" sldId="374"/>
        </pc:sldMkLst>
        <pc:spChg chg="del">
          <ac:chgData name="佐藤 琴乃" userId="S::kotono_sato@jpfgojp.onmicrosoft.com::2230d9ee-5755-4738-bed6-b68085c1b120" providerId="AD" clId="Web-{7FA19117-C1C3-99A7-D0E8-2309CBCC55DC}" dt="2020-07-03T08:07:06.511" v="40"/>
          <ac:spMkLst>
            <pc:docMk/>
            <pc:sldMk cId="2274519952" sldId="37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4:45.498" v="242" actId="20577"/>
          <ac:spMkLst>
            <pc:docMk/>
            <pc:sldMk cId="2274519952" sldId="3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4:32.920" v="237" actId="20577"/>
          <ac:spMkLst>
            <pc:docMk/>
            <pc:sldMk cId="2274519952" sldId="37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05.839" v="39"/>
          <ac:spMkLst>
            <pc:docMk/>
            <pc:sldMk cId="2274519952" sldId="374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07.277" v="42"/>
          <ac:spMkLst>
            <pc:docMk/>
            <pc:sldMk cId="2274519952" sldId="374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06.855" v="41"/>
          <ac:spMkLst>
            <pc:docMk/>
            <pc:sldMk cId="2274519952" sldId="374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5:06.670" v="250" actId="20577"/>
        <pc:sldMkLst>
          <pc:docMk/>
          <pc:sldMk cId="2236795719" sldId="375"/>
        </pc:sldMkLst>
        <pc:spChg chg="mod">
          <ac:chgData name="佐藤 琴乃" userId="S::kotono_sato@jpfgojp.onmicrosoft.com::2230d9ee-5755-4738-bed6-b68085c1b120" providerId="AD" clId="Web-{7FA19117-C1C3-99A7-D0E8-2309CBCC55DC}" dt="2020-07-03T08:15:06.670" v="250" actId="20577"/>
          <ac:spMkLst>
            <pc:docMk/>
            <pc:sldMk cId="2236795719" sldId="3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4:52.670" v="245" actId="20577"/>
          <ac:spMkLst>
            <pc:docMk/>
            <pc:sldMk cId="2236795719" sldId="3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09.042" v="43"/>
          <ac:spMkLst>
            <pc:docMk/>
            <pc:sldMk cId="2236795719" sldId="375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11.167" v="44"/>
          <ac:spMkLst>
            <pc:docMk/>
            <pc:sldMk cId="2236795719" sldId="375"/>
            <ac:spMk id="13" creationId="{13D74A20-8D6A-44E8-8B59-7E256A253E5A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5:31.686" v="257" actId="20577"/>
        <pc:sldMkLst>
          <pc:docMk/>
          <pc:sldMk cId="37345356" sldId="377"/>
        </pc:sldMkLst>
        <pc:spChg chg="mod">
          <ac:chgData name="佐藤 琴乃" userId="S::kotono_sato@jpfgojp.onmicrosoft.com::2230d9ee-5755-4738-bed6-b68085c1b120" providerId="AD" clId="Web-{7FA19117-C1C3-99A7-D0E8-2309CBCC55DC}" dt="2020-07-03T08:15:31.686" v="257" actId="20577"/>
          <ac:spMkLst>
            <pc:docMk/>
            <pc:sldMk cId="37345356" sldId="3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5:15.436" v="252" actId="20577"/>
          <ac:spMkLst>
            <pc:docMk/>
            <pc:sldMk cId="37345356" sldId="377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5:49.670" v="259" actId="20577"/>
        <pc:sldMkLst>
          <pc:docMk/>
          <pc:sldMk cId="3575879544" sldId="378"/>
        </pc:sldMkLst>
        <pc:spChg chg="mod">
          <ac:chgData name="佐藤 琴乃" userId="S::kotono_sato@jpfgojp.onmicrosoft.com::2230d9ee-5755-4738-bed6-b68085c1b120" providerId="AD" clId="Web-{7FA19117-C1C3-99A7-D0E8-2309CBCC55DC}" dt="2020-07-03T08:15:49.670" v="259" actId="20577"/>
          <ac:spMkLst>
            <pc:docMk/>
            <pc:sldMk cId="3575879544" sldId="37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18:55.640" v="333" actId="1076"/>
        <pc:sldMkLst>
          <pc:docMk/>
          <pc:sldMk cId="1512319872" sldId="379"/>
        </pc:sldMkLst>
        <pc:spChg chg="del">
          <ac:chgData name="佐藤 琴乃" userId="S::kotono_sato@jpfgojp.onmicrosoft.com::2230d9ee-5755-4738-bed6-b68085c1b120" providerId="AD" clId="Web-{7FA19117-C1C3-99A7-D0E8-2309CBCC55DC}" dt="2020-07-03T08:07:33.277" v="58"/>
          <ac:spMkLst>
            <pc:docMk/>
            <pc:sldMk cId="1512319872" sldId="3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8:53.796" v="332" actId="20577"/>
          <ac:spMkLst>
            <pc:docMk/>
            <pc:sldMk cId="1512319872" sldId="3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8:26.093" v="327" actId="20577"/>
          <ac:spMkLst>
            <pc:docMk/>
            <pc:sldMk cId="1512319872" sldId="37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8:55.640" v="333" actId="1076"/>
          <ac:spMkLst>
            <pc:docMk/>
            <pc:sldMk cId="1512319872" sldId="37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33.777" v="59"/>
          <ac:spMkLst>
            <pc:docMk/>
            <pc:sldMk cId="1512319872" sldId="37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34.230" v="60"/>
          <ac:spMkLst>
            <pc:docMk/>
            <pc:sldMk cId="1512319872" sldId="37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32.933" v="57"/>
          <ac:spMkLst>
            <pc:docMk/>
            <pc:sldMk cId="1512319872" sldId="379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19:47.531" v="353" actId="20577"/>
        <pc:sldMkLst>
          <pc:docMk/>
          <pc:sldMk cId="133452318" sldId="380"/>
        </pc:sldMkLst>
        <pc:spChg chg="mod">
          <ac:chgData name="佐藤 琴乃" userId="S::kotono_sato@jpfgojp.onmicrosoft.com::2230d9ee-5755-4738-bed6-b68085c1b120" providerId="AD" clId="Web-{7FA19117-C1C3-99A7-D0E8-2309CBCC55DC}" dt="2020-07-03T08:19:30.843" v="348" actId="20577"/>
          <ac:spMkLst>
            <pc:docMk/>
            <pc:sldMk cId="133452318" sldId="380"/>
            <ac:spMk id="2" creationId="{6FB52E1C-9F47-44C5-9D87-F82ABA25A3DD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19:47.531" v="353" actId="20577"/>
          <ac:spMkLst>
            <pc:docMk/>
            <pc:sldMk cId="133452318" sldId="380"/>
            <ac:spMk id="3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20:10.031" v="360" actId="20577"/>
        <pc:sldMkLst>
          <pc:docMk/>
          <pc:sldMk cId="264250237" sldId="381"/>
        </pc:sldMkLst>
        <pc:spChg chg="mod">
          <ac:chgData name="佐藤 琴乃" userId="S::kotono_sato@jpfgojp.onmicrosoft.com::2230d9ee-5755-4738-bed6-b68085c1b120" providerId="AD" clId="Web-{7FA19117-C1C3-99A7-D0E8-2309CBCC55DC}" dt="2020-07-03T08:19:56.437" v="355" actId="20577"/>
          <ac:spMkLst>
            <pc:docMk/>
            <pc:sldMk cId="264250237" sldId="381"/>
            <ac:spMk id="2" creationId="{6FB52E1C-9F47-44C5-9D87-F82ABA25A3DD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20:10.031" v="360" actId="20577"/>
          <ac:spMkLst>
            <pc:docMk/>
            <pc:sldMk cId="264250237" sldId="381"/>
            <ac:spMk id="3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20:35.766" v="366" actId="20577"/>
        <pc:sldMkLst>
          <pc:docMk/>
          <pc:sldMk cId="2448625111" sldId="382"/>
        </pc:sldMkLst>
        <pc:spChg chg="mod">
          <ac:chgData name="佐藤 琴乃" userId="S::kotono_sato@jpfgojp.onmicrosoft.com::2230d9ee-5755-4738-bed6-b68085c1b120" providerId="AD" clId="Web-{7FA19117-C1C3-99A7-D0E8-2309CBCC55DC}" dt="2020-07-03T08:20:35.766" v="366" actId="20577"/>
          <ac:spMkLst>
            <pc:docMk/>
            <pc:sldMk cId="2448625111" sldId="3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20:17.015" v="361" actId="20577"/>
          <ac:spMkLst>
            <pc:docMk/>
            <pc:sldMk cId="2448625111" sldId="382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7FA19117-C1C3-99A7-D0E8-2309CBCC55DC}" dt="2020-07-03T08:20:58.391" v="374" actId="20577"/>
        <pc:sldMkLst>
          <pc:docMk/>
          <pc:sldMk cId="3197361365" sldId="383"/>
        </pc:sldMkLst>
        <pc:spChg chg="mod">
          <ac:chgData name="佐藤 琴乃" userId="S::kotono_sato@jpfgojp.onmicrosoft.com::2230d9ee-5755-4738-bed6-b68085c1b120" providerId="AD" clId="Web-{7FA19117-C1C3-99A7-D0E8-2309CBCC55DC}" dt="2020-07-03T08:20:58.391" v="374" actId="20577"/>
          <ac:spMkLst>
            <pc:docMk/>
            <pc:sldMk cId="3197361365" sldId="3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20:43.969" v="368" actId="20577"/>
          <ac:spMkLst>
            <pc:docMk/>
            <pc:sldMk cId="3197361365" sldId="383"/>
            <ac:spMk id="5" creationId="{5E8121A8-A0FC-40EC-874B-2922931AA7F7}"/>
          </ac:spMkLst>
        </pc:spChg>
      </pc:sldChg>
      <pc:sldChg chg="delSp modSp">
        <pc:chgData name="佐藤 琴乃" userId="S::kotono_sato@jpfgojp.onmicrosoft.com::2230d9ee-5755-4738-bed6-b68085c1b120" providerId="AD" clId="Web-{7FA19117-C1C3-99A7-D0E8-2309CBCC55DC}" dt="2020-07-03T08:21:58.814" v="398" actId="20577"/>
        <pc:sldMkLst>
          <pc:docMk/>
          <pc:sldMk cId="3860579417" sldId="384"/>
        </pc:sldMkLst>
        <pc:spChg chg="mod">
          <ac:chgData name="佐藤 琴乃" userId="S::kotono_sato@jpfgojp.onmicrosoft.com::2230d9ee-5755-4738-bed6-b68085c1b120" providerId="AD" clId="Web-{7FA19117-C1C3-99A7-D0E8-2309CBCC55DC}" dt="2020-07-03T08:21:58.814" v="398" actId="20577"/>
          <ac:spMkLst>
            <pc:docMk/>
            <pc:sldMk cId="3860579417" sldId="38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7FA19117-C1C3-99A7-D0E8-2309CBCC55DC}" dt="2020-07-03T08:21:39.157" v="393" actId="20577"/>
          <ac:spMkLst>
            <pc:docMk/>
            <pc:sldMk cId="3860579417" sldId="38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43.496" v="65"/>
          <ac:spMkLst>
            <pc:docMk/>
            <pc:sldMk cId="3860579417" sldId="384"/>
            <ac:spMk id="8" creationId="{8714CE82-8694-4D39-A853-D971268F538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43.917" v="66"/>
          <ac:spMkLst>
            <pc:docMk/>
            <pc:sldMk cId="3860579417" sldId="384"/>
            <ac:spMk id="9" creationId="{2237A731-0D82-408B-8B45-1C510529B97A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42.933" v="64"/>
          <ac:spMkLst>
            <pc:docMk/>
            <pc:sldMk cId="3860579417" sldId="384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7FA19117-C1C3-99A7-D0E8-2309CBCC55DC}" dt="2020-07-03T08:07:44.371" v="67"/>
          <ac:spMkLst>
            <pc:docMk/>
            <pc:sldMk cId="3860579417" sldId="384"/>
            <ac:spMk id="12" creationId="{4F2BA321-D8AD-4059-BE1D-961457C98C7F}"/>
          </ac:spMkLst>
        </pc:spChg>
      </pc:sldChg>
    </pc:docChg>
  </pc:docChgLst>
  <pc:docChgLst>
    <pc:chgData name="内田 陽子" userId="S::yoko_uchida@jpfgojp.onmicrosoft.com::3ba88787-b8da-4fc8-a417-83f627a88c5e" providerId="AD" clId="Web-{98A460F9-2854-41D5-486F-5B484AA44717}"/>
    <pc:docChg chg="addSld delSld modSld sldOrd">
      <pc:chgData name="内田 陽子" userId="S::yoko_uchida@jpfgojp.onmicrosoft.com::3ba88787-b8da-4fc8-a417-83f627a88c5e" providerId="AD" clId="Web-{98A460F9-2854-41D5-486F-5B484AA44717}" dt="2020-06-22T02:31:23.791" v="1499" actId="20577"/>
      <pc:docMkLst>
        <pc:docMk/>
      </pc:docMkLst>
      <pc:sldChg chg="modSp">
        <pc:chgData name="内田 陽子" userId="S::yoko_uchida@jpfgojp.onmicrosoft.com::3ba88787-b8da-4fc8-a417-83f627a88c5e" providerId="AD" clId="Web-{98A460F9-2854-41D5-486F-5B484AA44717}" dt="2020-06-22T00:28:08.600" v="183" actId="20577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98A460F9-2854-41D5-486F-5B484AA44717}" dt="2020-06-22T00:25:16.054" v="92" actId="2057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19T14:55:05.537" v="26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4:49.320" v="67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7:14.976" v="152" actId="20577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8:08.600" v="183" actId="20577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5:31.867" v="117" actId="20577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8A460F9-2854-41D5-486F-5B484AA44717}" dt="2020-06-22T02:30:29.635" v="1493" actId="1076"/>
        <pc:sldMkLst>
          <pc:docMk/>
          <pc:sldMk cId="3682230852" sldId="357"/>
        </pc:sldMkLst>
        <pc:spChg chg="mod">
          <ac:chgData name="内田 陽子" userId="S::yoko_uchida@jpfgojp.onmicrosoft.com::3ba88787-b8da-4fc8-a417-83f627a88c5e" providerId="AD" clId="Web-{98A460F9-2854-41D5-486F-5B484AA44717}" dt="2020-06-22T02:13:49.976" v="1429" actId="20577"/>
          <ac:spMkLst>
            <pc:docMk/>
            <pc:sldMk cId="3682230852" sldId="3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2:49.116" v="1399" actId="14100"/>
          <ac:spMkLst>
            <pc:docMk/>
            <pc:sldMk cId="3682230852" sldId="3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30:29.635" v="1493" actId="1076"/>
          <ac:spMkLst>
            <pc:docMk/>
            <pc:sldMk cId="3682230852" sldId="357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28:43.588" v="1490" actId="1076"/>
          <ac:spMkLst>
            <pc:docMk/>
            <pc:sldMk cId="3682230852" sldId="3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28:33.041" v="1487" actId="20577"/>
          <ac:spMkLst>
            <pc:docMk/>
            <pc:sldMk cId="3682230852" sldId="3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4:27.257" v="1483" actId="20577"/>
          <ac:spMkLst>
            <pc:docMk/>
            <pc:sldMk cId="3682230852" sldId="3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4:14.288" v="1465" actId="20577"/>
          <ac:spMkLst>
            <pc:docMk/>
            <pc:sldMk cId="3682230852" sldId="357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8A460F9-2854-41D5-486F-5B484AA44717}" dt="2020-06-22T02:07:56.084" v="1289" actId="1076"/>
        <pc:sldMkLst>
          <pc:docMk/>
          <pc:sldMk cId="851215541" sldId="360"/>
        </pc:sldMkLst>
        <pc:spChg chg="mod">
          <ac:chgData name="内田 陽子" userId="S::yoko_uchida@jpfgojp.onmicrosoft.com::3ba88787-b8da-4fc8-a417-83f627a88c5e" providerId="AD" clId="Web-{98A460F9-2854-41D5-486F-5B484AA44717}" dt="2020-06-22T02:05:55.068" v="1264" actId="20577"/>
          <ac:spMkLst>
            <pc:docMk/>
            <pc:sldMk cId="851215541" sldId="3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7:40.240" v="1285" actId="20577"/>
          <ac:spMkLst>
            <pc:docMk/>
            <pc:sldMk cId="851215541" sldId="3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7:56.084" v="1289" actId="1076"/>
          <ac:spMkLst>
            <pc:docMk/>
            <pc:sldMk cId="851215541" sldId="360"/>
            <ac:spMk id="7" creationId="{1AF68CEC-B70C-4DFA-9973-E5B8A12ED17D}"/>
          </ac:spMkLst>
        </pc:spChg>
      </pc:sldChg>
      <pc:sldChg chg="addSp delSp modSp ord">
        <pc:chgData name="内田 陽子" userId="S::yoko_uchida@jpfgojp.onmicrosoft.com::3ba88787-b8da-4fc8-a417-83f627a88c5e" providerId="AD" clId="Web-{98A460F9-2854-41D5-486F-5B484AA44717}" dt="2020-06-22T02:11:05.256" v="1380" actId="20577"/>
        <pc:sldMkLst>
          <pc:docMk/>
          <pc:sldMk cId="3094057765" sldId="361"/>
        </pc:sldMkLst>
        <pc:spChg chg="mod">
          <ac:chgData name="内田 陽子" userId="S::yoko_uchida@jpfgojp.onmicrosoft.com::3ba88787-b8da-4fc8-a417-83f627a88c5e" providerId="AD" clId="Web-{98A460F9-2854-41D5-486F-5B484AA44717}" dt="2020-06-22T02:10:19.491" v="1336" actId="20577"/>
          <ac:spMkLst>
            <pc:docMk/>
            <pc:sldMk cId="3094057765" sldId="3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9:18.209" v="1309" actId="20577"/>
          <ac:spMkLst>
            <pc:docMk/>
            <pc:sldMk cId="3094057765" sldId="361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8A460F9-2854-41D5-486F-5B484AA44717}" dt="2020-06-22T02:11:05.256" v="1380" actId="20577"/>
          <ac:spMkLst>
            <pc:docMk/>
            <pc:sldMk cId="3094057765" sldId="36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8A460F9-2854-41D5-486F-5B484AA44717}" dt="2020-06-22T02:10:07.584" v="1325"/>
          <ac:spMkLst>
            <pc:docMk/>
            <pc:sldMk cId="3094057765" sldId="361"/>
            <ac:spMk id="6" creationId="{13E8FD5C-929B-4276-AFAE-BA862D01146F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0:30.756" v="1358" actId="20577"/>
          <ac:spMkLst>
            <pc:docMk/>
            <pc:sldMk cId="3094057765" sldId="361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98A460F9-2854-41D5-486F-5B484AA44717}" dt="2020-06-22T02:10:11.537" v="1329"/>
          <ac:spMkLst>
            <pc:docMk/>
            <pc:sldMk cId="3094057765" sldId="361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98A460F9-2854-41D5-486F-5B484AA44717}" dt="2020-06-22T02:10:11.537" v="1328"/>
          <ac:spMkLst>
            <pc:docMk/>
            <pc:sldMk cId="3094057765" sldId="361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98A460F9-2854-41D5-486F-5B484AA44717}" dt="2020-06-22T01:53:33.363" v="956" actId="20577"/>
        <pc:sldMkLst>
          <pc:docMk/>
          <pc:sldMk cId="1634086106" sldId="362"/>
        </pc:sldMkLst>
        <pc:spChg chg="mod">
          <ac:chgData name="内田 陽子" userId="S::yoko_uchida@jpfgojp.onmicrosoft.com::3ba88787-b8da-4fc8-a417-83f627a88c5e" providerId="AD" clId="Web-{98A460F9-2854-41D5-486F-5B484AA44717}" dt="2020-06-22T01:53:16.441" v="951" actId="1076"/>
          <ac:spMkLst>
            <pc:docMk/>
            <pc:sldMk cId="1634086106" sldId="3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25" v="949" actId="1076"/>
          <ac:spMkLst>
            <pc:docMk/>
            <pc:sldMk cId="1634086106" sldId="3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33.363" v="956" actId="20577"/>
          <ac:spMkLst>
            <pc:docMk/>
            <pc:sldMk cId="1634086106" sldId="362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98A460F9-2854-41D5-486F-5B484AA44717}" dt="2020-06-22T01:53:20.847" v="955"/>
          <ac:spMkLst>
            <pc:docMk/>
            <pc:sldMk cId="1634086106" sldId="362"/>
            <ac:spMk id="5" creationId="{988D31DA-3468-4CC2-82F2-8AB131AD602E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25" v="950" actId="1076"/>
          <ac:spMkLst>
            <pc:docMk/>
            <pc:sldMk cId="1634086106" sldId="3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56" v="952" actId="1076"/>
          <ac:spMkLst>
            <pc:docMk/>
            <pc:sldMk cId="1634086106" sldId="3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56" v="953" actId="1076"/>
          <ac:spMkLst>
            <pc:docMk/>
            <pc:sldMk cId="1634086106" sldId="3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72" v="954" actId="1076"/>
          <ac:spMkLst>
            <pc:docMk/>
            <pc:sldMk cId="1634086106" sldId="362"/>
            <ac:spMk id="14" creationId="{B9E01242-A798-4AF3-A0A2-7C59DE02D6B1}"/>
          </ac:spMkLst>
        </pc:spChg>
      </pc:sldChg>
      <pc:sldChg chg="delSp modSp ord">
        <pc:chgData name="内田 陽子" userId="S::yoko_uchida@jpfgojp.onmicrosoft.com::3ba88787-b8da-4fc8-a417-83f627a88c5e" providerId="AD" clId="Web-{98A460F9-2854-41D5-486F-5B484AA44717}" dt="2020-06-22T01:45:08.127" v="787" actId="20577"/>
        <pc:sldMkLst>
          <pc:docMk/>
          <pc:sldMk cId="167946772" sldId="363"/>
        </pc:sldMkLst>
        <pc:spChg chg="del mod">
          <ac:chgData name="内田 陽子" userId="S::yoko_uchida@jpfgojp.onmicrosoft.com::3ba88787-b8da-4fc8-a417-83f627a88c5e" providerId="AD" clId="Web-{98A460F9-2854-41D5-486F-5B484AA44717}" dt="2020-06-22T01:44:43.642" v="754"/>
          <ac:spMkLst>
            <pc:docMk/>
            <pc:sldMk cId="167946772" sldId="3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3:31.095" v="699" actId="20577"/>
          <ac:spMkLst>
            <pc:docMk/>
            <pc:sldMk cId="167946772" sldId="3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4:28.470" v="747" actId="20577"/>
          <ac:spMkLst>
            <pc:docMk/>
            <pc:sldMk cId="167946772" sldId="3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5:08.127" v="787" actId="20577"/>
          <ac:spMkLst>
            <pc:docMk/>
            <pc:sldMk cId="167946772" sldId="36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44:43.642" v="753"/>
          <ac:spMkLst>
            <pc:docMk/>
            <pc:sldMk cId="167946772" sldId="36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44:43.642" v="752"/>
          <ac:spMkLst>
            <pc:docMk/>
            <pc:sldMk cId="167946772" sldId="36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8A460F9-2854-41D5-486F-5B484AA44717}" dt="2020-06-22T01:32:10.624" v="529" actId="1076"/>
        <pc:sldMkLst>
          <pc:docMk/>
          <pc:sldMk cId="2062529859" sldId="365"/>
        </pc:sldMkLst>
        <pc:spChg chg="mod">
          <ac:chgData name="内田 陽子" userId="S::yoko_uchida@jpfgojp.onmicrosoft.com::3ba88787-b8da-4fc8-a417-83f627a88c5e" providerId="AD" clId="Web-{98A460F9-2854-41D5-486F-5B484AA44717}" dt="2020-06-22T01:31:01.546" v="463" actId="20577"/>
          <ac:spMkLst>
            <pc:docMk/>
            <pc:sldMk cId="2062529859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30:05.100" v="201" actId="20577"/>
          <ac:spMkLst>
            <pc:docMk/>
            <pc:sldMk cId="2062529859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35:32.505" v="246" actId="20577"/>
          <ac:spMkLst>
            <pc:docMk/>
            <pc:sldMk cId="2062529859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2:10.624" v="529" actId="1076"/>
          <ac:spMkLst>
            <pc:docMk/>
            <pc:sldMk cId="2062529859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0:32.093" v="454" actId="20577"/>
          <ac:spMkLst>
            <pc:docMk/>
            <pc:sldMk cId="2062529859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1:25.999" v="494" actId="20577"/>
          <ac:spMkLst>
            <pc:docMk/>
            <pc:sldMk cId="2062529859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1:47.968" v="526" actId="20577"/>
          <ac:spMkLst>
            <pc:docMk/>
            <pc:sldMk cId="2062529859" sldId="365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98A460F9-2854-41D5-486F-5B484AA44717}" dt="2020-06-22T01:34:56.328" v="628" actId="20577"/>
        <pc:sldMkLst>
          <pc:docMk/>
          <pc:sldMk cId="3770457855" sldId="366"/>
        </pc:sldMkLst>
        <pc:spChg chg="del">
          <ac:chgData name="内田 陽子" userId="S::yoko_uchida@jpfgojp.onmicrosoft.com::3ba88787-b8da-4fc8-a417-83f627a88c5e" providerId="AD" clId="Web-{98A460F9-2854-41D5-486F-5B484AA44717}" dt="2020-06-22T01:33:09.749" v="550"/>
          <ac:spMkLst>
            <pc:docMk/>
            <pc:sldMk cId="37704578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3:00.062" v="546" actId="20577"/>
          <ac:spMkLst>
            <pc:docMk/>
            <pc:sldMk cId="37704578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4:56.328" v="628" actId="20577"/>
          <ac:spMkLst>
            <pc:docMk/>
            <pc:sldMk cId="37704578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3:16.296" v="551" actId="1076"/>
          <ac:spMkLst>
            <pc:docMk/>
            <pc:sldMk cId="3770457855" sldId="36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33:09.749" v="549"/>
          <ac:spMkLst>
            <pc:docMk/>
            <pc:sldMk cId="3770457855" sldId="36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33:09.749" v="548"/>
          <ac:spMkLst>
            <pc:docMk/>
            <pc:sldMk cId="3770457855" sldId="36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33:09.749" v="547"/>
          <ac:spMkLst>
            <pc:docMk/>
            <pc:sldMk cId="3770457855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8A460F9-2854-41D5-486F-5B484AA44717}" dt="2020-06-22T01:40:14.485" v="676" actId="1076"/>
        <pc:sldMkLst>
          <pc:docMk/>
          <pc:sldMk cId="889505520" sldId="367"/>
        </pc:sldMkLst>
        <pc:spChg chg="mod">
          <ac:chgData name="内田 陽子" userId="S::yoko_uchida@jpfgojp.onmicrosoft.com::3ba88787-b8da-4fc8-a417-83f627a88c5e" providerId="AD" clId="Web-{98A460F9-2854-41D5-486F-5B484AA44717}" dt="2020-06-22T01:39:09.626" v="649" actId="20577"/>
          <ac:spMkLst>
            <pc:docMk/>
            <pc:sldMk cId="889505520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0:04.423" v="675" actId="1076"/>
          <ac:spMkLst>
            <pc:docMk/>
            <pc:sldMk cId="889505520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0:14.485" v="676" actId="1076"/>
          <ac:spMkLst>
            <pc:docMk/>
            <pc:sldMk cId="889505520" sldId="367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98A460F9-2854-41D5-486F-5B484AA44717}" dt="2020-06-22T01:58:47.723" v="1086" actId="1076"/>
        <pc:sldMkLst>
          <pc:docMk/>
          <pc:sldMk cId="3293147986" sldId="368"/>
        </pc:sldMkLst>
        <pc:spChg chg="mod">
          <ac:chgData name="内田 陽子" userId="S::yoko_uchida@jpfgojp.onmicrosoft.com::3ba88787-b8da-4fc8-a417-83f627a88c5e" providerId="AD" clId="Web-{98A460F9-2854-41D5-486F-5B484AA44717}" dt="2020-06-22T01:55:44.675" v="1010" actId="20577"/>
          <ac:spMkLst>
            <pc:docMk/>
            <pc:sldMk cId="3293147986" sldId="36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5:14.378" v="975" actId="20577"/>
          <ac:spMkLst>
            <pc:docMk/>
            <pc:sldMk cId="3293147986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8:47.723" v="1086" actId="1076"/>
          <ac:spMkLst>
            <pc:docMk/>
            <pc:sldMk cId="3293147986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5:32.269" v="990" actId="20577"/>
          <ac:spMkLst>
            <pc:docMk/>
            <pc:sldMk cId="3293147986" sldId="368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55:22.816" v="977"/>
          <ac:spMkLst>
            <pc:docMk/>
            <pc:sldMk cId="3293147986" sldId="368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55:19.410" v="976"/>
          <ac:spMkLst>
            <pc:docMk/>
            <pc:sldMk cId="3293147986" sldId="368"/>
            <ac:spMk id="14" creationId="{B9E01242-A798-4AF3-A0A2-7C59DE02D6B1}"/>
          </ac:spMkLst>
        </pc:spChg>
      </pc:sldChg>
      <pc:sldChg chg="modSp add del replId">
        <pc:chgData name="内田 陽子" userId="S::yoko_uchida@jpfgojp.onmicrosoft.com::3ba88787-b8da-4fc8-a417-83f627a88c5e" providerId="AD" clId="Web-{98A460F9-2854-41D5-486F-5B484AA44717}" dt="2020-06-22T01:50:33.987" v="868"/>
        <pc:sldMkLst>
          <pc:docMk/>
          <pc:sldMk cId="3752623164" sldId="368"/>
        </pc:sldMkLst>
        <pc:spChg chg="mod">
          <ac:chgData name="内田 陽子" userId="S::yoko_uchida@jpfgojp.onmicrosoft.com::3ba88787-b8da-4fc8-a417-83f627a88c5e" providerId="AD" clId="Web-{98A460F9-2854-41D5-486F-5B484AA44717}" dt="2020-06-22T01:45:58.517" v="796" actId="20577"/>
          <ac:spMkLst>
            <pc:docMk/>
            <pc:sldMk cId="3752623164" sldId="368"/>
            <ac:spMk id="4" creationId="{00000000-0000-0000-0000-000000000000}"/>
          </ac:spMkLst>
        </pc:spChg>
      </pc:sldChg>
      <pc:sldChg chg="addSp delSp modSp add replId">
        <pc:chgData name="内田 陽子" userId="S::yoko_uchida@jpfgojp.onmicrosoft.com::3ba88787-b8da-4fc8-a417-83f627a88c5e" providerId="AD" clId="Web-{98A460F9-2854-41D5-486F-5B484AA44717}" dt="2020-06-22T02:04:48.161" v="1245" actId="1076"/>
        <pc:sldMkLst>
          <pc:docMk/>
          <pc:sldMk cId="2724557504" sldId="369"/>
        </pc:sldMkLst>
        <pc:spChg chg="mod">
          <ac:chgData name="内田 陽子" userId="S::yoko_uchida@jpfgojp.onmicrosoft.com::3ba88787-b8da-4fc8-a417-83f627a88c5e" providerId="AD" clId="Web-{98A460F9-2854-41D5-486F-5B484AA44717}" dt="2020-06-22T02:03:59.114" v="1237" actId="1076"/>
          <ac:spMkLst>
            <pc:docMk/>
            <pc:sldMk cId="2724557504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9:53.707" v="1105" actId="20577"/>
          <ac:spMkLst>
            <pc:docMk/>
            <pc:sldMk cId="2724557504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3:18.396" v="1204" actId="20577"/>
          <ac:spMkLst>
            <pc:docMk/>
            <pc:sldMk cId="2724557504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4:48.161" v="1245" actId="1076"/>
          <ac:spMkLst>
            <pc:docMk/>
            <pc:sldMk cId="2724557504" sldId="369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98A460F9-2854-41D5-486F-5B484AA44717}" dt="2020-06-22T02:04:36.333" v="1244" actId="1076"/>
          <ac:spMkLst>
            <pc:docMk/>
            <pc:sldMk cId="2724557504" sldId="369"/>
            <ac:spMk id="8" creationId="{9B4C5335-B755-425B-B15C-757210213E6B}"/>
          </ac:spMkLst>
        </pc:spChg>
        <pc:spChg chg="add mod">
          <ac:chgData name="内田 陽子" userId="S::yoko_uchida@jpfgojp.onmicrosoft.com::3ba88787-b8da-4fc8-a417-83f627a88c5e" providerId="AD" clId="Web-{98A460F9-2854-41D5-486F-5B484AA44717}" dt="2020-06-22T02:04:29.302" v="1243" actId="1076"/>
          <ac:spMkLst>
            <pc:docMk/>
            <pc:sldMk cId="2724557504" sldId="369"/>
            <ac:spMk id="9" creationId="{E4D57B53-CD35-4969-94A7-9434A3592815}"/>
          </ac:spMkLst>
        </pc:spChg>
        <pc:spChg chg="add mod">
          <ac:chgData name="内田 陽子" userId="S::yoko_uchida@jpfgojp.onmicrosoft.com::3ba88787-b8da-4fc8-a417-83f627a88c5e" providerId="AD" clId="Web-{98A460F9-2854-41D5-486F-5B484AA44717}" dt="2020-06-22T02:04:22.318" v="1242" actId="1076"/>
          <ac:spMkLst>
            <pc:docMk/>
            <pc:sldMk cId="2724557504" sldId="369"/>
            <ac:spMk id="10" creationId="{291CD70B-866D-4E1E-8B6D-B9CAA52CE8C5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2:03:37.833" v="1226"/>
          <ac:spMkLst>
            <pc:docMk/>
            <pc:sldMk cId="2724557504" sldId="369"/>
            <ac:spMk id="12" creationId="{FDF45B26-2467-4FFE-B55D-7C61FBE78DDD}"/>
          </ac:spMkLst>
        </pc:spChg>
      </pc:sldChg>
      <pc:sldChg chg="modSp add replId">
        <pc:chgData name="内田 陽子" userId="S::yoko_uchida@jpfgojp.onmicrosoft.com::3ba88787-b8da-4fc8-a417-83f627a88c5e" providerId="AD" clId="Web-{98A460F9-2854-41D5-486F-5B484AA44717}" dt="2020-06-22T02:31:23.791" v="1499" actId="20577"/>
        <pc:sldMkLst>
          <pc:docMk/>
          <pc:sldMk cId="3332502200" sldId="370"/>
        </pc:sldMkLst>
        <pc:spChg chg="mod">
          <ac:chgData name="内田 陽子" userId="S::yoko_uchida@jpfgojp.onmicrosoft.com::3ba88787-b8da-4fc8-a417-83f627a88c5e" providerId="AD" clId="Web-{98A460F9-2854-41D5-486F-5B484AA44717}" dt="2020-06-22T02:31:23.791" v="1499" actId="20577"/>
          <ac:spMkLst>
            <pc:docMk/>
            <pc:sldMk cId="3332502200" sldId="370"/>
            <ac:spMk id="5" creationId="{5E8121A8-A0FC-40EC-874B-2922931AA7F7}"/>
          </ac:spMkLst>
        </pc:spChg>
      </pc:sldChg>
    </pc:docChg>
  </pc:docChgLst>
  <pc:docChgLst>
    <pc:chgData name="佐藤 琴乃" userId="S::kotono_sato@jpfgojp.onmicrosoft.com::2230d9ee-5755-4738-bed6-b68085c1b120" providerId="AD" clId="Web-{6E16147B-E601-E49F-5FD8-5B56318283C4}"/>
    <pc:docChg chg="modSld">
      <pc:chgData name="佐藤 琴乃" userId="S::kotono_sato@jpfgojp.onmicrosoft.com::2230d9ee-5755-4738-bed6-b68085c1b120" providerId="AD" clId="Web-{6E16147B-E601-E49F-5FD8-5B56318283C4}" dt="2020-07-17T15:10:19.279" v="33" actId="20577"/>
      <pc:docMkLst>
        <pc:docMk/>
      </pc:docMkLst>
      <pc:sldChg chg="modSp">
        <pc:chgData name="佐藤 琴乃" userId="S::kotono_sato@jpfgojp.onmicrosoft.com::2230d9ee-5755-4738-bed6-b68085c1b120" providerId="AD" clId="Web-{6E16147B-E601-E49F-5FD8-5B56318283C4}" dt="2020-07-17T15:10:19.279" v="33" actId="20577"/>
        <pc:sldMkLst>
          <pc:docMk/>
          <pc:sldMk cId="3262405675" sldId="351"/>
        </pc:sldMkLst>
        <pc:spChg chg="mod">
          <ac:chgData name="佐藤 琴乃" userId="S::kotono_sato@jpfgojp.onmicrosoft.com::2230d9ee-5755-4738-bed6-b68085c1b120" providerId="AD" clId="Web-{6E16147B-E601-E49F-5FD8-5B56318283C4}" dt="2020-07-17T15:10:19.279" v="33" actId="20577"/>
          <ac:spMkLst>
            <pc:docMk/>
            <pc:sldMk cId="3262405675" sldId="35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26.842" v="17"/>
        <pc:sldMkLst>
          <pc:docMk/>
          <pc:sldMk cId="2636018836" sldId="352"/>
        </pc:sldMkLst>
        <pc:spChg chg="mod">
          <ac:chgData name="佐藤 琴乃" userId="S::kotono_sato@jpfgojp.onmicrosoft.com::2230d9ee-5755-4738-bed6-b68085c1b120" providerId="AD" clId="Web-{6E16147B-E601-E49F-5FD8-5B56318283C4}" dt="2020-07-17T15:08:26.842" v="17"/>
          <ac:spMkLst>
            <pc:docMk/>
            <pc:sldMk cId="2636018836" sldId="35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10:03.014" v="31" actId="20577"/>
        <pc:sldMkLst>
          <pc:docMk/>
          <pc:sldMk cId="3310383559" sldId="353"/>
        </pc:sldMkLst>
        <pc:spChg chg="mod">
          <ac:chgData name="佐藤 琴乃" userId="S::kotono_sato@jpfgojp.onmicrosoft.com::2230d9ee-5755-4738-bed6-b68085c1b120" providerId="AD" clId="Web-{6E16147B-E601-E49F-5FD8-5B56318283C4}" dt="2020-07-17T15:10:03.014" v="31" actId="20577"/>
          <ac:spMkLst>
            <pc:docMk/>
            <pc:sldMk cId="3310383559" sldId="353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16.279" v="14" actId="1076"/>
        <pc:sldMkLst>
          <pc:docMk/>
          <pc:sldMk cId="1514020882" sldId="354"/>
        </pc:sldMkLst>
        <pc:spChg chg="mod">
          <ac:chgData name="佐藤 琴乃" userId="S::kotono_sato@jpfgojp.onmicrosoft.com::2230d9ee-5755-4738-bed6-b68085c1b120" providerId="AD" clId="Web-{6E16147B-E601-E49F-5FD8-5B56318283C4}" dt="2020-07-17T15:08:16.279" v="14" actId="1076"/>
          <ac:spMkLst>
            <pc:docMk/>
            <pc:sldMk cId="1514020882" sldId="354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41.279" v="21"/>
        <pc:sldMkLst>
          <pc:docMk/>
          <pc:sldMk cId="2011332717" sldId="355"/>
        </pc:sldMkLst>
        <pc:spChg chg="mod">
          <ac:chgData name="佐藤 琴乃" userId="S::kotono_sato@jpfgojp.onmicrosoft.com::2230d9ee-5755-4738-bed6-b68085c1b120" providerId="AD" clId="Web-{6E16147B-E601-E49F-5FD8-5B56318283C4}" dt="2020-07-17T15:08:41.279" v="21"/>
          <ac:spMkLst>
            <pc:docMk/>
            <pc:sldMk cId="2011332717" sldId="35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09.264" v="12"/>
        <pc:sldMkLst>
          <pc:docMk/>
          <pc:sldMk cId="3418523720" sldId="356"/>
        </pc:sldMkLst>
        <pc:spChg chg="mod">
          <ac:chgData name="佐藤 琴乃" userId="S::kotono_sato@jpfgojp.onmicrosoft.com::2230d9ee-5755-4738-bed6-b68085c1b120" providerId="AD" clId="Web-{6E16147B-E601-E49F-5FD8-5B56318283C4}" dt="2020-07-17T15:08:09.264" v="12"/>
          <ac:spMkLst>
            <pc:docMk/>
            <pc:sldMk cId="3418523720" sldId="35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7:36.889" v="7"/>
        <pc:sldMkLst>
          <pc:docMk/>
          <pc:sldMk cId="3682230852" sldId="357"/>
        </pc:sldMkLst>
        <pc:spChg chg="mod">
          <ac:chgData name="佐藤 琴乃" userId="S::kotono_sato@jpfgojp.onmicrosoft.com::2230d9ee-5755-4738-bed6-b68085c1b120" providerId="AD" clId="Web-{6E16147B-E601-E49F-5FD8-5B56318283C4}" dt="2020-07-17T15:07:36.889" v="7"/>
          <ac:spMkLst>
            <pc:docMk/>
            <pc:sldMk cId="3682230852" sldId="357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20.561" v="15"/>
        <pc:sldMkLst>
          <pc:docMk/>
          <pc:sldMk cId="1860485094" sldId="359"/>
        </pc:sldMkLst>
        <pc:spChg chg="mod">
          <ac:chgData name="佐藤 琴乃" userId="S::kotono_sato@jpfgojp.onmicrosoft.com::2230d9ee-5755-4738-bed6-b68085c1b120" providerId="AD" clId="Web-{6E16147B-E601-E49F-5FD8-5B56318283C4}" dt="2020-07-17T15:08:20.561" v="15"/>
          <ac:spMkLst>
            <pc:docMk/>
            <pc:sldMk cId="1860485094" sldId="35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9:28.436" v="28" actId="20577"/>
        <pc:sldMkLst>
          <pc:docMk/>
          <pc:sldMk cId="851215541" sldId="360"/>
        </pc:sldMkLst>
        <pc:spChg chg="mod">
          <ac:chgData name="佐藤 琴乃" userId="S::kotono_sato@jpfgojp.onmicrosoft.com::2230d9ee-5755-4738-bed6-b68085c1b120" providerId="AD" clId="Web-{6E16147B-E601-E49F-5FD8-5B56318283C4}" dt="2020-07-17T15:09:28.436" v="28" actId="20577"/>
          <ac:spMkLst>
            <pc:docMk/>
            <pc:sldMk cId="851215541" sldId="36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7:32.467" v="6"/>
        <pc:sldMkLst>
          <pc:docMk/>
          <pc:sldMk cId="3094057765" sldId="361"/>
        </pc:sldMkLst>
        <pc:spChg chg="mod">
          <ac:chgData name="佐藤 琴乃" userId="S::kotono_sato@jpfgojp.onmicrosoft.com::2230d9ee-5755-4738-bed6-b68085c1b120" providerId="AD" clId="Web-{6E16147B-E601-E49F-5FD8-5B56318283C4}" dt="2020-07-17T15:07:32.467" v="6"/>
          <ac:spMkLst>
            <pc:docMk/>
            <pc:sldMk cId="3094057765" sldId="36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7:21.483" v="4" actId="14100"/>
        <pc:sldMkLst>
          <pc:docMk/>
          <pc:sldMk cId="1634086106" sldId="362"/>
        </pc:sldMkLst>
        <pc:spChg chg="mod">
          <ac:chgData name="佐藤 琴乃" userId="S::kotono_sato@jpfgojp.onmicrosoft.com::2230d9ee-5755-4738-bed6-b68085c1b120" providerId="AD" clId="Web-{6E16147B-E601-E49F-5FD8-5B56318283C4}" dt="2020-07-17T15:07:21.483" v="4" actId="14100"/>
          <ac:spMkLst>
            <pc:docMk/>
            <pc:sldMk cId="1634086106" sldId="36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7:07.186" v="1" actId="14100"/>
        <pc:sldMkLst>
          <pc:docMk/>
          <pc:sldMk cId="3770457855" sldId="366"/>
        </pc:sldMkLst>
        <pc:spChg chg="mod">
          <ac:chgData name="佐藤 琴乃" userId="S::kotono_sato@jpfgojp.onmicrosoft.com::2230d9ee-5755-4738-bed6-b68085c1b120" providerId="AD" clId="Web-{6E16147B-E601-E49F-5FD8-5B56318283C4}" dt="2020-07-17T15:07:07.186" v="1" actId="14100"/>
          <ac:spMkLst>
            <pc:docMk/>
            <pc:sldMk cId="3770457855" sldId="36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7:12.702" v="3" actId="1076"/>
        <pc:sldMkLst>
          <pc:docMk/>
          <pc:sldMk cId="889505520" sldId="367"/>
        </pc:sldMkLst>
        <pc:spChg chg="mod">
          <ac:chgData name="佐藤 琴乃" userId="S::kotono_sato@jpfgojp.onmicrosoft.com::2230d9ee-5755-4738-bed6-b68085c1b120" providerId="AD" clId="Web-{6E16147B-E601-E49F-5FD8-5B56318283C4}" dt="2020-07-17T15:07:12.702" v="3" actId="1076"/>
          <ac:spMkLst>
            <pc:docMk/>
            <pc:sldMk cId="889505520" sldId="36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7:25.436" v="5"/>
        <pc:sldMkLst>
          <pc:docMk/>
          <pc:sldMk cId="2724557504" sldId="369"/>
        </pc:sldMkLst>
        <pc:spChg chg="mod">
          <ac:chgData name="佐藤 琴乃" userId="S::kotono_sato@jpfgojp.onmicrosoft.com::2230d9ee-5755-4738-bed6-b68085c1b120" providerId="AD" clId="Web-{6E16147B-E601-E49F-5FD8-5B56318283C4}" dt="2020-07-17T15:07:25.436" v="5"/>
          <ac:spMkLst>
            <pc:docMk/>
            <pc:sldMk cId="2724557504" sldId="3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9:38.654" v="29" actId="20577"/>
        <pc:sldMkLst>
          <pc:docMk/>
          <pc:sldMk cId="651097435" sldId="371"/>
        </pc:sldMkLst>
        <pc:spChg chg="mod">
          <ac:chgData name="佐藤 琴乃" userId="S::kotono_sato@jpfgojp.onmicrosoft.com::2230d9ee-5755-4738-bed6-b68085c1b120" providerId="AD" clId="Web-{6E16147B-E601-E49F-5FD8-5B56318283C4}" dt="2020-07-17T15:09:38.654" v="29" actId="20577"/>
          <ac:spMkLst>
            <pc:docMk/>
            <pc:sldMk cId="651097435" sldId="371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7:43.905" v="8" actId="14100"/>
        <pc:sldMkLst>
          <pc:docMk/>
          <pc:sldMk cId="367054964" sldId="372"/>
        </pc:sldMkLst>
        <pc:spChg chg="mod">
          <ac:chgData name="佐藤 琴乃" userId="S::kotono_sato@jpfgojp.onmicrosoft.com::2230d9ee-5755-4738-bed6-b68085c1b120" providerId="AD" clId="Web-{6E16147B-E601-E49F-5FD8-5B56318283C4}" dt="2020-07-17T15:07:43.905" v="8" actId="14100"/>
          <ac:spMkLst>
            <pc:docMk/>
            <pc:sldMk cId="367054964" sldId="37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9:46.592" v="30" actId="20577"/>
        <pc:sldMkLst>
          <pc:docMk/>
          <pc:sldMk cId="3765921300" sldId="373"/>
        </pc:sldMkLst>
        <pc:spChg chg="mod">
          <ac:chgData name="佐藤 琴乃" userId="S::kotono_sato@jpfgojp.onmicrosoft.com::2230d9ee-5755-4738-bed6-b68085c1b120" providerId="AD" clId="Web-{6E16147B-E601-E49F-5FD8-5B56318283C4}" dt="2020-07-17T15:09:46.592" v="30" actId="20577"/>
          <ac:spMkLst>
            <pc:docMk/>
            <pc:sldMk cId="3765921300" sldId="373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03.983" v="11"/>
        <pc:sldMkLst>
          <pc:docMk/>
          <pc:sldMk cId="3575879544" sldId="378"/>
        </pc:sldMkLst>
        <pc:spChg chg="mod">
          <ac:chgData name="佐藤 琴乃" userId="S::kotono_sato@jpfgojp.onmicrosoft.com::2230d9ee-5755-4738-bed6-b68085c1b120" providerId="AD" clId="Web-{6E16147B-E601-E49F-5FD8-5B56318283C4}" dt="2020-07-17T15:08:03.983" v="11"/>
          <ac:spMkLst>
            <pc:docMk/>
            <pc:sldMk cId="3575879544" sldId="3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31.061" v="18"/>
        <pc:sldMkLst>
          <pc:docMk/>
          <pc:sldMk cId="1512319872" sldId="379"/>
        </pc:sldMkLst>
        <pc:spChg chg="mod">
          <ac:chgData name="佐藤 琴乃" userId="S::kotono_sato@jpfgojp.onmicrosoft.com::2230d9ee-5755-4738-bed6-b68085c1b120" providerId="AD" clId="Web-{6E16147B-E601-E49F-5FD8-5B56318283C4}" dt="2020-07-17T15:08:31.061" v="18"/>
          <ac:spMkLst>
            <pc:docMk/>
            <pc:sldMk cId="1512319872" sldId="37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48.045" v="22"/>
        <pc:sldMkLst>
          <pc:docMk/>
          <pc:sldMk cId="133452318" sldId="380"/>
        </pc:sldMkLst>
        <pc:spChg chg="mod">
          <ac:chgData name="佐藤 琴乃" userId="S::kotono_sato@jpfgojp.onmicrosoft.com::2230d9ee-5755-4738-bed6-b68085c1b120" providerId="AD" clId="Web-{6E16147B-E601-E49F-5FD8-5B56318283C4}" dt="2020-07-17T15:08:48.045" v="22"/>
          <ac:spMkLst>
            <pc:docMk/>
            <pc:sldMk cId="133452318" sldId="380"/>
            <ac:spMk id="2" creationId="{6FB52E1C-9F47-44C5-9D87-F82ABA25A3DD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8:54.248" v="23"/>
        <pc:sldMkLst>
          <pc:docMk/>
          <pc:sldMk cId="264250237" sldId="381"/>
        </pc:sldMkLst>
        <pc:spChg chg="mod">
          <ac:chgData name="佐藤 琴乃" userId="S::kotono_sato@jpfgojp.onmicrosoft.com::2230d9ee-5755-4738-bed6-b68085c1b120" providerId="AD" clId="Web-{6E16147B-E601-E49F-5FD8-5B56318283C4}" dt="2020-07-17T15:08:54.248" v="23"/>
          <ac:spMkLst>
            <pc:docMk/>
            <pc:sldMk cId="264250237" sldId="381"/>
            <ac:spMk id="2" creationId="{6FB52E1C-9F47-44C5-9D87-F82ABA25A3DD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9:01.170" v="24" actId="14100"/>
        <pc:sldMkLst>
          <pc:docMk/>
          <pc:sldMk cId="3197361365" sldId="383"/>
        </pc:sldMkLst>
        <pc:spChg chg="mod">
          <ac:chgData name="佐藤 琴乃" userId="S::kotono_sato@jpfgojp.onmicrosoft.com::2230d9ee-5755-4738-bed6-b68085c1b120" providerId="AD" clId="Web-{6E16147B-E601-E49F-5FD8-5B56318283C4}" dt="2020-07-17T15:09:01.170" v="24" actId="14100"/>
          <ac:spMkLst>
            <pc:docMk/>
            <pc:sldMk cId="3197361365" sldId="383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6E16147B-E601-E49F-5FD8-5B56318283C4}" dt="2020-07-17T15:09:10.420" v="27"/>
        <pc:sldMkLst>
          <pc:docMk/>
          <pc:sldMk cId="3860579417" sldId="384"/>
        </pc:sldMkLst>
        <pc:spChg chg="mod">
          <ac:chgData name="佐藤 琴乃" userId="S::kotono_sato@jpfgojp.onmicrosoft.com::2230d9ee-5755-4738-bed6-b68085c1b120" providerId="AD" clId="Web-{6E16147B-E601-E49F-5FD8-5B56318283C4}" dt="2020-07-17T15:09:10.420" v="27"/>
          <ac:spMkLst>
            <pc:docMk/>
            <pc:sldMk cId="3860579417" sldId="38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870D779E-DC18-86DB-34DD-DDEDCF0CBD51}"/>
    <pc:docChg chg="addSld delSld modSld sldOrd">
      <pc:chgData name="内田 陽子" userId="S::yoko_uchida@jpfgojp.onmicrosoft.com::3ba88787-b8da-4fc8-a417-83f627a88c5e" providerId="AD" clId="Web-{870D779E-DC18-86DB-34DD-DDEDCF0CBD51}" dt="2020-05-21T13:28:29.798" v="913"/>
      <pc:docMkLst>
        <pc:docMk/>
      </pc:docMkLst>
      <pc:sldChg chg="addSp delSp modSp ord addAnim delAnim">
        <pc:chgData name="内田 陽子" userId="S::yoko_uchida@jpfgojp.onmicrosoft.com::3ba88787-b8da-4fc8-a417-83f627a88c5e" providerId="AD" clId="Web-{870D779E-DC18-86DB-34DD-DDEDCF0CBD51}" dt="2020-05-21T13:27:43.798" v="886" actId="20577"/>
        <pc:sldMkLst>
          <pc:docMk/>
          <pc:sldMk cId="651614623" sldId="275"/>
        </pc:sldMkLst>
        <pc:spChg chg="del">
          <ac:chgData name="内田 陽子" userId="S::yoko_uchida@jpfgojp.onmicrosoft.com::3ba88787-b8da-4fc8-a417-83f627a88c5e" providerId="AD" clId="Web-{870D779E-DC18-86DB-34DD-DDEDCF0CBD51}" dt="2020-05-21T13:19:58.467" v="642"/>
          <ac:spMkLst>
            <pc:docMk/>
            <pc:sldMk cId="65161462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5:28.109" v="794" actId="1076"/>
          <ac:spMkLst>
            <pc:docMk/>
            <pc:sldMk cId="65161462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3:20:53.514" v="649"/>
          <ac:spMkLst>
            <pc:docMk/>
            <pc:sldMk cId="651614623" sldId="275"/>
            <ac:spMk id="6" creationId="{B6D201FC-BF44-4934-B680-74DDD0D95225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3:19:58.373" v="641"/>
          <ac:spMkLst>
            <pc:docMk/>
            <pc:sldMk cId="651614623" sldId="275"/>
            <ac:spMk id="8" creationId="{A4E22D81-7707-4609-93A7-B39CC58AA0A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3.531" v="804" actId="20577"/>
          <ac:spMkLst>
            <pc:docMk/>
            <pc:sldMk cId="651614623" sldId="275"/>
            <ac:spMk id="10" creationId="{0E629308-EEC4-4EA4-8DDD-F97B0F0B1BDB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8.656" v="805" actId="1076"/>
          <ac:spMkLst>
            <pc:docMk/>
            <pc:sldMk cId="651614623" sldId="275"/>
            <ac:spMk id="12" creationId="{802BBDF9-1824-4CE0-B70A-E1F5EBA801E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41.969" v="818" actId="20577"/>
          <ac:spMkLst>
            <pc:docMk/>
            <pc:sldMk cId="651614623" sldId="275"/>
            <ac:spMk id="14" creationId="{FC15D5DD-06FA-48FA-8357-686CC1AF1A3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10.626" v="834" actId="20577"/>
          <ac:spMkLst>
            <pc:docMk/>
            <pc:sldMk cId="651614623" sldId="275"/>
            <ac:spMk id="16" creationId="{FB81D78E-AD93-48B9-9E6E-2C488B764B4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28.938" v="863" actId="20577"/>
          <ac:spMkLst>
            <pc:docMk/>
            <pc:sldMk cId="651614623" sldId="275"/>
            <ac:spMk id="18" creationId="{4C71C9F6-CE53-4CFB-A37C-7DCFCCA55BD3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43.798" v="886" actId="20577"/>
          <ac:spMkLst>
            <pc:docMk/>
            <pc:sldMk cId="651614623" sldId="275"/>
            <ac:spMk id="20" creationId="{EC22D5A1-9A98-43C9-8921-F6AB4094BB4A}"/>
          </ac:spMkLst>
        </pc:spChg>
        <pc:picChg chg="del">
          <ac:chgData name="内田 陽子" userId="S::yoko_uchida@jpfgojp.onmicrosoft.com::3ba88787-b8da-4fc8-a417-83f627a88c5e" providerId="AD" clId="Web-{870D779E-DC18-86DB-34DD-DDEDCF0CBD51}" dt="2020-05-21T13:19:58.373" v="640"/>
          <ac:picMkLst>
            <pc:docMk/>
            <pc:sldMk cId="651614623" sldId="275"/>
            <ac:picMk id="5" creationId="{EFED17B2-A8CD-4784-8FCD-BA6287F8BFBF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20:56.030" v="650"/>
          <ac:picMkLst>
            <pc:docMk/>
            <pc:sldMk cId="651614623" sldId="275"/>
            <ac:picMk id="7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870D779E-DC18-86DB-34DD-DDEDCF0CBD51}" dt="2020-05-21T13:21:02.827" v="651"/>
          <ac:picMkLst>
            <pc:docMk/>
            <pc:sldMk cId="651614623" sldId="275"/>
            <ac:picMk id="22" creationId="{A07B1ED1-EE9C-40FA-812E-8BF9E850169C}"/>
          </ac:picMkLst>
        </pc:picChg>
      </pc:sldChg>
      <pc:sldChg chg="del">
        <pc:chgData name="内田 陽子" userId="S::yoko_uchida@jpfgojp.onmicrosoft.com::3ba88787-b8da-4fc8-a417-83f627a88c5e" providerId="AD" clId="Web-{870D779E-DC18-86DB-34DD-DDEDCF0CBD51}" dt="2020-05-21T13:12:16.479" v="527"/>
        <pc:sldMkLst>
          <pc:docMk/>
          <pc:sldMk cId="1231595774" sldId="27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3"/>
        <pc:sldMkLst>
          <pc:docMk/>
          <pc:sldMk cId="575752094" sldId="28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2"/>
        <pc:sldMkLst>
          <pc:docMk/>
          <pc:sldMk cId="1621167903" sldId="28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8"/>
        <pc:sldMkLst>
          <pc:docMk/>
          <pc:sldMk cId="394701882" sldId="28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1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0"/>
        <pc:sldMkLst>
          <pc:docMk/>
          <pc:sldMk cId="1017873336" sldId="28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09"/>
        <pc:sldMkLst>
          <pc:docMk/>
          <pc:sldMk cId="2451489004" sldId="28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7"/>
        <pc:sldMkLst>
          <pc:docMk/>
          <pc:sldMk cId="2603153985" sldId="28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5"/>
        <pc:sldMkLst>
          <pc:docMk/>
          <pc:sldMk cId="362275178" sldId="29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4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3"/>
        <pc:sldMkLst>
          <pc:docMk/>
          <pc:sldMk cId="89852987" sldId="29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2"/>
        <pc:sldMkLst>
          <pc:docMk/>
          <pc:sldMk cId="2915071554" sldId="293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1"/>
        <pc:sldMkLst>
          <pc:docMk/>
          <pc:sldMk cId="1323552019" sldId="29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0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9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8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7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6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5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89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4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3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2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1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90"/>
        <pc:sldMkLst>
          <pc:docMk/>
          <pc:sldMk cId="3236315038" sldId="30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6"/>
        <pc:sldMkLst>
          <pc:docMk/>
          <pc:sldMk cId="1018987864" sldId="310"/>
        </pc:sldMkLst>
      </pc:sldChg>
      <pc:sldChg chg="addSp delSp modSp addAnim delAnim">
        <pc:chgData name="内田 陽子" userId="S::yoko_uchida@jpfgojp.onmicrosoft.com::3ba88787-b8da-4fc8-a417-83f627a88c5e" providerId="AD" clId="Web-{870D779E-DC18-86DB-34DD-DDEDCF0CBD51}" dt="2020-05-21T12:54:14.237" v="153" actId="20577"/>
        <pc:sldMkLst>
          <pc:docMk/>
          <pc:sldMk cId="2850498870" sldId="328"/>
        </pc:sldMkLst>
        <pc:spChg chg="del mod">
          <ac:chgData name="内田 陽子" userId="S::yoko_uchida@jpfgojp.onmicrosoft.com::3ba88787-b8da-4fc8-a417-83f627a88c5e" providerId="AD" clId="Web-{870D779E-DC18-86DB-34DD-DDEDCF0CBD51}" dt="2020-05-21T12:51:53.440" v="78"/>
          <ac:spMkLst>
            <pc:docMk/>
            <pc:sldMk cId="2850498870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1:10.689" v="76" actId="20577"/>
          <ac:spMkLst>
            <pc:docMk/>
            <pc:sldMk cId="2850498870" sldId="328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2:00.549" v="79"/>
          <ac:spMkLst>
            <pc:docMk/>
            <pc:sldMk cId="2850498870" sldId="328"/>
            <ac:spMk id="5" creationId="{76AE04D2-1AC8-425D-948B-D8E6FF06EA1E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2:22.065" v="90"/>
          <ac:spMkLst>
            <pc:docMk/>
            <pc:sldMk cId="2850498870" sldId="328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870D779E-DC18-86DB-34DD-DDEDCF0CBD51}" dt="2020-05-21T12:53:30.175" v="108" actId="20577"/>
          <ac:spMkLst>
            <pc:docMk/>
            <pc:sldMk cId="2850498870" sldId="328"/>
            <ac:spMk id="9" creationId="{CCAF3ECD-FB65-4EAC-951A-B7C8444F6C76}"/>
          </ac:spMkLst>
        </pc:spChg>
        <pc:spChg chg="add">
          <ac:chgData name="内田 陽子" userId="S::yoko_uchida@jpfgojp.onmicrosoft.com::3ba88787-b8da-4fc8-a417-83f627a88c5e" providerId="AD" clId="Web-{870D779E-DC18-86DB-34DD-DDEDCF0CBD51}" dt="2020-05-21T12:52:02.221" v="81"/>
          <ac:spMkLst>
            <pc:docMk/>
            <pc:sldMk cId="2850498870" sldId="328"/>
            <ac:spMk id="11" creationId="{9A9E5B63-4F2C-43CE-913D-A58A0C5C923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38.331" v="109" actId="20577"/>
          <ac:spMkLst>
            <pc:docMk/>
            <pc:sldMk cId="2850498870" sldId="328"/>
            <ac:spMk id="13" creationId="{50496D9C-E56B-4816-9877-4654B33FFD5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51.612" v="121" actId="20577"/>
          <ac:spMkLst>
            <pc:docMk/>
            <pc:sldMk cId="2850498870" sldId="328"/>
            <ac:spMk id="15" creationId="{FF87B7CD-D5D4-45AF-9115-D47075C585F2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00.956" v="132" actId="20577"/>
          <ac:spMkLst>
            <pc:docMk/>
            <pc:sldMk cId="2850498870" sldId="328"/>
            <ac:spMk id="17" creationId="{B9B6FDE8-1AD1-47D2-9121-FEB63E6D2AC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14.237" v="153" actId="20577"/>
          <ac:spMkLst>
            <pc:docMk/>
            <pc:sldMk cId="2850498870" sldId="328"/>
            <ac:spMk id="19" creationId="{FF6D4F25-6F9C-4882-BF14-D6EFBEBFF88B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870D779E-DC18-86DB-34DD-DDEDCF0CBD51}" dt="2020-05-21T12:57:05.410" v="209" actId="1076"/>
        <pc:sldMkLst>
          <pc:docMk/>
          <pc:sldMk cId="1680175130" sldId="329"/>
        </pc:sldMkLst>
        <pc:spChg chg="del">
          <ac:chgData name="内田 陽子" userId="S::yoko_uchida@jpfgojp.onmicrosoft.com::3ba88787-b8da-4fc8-a417-83f627a88c5e" providerId="AD" clId="Web-{870D779E-DC18-86DB-34DD-DDEDCF0CBD51}" dt="2020-05-21T12:56:15.316" v="193"/>
          <ac:spMkLst>
            <pc:docMk/>
            <pc:sldMk cId="1680175130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7:00.160" v="208" actId="20577"/>
          <ac:spMkLst>
            <pc:docMk/>
            <pc:sldMk cId="1680175130" sldId="329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7:05.410" v="209" actId="1076"/>
          <ac:spMkLst>
            <pc:docMk/>
            <pc:sldMk cId="1680175130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6:03.722" v="189" actId="20577"/>
          <ac:spMkLst>
            <pc:docMk/>
            <pc:sldMk cId="1680175130" sldId="329"/>
            <ac:spMk id="9" creationId="{608F28D0-8675-453F-BF66-6A3924482D27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2"/>
          <ac:spMkLst>
            <pc:docMk/>
            <pc:sldMk cId="1680175130" sldId="329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1"/>
          <ac:spMkLst>
            <pc:docMk/>
            <pc:sldMk cId="1680175130" sldId="329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0"/>
          <ac:spMkLst>
            <pc:docMk/>
            <pc:sldMk cId="1680175130" sldId="329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70D779E-DC18-86DB-34DD-DDEDCF0CBD51}" dt="2020-05-21T13:06:59.960" v="441"/>
        <pc:sldMkLst>
          <pc:docMk/>
          <pc:sldMk cId="1085303179" sldId="330"/>
        </pc:sldMkLst>
        <pc:spChg chg="mod">
          <ac:chgData name="内田 陽子" userId="S::yoko_uchida@jpfgojp.onmicrosoft.com::3ba88787-b8da-4fc8-a417-83f627a88c5e" providerId="AD" clId="Web-{870D779E-DC18-86DB-34DD-DDEDCF0CBD51}" dt="2020-05-21T13:06:59.663" v="440" actId="20577"/>
          <ac:spMkLst>
            <pc:docMk/>
            <pc:sldMk cId="1085303179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08.131" v="341" actId="20577"/>
          <ac:spMkLst>
            <pc:docMk/>
            <pc:sldMk cId="1085303179" sldId="330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42.788" v="374" actId="20577"/>
          <ac:spMkLst>
            <pc:docMk/>
            <pc:sldMk cId="1085303179" sldId="330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1.147" v="358" actId="20577"/>
          <ac:spMkLst>
            <pc:docMk/>
            <pc:sldMk cId="1085303179" sldId="330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6.991" v="363" actId="20577"/>
          <ac:spMkLst>
            <pc:docMk/>
            <pc:sldMk cId="1085303179" sldId="330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12.115" v="342" actId="20577"/>
          <ac:spMkLst>
            <pc:docMk/>
            <pc:sldMk cId="1085303179" sldId="330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07:55.962" v="454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870D779E-DC18-86DB-34DD-DDEDCF0CBD51}" dt="2020-05-21T13:07:55.962" v="454" actId="20577"/>
          <ac:spMkLst>
            <pc:docMk/>
            <pc:sldMk cId="318775885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7:18.570" v="444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10:54.556" v="526" actId="20577"/>
        <pc:sldMkLst>
          <pc:docMk/>
          <pc:sldMk cId="3574375120" sldId="332"/>
        </pc:sldMkLst>
        <pc:spChg chg="mod">
          <ac:chgData name="内田 陽子" userId="S::yoko_uchida@jpfgojp.onmicrosoft.com::3ba88787-b8da-4fc8-a417-83f627a88c5e" providerId="AD" clId="Web-{870D779E-DC18-86DB-34DD-DDEDCF0CBD51}" dt="2020-05-21T13:10:54.556" v="526" actId="20577"/>
          <ac:spMkLst>
            <pc:docMk/>
            <pc:sldMk cId="3574375120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10:23.509" v="515" actId="20577"/>
          <ac:spMkLst>
            <pc:docMk/>
            <pc:sldMk cId="3574375120" sldId="332"/>
            <ac:spMk id="9" creationId="{608F28D0-8675-453F-BF66-6A3924482D27}"/>
          </ac:spMkLst>
        </pc:spChg>
      </pc:sldChg>
      <pc:sldChg chg="addSp delSp modSp add del replId">
        <pc:chgData name="内田 陽子" userId="S::yoko_uchida@jpfgojp.onmicrosoft.com::3ba88787-b8da-4fc8-a417-83f627a88c5e" providerId="AD" clId="Web-{870D779E-DC18-86DB-34DD-DDEDCF0CBD51}" dt="2020-05-21T13:22:32.030" v="676" actId="1076"/>
        <pc:sldMkLst>
          <pc:docMk/>
          <pc:sldMk cId="2632296767" sldId="333"/>
        </pc:sldMkLst>
        <pc:spChg chg="mod">
          <ac:chgData name="内田 陽子" userId="S::yoko_uchida@jpfgojp.onmicrosoft.com::3ba88787-b8da-4fc8-a417-83f627a88c5e" providerId="AD" clId="Web-{870D779E-DC18-86DB-34DD-DDEDCF0CBD51}" dt="2020-05-21T13:18:44.357" v="632" actId="20577"/>
          <ac:spMkLst>
            <pc:docMk/>
            <pc:sldMk cId="2632296767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2:32.030" v="676" actId="1076"/>
          <ac:spMkLst>
            <pc:docMk/>
            <pc:sldMk cId="2632296767" sldId="333"/>
            <ac:spMk id="8" creationId="{A4E22D81-7707-4609-93A7-B39CC58AA0AE}"/>
          </ac:spMkLst>
        </pc:spChg>
        <pc:picChg chg="add mod ord">
          <ac:chgData name="内田 陽子" userId="S::yoko_uchida@jpfgojp.onmicrosoft.com::3ba88787-b8da-4fc8-a417-83f627a88c5e" providerId="AD" clId="Web-{870D779E-DC18-86DB-34DD-DDEDCF0CBD51}" dt="2020-05-21T13:19:36.232" v="638"/>
          <ac:picMkLst>
            <pc:docMk/>
            <pc:sldMk cId="2632296767" sldId="333"/>
            <ac:picMk id="2" creationId="{5434ACCB-7DD1-48C5-97CD-20018AC8984A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19:38.076" v="639"/>
          <ac:picMkLst>
            <pc:docMk/>
            <pc:sldMk cId="2632296767" sldId="333"/>
            <ac:picMk id="5" creationId="{EFED17B2-A8CD-4784-8FCD-BA6287F8BFBF}"/>
          </ac:picMkLst>
        </pc:picChg>
      </pc:sldChg>
      <pc:sldChg chg="add replId">
        <pc:chgData name="内田 陽子" userId="S::yoko_uchida@jpfgojp.onmicrosoft.com::3ba88787-b8da-4fc8-a417-83f627a88c5e" providerId="AD" clId="Web-{870D779E-DC18-86DB-34DD-DDEDCF0CBD51}" dt="2020-05-21T13:24:05.140" v="752"/>
        <pc:sldMkLst>
          <pc:docMk/>
          <pc:sldMk cId="4065466023" sldId="334"/>
        </pc:sldMkLst>
      </pc:sldChg>
    </pc:docChg>
  </pc:docChgLst>
  <pc:docChgLst>
    <pc:chgData clId="Web-{98A460F9-2854-41D5-486F-5B484AA44717}"/>
    <pc:docChg chg="modSld">
      <pc:chgData name="" userId="" providerId="" clId="Web-{98A460F9-2854-41D5-486F-5B484AA44717}" dt="2020-06-19T14:52:56.663" v="0" actId="20577"/>
      <pc:docMkLst>
        <pc:docMk/>
      </pc:docMkLst>
      <pc:sldChg chg="modSp">
        <pc:chgData name="" userId="" providerId="" clId="Web-{98A460F9-2854-41D5-486F-5B484AA44717}" dt="2020-06-19T14:52:56.663" v="0" actId="20577"/>
        <pc:sldMkLst>
          <pc:docMk/>
          <pc:sldMk cId="2720290243" sldId="278"/>
        </pc:sldMkLst>
        <pc:spChg chg="mod">
          <ac:chgData name="" userId="" providerId="" clId="Web-{98A460F9-2854-41D5-486F-5B484AA44717}" dt="2020-06-19T14:52:56.663" v="0" actId="20577"/>
          <ac:spMkLst>
            <pc:docMk/>
            <pc:sldMk cId="2720290243" sldId="27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C0A8208E-727B-AD50-93A2-EF3504D211FA}"/>
    <pc:docChg chg="modSld">
      <pc:chgData name="内田 陽子" userId="S::yoko_uchida@jpfgojp.onmicrosoft.com::3ba88787-b8da-4fc8-a417-83f627a88c5e" providerId="AD" clId="Web-{C0A8208E-727B-AD50-93A2-EF3504D211FA}" dt="2020-06-22T12:28:43.223" v="2" actId="1076"/>
      <pc:docMkLst>
        <pc:docMk/>
      </pc:docMkLst>
      <pc:sldChg chg="modSp">
        <pc:chgData name="内田 陽子" userId="S::yoko_uchida@jpfgojp.onmicrosoft.com::3ba88787-b8da-4fc8-a417-83f627a88c5e" providerId="AD" clId="Web-{C0A8208E-727B-AD50-93A2-EF3504D211FA}" dt="2020-06-22T12:28:43.223" v="2" actId="1076"/>
        <pc:sldMkLst>
          <pc:docMk/>
          <pc:sldMk cId="4159904078" sldId="308"/>
        </pc:sldMkLst>
        <pc:picChg chg="mod">
          <ac:chgData name="内田 陽子" userId="S::yoko_uchida@jpfgojp.onmicrosoft.com::3ba88787-b8da-4fc8-a417-83f627a88c5e" providerId="AD" clId="Web-{C0A8208E-727B-AD50-93A2-EF3504D211FA}" dt="2020-06-22T12:28:43.223" v="2" actId="1076"/>
          <ac:picMkLst>
            <pc:docMk/>
            <pc:sldMk cId="4159904078" sldId="308"/>
            <ac:picMk id="4" creationId="{00000000-0000-0000-0000-000000000000}"/>
          </ac:picMkLst>
        </pc:picChg>
        <pc:picChg chg="mod modCrop">
          <ac:chgData name="内田 陽子" userId="S::yoko_uchida@jpfgojp.onmicrosoft.com::3ba88787-b8da-4fc8-a417-83f627a88c5e" providerId="AD" clId="Web-{C0A8208E-727B-AD50-93A2-EF3504D211FA}" dt="2020-06-22T12:28:43.160" v="1"/>
          <ac:picMkLst>
            <pc:docMk/>
            <pc:sldMk cId="4159904078" sldId="308"/>
            <ac:picMk id="6" creationId="{1FC49793-334B-4C67-AF32-67D2FAB1FA1B}"/>
          </ac:picMkLst>
        </pc:picChg>
      </pc:sldChg>
    </pc:docChg>
  </pc:docChgLst>
  <pc:docChgLst>
    <pc:chgData name="内田 陽子" userId="S::yoko_uchida@jpfgojp.onmicrosoft.com::3ba88787-b8da-4fc8-a417-83f627a88c5e" providerId="AD" clId="Web-{3B880733-3144-B5C6-7B90-87E9C6330501}"/>
    <pc:docChg chg="addSld modSld sldOrd">
      <pc:chgData name="内田 陽子" userId="S::yoko_uchida@jpfgojp.onmicrosoft.com::3ba88787-b8da-4fc8-a417-83f627a88c5e" providerId="AD" clId="Web-{3B880733-3144-B5C6-7B90-87E9C6330501}" dt="2020-06-22T12:27:57.487" v="800" actId="20577"/>
      <pc:docMkLst>
        <pc:docMk/>
      </pc:docMkLst>
      <pc:sldChg chg="modSp ord">
        <pc:chgData name="内田 陽子" userId="S::yoko_uchida@jpfgojp.onmicrosoft.com::3ba88787-b8da-4fc8-a417-83f627a88c5e" providerId="AD" clId="Web-{3B880733-3144-B5C6-7B90-87E9C6330501}" dt="2020-06-22T12:27:57.487" v="800" actId="20577"/>
        <pc:sldMkLst>
          <pc:docMk/>
          <pc:sldMk cId="3418523720" sldId="356"/>
        </pc:sldMkLst>
        <pc:spChg chg="mod">
          <ac:chgData name="内田 陽子" userId="S::yoko_uchida@jpfgojp.onmicrosoft.com::3ba88787-b8da-4fc8-a417-83f627a88c5e" providerId="AD" clId="Web-{3B880733-3144-B5C6-7B90-87E9C6330501}" dt="2020-06-22T12:26:50.878" v="782" actId="20577"/>
          <ac:spMkLst>
            <pc:docMk/>
            <pc:sldMk cId="3418523720" sldId="3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9:27:28.767" v="685" actId="14100"/>
          <ac:spMkLst>
            <pc:docMk/>
            <pc:sldMk cId="3418523720" sldId="3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12:27:57.487" v="800" actId="20577"/>
          <ac:spMkLst>
            <pc:docMk/>
            <pc:sldMk cId="3418523720" sldId="3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12:26:10.612" v="733" actId="20577"/>
          <ac:spMkLst>
            <pc:docMk/>
            <pc:sldMk cId="3418523720" sldId="35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12:25:50.393" v="717" actId="20577"/>
          <ac:spMkLst>
            <pc:docMk/>
            <pc:sldMk cId="3418523720" sldId="35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880733-3144-B5C6-7B90-87E9C6330501}" dt="2020-06-22T08:33:04.992" v="99" actId="1076"/>
        <pc:sldMkLst>
          <pc:docMk/>
          <pc:sldMk cId="3332502200" sldId="370"/>
        </pc:sldMkLst>
        <pc:spChg chg="mod">
          <ac:chgData name="内田 陽子" userId="S::yoko_uchida@jpfgojp.onmicrosoft.com::3ba88787-b8da-4fc8-a417-83f627a88c5e" providerId="AD" clId="Web-{3B880733-3144-B5C6-7B90-87E9C6330501}" dt="2020-06-22T08:32:19.070" v="80" actId="1076"/>
          <ac:spMkLst>
            <pc:docMk/>
            <pc:sldMk cId="3332502200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0:34.883" v="16" actId="20577"/>
          <ac:spMkLst>
            <pc:docMk/>
            <pc:sldMk cId="3332502200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1:07.914" v="37" actId="20577"/>
          <ac:spMkLst>
            <pc:docMk/>
            <pc:sldMk cId="3332502200" sldId="370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3:04.992" v="99" actId="1076"/>
          <ac:spMkLst>
            <pc:docMk/>
            <pc:sldMk cId="3332502200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2:19.086" v="81" actId="1076"/>
          <ac:spMkLst>
            <pc:docMk/>
            <pc:sldMk cId="3332502200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2:46.555" v="98" actId="1076"/>
          <ac:spMkLst>
            <pc:docMk/>
            <pc:sldMk cId="3332502200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2:24.164" v="82" actId="1076"/>
          <ac:spMkLst>
            <pc:docMk/>
            <pc:sldMk cId="3332502200" sldId="37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880733-3144-B5C6-7B90-87E9C6330501}" dt="2020-06-22T08:44:14.369" v="306" actId="20577"/>
        <pc:sldMkLst>
          <pc:docMk/>
          <pc:sldMk cId="651097435" sldId="371"/>
        </pc:sldMkLst>
        <pc:spChg chg="del">
          <ac:chgData name="内田 陽子" userId="S::yoko_uchida@jpfgojp.onmicrosoft.com::3ba88787-b8da-4fc8-a417-83f627a88c5e" providerId="AD" clId="Web-{3B880733-3144-B5C6-7B90-87E9C6330501}" dt="2020-06-22T08:34:39.790" v="120"/>
          <ac:spMkLst>
            <pc:docMk/>
            <pc:sldMk cId="651097435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4:31.883" v="117" actId="20577"/>
          <ac:spMkLst>
            <pc:docMk/>
            <pc:sldMk cId="651097435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4:14.369" v="306" actId="20577"/>
          <ac:spMkLst>
            <pc:docMk/>
            <pc:sldMk cId="651097435" sldId="371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6:13.290" v="155" actId="1076"/>
          <ac:spMkLst>
            <pc:docMk/>
            <pc:sldMk cId="651097435" sldId="37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4:39.790" v="119"/>
          <ac:spMkLst>
            <pc:docMk/>
            <pc:sldMk cId="651097435" sldId="37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4:39.790" v="118"/>
          <ac:spMkLst>
            <pc:docMk/>
            <pc:sldMk cId="651097435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4:53.961" v="132" actId="20577"/>
          <ac:spMkLst>
            <pc:docMk/>
            <pc:sldMk cId="651097435" sldId="37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3B880733-3144-B5C6-7B90-87E9C6330501}" dt="2020-06-22T08:43:48.119" v="297" actId="1076"/>
        <pc:sldMkLst>
          <pc:docMk/>
          <pc:sldMk cId="367054964" sldId="372"/>
        </pc:sldMkLst>
        <pc:spChg chg="add del">
          <ac:chgData name="内田 陽子" userId="S::yoko_uchida@jpfgojp.onmicrosoft.com::3ba88787-b8da-4fc8-a417-83f627a88c5e" providerId="AD" clId="Web-{3B880733-3144-B5C6-7B90-87E9C6330501}" dt="2020-06-22T08:39:36.212" v="203"/>
          <ac:spMkLst>
            <pc:docMk/>
            <pc:sldMk cId="367054964" sldId="372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3B880733-3144-B5C6-7B90-87E9C6330501}" dt="2020-06-22T08:39:54.384" v="212" actId="20577"/>
          <ac:spMkLst>
            <pc:docMk/>
            <pc:sldMk cId="367054964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2:25.573" v="261" actId="20577"/>
          <ac:spMkLst>
            <pc:docMk/>
            <pc:sldMk cId="367054964" sldId="37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B880733-3144-B5C6-7B90-87E9C6330501}" dt="2020-06-22T08:39:19.587" v="184"/>
          <ac:spMkLst>
            <pc:docMk/>
            <pc:sldMk cId="367054964" sldId="372"/>
            <ac:spMk id="6" creationId="{8AB1D661-930B-4EAE-8573-DFEF5D0E550B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3:48.119" v="297" actId="1076"/>
          <ac:spMkLst>
            <pc:docMk/>
            <pc:sldMk cId="367054964" sldId="37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3B880733-3144-B5C6-7B90-87E9C6330501}" dt="2020-06-22T08:39:36.212" v="202"/>
          <ac:spMkLst>
            <pc:docMk/>
            <pc:sldMk cId="367054964" sldId="372"/>
            <ac:spMk id="8" creationId="{9B4C5335-B755-425B-B15C-757210213E6B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9:36.212" v="201"/>
          <ac:spMkLst>
            <pc:docMk/>
            <pc:sldMk cId="367054964" sldId="372"/>
            <ac:spMk id="9" creationId="{E4D57B53-CD35-4969-94A7-9434A3592815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9:36.212" v="200"/>
          <ac:spMkLst>
            <pc:docMk/>
            <pc:sldMk cId="367054964" sldId="372"/>
            <ac:spMk id="10" creationId="{291CD70B-866D-4E1E-8B6D-B9CAA52CE8C5}"/>
          </ac:spMkLst>
        </pc:spChg>
      </pc:sldChg>
      <pc:sldChg chg="delSp modSp add ord replId">
        <pc:chgData name="内田 陽子" userId="S::yoko_uchida@jpfgojp.onmicrosoft.com::3ba88787-b8da-4fc8-a417-83f627a88c5e" providerId="AD" clId="Web-{3B880733-3144-B5C6-7B90-87E9C6330501}" dt="2020-06-22T08:45:00.119" v="323" actId="20577"/>
        <pc:sldMkLst>
          <pc:docMk/>
          <pc:sldMk cId="3765921300" sldId="373"/>
        </pc:sldMkLst>
        <pc:spChg chg="mod">
          <ac:chgData name="内田 陽子" userId="S::yoko_uchida@jpfgojp.onmicrosoft.com::3ba88787-b8da-4fc8-a417-83f627a88c5e" providerId="AD" clId="Web-{3B880733-3144-B5C6-7B90-87E9C6330501}" dt="2020-06-22T08:43:20.244" v="290" actId="20577"/>
          <ac:spMkLst>
            <pc:docMk/>
            <pc:sldMk cId="3765921300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5:00.119" v="323" actId="20577"/>
          <ac:spMkLst>
            <pc:docMk/>
            <pc:sldMk cId="3765921300" sldId="37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3:29.416" v="295" actId="1076"/>
          <ac:spMkLst>
            <pc:docMk/>
            <pc:sldMk cId="3765921300" sldId="37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3B880733-3144-B5C6-7B90-87E9C6330501}" dt="2020-06-22T08:43:24.104" v="294"/>
          <ac:spMkLst>
            <pc:docMk/>
            <pc:sldMk cId="3765921300" sldId="373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3B880733-3144-B5C6-7B90-87E9C6330501}" dt="2020-06-22T08:52:15.605" v="363" actId="1076"/>
        <pc:sldMkLst>
          <pc:docMk/>
          <pc:sldMk cId="2274519952" sldId="374"/>
        </pc:sldMkLst>
        <pc:spChg chg="mod">
          <ac:chgData name="内田 陽子" userId="S::yoko_uchida@jpfgojp.onmicrosoft.com::3ba88787-b8da-4fc8-a417-83f627a88c5e" providerId="AD" clId="Web-{3B880733-3144-B5C6-7B90-87E9C6330501}" dt="2020-06-22T08:52:15.574" v="360" actId="1076"/>
          <ac:spMkLst>
            <pc:docMk/>
            <pc:sldMk cId="2274519952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1:57.168" v="355" actId="20577"/>
          <ac:spMkLst>
            <pc:docMk/>
            <pc:sldMk cId="2274519952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9:58.886" v="334" actId="1076"/>
          <ac:spMkLst>
            <pc:docMk/>
            <pc:sldMk cId="2274519952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2:15.589" v="361" actId="1076"/>
          <ac:spMkLst>
            <pc:docMk/>
            <pc:sldMk cId="2274519952" sldId="37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2:15.589" v="362" actId="1076"/>
          <ac:spMkLst>
            <pc:docMk/>
            <pc:sldMk cId="2274519952" sldId="37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2:15.605" v="363" actId="1076"/>
          <ac:spMkLst>
            <pc:docMk/>
            <pc:sldMk cId="2274519952" sldId="374"/>
            <ac:spMk id="14" creationId="{67249583-BEE1-4BC7-83D0-60EA3EC8EDD7}"/>
          </ac:spMkLst>
        </pc:spChg>
      </pc:sldChg>
      <pc:sldChg chg="addSp delSp modSp add replId">
        <pc:chgData name="内田 陽子" userId="S::yoko_uchida@jpfgojp.onmicrosoft.com::3ba88787-b8da-4fc8-a417-83f627a88c5e" providerId="AD" clId="Web-{3B880733-3144-B5C6-7B90-87E9C6330501}" dt="2020-06-22T09:19:35.016" v="606" actId="20577"/>
        <pc:sldMkLst>
          <pc:docMk/>
          <pc:sldMk cId="2236795719" sldId="375"/>
        </pc:sldMkLst>
        <pc:spChg chg="del">
          <ac:chgData name="内田 陽子" userId="S::yoko_uchida@jpfgojp.onmicrosoft.com::3ba88787-b8da-4fc8-a417-83f627a88c5e" providerId="AD" clId="Web-{3B880733-3144-B5C6-7B90-87E9C6330501}" dt="2020-06-22T08:54:22.230" v="376"/>
          <ac:spMkLst>
            <pc:docMk/>
            <pc:sldMk cId="2236795719" sldId="3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4:16.902" v="374" actId="20577"/>
          <ac:spMkLst>
            <pc:docMk/>
            <pc:sldMk cId="2236795719" sldId="3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9:19:35.016" v="606" actId="20577"/>
          <ac:spMkLst>
            <pc:docMk/>
            <pc:sldMk cId="2236795719" sldId="375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B880733-3144-B5C6-7B90-87E9C6330501}" dt="2020-06-22T09:13:05.843" v="524"/>
          <ac:spMkLst>
            <pc:docMk/>
            <pc:sldMk cId="2236795719" sldId="375"/>
            <ac:spMk id="5" creationId="{5FFCD7C4-6566-437B-A28F-F9EB000A6164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5:03.027" v="412" actId="1076"/>
          <ac:spMkLst>
            <pc:docMk/>
            <pc:sldMk cId="2236795719" sldId="3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4:41.621" v="389" actId="20577"/>
          <ac:spMkLst>
            <pc:docMk/>
            <pc:sldMk cId="2236795719" sldId="37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4:52.199" v="409" actId="20577"/>
          <ac:spMkLst>
            <pc:docMk/>
            <pc:sldMk cId="2236795719" sldId="375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54:22.230" v="375"/>
          <ac:spMkLst>
            <pc:docMk/>
            <pc:sldMk cId="2236795719" sldId="375"/>
            <ac:spMk id="14" creationId="{67249583-BEE1-4BC7-83D0-60EA3EC8EDD7}"/>
          </ac:spMkLst>
        </pc:spChg>
      </pc:sldChg>
      <pc:sldChg chg="add ord replId">
        <pc:chgData name="内田 陽子" userId="S::yoko_uchida@jpfgojp.onmicrosoft.com::3ba88787-b8da-4fc8-a417-83f627a88c5e" providerId="AD" clId="Web-{3B880733-3144-B5C6-7B90-87E9C6330501}" dt="2020-06-22T09:20:14.969" v="608"/>
        <pc:sldMkLst>
          <pc:docMk/>
          <pc:sldMk cId="795315125" sldId="376"/>
        </pc:sldMkLst>
      </pc:sldChg>
      <pc:sldChg chg="modSp add replId">
        <pc:chgData name="内田 陽子" userId="S::yoko_uchida@jpfgojp.onmicrosoft.com::3ba88787-b8da-4fc8-a417-83f627a88c5e" providerId="AD" clId="Web-{3B880733-3144-B5C6-7B90-87E9C6330501}" dt="2020-06-22T09:22:52.470" v="661" actId="20577"/>
        <pc:sldMkLst>
          <pc:docMk/>
          <pc:sldMk cId="37345356" sldId="377"/>
        </pc:sldMkLst>
        <pc:spChg chg="mod">
          <ac:chgData name="内田 陽子" userId="S::yoko_uchida@jpfgojp.onmicrosoft.com::3ba88787-b8da-4fc8-a417-83f627a88c5e" providerId="AD" clId="Web-{3B880733-3144-B5C6-7B90-87E9C6330501}" dt="2020-06-22T09:21:28.688" v="625" actId="20577"/>
          <ac:spMkLst>
            <pc:docMk/>
            <pc:sldMk cId="37345356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9:22:52.470" v="661" actId="20577"/>
          <ac:spMkLst>
            <pc:docMk/>
            <pc:sldMk cId="37345356" sldId="377"/>
            <ac:spMk id="5" creationId="{5E8121A8-A0FC-40EC-874B-2922931AA7F7}"/>
          </ac:spMkLst>
        </pc:spChg>
      </pc:sldChg>
      <pc:sldChg chg="add ord">
        <pc:chgData name="内田 陽子" userId="S::yoko_uchida@jpfgojp.onmicrosoft.com::3ba88787-b8da-4fc8-a417-83f627a88c5e" providerId="AD" clId="Web-{3B880733-3144-B5C6-7B90-87E9C6330501}" dt="2020-06-22T09:24:24.689" v="663"/>
        <pc:sldMkLst>
          <pc:docMk/>
          <pc:sldMk cId="3575879544" sldId="378"/>
        </pc:sldMkLst>
      </pc:sldChg>
    </pc:docChg>
  </pc:docChgLst>
  <pc:docChgLst>
    <pc:chgData name="内田 陽子" userId="S::yoko_uchida@jpfgojp.onmicrosoft.com::3ba88787-b8da-4fc8-a417-83f627a88c5e" providerId="AD" clId="Web-{737D57C5-CEA4-D38E-15AE-1600DBCDB9F1}"/>
    <pc:docChg chg="addSld delSld modSld sldOrd">
      <pc:chgData name="内田 陽子" userId="S::yoko_uchida@jpfgojp.onmicrosoft.com::3ba88787-b8da-4fc8-a417-83f627a88c5e" providerId="AD" clId="Web-{737D57C5-CEA4-D38E-15AE-1600DBCDB9F1}" dt="2020-06-22T14:10:59.418" v="1201"/>
      <pc:docMkLst>
        <pc:docMk/>
      </pc:docMkLst>
      <pc:sldChg chg="addSp delSp modSp">
        <pc:chgData name="内田 陽子" userId="S::yoko_uchida@jpfgojp.onmicrosoft.com::3ba88787-b8da-4fc8-a417-83f627a88c5e" providerId="AD" clId="Web-{737D57C5-CEA4-D38E-15AE-1600DBCDB9F1}" dt="2020-06-22T12:32:34.614" v="16" actId="1076"/>
        <pc:sldMkLst>
          <pc:docMk/>
          <pc:sldMk cId="4159904078" sldId="308"/>
        </pc:sldMkLst>
        <pc:picChg chg="mod">
          <ac:chgData name="内田 陽子" userId="S::yoko_uchida@jpfgojp.onmicrosoft.com::3ba88787-b8da-4fc8-a417-83f627a88c5e" providerId="AD" clId="Web-{737D57C5-CEA4-D38E-15AE-1600DBCDB9F1}" dt="2020-06-22T12:32:34.614" v="16" actId="1076"/>
          <ac:picMkLst>
            <pc:docMk/>
            <pc:sldMk cId="4159904078" sldId="308"/>
            <ac:picMk id="4" creationId="{00000000-0000-0000-0000-000000000000}"/>
          </ac:picMkLst>
        </pc:picChg>
        <pc:picChg chg="add del mod">
          <ac:chgData name="内田 陽子" userId="S::yoko_uchida@jpfgojp.onmicrosoft.com::3ba88787-b8da-4fc8-a417-83f627a88c5e" providerId="AD" clId="Web-{737D57C5-CEA4-D38E-15AE-1600DBCDB9F1}" dt="2020-06-22T12:29:55.906" v="2"/>
          <ac:picMkLst>
            <pc:docMk/>
            <pc:sldMk cId="4159904078" sldId="308"/>
            <ac:picMk id="5" creationId="{8700EEC7-E04C-4451-9F28-5E337496279A}"/>
          </ac:picMkLst>
        </pc:picChg>
        <pc:picChg chg="mod modCrop">
          <ac:chgData name="内田 陽子" userId="S::yoko_uchida@jpfgojp.onmicrosoft.com::3ba88787-b8da-4fc8-a417-83f627a88c5e" providerId="AD" clId="Web-{737D57C5-CEA4-D38E-15AE-1600DBCDB9F1}" dt="2020-06-22T12:31:51.531" v="13" actId="1076"/>
          <ac:picMkLst>
            <pc:docMk/>
            <pc:sldMk cId="4159904078" sldId="308"/>
            <ac:picMk id="6" creationId="{1FC49793-334B-4C67-AF32-67D2FAB1FA1B}"/>
          </ac:picMkLst>
        </pc:picChg>
        <pc:picChg chg="add del mod">
          <ac:chgData name="内田 陽子" userId="S::yoko_uchida@jpfgojp.onmicrosoft.com::3ba88787-b8da-4fc8-a417-83f627a88c5e" providerId="AD" clId="Web-{737D57C5-CEA4-D38E-15AE-1600DBCDB9F1}" dt="2020-06-22T12:30:11.984" v="4"/>
          <ac:picMkLst>
            <pc:docMk/>
            <pc:sldMk cId="4159904078" sldId="308"/>
            <ac:picMk id="7" creationId="{611AB03A-B74C-40DA-9122-E511B978AE05}"/>
          </ac:picMkLst>
        </pc:picChg>
      </pc:sldChg>
      <pc:sldChg chg="del">
        <pc:chgData name="内田 陽子" userId="S::yoko_uchida@jpfgojp.onmicrosoft.com::3ba88787-b8da-4fc8-a417-83f627a88c5e" providerId="AD" clId="Web-{737D57C5-CEA4-D38E-15AE-1600DBCDB9F1}" dt="2020-06-22T14:08:25.699" v="1197"/>
        <pc:sldMkLst>
          <pc:docMk/>
          <pc:sldMk cId="2915146835" sldId="349"/>
        </pc:sldMkLst>
      </pc:sldChg>
      <pc:sldChg chg="del">
        <pc:chgData name="内田 陽子" userId="S::yoko_uchida@jpfgojp.onmicrosoft.com::3ba88787-b8da-4fc8-a417-83f627a88c5e" providerId="AD" clId="Web-{737D57C5-CEA4-D38E-15AE-1600DBCDB9F1}" dt="2020-06-22T14:08:27.762" v="1198"/>
        <pc:sldMkLst>
          <pc:docMk/>
          <pc:sldMk cId="3383182115" sldId="350"/>
        </pc:sldMkLst>
      </pc:sldChg>
      <pc:sldChg chg="modSp ord">
        <pc:chgData name="内田 陽子" userId="S::yoko_uchida@jpfgojp.onmicrosoft.com::3ba88787-b8da-4fc8-a417-83f627a88c5e" providerId="AD" clId="Web-{737D57C5-CEA4-D38E-15AE-1600DBCDB9F1}" dt="2020-06-22T14:05:22.902" v="1127" actId="20577"/>
        <pc:sldMkLst>
          <pc:docMk/>
          <pc:sldMk cId="3262405675" sldId="351"/>
        </pc:sldMkLst>
        <pc:spChg chg="mod">
          <ac:chgData name="内田 陽子" userId="S::yoko_uchida@jpfgojp.onmicrosoft.com::3ba88787-b8da-4fc8-a417-83f627a88c5e" providerId="AD" clId="Web-{737D57C5-CEA4-D38E-15AE-1600DBCDB9F1}" dt="2020-06-22T14:05:10.027" v="1107" actId="20577"/>
          <ac:spMkLst>
            <pc:docMk/>
            <pc:sldMk cId="3262405675" sldId="35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4:28.777" v="1059" actId="20577"/>
          <ac:spMkLst>
            <pc:docMk/>
            <pc:sldMk cId="3262405675" sldId="3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4:12.855" v="1049" actId="20577"/>
          <ac:spMkLst>
            <pc:docMk/>
            <pc:sldMk cId="3262405675" sldId="3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5:22.902" v="1127" actId="20577"/>
          <ac:spMkLst>
            <pc:docMk/>
            <pc:sldMk cId="3262405675" sldId="35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4:39.402" v="1076" actId="20577"/>
          <ac:spMkLst>
            <pc:docMk/>
            <pc:sldMk cId="3262405675" sldId="351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737D57C5-CEA4-D38E-15AE-1600DBCDB9F1}" dt="2020-06-22T13:03:38.292" v="525" actId="20577"/>
        <pc:sldMkLst>
          <pc:docMk/>
          <pc:sldMk cId="2636018836" sldId="352"/>
        </pc:sldMkLst>
        <pc:spChg chg="mod">
          <ac:chgData name="内田 陽子" userId="S::yoko_uchida@jpfgojp.onmicrosoft.com::3ba88787-b8da-4fc8-a417-83f627a88c5e" providerId="AD" clId="Web-{737D57C5-CEA4-D38E-15AE-1600DBCDB9F1}" dt="2020-06-22T13:03:12.448" v="500" actId="20577"/>
          <ac:spMkLst>
            <pc:docMk/>
            <pc:sldMk cId="2636018836" sldId="3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1:38.151" v="453" actId="20577"/>
          <ac:spMkLst>
            <pc:docMk/>
            <pc:sldMk cId="2636018836" sldId="3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2:48.635" v="486" actId="20577"/>
          <ac:spMkLst>
            <pc:docMk/>
            <pc:sldMk cId="2636018836" sldId="3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1:49.307" v="454" actId="1076"/>
          <ac:spMkLst>
            <pc:docMk/>
            <pc:sldMk cId="2636018836" sldId="35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3:24.057" v="509" actId="20577"/>
          <ac:spMkLst>
            <pc:docMk/>
            <pc:sldMk cId="2636018836" sldId="35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3:38.292" v="525" actId="20577"/>
          <ac:spMkLst>
            <pc:docMk/>
            <pc:sldMk cId="2636018836" sldId="35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3:02.245" v="491" actId="20577"/>
          <ac:spMkLst>
            <pc:docMk/>
            <pc:sldMk cId="2636018836" sldId="352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737D57C5-CEA4-D38E-15AE-1600DBCDB9F1}" dt="2020-06-22T13:00:26.760" v="434" actId="1076"/>
        <pc:sldMkLst>
          <pc:docMk/>
          <pc:sldMk cId="3310383559" sldId="353"/>
        </pc:sldMkLst>
        <pc:spChg chg="del">
          <ac:chgData name="内田 陽子" userId="S::yoko_uchida@jpfgojp.onmicrosoft.com::3ba88787-b8da-4fc8-a417-83f627a88c5e" providerId="AD" clId="Web-{737D57C5-CEA4-D38E-15AE-1600DBCDB9F1}" dt="2020-06-22T12:58:48.291" v="357"/>
          <ac:spMkLst>
            <pc:docMk/>
            <pc:sldMk cId="3310383559" sldId="35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9:00.385" v="359" actId="14100"/>
          <ac:spMkLst>
            <pc:docMk/>
            <pc:sldMk cId="3310383559" sldId="3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8:37.494" v="356" actId="1076"/>
          <ac:spMkLst>
            <pc:docMk/>
            <pc:sldMk cId="3310383559" sldId="35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0:26.760" v="434" actId="1076"/>
          <ac:spMkLst>
            <pc:docMk/>
            <pc:sldMk cId="3310383559" sldId="35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2:59:58.494" v="430" actId="20577"/>
          <ac:spMkLst>
            <pc:docMk/>
            <pc:sldMk cId="3310383559" sldId="353"/>
            <ac:spMk id="8" creationId="{EA65BF9B-325B-4E69-99F5-FF540E4A48F1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58:51.275" v="358"/>
          <ac:spMkLst>
            <pc:docMk/>
            <pc:sldMk cId="3310383559" sldId="35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9:24.729" v="376" actId="14100"/>
          <ac:spMkLst>
            <pc:docMk/>
            <pc:sldMk cId="3310383559" sldId="353"/>
            <ac:spMk id="10" creationId="{9A12C887-F2A3-44AE-B14D-889C875FFA4A}"/>
          </ac:spMkLst>
        </pc:spChg>
      </pc:sldChg>
      <pc:sldChg chg="delSp modSp ord">
        <pc:chgData name="内田 陽子" userId="S::yoko_uchida@jpfgojp.onmicrosoft.com::3ba88787-b8da-4fc8-a417-83f627a88c5e" providerId="AD" clId="Web-{737D57C5-CEA4-D38E-15AE-1600DBCDB9F1}" dt="2020-06-22T12:40:12.099" v="147" actId="1076"/>
        <pc:sldMkLst>
          <pc:docMk/>
          <pc:sldMk cId="1514020882" sldId="354"/>
        </pc:sldMkLst>
        <pc:spChg chg="mod">
          <ac:chgData name="内田 陽子" userId="S::yoko_uchida@jpfgojp.onmicrosoft.com::3ba88787-b8da-4fc8-a417-83f627a88c5e" providerId="AD" clId="Web-{737D57C5-CEA4-D38E-15AE-1600DBCDB9F1}" dt="2020-06-22T12:36:15.021" v="99" actId="20577"/>
          <ac:spMkLst>
            <pc:docMk/>
            <pc:sldMk cId="1514020882" sldId="35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5:41.146" v="54" actId="20577"/>
          <ac:spMkLst>
            <pc:docMk/>
            <pc:sldMk cId="1514020882" sldId="3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9:53.880" v="146" actId="20577"/>
          <ac:spMkLst>
            <pc:docMk/>
            <pc:sldMk cId="1514020882" sldId="354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40:12.099" v="147" actId="1076"/>
          <ac:spMkLst>
            <pc:docMk/>
            <pc:sldMk cId="1514020882" sldId="35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6:07.146" v="92" actId="20577"/>
          <ac:spMkLst>
            <pc:docMk/>
            <pc:sldMk cId="1514020882" sldId="35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5:59.927" v="84" actId="20577"/>
          <ac:spMkLst>
            <pc:docMk/>
            <pc:sldMk cId="1514020882" sldId="35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35:44.896" v="55"/>
          <ac:spMkLst>
            <pc:docMk/>
            <pc:sldMk cId="1514020882" sldId="354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737D57C5-CEA4-D38E-15AE-1600DBCDB9F1}" dt="2020-06-22T13:10:27.464" v="697" actId="20577"/>
        <pc:sldMkLst>
          <pc:docMk/>
          <pc:sldMk cId="2011332717" sldId="355"/>
        </pc:sldMkLst>
        <pc:spChg chg="mod">
          <ac:chgData name="内田 陽子" userId="S::yoko_uchida@jpfgojp.onmicrosoft.com::3ba88787-b8da-4fc8-a417-83f627a88c5e" providerId="AD" clId="Web-{737D57C5-CEA4-D38E-15AE-1600DBCDB9F1}" dt="2020-06-22T13:08:05.495" v="641" actId="20577"/>
          <ac:spMkLst>
            <pc:docMk/>
            <pc:sldMk cId="2011332717" sldId="3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10:27.464" v="697" actId="20577"/>
          <ac:spMkLst>
            <pc:docMk/>
            <pc:sldMk cId="2011332717" sldId="3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8:14.261" v="642" actId="1076"/>
          <ac:spMkLst>
            <pc:docMk/>
            <pc:sldMk cId="2011332717" sldId="35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37D57C5-CEA4-D38E-15AE-1600DBCDB9F1}" dt="2020-06-22T12:33:20.145" v="29" actId="20577"/>
        <pc:sldMkLst>
          <pc:docMk/>
          <pc:sldMk cId="3418523720" sldId="356"/>
        </pc:sldMkLst>
        <pc:spChg chg="mod">
          <ac:chgData name="内田 陽子" userId="S::yoko_uchida@jpfgojp.onmicrosoft.com::3ba88787-b8da-4fc8-a417-83f627a88c5e" providerId="AD" clId="Web-{737D57C5-CEA4-D38E-15AE-1600DBCDB9F1}" dt="2020-06-22T12:33:20.145" v="29" actId="20577"/>
          <ac:spMkLst>
            <pc:docMk/>
            <pc:sldMk cId="3418523720" sldId="356"/>
            <ac:spMk id="4" creationId="{00000000-0000-0000-0000-000000000000}"/>
          </ac:spMkLst>
        </pc:spChg>
      </pc:sldChg>
      <pc:sldChg chg="add del">
        <pc:chgData name="内田 陽子" userId="S::yoko_uchida@jpfgojp.onmicrosoft.com::3ba88787-b8da-4fc8-a417-83f627a88c5e" providerId="AD" clId="Web-{737D57C5-CEA4-D38E-15AE-1600DBCDB9F1}" dt="2020-06-22T12:56:07.337" v="302"/>
        <pc:sldMkLst>
          <pc:docMk/>
          <pc:sldMk cId="3724230589" sldId="358"/>
        </pc:sldMkLst>
      </pc:sldChg>
      <pc:sldChg chg="addSp delSp modSp add del ord">
        <pc:chgData name="内田 陽子" userId="S::yoko_uchida@jpfgojp.onmicrosoft.com::3ba88787-b8da-4fc8-a417-83f627a88c5e" providerId="AD" clId="Web-{737D57C5-CEA4-D38E-15AE-1600DBCDB9F1}" dt="2020-06-22T12:55:59.321" v="299"/>
        <pc:sldMkLst>
          <pc:docMk/>
          <pc:sldMk cId="1860485094" sldId="359"/>
        </pc:sldMkLst>
        <pc:spChg chg="del">
          <ac:chgData name="内田 陽子" userId="S::yoko_uchida@jpfgojp.onmicrosoft.com::3ba88787-b8da-4fc8-a417-83f627a88c5e" providerId="AD" clId="Web-{737D57C5-CEA4-D38E-15AE-1600DBCDB9F1}" dt="2020-06-22T12:45:46.258" v="175"/>
          <ac:spMkLst>
            <pc:docMk/>
            <pc:sldMk cId="1860485094" sldId="3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45:38.023" v="171" actId="20577"/>
          <ac:spMkLst>
            <pc:docMk/>
            <pc:sldMk cId="1860485094" sldId="3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3:16.962" v="295" actId="20577"/>
          <ac:spMkLst>
            <pc:docMk/>
            <pc:sldMk cId="1860485094" sldId="35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45:46.258" v="174"/>
          <ac:spMkLst>
            <pc:docMk/>
            <pc:sldMk cId="1860485094" sldId="35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45:46.258" v="173"/>
          <ac:spMkLst>
            <pc:docMk/>
            <pc:sldMk cId="1860485094" sldId="35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45:46.258" v="172"/>
          <ac:spMkLst>
            <pc:docMk/>
            <pc:sldMk cId="1860485094" sldId="359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37D57C5-CEA4-D38E-15AE-1600DBCDB9F1}" dt="2020-06-22T12:44:30.943" v="153"/>
          <ac:picMkLst>
            <pc:docMk/>
            <pc:sldMk cId="1860485094" sldId="359"/>
            <ac:picMk id="5" creationId="{6C966C14-E0F7-4CCF-B0A5-23EC4FB39D3C}"/>
          </ac:picMkLst>
        </pc:picChg>
        <pc:picChg chg="add mod ord">
          <ac:chgData name="内田 陽子" userId="S::yoko_uchida@jpfgojp.onmicrosoft.com::3ba88787-b8da-4fc8-a417-83f627a88c5e" providerId="AD" clId="Web-{737D57C5-CEA4-D38E-15AE-1600DBCDB9F1}" dt="2020-06-22T12:44:36.849" v="154" actId="14100"/>
          <ac:picMkLst>
            <pc:docMk/>
            <pc:sldMk cId="1860485094" sldId="359"/>
            <ac:picMk id="6" creationId="{D1946831-BAFA-4926-B998-907B61A3231E}"/>
          </ac:picMkLst>
        </pc:picChg>
      </pc:sldChg>
      <pc:sldChg chg="modSp">
        <pc:chgData name="内田 陽子" userId="S::yoko_uchida@jpfgojp.onmicrosoft.com::3ba88787-b8da-4fc8-a417-83f627a88c5e" providerId="AD" clId="Web-{737D57C5-CEA4-D38E-15AE-1600DBCDB9F1}" dt="2020-06-22T14:09:09.199" v="1200" actId="1076"/>
        <pc:sldMkLst>
          <pc:docMk/>
          <pc:sldMk cId="167946772" sldId="363"/>
        </pc:sldMkLst>
        <pc:spChg chg="mod">
          <ac:chgData name="内田 陽子" userId="S::yoko_uchida@jpfgojp.onmicrosoft.com::3ba88787-b8da-4fc8-a417-83f627a88c5e" providerId="AD" clId="Web-{737D57C5-CEA4-D38E-15AE-1600DBCDB9F1}" dt="2020-06-22T14:09:09.199" v="1200" actId="1076"/>
          <ac:spMkLst>
            <pc:docMk/>
            <pc:sldMk cId="167946772" sldId="363"/>
            <ac:spMk id="4" creationId="{00000000-0000-0000-0000-000000000000}"/>
          </ac:spMkLst>
        </pc:spChg>
      </pc:sldChg>
      <pc:sldChg chg="add del">
        <pc:chgData name="内田 陽子" userId="S::yoko_uchida@jpfgojp.onmicrosoft.com::3ba88787-b8da-4fc8-a417-83f627a88c5e" providerId="AD" clId="Web-{737D57C5-CEA4-D38E-15AE-1600DBCDB9F1}" dt="2020-06-22T12:56:07.352" v="303"/>
        <pc:sldMkLst>
          <pc:docMk/>
          <pc:sldMk cId="276753002" sldId="364"/>
        </pc:sldMkLst>
      </pc:sldChg>
      <pc:sldChg chg="del">
        <pc:chgData name="内田 陽子" userId="S::yoko_uchida@jpfgojp.onmicrosoft.com::3ba88787-b8da-4fc8-a417-83f627a88c5e" providerId="AD" clId="Web-{737D57C5-CEA4-D38E-15AE-1600DBCDB9F1}" dt="2020-06-22T14:10:59.418" v="1201"/>
        <pc:sldMkLst>
          <pc:docMk/>
          <pc:sldMk cId="795315125" sldId="376"/>
        </pc:sldMkLst>
      </pc:sldChg>
      <pc:sldChg chg="modSp add replId">
        <pc:chgData name="内田 陽子" userId="S::yoko_uchida@jpfgojp.onmicrosoft.com::3ba88787-b8da-4fc8-a417-83f627a88c5e" providerId="AD" clId="Web-{737D57C5-CEA4-D38E-15AE-1600DBCDB9F1}" dt="2020-06-22T13:06:50.042" v="618" actId="1076"/>
        <pc:sldMkLst>
          <pc:docMk/>
          <pc:sldMk cId="1512319872" sldId="379"/>
        </pc:sldMkLst>
        <pc:spChg chg="mod">
          <ac:chgData name="内田 陽子" userId="S::yoko_uchida@jpfgojp.onmicrosoft.com::3ba88787-b8da-4fc8-a417-83f627a88c5e" providerId="AD" clId="Web-{737D57C5-CEA4-D38E-15AE-1600DBCDB9F1}" dt="2020-06-22T13:06:19.917" v="600" actId="20577"/>
          <ac:spMkLst>
            <pc:docMk/>
            <pc:sldMk cId="1512319872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4:47.792" v="548" actId="20577"/>
          <ac:spMkLst>
            <pc:docMk/>
            <pc:sldMk cId="1512319872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4:13.713" v="539" actId="20577"/>
          <ac:spMkLst>
            <pc:docMk/>
            <pc:sldMk cId="1512319872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6:50.042" v="618" actId="1076"/>
          <ac:spMkLst>
            <pc:docMk/>
            <pc:sldMk cId="1512319872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6:35.245" v="615" actId="20577"/>
          <ac:spMkLst>
            <pc:docMk/>
            <pc:sldMk cId="1512319872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4:59.713" v="585" actId="20577"/>
          <ac:spMkLst>
            <pc:docMk/>
            <pc:sldMk cId="1512319872" sldId="379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737D57C5-CEA4-D38E-15AE-1600DBCDB9F1}" dt="2020-06-22T13:30:59.841" v="795" actId="1076"/>
        <pc:sldMkLst>
          <pc:docMk/>
          <pc:sldMk cId="133452318" sldId="380"/>
        </pc:sldMkLst>
        <pc:spChg chg="add mod ord">
          <ac:chgData name="内田 陽子" userId="S::yoko_uchida@jpfgojp.onmicrosoft.com::3ba88787-b8da-4fc8-a417-83f627a88c5e" providerId="AD" clId="Web-{737D57C5-CEA4-D38E-15AE-1600DBCDB9F1}" dt="2020-06-22T13:30:50.091" v="794" actId="20577"/>
          <ac:spMkLst>
            <pc:docMk/>
            <pc:sldMk cId="133452318" sldId="380"/>
            <ac:spMk id="2" creationId="{6FB52E1C-9F47-44C5-9D87-F82ABA25A3D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12:05.652" v="716" actId="20577"/>
          <ac:spMkLst>
            <pc:docMk/>
            <pc:sldMk cId="133452318" sldId="380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737D57C5-CEA4-D38E-15AE-1600DBCDB9F1}" dt="2020-06-22T13:13:05.574" v="723"/>
          <ac:spMkLst>
            <pc:docMk/>
            <pc:sldMk cId="133452318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30:59.841" v="795" actId="1076"/>
          <ac:spMkLst>
            <pc:docMk/>
            <pc:sldMk cId="133452318" sldId="380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737D57C5-CEA4-D38E-15AE-1600DBCDB9F1}" dt="2020-06-22T13:13:09.855" v="724"/>
          <ac:spMkLst>
            <pc:docMk/>
            <pc:sldMk cId="133452318" sldId="380"/>
            <ac:spMk id="8" creationId="{75A1C063-2A05-456D-82F5-1C18A32DFF24}"/>
          </ac:spMkLst>
        </pc:spChg>
      </pc:sldChg>
      <pc:sldChg chg="modSp add replId">
        <pc:chgData name="内田 陽子" userId="S::yoko_uchida@jpfgojp.onmicrosoft.com::3ba88787-b8da-4fc8-a417-83f627a88c5e" providerId="AD" clId="Web-{737D57C5-CEA4-D38E-15AE-1600DBCDB9F1}" dt="2020-06-22T13:56:23.839" v="899" actId="20577"/>
        <pc:sldMkLst>
          <pc:docMk/>
          <pc:sldMk cId="264250237" sldId="381"/>
        </pc:sldMkLst>
        <pc:spChg chg="mod">
          <ac:chgData name="内田 陽子" userId="S::yoko_uchida@jpfgojp.onmicrosoft.com::3ba88787-b8da-4fc8-a417-83f627a88c5e" providerId="AD" clId="Web-{737D57C5-CEA4-D38E-15AE-1600DBCDB9F1}" dt="2020-06-22T13:56:23.839" v="899" actId="20577"/>
          <ac:spMkLst>
            <pc:docMk/>
            <pc:sldMk cId="264250237" sldId="381"/>
            <ac:spMk id="2" creationId="{6FB52E1C-9F47-44C5-9D87-F82ABA25A3D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37:23.951" v="816" actId="20577"/>
          <ac:spMkLst>
            <pc:docMk/>
            <pc:sldMk cId="264250237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6:15.839" v="898" actId="1076"/>
          <ac:spMkLst>
            <pc:docMk/>
            <pc:sldMk cId="264250237" sldId="38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737D57C5-CEA4-D38E-15AE-1600DBCDB9F1}" dt="2020-06-22T13:58:55.823" v="949" actId="1076"/>
        <pc:sldMkLst>
          <pc:docMk/>
          <pc:sldMk cId="2448625111" sldId="382"/>
        </pc:sldMkLst>
        <pc:spChg chg="mod">
          <ac:chgData name="内田 陽子" userId="S::yoko_uchida@jpfgojp.onmicrosoft.com::3ba88787-b8da-4fc8-a417-83f627a88c5e" providerId="AD" clId="Web-{737D57C5-CEA4-D38E-15AE-1600DBCDB9F1}" dt="2020-06-22T13:57:31.417" v="916" actId="20577"/>
          <ac:spMkLst>
            <pc:docMk/>
            <pc:sldMk cId="2448625111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8:55.823" v="949" actId="1076"/>
          <ac:spMkLst>
            <pc:docMk/>
            <pc:sldMk cId="2448625111" sldId="38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7:41.948" v="919" actId="1076"/>
          <ac:spMkLst>
            <pc:docMk/>
            <pc:sldMk cId="2448625111" sldId="382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737D57C5-CEA4-D38E-15AE-1600DBCDB9F1}" dt="2020-06-22T14:01:24.261" v="1008" actId="20577"/>
        <pc:sldMkLst>
          <pc:docMk/>
          <pc:sldMk cId="3197361365" sldId="383"/>
        </pc:sldMkLst>
        <pc:spChg chg="mod">
          <ac:chgData name="内田 陽子" userId="S::yoko_uchida@jpfgojp.onmicrosoft.com::3ba88787-b8da-4fc8-a417-83f627a88c5e" providerId="AD" clId="Web-{737D57C5-CEA4-D38E-15AE-1600DBCDB9F1}" dt="2020-06-22T13:59:32.776" v="963" actId="20577"/>
          <ac:spMkLst>
            <pc:docMk/>
            <pc:sldMk cId="319736136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1:24.261" v="1008" actId="20577"/>
          <ac:spMkLst>
            <pc:docMk/>
            <pc:sldMk cId="3197361365" sldId="38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9:45.979" v="965" actId="1076"/>
          <ac:spMkLst>
            <pc:docMk/>
            <pc:sldMk cId="3197361365" sldId="383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737D57C5-CEA4-D38E-15AE-1600DBCDB9F1}" dt="2020-06-22T14:08:11.777" v="1196" actId="20577"/>
        <pc:sldMkLst>
          <pc:docMk/>
          <pc:sldMk cId="3860579417" sldId="384"/>
        </pc:sldMkLst>
        <pc:spChg chg="del">
          <ac:chgData name="内田 陽子" userId="S::yoko_uchida@jpfgojp.onmicrosoft.com::3ba88787-b8da-4fc8-a417-83f627a88c5e" providerId="AD" clId="Web-{737D57C5-CEA4-D38E-15AE-1600DBCDB9F1}" dt="2020-06-22T14:06:35.793" v="1156"/>
          <ac:spMkLst>
            <pc:docMk/>
            <pc:sldMk cId="3860579417" sldId="3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6:23.777" v="1148" actId="20577"/>
          <ac:spMkLst>
            <pc:docMk/>
            <pc:sldMk cId="3860579417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8:11.777" v="1196" actId="20577"/>
          <ac:spMkLst>
            <pc:docMk/>
            <pc:sldMk cId="3860579417" sldId="3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6:42.605" v="1157" actId="1076"/>
          <ac:spMkLst>
            <pc:docMk/>
            <pc:sldMk cId="3860579417" sldId="38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4:07:30.324" v="1166" actId="1076"/>
          <ac:spMkLst>
            <pc:docMk/>
            <pc:sldMk cId="3860579417" sldId="384"/>
            <ac:spMk id="8" creationId="{8714CE82-8694-4D39-A853-D971268F538A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4:07:24.090" v="1165" actId="1076"/>
          <ac:spMkLst>
            <pc:docMk/>
            <pc:sldMk cId="3860579417" sldId="384"/>
            <ac:spMk id="9" creationId="{2237A731-0D82-408B-8B45-1C510529B97A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4:06:35.793" v="1155"/>
          <ac:spMkLst>
            <pc:docMk/>
            <pc:sldMk cId="3860579417" sldId="38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6:31.324" v="1152" actId="20577"/>
          <ac:spMkLst>
            <pc:docMk/>
            <pc:sldMk cId="3860579417" sldId="38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4:07:15.558" v="1164" actId="1076"/>
          <ac:spMkLst>
            <pc:docMk/>
            <pc:sldMk cId="3860579417" sldId="384"/>
            <ac:spMk id="12" creationId="{4F2BA321-D8AD-4059-BE1D-961457C98C7F}"/>
          </ac:spMkLst>
        </pc:spChg>
      </pc:sldChg>
    </pc:docChg>
  </pc:docChgLst>
  <pc:docChgLst>
    <pc:chgData name="内田 陽子" userId="S::yoko_uchida@jpfgojp.onmicrosoft.com::3ba88787-b8da-4fc8-a417-83f627a88c5e" providerId="AD" clId="Web-{4DA69010-496A-08D3-36C4-2E30640B362E}"/>
    <pc:docChg chg="addSld modSld sldOrd">
      <pc:chgData name="内田 陽子" userId="S::yoko_uchida@jpfgojp.onmicrosoft.com::3ba88787-b8da-4fc8-a417-83f627a88c5e" providerId="AD" clId="Web-{4DA69010-496A-08D3-36C4-2E30640B362E}" dt="2020-05-22T09:23:44" v="1699" actId="1076"/>
      <pc:docMkLst>
        <pc:docMk/>
      </pc:docMkLst>
      <pc:sldChg chg="modSp">
        <pc:chgData name="内田 陽子" userId="S::yoko_uchida@jpfgojp.onmicrosoft.com::3ba88787-b8da-4fc8-a417-83f627a88c5e" providerId="AD" clId="Web-{4DA69010-496A-08D3-36C4-2E30640B362E}" dt="2020-05-22T09:07:26.912" v="1452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4DA69010-496A-08D3-36C4-2E30640B362E}" dt="2020-05-22T09:07:26.912" v="1452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ord">
        <pc:chgData name="内田 陽子" userId="S::yoko_uchida@jpfgojp.onmicrosoft.com::3ba88787-b8da-4fc8-a417-83f627a88c5e" providerId="AD" clId="Web-{4DA69010-496A-08D3-36C4-2E30640B362E}" dt="2020-05-22T08:18:56.899" v="278"/>
        <pc:sldMkLst>
          <pc:docMk/>
          <pc:sldMk cId="3574375120" sldId="332"/>
        </pc:sldMkLst>
      </pc:sldChg>
      <pc:sldChg chg="modSp add replId">
        <pc:chgData name="内田 陽子" userId="S::yoko_uchida@jpfgojp.onmicrosoft.com::3ba88787-b8da-4fc8-a417-83f627a88c5e" providerId="AD" clId="Web-{4DA69010-496A-08D3-36C4-2E30640B362E}" dt="2020-05-22T08:15:19.541" v="199" actId="20577"/>
        <pc:sldMkLst>
          <pc:docMk/>
          <pc:sldMk cId="911675062" sldId="335"/>
        </pc:sldMkLst>
        <pc:spChg chg="mod">
          <ac:chgData name="内田 陽子" userId="S::yoko_uchida@jpfgojp.onmicrosoft.com::3ba88787-b8da-4fc8-a417-83f627a88c5e" providerId="AD" clId="Web-{4DA69010-496A-08D3-36C4-2E30640B362E}" dt="2020-05-22T08:11:17.777" v="44" actId="20577"/>
          <ac:spMkLst>
            <pc:docMk/>
            <pc:sldMk cId="911675062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20.089" v="57" actId="20577"/>
          <ac:spMkLst>
            <pc:docMk/>
            <pc:sldMk cId="911675062" sldId="33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50.729" v="62" actId="1076"/>
          <ac:spMkLst>
            <pc:docMk/>
            <pc:sldMk cId="911675062" sldId="33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25.918" v="109" actId="20577"/>
          <ac:spMkLst>
            <pc:docMk/>
            <pc:sldMk cId="911675062" sldId="33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44.120" v="149" actId="20577"/>
          <ac:spMkLst>
            <pc:docMk/>
            <pc:sldMk cId="911675062" sldId="33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57.729" v="172" actId="20577"/>
          <ac:spMkLst>
            <pc:docMk/>
            <pc:sldMk cId="911675062" sldId="33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5:19.541" v="199" actId="20577"/>
          <ac:spMkLst>
            <pc:docMk/>
            <pc:sldMk cId="911675062" sldId="335"/>
            <ac:spMk id="20" creationId="{EC22D5A1-9A98-43C9-8921-F6AB4094BB4A}"/>
          </ac:spMkLst>
        </pc:spChg>
      </pc:sldChg>
      <pc:sldChg chg="delSp modSp add ord replId">
        <pc:chgData name="内田 陽子" userId="S::yoko_uchida@jpfgojp.onmicrosoft.com::3ba88787-b8da-4fc8-a417-83f627a88c5e" providerId="AD" clId="Web-{4DA69010-496A-08D3-36C4-2E30640B362E}" dt="2020-05-22T09:06:54.459" v="1450" actId="20577"/>
        <pc:sldMkLst>
          <pc:docMk/>
          <pc:sldMk cId="2720953431" sldId="336"/>
        </pc:sldMkLst>
        <pc:spChg chg="mod">
          <ac:chgData name="内田 陽子" userId="S::yoko_uchida@jpfgojp.onmicrosoft.com::3ba88787-b8da-4fc8-a417-83f627a88c5e" providerId="AD" clId="Web-{4DA69010-496A-08D3-36C4-2E30640B362E}" dt="2020-05-22T09:06:54.459" v="1450" actId="20577"/>
          <ac:spMkLst>
            <pc:docMk/>
            <pc:sldMk cId="2720953431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17.274" v="336" actId="20577"/>
          <ac:spMkLst>
            <pc:docMk/>
            <pc:sldMk cId="2720953431" sldId="33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25.789" v="337" actId="1076"/>
          <ac:spMkLst>
            <pc:docMk/>
            <pc:sldMk cId="2720953431" sldId="336"/>
            <ac:spMk id="12" creationId="{802BBDF9-1824-4CE0-B70A-E1F5EBA801E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17" v="341"/>
          <ac:spMkLst>
            <pc:docMk/>
            <pc:sldMk cId="2720953431" sldId="336"/>
            <ac:spMk id="14" creationId="{FC15D5DD-06FA-48FA-8357-686CC1AF1A3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40"/>
          <ac:spMkLst>
            <pc:docMk/>
            <pc:sldMk cId="2720953431" sldId="336"/>
            <ac:spMk id="16" creationId="{FB81D78E-AD93-48B9-9E6E-2C488B764B4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9"/>
          <ac:spMkLst>
            <pc:docMk/>
            <pc:sldMk cId="2720953431" sldId="336"/>
            <ac:spMk id="18" creationId="{4C71C9F6-CE53-4CFB-A37C-7DCFCCA55BD3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8"/>
          <ac:spMkLst>
            <pc:docMk/>
            <pc:sldMk cId="2720953431" sldId="33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7:12.006" v="1451" actId="20577"/>
        <pc:sldMkLst>
          <pc:docMk/>
          <pc:sldMk cId="352829321" sldId="337"/>
        </pc:sldMkLst>
        <pc:spChg chg="mod">
          <ac:chgData name="内田 陽子" userId="S::yoko_uchida@jpfgojp.onmicrosoft.com::3ba88787-b8da-4fc8-a417-83f627a88c5e" providerId="AD" clId="Web-{4DA69010-496A-08D3-36C4-2E30640B362E}" dt="2020-05-22T09:07:12.006" v="1451" actId="20577"/>
          <ac:spMkLst>
            <pc:docMk/>
            <pc:sldMk cId="352829321" sldId="337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26:22.428" v="486" actId="20577"/>
        <pc:sldMkLst>
          <pc:docMk/>
          <pc:sldMk cId="2596654872" sldId="338"/>
        </pc:sldMkLst>
        <pc:spChg chg="mod">
          <ac:chgData name="内田 陽子" userId="S::yoko_uchida@jpfgojp.onmicrosoft.com::3ba88787-b8da-4fc8-a417-83f627a88c5e" providerId="AD" clId="Web-{4DA69010-496A-08D3-36C4-2E30640B362E}" dt="2020-05-22T08:25:06.163" v="429" actId="20577"/>
          <ac:spMkLst>
            <pc:docMk/>
            <pc:sldMk cId="2596654872" sldId="3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5:51.131" v="440" actId="20577"/>
          <ac:spMkLst>
            <pc:docMk/>
            <pc:sldMk cId="2596654872" sldId="338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3.100" v="458" actId="20577"/>
          <ac:spMkLst>
            <pc:docMk/>
            <pc:sldMk cId="2596654872" sldId="338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6.803" v="461" actId="20577"/>
          <ac:spMkLst>
            <pc:docMk/>
            <pc:sldMk cId="2596654872" sldId="338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17.365" v="477" actId="20577"/>
          <ac:spMkLst>
            <pc:docMk/>
            <pc:sldMk cId="2596654872" sldId="338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22.428" v="486" actId="20577"/>
          <ac:spMkLst>
            <pc:docMk/>
            <pc:sldMk cId="2596654872" sldId="338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31:22.082" v="625" actId="1076"/>
        <pc:sldMkLst>
          <pc:docMk/>
          <pc:sldMk cId="1651831854" sldId="339"/>
        </pc:sldMkLst>
        <pc:spChg chg="mod">
          <ac:chgData name="内田 陽子" userId="S::yoko_uchida@jpfgojp.onmicrosoft.com::3ba88787-b8da-4fc8-a417-83f627a88c5e" providerId="AD" clId="Web-{4DA69010-496A-08D3-36C4-2E30640B362E}" dt="2020-05-22T08:28:50.630" v="533" actId="20577"/>
          <ac:spMkLst>
            <pc:docMk/>
            <pc:sldMk cId="1651831854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04" v="581" actId="1076"/>
          <ac:spMkLst>
            <pc:docMk/>
            <pc:sldMk cId="1651831854" sldId="339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22.082" v="625" actId="1076"/>
          <ac:spMkLst>
            <pc:docMk/>
            <pc:sldMk cId="1651831854" sldId="339"/>
            <ac:spMk id="11" creationId="{9A9E5B63-4F2C-43CE-913D-A58A0C5C923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3" actId="1076"/>
          <ac:spMkLst>
            <pc:docMk/>
            <pc:sldMk cId="1651831854" sldId="339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4" actId="1076"/>
          <ac:spMkLst>
            <pc:docMk/>
            <pc:sldMk cId="1651831854" sldId="339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36" v="585" actId="1076"/>
          <ac:spMkLst>
            <pc:docMk/>
            <pc:sldMk cId="1651831854" sldId="339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11.785" v="620" actId="20577"/>
          <ac:spMkLst>
            <pc:docMk/>
            <pc:sldMk cId="1651831854" sldId="339"/>
            <ac:spMk id="19" creationId="{FF6D4F25-6F9C-4882-BF14-D6EFBEBFF88B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6:10.913" v="1446" actId="20577"/>
        <pc:sldMkLst>
          <pc:docMk/>
          <pc:sldMk cId="4182817672" sldId="340"/>
        </pc:sldMkLst>
        <pc:spChg chg="mod">
          <ac:chgData name="内田 陽子" userId="S::yoko_uchida@jpfgojp.onmicrosoft.com::3ba88787-b8da-4fc8-a417-83f627a88c5e" providerId="AD" clId="Web-{4DA69010-496A-08D3-36C4-2E30640B362E}" dt="2020-05-22T09:06:10.913" v="1446" actId="20577"/>
          <ac:spMkLst>
            <pc:docMk/>
            <pc:sldMk cId="4182817672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3:51.191" v="674" actId="20577"/>
          <ac:spMkLst>
            <pc:docMk/>
            <pc:sldMk cId="4182817672" sldId="340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08.409" v="678" actId="1076"/>
          <ac:spMkLst>
            <pc:docMk/>
            <pc:sldMk cId="4182817672" sldId="340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12.940" v="685" actId="20577"/>
          <ac:spMkLst>
            <pc:docMk/>
            <pc:sldMk cId="4182817672" sldId="340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4.690" v="692" actId="20577"/>
          <ac:spMkLst>
            <pc:docMk/>
            <pc:sldMk cId="4182817672" sldId="340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7.550" v="699" actId="20577"/>
          <ac:spMkLst>
            <pc:docMk/>
            <pc:sldMk cId="4182817672" sldId="340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34.581" v="704" actId="20577"/>
          <ac:spMkLst>
            <pc:docMk/>
            <pc:sldMk cId="4182817672" sldId="340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43:41.828" v="908" actId="1076"/>
        <pc:sldMkLst>
          <pc:docMk/>
          <pc:sldMk cId="1190207218" sldId="341"/>
        </pc:sldMkLst>
        <pc:spChg chg="mod">
          <ac:chgData name="内田 陽子" userId="S::yoko_uchida@jpfgojp.onmicrosoft.com::3ba88787-b8da-4fc8-a417-83f627a88c5e" providerId="AD" clId="Web-{4DA69010-496A-08D3-36C4-2E30640B362E}" dt="2020-05-22T08:39:05.486" v="813" actId="1076"/>
          <ac:spMkLst>
            <pc:docMk/>
            <pc:sldMk cId="1190207218" sldId="3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9:55.829" v="826" actId="20577"/>
          <ac:spMkLst>
            <pc:docMk/>
            <pc:sldMk cId="1190207218" sldId="341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3:41.828" v="908" actId="1076"/>
          <ac:spMkLst>
            <pc:docMk/>
            <pc:sldMk cId="1190207218" sldId="341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25.610" v="841" actId="20577"/>
          <ac:spMkLst>
            <pc:docMk/>
            <pc:sldMk cId="1190207218" sldId="341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54.110" v="865" actId="20577"/>
          <ac:spMkLst>
            <pc:docMk/>
            <pc:sldMk cId="1190207218" sldId="341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26.719" v="881" actId="20577"/>
          <ac:spMkLst>
            <pc:docMk/>
            <pc:sldMk cId="1190207218" sldId="341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43.125" v="902" actId="20577"/>
          <ac:spMkLst>
            <pc:docMk/>
            <pc:sldMk cId="1190207218" sldId="341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54:21.620" v="1101" actId="1076"/>
        <pc:sldMkLst>
          <pc:docMk/>
          <pc:sldMk cId="2940447080" sldId="342"/>
        </pc:sldMkLst>
        <pc:spChg chg="mod">
          <ac:chgData name="内田 陽子" userId="S::yoko_uchida@jpfgojp.onmicrosoft.com::3ba88787-b8da-4fc8-a417-83f627a88c5e" providerId="AD" clId="Web-{4DA69010-496A-08D3-36C4-2E30640B362E}" dt="2020-05-22T08:49:08.950" v="961" actId="20577"/>
          <ac:spMkLst>
            <pc:docMk/>
            <pc:sldMk cId="2940447080" sldId="3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6" actId="1076"/>
          <ac:spMkLst>
            <pc:docMk/>
            <pc:sldMk cId="2940447080" sldId="342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7" actId="1076"/>
          <ac:spMkLst>
            <pc:docMk/>
            <pc:sldMk cId="2940447080" sldId="342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8" actId="1076"/>
          <ac:spMkLst>
            <pc:docMk/>
            <pc:sldMk cId="2940447080" sldId="342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9" actId="1076"/>
          <ac:spMkLst>
            <pc:docMk/>
            <pc:sldMk cId="2940447080" sldId="342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0" actId="1076"/>
          <ac:spMkLst>
            <pc:docMk/>
            <pc:sldMk cId="2940447080" sldId="342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1" actId="1076"/>
          <ac:spMkLst>
            <pc:docMk/>
            <pc:sldMk cId="2940447080" sldId="342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56:40.041" v="1204" actId="1076"/>
        <pc:sldMkLst>
          <pc:docMk/>
          <pc:sldMk cId="3987163420" sldId="343"/>
        </pc:sldMkLst>
        <pc:spChg chg="mod">
          <ac:chgData name="内田 陽子" userId="S::yoko_uchida@jpfgojp.onmicrosoft.com::3ba88787-b8da-4fc8-a417-83f627a88c5e" providerId="AD" clId="Web-{4DA69010-496A-08D3-36C4-2E30640B362E}" dt="2020-05-22T08:53:56.839" v="1083" actId="20577"/>
          <ac:spMkLst>
            <pc:docMk/>
            <pc:sldMk cId="3987163420" sldId="3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05.792" v="1116" actId="20577"/>
          <ac:spMkLst>
            <pc:docMk/>
            <pc:sldMk cId="3987163420" sldId="343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40.041" v="1204" actId="1076"/>
          <ac:spMkLst>
            <pc:docMk/>
            <pc:sldMk cId="3987163420" sldId="343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22.026" v="1139" actId="20577"/>
          <ac:spMkLst>
            <pc:docMk/>
            <pc:sldMk cId="3987163420" sldId="343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48.354" v="1155" actId="20577"/>
          <ac:spMkLst>
            <pc:docMk/>
            <pc:sldMk cId="3987163420" sldId="343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08.182" v="1175" actId="20577"/>
          <ac:spMkLst>
            <pc:docMk/>
            <pc:sldMk cId="3987163420" sldId="343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26.604" v="1201" actId="20577"/>
          <ac:spMkLst>
            <pc:docMk/>
            <pc:sldMk cId="3987163420" sldId="343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02:15.836" v="1324" actId="20577"/>
        <pc:sldMkLst>
          <pc:docMk/>
          <pc:sldMk cId="1102563492" sldId="344"/>
        </pc:sldMkLst>
        <pc:spChg chg="mod">
          <ac:chgData name="内田 陽子" userId="S::yoko_uchida@jpfgojp.onmicrosoft.com::3ba88787-b8da-4fc8-a417-83f627a88c5e" providerId="AD" clId="Web-{4DA69010-496A-08D3-36C4-2E30640B362E}" dt="2020-05-22T08:59:09.462" v="1233" actId="20577"/>
          <ac:spMkLst>
            <pc:docMk/>
            <pc:sldMk cId="1102563492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9:47.509" v="1248" actId="20577"/>
          <ac:spMkLst>
            <pc:docMk/>
            <pc:sldMk cId="1102563492" sldId="344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01.321" v="1249" actId="1076"/>
          <ac:spMkLst>
            <pc:docMk/>
            <pc:sldMk cId="1102563492" sldId="344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15.353" v="1266" actId="20577"/>
          <ac:spMkLst>
            <pc:docMk/>
            <pc:sldMk cId="1102563492" sldId="344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22.024" v="1285" actId="20577"/>
          <ac:spMkLst>
            <pc:docMk/>
            <pc:sldMk cId="1102563492" sldId="344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41.868" v="1303" actId="20577"/>
          <ac:spMkLst>
            <pc:docMk/>
            <pc:sldMk cId="1102563492" sldId="344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2:15.836" v="1324" actId="20577"/>
          <ac:spMkLst>
            <pc:docMk/>
            <pc:sldMk cId="1102563492" sldId="344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5:51.694" v="1445" actId="20577"/>
        <pc:sldMkLst>
          <pc:docMk/>
          <pc:sldMk cId="853061511" sldId="345"/>
        </pc:sldMkLst>
        <pc:spChg chg="mod">
          <ac:chgData name="内田 陽子" userId="S::yoko_uchida@jpfgojp.onmicrosoft.com::3ba88787-b8da-4fc8-a417-83f627a88c5e" providerId="AD" clId="Web-{4DA69010-496A-08D3-36C4-2E30640B362E}" dt="2020-05-22T09:05:51.694" v="1445" actId="20577"/>
          <ac:spMkLst>
            <pc:docMk/>
            <pc:sldMk cId="853061511" sldId="3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3.382" v="1384" actId="20577"/>
          <ac:spMkLst>
            <pc:docMk/>
            <pc:sldMk cId="853061511" sldId="34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57.444" v="1432" actId="1076"/>
          <ac:spMkLst>
            <pc:docMk/>
            <pc:sldMk cId="853061511" sldId="34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9.898" v="1395" actId="20577"/>
          <ac:spMkLst>
            <pc:docMk/>
            <pc:sldMk cId="853061511" sldId="34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32.288" v="1412" actId="20577"/>
          <ac:spMkLst>
            <pc:docMk/>
            <pc:sldMk cId="853061511" sldId="34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1.038" v="1419" actId="20577"/>
          <ac:spMkLst>
            <pc:docMk/>
            <pc:sldMk cId="853061511" sldId="34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9.288" v="1428" actId="20577"/>
          <ac:spMkLst>
            <pc:docMk/>
            <pc:sldMk cId="853061511" sldId="345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10:15.724" v="1529" actId="1076"/>
        <pc:sldMkLst>
          <pc:docMk/>
          <pc:sldMk cId="817119826" sldId="346"/>
        </pc:sldMkLst>
        <pc:spChg chg="mod">
          <ac:chgData name="内田 陽子" userId="S::yoko_uchida@jpfgojp.onmicrosoft.com::3ba88787-b8da-4fc8-a417-83f627a88c5e" providerId="AD" clId="Web-{4DA69010-496A-08D3-36C4-2E30640B362E}" dt="2020-05-22T09:09:12.052" v="1476" actId="1076"/>
          <ac:spMkLst>
            <pc:docMk/>
            <pc:sldMk cId="817119826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28.849" v="1493" actId="20577"/>
          <ac:spMkLst>
            <pc:docMk/>
            <pc:sldMk cId="817119826" sldId="34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15.724" v="1529" actId="1076"/>
          <ac:spMkLst>
            <pc:docMk/>
            <pc:sldMk cId="817119826" sldId="346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37.005" v="1500" actId="20577"/>
          <ac:spMkLst>
            <pc:docMk/>
            <pc:sldMk cId="817119826" sldId="346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45.489" v="1511" actId="20577"/>
          <ac:spMkLst>
            <pc:docMk/>
            <pc:sldMk cId="817119826" sldId="346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54.255" v="1520" actId="20577"/>
          <ac:spMkLst>
            <pc:docMk/>
            <pc:sldMk cId="817119826" sldId="346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06.380" v="1525" actId="20577"/>
          <ac:spMkLst>
            <pc:docMk/>
            <pc:sldMk cId="817119826" sldId="34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23:44" v="1699" actId="1076"/>
        <pc:sldMkLst>
          <pc:docMk/>
          <pc:sldMk cId="3201539266" sldId="347"/>
        </pc:sldMkLst>
        <pc:spChg chg="mod">
          <ac:chgData name="内田 陽子" userId="S::yoko_uchida@jpfgojp.onmicrosoft.com::3ba88787-b8da-4fc8-a417-83f627a88c5e" providerId="AD" clId="Web-{4DA69010-496A-08D3-36C4-2E30640B362E}" dt="2020-05-22T09:23:44" v="1699" actId="1076"/>
          <ac:spMkLst>
            <pc:docMk/>
            <pc:sldMk cId="3201539266" sldId="3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3:22.988" v="1567" actId="20577"/>
          <ac:spMkLst>
            <pc:docMk/>
            <pc:sldMk cId="3201539266" sldId="347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6" actId="1076"/>
          <ac:spMkLst>
            <pc:docMk/>
            <pc:sldMk cId="3201539266" sldId="347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7" actId="1076"/>
          <ac:spMkLst>
            <pc:docMk/>
            <pc:sldMk cId="3201539266" sldId="347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8" actId="1076"/>
          <ac:spMkLst>
            <pc:docMk/>
            <pc:sldMk cId="3201539266" sldId="347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9" actId="1076"/>
          <ac:spMkLst>
            <pc:docMk/>
            <pc:sldMk cId="3201539266" sldId="347"/>
            <ac:spMk id="20" creationId="{EC22D5A1-9A98-43C9-8921-F6AB4094BB4A}"/>
          </ac:spMkLst>
        </pc:spChg>
      </pc:sldChg>
    </pc:docChg>
  </pc:docChgLst>
  <pc:docChgLst>
    <pc:chgData name="佐藤 琴乃" userId="S::kotono_sato@jpfgojp.onmicrosoft.com::2230d9ee-5755-4738-bed6-b68085c1b120" providerId="AD" clId="Web-{192C8622-46AF-22FC-3368-108C39EBA9F2}"/>
    <pc:docChg chg="addSld delSld">
      <pc:chgData name="佐藤 琴乃" userId="S::kotono_sato@jpfgojp.onmicrosoft.com::2230d9ee-5755-4738-bed6-b68085c1b120" providerId="AD" clId="Web-{192C8622-46AF-22FC-3368-108C39EBA9F2}" dt="2020-07-17T01:28:36.724" v="1"/>
      <pc:docMkLst>
        <pc:docMk/>
      </pc:docMkLst>
      <pc:sldChg chg="del">
        <pc:chgData name="佐藤 琴乃" userId="S::kotono_sato@jpfgojp.onmicrosoft.com::2230d9ee-5755-4738-bed6-b68085c1b120" providerId="AD" clId="Web-{192C8622-46AF-22FC-3368-108C39EBA9F2}" dt="2020-07-17T01:28:36.724" v="1"/>
        <pc:sldMkLst>
          <pc:docMk/>
          <pc:sldMk cId="4159904078" sldId="308"/>
        </pc:sldMkLst>
      </pc:sldChg>
      <pc:sldChg chg="add">
        <pc:chgData name="佐藤 琴乃" userId="S::kotono_sato@jpfgojp.onmicrosoft.com::2230d9ee-5755-4738-bed6-b68085c1b120" providerId="AD" clId="Web-{192C8622-46AF-22FC-3368-108C39EBA9F2}" dt="2020-07-17T01:28:33.959" v="0"/>
        <pc:sldMkLst>
          <pc:docMk/>
          <pc:sldMk cId="2892274343" sldId="385"/>
        </pc:sldMkLst>
      </pc:sldChg>
    </pc:docChg>
  </pc:docChgLst>
  <pc:docChgLst>
    <pc:chgData name="内田 陽子" userId="S::yoko_uchida@jpfgojp.onmicrosoft.com::3ba88787-b8da-4fc8-a417-83f627a88c5e" providerId="AD" clId="Web-{2174AFA7-98AF-D971-1459-EEE1AFC71052}"/>
    <pc:docChg chg="addSld delSld modSld sldOrd">
      <pc:chgData name="内田 陽子" userId="S::yoko_uchida@jpfgojp.onmicrosoft.com::3ba88787-b8da-4fc8-a417-83f627a88c5e" providerId="AD" clId="Web-{2174AFA7-98AF-D971-1459-EEE1AFC71052}" dt="2020-06-18T09:05:11.928" v="151"/>
      <pc:docMkLst>
        <pc:docMk/>
      </pc:docMkLst>
      <pc:sldChg chg="del">
        <pc:chgData name="内田 陽子" userId="S::yoko_uchida@jpfgojp.onmicrosoft.com::3ba88787-b8da-4fc8-a417-83f627a88c5e" providerId="AD" clId="Web-{2174AFA7-98AF-D971-1459-EEE1AFC71052}" dt="2020-06-18T08:59:17.253" v="36"/>
        <pc:sldMkLst>
          <pc:docMk/>
          <pc:sldMk cId="651614623" sldId="275"/>
        </pc:sldMkLst>
      </pc:sldChg>
      <pc:sldChg chg="addSp delSp ord delAnim">
        <pc:chgData name="内田 陽子" userId="S::yoko_uchida@jpfgojp.onmicrosoft.com::3ba88787-b8da-4fc8-a417-83f627a88c5e" providerId="AD" clId="Web-{2174AFA7-98AF-D971-1459-EEE1AFC71052}" dt="2020-06-18T09:05:11.928" v="151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2174AFA7-98AF-D971-1459-EEE1AFC71052}" dt="2020-06-18T09:05:08.834" v="150"/>
          <ac:spMkLst>
            <pc:docMk/>
            <pc:sldMk cId="2720290243" sldId="278"/>
            <ac:spMk id="5" creationId="{D1CE818A-41BB-403F-AADB-3BD319D6C95F}"/>
          </ac:spMkLst>
        </pc:spChg>
        <pc:picChg chg="del">
          <ac:chgData name="内田 陽子" userId="S::yoko_uchida@jpfgojp.onmicrosoft.com::3ba88787-b8da-4fc8-a417-83f627a88c5e" providerId="AD" clId="Web-{2174AFA7-98AF-D971-1459-EEE1AFC71052}" dt="2020-06-18T09:05:11.928" v="151"/>
          <ac:picMkLst>
            <pc:docMk/>
            <pc:sldMk cId="2720290243" sldId="278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2174AFA7-98AF-D971-1459-EEE1AFC71052}" dt="2020-06-18T08:57:44.096" v="1"/>
        <pc:sldMkLst>
          <pc:docMk/>
          <pc:sldMk cId="3107100717" sldId="283"/>
        </pc:sldMkLst>
      </pc:sldChg>
      <pc:sldChg chg="addSp delSp modSp">
        <pc:chgData name="内田 陽子" userId="S::yoko_uchida@jpfgojp.onmicrosoft.com::3ba88787-b8da-4fc8-a417-83f627a88c5e" providerId="AD" clId="Web-{2174AFA7-98AF-D971-1459-EEE1AFC71052}" dt="2020-06-18T09:04:40.334" v="147" actId="1076"/>
        <pc:sldMkLst>
          <pc:docMk/>
          <pc:sldMk cId="4159904078" sldId="308"/>
        </pc:sldMkLst>
        <pc:spChg chg="mod">
          <ac:chgData name="内田 陽子" userId="S::yoko_uchida@jpfgojp.onmicrosoft.com::3ba88787-b8da-4fc8-a417-83f627a88c5e" providerId="AD" clId="Web-{2174AFA7-98AF-D971-1459-EEE1AFC71052}" dt="2020-06-18T09:03:52.506" v="141" actId="1076"/>
          <ac:spMkLst>
            <pc:docMk/>
            <pc:sldMk cId="4159904078" sldId="30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174AFA7-98AF-D971-1459-EEE1AFC71052}" dt="2020-06-18T09:04:16.053" v="145" actId="14100"/>
          <ac:spMkLst>
            <pc:docMk/>
            <pc:sldMk cId="4159904078" sldId="30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2174AFA7-98AF-D971-1459-EEE1AFC71052}" dt="2020-06-18T09:02:58.318" v="117"/>
          <ac:spMkLst>
            <pc:docMk/>
            <pc:sldMk cId="4159904078" sldId="308"/>
            <ac:spMk id="9" creationId="{8569A724-CB2E-4772-A152-24415101F15E}"/>
          </ac:spMkLst>
        </pc:spChg>
        <pc:picChg chg="add del">
          <ac:chgData name="内田 陽子" userId="S::yoko_uchida@jpfgojp.onmicrosoft.com::3ba88787-b8da-4fc8-a417-83f627a88c5e" providerId="AD" clId="Web-{2174AFA7-98AF-D971-1459-EEE1AFC71052}" dt="2020-06-18T09:02:54.114" v="116"/>
          <ac:picMkLst>
            <pc:docMk/>
            <pc:sldMk cId="4159904078" sldId="308"/>
            <ac:picMk id="5" creationId="{25AE2E63-C99D-455B-A009-1E04860CBABA}"/>
          </ac:picMkLst>
        </pc:picChg>
        <pc:picChg chg="add mod ord modCrop">
          <ac:chgData name="内田 陽子" userId="S::yoko_uchida@jpfgojp.onmicrosoft.com::3ba88787-b8da-4fc8-a417-83f627a88c5e" providerId="AD" clId="Web-{2174AFA7-98AF-D971-1459-EEE1AFC71052}" dt="2020-06-18T09:04:40.334" v="147" actId="1076"/>
          <ac:picMkLst>
            <pc:docMk/>
            <pc:sldMk cId="4159904078" sldId="308"/>
            <ac:picMk id="6" creationId="{1FC49793-334B-4C67-AF32-67D2FAB1FA1B}"/>
          </ac:picMkLst>
        </pc:picChg>
        <pc:picChg chg="ord">
          <ac:chgData name="内田 陽子" userId="S::yoko_uchida@jpfgojp.onmicrosoft.com::3ba88787-b8da-4fc8-a417-83f627a88c5e" providerId="AD" clId="Web-{2174AFA7-98AF-D971-1459-EEE1AFC71052}" dt="2020-06-18T09:04:35.553" v="146"/>
          <ac:picMkLst>
            <pc:docMk/>
            <pc:sldMk cId="4159904078" sldId="308"/>
            <ac:picMk id="12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2174AFA7-98AF-D971-1459-EEE1AFC71052}" dt="2020-06-18T08:57:46.924" v="2"/>
        <pc:sldMkLst>
          <pc:docMk/>
          <pc:sldMk cId="3574261915" sldId="30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300" v="57"/>
        <pc:sldMkLst>
          <pc:docMk/>
          <pc:sldMk cId="1141521269" sldId="31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300" v="56"/>
        <pc:sldMkLst>
          <pc:docMk/>
          <pc:sldMk cId="2345499208" sldId="31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5"/>
        <pc:sldMkLst>
          <pc:docMk/>
          <pc:sldMk cId="1329151287" sldId="31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4"/>
        <pc:sldMkLst>
          <pc:docMk/>
          <pc:sldMk cId="2884621304" sldId="31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3"/>
        <pc:sldMkLst>
          <pc:docMk/>
          <pc:sldMk cId="3012771922" sldId="31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2"/>
        <pc:sldMkLst>
          <pc:docMk/>
          <pc:sldMk cId="1726999616" sldId="31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1"/>
        <pc:sldMkLst>
          <pc:docMk/>
          <pc:sldMk cId="3942340291" sldId="317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0"/>
        <pc:sldMkLst>
          <pc:docMk/>
          <pc:sldMk cId="2347285339" sldId="318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49"/>
        <pc:sldMkLst>
          <pc:docMk/>
          <pc:sldMk cId="10793593" sldId="31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48"/>
        <pc:sldMkLst>
          <pc:docMk/>
          <pc:sldMk cId="572868654" sldId="320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47"/>
        <pc:sldMkLst>
          <pc:docMk/>
          <pc:sldMk cId="3327383233" sldId="32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6"/>
        <pc:sldMkLst>
          <pc:docMk/>
          <pc:sldMk cId="3014501523" sldId="32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5"/>
        <pc:sldMkLst>
          <pc:docMk/>
          <pc:sldMk cId="3534561346" sldId="32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4"/>
        <pc:sldMkLst>
          <pc:docMk/>
          <pc:sldMk cId="2913188570" sldId="32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3"/>
        <pc:sldMkLst>
          <pc:docMk/>
          <pc:sldMk cId="3661612823" sldId="32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2"/>
        <pc:sldMkLst>
          <pc:docMk/>
          <pc:sldMk cId="1883202049" sldId="32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1"/>
        <pc:sldMkLst>
          <pc:docMk/>
          <pc:sldMk cId="3932413905" sldId="327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0"/>
        <pc:sldMkLst>
          <pc:docMk/>
          <pc:sldMk cId="2850498870" sldId="328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39"/>
        <pc:sldMkLst>
          <pc:docMk/>
          <pc:sldMk cId="1680175130" sldId="32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8"/>
        <pc:sldMkLst>
          <pc:docMk/>
          <pc:sldMk cId="1085303179" sldId="330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7"/>
        <pc:sldMkLst>
          <pc:docMk/>
          <pc:sldMk cId="3187758854" sldId="33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9"/>
        <pc:sldMkLst>
          <pc:docMk/>
          <pc:sldMk cId="3574375120" sldId="33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7"/>
        <pc:sldMkLst>
          <pc:docMk/>
          <pc:sldMk cId="2632296767" sldId="33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8"/>
        <pc:sldMkLst>
          <pc:docMk/>
          <pc:sldMk cId="4065466023" sldId="33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5"/>
        <pc:sldMkLst>
          <pc:docMk/>
          <pc:sldMk cId="911675062" sldId="33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3"/>
        <pc:sldMkLst>
          <pc:docMk/>
          <pc:sldMk cId="2720953431" sldId="33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4"/>
        <pc:sldMkLst>
          <pc:docMk/>
          <pc:sldMk cId="352829321" sldId="337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2"/>
        <pc:sldMkLst>
          <pc:docMk/>
          <pc:sldMk cId="2596654872" sldId="338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1"/>
        <pc:sldMkLst>
          <pc:docMk/>
          <pc:sldMk cId="1651831854" sldId="33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0"/>
        <pc:sldMkLst>
          <pc:docMk/>
          <pc:sldMk cId="4182817672" sldId="340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6"/>
        <pc:sldMkLst>
          <pc:docMk/>
          <pc:sldMk cId="1190207218" sldId="34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5"/>
        <pc:sldMkLst>
          <pc:docMk/>
          <pc:sldMk cId="2940447080" sldId="34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4"/>
        <pc:sldMkLst>
          <pc:docMk/>
          <pc:sldMk cId="3987163420" sldId="34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3"/>
        <pc:sldMkLst>
          <pc:docMk/>
          <pc:sldMk cId="1102563492" sldId="34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2"/>
        <pc:sldMkLst>
          <pc:docMk/>
          <pc:sldMk cId="853061511" sldId="34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1"/>
        <pc:sldMkLst>
          <pc:docMk/>
          <pc:sldMk cId="817119826" sldId="34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22" v="20"/>
        <pc:sldMkLst>
          <pc:docMk/>
          <pc:sldMk cId="3201539266" sldId="347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00.377" v="0"/>
        <pc:sldMkLst>
          <pc:docMk/>
          <pc:sldMk cId="132828092" sldId="348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581" v="3"/>
        <pc:sldMkLst>
          <pc:docMk/>
          <pc:sldMk cId="2915146835" sldId="349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690" v="4"/>
        <pc:sldMkLst>
          <pc:docMk/>
          <pc:sldMk cId="3383182115" sldId="350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799" v="5"/>
        <pc:sldMkLst>
          <pc:docMk/>
          <pc:sldMk cId="3262405675" sldId="351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909" v="6"/>
        <pc:sldMkLst>
          <pc:docMk/>
          <pc:sldMk cId="2636018836" sldId="352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018" v="7"/>
        <pc:sldMkLst>
          <pc:docMk/>
          <pc:sldMk cId="3310383559" sldId="353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128" v="8"/>
        <pc:sldMkLst>
          <pc:docMk/>
          <pc:sldMk cId="1514020882" sldId="354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237" v="9"/>
        <pc:sldMkLst>
          <pc:docMk/>
          <pc:sldMk cId="2011332717" sldId="355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346" v="10"/>
        <pc:sldMkLst>
          <pc:docMk/>
          <pc:sldMk cId="3418523720" sldId="356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471" v="11"/>
        <pc:sldMkLst>
          <pc:docMk/>
          <pc:sldMk cId="3682230852" sldId="357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596" v="12"/>
        <pc:sldMkLst>
          <pc:docMk/>
          <pc:sldMk cId="3724230589" sldId="358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722" v="13"/>
        <pc:sldMkLst>
          <pc:docMk/>
          <pc:sldMk cId="1860485094" sldId="359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831" v="14"/>
        <pc:sldMkLst>
          <pc:docMk/>
          <pc:sldMk cId="851215541" sldId="360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940" v="15"/>
        <pc:sldMkLst>
          <pc:docMk/>
          <pc:sldMk cId="3094057765" sldId="361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049" v="16"/>
        <pc:sldMkLst>
          <pc:docMk/>
          <pc:sldMk cId="1634086106" sldId="362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159" v="17"/>
        <pc:sldMkLst>
          <pc:docMk/>
          <pc:sldMk cId="167946772" sldId="363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330" v="18"/>
        <pc:sldMkLst>
          <pc:docMk/>
          <pc:sldMk cId="276753002" sldId="364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471" v="19"/>
        <pc:sldMkLst>
          <pc:docMk/>
          <pc:sldMk cId="2062529859" sldId="3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 descr="A screenshot of a cell phone on a table&#10;&#10;高い精度で生成された説明">
            <a:extLst>
              <a:ext uri="{FF2B5EF4-FFF2-40B4-BE49-F238E27FC236}">
                <a16:creationId xmlns:a16="http://schemas.microsoft.com/office/drawing/2014/main" id="{1FC49793-334B-4C67-AF32-67D2FAB1FA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583" r="41503" b="3937"/>
          <a:stretch/>
        </p:blipFill>
        <p:spPr>
          <a:xfrm>
            <a:off x="3213933" y="3098158"/>
            <a:ext cx="2238004" cy="18230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48641" y="1718633"/>
            <a:ext cx="410315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36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People &amp; Technology Quiz</a:t>
            </a:r>
            <a:endParaRPr lang="en-US" sz="28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7"/>
            <a:ext cx="5051724" cy="3788792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74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one of the following items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manufactured b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SONY?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iPhone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VAIO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PlaySta</a:t>
            </a:r>
            <a:r>
              <a:rPr lang="en-US" altLang="ja-JP" dirty="0" err="1">
                <a:latin typeface="+mn-ea"/>
                <a:cs typeface="+mn-lt"/>
              </a:rPr>
              <a:t>ti</a:t>
            </a:r>
            <a:r>
              <a:rPr lang="ja-JP">
                <a:latin typeface="+mn-ea"/>
                <a:cs typeface="+mn-lt"/>
              </a:rPr>
              <a:t>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WAL</a:t>
            </a:r>
            <a:r>
              <a:rPr lang="en-US" altLang="ja-JP" dirty="0">
                <a:latin typeface="+mn-ea"/>
                <a:cs typeface="+mn-lt"/>
              </a:rPr>
              <a:t>KMAN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689" y="29958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121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200" y="908035"/>
            <a:ext cx="753291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U</a:t>
            </a:r>
            <a:r>
              <a:rPr lang="ja-JP" sz="3200" dirty="0">
                <a:latin typeface="+mn-ea"/>
                <a:ea typeface="+mn-ea"/>
                <a:cs typeface="+mj-lt"/>
              </a:rPr>
              <a:t>nder which brand n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ame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were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electri</a:t>
            </a:r>
            <a:r>
              <a:rPr lang="ja-JP" sz="3200" dirty="0">
                <a:latin typeface="+mn-ea"/>
                <a:ea typeface="+mn-ea"/>
                <a:cs typeface="+mj-lt"/>
              </a:rPr>
              <a:t>c appliances made by Panasonic sold in the past?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HITACHI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TOSHIBA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ＭＳ Ｐゴシック 本文"/>
                <a:cs typeface="+mn-lt"/>
              </a:rPr>
              <a:t>Nati</a:t>
            </a:r>
            <a:r>
              <a:rPr lang="ja-JP" dirty="0">
                <a:latin typeface="ＭＳ Ｐゴシック 本文"/>
                <a:cs typeface="+mn-lt"/>
              </a:rPr>
              <a:t>on</a:t>
            </a:r>
            <a:r>
              <a:rPr lang="en-US" altLang="ja-JP" dirty="0">
                <a:latin typeface="ＭＳ Ｐゴシック 本文"/>
                <a:cs typeface="+mn-lt"/>
              </a:rPr>
              <a:t>a</a:t>
            </a:r>
            <a:r>
              <a:rPr lang="ja-JP" dirty="0" err="1">
                <a:latin typeface="ＭＳ Ｐゴシック 本文"/>
                <a:cs typeface="+mn-lt"/>
              </a:rPr>
              <a:t>l</a:t>
            </a:r>
            <a:endParaRPr lang="en-US" alt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</a:t>
            </a:r>
            <a:r>
              <a:rPr lang="ja-JP" dirty="0">
                <a:latin typeface="+mn-ea"/>
                <a:cs typeface="+mn-lt"/>
              </a:rPr>
              <a:t>ARP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219" y="431383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405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38542" y="2996537"/>
            <a:ext cx="546570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for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work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space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children's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to</a:t>
            </a:r>
            <a:r>
              <a:rPr lang="en-US" altLang="ja-JP" dirty="0">
                <a:latin typeface="+mn-ea"/>
                <a:cs typeface="+mn-lt"/>
              </a:rPr>
              <a:t>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substitute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for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dea</a:t>
            </a:r>
            <a:r>
              <a:rPr lang="ja-JP" dirty="0">
                <a:latin typeface="+mn-ea"/>
                <a:cs typeface="+mn-lt"/>
              </a:rPr>
              <a:t>d</a:t>
            </a:r>
            <a:r>
              <a:rPr lang="ja-JP" altLang="en-US" dirty="0">
                <a:latin typeface="+mn-ea"/>
                <a:cs typeface="+mn-lt"/>
              </a:rPr>
              <a:t>　</a:t>
            </a:r>
            <a:r>
              <a:rPr lang="en-US" altLang="ja-JP" dirty="0">
                <a:latin typeface="+mn-ea"/>
                <a:cs typeface="+mn-lt"/>
              </a:rPr>
              <a:t>child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19804" y="49609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449904" y="891267"/>
            <a:ext cx="823843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cart</a:t>
            </a:r>
            <a:r>
              <a:rPr lang="ja-JP" sz="3200">
                <a:latin typeface="+mn-ea"/>
                <a:ea typeface="+mn-ea"/>
                <a:cs typeface="+mj-lt"/>
              </a:rPr>
              <a:t>oon "Tetsuwan Atomu [Astro Bo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y],"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</a:t>
            </a:r>
            <a:r>
              <a:rPr lang="ja-JP" sz="3200">
                <a:latin typeface="+mn-ea"/>
                <a:ea typeface="+mn-ea"/>
                <a:cs typeface="+mj-lt"/>
              </a:rPr>
              <a:t>riginal reason for creating Astro Boy?</a:t>
            </a:r>
            <a:endParaRPr lang="en-US" sz="40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223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2012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2112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2212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2312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293" y="36478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571500" y="891267"/>
            <a:ext cx="800121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When was Doraemon, the robo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tic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travel</a:t>
            </a:r>
            <a:r>
              <a:rPr lang="ja-JP" sz="3600">
                <a:latin typeface="+mn-ea"/>
                <a:ea typeface="+mn-ea"/>
                <a:cs typeface="+mj-lt"/>
              </a:rPr>
              <a:t>ed back from the future, born?</a:t>
            </a:r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3250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Pikachu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 Doraem</a:t>
            </a:r>
            <a:r>
              <a:rPr lang="en-US" altLang="ja-JP" dirty="0">
                <a:latin typeface="+mn-ea"/>
                <a:cs typeface="+mn-lt"/>
              </a:rPr>
              <a:t>on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Astro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Boy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Cut</a:t>
            </a:r>
            <a:r>
              <a:rPr lang="en-US" altLang="ja-JP" dirty="0" err="1">
                <a:latin typeface="+mn-ea"/>
                <a:cs typeface="+mn-lt"/>
              </a:rPr>
              <a:t>ie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Ho</a:t>
            </a:r>
            <a:r>
              <a:rPr lang="en-US" altLang="ja-JP" dirty="0" err="1">
                <a:latin typeface="+mn-ea"/>
                <a:cs typeface="+mn-lt"/>
              </a:rPr>
              <a:t>ney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2469" y="30108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766372" y="891267"/>
            <a:ext cx="761397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of the following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a robot created by humans?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109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172" y="584617"/>
            <a:ext cx="7895770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anime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Kidō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Se</a:t>
            </a:r>
            <a:r>
              <a:rPr lang="ja-JP" sz="3200" dirty="0">
                <a:latin typeface="+mn-ea"/>
                <a:ea typeface="+mn-ea"/>
                <a:cs typeface="+mj-lt"/>
              </a:rPr>
              <a:t>nshi Gundam," what are the robots that were designed to fight in wars called?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77767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Armanoid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Heavy Metal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Magna</a:t>
            </a:r>
            <a:r>
              <a:rPr lang="en-US" altLang="ja-JP" dirty="0">
                <a:latin typeface="+mn-ea"/>
                <a:cs typeface="+mn-lt"/>
              </a:rPr>
              <a:t>G</a:t>
            </a:r>
            <a:r>
              <a:rPr lang="ja-JP">
                <a:latin typeface="+mn-ea"/>
                <a:cs typeface="+mn-lt"/>
              </a:rPr>
              <a:t>uard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Mobile S</a:t>
            </a:r>
            <a:r>
              <a:rPr lang="en-US" altLang="ja-JP" dirty="0">
                <a:latin typeface="+mn-ea"/>
                <a:cs typeface="+mn-lt"/>
              </a:rPr>
              <a:t>u</a:t>
            </a:r>
            <a:r>
              <a:rPr lang="ja-JP">
                <a:latin typeface="+mn-ea"/>
                <a:cs typeface="+mn-lt"/>
              </a:rPr>
              <a:t>it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362" y="49323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05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Wii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DS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Famicom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PlayS</a:t>
            </a:r>
            <a:r>
              <a:rPr lang="en-US" altLang="ja-JP" dirty="0">
                <a:latin typeface="+mn-ea"/>
                <a:cs typeface="+mn-lt"/>
              </a:rPr>
              <a:t>tat</a:t>
            </a:r>
            <a:r>
              <a:rPr lang="ja-JP">
                <a:latin typeface="+mn-ea"/>
                <a:cs typeface="+mn-lt"/>
              </a:rPr>
              <a:t>ion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961" y="49730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366322" y="938892"/>
            <a:ext cx="829024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one of the following game machines was </a:t>
            </a:r>
            <a:r>
              <a:rPr 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600" dirty="0">
                <a:latin typeface="+mn-ea"/>
                <a:ea typeface="+mn-ea"/>
                <a:cs typeface="+mj-lt"/>
              </a:rPr>
              <a:t> manufactur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Nintendo?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592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645" y="701661"/>
            <a:ext cx="7760806" cy="207588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system of paying money by touching an IC card such as Edy,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SU</a:t>
            </a:r>
            <a:r>
              <a:rPr lang="ja-JP" sz="3200">
                <a:latin typeface="+mn-ea"/>
                <a:ea typeface="+mn-ea"/>
                <a:cs typeface="+mj-lt"/>
              </a:rPr>
              <a:t>IC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>
                <a:latin typeface="+mn-ea"/>
                <a:ea typeface="+mn-ea"/>
                <a:cs typeface="+mj-lt"/>
              </a:rPr>
              <a:t>, or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WAON o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>
                <a:latin typeface="+mn-ea"/>
                <a:ea typeface="+mn-ea"/>
                <a:cs typeface="+mj-lt"/>
              </a:rPr>
              <a:t> card reader?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denryoku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money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denki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</a:t>
            </a:r>
            <a:r>
              <a:rPr lang="ja-JP">
                <a:latin typeface="+mn-ea"/>
                <a:cs typeface="+mn-lt"/>
              </a:rPr>
              <a:t>oney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denshi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mo</a:t>
            </a:r>
            <a:r>
              <a:rPr lang="ja-JP">
                <a:latin typeface="+mn-ea"/>
                <a:cs typeface="+mn-lt"/>
              </a:rPr>
              <a:t>ney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denka mo</a:t>
            </a:r>
            <a:r>
              <a:rPr lang="en-US" altLang="ja-JP" dirty="0" err="1">
                <a:latin typeface="+mn-ea"/>
                <a:cs typeface="+mn-lt"/>
              </a:rPr>
              <a:t>ney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102" y="43028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451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4223" y="701661"/>
            <a:ext cx="8193033" cy="2075886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do you call 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two-</a:t>
            </a:r>
            <a:r>
              <a:rPr lang="ja-JP" sz="3200" dirty="0">
                <a:latin typeface="+mn-ea"/>
                <a:ea typeface="+mn-ea"/>
                <a:cs typeface="+mj-lt"/>
              </a:rPr>
              <a:t>byte-size pictograms that can be used in the text messages of SNS or e-mails? </a:t>
            </a:r>
            <a:endParaRPr lang="en-US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e moji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deko mē</a:t>
            </a:r>
            <a:r>
              <a:rPr lang="en-US" altLang="ja-JP" dirty="0">
                <a:latin typeface="+mn-ea"/>
                <a:cs typeface="+mn-lt"/>
              </a:rPr>
              <a:t>r</a:t>
            </a:r>
            <a:r>
              <a:rPr lang="ja-JP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asukī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ā</a:t>
            </a:r>
            <a:r>
              <a:rPr lang="en-US" altLang="ja-JP" dirty="0">
                <a:latin typeface="+mn-ea"/>
                <a:cs typeface="+mn-lt"/>
              </a:rPr>
              <a:t>to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mēru</a:t>
            </a:r>
            <a:r>
              <a:rPr lang="ja-JP">
                <a:latin typeface="+mn-ea"/>
                <a:cs typeface="+mn-lt"/>
              </a:rPr>
              <a:t> e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102" y="29931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679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INS</a:t>
            </a:r>
            <a:r>
              <a:rPr lang="en-US" altLang="ja-JP" dirty="0">
                <a:latin typeface="+mn-ea"/>
                <a:cs typeface="+mn-lt"/>
              </a:rPr>
              <a:t>IGH</a:t>
            </a:r>
            <a:r>
              <a:rPr lang="ja-JP">
                <a:latin typeface="+mn-ea"/>
                <a:cs typeface="+mn-lt"/>
              </a:rPr>
              <a:t>T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T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en-US" altLang="ja-JP" dirty="0">
                <a:latin typeface="+mn-ea"/>
                <a:cs typeface="+mn-lt"/>
              </a:rPr>
              <a:t>NO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AVANTE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PRIUS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961" y="49029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1114951" y="891267"/>
            <a:ext cx="6923868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name of the hybrid car manufactured by Toyota?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4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5011" y="891267"/>
            <a:ext cx="726441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ho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physicist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th</a:t>
            </a:r>
            <a:r>
              <a:rPr lang="ja-JP" sz="3600" dirty="0">
                <a:latin typeface="+mn-ea"/>
                <a:ea typeface="+mn-ea"/>
                <a:cs typeface="+mj-lt"/>
              </a:rPr>
              <a:t>at was the first Japanese to win a Nobel Prize?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4639" y="2996537"/>
            <a:ext cx="554695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Hideyo Noguchi 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Hideki Yukawa</a:t>
            </a:r>
            <a:r>
              <a:rPr lang="ja-JP" altLang="en-US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Shibasaburo Kitasat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Shinichiro Tomonaga　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337" y="36654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E448A6C-F878-425D-8AD3-24AA9FC29A6A}"/>
              </a:ext>
            </a:extLst>
          </p:cNvPr>
          <p:cNvSpPr txBox="1">
            <a:spLocks/>
          </p:cNvSpPr>
          <p:nvPr/>
        </p:nvSpPr>
        <p:spPr>
          <a:xfrm>
            <a:off x="2753393" y="3192881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ETC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E-TOLL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ja-JP" dirty="0">
                <a:latin typeface="+mn-ea"/>
                <a:cs typeface="+mn-lt"/>
              </a:rPr>
              <a:t>F</a:t>
            </a:r>
            <a:r>
              <a:rPr lang="en-US" altLang="ja-JP" dirty="0">
                <a:latin typeface="+mn-ea"/>
                <a:cs typeface="+mn-lt"/>
              </a:rPr>
              <a:t>AST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PASS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SMAR</a:t>
            </a:r>
            <a:r>
              <a:rPr lang="ja-JP" dirty="0">
                <a:latin typeface="+mn-ea"/>
                <a:cs typeface="+mn-lt"/>
              </a:rPr>
              <a:t>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TAG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068" y="727346"/>
            <a:ext cx="7928770" cy="2050201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yo</a:t>
            </a:r>
            <a:r>
              <a:rPr lang="ja-JP" sz="3200" dirty="0">
                <a:latin typeface="+mn-ea"/>
                <a:ea typeface="+mn-ea"/>
                <a:cs typeface="+mj-lt"/>
              </a:rPr>
              <a:t>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</a:t>
            </a:r>
            <a:r>
              <a:rPr lang="ja-JP" sz="3200" dirty="0">
                <a:latin typeface="+mn-ea"/>
                <a:ea typeface="+mn-ea"/>
                <a:cs typeface="+mj-lt"/>
              </a:rPr>
              <a:t> the toll collection system of wireless communication between a device installed on your car and a tollgate antenna so you don't have to </a:t>
            </a:r>
            <a:r>
              <a:rPr lang="ja-JP" sz="3200" dirty="0" err="1">
                <a:latin typeface="+mn-ea"/>
                <a:ea typeface="+mn-ea"/>
                <a:cs typeface="+mj-lt"/>
              </a:rPr>
              <a:t>s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top?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 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263" y="31779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587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9031" y="891267"/>
            <a:ext cx="7967895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characteri</a:t>
            </a:r>
            <a:r>
              <a:rPr lang="ja-JP" sz="3200">
                <a:latin typeface="+mn-ea"/>
                <a:ea typeface="+mn-ea"/>
                <a:cs typeface="+mj-lt"/>
              </a:rPr>
              <a:t>stic of Ne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Transi</a:t>
            </a:r>
            <a:r>
              <a:rPr lang="ja-JP" sz="3200">
                <a:latin typeface="+mn-ea"/>
                <a:ea typeface="+mn-ea"/>
                <a:cs typeface="+mj-lt"/>
              </a:rPr>
              <a:t>t Yurikamome, a pub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lic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tran</a:t>
            </a:r>
            <a:r>
              <a:rPr lang="ja-JP" sz="3200">
                <a:latin typeface="+mn-ea"/>
                <a:ea typeface="+mn-ea"/>
                <a:cs typeface="+mj-lt"/>
              </a:rPr>
              <a:t>sportation system that runs through the Odaiba area of Tokyo?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48114" y="2996537"/>
            <a:ext cx="612191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tires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drive</a:t>
            </a:r>
            <a:r>
              <a:rPr lang="ja-JP" dirty="0" err="1">
                <a:latin typeface="+mn-ea"/>
                <a:cs typeface="+mn-lt"/>
              </a:rPr>
              <a:t>r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move by the energy of </a:t>
            </a:r>
            <a:r>
              <a:rPr lang="ja-JP" dirty="0" err="1">
                <a:latin typeface="+mn-ea"/>
                <a:cs typeface="+mn-lt"/>
              </a:rPr>
              <a:t>w</a:t>
            </a:r>
            <a:r>
              <a:rPr lang="en-US" altLang="ja-JP" dirty="0" err="1">
                <a:latin typeface="+mn-ea"/>
                <a:cs typeface="+mn-lt"/>
              </a:rPr>
              <a:t>ater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operation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24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hours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day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20065" y="36399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1852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Okinawa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Aich</a:t>
            </a:r>
            <a:r>
              <a:rPr lang="en-US" altLang="en-US" dirty="0" err="1">
                <a:latin typeface="MS PGothic"/>
                <a:ea typeface="MS PGothic"/>
                <a:cs typeface="+mn-lt"/>
              </a:rPr>
              <a:t>i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 Tsukuba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Odaiba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412" y="42780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757325" y="892687"/>
            <a:ext cx="763431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Where in Japan was "Kagak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Banpaku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[The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sz="3600" dirty="0">
                <a:latin typeface="+mn-ea"/>
                <a:ea typeface="+mn-ea"/>
                <a:cs typeface="+mj-lt"/>
              </a:rPr>
              <a:t>ternational Exposition]" held in 1985?</a:t>
            </a:r>
            <a:endParaRPr 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402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indoor, stereo, electronics, game&#10;&#10;非常に高い精度で生成された説明">
            <a:extLst>
              <a:ext uri="{FF2B5EF4-FFF2-40B4-BE49-F238E27FC236}">
                <a16:creationId xmlns:a16="http://schemas.microsoft.com/office/drawing/2014/main" id="{D1946831-BAFA-4926-B998-907B61A32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43" y="2997487"/>
            <a:ext cx="1962462" cy="263686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5129" y="791333"/>
            <a:ext cx="7855679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do you call the device commonly found in Japanese toilets that squirts warm water from a nozzle to wash your buttocks when you press the button?</a:t>
            </a:r>
            <a:endParaRPr lang="en-US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Toilet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shower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Wash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toilet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Showerlet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</a:t>
            </a:r>
            <a:r>
              <a:rPr lang="ja-JP">
                <a:latin typeface="+mn-ea"/>
                <a:cs typeface="+mn-lt"/>
              </a:rPr>
              <a:t>ashlet   </a:t>
            </a:r>
            <a:r>
              <a:rPr lang="ja-JP" altLang="en-US">
                <a:latin typeface="+mn-ea"/>
                <a:cs typeface="+mn-lt"/>
              </a:rPr>
              <a:t>  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49342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048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30305" y="2996537"/>
            <a:ext cx="75303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hip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massage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deodorize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wipe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buttocks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automatically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with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paper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</a:t>
            </a:r>
            <a:r>
              <a:rPr lang="ja-JP">
                <a:latin typeface="+mn-ea"/>
                <a:cs typeface="+mn-lt"/>
              </a:rPr>
              <a:t>a</a:t>
            </a:r>
            <a:r>
              <a:rPr lang="en-US" altLang="ja-JP" dirty="0" err="1">
                <a:latin typeface="+mn-ea"/>
                <a:cs typeface="+mn-lt"/>
              </a:rPr>
              <a:t>rmed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</a:t>
            </a:r>
            <a:r>
              <a:rPr lang="ja-JP">
                <a:latin typeface="+mn-ea"/>
                <a:cs typeface="+mn-lt"/>
              </a:rPr>
              <a:t>a</a:t>
            </a:r>
            <a:r>
              <a:rPr lang="en-US" altLang="ja-JP" dirty="0">
                <a:latin typeface="+mn-ea"/>
                <a:cs typeface="+mn-lt"/>
              </a:rPr>
              <a:t>t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114048" y="42794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735143" y="891267"/>
            <a:ext cx="766721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of the following functions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actually found in Washlet?</a:t>
            </a:r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038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area in To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kyo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called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where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lot</a:t>
            </a:r>
            <a:r>
              <a:rPr lang="ja-JP" sz="3200" dirty="0">
                <a:latin typeface="+mn-ea"/>
                <a:ea typeface="+mn-ea"/>
                <a:cs typeface="+mj-lt"/>
              </a:rPr>
              <a:t>s of electric appliance stores and computer shops are gathered?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Asakusa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Shibuya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Roppongi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Akihabara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678" y="49234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601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area in Os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aka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where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lot</a:t>
            </a:r>
            <a:r>
              <a:rPr lang="ja-JP" sz="3200" dirty="0">
                <a:latin typeface="+mn-ea"/>
                <a:ea typeface="+mn-ea"/>
                <a:cs typeface="+mj-lt"/>
              </a:rPr>
              <a:t>s of electric appliance stores and computer shops are gathered?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Nipponbash</a:t>
            </a:r>
            <a:r>
              <a:rPr lang="ja-JP" dirty="0">
                <a:latin typeface="+mn-ea"/>
                <a:cs typeface="+mn-lt"/>
              </a:rPr>
              <a:t>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Shinsaibashi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Kitashinchi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Akihabara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504" y="30050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231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1159" y="891267"/>
            <a:ext cx="695726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</a:t>
            </a:r>
            <a:r>
              <a:rPr lang="ja-JP" sz="3200">
                <a:latin typeface="+mn-ea"/>
                <a:ea typeface="+mn-ea"/>
                <a:cs typeface="+mj-lt"/>
              </a:rPr>
              <a:t>n a series of commercials f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Soft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</a:t>
            </a:r>
            <a:r>
              <a:rPr lang="ja-JP" sz="3200">
                <a:latin typeface="+mn-ea"/>
                <a:ea typeface="+mn-ea"/>
                <a:cs typeface="+mj-lt"/>
              </a:rPr>
              <a:t>ank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telephone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</a:t>
            </a:r>
            <a:r>
              <a:rPr lang="ja-JP" sz="3200">
                <a:latin typeface="+mn-ea"/>
                <a:ea typeface="+mn-ea"/>
                <a:cs typeface="+mj-lt"/>
              </a:rPr>
              <a:t>o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mp</a:t>
            </a:r>
            <a:r>
              <a:rPr lang="ja-JP" sz="3200">
                <a:latin typeface="+mn-ea"/>
                <a:ea typeface="+mn-ea"/>
                <a:cs typeface="+mj-lt"/>
              </a:rPr>
              <a:t>any, what animal plays the role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</a:t>
            </a:r>
            <a:r>
              <a:rPr lang="ja-JP" sz="3200">
                <a:latin typeface="+mn-ea"/>
                <a:ea typeface="+mn-ea"/>
                <a:cs typeface="+mj-lt"/>
              </a:rPr>
              <a:t>f the </a:t>
            </a:r>
            <a:r>
              <a:rPr lang="ja-JP" sz="3200" dirty="0">
                <a:latin typeface="+mn-ea"/>
                <a:ea typeface="+mn-ea"/>
                <a:cs typeface="+mj-lt"/>
              </a:rPr>
              <a:t>fat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her?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a </a:t>
            </a:r>
            <a:r>
              <a:rPr lang="ja-JP" altLang="en-US" dirty="0" err="1">
                <a:latin typeface="+mn-ea"/>
                <a:cs typeface="+mn-lt"/>
              </a:rPr>
              <a:t>d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 altLang="en-US">
                <a:latin typeface="+mn-ea"/>
                <a:cs typeface="+mn-lt"/>
              </a:rPr>
              <a:t>g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a cat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a monke</a:t>
            </a:r>
            <a:r>
              <a:rPr lang="en-US" altLang="en-US" dirty="0">
                <a:latin typeface="+mn-ea"/>
                <a:cs typeface="+mn-lt"/>
              </a:rPr>
              <a:t>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a lion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30128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133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6FB52E1C-9F47-44C5-9D87-F82ABA25A3DD}"/>
              </a:ext>
            </a:extLst>
          </p:cNvPr>
          <p:cNvSpPr txBox="1">
            <a:spLocks/>
          </p:cNvSpPr>
          <p:nvPr/>
        </p:nvSpPr>
        <p:spPr>
          <a:xfrm>
            <a:off x="1002755" y="727346"/>
            <a:ext cx="7145618" cy="2050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Japanese equivalent of the Facebook "like"?</a:t>
            </a:r>
            <a:endParaRPr lang="en-US" altLang="ja-JP" sz="48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yatta!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suki da yo</a:t>
            </a:r>
            <a:r>
              <a:rPr lang="en-US" altLang="ja-JP" dirty="0">
                <a:latin typeface="+mn-ea"/>
                <a:cs typeface="+mn-lt"/>
              </a:rPr>
              <a:t>!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kawaii</a:t>
            </a:r>
            <a:r>
              <a:rPr lang="ja-JP" dirty="0">
                <a:latin typeface="+mn-ea"/>
                <a:cs typeface="+mn-lt"/>
              </a:rPr>
              <a:t>!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ii ne!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49241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45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6FB52E1C-9F47-44C5-9D87-F82ABA25A3DD}"/>
              </a:ext>
            </a:extLst>
          </p:cNvPr>
          <p:cNvSpPr txBox="1">
            <a:spLocks/>
          </p:cNvSpPr>
          <p:nvPr/>
        </p:nvSpPr>
        <p:spPr>
          <a:xfrm>
            <a:off x="687203" y="739838"/>
            <a:ext cx="7776722" cy="2050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>
                <a:latin typeface="+mn-ea"/>
                <a:ea typeface="+mn-ea"/>
                <a:cs typeface="+mj-lt"/>
              </a:rPr>
              <a:t>What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is another way to say "tweeting" or "to tweet" in Japanese?</a:t>
            </a:r>
            <a:endParaRPr lang="en-US" altLang="ja-JP" sz="48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ＭＳ Ｐゴシック 本文"/>
                <a:cs typeface="+mn-lt"/>
              </a:rPr>
              <a:t>saezuru</a:t>
            </a:r>
            <a:endParaRPr lang="en-US" dirty="0">
              <a:latin typeface="ＭＳ Ｐゴシック 本文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dirty="0" err="1">
                <a:latin typeface="ＭＳ Ｐゴシック 本文"/>
                <a:cs typeface="+mn-lt"/>
              </a:rPr>
              <a:t>naku</a:t>
            </a:r>
            <a:endParaRPr lang="ja-JP" altLang="en-US" dirty="0" err="1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dirty="0" err="1">
                <a:latin typeface="ＭＳ Ｐゴシック 本文"/>
                <a:cs typeface="+mn-lt"/>
              </a:rPr>
              <a:t>tsubuyaku</a:t>
            </a:r>
            <a:endParaRPr lang="ja-JP" dirty="0" err="1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ＭＳ Ｐゴシック 本文"/>
                <a:cs typeface="+mn-lt"/>
              </a:rPr>
              <a:t>shaberu</a:t>
            </a:r>
            <a:endParaRPr lang="ja-JP" altLang="en-US" sz="3200" dirty="0">
              <a:latin typeface="ＭＳ Ｐゴシック 本文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1377" y="43186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425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7598" y="891267"/>
            <a:ext cx="796315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name of the island that has Japan's rocket-launching station?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86608" y="2852764"/>
            <a:ext cx="718597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Sadogashima, prefectura de Niigata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Awajishima, Hyogo prefecture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Dejima, Nagasaki prefectur</a:t>
            </a:r>
            <a:r>
              <a:rPr lang="en-US" altLang="ja-JP" dirty="0">
                <a:latin typeface="+mn-ea"/>
                <a:cs typeface="+mn-lt"/>
              </a:rPr>
              <a:t>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Tanegashima, Kagoshima prefec</a:t>
            </a:r>
            <a:r>
              <a:rPr lang="en-US" altLang="ja-JP" dirty="0" err="1">
                <a:latin typeface="+mn-ea"/>
                <a:cs typeface="+mn-lt"/>
              </a:rPr>
              <a:t>tu</a:t>
            </a:r>
            <a:r>
              <a:rPr lang="ja-JP">
                <a:latin typeface="+mn-ea"/>
                <a:cs typeface="+mn-lt"/>
              </a:rPr>
              <a:t>re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64157" y="48205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252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sumah</a:t>
            </a:r>
            <a:r>
              <a:rPr lang="ja-JP">
                <a:latin typeface="+mn-ea"/>
                <a:cs typeface="+mn-lt"/>
              </a:rPr>
              <a:t>o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suma</a:t>
            </a:r>
            <a:r>
              <a:rPr lang="ja-JP">
                <a:latin typeface="+mn-ea"/>
                <a:cs typeface="+mn-lt"/>
              </a:rPr>
              <a:t>h</a:t>
            </a:r>
            <a:r>
              <a:rPr lang="en-US" altLang="ja-JP" dirty="0">
                <a:latin typeface="+mn-ea"/>
                <a:cs typeface="+mn-lt"/>
              </a:rPr>
              <a:t>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sutoho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suto</a:t>
            </a:r>
            <a:r>
              <a:rPr lang="en-US" altLang="ja-JP" dirty="0">
                <a:latin typeface="+mn-ea"/>
                <a:cs typeface="+mn-lt"/>
              </a:rPr>
              <a:t>h</a:t>
            </a:r>
            <a:r>
              <a:rPr lang="ja-JP">
                <a:latin typeface="+mn-ea"/>
                <a:cs typeface="+mn-lt"/>
              </a:rPr>
              <a:t>o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518" y="36254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575006" y="891267"/>
            <a:ext cx="799654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shorthand for "Smartphone" in Japanese?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862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55587" y="2982160"/>
            <a:ext cx="4973747" cy="265436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Runba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+mn-lt"/>
                <a:cs typeface="+mn-lt"/>
              </a:rPr>
              <a:t>Zun</a:t>
            </a:r>
            <a:r>
              <a:rPr lang="ja-JP">
                <a:latin typeface="MS PGothic"/>
                <a:ea typeface="MS PGothic"/>
                <a:cs typeface="+mn-lt"/>
              </a:rPr>
              <a:t>ba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+mn-lt"/>
                <a:cs typeface="+mn-lt"/>
              </a:rPr>
              <a:t>Sanba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+mn-lt"/>
                <a:cs typeface="+mn-lt"/>
              </a:rPr>
              <a:t>Yunba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815176" y="29821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392687" y="891267"/>
            <a:ext cx="835356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W</a:t>
            </a:r>
            <a:r>
              <a:rPr lang="ja-JP" sz="3600">
                <a:latin typeface="MS PGothic"/>
                <a:ea typeface="MS PGothic"/>
                <a:cs typeface="+mj-lt"/>
              </a:rPr>
              <a:t>hat i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s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the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name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of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 err="1">
                <a:latin typeface="MS PGothic"/>
                <a:ea typeface="+mj-lt"/>
                <a:cs typeface="+mj-lt"/>
              </a:rPr>
              <a:t>th</a:t>
            </a:r>
            <a:r>
              <a:rPr lang="ja-JP" sz="3600">
                <a:latin typeface="MS PGothic"/>
                <a:ea typeface="MS PGothic"/>
                <a:cs typeface="+mj-lt"/>
              </a:rPr>
              <a:t>e automated vaccum cleaners manufactured by iRobot?</a:t>
            </a:r>
            <a:endParaRPr lang="en-US" altLang="ja-JP">
              <a:latin typeface="MS PGothic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319736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4092" y="929795"/>
            <a:ext cx="789018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u="sng" dirty="0">
                <a:latin typeface="+mn-ea"/>
                <a:ea typeface="+mn-ea"/>
                <a:cs typeface="+mj-lt"/>
              </a:rPr>
              <a:t>no</a:t>
            </a:r>
            <a:r>
              <a:rPr lang="ja-JP" sz="3200" u="sng">
                <a:latin typeface="+mn-ea"/>
                <a:ea typeface="+mn-ea"/>
                <a:cs typeface="+mj-lt"/>
              </a:rPr>
              <a:t>t</a:t>
            </a:r>
            <a:r>
              <a:rPr lang="ja-JP" sz="3200">
                <a:latin typeface="+mn-ea"/>
                <a:ea typeface="+mn-ea"/>
                <a:cs typeface="+mj-lt"/>
              </a:rPr>
              <a:t> one of the home appliances included in the so-called "three status symbols" in postwar Japan?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cooker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television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 washing machine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 refrigerator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678" y="29981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240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1773" y="929795"/>
            <a:ext cx="8262009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name given to a singing synthesizer charact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utilizes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th</a:t>
            </a:r>
            <a:r>
              <a:rPr lang="ja-JP" sz="3200" dirty="0">
                <a:latin typeface="+mn-ea"/>
                <a:ea typeface="+mn-ea"/>
                <a:cs typeface="+mj-lt"/>
              </a:rPr>
              <a:t>e "Vocaloid" technology?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Hatsune Mimi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Hatsune Mi</a:t>
            </a:r>
            <a:r>
              <a:rPr lang="en-US" altLang="ja-JP" dirty="0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Hatsune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Miki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Hatsune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Mika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702" y="36337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057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6452" y="900716"/>
            <a:ext cx="75540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name of the Japanese satellite that carries out weather observation from space?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9896" y="2996537"/>
            <a:ext cx="502937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Sakura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[Cherry]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Momiji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[Maple]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Himawari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</a:t>
            </a:r>
            <a:r>
              <a:rPr lang="en-US" altLang="ja-JP" dirty="0" err="1">
                <a:latin typeface="+mn-ea"/>
                <a:cs typeface="+mn-lt"/>
              </a:rPr>
              <a:t>Sunflow</a:t>
            </a:r>
            <a:r>
              <a:rPr lang="ja-JP">
                <a:latin typeface="+mn-ea"/>
                <a:cs typeface="+mn-lt"/>
              </a:rPr>
              <a:t>er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Asagao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[Morning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glo</a:t>
            </a:r>
            <a:r>
              <a:rPr lang="ja-JP">
                <a:latin typeface="+mn-ea"/>
                <a:cs typeface="+mn-lt"/>
              </a:rPr>
              <a:t>ry</a:t>
            </a:r>
            <a:r>
              <a:rPr lang="en-US" altLang="ja-JP" dirty="0">
                <a:latin typeface="+mn-ea"/>
                <a:cs typeface="+mn-lt"/>
              </a:rPr>
              <a:t>]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444" y="43007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045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3825" y="872217"/>
            <a:ext cx="825514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system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that</a:t>
            </a:r>
            <a:r>
              <a:rPr lang="ja-JP" sz="3600" dirty="0">
                <a:latin typeface="+mn-ea"/>
                <a:ea typeface="+mn-ea"/>
                <a:cs typeface="+mj-lt"/>
              </a:rPr>
              <a:t> carries out close observation of weather in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AMeDES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AMe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>
                <a:latin typeface="+mn-ea"/>
                <a:cs typeface="+mn-lt"/>
              </a:rPr>
              <a:t>AS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HAReD</a:t>
            </a:r>
            <a:r>
              <a:rPr lang="en-US" altLang="ja-JP" dirty="0">
                <a:latin typeface="+mn-ea"/>
                <a:cs typeface="+mn-lt"/>
              </a:rPr>
              <a:t>AS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HAReDE</a:t>
            </a:r>
            <a:r>
              <a:rPr lang="ja-JP">
                <a:latin typeface="+mn-ea"/>
                <a:cs typeface="+mn-lt"/>
              </a:rPr>
              <a:t>S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287" y="36389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950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6452" y="634413"/>
            <a:ext cx="7541510" cy="2226689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does "w" mean in text messages on Internet bulletin boards?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laughter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tear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woman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wi</a:t>
            </a:r>
            <a:r>
              <a:rPr lang="en-US" altLang="ja-JP" dirty="0" err="1">
                <a:latin typeface="+mn-ea"/>
                <a:cs typeface="+mn-lt"/>
              </a:rPr>
              <a:t>nk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30092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94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0442" y="634413"/>
            <a:ext cx="694129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symb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ols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such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(^o^</a:t>
            </a:r>
            <a:r>
              <a:rPr lang="ja-JP" sz="3200">
                <a:latin typeface="+mn-ea"/>
                <a:ea typeface="+mn-ea"/>
                <a:cs typeface="+mj-lt"/>
              </a:rPr>
              <a:t>) or (-_-;) that you can see on Internet bulletin b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</a:t>
            </a:r>
            <a:r>
              <a:rPr lang="ja-JP" sz="3200">
                <a:latin typeface="+mn-ea"/>
                <a:ea typeface="+mn-ea"/>
                <a:cs typeface="+mj-lt"/>
              </a:rPr>
              <a:t>ards?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18957" y="2977767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mojikao</a:t>
            </a:r>
            <a:r>
              <a:rPr lang="ja-JP" altLang="en-US">
                <a:latin typeface="ＭＳ Ｐゴシック"/>
                <a:ea typeface="ＭＳ Ｐゴシック"/>
                <a:cs typeface="+mn-lt"/>
              </a:rPr>
              <a:t> </a:t>
            </a:r>
            <a:r>
              <a:rPr lang="en-US" altLang="ja-JP">
                <a:latin typeface="MS PGothic"/>
                <a:ea typeface="+mn-lt"/>
                <a:cs typeface="+mn-lt"/>
              </a:rPr>
              <a:t>[</a:t>
            </a:r>
            <a:r>
              <a:rPr lang="en-US">
                <a:latin typeface="MS PGothic"/>
                <a:ea typeface="MS PGothic"/>
                <a:cs typeface="+mn-lt"/>
              </a:rPr>
              <a:t>character </a:t>
            </a:r>
            <a:r>
              <a:rPr lang="en-US" altLang="ja-JP">
                <a:latin typeface="MS PGothic"/>
                <a:ea typeface="ＭＳ Ｐゴシック"/>
                <a:cs typeface="+mn-lt"/>
              </a:rPr>
              <a:t>face</a:t>
            </a:r>
            <a:r>
              <a:rPr lang="en-US">
                <a:latin typeface="MS PGothic"/>
                <a:ea typeface="+mn-lt"/>
                <a:cs typeface="+mn-lt"/>
              </a:rPr>
              <a:t>]</a:t>
            </a:r>
            <a:endParaRPr lang="en-US" altLang="ja-JP">
              <a:latin typeface="ＭＳ Ｐゴシック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kaomoji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[face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characters]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kaokigō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[face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symbols]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kigōkao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[symbol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face]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86916" y="36210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408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0126" y="634413"/>
            <a:ext cx="7659357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sz="3200" dirty="0">
                <a:latin typeface="+mn-ea"/>
                <a:ea typeface="+mn-ea"/>
                <a:cs typeface="+mj-lt"/>
              </a:rPr>
              <a:t>ame of the company that has a major Japanese Internet shopping site 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also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owns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a professional baseball team?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77767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Seibu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Rakuten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Ja</a:t>
            </a:r>
            <a:r>
              <a:rPr lang="ja-JP">
                <a:latin typeface="+mn-ea"/>
                <a:cs typeface="+mn-lt"/>
              </a:rPr>
              <a:t>panet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SoftBank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825" y="36088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314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2697" y="634413"/>
            <a:ext cx="7824279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hat is the name of the famous Japanese video-sharing website like YouTube, where users can upload videos and post streaming comments directly onto the video?</a:t>
            </a:r>
            <a:endParaRPr lang="en-US" altLang="ja-JP" sz="32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3172320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Nico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Nico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Douga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Douga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Gera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Gera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D</a:t>
            </a:r>
            <a:r>
              <a:rPr lang="en-US" altLang="ja-JP" dirty="0" err="1">
                <a:latin typeface="+mn-ea"/>
                <a:cs typeface="+mn-lt"/>
              </a:rPr>
              <a:t>ouga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Kusu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Kusu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Douga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3" y="31673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455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1079</Words>
  <Application>Microsoft Office PowerPoint</Application>
  <PresentationFormat>画面に合わせる (4:3)</PresentationFormat>
  <Paragraphs>161</Paragraphs>
  <Slides>33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33</vt:i4>
      </vt:variant>
    </vt:vector>
  </HeadingPairs>
  <TitlesOfParts>
    <vt:vector size="46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Who is the physicist that was the first Japanese to win a Nobel Prize?</vt:lpstr>
      <vt:lpstr>What is the name of the island that has Japan's rocket-launching station?</vt:lpstr>
      <vt:lpstr>What is the name of the Japanese satellite that carries out weather observation from space?</vt:lpstr>
      <vt:lpstr>What is the system called that carries out close observation of weather in Japan?</vt:lpstr>
      <vt:lpstr>What does "w" mean in text messages on Internet bulletin boards?</vt:lpstr>
      <vt:lpstr>What do you call the symbols such as (^o^) or (-_-;) that you can see on Internet bulletin boards?</vt:lpstr>
      <vt:lpstr>What is the name of the company that has a major Japanese Internet shopping site and also owns a professional baseball team?</vt:lpstr>
      <vt:lpstr>What is the name of the famous Japanese video-sharing website like YouTube, where users can upload videos and post streaming comments directly onto the video?</vt:lpstr>
      <vt:lpstr>Which one of the following items is not manufactured by SONY?</vt:lpstr>
      <vt:lpstr>Under which brand name were the electric appliances made by Panasonic sold in the past?</vt:lpstr>
      <vt:lpstr>PowerPoint プレゼンテーション</vt:lpstr>
      <vt:lpstr>PowerPoint プレゼンテーション</vt:lpstr>
      <vt:lpstr>PowerPoint プレゼンテーション</vt:lpstr>
      <vt:lpstr>In the anime "Kidō Senshi Gundam," what are the robots that were designed to fight in wars called?</vt:lpstr>
      <vt:lpstr>PowerPoint プレゼンテーション</vt:lpstr>
      <vt:lpstr>What do you call the system of paying money by touching an IC card such as Edy, SUICA, or WAON on a card reader?</vt:lpstr>
      <vt:lpstr>What do you call the two-byte-size pictograms that can be used in the text messages of SNS or e-mails? </vt:lpstr>
      <vt:lpstr>PowerPoint プレゼンテーション</vt:lpstr>
      <vt:lpstr>What do you call the toll collection system of wireless communication between a device installed on your car and a tollgate antenna so you don't have to stop? </vt:lpstr>
      <vt:lpstr>What is the characteristic of New Transit Yurikamome, a public transportation system that runs through the Odaiba area of Tokyo?</vt:lpstr>
      <vt:lpstr>PowerPoint プレゼンテーション</vt:lpstr>
      <vt:lpstr>What do you call the device commonly found in Japanese toilets that squirts warm water from a nozzle to wash your buttocks when you press the button?</vt:lpstr>
      <vt:lpstr>PowerPoint プレゼンテーション</vt:lpstr>
      <vt:lpstr>What is the area in Tokyo called where lots of electric appliance stores and computer shops are gathered?</vt:lpstr>
      <vt:lpstr>What is the area in Osaka called where lots of electric appliance stores and computer shops are gathered?</vt:lpstr>
      <vt:lpstr>In a series of commercials for Softbank, the telephone company, what animal plays the role of the father?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Which of the following is not one of the home appliances included in the so-called "three status symbols" in postwar Japan?</vt:lpstr>
      <vt:lpstr>What is the name given to a singing synthesizer character that utilizes the "Vocaloid" technology?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2020-07-28T10:29:59Z</dcterms:created>
  <dcterms:modified xsi:type="dcterms:W3CDTF">2020-07-28T10:30:19Z</dcterms:modified>
</cp:coreProperties>
</file>