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5"/>
  </p:notesMasterIdLst>
  <p:sldIdLst>
    <p:sldId id="438" r:id="rId6"/>
    <p:sldId id="323" r:id="rId7"/>
    <p:sldId id="399" r:id="rId8"/>
    <p:sldId id="400" r:id="rId9"/>
    <p:sldId id="401" r:id="rId10"/>
    <p:sldId id="365" r:id="rId11"/>
    <p:sldId id="402" r:id="rId12"/>
    <p:sldId id="403" r:id="rId13"/>
    <p:sldId id="404" r:id="rId14"/>
    <p:sldId id="405" r:id="rId15"/>
    <p:sldId id="406" r:id="rId16"/>
    <p:sldId id="408" r:id="rId17"/>
    <p:sldId id="410" r:id="rId18"/>
    <p:sldId id="411" r:id="rId19"/>
    <p:sldId id="412" r:id="rId20"/>
    <p:sldId id="413" r:id="rId21"/>
    <p:sldId id="414" r:id="rId22"/>
    <p:sldId id="415" r:id="rId23"/>
    <p:sldId id="416" r:id="rId24"/>
    <p:sldId id="366" r:id="rId25"/>
    <p:sldId id="417" r:id="rId26"/>
    <p:sldId id="418" r:id="rId27"/>
    <p:sldId id="375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368" r:id="rId36"/>
    <p:sldId id="426" r:id="rId37"/>
    <p:sldId id="427" r:id="rId38"/>
    <p:sldId id="321" r:id="rId39"/>
    <p:sldId id="367" r:id="rId40"/>
    <p:sldId id="369" r:id="rId41"/>
    <p:sldId id="373" r:id="rId42"/>
    <p:sldId id="428" r:id="rId43"/>
    <p:sldId id="429" r:id="rId44"/>
    <p:sldId id="430" r:id="rId45"/>
    <p:sldId id="374" r:id="rId46"/>
    <p:sldId id="289" r:id="rId47"/>
    <p:sldId id="431" r:id="rId48"/>
    <p:sldId id="432" r:id="rId49"/>
    <p:sldId id="433" r:id="rId50"/>
    <p:sldId id="434" r:id="rId51"/>
    <p:sldId id="435" r:id="rId52"/>
    <p:sldId id="436" r:id="rId53"/>
    <p:sldId id="437" r:id="rId5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CE0132B-ADFA-1311-42B8-CECB19F91CC1}" v="180" dt="2020-04-30T08:30:26.746"/>
    <p1510:client id="{C8429E5F-2FF1-E4E5-848D-121FF9CDBC7E}" v="13" dt="2020-07-19T09:45:42.129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3B92FBB3-D84A-8913-CBD3-09AD687D99B4}"/>
    <pc:docChg chg="addSld delSld modSld sldOrd">
      <pc:chgData name="内田 陽子" userId="S::yoko_uchida@jpfgojp.onmicrosoft.com::3ba88787-b8da-4fc8-a417-83f627a88c5e" providerId="AD" clId="Web-{3B92FBB3-D84A-8913-CBD3-09AD687D99B4}" dt="2020-06-18T08:57:09.727" v="3102"/>
      <pc:docMkLst>
        <pc:docMk/>
      </pc:docMkLst>
      <pc:sldChg chg="del">
        <pc:chgData name="内田 陽子" userId="S::yoko_uchida@jpfgojp.onmicrosoft.com::3ba88787-b8da-4fc8-a417-83f627a88c5e" providerId="AD" clId="Web-{3B92FBB3-D84A-8913-CBD3-09AD687D99B4}" dt="2020-06-18T08:55:48.430" v="3096"/>
        <pc:sldMkLst>
          <pc:docMk/>
          <pc:sldMk cId="3979264443" sldId="278"/>
        </pc:sldMkLst>
      </pc:sldChg>
      <pc:sldChg chg="addSp delSp modSp ord">
        <pc:chgData name="内田 陽子" userId="S::yoko_uchida@jpfgojp.onmicrosoft.com::3ba88787-b8da-4fc8-a417-83f627a88c5e" providerId="AD" clId="Web-{3B92FBB3-D84A-8913-CBD3-09AD687D99B4}" dt="2020-06-18T08:22:33.860" v="2214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3B92FBB3-D84A-8913-CBD3-09AD687D99B4}" dt="2020-06-18T08:22:30.125" v="2211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30.094" v="2209" actId="1076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19:18.937" v="2128" actId="20577"/>
          <ac:spMkLst>
            <pc:docMk/>
            <pc:sldMk cId="2847997097" sldId="28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B92FBB3-D84A-8913-CBD3-09AD687D99B4}" dt="2020-06-18T08:19:41.843" v="2135"/>
          <ac:spMkLst>
            <pc:docMk/>
            <pc:sldMk cId="2847997097" sldId="289"/>
            <ac:spMk id="5" creationId="{51CC826A-7289-4535-BC40-B1526DB0BFFF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30.110" v="2210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30.125" v="2212" actId="1076"/>
          <ac:spMkLst>
            <pc:docMk/>
            <pc:sldMk cId="2847997097" sldId="289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3B92FBB3-D84A-8913-CBD3-09AD687D99B4}" dt="2020-06-18T08:20:37.687" v="21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30.141" v="2213" actId="1076"/>
          <ac:spMkLst>
            <pc:docMk/>
            <pc:sldMk cId="2847997097" sldId="289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B92FBB3-D84A-8913-CBD3-09AD687D99B4}" dt="2020-06-18T08:22:33.860" v="2214"/>
          <ac:spMkLst>
            <pc:docMk/>
            <pc:sldMk cId="2847997097" sldId="289"/>
            <ac:spMk id="13" creationId="{09D5CAA1-33F4-489F-93CD-AFB6C0F32ED5}"/>
          </ac:spMkLst>
        </pc:spChg>
      </pc:sldChg>
      <pc:sldChg chg="del">
        <pc:chgData name="内田 陽子" userId="S::yoko_uchida@jpfgojp.onmicrosoft.com::3ba88787-b8da-4fc8-a417-83f627a88c5e" providerId="AD" clId="Web-{3B92FBB3-D84A-8913-CBD3-09AD687D99B4}" dt="2020-06-18T08:55:48.445" v="3100"/>
        <pc:sldMkLst>
          <pc:docMk/>
          <pc:sldMk cId="878709562" sldId="31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3"/>
        <pc:sldMkLst>
          <pc:docMk/>
          <pc:sldMk cId="2806374273" sldId="316"/>
        </pc:sldMkLst>
      </pc:sldChg>
      <pc:sldChg chg="addSp delSp modSp ord">
        <pc:chgData name="内田 陽子" userId="S::yoko_uchida@jpfgojp.onmicrosoft.com::3ba88787-b8da-4fc8-a417-83f627a88c5e" providerId="AD" clId="Web-{3B92FBB3-D84A-8913-CBD3-09AD687D99B4}" dt="2020-06-18T07:24:43.831" v="1083" actId="1076"/>
        <pc:sldMkLst>
          <pc:docMk/>
          <pc:sldMk cId="993028233" sldId="321"/>
        </pc:sldMkLst>
        <pc:spChg chg="mod">
          <ac:chgData name="内田 陽子" userId="S::yoko_uchida@jpfgojp.onmicrosoft.com::3ba88787-b8da-4fc8-a417-83f627a88c5e" providerId="AD" clId="Web-{3B92FBB3-D84A-8913-CBD3-09AD687D99B4}" dt="2020-06-18T07:23:13.565" v="1069" actId="20577"/>
          <ac:spMkLst>
            <pc:docMk/>
            <pc:sldMk cId="993028233" sldId="321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4:37.925" v="1082" actId="1076"/>
          <ac:spMkLst>
            <pc:docMk/>
            <pc:sldMk cId="993028233" sldId="321"/>
            <ac:spMk id="15" creationId="{5A5139BA-F5F7-4B3F-B073-EA32659CEF90}"/>
          </ac:spMkLst>
        </pc:spChg>
        <pc:picChg chg="del">
          <ac:chgData name="内田 陽子" userId="S::yoko_uchida@jpfgojp.onmicrosoft.com::3ba88787-b8da-4fc8-a417-83f627a88c5e" providerId="AD" clId="Web-{3B92FBB3-D84A-8913-CBD3-09AD687D99B4}" dt="2020-06-18T07:24:13.284" v="1079"/>
          <ac:picMkLst>
            <pc:docMk/>
            <pc:sldMk cId="993028233" sldId="321"/>
            <ac:picMk id="2" creationId="{D6629664-32B2-4870-925E-A4E57B804C7A}"/>
          </ac:picMkLst>
        </pc:picChg>
        <pc:picChg chg="add mod">
          <ac:chgData name="内田 陽子" userId="S::yoko_uchida@jpfgojp.onmicrosoft.com::3ba88787-b8da-4fc8-a417-83f627a88c5e" providerId="AD" clId="Web-{3B92FBB3-D84A-8913-CBD3-09AD687D99B4}" dt="2020-06-18T07:24:43.831" v="1083" actId="1076"/>
          <ac:picMkLst>
            <pc:docMk/>
            <pc:sldMk cId="993028233" sldId="321"/>
            <ac:picMk id="4" creationId="{5280FD97-A837-478B-94EA-1587D03D9EF5}"/>
          </ac:picMkLst>
        </pc:picChg>
      </pc:sldChg>
      <pc:sldChg chg="del">
        <pc:chgData name="内田 陽子" userId="S::yoko_uchida@jpfgojp.onmicrosoft.com::3ba88787-b8da-4fc8-a417-83f627a88c5e" providerId="AD" clId="Web-{3B92FBB3-D84A-8913-CBD3-09AD687D99B4}" dt="2020-06-18T08:55:48.430" v="3094"/>
        <pc:sldMkLst>
          <pc:docMk/>
          <pc:sldMk cId="227346625" sldId="324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3"/>
        <pc:sldMkLst>
          <pc:docMk/>
          <pc:sldMk cId="3956439240" sldId="32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6"/>
        <pc:sldMkLst>
          <pc:docMk/>
          <pc:sldMk cId="926010872" sldId="326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1"/>
        <pc:sldMkLst>
          <pc:docMk/>
          <pc:sldMk cId="4215311804" sldId="32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0"/>
        <pc:sldMkLst>
          <pc:docMk/>
          <pc:sldMk cId="1178862647" sldId="328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5"/>
        <pc:sldMkLst>
          <pc:docMk/>
          <pc:sldMk cId="1263010840" sldId="329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1"/>
        <pc:sldMkLst>
          <pc:docMk/>
          <pc:sldMk cId="1020148478" sldId="33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77"/>
        <pc:sldMkLst>
          <pc:docMk/>
          <pc:sldMk cId="3285066421" sldId="33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6"/>
        <pc:sldMkLst>
          <pc:docMk/>
          <pc:sldMk cId="2255756612" sldId="364"/>
        </pc:sldMkLst>
      </pc:sldChg>
      <pc:sldChg chg="modSp ord">
        <pc:chgData name="内田 陽子" userId="S::yoko_uchida@jpfgojp.onmicrosoft.com::3ba88787-b8da-4fc8-a417-83f627a88c5e" providerId="AD" clId="Web-{3B92FBB3-D84A-8913-CBD3-09AD687D99B4}" dt="2020-06-18T07:30:10.160" v="1204" actId="1076"/>
        <pc:sldMkLst>
          <pc:docMk/>
          <pc:sldMk cId="2833551238" sldId="367"/>
        </pc:sldMkLst>
        <pc:spChg chg="mod">
          <ac:chgData name="内田 陽子" userId="S::yoko_uchida@jpfgojp.onmicrosoft.com::3ba88787-b8da-4fc8-a417-83f627a88c5e" providerId="AD" clId="Web-{3B92FBB3-D84A-8913-CBD3-09AD687D99B4}" dt="2020-06-18T07:29:39.848" v="1173" actId="20577"/>
          <ac:spMkLst>
            <pc:docMk/>
            <pc:sldMk cId="2833551238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6:16.253" v="1103" actId="20577"/>
          <ac:spMkLst>
            <pc:docMk/>
            <pc:sldMk cId="2833551238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9:05.863" v="1151" actId="1076"/>
          <ac:spMkLst>
            <pc:docMk/>
            <pc:sldMk cId="2833551238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0:10.160" v="1204" actId="1076"/>
          <ac:spMkLst>
            <pc:docMk/>
            <pc:sldMk cId="2833551238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9:58.488" v="1188" actId="20577"/>
          <ac:spMkLst>
            <pc:docMk/>
            <pc:sldMk cId="2833551238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0:07.301" v="1202" actId="20577"/>
          <ac:spMkLst>
            <pc:docMk/>
            <pc:sldMk cId="2833551238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9:47.316" v="1179" actId="20577"/>
          <ac:spMkLst>
            <pc:docMk/>
            <pc:sldMk cId="2833551238" sldId="367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3B92FBB3-D84A-8913-CBD3-09AD687D99B4}" dt="2020-06-18T07:11:14.500" v="812" actId="1076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3B92FBB3-D84A-8913-CBD3-09AD687D99B4}" dt="2020-06-18T06:51:26.083" v="789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1:14.500" v="812" actId="1076"/>
          <ac:spMkLst>
            <pc:docMk/>
            <pc:sldMk cId="3220057753" sldId="368"/>
            <ac:spMk id="4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3B92FBB3-D84A-8913-CBD3-09AD687D99B4}" dt="2020-06-18T07:37:27.412" v="1338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3B92FBB3-D84A-8913-CBD3-09AD687D99B4}" dt="2020-06-18T07:37:27.381" v="1335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7:27.365" v="1333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7:07.818" v="1332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7:27.365" v="1334" actId="1076"/>
          <ac:spMkLst>
            <pc:docMk/>
            <pc:sldMk cId="1736354933" sldId="36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34:49.364" v="1284"/>
          <ac:spMkLst>
            <pc:docMk/>
            <pc:sldMk cId="1736354933" sldId="36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34:49.364" v="1283"/>
          <ac:spMkLst>
            <pc:docMk/>
            <pc:sldMk cId="1736354933" sldId="36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34:49.364" v="1282"/>
          <ac:spMkLst>
            <pc:docMk/>
            <pc:sldMk cId="1736354933" sldId="369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7:37:27.381" v="1336" actId="1076"/>
          <ac:spMkLst>
            <pc:docMk/>
            <pc:sldMk cId="1736354933" sldId="369"/>
            <ac:spMk id="12" creationId="{FDF45B26-2467-4FFE-B55D-7C61FBE78DDD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7:37:27.396" v="1337" actId="1076"/>
          <ac:spMkLst>
            <pc:docMk/>
            <pc:sldMk cId="1736354933" sldId="369"/>
            <ac:spMk id="13" creationId="{EF6F3857-3E56-471E-869C-FDB52DA51237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7:37:27.412" v="1338" actId="1076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3B92FBB3-D84A-8913-CBD3-09AD687D99B4}" dt="2020-06-18T08:55:48.445" v="3099"/>
        <pc:sldMkLst>
          <pc:docMk/>
          <pc:sldMk cId="813239369" sldId="370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45" v="3098"/>
        <pc:sldMkLst>
          <pc:docMk/>
          <pc:sldMk cId="433966074" sldId="371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7"/>
        <pc:sldMkLst>
          <pc:docMk/>
          <pc:sldMk cId="2683774997" sldId="372"/>
        </pc:sldMkLst>
      </pc:sldChg>
      <pc:sldChg chg="modSp ord">
        <pc:chgData name="内田 陽子" userId="S::yoko_uchida@jpfgojp.onmicrosoft.com::3ba88787-b8da-4fc8-a417-83f627a88c5e" providerId="AD" clId="Web-{3B92FBB3-D84A-8913-CBD3-09AD687D99B4}" dt="2020-06-18T07:42:42.069" v="1528" actId="20577"/>
        <pc:sldMkLst>
          <pc:docMk/>
          <pc:sldMk cId="625840254" sldId="373"/>
        </pc:sldMkLst>
        <pc:spChg chg="mod">
          <ac:chgData name="内田 陽子" userId="S::yoko_uchida@jpfgojp.onmicrosoft.com::3ba88787-b8da-4fc8-a417-83f627a88c5e" providerId="AD" clId="Web-{3B92FBB3-D84A-8913-CBD3-09AD687D99B4}" dt="2020-06-18T07:41:35.413" v="1451" actId="20577"/>
          <ac:spMkLst>
            <pc:docMk/>
            <pc:sldMk cId="625840254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9:35.537" v="1355" actId="20577"/>
          <ac:spMkLst>
            <pc:docMk/>
            <pc:sldMk cId="625840254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1:00.319" v="1423" actId="20577"/>
          <ac:spMkLst>
            <pc:docMk/>
            <pc:sldMk cId="625840254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1:19.069" v="1426" actId="1076"/>
          <ac:spMkLst>
            <pc:docMk/>
            <pc:sldMk cId="625840254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2:42.069" v="1528" actId="20577"/>
          <ac:spMkLst>
            <pc:docMk/>
            <pc:sldMk cId="625840254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2:34.413" v="1521" actId="20577"/>
          <ac:spMkLst>
            <pc:docMk/>
            <pc:sldMk cId="625840254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2:41.132" v="1526" actId="20577"/>
          <ac:spMkLst>
            <pc:docMk/>
            <pc:sldMk cId="625840254" sldId="373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3B92FBB3-D84A-8913-CBD3-09AD687D99B4}" dt="2020-06-18T08:12:59.842" v="2044" actId="20577"/>
        <pc:sldMkLst>
          <pc:docMk/>
          <pc:sldMk cId="3377572367" sldId="374"/>
        </pc:sldMkLst>
        <pc:spChg chg="mod">
          <ac:chgData name="内田 陽子" userId="S::yoko_uchida@jpfgojp.onmicrosoft.com::3ba88787-b8da-4fc8-a417-83f627a88c5e" providerId="AD" clId="Web-{3B92FBB3-D84A-8913-CBD3-09AD687D99B4}" dt="2020-06-18T08:12:22.045" v="2007" actId="1076"/>
          <ac:spMkLst>
            <pc:docMk/>
            <pc:sldMk cId="3377572367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05:06.684" v="1924" actId="20577"/>
          <ac:spMkLst>
            <pc:docMk/>
            <pc:sldMk cId="3377572367" sldId="374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3B92FBB3-D84A-8913-CBD3-09AD687D99B4}" dt="2020-06-18T08:06:07.247" v="1931"/>
          <ac:spMkLst>
            <pc:docMk/>
            <pc:sldMk cId="3377572367" sldId="37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3B92FBB3-D84A-8913-CBD3-09AD687D99B4}" dt="2020-06-18T08:11:55.123" v="1987" actId="20577"/>
          <ac:spMkLst>
            <pc:docMk/>
            <pc:sldMk cId="3377572367" sldId="374"/>
            <ac:spMk id="5" creationId="{5E8121A8-A0FC-40EC-874B-2922931AA7F7}"/>
          </ac:spMkLst>
        </pc:spChg>
        <pc:spChg chg="add del mod">
          <ac:chgData name="内田 陽子" userId="S::yoko_uchida@jpfgojp.onmicrosoft.com::3ba88787-b8da-4fc8-a417-83f627a88c5e" providerId="AD" clId="Web-{3B92FBB3-D84A-8913-CBD3-09AD687D99B4}" dt="2020-06-18T08:06:11.590" v="1932"/>
          <ac:spMkLst>
            <pc:docMk/>
            <pc:sldMk cId="3377572367" sldId="374"/>
            <ac:spMk id="8" creationId="{F7106B33-C020-4960-B5A3-338C38C1CDEB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12:16.201" v="2004" actId="20577"/>
          <ac:spMkLst>
            <pc:docMk/>
            <pc:sldMk cId="3377572367" sldId="37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12:59.842" v="2044" actId="20577"/>
          <ac:spMkLst>
            <pc:docMk/>
            <pc:sldMk cId="3377572367" sldId="37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12:46.857" v="2019" actId="20577"/>
          <ac:spMkLst>
            <pc:docMk/>
            <pc:sldMk cId="3377572367" sldId="37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3B92FBB3-D84A-8913-CBD3-09AD687D99B4}" dt="2020-06-18T08:55:48.430" v="3095"/>
        <pc:sldMkLst>
          <pc:docMk/>
          <pc:sldMk cId="1272134830" sldId="376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2"/>
        <pc:sldMkLst>
          <pc:docMk/>
          <pc:sldMk cId="1466502828" sldId="37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1"/>
        <pc:sldMkLst>
          <pc:docMk/>
          <pc:sldMk cId="3091475325" sldId="378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0"/>
        <pc:sldMkLst>
          <pc:docMk/>
          <pc:sldMk cId="1548762282" sldId="379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89"/>
        <pc:sldMkLst>
          <pc:docMk/>
          <pc:sldMk cId="2017256118" sldId="380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88"/>
        <pc:sldMkLst>
          <pc:docMk/>
          <pc:sldMk cId="2817155527" sldId="381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7"/>
        <pc:sldMkLst>
          <pc:docMk/>
          <pc:sldMk cId="4027650502" sldId="382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4"/>
        <pc:sldMkLst>
          <pc:docMk/>
          <pc:sldMk cId="1652677305" sldId="383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2"/>
        <pc:sldMkLst>
          <pc:docMk/>
          <pc:sldMk cId="2904616042" sldId="384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79"/>
        <pc:sldMkLst>
          <pc:docMk/>
          <pc:sldMk cId="1522576508" sldId="38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78"/>
        <pc:sldMkLst>
          <pc:docMk/>
          <pc:sldMk cId="3051940531" sldId="386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2"/>
        <pc:sldMkLst>
          <pc:docMk/>
          <pc:sldMk cId="3326751583" sldId="38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5"/>
        <pc:sldMkLst>
          <pc:docMk/>
          <pc:sldMk cId="4182850073" sldId="388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4"/>
        <pc:sldMkLst>
          <pc:docMk/>
          <pc:sldMk cId="491595383" sldId="389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3"/>
        <pc:sldMkLst>
          <pc:docMk/>
          <pc:sldMk cId="690361154" sldId="390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0"/>
        <pc:sldMkLst>
          <pc:docMk/>
          <pc:sldMk cId="4058484550" sldId="391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69"/>
        <pc:sldMkLst>
          <pc:docMk/>
          <pc:sldMk cId="1480013930" sldId="392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68"/>
        <pc:sldMkLst>
          <pc:docMk/>
          <pc:sldMk cId="3958301289" sldId="393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7"/>
        <pc:sldMkLst>
          <pc:docMk/>
          <pc:sldMk cId="2673442954" sldId="394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6"/>
        <pc:sldMkLst>
          <pc:docMk/>
          <pc:sldMk cId="1512040014" sldId="39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5"/>
        <pc:sldMkLst>
          <pc:docMk/>
          <pc:sldMk cId="2254504486" sldId="396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4"/>
        <pc:sldMkLst>
          <pc:docMk/>
          <pc:sldMk cId="4189441131" sldId="39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3"/>
        <pc:sldMkLst>
          <pc:docMk/>
          <pc:sldMk cId="2182061542" sldId="398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45" v="3101"/>
        <pc:sldMkLst>
          <pc:docMk/>
          <pc:sldMk cId="892787676" sldId="40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7:09.727" v="3102"/>
        <pc:sldMkLst>
          <pc:docMk/>
          <pc:sldMk cId="1648463179" sldId="409"/>
        </pc:sldMkLst>
      </pc:sldChg>
      <pc:sldChg chg="modSp">
        <pc:chgData name="内田 陽子" userId="S::yoko_uchida@jpfgojp.onmicrosoft.com::3ba88787-b8da-4fc8-a417-83f627a88c5e" providerId="AD" clId="Web-{3B92FBB3-D84A-8913-CBD3-09AD687D99B4}" dt="2020-06-17T15:47:05.189" v="121" actId="1076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3B92FBB3-D84A-8913-CBD3-09AD687D99B4}" dt="2020-06-17T15:45:58.345" v="49" actId="20577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5:45.127" v="28" actId="20577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6:15.142" v="63" actId="20577"/>
          <ac:spMkLst>
            <pc:docMk/>
            <pc:sldMk cId="3361015407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6:30.892" v="90" actId="20577"/>
          <ac:spMkLst>
            <pc:docMk/>
            <pc:sldMk cId="3361015407" sldId="4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7:05.189" v="121" actId="1076"/>
          <ac:spMkLst>
            <pc:docMk/>
            <pc:sldMk cId="3361015407" sldId="42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3B92FBB3-D84A-8913-CBD3-09AD687D99B4}" dt="2020-06-17T15:52:11.611" v="251" actId="20577"/>
        <pc:sldMkLst>
          <pc:docMk/>
          <pc:sldMk cId="533143676" sldId="421"/>
        </pc:sldMkLst>
        <pc:spChg chg="mod">
          <ac:chgData name="内田 陽子" userId="S::yoko_uchida@jpfgojp.onmicrosoft.com::3ba88787-b8da-4fc8-a417-83f627a88c5e" providerId="AD" clId="Web-{3B92FBB3-D84A-8913-CBD3-09AD687D99B4}" dt="2020-06-17T15:51:28.923" v="200" actId="20577"/>
          <ac:spMkLst>
            <pc:docMk/>
            <pc:sldMk cId="533143676" sldId="4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9:03.752" v="139" actId="20577"/>
          <ac:spMkLst>
            <pc:docMk/>
            <pc:sldMk cId="533143676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1:17.642" v="192" actId="20577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0:31.408" v="160" actId="1076"/>
          <ac:spMkLst>
            <pc:docMk/>
            <pc:sldMk cId="533143676" sldId="4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1:39.236" v="210" actId="20577"/>
          <ac:spMkLst>
            <pc:docMk/>
            <pc:sldMk cId="533143676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1:51.298" v="223" actId="20577"/>
          <ac:spMkLst>
            <pc:docMk/>
            <pc:sldMk cId="533143676" sldId="4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2:11.611" v="251" actId="20577"/>
          <ac:spMkLst>
            <pc:docMk/>
            <pc:sldMk cId="533143676" sldId="42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3B92FBB3-D84A-8913-CBD3-09AD687D99B4}" dt="2020-06-18T00:59:38.073" v="443" actId="20577"/>
        <pc:sldMkLst>
          <pc:docMk/>
          <pc:sldMk cId="2818862306" sldId="422"/>
        </pc:sldMkLst>
        <pc:spChg chg="mod">
          <ac:chgData name="内田 陽子" userId="S::yoko_uchida@jpfgojp.onmicrosoft.com::3ba88787-b8da-4fc8-a417-83f627a88c5e" providerId="AD" clId="Web-{3B92FBB3-D84A-8913-CBD3-09AD687D99B4}" dt="2020-06-18T00:59:18.339" v="429" actId="20577"/>
          <ac:spMkLst>
            <pc:docMk/>
            <pc:sldMk cId="2818862306" sldId="42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3:28.408" v="273" actId="20577"/>
          <ac:spMkLst>
            <pc:docMk/>
            <pc:sldMk cId="2818862306" sldId="4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8:01.564" v="326" actId="20577"/>
          <ac:spMkLst>
            <pc:docMk/>
            <pc:sldMk cId="2818862306" sldId="4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8:12.345" v="327" actId="1076"/>
          <ac:spMkLst>
            <pc:docMk/>
            <pc:sldMk cId="2818862306" sldId="42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0:58:53.136" v="395" actId="20577"/>
          <ac:spMkLst>
            <pc:docMk/>
            <pc:sldMk cId="2818862306" sldId="42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0:59:38.073" v="443" actId="20577"/>
          <ac:spMkLst>
            <pc:docMk/>
            <pc:sldMk cId="2818862306" sldId="42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8:24.720" v="353" actId="20577"/>
          <ac:spMkLst>
            <pc:docMk/>
            <pc:sldMk cId="2818862306" sldId="422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3B92FBB3-D84A-8913-CBD3-09AD687D99B4}" dt="2020-06-17T15:57:15.501" v="307"/>
          <ac:picMkLst>
            <pc:docMk/>
            <pc:sldMk cId="2818862306" sldId="422"/>
            <ac:picMk id="5" creationId="{9DB34765-766C-4795-9A6C-69E9419CF102}"/>
          </ac:picMkLst>
        </pc:picChg>
        <pc:picChg chg="del">
          <ac:chgData name="内田 陽子" userId="S::yoko_uchida@jpfgojp.onmicrosoft.com::3ba88787-b8da-4fc8-a417-83f627a88c5e" providerId="AD" clId="Web-{3B92FBB3-D84A-8913-CBD3-09AD687D99B4}" dt="2020-06-17T15:57:17.673" v="308"/>
          <ac:picMkLst>
            <pc:docMk/>
            <pc:sldMk cId="2818862306" sldId="422"/>
            <ac:picMk id="6" creationId="{82D7E2EC-5586-4085-A0F2-70928F3904CA}"/>
          </ac:picMkLst>
        </pc:picChg>
      </pc:sldChg>
      <pc:sldChg chg="addSp delSp modSp add replId">
        <pc:chgData name="内田 陽子" userId="S::yoko_uchida@jpfgojp.onmicrosoft.com::3ba88787-b8da-4fc8-a417-83f627a88c5e" providerId="AD" clId="Web-{3B92FBB3-D84A-8913-CBD3-09AD687D99B4}" dt="2020-06-18T01:03:48.792" v="587" actId="20577"/>
        <pc:sldMkLst>
          <pc:docMk/>
          <pc:sldMk cId="3455790550" sldId="423"/>
        </pc:sldMkLst>
        <pc:spChg chg="mod">
          <ac:chgData name="内田 陽子" userId="S::yoko_uchida@jpfgojp.onmicrosoft.com::3ba88787-b8da-4fc8-a417-83f627a88c5e" providerId="AD" clId="Web-{3B92FBB3-D84A-8913-CBD3-09AD687D99B4}" dt="2020-06-18T01:03:42.058" v="559" actId="20577"/>
          <ac:spMkLst>
            <pc:docMk/>
            <pc:sldMk cId="3455790550" sldId="4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1:36.667" v="470" actId="20577"/>
          <ac:spMkLst>
            <pc:docMk/>
            <pc:sldMk cId="3455790550" sldId="4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2:59.620" v="494" actId="20577"/>
          <ac:spMkLst>
            <pc:docMk/>
            <pc:sldMk cId="3455790550" sldId="4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3:25.214" v="530" actId="20577"/>
          <ac:spMkLst>
            <pc:docMk/>
            <pc:sldMk cId="3455790550" sldId="4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3:48.792" v="587" actId="20577"/>
          <ac:spMkLst>
            <pc:docMk/>
            <pc:sldMk cId="3455790550" sldId="4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3:12.886" v="505" actId="1076"/>
          <ac:spMkLst>
            <pc:docMk/>
            <pc:sldMk cId="3455790550" sldId="42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3B92FBB3-D84A-8913-CBD3-09AD687D99B4}" dt="2020-06-18T01:00:19.589" v="450"/>
          <ac:picMkLst>
            <pc:docMk/>
            <pc:sldMk cId="3455790550" sldId="423"/>
            <ac:picMk id="5" creationId="{9DB34765-766C-4795-9A6C-69E9419CF102}"/>
          </ac:picMkLst>
        </pc:picChg>
        <pc:picChg chg="add mod ord">
          <ac:chgData name="内田 陽子" userId="S::yoko_uchida@jpfgojp.onmicrosoft.com::3ba88787-b8da-4fc8-a417-83f627a88c5e" providerId="AD" clId="Web-{3B92FBB3-D84A-8913-CBD3-09AD687D99B4}" dt="2020-06-18T01:00:17.261" v="449"/>
          <ac:picMkLst>
            <pc:docMk/>
            <pc:sldMk cId="3455790550" sldId="423"/>
            <ac:picMk id="6" creationId="{832EF4D1-62CD-444A-B0B2-56B599C02E08}"/>
          </ac:picMkLst>
        </pc:picChg>
      </pc:sldChg>
      <pc:sldChg chg="delSp modSp add ord replId">
        <pc:chgData name="内田 陽子" userId="S::yoko_uchida@jpfgojp.onmicrosoft.com::3ba88787-b8da-4fc8-a417-83f627a88c5e" providerId="AD" clId="Web-{3B92FBB3-D84A-8913-CBD3-09AD687D99B4}" dt="2020-06-18T06:46:57.926" v="668" actId="1076"/>
        <pc:sldMkLst>
          <pc:docMk/>
          <pc:sldMk cId="781615676" sldId="424"/>
        </pc:sldMkLst>
        <pc:spChg chg="del">
          <ac:chgData name="内田 陽子" userId="S::yoko_uchida@jpfgojp.onmicrosoft.com::3ba88787-b8da-4fc8-a417-83f627a88c5e" providerId="AD" clId="Web-{3B92FBB3-D84A-8913-CBD3-09AD687D99B4}" dt="2020-06-18T06:45:12.363" v="607"/>
          <ac:spMkLst>
            <pc:docMk/>
            <pc:sldMk cId="781615676" sldId="4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5:07.676" v="605" actId="20577"/>
          <ac:spMkLst>
            <pc:docMk/>
            <pc:sldMk cId="781615676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6:32.645" v="650" actId="20577"/>
          <ac:spMkLst>
            <pc:docMk/>
            <pc:sldMk cId="781615676" sldId="4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6:54.051" v="667" actId="1076"/>
          <ac:spMkLst>
            <pc:docMk/>
            <pc:sldMk cId="781615676" sldId="42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6:45:12.363" v="606"/>
          <ac:spMkLst>
            <pc:docMk/>
            <pc:sldMk cId="781615676" sldId="4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6:57.926" v="668" actId="1076"/>
          <ac:spMkLst>
            <pc:docMk/>
            <pc:sldMk cId="781615676" sldId="4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6:45.489" v="664" actId="20577"/>
          <ac:spMkLst>
            <pc:docMk/>
            <pc:sldMk cId="781615676" sldId="42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3B92FBB3-D84A-8913-CBD3-09AD687D99B4}" dt="2020-06-18T06:50:18.458" v="771" actId="1076"/>
        <pc:sldMkLst>
          <pc:docMk/>
          <pc:sldMk cId="1130609394" sldId="425"/>
        </pc:sldMkLst>
        <pc:spChg chg="mod">
          <ac:chgData name="内田 陽子" userId="S::yoko_uchida@jpfgojp.onmicrosoft.com::3ba88787-b8da-4fc8-a417-83f627a88c5e" providerId="AD" clId="Web-{3B92FBB3-D84A-8913-CBD3-09AD687D99B4}" dt="2020-06-18T06:49:24.192" v="720" actId="20577"/>
          <ac:spMkLst>
            <pc:docMk/>
            <pc:sldMk cId="1130609394" sldId="4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8:13.630" v="689" actId="20577"/>
          <ac:spMkLst>
            <pc:docMk/>
            <pc:sldMk cId="1130609394" sldId="4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9:11.192" v="704" actId="20577"/>
          <ac:spMkLst>
            <pc:docMk/>
            <pc:sldMk cId="1130609394" sldId="4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50:18.458" v="771" actId="1076"/>
          <ac:spMkLst>
            <pc:docMk/>
            <pc:sldMk cId="1130609394" sldId="4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9:39.286" v="736" actId="20577"/>
          <ac:spMkLst>
            <pc:docMk/>
            <pc:sldMk cId="1130609394" sldId="4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9:48.958" v="743" actId="20577"/>
          <ac:spMkLst>
            <pc:docMk/>
            <pc:sldMk cId="1130609394" sldId="4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50:09.864" v="768" actId="20577"/>
          <ac:spMkLst>
            <pc:docMk/>
            <pc:sldMk cId="1130609394" sldId="42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3B92FBB3-D84A-8913-CBD3-09AD687D99B4}" dt="2020-06-18T07:15:14.969" v="881"/>
        <pc:sldMkLst>
          <pc:docMk/>
          <pc:sldMk cId="394096754" sldId="426"/>
        </pc:sldMkLst>
        <pc:spChg chg="mod">
          <ac:chgData name="内田 陽子" userId="S::yoko_uchida@jpfgojp.onmicrosoft.com::3ba88787-b8da-4fc8-a417-83f627a88c5e" providerId="AD" clId="Web-{3B92FBB3-D84A-8913-CBD3-09AD687D99B4}" dt="2020-06-18T07:12:44.688" v="837" actId="1076"/>
          <ac:spMkLst>
            <pc:docMk/>
            <pc:sldMk cId="394096754" sldId="4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2:23.734" v="834" actId="20577"/>
          <ac:spMkLst>
            <pc:docMk/>
            <pc:sldMk cId="394096754" sldId="4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4:02.032" v="878" actId="20577"/>
          <ac:spMkLst>
            <pc:docMk/>
            <pc:sldMk cId="394096754" sldId="4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2:30.625" v="835" actId="1076"/>
          <ac:spMkLst>
            <pc:docMk/>
            <pc:sldMk cId="394096754" sldId="4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2:44.688" v="838" actId="1076"/>
          <ac:spMkLst>
            <pc:docMk/>
            <pc:sldMk cId="394096754" sldId="4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2:53.860" v="840" actId="1076"/>
          <ac:spMkLst>
            <pc:docMk/>
            <pc:sldMk cId="394096754" sldId="426"/>
            <ac:spMk id="10" creationId="{9A12C887-F2A3-44AE-B14D-889C875FFA4A}"/>
          </ac:spMkLst>
        </pc:spChg>
      </pc:sldChg>
      <pc:sldChg chg="modSp add ord replId">
        <pc:chgData name="内田 陽子" userId="S::yoko_uchida@jpfgojp.onmicrosoft.com::3ba88787-b8da-4fc8-a417-83f627a88c5e" providerId="AD" clId="Web-{3B92FBB3-D84A-8913-CBD3-09AD687D99B4}" dt="2020-06-18T07:21:03.596" v="1026" actId="20577"/>
        <pc:sldMkLst>
          <pc:docMk/>
          <pc:sldMk cId="1652159729" sldId="427"/>
        </pc:sldMkLst>
        <pc:spChg chg="mod">
          <ac:chgData name="内田 陽子" userId="S::yoko_uchida@jpfgojp.onmicrosoft.com::3ba88787-b8da-4fc8-a417-83f627a88c5e" providerId="AD" clId="Web-{3B92FBB3-D84A-8913-CBD3-09AD687D99B4}" dt="2020-06-18T07:17:58.923" v="935" actId="20577"/>
          <ac:spMkLst>
            <pc:docMk/>
            <pc:sldMk cId="1652159729" sldId="4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7:40.845" v="907" actId="20577"/>
          <ac:spMkLst>
            <pc:docMk/>
            <pc:sldMk cId="1652159729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1:03.596" v="1026" actId="20577"/>
          <ac:spMkLst>
            <pc:docMk/>
            <pc:sldMk cId="1652159729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7:46.720" v="908" actId="1076"/>
          <ac:spMkLst>
            <pc:docMk/>
            <pc:sldMk cId="1652159729" sldId="4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9:30.220" v="976" actId="20577"/>
          <ac:spMkLst>
            <pc:docMk/>
            <pc:sldMk cId="1652159729" sldId="4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9:19.642" v="963" actId="20577"/>
          <ac:spMkLst>
            <pc:docMk/>
            <pc:sldMk cId="1652159729" sldId="4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9:11.908" v="956" actId="20577"/>
          <ac:spMkLst>
            <pc:docMk/>
            <pc:sldMk cId="1652159729" sldId="427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3B92FBB3-D84A-8913-CBD3-09AD687D99B4}" dt="2020-06-18T07:48:48.805" v="1610" actId="20577"/>
        <pc:sldMkLst>
          <pc:docMk/>
          <pc:sldMk cId="1353421165" sldId="428"/>
        </pc:sldMkLst>
        <pc:spChg chg="del">
          <ac:chgData name="内田 陽子" userId="S::yoko_uchida@jpfgojp.onmicrosoft.com::3ba88787-b8da-4fc8-a417-83f627a88c5e" providerId="AD" clId="Web-{3B92FBB3-D84A-8913-CBD3-09AD687D99B4}" dt="2020-06-18T07:47:50.914" v="1559"/>
          <ac:spMkLst>
            <pc:docMk/>
            <pc:sldMk cId="1353421165" sldId="4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7:41.196" v="1555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8:48.805" v="1610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7:57.946" v="1560" actId="1076"/>
          <ac:spMkLst>
            <pc:docMk/>
            <pc:sldMk cId="1353421165" sldId="42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47:50.914" v="1558"/>
          <ac:spMkLst>
            <pc:docMk/>
            <pc:sldMk cId="1353421165" sldId="42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47:50.914" v="1557"/>
          <ac:spMkLst>
            <pc:docMk/>
            <pc:sldMk cId="1353421165" sldId="42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47:50.914" v="1556"/>
          <ac:spMkLst>
            <pc:docMk/>
            <pc:sldMk cId="1353421165" sldId="428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3B92FBB3-D84A-8913-CBD3-09AD687D99B4}" dt="2020-06-18T07:54:10.150" v="1745" actId="20577"/>
        <pc:sldMkLst>
          <pc:docMk/>
          <pc:sldMk cId="745387863" sldId="429"/>
        </pc:sldMkLst>
        <pc:spChg chg="mod">
          <ac:chgData name="内田 陽子" userId="S::yoko_uchida@jpfgojp.onmicrosoft.com::3ba88787-b8da-4fc8-a417-83f627a88c5e" providerId="AD" clId="Web-{3B92FBB3-D84A-8913-CBD3-09AD687D99B4}" dt="2020-06-18T07:54:10.150" v="1745" actId="20577"/>
          <ac:spMkLst>
            <pc:docMk/>
            <pc:sldMk cId="745387863" sldId="4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0:09.665" v="1630" actId="20577"/>
          <ac:spMkLst>
            <pc:docMk/>
            <pc:sldMk cId="745387863" sldId="4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0:58.446" v="1660" actId="20577"/>
          <ac:spMkLst>
            <pc:docMk/>
            <pc:sldMk cId="745387863" sldId="4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3:24.119" v="1703" actId="20577"/>
          <ac:spMkLst>
            <pc:docMk/>
            <pc:sldMk cId="745387863" sldId="42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3:44.384" v="1724" actId="20577"/>
          <ac:spMkLst>
            <pc:docMk/>
            <pc:sldMk cId="745387863" sldId="42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3:04.978" v="1690" actId="20577"/>
          <ac:spMkLst>
            <pc:docMk/>
            <pc:sldMk cId="745387863" sldId="429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3B92FBB3-D84A-8913-CBD3-09AD687D99B4}" dt="2020-06-18T07:52:17.650" v="1673" actId="1076"/>
          <ac:picMkLst>
            <pc:docMk/>
            <pc:sldMk cId="745387863" sldId="429"/>
            <ac:picMk id="5" creationId="{6C966C14-E0F7-4CCF-B0A5-23EC4FB39D3C}"/>
          </ac:picMkLst>
        </pc:picChg>
        <pc:picChg chg="del">
          <ac:chgData name="内田 陽子" userId="S::yoko_uchida@jpfgojp.onmicrosoft.com::3ba88787-b8da-4fc8-a417-83f627a88c5e" providerId="AD" clId="Web-{3B92FBB3-D84A-8913-CBD3-09AD687D99B4}" dt="2020-06-18T07:51:43.556" v="1663"/>
          <ac:picMkLst>
            <pc:docMk/>
            <pc:sldMk cId="745387863" sldId="429"/>
            <ac:picMk id="6" creationId="{832EF4D1-62CD-444A-B0B2-56B599C02E08}"/>
          </ac:picMkLst>
        </pc:picChg>
        <pc:picChg chg="add del ord">
          <ac:chgData name="内田 陽子" userId="S::yoko_uchida@jpfgojp.onmicrosoft.com::3ba88787-b8da-4fc8-a417-83f627a88c5e" providerId="AD" clId="Web-{3B92FBB3-D84A-8913-CBD3-09AD687D99B4}" dt="2020-06-18T07:52:06.712" v="1671"/>
          <ac:picMkLst>
            <pc:docMk/>
            <pc:sldMk cId="745387863" sldId="429"/>
            <ac:picMk id="8" creationId="{60BE4518-99ED-42F2-A189-22FA749F862F}"/>
          </ac:picMkLst>
        </pc:picChg>
      </pc:sldChg>
      <pc:sldChg chg="addSp delSp modSp add replId">
        <pc:chgData name="内田 陽子" userId="S::yoko_uchida@jpfgojp.onmicrosoft.com::3ba88787-b8da-4fc8-a417-83f627a88c5e" providerId="AD" clId="Web-{3B92FBB3-D84A-8913-CBD3-09AD687D99B4}" dt="2020-06-18T08:02:40.027" v="1900" actId="20577"/>
        <pc:sldMkLst>
          <pc:docMk/>
          <pc:sldMk cId="270996168" sldId="430"/>
        </pc:sldMkLst>
        <pc:spChg chg="mod">
          <ac:chgData name="内田 陽子" userId="S::yoko_uchida@jpfgojp.onmicrosoft.com::3ba88787-b8da-4fc8-a417-83f627a88c5e" providerId="AD" clId="Web-{3B92FBB3-D84A-8913-CBD3-09AD687D99B4}" dt="2020-06-18T07:58:23.182" v="1803" actId="20577"/>
          <ac:spMkLst>
            <pc:docMk/>
            <pc:sldMk cId="270996168" sldId="43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7:26.307" v="1783" actId="20577"/>
          <ac:spMkLst>
            <pc:docMk/>
            <pc:sldMk cId="270996168" sldId="430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54:31.025" v="1748"/>
          <ac:spMkLst>
            <pc:docMk/>
            <pc:sldMk cId="270996168" sldId="4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7:35.776" v="1784" actId="1076"/>
          <ac:spMkLst>
            <pc:docMk/>
            <pc:sldMk cId="270996168" sldId="430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3B92FBB3-D84A-8913-CBD3-09AD687D99B4}" dt="2020-06-18T07:56:16.885" v="1761"/>
          <ac:spMkLst>
            <pc:docMk/>
            <pc:sldMk cId="270996168" sldId="430"/>
            <ac:spMk id="8" creationId="{D1857490-6120-43FF-8F2A-D15130E9FB9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7:55.760" v="1786" actId="1076"/>
          <ac:spMkLst>
            <pc:docMk/>
            <pc:sldMk cId="270996168" sldId="43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8:04.401" v="1787" actId="1076"/>
          <ac:spMkLst>
            <pc:docMk/>
            <pc:sldMk cId="270996168" sldId="430"/>
            <ac:spMk id="10" creationId="{9A12C887-F2A3-44AE-B14D-889C875FFA4A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8:02:40.027" v="1900" actId="20577"/>
          <ac:spMkLst>
            <pc:docMk/>
            <pc:sldMk cId="270996168" sldId="430"/>
            <ac:spMk id="16" creationId="{CC55255E-9C76-4326-9C34-5E7096150593}"/>
          </ac:spMkLst>
        </pc:spChg>
        <pc:picChg chg="del">
          <ac:chgData name="内田 陽子" userId="S::yoko_uchida@jpfgojp.onmicrosoft.com::3ba88787-b8da-4fc8-a417-83f627a88c5e" providerId="AD" clId="Web-{3B92FBB3-D84A-8913-CBD3-09AD687D99B4}" dt="2020-06-18T07:55:00.166" v="1751"/>
          <ac:picMkLst>
            <pc:docMk/>
            <pc:sldMk cId="270996168" sldId="430"/>
            <ac:picMk id="5" creationId="{6C966C14-E0F7-4CCF-B0A5-23EC4FB39D3C}"/>
          </ac:picMkLst>
        </pc:picChg>
        <pc:picChg chg="add mod ord">
          <ac:chgData name="内田 陽子" userId="S::yoko_uchida@jpfgojp.onmicrosoft.com::3ba88787-b8da-4fc8-a417-83f627a88c5e" providerId="AD" clId="Web-{3B92FBB3-D84A-8913-CBD3-09AD687D99B4}" dt="2020-06-18T07:55:46.275" v="1758"/>
          <ac:picMkLst>
            <pc:docMk/>
            <pc:sldMk cId="270996168" sldId="430"/>
            <ac:picMk id="12" creationId="{924BFEA2-2FDC-4227-AECF-6FF688BF9C4A}"/>
          </ac:picMkLst>
        </pc:picChg>
        <pc:picChg chg="add del ord">
          <ac:chgData name="内田 陽子" userId="S::yoko_uchida@jpfgojp.onmicrosoft.com::3ba88787-b8da-4fc8-a417-83f627a88c5e" providerId="AD" clId="Web-{3B92FBB3-D84A-8913-CBD3-09AD687D99B4}" dt="2020-06-18T07:55:48.650" v="1759"/>
          <ac:picMkLst>
            <pc:docMk/>
            <pc:sldMk cId="270996168" sldId="430"/>
            <ac:picMk id="14" creationId="{90BEAEE2-C486-49BF-B589-6CE146A93312}"/>
          </ac:picMkLst>
        </pc:picChg>
      </pc:sldChg>
      <pc:sldChg chg="addSp delSp modSp add replId">
        <pc:chgData name="内田 陽子" userId="S::yoko_uchida@jpfgojp.onmicrosoft.com::3ba88787-b8da-4fc8-a417-83f627a88c5e" providerId="AD" clId="Web-{3B92FBB3-D84A-8913-CBD3-09AD687D99B4}" dt="2020-06-18T08:24:40.532" v="2242" actId="14100"/>
        <pc:sldMkLst>
          <pc:docMk/>
          <pc:sldMk cId="1236574533" sldId="431"/>
        </pc:sldMkLst>
        <pc:spChg chg="del">
          <ac:chgData name="内田 陽子" userId="S::yoko_uchida@jpfgojp.onmicrosoft.com::3ba88787-b8da-4fc8-a417-83f627a88c5e" providerId="AD" clId="Web-{3B92FBB3-D84A-8913-CBD3-09AD687D99B4}" dt="2020-06-18T08:21:51.281" v="2203"/>
          <ac:spMkLst>
            <pc:docMk/>
            <pc:sldMk cId="1236574533" sldId="4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06.844" v="2205" actId="1076"/>
          <ac:spMkLst>
            <pc:docMk/>
            <pc:sldMk cId="1236574533" sldId="4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4:40.532" v="2242" actId="14100"/>
          <ac:spMkLst>
            <pc:docMk/>
            <pc:sldMk cId="1236574533" sldId="431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B92FBB3-D84A-8913-CBD3-09AD687D99B4}" dt="2020-06-18T08:22:14.033" v="2207"/>
          <ac:spMkLst>
            <pc:docMk/>
            <pc:sldMk cId="1236574533" sldId="431"/>
            <ac:spMk id="5" creationId="{34014F6F-92FA-426A-9E09-78A78C13D62B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47.188" v="2215" actId="1076"/>
          <ac:spMkLst>
            <pc:docMk/>
            <pc:sldMk cId="1236574533" sldId="43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8:21:51.281" v="2202"/>
          <ac:spMkLst>
            <pc:docMk/>
            <pc:sldMk cId="1236574533" sldId="43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8:21:51.281" v="2201"/>
          <ac:spMkLst>
            <pc:docMk/>
            <pc:sldMk cId="1236574533" sldId="431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3B92FBB3-D84A-8913-CBD3-09AD687D99B4}" dt="2020-06-18T08:30:16.237" v="2407" actId="1076"/>
        <pc:sldMkLst>
          <pc:docMk/>
          <pc:sldMk cId="3129039018" sldId="432"/>
        </pc:sldMkLst>
        <pc:spChg chg="mod">
          <ac:chgData name="内田 陽子" userId="S::yoko_uchida@jpfgojp.onmicrosoft.com::3ba88787-b8da-4fc8-a417-83f627a88c5e" providerId="AD" clId="Web-{3B92FBB3-D84A-8913-CBD3-09AD687D99B4}" dt="2020-06-18T08:29:04.392" v="2331" actId="20577"/>
          <ac:spMkLst>
            <pc:docMk/>
            <pc:sldMk cId="3129039018" sldId="4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6:12.876" v="2267" actId="20577"/>
          <ac:spMkLst>
            <pc:docMk/>
            <pc:sldMk cId="3129039018" sldId="4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30:16.237" v="2407" actId="1076"/>
          <ac:spMkLst>
            <pc:docMk/>
            <pc:sldMk cId="3129039018" sldId="432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9:16.830" v="2353" actId="20577"/>
          <ac:spMkLst>
            <pc:docMk/>
            <pc:sldMk cId="3129039018" sldId="43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9:47.283" v="2403" actId="20577"/>
          <ac:spMkLst>
            <pc:docMk/>
            <pc:sldMk cId="3129039018" sldId="43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9:27.064" v="2375" actId="20577"/>
          <ac:spMkLst>
            <pc:docMk/>
            <pc:sldMk cId="3129039018" sldId="432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3B92FBB3-D84A-8913-CBD3-09AD687D99B4}" dt="2020-06-18T08:45:30.365" v="2742" actId="1076"/>
        <pc:sldMkLst>
          <pc:docMk/>
          <pc:sldMk cId="1073822947" sldId="433"/>
        </pc:sldMkLst>
        <pc:spChg chg="mod">
          <ac:chgData name="内田 陽子" userId="S::yoko_uchida@jpfgojp.onmicrosoft.com::3ba88787-b8da-4fc8-a417-83f627a88c5e" providerId="AD" clId="Web-{3B92FBB3-D84A-8913-CBD3-09AD687D99B4}" dt="2020-06-18T08:32:49.675" v="2486" actId="20577"/>
          <ac:spMkLst>
            <pc:docMk/>
            <pc:sldMk cId="1073822947" sldId="4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31:26.112" v="2430" actId="20577"/>
          <ac:spMkLst>
            <pc:docMk/>
            <pc:sldMk cId="1073822947" sldId="4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5:30.365" v="2742" actId="1076"/>
          <ac:spMkLst>
            <pc:docMk/>
            <pc:sldMk cId="1073822947" sldId="433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5:19.630" v="2740" actId="1076"/>
          <ac:spMkLst>
            <pc:docMk/>
            <pc:sldMk cId="1073822947" sldId="4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33:54.956" v="2576" actId="20577"/>
          <ac:spMkLst>
            <pc:docMk/>
            <pc:sldMk cId="1073822947" sldId="43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33:25.628" v="2534" actId="20577"/>
          <ac:spMkLst>
            <pc:docMk/>
            <pc:sldMk cId="1073822947" sldId="43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8:33:17.237" v="2512"/>
          <ac:spMkLst>
            <pc:docMk/>
            <pc:sldMk cId="1073822947" sldId="433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3B92FBB3-D84A-8913-CBD3-09AD687D99B4}" dt="2020-06-18T08:42:01.083" v="2687" actId="20577"/>
        <pc:sldMkLst>
          <pc:docMk/>
          <pc:sldMk cId="1433539015" sldId="434"/>
        </pc:sldMkLst>
        <pc:spChg chg="mod">
          <ac:chgData name="内田 陽子" userId="S::yoko_uchida@jpfgojp.onmicrosoft.com::3ba88787-b8da-4fc8-a417-83f627a88c5e" providerId="AD" clId="Web-{3B92FBB3-D84A-8913-CBD3-09AD687D99B4}" dt="2020-06-18T08:41:39.661" v="2646" actId="1076"/>
          <ac:spMkLst>
            <pc:docMk/>
            <pc:sldMk cId="1433539015" sldId="43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1:12.364" v="2642" actId="20577"/>
          <ac:spMkLst>
            <pc:docMk/>
            <pc:sldMk cId="1433539015" sldId="43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0:32.192" v="2632" actId="20577"/>
          <ac:spMkLst>
            <pc:docMk/>
            <pc:sldMk cId="1433539015" sldId="43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1:21.926" v="2643" actId="1076"/>
          <ac:spMkLst>
            <pc:docMk/>
            <pc:sldMk cId="1433539015" sldId="43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1:53.536" v="2670" actId="20577"/>
          <ac:spMkLst>
            <pc:docMk/>
            <pc:sldMk cId="1433539015" sldId="43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2:01.083" v="2687" actId="20577"/>
          <ac:spMkLst>
            <pc:docMk/>
            <pc:sldMk cId="1433539015" sldId="43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1:33.317" v="2645" actId="1076"/>
          <ac:spMkLst>
            <pc:docMk/>
            <pc:sldMk cId="1433539015" sldId="434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3B92FBB3-D84A-8913-CBD3-09AD687D99B4}" dt="2020-06-18T08:46:43.662" v="2819" actId="20577"/>
        <pc:sldMkLst>
          <pc:docMk/>
          <pc:sldMk cId="1031942134" sldId="435"/>
        </pc:sldMkLst>
        <pc:spChg chg="mod">
          <ac:chgData name="内田 陽子" userId="S::yoko_uchida@jpfgojp.onmicrosoft.com::3ba88787-b8da-4fc8-a417-83f627a88c5e" providerId="AD" clId="Web-{3B92FBB3-D84A-8913-CBD3-09AD687D99B4}" dt="2020-06-18T08:46:31.928" v="2795" actId="20577"/>
          <ac:spMkLst>
            <pc:docMk/>
            <pc:sldMk cId="1031942134" sldId="4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3:20.614" v="2709" actId="20577"/>
          <ac:spMkLst>
            <pc:docMk/>
            <pc:sldMk cId="1031942134" sldId="4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5:54.349" v="2744" actId="1076"/>
          <ac:spMkLst>
            <pc:docMk/>
            <pc:sldMk cId="1031942134" sldId="43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8:43:23.865" v="2710"/>
          <ac:spMkLst>
            <pc:docMk/>
            <pc:sldMk cId="1031942134" sldId="43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6:43.662" v="2819" actId="20577"/>
          <ac:spMkLst>
            <pc:docMk/>
            <pc:sldMk cId="1031942134" sldId="43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6:15.599" v="2772" actId="20577"/>
          <ac:spMkLst>
            <pc:docMk/>
            <pc:sldMk cId="1031942134" sldId="435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3B92FBB3-D84A-8913-CBD3-09AD687D99B4}" dt="2020-06-18T08:52:23.398" v="2936" actId="20577"/>
        <pc:sldMkLst>
          <pc:docMk/>
          <pc:sldMk cId="875156054" sldId="436"/>
        </pc:sldMkLst>
        <pc:spChg chg="mod">
          <ac:chgData name="内田 陽子" userId="S::yoko_uchida@jpfgojp.onmicrosoft.com::3ba88787-b8da-4fc8-a417-83f627a88c5e" providerId="AD" clId="Web-{3B92FBB3-D84A-8913-CBD3-09AD687D99B4}" dt="2020-06-18T08:51:51.023" v="2914" actId="20577"/>
          <ac:spMkLst>
            <pc:docMk/>
            <pc:sldMk cId="875156054" sldId="43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1:38.835" v="2903" actId="20577"/>
          <ac:spMkLst>
            <pc:docMk/>
            <pc:sldMk cId="875156054" sldId="43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0:36.303" v="2873" actId="20577"/>
          <ac:spMkLst>
            <pc:docMk/>
            <pc:sldMk cId="875156054" sldId="4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1:06.991" v="2886" actId="1076"/>
          <ac:spMkLst>
            <pc:docMk/>
            <pc:sldMk cId="875156054" sldId="43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8:52:12.210" v="2927" actId="20577"/>
          <ac:spMkLst>
            <pc:docMk/>
            <pc:sldMk cId="875156054" sldId="436"/>
            <ac:spMk id="8" creationId="{5BBE51BA-A8FF-4689-BB3E-48CCFA01070E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2:23.398" v="2936" actId="20577"/>
          <ac:spMkLst>
            <pc:docMk/>
            <pc:sldMk cId="875156054" sldId="43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1:17.710" v="2893" actId="20577"/>
          <ac:spMkLst>
            <pc:docMk/>
            <pc:sldMk cId="875156054" sldId="43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3B92FBB3-D84A-8913-CBD3-09AD687D99B4}" dt="2020-06-18T08:55:07.742" v="3060" actId="20577"/>
        <pc:sldMkLst>
          <pc:docMk/>
          <pc:sldMk cId="4257144580" sldId="437"/>
        </pc:sldMkLst>
        <pc:spChg chg="mod">
          <ac:chgData name="内田 陽子" userId="S::yoko_uchida@jpfgojp.onmicrosoft.com::3ba88787-b8da-4fc8-a417-83f627a88c5e" providerId="AD" clId="Web-{3B92FBB3-D84A-8913-CBD3-09AD687D99B4}" dt="2020-06-18T08:54:45.789" v="3031" actId="20577"/>
          <ac:spMkLst>
            <pc:docMk/>
            <pc:sldMk cId="4257144580" sldId="43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3:20.054" v="2956" actId="20577"/>
          <ac:spMkLst>
            <pc:docMk/>
            <pc:sldMk cId="4257144580" sldId="4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4:07.539" v="2985" actId="20577"/>
          <ac:spMkLst>
            <pc:docMk/>
            <pc:sldMk cId="4257144580" sldId="4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4:34.226" v="3013" actId="1076"/>
          <ac:spMkLst>
            <pc:docMk/>
            <pc:sldMk cId="4257144580" sldId="43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5:00.570" v="3047" actId="20577"/>
          <ac:spMkLst>
            <pc:docMk/>
            <pc:sldMk cId="4257144580" sldId="437"/>
            <ac:spMk id="8" creationId="{5BBE51BA-A8FF-4689-BB3E-48CCFA01070E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5:07.742" v="3060" actId="20577"/>
          <ac:spMkLst>
            <pc:docMk/>
            <pc:sldMk cId="4257144580" sldId="43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4:22.257" v="3009" actId="20577"/>
          <ac:spMkLst>
            <pc:docMk/>
            <pc:sldMk cId="4257144580" sldId="437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C8429E5F-2FF1-E4E5-848D-121FF9CDBC7E}"/>
    <pc:docChg chg="modSld">
      <pc:chgData name="内田 陽子" userId="S::yoko_uchida@jpfgojp.onmicrosoft.com::3ba88787-b8da-4fc8-a417-83f627a88c5e" providerId="AD" clId="Web-{C8429E5F-2FF1-E4E5-848D-121FF9CDBC7E}" dt="2020-07-19T09:45:42.129" v="10" actId="1076"/>
      <pc:docMkLst>
        <pc:docMk/>
      </pc:docMkLst>
      <pc:sldChg chg="addSp delSp modSp addAnim delAnim">
        <pc:chgData name="内田 陽子" userId="S::yoko_uchida@jpfgojp.onmicrosoft.com::3ba88787-b8da-4fc8-a417-83f627a88c5e" providerId="AD" clId="Web-{C8429E5F-2FF1-E4E5-848D-121FF9CDBC7E}" dt="2020-07-19T09:45:42.129" v="10" actId="1076"/>
        <pc:sldMkLst>
          <pc:docMk/>
          <pc:sldMk cId="1269142455" sldId="366"/>
        </pc:sldMkLst>
        <pc:spChg chg="add del mod">
          <ac:chgData name="内田 陽子" userId="S::yoko_uchida@jpfgojp.onmicrosoft.com::3ba88787-b8da-4fc8-a417-83f627a88c5e" providerId="AD" clId="Web-{C8429E5F-2FF1-E4E5-848D-121FF9CDBC7E}" dt="2020-07-19T09:45:42.129" v="10" actId="1076"/>
          <ac:spMkLst>
            <pc:docMk/>
            <pc:sldMk cId="1269142455" sldId="366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C8429E5F-2FF1-E4E5-848D-121FF9CDBC7E}" dt="2020-07-19T09:45:06.129" v="6"/>
          <ac:spMkLst>
            <pc:docMk/>
            <pc:sldMk cId="1269142455" sldId="366"/>
            <ac:spMk id="10" creationId="{B1376190-2748-4FF5-8CC3-F603ED3CD857}"/>
          </ac:spMkLst>
        </pc:spChg>
      </pc:sldChg>
    </pc:docChg>
  </pc:docChgLst>
  <pc:docChgLst>
    <pc:chgData name="内田 陽子" userId="S::yoko_uchida@jpfgojp.onmicrosoft.com::3ba88787-b8da-4fc8-a417-83f627a88c5e" providerId="AD" clId="Web-{44FE115C-AC6F-1321-9BE7-D656D1425CF7}"/>
    <pc:docChg chg="modSld">
      <pc:chgData name="内田 陽子" userId="S::yoko_uchida@jpfgojp.onmicrosoft.com::3ba88787-b8da-4fc8-a417-83f627a88c5e" providerId="AD" clId="Web-{44FE115C-AC6F-1321-9BE7-D656D1425CF7}" dt="2020-06-17T08:35:45.076" v="13"/>
      <pc:docMkLst>
        <pc:docMk/>
      </pc:docMkLst>
      <pc:sldChg chg="addSp delSp modSp">
        <pc:chgData name="内田 陽子" userId="S::yoko_uchida@jpfgojp.onmicrosoft.com::3ba88787-b8da-4fc8-a417-83f627a88c5e" providerId="AD" clId="Web-{44FE115C-AC6F-1321-9BE7-D656D1425CF7}" dt="2020-06-17T08:35:45.076" v="13"/>
        <pc:sldMkLst>
          <pc:docMk/>
          <pc:sldMk cId="1239041308" sldId="323"/>
        </pc:sldMkLst>
        <pc:spChg chg="add del mod">
          <ac:chgData name="内田 陽子" userId="S::yoko_uchida@jpfgojp.onmicrosoft.com::3ba88787-b8da-4fc8-a417-83f627a88c5e" providerId="AD" clId="Web-{44FE115C-AC6F-1321-9BE7-D656D1425CF7}" dt="2020-06-17T08:35:45.076" v="13"/>
          <ac:spMkLst>
            <pc:docMk/>
            <pc:sldMk cId="1239041308" sldId="323"/>
            <ac:spMk id="12" creationId="{FB775955-C3BB-4BFD-8F3E-E68A26DBEB1F}"/>
          </ac:spMkLst>
        </pc:spChg>
      </pc:sldChg>
      <pc:sldChg chg="addSp delSp modSp">
        <pc:chgData name="内田 陽子" userId="S::yoko_uchida@jpfgojp.onmicrosoft.com::3ba88787-b8da-4fc8-a417-83f627a88c5e" providerId="AD" clId="Web-{44FE115C-AC6F-1321-9BE7-D656D1425CF7}" dt="2020-06-17T08:35:22.763" v="9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44FE115C-AC6F-1321-9BE7-D656D1425CF7}" dt="2020-06-17T08:35:15.982" v="8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FE115C-AC6F-1321-9BE7-D656D1425CF7}" dt="2020-06-17T08:35:15.966" v="6" actId="1076"/>
          <ac:spMkLst>
            <pc:docMk/>
            <pc:sldMk cId="1269142455" sldId="366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44FE115C-AC6F-1321-9BE7-D656D1425CF7}" dt="2020-06-17T08:35:22.763" v="9"/>
          <ac:spMkLst>
            <pc:docMk/>
            <pc:sldMk cId="1269142455" sldId="366"/>
            <ac:spMk id="6" creationId="{C06BD40C-D9C8-429B-B6B7-821E5AC0A8E7}"/>
          </ac:spMkLst>
        </pc:spChg>
        <pc:spChg chg="mod">
          <ac:chgData name="内田 陽子" userId="S::yoko_uchida@jpfgojp.onmicrosoft.com::3ba88787-b8da-4fc8-a417-83f627a88c5e" providerId="AD" clId="Web-{44FE115C-AC6F-1321-9BE7-D656D1425CF7}" dt="2020-06-17T08:35:15.982" v="7" actId="1076"/>
          <ac:spMkLst>
            <pc:docMk/>
            <pc:sldMk cId="1269142455" sldId="366"/>
            <ac:spMk id="7" creationId="{1AF68CEC-B70C-4DFA-9973-E5B8A12ED17D}"/>
          </ac:spMkLst>
        </pc:spChg>
      </pc:sldChg>
      <pc:sldChg chg="addSp">
        <pc:chgData name="内田 陽子" userId="S::yoko_uchida@jpfgojp.onmicrosoft.com::3ba88787-b8da-4fc8-a417-83f627a88c5e" providerId="AD" clId="Web-{44FE115C-AC6F-1321-9BE7-D656D1425CF7}" dt="2020-06-17T08:35:25.810" v="10"/>
        <pc:sldMkLst>
          <pc:docMk/>
          <pc:sldMk cId="1648463179" sldId="409"/>
        </pc:sldMkLst>
        <pc:spChg chg="add">
          <ac:chgData name="内田 陽子" userId="S::yoko_uchida@jpfgojp.onmicrosoft.com::3ba88787-b8da-4fc8-a417-83f627a88c5e" providerId="AD" clId="Web-{44FE115C-AC6F-1321-9BE7-D656D1425CF7}" dt="2020-06-17T08:35:25.810" v="10"/>
          <ac:spMkLst>
            <pc:docMk/>
            <pc:sldMk cId="1648463179" sldId="409"/>
            <ac:spMk id="4" creationId="{0C10BAE7-BAF0-49B2-BB8E-449B12648F9F}"/>
          </ac:spMkLst>
        </pc:spChg>
      </pc:sldChg>
      <pc:sldChg chg="addSp delSp">
        <pc:chgData name="内田 陽子" userId="S::yoko_uchida@jpfgojp.onmicrosoft.com::3ba88787-b8da-4fc8-a417-83f627a88c5e" providerId="AD" clId="Web-{44FE115C-AC6F-1321-9BE7-D656D1425CF7}" dt="2020-06-17T08:34:43.919" v="4"/>
        <pc:sldMkLst>
          <pc:docMk/>
          <pc:sldMk cId="97403742" sldId="412"/>
        </pc:sldMkLst>
        <pc:spChg chg="add del">
          <ac:chgData name="内田 陽子" userId="S::yoko_uchida@jpfgojp.onmicrosoft.com::3ba88787-b8da-4fc8-a417-83f627a88c5e" providerId="AD" clId="Web-{44FE115C-AC6F-1321-9BE7-D656D1425CF7}" dt="2020-06-17T08:34:43.919" v="4"/>
          <ac:spMkLst>
            <pc:docMk/>
            <pc:sldMk cId="97403742" sldId="412"/>
            <ac:spMk id="12" creationId="{C06BD40C-D9C8-429B-B6B7-821E5AC0A8E7}"/>
          </ac:spMkLst>
        </pc:spChg>
      </pc:sldChg>
    </pc:docChg>
  </pc:docChgLst>
  <pc:docChgLst>
    <pc:chgData name="内田 陽子" userId="S::yoko_uchida@jpfgojp.onmicrosoft.com::3ba88787-b8da-4fc8-a417-83f627a88c5e" providerId="AD" clId="Web-{93B99C9D-EC9F-FEA2-2902-5BB730A5A7C5}"/>
    <pc:docChg chg="addSld delSld modSld sldOrd">
      <pc:chgData name="内田 陽子" userId="S::yoko_uchida@jpfgojp.onmicrosoft.com::3ba88787-b8da-4fc8-a417-83f627a88c5e" providerId="AD" clId="Web-{93B99C9D-EC9F-FEA2-2902-5BB730A5A7C5}" dt="2020-06-14T13:26:14.984" v="2327" actId="1076"/>
      <pc:docMkLst>
        <pc:docMk/>
      </pc:docMkLst>
      <pc:sldChg chg="addSp delSp modSp">
        <pc:chgData name="内田 陽子" userId="S::yoko_uchida@jpfgojp.onmicrosoft.com::3ba88787-b8da-4fc8-a417-83f627a88c5e" providerId="AD" clId="Web-{93B99C9D-EC9F-FEA2-2902-5BB730A5A7C5}" dt="2020-06-13T11:32:32.498" v="131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93B99C9D-EC9F-FEA2-2902-5BB730A5A7C5}" dt="2020-06-13T11:32:17.341" v="128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2:17.341" v="127" actId="1076"/>
          <ac:spMkLst>
            <pc:docMk/>
            <pc:sldMk cId="2010396247" sldId="258"/>
            <ac:spMk id="3" creationId="{E0222A54-0EEB-4AA0-83C1-3E319CDEEA14}"/>
          </ac:spMkLst>
        </pc:spChg>
        <pc:picChg chg="del">
          <ac:chgData name="内田 陽子" userId="S::yoko_uchida@jpfgojp.onmicrosoft.com::3ba88787-b8da-4fc8-a417-83f627a88c5e" providerId="AD" clId="Web-{93B99C9D-EC9F-FEA2-2902-5BB730A5A7C5}" dt="2020-06-13T11:28:31.725" v="106"/>
          <ac:picMkLst>
            <pc:docMk/>
            <pc:sldMk cId="2010396247" sldId="258"/>
            <ac:picMk id="5" creationId="{E93EEBDD-FB99-43A9-BC99-90BDEA57271D}"/>
          </ac:picMkLst>
        </pc:picChg>
        <pc:picChg chg="del">
          <ac:chgData name="内田 陽子" userId="S::yoko_uchida@jpfgojp.onmicrosoft.com::3ba88787-b8da-4fc8-a417-83f627a88c5e" providerId="AD" clId="Web-{93B99C9D-EC9F-FEA2-2902-5BB730A5A7C5}" dt="2020-06-13T11:28:34.959" v="107"/>
          <ac:picMkLst>
            <pc:docMk/>
            <pc:sldMk cId="2010396247" sldId="258"/>
            <ac:picMk id="6" creationId="{A95B0DAD-48DA-4574-80FC-037BBF871276}"/>
          </ac:picMkLst>
        </pc:picChg>
        <pc:picChg chg="add del mod modCrop">
          <ac:chgData name="内田 陽子" userId="S::yoko_uchida@jpfgojp.onmicrosoft.com::3ba88787-b8da-4fc8-a417-83f627a88c5e" providerId="AD" clId="Web-{93B99C9D-EC9F-FEA2-2902-5BB730A5A7C5}" dt="2020-06-13T11:26:04.413" v="102"/>
          <ac:picMkLst>
            <pc:docMk/>
            <pc:sldMk cId="2010396247" sldId="258"/>
            <ac:picMk id="7" creationId="{C43BF1C5-D51F-4555-AB0A-72B2117151BD}"/>
          </ac:picMkLst>
        </pc:picChg>
        <pc:picChg chg="add mod">
          <ac:chgData name="内田 陽子" userId="S::yoko_uchida@jpfgojp.onmicrosoft.com::3ba88787-b8da-4fc8-a417-83f627a88c5e" providerId="AD" clId="Web-{93B99C9D-EC9F-FEA2-2902-5BB730A5A7C5}" dt="2020-06-13T11:32:32.498" v="131" actId="1076"/>
          <ac:picMkLst>
            <pc:docMk/>
            <pc:sldMk cId="2010396247" sldId="258"/>
            <ac:picMk id="10" creationId="{24D65E80-15BC-48C7-BF38-2F6831FE31D1}"/>
          </ac:picMkLst>
        </pc:picChg>
      </pc:sldChg>
      <pc:sldChg chg="ord">
        <pc:chgData name="内田 陽子" userId="S::yoko_uchida@jpfgojp.onmicrosoft.com::3ba88787-b8da-4fc8-a417-83f627a88c5e" providerId="AD" clId="Web-{93B99C9D-EC9F-FEA2-2902-5BB730A5A7C5}" dt="2020-06-14T06:07:06.357" v="1276"/>
        <pc:sldMkLst>
          <pc:docMk/>
          <pc:sldMk cId="878709562" sldId="315"/>
        </pc:sldMkLst>
      </pc:sldChg>
      <pc:sldChg chg="modSp">
        <pc:chgData name="内田 陽子" userId="S::yoko_uchida@jpfgojp.onmicrosoft.com::3ba88787-b8da-4fc8-a417-83f627a88c5e" providerId="AD" clId="Web-{93B99C9D-EC9F-FEA2-2902-5BB730A5A7C5}" dt="2020-06-13T11:39:19.137" v="224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93B99C9D-EC9F-FEA2-2902-5BB730A5A7C5}" dt="2020-06-13T11:38:08.387" v="185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6:38.293" v="148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7:51.919" v="176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8:59.668" v="213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8:39.293" v="21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9:19.137" v="224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8:23.278" v="199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3B99C9D-EC9F-FEA2-2902-5BB730A5A7C5}" dt="2020-06-14T06:00:38.625" v="1200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93B99C9D-EC9F-FEA2-2902-5BB730A5A7C5}" dt="2020-06-14T04:36:13.778" v="571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4:31.153" v="513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5:29.762" v="542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8:00.371" v="636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6:38.371" v="597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7:47.699" v="633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0:38.625" v="1200" actId="1076"/>
          <ac:spMkLst>
            <pc:docMk/>
            <pc:sldMk cId="3225434964" sldId="365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93B99C9D-EC9F-FEA2-2902-5BB730A5A7C5}" dt="2020-06-14T13:26:14.984" v="2327" actId="1076"/>
        <pc:sldMkLst>
          <pc:docMk/>
          <pc:sldMk cId="1269142455" sldId="366"/>
        </pc:sldMkLst>
        <pc:spChg chg="add del mod">
          <ac:chgData name="内田 陽子" userId="S::yoko_uchida@jpfgojp.onmicrosoft.com::3ba88787-b8da-4fc8-a417-83f627a88c5e" providerId="AD" clId="Web-{93B99C9D-EC9F-FEA2-2902-5BB730A5A7C5}" dt="2020-06-14T13:25:58.703" v="2326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25:58.687" v="2324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24:56.375" v="2310" actId="20577"/>
          <ac:spMkLst>
            <pc:docMk/>
            <pc:sldMk cId="12691424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26:14.984" v="2327" actId="1076"/>
          <ac:spMkLst>
            <pc:docMk/>
            <pc:sldMk cId="1269142455" sldId="366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13:25:49.265" v="2323"/>
          <ac:spMkLst>
            <pc:docMk/>
            <pc:sldMk cId="1269142455" sldId="366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13:25:49.265" v="2322"/>
          <ac:spMkLst>
            <pc:docMk/>
            <pc:sldMk cId="1269142455" sldId="366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13:25:49.265" v="2321"/>
          <ac:spMkLst>
            <pc:docMk/>
            <pc:sldMk cId="1269142455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3T11:42:06.230" v="323" actId="20577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93B99C9D-EC9F-FEA2-2902-5BB730A5A7C5}" dt="2020-06-13T11:41:00.417" v="263" actId="20577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0:44.964" v="245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9:49.512" v="230" actId="20577"/>
          <ac:spMkLst>
            <pc:docMk/>
            <pc:sldMk cId="3798892302" sldId="3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1:40.370" v="298" actId="20577"/>
          <ac:spMkLst>
            <pc:docMk/>
            <pc:sldMk cId="3798892302" sldId="3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2:06.230" v="323" actId="20577"/>
          <ac:spMkLst>
            <pc:docMk/>
            <pc:sldMk cId="3798892302" sldId="3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1:24.730" v="287" actId="20577"/>
          <ac:spMkLst>
            <pc:docMk/>
            <pc:sldMk cId="3798892302" sldId="39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3T11:46:54.855" v="438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93B99C9D-EC9F-FEA2-2902-5BB730A5A7C5}" dt="2020-06-13T11:45:23.933" v="393" actId="20577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4:37.761" v="360" actId="20577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3:26.684" v="341" actId="20577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6:54.855" v="438" actId="1076"/>
          <ac:spMkLst>
            <pc:docMk/>
            <pc:sldMk cId="2793208187" sldId="4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6:11.887" v="413" actId="20577"/>
          <ac:spMkLst>
            <pc:docMk/>
            <pc:sldMk cId="2793208187" sldId="4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6:23.027" v="433" actId="20577"/>
          <ac:spMkLst>
            <pc:docMk/>
            <pc:sldMk cId="2793208187" sldId="4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6:01.855" v="409" actId="20577"/>
          <ac:spMkLst>
            <pc:docMk/>
            <pc:sldMk cId="2793208187" sldId="40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3T11:50:03.120" v="493" actId="1076"/>
        <pc:sldMkLst>
          <pc:docMk/>
          <pc:sldMk cId="136655555" sldId="401"/>
        </pc:sldMkLst>
        <pc:spChg chg="mod">
          <ac:chgData name="内田 陽子" userId="S::yoko_uchida@jpfgojp.onmicrosoft.com::3ba88787-b8da-4fc8-a417-83f627a88c5e" providerId="AD" clId="Web-{93B99C9D-EC9F-FEA2-2902-5BB730A5A7C5}" dt="2020-06-13T11:50:03.120" v="493" actId="1076"/>
          <ac:spMkLst>
            <pc:docMk/>
            <pc:sldMk cId="136655555" sldId="4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8:31.058" v="465" actId="20577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7:30.011" v="445" actId="20577"/>
          <ac:spMkLst>
            <pc:docMk/>
            <pc:sldMk cId="136655555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8:50.292" v="468" actId="1076"/>
          <ac:spMkLst>
            <pc:docMk/>
            <pc:sldMk cId="136655555" sldId="4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9:58.370" v="492" actId="1076"/>
          <ac:spMkLst>
            <pc:docMk/>
            <pc:sldMk cId="136655555" sldId="4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9:24.417" v="474" actId="1076"/>
          <ac:spMkLst>
            <pc:docMk/>
            <pc:sldMk cId="136655555" sldId="4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9:11.792" v="472" actId="1076"/>
          <ac:spMkLst>
            <pc:docMk/>
            <pc:sldMk cId="136655555" sldId="401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93B99C9D-EC9F-FEA2-2902-5BB730A5A7C5}" dt="2020-06-14T04:58:22.370" v="806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93B99C9D-EC9F-FEA2-2902-5BB730A5A7C5}" dt="2020-06-14T04:58:11.245" v="801" actId="1076"/>
          <ac:spMkLst>
            <pc:docMk/>
            <pc:sldMk cId="3865722586" sldId="402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93B99C9D-EC9F-FEA2-2902-5BB730A5A7C5}" dt="2020-06-14T04:56:05.651" v="752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54:18.230" v="686" actId="20577"/>
          <ac:spMkLst>
            <pc:docMk/>
            <pc:sldMk cId="3865722586" sldId="40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3B99C9D-EC9F-FEA2-2902-5BB730A5A7C5}" dt="2020-06-14T04:55:58.198" v="745"/>
          <ac:spMkLst>
            <pc:docMk/>
            <pc:sldMk cId="3865722586" sldId="402"/>
            <ac:spMk id="6" creationId="{2C242341-35B2-4D9C-B45F-43E93F95DF3F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58:22.370" v="806" actId="1076"/>
          <ac:spMkLst>
            <pc:docMk/>
            <pc:sldMk cId="3865722586" sldId="40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04:56:02.042" v="751"/>
          <ac:spMkLst>
            <pc:docMk/>
            <pc:sldMk cId="3865722586" sldId="402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04:56:02.042" v="750"/>
          <ac:spMkLst>
            <pc:docMk/>
            <pc:sldMk cId="3865722586" sldId="402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04:56:02.042" v="749"/>
          <ac:spMkLst>
            <pc:docMk/>
            <pc:sldMk cId="3865722586" sldId="402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4:58:11.260" v="802" actId="1076"/>
          <ac:spMkLst>
            <pc:docMk/>
            <pc:sldMk cId="3865722586" sldId="402"/>
            <ac:spMk id="12" creationId="{B56575D4-765F-4956-A373-F79DD7F9F5B3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4:58:11.276" v="803" actId="1076"/>
          <ac:spMkLst>
            <pc:docMk/>
            <pc:sldMk cId="3865722586" sldId="402"/>
            <ac:spMk id="13" creationId="{1F3CC64E-63E7-4FD9-B6B5-46AD8E2AA81A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4:58:11.292" v="804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93B99C9D-EC9F-FEA2-2902-5BB730A5A7C5}" dt="2020-06-14T05:04:37.872" v="956" actId="20577"/>
        <pc:sldMkLst>
          <pc:docMk/>
          <pc:sldMk cId="3578036019" sldId="403"/>
        </pc:sldMkLst>
        <pc:spChg chg="mod">
          <ac:chgData name="内田 陽子" userId="S::yoko_uchida@jpfgojp.onmicrosoft.com::3ba88787-b8da-4fc8-a417-83f627a88c5e" providerId="AD" clId="Web-{93B99C9D-EC9F-FEA2-2902-5BB730A5A7C5}" dt="2020-06-14T05:03:50.872" v="875" actId="20577"/>
          <ac:spMkLst>
            <pc:docMk/>
            <pc:sldMk cId="3578036019" sldId="4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1:36.497" v="826" actId="20577"/>
          <ac:spMkLst>
            <pc:docMk/>
            <pc:sldMk cId="3578036019" sldId="4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3:20.279" v="855" actId="20577"/>
          <ac:spMkLst>
            <pc:docMk/>
            <pc:sldMk cId="3578036019" sldId="4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3:31.951" v="856" actId="1076"/>
          <ac:spMkLst>
            <pc:docMk/>
            <pc:sldMk cId="3578036019" sldId="4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4:25.528" v="934" actId="20577"/>
          <ac:spMkLst>
            <pc:docMk/>
            <pc:sldMk cId="3578036019" sldId="4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4:37.872" v="956" actId="20577"/>
          <ac:spMkLst>
            <pc:docMk/>
            <pc:sldMk cId="3578036019" sldId="4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4:14.185" v="912" actId="20577"/>
          <ac:spMkLst>
            <pc:docMk/>
            <pc:sldMk cId="3578036019" sldId="403"/>
            <ac:spMk id="11" creationId="{9557DDCB-0AF4-4AFF-A705-E5DBBE957561}"/>
          </ac:spMkLst>
        </pc:spChg>
      </pc:sldChg>
      <pc:sldChg chg="modSp add del replId">
        <pc:chgData name="内田 陽子" userId="S::yoko_uchida@jpfgojp.onmicrosoft.com::3ba88787-b8da-4fc8-a417-83f627a88c5e" providerId="AD" clId="Web-{93B99C9D-EC9F-FEA2-2902-5BB730A5A7C5}" dt="2020-06-14T05:08:33.450" v="1073"/>
        <pc:sldMkLst>
          <pc:docMk/>
          <pc:sldMk cId="686275088" sldId="404"/>
        </pc:sldMkLst>
        <pc:spChg chg="mod">
          <ac:chgData name="内田 陽子" userId="S::yoko_uchida@jpfgojp.onmicrosoft.com::3ba88787-b8da-4fc8-a417-83f627a88c5e" providerId="AD" clId="Web-{93B99C9D-EC9F-FEA2-2902-5BB730A5A7C5}" dt="2020-06-14T05:07:12.028" v="1011" actId="20577"/>
          <ac:spMkLst>
            <pc:docMk/>
            <pc:sldMk cId="686275088" sldId="4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6:56.528" v="990" actId="20577"/>
          <ac:spMkLst>
            <pc:docMk/>
            <pc:sldMk cId="686275088" sldId="4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6:12.122" v="974" actId="20577"/>
          <ac:spMkLst>
            <pc:docMk/>
            <pc:sldMk cId="686275088" sldId="4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8:00.606" v="1071" actId="1076"/>
          <ac:spMkLst>
            <pc:docMk/>
            <pc:sldMk cId="686275088" sldId="4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7:38.200" v="1055" actId="20577"/>
          <ac:spMkLst>
            <pc:docMk/>
            <pc:sldMk cId="686275088" sldId="4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7:51.637" v="1068" actId="20577"/>
          <ac:spMkLst>
            <pc:docMk/>
            <pc:sldMk cId="686275088" sldId="4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7:22.762" v="1029" actId="20577"/>
          <ac:spMkLst>
            <pc:docMk/>
            <pc:sldMk cId="686275088" sldId="404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93B99C9D-EC9F-FEA2-2902-5BB730A5A7C5}" dt="2020-06-14T05:59:10.548" v="1191" actId="20577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93B99C9D-EC9F-FEA2-2902-5BB730A5A7C5}" dt="2020-06-14T05:58:50.736" v="1166" actId="1076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55:08.566" v="1101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56:15.518" v="1122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56:37.081" v="1123" actId="1076"/>
          <ac:spMkLst>
            <pc:docMk/>
            <pc:sldMk cId="3200399028" sldId="40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3B99C9D-EC9F-FEA2-2902-5BB730A5A7C5}" dt="2020-06-14T05:57:12.033" v="1143"/>
          <ac:spMkLst>
            <pc:docMk/>
            <pc:sldMk cId="3200399028" sldId="40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3B99C9D-EC9F-FEA2-2902-5BB730A5A7C5}" dt="2020-06-14T05:57:14.408" v="1144"/>
          <ac:spMkLst>
            <pc:docMk/>
            <pc:sldMk cId="3200399028" sldId="405"/>
            <ac:spMk id="10" creationId="{9A12C887-F2A3-44AE-B14D-889C875FFA4A}"/>
          </ac:spMkLst>
        </pc:spChg>
        <pc:spChg chg="del mod">
          <ac:chgData name="内田 陽子" userId="S::yoko_uchida@jpfgojp.onmicrosoft.com::3ba88787-b8da-4fc8-a417-83f627a88c5e" providerId="AD" clId="Web-{93B99C9D-EC9F-FEA2-2902-5BB730A5A7C5}" dt="2020-06-14T05:57:09.705" v="1142"/>
          <ac:spMkLst>
            <pc:docMk/>
            <pc:sldMk cId="3200399028" sldId="405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5:58:56.923" v="1173" actId="20577"/>
          <ac:spMkLst>
            <pc:docMk/>
            <pc:sldMk cId="3200399028" sldId="405"/>
            <ac:spMk id="12" creationId="{6F3A0298-66E6-4944-98E3-AFEC4CD74146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5:59:04.204" v="1178" actId="20577"/>
          <ac:spMkLst>
            <pc:docMk/>
            <pc:sldMk cId="3200399028" sldId="405"/>
            <ac:spMk id="13" creationId="{65159E38-5508-45DB-9331-9F13758B9F04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5:59:10.548" v="1191" actId="20577"/>
          <ac:spMkLst>
            <pc:docMk/>
            <pc:sldMk cId="3200399028" sldId="405"/>
            <ac:spMk id="14" creationId="{8335A247-BD9C-4A5A-9D96-6CDB89C0F48A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4T06:04:43.561" v="1273" actId="20577"/>
        <pc:sldMkLst>
          <pc:docMk/>
          <pc:sldMk cId="1866535682" sldId="406"/>
        </pc:sldMkLst>
        <pc:spChg chg="mod">
          <ac:chgData name="内田 陽子" userId="S::yoko_uchida@jpfgojp.onmicrosoft.com::3ba88787-b8da-4fc8-a417-83f627a88c5e" providerId="AD" clId="Web-{93B99C9D-EC9F-FEA2-2902-5BB730A5A7C5}" dt="2020-06-14T06:04:43.561" v="1273" actId="20577"/>
          <ac:spMkLst>
            <pc:docMk/>
            <pc:sldMk cId="1866535682" sldId="4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3:40.109" v="1238" actId="20577"/>
          <ac:spMkLst>
            <pc:docMk/>
            <pc:sldMk cId="1866535682" sldId="4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3:01.437" v="1227" actId="20577"/>
          <ac:spMkLst>
            <pc:docMk/>
            <pc:sldMk cId="1866535682" sldId="4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4:39.499" v="1270" actId="20577"/>
          <ac:spMkLst>
            <pc:docMk/>
            <pc:sldMk cId="1866535682" sldId="406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4:34.655" v="1267" actId="20577"/>
          <ac:spMkLst>
            <pc:docMk/>
            <pc:sldMk cId="1866535682" sldId="406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4:32.186" v="1265" actId="20577"/>
          <ac:spMkLst>
            <pc:docMk/>
            <pc:sldMk cId="1866535682" sldId="406"/>
            <ac:spMk id="14" creationId="{8335A247-BD9C-4A5A-9D96-6CDB89C0F48A}"/>
          </ac:spMkLst>
        </pc:spChg>
      </pc:sldChg>
      <pc:sldChg chg="add ord">
        <pc:chgData name="内田 陽子" userId="S::yoko_uchida@jpfgojp.onmicrosoft.com::3ba88787-b8da-4fc8-a417-83f627a88c5e" providerId="AD" clId="Web-{93B99C9D-EC9F-FEA2-2902-5BB730A5A7C5}" dt="2020-06-14T06:08:10.404" v="1278"/>
        <pc:sldMkLst>
          <pc:docMk/>
          <pc:sldMk cId="892787676" sldId="407"/>
        </pc:sldMkLst>
      </pc:sldChg>
      <pc:sldChg chg="addSp delSp modSp add ord">
        <pc:chgData name="内田 陽子" userId="S::yoko_uchida@jpfgojp.onmicrosoft.com::3ba88787-b8da-4fc8-a417-83f627a88c5e" providerId="AD" clId="Web-{93B99C9D-EC9F-FEA2-2902-5BB730A5A7C5}" dt="2020-06-14T12:16:25.383" v="1508" actId="20577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93B99C9D-EC9F-FEA2-2902-5BB730A5A7C5}" dt="2020-06-14T06:11:51.934" v="1396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9:39.107" v="1301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6:25.383" v="1508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11:40.403" v="1362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12:27.230" v="1465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12:46.975" v="1494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12:10.668" v="1427" actId="20577"/>
          <ac:spMkLst>
            <pc:docMk/>
            <pc:sldMk cId="2292691927" sldId="40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3B99C9D-EC9F-FEA2-2902-5BB730A5A7C5}" dt="2020-06-14T06:09:12.247" v="1287"/>
          <ac:picMkLst>
            <pc:docMk/>
            <pc:sldMk cId="2292691927" sldId="408"/>
            <ac:picMk id="5" creationId="{75DE2963-2967-4865-9A46-FC2546FB0826}"/>
          </ac:picMkLst>
        </pc:picChg>
        <pc:picChg chg="add mod ord">
          <ac:chgData name="内田 陽子" userId="S::yoko_uchida@jpfgojp.onmicrosoft.com::3ba88787-b8da-4fc8-a417-83f627a88c5e" providerId="AD" clId="Web-{93B99C9D-EC9F-FEA2-2902-5BB730A5A7C5}" dt="2020-06-14T06:12:49.225" v="1496" actId="1076"/>
          <ac:picMkLst>
            <pc:docMk/>
            <pc:sldMk cId="2292691927" sldId="408"/>
            <ac:picMk id="6" creationId="{FC3EFD14-5F0F-458F-ABA7-0E4DB0445AE9}"/>
          </ac:picMkLst>
        </pc:picChg>
      </pc:sldChg>
      <pc:sldChg chg="new">
        <pc:chgData name="内田 陽子" userId="S::yoko_uchida@jpfgojp.onmicrosoft.com::3ba88787-b8da-4fc8-a417-83f627a88c5e" providerId="AD" clId="Web-{93B99C9D-EC9F-FEA2-2902-5BB730A5A7C5}" dt="2020-06-14T09:48:50.015" v="1498"/>
        <pc:sldMkLst>
          <pc:docMk/>
          <pc:sldMk cId="1648463179" sldId="409"/>
        </pc:sldMkLst>
      </pc:sldChg>
      <pc:sldChg chg="addSp delSp modSp add replId">
        <pc:chgData name="内田 陽子" userId="S::yoko_uchida@jpfgojp.onmicrosoft.com::3ba88787-b8da-4fc8-a417-83f627a88c5e" providerId="AD" clId="Web-{93B99C9D-EC9F-FEA2-2902-5BB730A5A7C5}" dt="2020-06-14T12:20:44.493" v="1624" actId="1076"/>
        <pc:sldMkLst>
          <pc:docMk/>
          <pc:sldMk cId="3672275379" sldId="410"/>
        </pc:sldMkLst>
        <pc:spChg chg="mod">
          <ac:chgData name="内田 陽子" userId="S::yoko_uchida@jpfgojp.onmicrosoft.com::3ba88787-b8da-4fc8-a417-83f627a88c5e" providerId="AD" clId="Web-{93B99C9D-EC9F-FEA2-2902-5BB730A5A7C5}" dt="2020-06-14T12:19:11.634" v="1547" actId="20577"/>
          <ac:spMkLst>
            <pc:docMk/>
            <pc:sldMk cId="3672275379" sldId="4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8:03.930" v="1540" actId="20577"/>
          <ac:spMkLst>
            <pc:docMk/>
            <pc:sldMk cId="3672275379" sldId="4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0:33.134" v="1623" actId="20577"/>
          <ac:spMkLst>
            <pc:docMk/>
            <pc:sldMk cId="3672275379" sldId="4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0:44.493" v="1624" actId="1076"/>
          <ac:spMkLst>
            <pc:docMk/>
            <pc:sldMk cId="3672275379" sldId="41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9:18.602" v="1554" actId="20577"/>
          <ac:spMkLst>
            <pc:docMk/>
            <pc:sldMk cId="3672275379" sldId="4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9:55.555" v="1601" actId="20577"/>
          <ac:spMkLst>
            <pc:docMk/>
            <pc:sldMk cId="3672275379" sldId="4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9:38.196" v="1570" actId="20577"/>
          <ac:spMkLst>
            <pc:docMk/>
            <pc:sldMk cId="3672275379" sldId="410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3B99C9D-EC9F-FEA2-2902-5BB730A5A7C5}" dt="2020-06-14T12:18:59.712" v="1545"/>
          <ac:picMkLst>
            <pc:docMk/>
            <pc:sldMk cId="3672275379" sldId="410"/>
            <ac:picMk id="5" creationId="{5351D6A3-5E43-4686-8F35-DA8B64C2BBD8}"/>
          </ac:picMkLst>
        </pc:picChg>
        <pc:picChg chg="del">
          <ac:chgData name="内田 陽子" userId="S::yoko_uchida@jpfgojp.onmicrosoft.com::3ba88787-b8da-4fc8-a417-83f627a88c5e" providerId="AD" clId="Web-{93B99C9D-EC9F-FEA2-2902-5BB730A5A7C5}" dt="2020-06-14T12:19:03.743" v="1546"/>
          <ac:picMkLst>
            <pc:docMk/>
            <pc:sldMk cId="3672275379" sldId="410"/>
            <ac:picMk id="6" creationId="{FC3EFD14-5F0F-458F-ABA7-0E4DB0445AE9}"/>
          </ac:picMkLst>
        </pc:picChg>
      </pc:sldChg>
      <pc:sldChg chg="add del replId">
        <pc:chgData name="内田 陽子" userId="S::yoko_uchida@jpfgojp.onmicrosoft.com::3ba88787-b8da-4fc8-a417-83f627a88c5e" providerId="AD" clId="Web-{93B99C9D-EC9F-FEA2-2902-5BB730A5A7C5}" dt="2020-06-14T12:20:50.977" v="1626"/>
        <pc:sldMkLst>
          <pc:docMk/>
          <pc:sldMk cId="1645774325" sldId="411"/>
        </pc:sldMkLst>
      </pc:sldChg>
      <pc:sldChg chg="addSp delSp modSp add ord replId">
        <pc:chgData name="内田 陽子" userId="S::yoko_uchida@jpfgojp.onmicrosoft.com::3ba88787-b8da-4fc8-a417-83f627a88c5e" providerId="AD" clId="Web-{93B99C9D-EC9F-FEA2-2902-5BB730A5A7C5}" dt="2020-06-14T12:25:14.133" v="1723" actId="20577"/>
        <pc:sldMkLst>
          <pc:docMk/>
          <pc:sldMk cId="4034055592" sldId="411"/>
        </pc:sldMkLst>
        <pc:spChg chg="mod">
          <ac:chgData name="内田 陽子" userId="S::yoko_uchida@jpfgojp.onmicrosoft.com::3ba88787-b8da-4fc8-a417-83f627a88c5e" providerId="AD" clId="Web-{93B99C9D-EC9F-FEA2-2902-5BB730A5A7C5}" dt="2020-06-14T12:23:48.202" v="1678" actId="20577"/>
          <ac:spMkLst>
            <pc:docMk/>
            <pc:sldMk cId="4034055592" sldId="4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3:32.233" v="1670" actId="20577"/>
          <ac:spMkLst>
            <pc:docMk/>
            <pc:sldMk cId="4034055592" sldId="4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2:23.155" v="1655" actId="20577"/>
          <ac:spMkLst>
            <pc:docMk/>
            <pc:sldMk cId="4034055592" sldId="4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3:40.452" v="1671" actId="1076"/>
          <ac:spMkLst>
            <pc:docMk/>
            <pc:sldMk cId="4034055592" sldId="41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4:13.108" v="1702" actId="20577"/>
          <ac:spMkLst>
            <pc:docMk/>
            <pc:sldMk cId="4034055592" sldId="4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5:14.133" v="1723" actId="20577"/>
          <ac:spMkLst>
            <pc:docMk/>
            <pc:sldMk cId="4034055592" sldId="4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5:06.852" v="1718" actId="20577"/>
          <ac:spMkLst>
            <pc:docMk/>
            <pc:sldMk cId="4034055592" sldId="411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3B99C9D-EC9F-FEA2-2902-5BB730A5A7C5}" dt="2020-06-14T12:22:52.968" v="1659"/>
          <ac:picMkLst>
            <pc:docMk/>
            <pc:sldMk cId="4034055592" sldId="411"/>
            <ac:picMk id="5" creationId="{C17FBE3C-CFF9-4A80-AB69-E6825EE04435}"/>
          </ac:picMkLst>
        </pc:picChg>
        <pc:picChg chg="del">
          <ac:chgData name="内田 陽子" userId="S::yoko_uchida@jpfgojp.onmicrosoft.com::3ba88787-b8da-4fc8-a417-83f627a88c5e" providerId="AD" clId="Web-{93B99C9D-EC9F-FEA2-2902-5BB730A5A7C5}" dt="2020-06-14T12:22:55.234" v="1660"/>
          <ac:picMkLst>
            <pc:docMk/>
            <pc:sldMk cId="4034055592" sldId="411"/>
            <ac:picMk id="6" creationId="{FC3EFD14-5F0F-458F-ABA7-0E4DB0445AE9}"/>
          </ac:picMkLst>
        </pc:picChg>
      </pc:sldChg>
      <pc:sldChg chg="modSp add ord replId">
        <pc:chgData name="内田 陽子" userId="S::yoko_uchida@jpfgojp.onmicrosoft.com::3ba88787-b8da-4fc8-a417-83f627a88c5e" providerId="AD" clId="Web-{93B99C9D-EC9F-FEA2-2902-5BB730A5A7C5}" dt="2020-06-14T12:29:15.964" v="1815" actId="1076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93B99C9D-EC9F-FEA2-2902-5BB730A5A7C5}" dt="2020-06-14T12:29:04.401" v="1812" actId="20577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7:19.820" v="1750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8:26.070" v="1774" actId="20577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9:15.964" v="1815" actId="1076"/>
          <ac:spMkLst>
            <pc:docMk/>
            <pc:sldMk cId="97403742" sldId="4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8:07.836" v="1768" actId="1076"/>
          <ac:spMkLst>
            <pc:docMk/>
            <pc:sldMk cId="97403742" sldId="4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7:36.305" v="1761" actId="20577"/>
          <ac:spMkLst>
            <pc:docMk/>
            <pc:sldMk cId="97403742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8:44.476" v="1786" actId="20577"/>
          <ac:spMkLst>
            <pc:docMk/>
            <pc:sldMk cId="97403742" sldId="41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4T12:33:11.167" v="1908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93B99C9D-EC9F-FEA2-2902-5BB730A5A7C5}" dt="2020-06-14T12:31:53.245" v="1883" actId="20577"/>
          <ac:spMkLst>
            <pc:docMk/>
            <pc:sldMk cId="4023686586" sldId="4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0:46.854" v="1843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2:49.964" v="1906" actId="20577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3:11.167" v="1908" actId="1076"/>
          <ac:spMkLst>
            <pc:docMk/>
            <pc:sldMk cId="4023686586" sldId="4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1:07.651" v="1847" actId="1076"/>
          <ac:spMkLst>
            <pc:docMk/>
            <pc:sldMk cId="4023686586" sldId="4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1:38.417" v="1860" actId="20577"/>
          <ac:spMkLst>
            <pc:docMk/>
            <pc:sldMk cId="4023686586" sldId="4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1:00.073" v="1845" actId="1076"/>
          <ac:spMkLst>
            <pc:docMk/>
            <pc:sldMk cId="4023686586" sldId="41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3B99C9D-EC9F-FEA2-2902-5BB730A5A7C5}" dt="2020-06-14T12:57:41.864" v="2000" actId="20577"/>
        <pc:sldMkLst>
          <pc:docMk/>
          <pc:sldMk cId="2241989345" sldId="414"/>
        </pc:sldMkLst>
        <pc:spChg chg="mod">
          <ac:chgData name="内田 陽子" userId="S::yoko_uchida@jpfgojp.onmicrosoft.com::3ba88787-b8da-4fc8-a417-83f627a88c5e" providerId="AD" clId="Web-{93B99C9D-EC9F-FEA2-2902-5BB730A5A7C5}" dt="2020-06-14T12:57:41.864" v="2000" actId="20577"/>
          <ac:spMkLst>
            <pc:docMk/>
            <pc:sldMk cId="2241989345" sldId="4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6:25.037" v="1926" actId="20577"/>
          <ac:spMkLst>
            <pc:docMk/>
            <pc:sldMk cId="2241989345" sldId="4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7:01.896" v="1945" actId="20577"/>
          <ac:spMkLst>
            <pc:docMk/>
            <pc:sldMk cId="2241989345" sldId="4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7:26.755" v="1974" actId="1076"/>
          <ac:spMkLst>
            <pc:docMk/>
            <pc:sldMk cId="2241989345" sldId="4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7:15.130" v="1970" actId="20577"/>
          <ac:spMkLst>
            <pc:docMk/>
            <pc:sldMk cId="2241989345" sldId="414"/>
            <ac:spMk id="9" creationId="{48920A6D-E990-4345-B2E9-6CEDA0026157}"/>
          </ac:spMkLst>
        </pc:spChg>
      </pc:sldChg>
      <pc:sldChg chg="addSp delSp modSp add replId">
        <pc:chgData name="内田 陽子" userId="S::yoko_uchida@jpfgojp.onmicrosoft.com::3ba88787-b8da-4fc8-a417-83f627a88c5e" providerId="AD" clId="Web-{93B99C9D-EC9F-FEA2-2902-5BB730A5A7C5}" dt="2020-06-14T13:00:11.911" v="2091" actId="1076"/>
        <pc:sldMkLst>
          <pc:docMk/>
          <pc:sldMk cId="856468901" sldId="415"/>
        </pc:sldMkLst>
        <pc:spChg chg="mod">
          <ac:chgData name="内田 陽子" userId="S::yoko_uchida@jpfgojp.onmicrosoft.com::3ba88787-b8da-4fc8-a417-83f627a88c5e" providerId="AD" clId="Web-{93B99C9D-EC9F-FEA2-2902-5BB730A5A7C5}" dt="2020-06-14T12:59:41.349" v="2074" actId="20577"/>
          <ac:spMkLst>
            <pc:docMk/>
            <pc:sldMk cId="856468901" sldId="4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8:49.224" v="2021" actId="20577"/>
          <ac:spMkLst>
            <pc:docMk/>
            <pc:sldMk cId="856468901" sldId="4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8:05.302" v="2011" actId="20577"/>
          <ac:spMkLst>
            <pc:docMk/>
            <pc:sldMk cId="856468901" sldId="415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12:59:47.052" v="2077" actId="20577"/>
          <ac:spMkLst>
            <pc:docMk/>
            <pc:sldMk cId="856468901" sldId="415"/>
            <ac:spMk id="5" creationId="{DCC7F77D-D2CD-4593-93F9-08F02E9B5899}"/>
          </ac:spMkLst>
        </pc:spChg>
        <pc:spChg chg="add">
          <ac:chgData name="内田 陽子" userId="S::yoko_uchida@jpfgojp.onmicrosoft.com::3ba88787-b8da-4fc8-a417-83f627a88c5e" providerId="AD" clId="Web-{93B99C9D-EC9F-FEA2-2902-5BB730A5A7C5}" dt="2020-06-14T12:59:04.224" v="2025"/>
          <ac:spMkLst>
            <pc:docMk/>
            <pc:sldMk cId="856468901" sldId="415"/>
            <ac:spMk id="6" creationId="{0EB7C509-447B-4A43-A596-D0EDC20F6CDF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0:11.911" v="2091" actId="1076"/>
          <ac:spMkLst>
            <pc:docMk/>
            <pc:sldMk cId="856468901" sldId="41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3B99C9D-EC9F-FEA2-2902-5BB730A5A7C5}" dt="2020-06-14T12:58:54.286" v="2023"/>
          <ac:spMkLst>
            <pc:docMk/>
            <pc:sldMk cId="856468901" sldId="41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0:01.880" v="2088" actId="20577"/>
          <ac:spMkLst>
            <pc:docMk/>
            <pc:sldMk cId="856468901" sldId="41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3B99C9D-EC9F-FEA2-2902-5BB730A5A7C5}" dt="2020-06-14T12:58:54.286" v="2022"/>
          <ac:spMkLst>
            <pc:docMk/>
            <pc:sldMk cId="856468901" sldId="415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3B99C9D-EC9F-FEA2-2902-5BB730A5A7C5}" dt="2020-06-14T13:05:20.198" v="2272" actId="1076"/>
        <pc:sldMkLst>
          <pc:docMk/>
          <pc:sldMk cId="289439930" sldId="416"/>
        </pc:sldMkLst>
        <pc:spChg chg="mod">
          <ac:chgData name="内田 陽子" userId="S::yoko_uchida@jpfgojp.onmicrosoft.com::3ba88787-b8da-4fc8-a417-83f627a88c5e" providerId="AD" clId="Web-{93B99C9D-EC9F-FEA2-2902-5BB730A5A7C5}" dt="2020-06-14T13:04:26.604" v="2186" actId="20577"/>
          <ac:spMkLst>
            <pc:docMk/>
            <pc:sldMk cId="289439930" sldId="4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2:52.448" v="2122" actId="20577"/>
          <ac:spMkLst>
            <pc:docMk/>
            <pc:sldMk cId="289439930" sldId="4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4:11.948" v="2169" actId="1076"/>
          <ac:spMkLst>
            <pc:docMk/>
            <pc:sldMk cId="289439930" sldId="4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5:20.198" v="2272" actId="1076"/>
          <ac:spMkLst>
            <pc:docMk/>
            <pc:sldMk cId="289439930" sldId="4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4:55.339" v="2251" actId="20577"/>
          <ac:spMkLst>
            <pc:docMk/>
            <pc:sldMk cId="289439930" sldId="4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5:12.542" v="2269" actId="20577"/>
          <ac:spMkLst>
            <pc:docMk/>
            <pc:sldMk cId="289439930" sldId="4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4:37.229" v="2208" actId="20577"/>
          <ac:spMkLst>
            <pc:docMk/>
            <pc:sldMk cId="289439930" sldId="41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3B99C9D-EC9F-FEA2-2902-5BB730A5A7C5}" dt="2020-06-14T13:01:35.901" v="2098"/>
          <ac:picMkLst>
            <pc:docMk/>
            <pc:sldMk cId="289439930" sldId="416"/>
            <ac:picMk id="5" creationId="{5351D6A3-5E43-4686-8F35-DA8B64C2BBD8}"/>
          </ac:picMkLst>
        </pc:picChg>
        <pc:picChg chg="add mod ord">
          <ac:chgData name="内田 陽子" userId="S::yoko_uchida@jpfgojp.onmicrosoft.com::3ba88787-b8da-4fc8-a417-83f627a88c5e" providerId="AD" clId="Web-{93B99C9D-EC9F-FEA2-2902-5BB730A5A7C5}" dt="2020-06-14T13:01:33.526" v="2097"/>
          <ac:picMkLst>
            <pc:docMk/>
            <pc:sldMk cId="289439930" sldId="416"/>
            <ac:picMk id="6" creationId="{568481D1-FE6C-49C7-A1F6-849BB8D07B29}"/>
          </ac:picMkLst>
        </pc:picChg>
      </pc:sldChg>
    </pc:docChg>
  </pc:docChgLst>
  <pc:docChgLst>
    <pc:chgData name="内田 陽子" userId="S::yoko_uchida@jpfgojp.onmicrosoft.com::3ba88787-b8da-4fc8-a417-83f627a88c5e" providerId="AD" clId="Web-{3D6B481C-B2F3-8C35-83B9-69CEAEA65BAE}"/>
    <pc:docChg chg="addSld modSld sldOrd">
      <pc:chgData name="内田 陽子" userId="S::yoko_uchida@jpfgojp.onmicrosoft.com::3ba88787-b8da-4fc8-a417-83f627a88c5e" providerId="AD" clId="Web-{3D6B481C-B2F3-8C35-83B9-69CEAEA65BAE}" dt="2020-06-17T13:47:55.846" v="780" actId="1076"/>
      <pc:docMkLst>
        <pc:docMk/>
      </pc:docMkLst>
      <pc:sldChg chg="addSp modSp">
        <pc:chgData name="内田 陽子" userId="S::yoko_uchida@jpfgojp.onmicrosoft.com::3ba88787-b8da-4fc8-a417-83f627a88c5e" providerId="AD" clId="Web-{3D6B481C-B2F3-8C35-83B9-69CEAEA65BAE}" dt="2020-06-17T12:31:05.010" v="231" actId="1076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3D6B481C-B2F3-8C35-83B9-69CEAEA65BAE}" dt="2020-06-17T12:31:04.978" v="228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1:04.963" v="226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27:25.870" v="55" actId="20577"/>
          <ac:spMkLst>
            <pc:docMk/>
            <pc:sldMk cId="1269142455" sldId="366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3D6B481C-B2F3-8C35-83B9-69CEAEA65BAE}" dt="2020-06-17T12:31:04.994" v="229" actId="1076"/>
          <ac:spMkLst>
            <pc:docMk/>
            <pc:sldMk cId="1269142455" sldId="366"/>
            <ac:spMk id="6" creationId="{1AB4C93F-CEED-4106-948A-9116668C453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1:04.963" v="227" actId="1076"/>
          <ac:spMkLst>
            <pc:docMk/>
            <pc:sldMk cId="1269142455" sldId="3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3D6B481C-B2F3-8C35-83B9-69CEAEA65BAE}" dt="2020-06-17T12:31:05.010" v="230" actId="1076"/>
          <ac:spMkLst>
            <pc:docMk/>
            <pc:sldMk cId="1269142455" sldId="366"/>
            <ac:spMk id="8" creationId="{BD03AACB-EE26-499C-9160-606DE3E5F59F}"/>
          </ac:spMkLst>
        </pc:spChg>
        <pc:spChg chg="add mod">
          <ac:chgData name="内田 陽子" userId="S::yoko_uchida@jpfgojp.onmicrosoft.com::3ba88787-b8da-4fc8-a417-83f627a88c5e" providerId="AD" clId="Web-{3D6B481C-B2F3-8C35-83B9-69CEAEA65BAE}" dt="2020-06-17T12:31:05.010" v="231" actId="1076"/>
          <ac:spMkLst>
            <pc:docMk/>
            <pc:sldMk cId="1269142455" sldId="366"/>
            <ac:spMk id="9" creationId="{BA0C319E-2E7F-4E13-B5AE-0E3D9CAD61C4}"/>
          </ac:spMkLst>
        </pc:spChg>
      </pc:sldChg>
      <pc:sldChg chg="addSp delSp modSp ord">
        <pc:chgData name="内田 陽子" userId="S::yoko_uchida@jpfgojp.onmicrosoft.com::3ba88787-b8da-4fc8-a417-83f627a88c5e" providerId="AD" clId="Web-{3D6B481C-B2F3-8C35-83B9-69CEAEA65BAE}" dt="2020-06-17T12:51:43.566" v="609" actId="20577"/>
        <pc:sldMkLst>
          <pc:docMk/>
          <pc:sldMk cId="465409923" sldId="375"/>
        </pc:sldMkLst>
        <pc:spChg chg="mod">
          <ac:chgData name="内田 陽子" userId="S::yoko_uchida@jpfgojp.onmicrosoft.com::3ba88787-b8da-4fc8-a417-83f627a88c5e" providerId="AD" clId="Web-{3D6B481C-B2F3-8C35-83B9-69CEAEA65BAE}" dt="2020-06-17T12:51:43.566" v="609" actId="20577"/>
          <ac:spMkLst>
            <pc:docMk/>
            <pc:sldMk cId="46540992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51:36.082" v="607" actId="1076"/>
          <ac:spMkLst>
            <pc:docMk/>
            <pc:sldMk cId="465409923" sldId="375"/>
            <ac:spMk id="16" creationId="{A9654102-D980-4A60-89D9-3C6134686C14}"/>
          </ac:spMkLst>
        </pc:spChg>
        <pc:picChg chg="del">
          <ac:chgData name="内田 陽子" userId="S::yoko_uchida@jpfgojp.onmicrosoft.com::3ba88787-b8da-4fc8-a417-83f627a88c5e" providerId="AD" clId="Web-{3D6B481C-B2F3-8C35-83B9-69CEAEA65BAE}" dt="2020-06-17T12:49:48.238" v="573"/>
          <ac:picMkLst>
            <pc:docMk/>
            <pc:sldMk cId="465409923" sldId="375"/>
            <ac:picMk id="2" creationId="{F13AD7DC-956F-4670-BC00-539D3083E3C0}"/>
          </ac:picMkLst>
        </pc:picChg>
        <pc:picChg chg="add mod">
          <ac:chgData name="内田 陽子" userId="S::yoko_uchida@jpfgojp.onmicrosoft.com::3ba88787-b8da-4fc8-a417-83f627a88c5e" providerId="AD" clId="Web-{3D6B481C-B2F3-8C35-83B9-69CEAEA65BAE}" dt="2020-06-17T12:50:16.395" v="579" actId="1076"/>
          <ac:picMkLst>
            <pc:docMk/>
            <pc:sldMk cId="465409923" sldId="375"/>
            <ac:picMk id="3" creationId="{3E951C2D-C94D-4F9E-940D-20F18F42FEBC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3D6B481C-B2F3-8C35-83B9-69CEAEA65BAE}" dt="2020-06-17T12:39:27.601" v="414" actId="1076"/>
        <pc:sldMkLst>
          <pc:docMk/>
          <pc:sldMk cId="2325278938" sldId="417"/>
        </pc:sldMkLst>
        <pc:spChg chg="mod">
          <ac:chgData name="内田 陽子" userId="S::yoko_uchida@jpfgojp.onmicrosoft.com::3ba88787-b8da-4fc8-a417-83f627a88c5e" providerId="AD" clId="Web-{3D6B481C-B2F3-8C35-83B9-69CEAEA65BAE}" dt="2020-06-17T12:37:18.211" v="295" actId="20577"/>
          <ac:spMkLst>
            <pc:docMk/>
            <pc:sldMk cId="2325278938" sldId="4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4:30.962" v="259" actId="20577"/>
          <ac:spMkLst>
            <pc:docMk/>
            <pc:sldMk cId="2325278938" sldId="4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9:27.601" v="414" actId="1076"/>
          <ac:spMkLst>
            <pc:docMk/>
            <pc:sldMk cId="2325278938" sldId="4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7:03.711" v="280" actId="1076"/>
          <ac:spMkLst>
            <pc:docMk/>
            <pc:sldMk cId="2325278938" sldId="4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7:35.961" v="321" actId="20577"/>
          <ac:spMkLst>
            <pc:docMk/>
            <pc:sldMk cId="2325278938" sldId="4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8:00.055" v="334" actId="20577"/>
          <ac:spMkLst>
            <pc:docMk/>
            <pc:sldMk cId="2325278938" sldId="4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7:26.727" v="303" actId="20577"/>
          <ac:spMkLst>
            <pc:docMk/>
            <pc:sldMk cId="2325278938" sldId="41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3D6B481C-B2F3-8C35-83B9-69CEAEA65BAE}" dt="2020-06-17T12:33:13.259" v="237"/>
          <ac:picMkLst>
            <pc:docMk/>
            <pc:sldMk cId="2325278938" sldId="417"/>
            <ac:picMk id="5" creationId="{B6D1569F-9558-45D5-9274-DA7AACC59DFA}"/>
          </ac:picMkLst>
        </pc:picChg>
        <pc:picChg chg="del">
          <ac:chgData name="内田 陽子" userId="S::yoko_uchida@jpfgojp.onmicrosoft.com::3ba88787-b8da-4fc8-a417-83f627a88c5e" providerId="AD" clId="Web-{3D6B481C-B2F3-8C35-83B9-69CEAEA65BAE}" dt="2020-06-17T12:33:15.947" v="238"/>
          <ac:picMkLst>
            <pc:docMk/>
            <pc:sldMk cId="2325278938" sldId="417"/>
            <ac:picMk id="6" creationId="{568481D1-FE6C-49C7-A1F6-849BB8D07B29}"/>
          </ac:picMkLst>
        </pc:picChg>
      </pc:sldChg>
      <pc:sldChg chg="addSp delSp modSp add replId">
        <pc:chgData name="内田 陽子" userId="S::yoko_uchida@jpfgojp.onmicrosoft.com::3ba88787-b8da-4fc8-a417-83f627a88c5e" providerId="AD" clId="Web-{3D6B481C-B2F3-8C35-83B9-69CEAEA65BAE}" dt="2020-06-17T12:44:30.539" v="558" actId="1076"/>
        <pc:sldMkLst>
          <pc:docMk/>
          <pc:sldMk cId="977269450" sldId="418"/>
        </pc:sldMkLst>
        <pc:spChg chg="mod">
          <ac:chgData name="内田 陽子" userId="S::yoko_uchida@jpfgojp.onmicrosoft.com::3ba88787-b8da-4fc8-a417-83f627a88c5e" providerId="AD" clId="Web-{3D6B481C-B2F3-8C35-83B9-69CEAEA65BAE}" dt="2020-06-17T12:44:04.428" v="539" actId="20577"/>
          <ac:spMkLst>
            <pc:docMk/>
            <pc:sldMk cId="977269450" sldId="4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2:28.819" v="488" actId="20577"/>
          <ac:spMkLst>
            <pc:docMk/>
            <pc:sldMk cId="977269450" sldId="4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1:45.710" v="476" actId="20577"/>
          <ac:spMkLst>
            <pc:docMk/>
            <pc:sldMk cId="977269450" sldId="4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4:30.539" v="558" actId="1076"/>
          <ac:spMkLst>
            <pc:docMk/>
            <pc:sldMk cId="977269450" sldId="4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3:30.756" v="496" actId="1076"/>
          <ac:spMkLst>
            <pc:docMk/>
            <pc:sldMk cId="977269450" sldId="41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4:17.584" v="554" actId="20577"/>
          <ac:spMkLst>
            <pc:docMk/>
            <pc:sldMk cId="977269450" sldId="41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3:30.772" v="497" actId="1076"/>
          <ac:spMkLst>
            <pc:docMk/>
            <pc:sldMk cId="977269450" sldId="41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3D6B481C-B2F3-8C35-83B9-69CEAEA65BAE}" dt="2020-06-17T12:43:07.756" v="493"/>
          <ac:picMkLst>
            <pc:docMk/>
            <pc:sldMk cId="977269450" sldId="418"/>
            <ac:picMk id="5" creationId="{B6D1569F-9558-45D5-9274-DA7AACC59DFA}"/>
          </ac:picMkLst>
        </pc:picChg>
        <pc:picChg chg="add mod ord">
          <ac:chgData name="内田 陽子" userId="S::yoko_uchida@jpfgojp.onmicrosoft.com::3ba88787-b8da-4fc8-a417-83f627a88c5e" providerId="AD" clId="Web-{3D6B481C-B2F3-8C35-83B9-69CEAEA65BAE}" dt="2020-06-17T12:43:13.490" v="494" actId="14100"/>
          <ac:picMkLst>
            <pc:docMk/>
            <pc:sldMk cId="977269450" sldId="418"/>
            <ac:picMk id="6" creationId="{82D7E2EC-5586-4085-A0F2-70928F3904CA}"/>
          </ac:picMkLst>
        </pc:picChg>
      </pc:sldChg>
      <pc:sldChg chg="modSp add ord replId">
        <pc:chgData name="内田 陽子" userId="S::yoko_uchida@jpfgojp.onmicrosoft.com::3ba88787-b8da-4fc8-a417-83f627a88c5e" providerId="AD" clId="Web-{3D6B481C-B2F3-8C35-83B9-69CEAEA65BAE}" dt="2020-06-17T13:04:57.908" v="749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3D6B481C-B2F3-8C35-83B9-69CEAEA65BAE}" dt="2020-06-17T13:04:10.268" v="700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59:07.658" v="631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00.924" v="684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57.908" v="749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32.158" v="726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25.127" v="722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47.002" v="748" actId="1076"/>
          <ac:spMkLst>
            <pc:docMk/>
            <pc:sldMk cId="219858601" sldId="41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3D6B481C-B2F3-8C35-83B9-69CEAEA65BAE}" dt="2020-06-17T13:47:55.846" v="780" actId="1076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3D6B481C-B2F3-8C35-83B9-69CEAEA65BAE}" dt="2020-06-17T13:46:46.705" v="768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47:55.846" v="780" actId="1076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46:54.658" v="769" actId="1076"/>
          <ac:spMkLst>
            <pc:docMk/>
            <pc:sldMk cId="3361015407" sldId="420"/>
            <ac:spMk id="7" creationId="{1AF68CEC-B70C-4DFA-9973-E5B8A12ED17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日本の地理</a:t>
            </a:r>
            <a:endParaRPr lang="en-US" altLang="ja-JP" sz="4000">
              <a:solidFill>
                <a:srgbClr val="000000"/>
              </a:solidFill>
              <a:latin typeface="Calibri"/>
              <a:ea typeface="MS Gothic"/>
              <a:cs typeface="Calibri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111060" y="1483237"/>
            <a:ext cx="2764008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   に ほ ん　                 ち   り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10" name="Picture 10" descr="A picture containing map, drawing&#10;&#10;非常に高い精度で生成された説明">
            <a:extLst>
              <a:ext uri="{FF2B5EF4-FFF2-40B4-BE49-F238E27FC236}">
                <a16:creationId xmlns:a16="http://schemas.microsoft.com/office/drawing/2014/main" id="{24D65E80-15BC-48C7-BF38-2F6831FE31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7175" y="2889901"/>
            <a:ext cx="2336437" cy="211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83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2454" y="891267"/>
            <a:ext cx="709150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日本の都道府県は、全部でいくつ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 にほん              とどうふけん                       ぜんぶ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ありますか？</a:t>
            </a:r>
            <a:endParaRPr lang="ja-JP" altLang="en-US" sz="3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４５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 ４６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４７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４８</a:t>
            </a:r>
            <a:endParaRPr lang="en-US" altLang="ja-JP">
              <a:latin typeface="Calibri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42669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2156" y="3408107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よんじゅうご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3A0298-66E6-4944-98E3-AFEC4CD74146}"/>
              </a:ext>
            </a:extLst>
          </p:cNvPr>
          <p:cNvSpPr txBox="1"/>
          <p:nvPr/>
        </p:nvSpPr>
        <p:spPr>
          <a:xfrm>
            <a:off x="3282156" y="4045189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よんじゅうろく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159E38-5508-45DB-9331-9F13758B9F04}"/>
              </a:ext>
            </a:extLst>
          </p:cNvPr>
          <p:cNvSpPr txBox="1"/>
          <p:nvPr/>
        </p:nvSpPr>
        <p:spPr>
          <a:xfrm>
            <a:off x="3282156" y="4682270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よんじゅうなな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35A247-BD9C-4A5A-9D96-6CDB89C0F48A}"/>
              </a:ext>
            </a:extLst>
          </p:cNvPr>
          <p:cNvSpPr txBox="1"/>
          <p:nvPr/>
        </p:nvSpPr>
        <p:spPr>
          <a:xfrm>
            <a:off x="3282156" y="534433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よんじゅうはち</a:t>
            </a:r>
          </a:p>
        </p:txBody>
      </p:sp>
    </p:spTree>
    <p:extLst>
      <p:ext uri="{BB962C8B-B14F-4D97-AF65-F5344CB8AC3E}">
        <p14:creationId xmlns:p14="http://schemas.microsoft.com/office/powerpoint/2010/main" val="320039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2454" y="891267"/>
            <a:ext cx="709150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九州には、県がいくつありますか？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きゅうしゅう                    けん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（沖縄はのぞく）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おきなわ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７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８</a:t>
            </a:r>
            <a:endParaRPr 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９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１０</a:t>
            </a:r>
            <a:endParaRPr lang="en-US" altLang="ja-JP" dirty="0">
              <a:latin typeface="Calibri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93" y="29907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2156" y="34081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なな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3A0298-66E6-4944-98E3-AFEC4CD74146}"/>
              </a:ext>
            </a:extLst>
          </p:cNvPr>
          <p:cNvSpPr txBox="1"/>
          <p:nvPr/>
        </p:nvSpPr>
        <p:spPr>
          <a:xfrm>
            <a:off x="3282156" y="404518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はち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159E38-5508-45DB-9331-9F13758B9F04}"/>
              </a:ext>
            </a:extLst>
          </p:cNvPr>
          <p:cNvSpPr txBox="1"/>
          <p:nvPr/>
        </p:nvSpPr>
        <p:spPr>
          <a:xfrm>
            <a:off x="3243743" y="470725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きゅう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35A247-BD9C-4A5A-9D96-6CDB89C0F48A}"/>
              </a:ext>
            </a:extLst>
          </p:cNvPr>
          <p:cNvSpPr txBox="1"/>
          <p:nvPr/>
        </p:nvSpPr>
        <p:spPr>
          <a:xfrm>
            <a:off x="3282156" y="534433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じゅう</a:t>
            </a:r>
          </a:p>
        </p:txBody>
      </p:sp>
    </p:spTree>
    <p:extLst>
      <p:ext uri="{BB962C8B-B14F-4D97-AF65-F5344CB8AC3E}">
        <p14:creationId xmlns:p14="http://schemas.microsoft.com/office/powerpoint/2010/main" val="18665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FC3EFD14-5F0F-458F-ABA7-0E4DB044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84" y="3271291"/>
            <a:ext cx="2635770" cy="201430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2815" y="891267"/>
            <a:ext cx="819986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静岡県、愛知県、三重県あたりの</a:t>
            </a:r>
            <a:r>
              <a:rPr lang="ja-JP" sz="3600" dirty="0">
                <a:latin typeface="MS PGothic"/>
                <a:ea typeface="MS PGothic"/>
                <a:cs typeface="+mj-lt"/>
              </a:rPr>
              <a:t>地方を、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しずおか けん        あいち けん             みえ けん                                   ちほう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何と呼びますか？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なん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よ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北陸地方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近畿地方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東海地方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関東地</a:t>
            </a:r>
            <a:r>
              <a:rPr lang="ja-JP" dirty="0">
                <a:latin typeface="MS PGothic"/>
                <a:ea typeface="MS PGothic"/>
                <a:cs typeface="+mn-lt"/>
              </a:rPr>
              <a:t>方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42949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07367" y="35061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ほく      りく       ち      ほう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07367" y="48129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とう    </a:t>
            </a:r>
            <a:r>
              <a:rPr lang="ja-JP" altLang="en-US" sz="1200" dirty="0">
                <a:ea typeface="ＭＳ Ｐゴシック"/>
                <a:cs typeface="+mn-lt"/>
              </a:rPr>
              <a:t>  </a:t>
            </a:r>
            <a:r>
              <a:rPr lang="ja-JP" sz="1200">
                <a:ea typeface="ＭＳ Ｐゴシック"/>
                <a:cs typeface="+mn-lt"/>
              </a:rPr>
              <a:t>かい     ち      ほう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07367" y="5475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かん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とう      ち      ほう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07367" y="416903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きん      き        </a:t>
            </a:r>
            <a:r>
              <a:rPr lang="ja-JP" sz="1200">
                <a:ea typeface="ＭＳ Ｐゴシック"/>
                <a:cs typeface="+mn-lt"/>
              </a:rPr>
              <a:t>ち      ほう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26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5351D6A3-5E43-4686-8F35-DA8B64C2B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47" y="3276054"/>
            <a:ext cx="2626245" cy="2004778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2815" y="891267"/>
            <a:ext cx="819986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山梨県、長野県、新潟県の３つを合わせ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やまなし けん          ながの けん        にいがた けん         みっ              あ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て、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何と呼びますか？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なん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よ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北陸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北</a:t>
            </a:r>
            <a:r>
              <a:rPr lang="ja-JP" altLang="en-US">
                <a:latin typeface="MS PGothic"/>
                <a:ea typeface="MS PGothic"/>
                <a:cs typeface="+mn-lt"/>
              </a:rPr>
              <a:t>関東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東海道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>
                <a:latin typeface="MS PGothic"/>
                <a:ea typeface="MS PGothic"/>
                <a:cs typeface="+mn-lt"/>
              </a:rPr>
              <a:t>甲信越</a:t>
            </a:r>
            <a:endParaRPr 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49570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ほく      りく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とう    </a:t>
            </a:r>
            <a:r>
              <a:rPr lang="ja-JP" altLang="en-US" sz="1200" dirty="0">
                <a:ea typeface="ＭＳ Ｐゴシック"/>
                <a:cs typeface="+mn-lt"/>
              </a:rPr>
              <a:t>  </a:t>
            </a:r>
            <a:r>
              <a:rPr lang="ja-JP" sz="1200" dirty="0">
                <a:ea typeface="ＭＳ Ｐゴシック"/>
                <a:cs typeface="+mn-lt"/>
              </a:rPr>
              <a:t>かい   </a:t>
            </a:r>
            <a:r>
              <a:rPr lang="ja-JP" altLang="en-US" sz="1200">
                <a:ea typeface="ＭＳ Ｐゴシック"/>
                <a:cs typeface="+mn-lt"/>
              </a:rPr>
              <a:t>  どう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こう    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し</a:t>
            </a:r>
            <a:r>
              <a:rPr lang="ja-JP" altLang="en-US" sz="1200">
                <a:ea typeface="ＭＳ Ｐゴシック"/>
                <a:cs typeface="Calibri"/>
              </a:rPr>
              <a:t>ん   えつ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313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きた     かん   とう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227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C17FBE3C-CFF9-4A80-AB69-E6825EE04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22" y="3271291"/>
            <a:ext cx="2670279" cy="201430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2815" y="891267"/>
            <a:ext cx="819986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島根県、鳥取県の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あたりの</a:t>
            </a:r>
            <a:r>
              <a:rPr lang="ja-JP" sz="3600" dirty="0">
                <a:latin typeface="MS PGothic"/>
                <a:ea typeface="MS PGothic"/>
                <a:cs typeface="+mj-lt"/>
              </a:rPr>
              <a:t>地方を、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何と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しまね けん            とっとり けん                                        ちほう               なん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呼びますか？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よ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山陰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山裏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山後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山奥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30083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997940" y="34778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さん     いん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997940" y="478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さん      ご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997940" y="5447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さん     </a:t>
            </a:r>
            <a:r>
              <a:rPr lang="ja-JP" altLang="en-US" sz="1200">
                <a:ea typeface="ＭＳ Ｐゴシック"/>
                <a:cs typeface="Calibri"/>
              </a:rPr>
              <a:t>おく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997940" y="41407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さん     う</a:t>
            </a:r>
            <a:r>
              <a:rPr lang="ja-JP" altLang="en-US" sz="1200">
                <a:ea typeface="ＭＳ Ｐゴシック"/>
                <a:cs typeface="+mn-lt"/>
              </a:rPr>
              <a:t>ら</a:t>
            </a:r>
          </a:p>
        </p:txBody>
      </p:sp>
    </p:spTree>
    <p:extLst>
      <p:ext uri="{BB962C8B-B14F-4D97-AF65-F5344CB8AC3E}">
        <p14:creationId xmlns:p14="http://schemas.microsoft.com/office/powerpoint/2010/main" val="40340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824" y="891267"/>
            <a:ext cx="783469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いちばん人口が多い都道府県は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                           じんこう                              とどうふけん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大阪府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東京都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兵庫県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神</a:t>
            </a:r>
            <a:r>
              <a:rPr lang="ja-JP">
                <a:latin typeface="MS PGothic"/>
                <a:ea typeface="MS PGothic"/>
                <a:cs typeface="+mn-lt"/>
              </a:rPr>
              <a:t>奈川県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465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4929" y="47638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ひょう   ご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34815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おお   さか      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か       な      がわ    けん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7171" y="4116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とう     きょう     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4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日本の都道府県のうち、面積がいちばん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                とどうふけん                               めんせき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小さい県はどこですか？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ちい              けん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沖縄県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大阪府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香川県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東京都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2895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おき    なわ    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903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おお   さか      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か     がわ 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63766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とう    きょう     と</a:t>
            </a: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34618" y="891267"/>
            <a:ext cx="606086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横浜市は何県にありますか？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よこはまし               なにけん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静岡県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東京都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千葉県   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神</a:t>
            </a:r>
            <a:r>
              <a:rPr lang="ja-JP" dirty="0">
                <a:latin typeface="MS PGothic"/>
                <a:ea typeface="MS PGothic"/>
                <a:cs typeface="+mn-lt"/>
              </a:rPr>
              <a:t>奈川県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516" y="49518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4356" y="47638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ち         ば     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339" y="34815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しず   おか    けん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339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か       な      がわ    けん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66598" y="4116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とう     きょう     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198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34618" y="891267"/>
            <a:ext cx="606086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神戸市は何県にありますか？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こうべし               なにけん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大阪府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兵</a:t>
            </a:r>
            <a:r>
              <a:rPr lang="ja-JP">
                <a:latin typeface="MS PGothic"/>
                <a:ea typeface="MS PGothic"/>
                <a:cs typeface="+mn-lt"/>
              </a:rPr>
              <a:t>庫県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京都府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奈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良</a:t>
            </a:r>
            <a:r>
              <a:rPr lang="ja-JP" dirty="0">
                <a:latin typeface="MS PGothic"/>
                <a:ea typeface="MS PGothic"/>
                <a:cs typeface="+mn-lt"/>
              </a:rPr>
              <a:t>県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89" y="36715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4929" y="47826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きょう    と        ふ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な        ら      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C7F77D-D2CD-4593-93F9-08F02E9B5899}"/>
              </a:ext>
            </a:extLst>
          </p:cNvPr>
          <p:cNvSpPr txBox="1"/>
          <p:nvPr/>
        </p:nvSpPr>
        <p:spPr>
          <a:xfrm>
            <a:off x="3337427" y="41228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ひょう   ご      けん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B7C509-447B-4A43-A596-D0EDC20F6CDF}"/>
              </a:ext>
            </a:extLst>
          </p:cNvPr>
          <p:cNvSpPr txBox="1"/>
          <p:nvPr/>
        </p:nvSpPr>
        <p:spPr>
          <a:xfrm>
            <a:off x="3359912" y="34627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おお   さか      ふ</a:t>
            </a:r>
          </a:p>
        </p:txBody>
      </p:sp>
    </p:spTree>
    <p:extLst>
      <p:ext uri="{BB962C8B-B14F-4D97-AF65-F5344CB8AC3E}">
        <p14:creationId xmlns:p14="http://schemas.microsoft.com/office/powerpoint/2010/main" val="85646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568481D1-FE6C-49C7-A1F6-849BB8D07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13" y="3276054"/>
            <a:ext cx="2657787" cy="2004778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569" y="891267"/>
            <a:ext cx="743786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日本の南にある小笠原諸島は、何県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みなみ                      おがさわら       しょとう                なにけん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東</a:t>
            </a:r>
            <a:r>
              <a:rPr lang="ja-JP" altLang="en-US">
                <a:latin typeface="MS PGothic"/>
                <a:ea typeface="MS PGothic"/>
                <a:cs typeface="+mn-lt"/>
              </a:rPr>
              <a:t>京都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静岡県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鹿児島県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沖</a:t>
            </a:r>
            <a:r>
              <a:rPr lang="ja-JP" dirty="0">
                <a:latin typeface="MS PGothic"/>
                <a:ea typeface="MS PGothic"/>
                <a:cs typeface="+mn-lt"/>
              </a:rPr>
              <a:t>縄県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29675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とう    きょう      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か       ご       しま    けん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おき    なわ   けん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しず    おか   けん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43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日本でいちばん北にある都道府県は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                         きた                           とどうふけん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北海道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青森県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秋</a:t>
            </a:r>
            <a:r>
              <a:rPr lang="ja-JP">
                <a:latin typeface="MS PGothic"/>
                <a:ea typeface="MS PGothic"/>
                <a:cs typeface="+mn-lt"/>
              </a:rPr>
              <a:t>田県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石川県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2435" y="30156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804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ほっ   かい    どう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あき      た      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いし    かわ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7171" y="4119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あお    もり    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1742" y="634413"/>
            <a:ext cx="8205943" cy="2226689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東京、大阪、名古屋、京都を、西から東に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とうきょう        おおさか            なごや               きょうと             にし      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ひがし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ならべると、正しい順番はどれですか？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ただ              じゅんばん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12764" y="2983913"/>
            <a:ext cx="5190586" cy="262749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大</a:t>
            </a:r>
            <a:r>
              <a:rPr lang="ja-JP" altLang="en-US">
                <a:latin typeface="MS PGothic"/>
                <a:ea typeface="MS PGothic"/>
                <a:cs typeface="+mn-lt"/>
              </a:rPr>
              <a:t>阪</a:t>
            </a:r>
            <a:r>
              <a:rPr lang="en-US" altLang="ja-JP">
                <a:latin typeface="MS PGothic"/>
                <a:ea typeface="MS PGothic"/>
                <a:cs typeface="+mn-lt"/>
              </a:rPr>
              <a:t>-</a:t>
            </a:r>
            <a:r>
              <a:rPr lang="ja-JP" altLang="en-US">
                <a:latin typeface="MS PGothic"/>
                <a:ea typeface="MS PGothic"/>
                <a:cs typeface="+mn-lt"/>
              </a:rPr>
              <a:t>京都</a:t>
            </a:r>
            <a:r>
              <a:rPr lang="en-US" altLang="ja-JP">
                <a:latin typeface="MS PGothic"/>
                <a:ea typeface="MS PGothic"/>
                <a:cs typeface="+mn-lt"/>
              </a:rPr>
              <a:t>-</a:t>
            </a:r>
            <a:r>
              <a:rPr lang="ja-JP" altLang="en-US">
                <a:latin typeface="MS PGothic"/>
                <a:ea typeface="MS PGothic"/>
                <a:cs typeface="+mn-lt"/>
              </a:rPr>
              <a:t>名古屋</a:t>
            </a:r>
            <a:r>
              <a:rPr lang="en-US" altLang="ja-JP">
                <a:latin typeface="MS PGothic"/>
                <a:ea typeface="MS PGothic"/>
                <a:cs typeface="+mn-lt"/>
              </a:rPr>
              <a:t>-</a:t>
            </a:r>
            <a:r>
              <a:rPr lang="ja-JP" altLang="en-US">
                <a:latin typeface="MS PGothic"/>
                <a:ea typeface="MS PGothic"/>
                <a:cs typeface="+mn-lt"/>
              </a:rPr>
              <a:t>東京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京都</a:t>
            </a:r>
            <a:r>
              <a:rPr lang="en-US" altLang="ja-JP">
                <a:latin typeface="MS PGothic"/>
                <a:ea typeface="MS PGothic"/>
                <a:cs typeface="+mn-lt"/>
              </a:rPr>
              <a:t>-</a:t>
            </a:r>
            <a:r>
              <a:rPr lang="ja-JP" altLang="en-US">
                <a:latin typeface="MS PGothic"/>
                <a:ea typeface="MS PGothic"/>
                <a:cs typeface="+mn-lt"/>
              </a:rPr>
              <a:t>大阪</a:t>
            </a:r>
            <a:r>
              <a:rPr lang="en-US" altLang="ja-JP">
                <a:latin typeface="MS PGothic"/>
                <a:ea typeface="MS PGothic"/>
                <a:cs typeface="+mn-lt"/>
              </a:rPr>
              <a:t>-</a:t>
            </a:r>
            <a:r>
              <a:rPr lang="ja-JP" altLang="en-US">
                <a:latin typeface="MS PGothic"/>
                <a:ea typeface="MS PGothic"/>
                <a:cs typeface="+mn-lt"/>
              </a:rPr>
              <a:t>名古屋</a:t>
            </a:r>
            <a:r>
              <a:rPr lang="en-US" altLang="ja-JP">
                <a:latin typeface="MS PGothic"/>
                <a:ea typeface="MS PGothic"/>
                <a:cs typeface="+mn-lt"/>
              </a:rPr>
              <a:t>-</a:t>
            </a:r>
            <a:r>
              <a:rPr lang="ja-JP" altLang="en-US">
                <a:latin typeface="MS PGothic"/>
                <a:ea typeface="MS PGothic"/>
                <a:cs typeface="+mn-lt"/>
              </a:rPr>
              <a:t>東京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大</a:t>
            </a:r>
            <a:r>
              <a:rPr lang="ja-JP" altLang="en-US">
                <a:latin typeface="MS PGothic"/>
                <a:ea typeface="MS PGothic"/>
                <a:cs typeface="+mn-lt"/>
              </a:rPr>
              <a:t>阪</a:t>
            </a:r>
            <a:r>
              <a:rPr lang="en-US" altLang="ja-JP">
                <a:latin typeface="MS PGothic"/>
                <a:ea typeface="MS PGothic"/>
                <a:cs typeface="+mn-lt"/>
              </a:rPr>
              <a:t>-</a:t>
            </a:r>
            <a:r>
              <a:rPr lang="ja-JP" altLang="en-US">
                <a:latin typeface="MS PGothic"/>
                <a:ea typeface="MS PGothic"/>
                <a:cs typeface="+mn-lt"/>
              </a:rPr>
              <a:t>名古屋</a:t>
            </a:r>
            <a:r>
              <a:rPr lang="en-US" altLang="ja-JP">
                <a:latin typeface="MS PGothic"/>
                <a:ea typeface="MS PGothic"/>
                <a:cs typeface="+mn-lt"/>
              </a:rPr>
              <a:t>-</a:t>
            </a:r>
            <a:r>
              <a:rPr lang="ja-JP" altLang="en-US">
                <a:latin typeface="MS PGothic"/>
                <a:ea typeface="MS PGothic"/>
                <a:cs typeface="+mn-lt"/>
              </a:rPr>
              <a:t>京都</a:t>
            </a:r>
            <a:r>
              <a:rPr lang="en-US" altLang="ja-JP">
                <a:latin typeface="MS PGothic"/>
                <a:ea typeface="MS PGothic"/>
                <a:cs typeface="+mn-lt"/>
              </a:rPr>
              <a:t>-</a:t>
            </a:r>
            <a:r>
              <a:rPr lang="ja-JP" altLang="en-US">
                <a:latin typeface="MS PGothic"/>
                <a:ea typeface="MS PGothic"/>
                <a:cs typeface="+mn-lt"/>
              </a:rPr>
              <a:t>東京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京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都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-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名古屋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-</a:t>
            </a:r>
            <a:r>
              <a:rPr lang="ja-JP" dirty="0">
                <a:latin typeface="MS PGothic"/>
                <a:ea typeface="MS PGothic"/>
                <a:cs typeface="+mn-lt"/>
              </a:rPr>
              <a:t>大阪-東京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288235" y="29872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831252" y="3420466"/>
            <a:ext cx="46044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おお   さか         きょう     と              な        ご       や            とう    きょう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B4C93F-CEED-4106-948A-9116668C453C}"/>
              </a:ext>
            </a:extLst>
          </p:cNvPr>
          <p:cNvSpPr txBox="1"/>
          <p:nvPr/>
        </p:nvSpPr>
        <p:spPr>
          <a:xfrm>
            <a:off x="2831251" y="4732337"/>
            <a:ext cx="46044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おお   さか             な        ご       や          </a:t>
            </a:r>
            <a:r>
              <a:rPr lang="ja-JP" sz="1200" dirty="0">
                <a:ea typeface="ＭＳ Ｐゴシック"/>
                <a:cs typeface="Calibri"/>
              </a:rPr>
              <a:t>きょう     と    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 とう    きょう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03AACB-EE26-499C-9160-606DE3E5F59F}"/>
              </a:ext>
            </a:extLst>
          </p:cNvPr>
          <p:cNvSpPr txBox="1"/>
          <p:nvPr/>
        </p:nvSpPr>
        <p:spPr>
          <a:xfrm>
            <a:off x="2831250" y="5381910"/>
            <a:ext cx="46044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 dirty="0">
                <a:ea typeface="ＭＳ Ｐゴシック"/>
                <a:cs typeface="Calibri"/>
              </a:rPr>
              <a:t>きょう     と</a:t>
            </a:r>
            <a:r>
              <a:rPr lang="ja-JP" altLang="en-US" sz="1200" dirty="0">
                <a:ea typeface="ＭＳ Ｐゴシック"/>
                <a:cs typeface="Calibri"/>
              </a:rPr>
              <a:t>              な        ご       や           おお   さか </a:t>
            </a:r>
            <a:r>
              <a:rPr lang="ja-JP" sz="1200" dirty="0">
                <a:ea typeface="ＭＳ Ｐゴシック"/>
                <a:cs typeface="Calibri"/>
              </a:rPr>
              <a:t>  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 とう    きょう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0C319E-2E7F-4E13-B5AE-0E3D9CAD61C4}"/>
              </a:ext>
            </a:extLst>
          </p:cNvPr>
          <p:cNvSpPr txBox="1"/>
          <p:nvPr/>
        </p:nvSpPr>
        <p:spPr>
          <a:xfrm>
            <a:off x="2831249" y="4082529"/>
            <a:ext cx="46044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 dirty="0">
                <a:ea typeface="ＭＳ Ｐゴシック"/>
                <a:cs typeface="Calibri"/>
              </a:rPr>
              <a:t>きょう     と</a:t>
            </a:r>
            <a:r>
              <a:rPr lang="ja-JP" altLang="en-US" sz="1200" dirty="0">
                <a:ea typeface="ＭＳ Ｐゴシック"/>
                <a:cs typeface="Calibri"/>
              </a:rPr>
              <a:t>           おお   さか </a:t>
            </a:r>
            <a:r>
              <a:rPr lang="ja-JP" sz="1200" dirty="0">
                <a:ea typeface="ＭＳ Ｐゴシック"/>
                <a:cs typeface="Calibri"/>
              </a:rPr>
              <a:t>  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  な        ご       や            </a:t>
            </a:r>
            <a:r>
              <a:rPr lang="ja-JP" altLang="en-US" sz="1200" dirty="0">
                <a:ea typeface="ＭＳ Ｐゴシック"/>
                <a:cs typeface="Calibri"/>
              </a:rPr>
              <a:t>とう    きょう</a:t>
            </a:r>
          </a:p>
        </p:txBody>
      </p:sp>
    </p:spTree>
    <p:extLst>
      <p:ext uri="{BB962C8B-B14F-4D97-AF65-F5344CB8AC3E}">
        <p14:creationId xmlns:p14="http://schemas.microsoft.com/office/powerpoint/2010/main" val="126914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B6D1569F-9558-45D5-9274-DA7AACC59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75" y="3279021"/>
            <a:ext cx="2660754" cy="199884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16143" y="791333"/>
            <a:ext cx="690072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「日本三景」の一つで、宮城県にあり、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　にほん    さんけい              ひと                       みやぎ   けん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小さな島がたくさんある景色で有名な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ちい               しま                                                  けしき           ゆうめい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ところはどこですか？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桜島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宮島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松島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石</a:t>
            </a:r>
            <a:r>
              <a:rPr lang="ja-JP" dirty="0">
                <a:latin typeface="MS PGothic"/>
                <a:ea typeface="MS PGothic"/>
                <a:cs typeface="+mn-lt"/>
              </a:rPr>
              <a:t>垣島  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 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3454" y="42824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495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さくら   じま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563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まつ    しま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190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いし    がき    じま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124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みや   じま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527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82D7E2EC-5586-4085-A0F2-70928F390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13" y="3280816"/>
            <a:ext cx="2682770" cy="197026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6274" y="791333"/>
            <a:ext cx="730045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「日本三景」の一つで、広島県にあり、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にほん   さんけい            ひと                 ひろしま けん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世界遺産の神社がある島はどこですか？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せ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かい    いさん          じんじゃ                    しま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宮島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松島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屋久島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久米島</a:t>
            </a:r>
            <a:r>
              <a:rPr lang="ja-JP" dirty="0">
                <a:latin typeface="MS PGothic"/>
                <a:ea typeface="MS PGothic"/>
                <a:cs typeface="+mn-lt"/>
              </a:rPr>
              <a:t>  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 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4600" y="29988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47612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や       く        しま 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1068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まつ    しま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190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く        め       じま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34629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みや   じま</a:t>
            </a:r>
          </a:p>
        </p:txBody>
      </p:sp>
    </p:spTree>
    <p:extLst>
      <p:ext uri="{BB962C8B-B14F-4D97-AF65-F5344CB8AC3E}">
        <p14:creationId xmlns:p14="http://schemas.microsoft.com/office/powerpoint/2010/main" val="97726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714000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8758" y="891267"/>
            <a:ext cx="820597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次のうち、日本三景では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ものはどれ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 にほん   さんけい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7025832" y="27140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3E951C2D-C94D-4F9E-940D-20F18F42F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7" y="3382036"/>
            <a:ext cx="7427627" cy="179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0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7831" y="891267"/>
            <a:ext cx="8234435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北海道の東にある世界遺産で、クマ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や</a:t>
            </a:r>
            <a:r>
              <a:rPr lang="ja-JP" sz="3200" dirty="0">
                <a:latin typeface="MS PGothic"/>
                <a:ea typeface="MS PGothic"/>
                <a:cs typeface="+mj-lt"/>
              </a:rPr>
              <a:t>シカ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など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ほっかいどう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ひがし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せ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かい    いさん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がいる自然で有名な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ところ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は、どこですか？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しぜん         ゆうめい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知床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登別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札幌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旭</a:t>
            </a:r>
            <a:r>
              <a:rPr lang="ja-JP" dirty="0">
                <a:latin typeface="MS PGothic"/>
                <a:ea typeface="MS PGothic"/>
                <a:cs typeface="+mn-lt"/>
              </a:rPr>
              <a:t>川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809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しれ     とこ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997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のぼり べつ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さっ    ぽろ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3501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あさひ かわ</a:t>
            </a: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5077" y="891267"/>
            <a:ext cx="745994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本州のいちばん北で、りんごの産地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ほんしゅう                                    きた                                         さんち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しても有名な県はどこですか？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ゆうめい          けん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青森県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岩手</a:t>
            </a:r>
            <a:r>
              <a:rPr lang="ja-JP" altLang="en-US">
                <a:latin typeface="MS PGothic"/>
                <a:ea typeface="MS PGothic"/>
                <a:cs typeface="+mn-lt"/>
              </a:rPr>
              <a:t>県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秋田県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山形</a:t>
            </a:r>
            <a:r>
              <a:rPr lang="ja-JP">
                <a:latin typeface="MS PGothic"/>
                <a:ea typeface="MS PGothic"/>
                <a:cs typeface="+mn-lt"/>
              </a:rPr>
              <a:t>県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29715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あお    もり    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いわ    て    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あき      た      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223" y="541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やま   が</a:t>
            </a:r>
            <a:r>
              <a:rPr lang="ja-JP" altLang="en-US" sz="1200" dirty="0" err="1">
                <a:ea typeface="ＭＳ Ｐゴシック"/>
                <a:cs typeface="Calibri"/>
              </a:rPr>
              <a:t>た  </a:t>
            </a:r>
            <a:r>
              <a:rPr lang="ja-JP" altLang="en-US" sz="1200" dirty="0">
                <a:ea typeface="ＭＳ Ｐゴシック"/>
                <a:cs typeface="Calibri"/>
              </a:rPr>
              <a:t>  けん</a:t>
            </a:r>
          </a:p>
        </p:txBody>
      </p:sp>
    </p:spTree>
    <p:extLst>
      <p:ext uri="{BB962C8B-B14F-4D97-AF65-F5344CB8AC3E}">
        <p14:creationId xmlns:p14="http://schemas.microsoft.com/office/powerpoint/2010/main" val="3361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1692" y="891267"/>
            <a:ext cx="757496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岩手県の平泉にある中尊寺という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お寺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いわて   けん        ひらいずみ                      ちゅうそんじ                             てら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は、何で有名ですか？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なに         ゆうめい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金印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金の</a:t>
            </a:r>
            <a:r>
              <a:rPr lang="ja-JP">
                <a:latin typeface="MS PGothic"/>
                <a:ea typeface="MS PGothic"/>
                <a:cs typeface="+mn-lt"/>
              </a:rPr>
              <a:t>大</a:t>
            </a:r>
            <a:r>
              <a:rPr lang="ja-JP" altLang="en-US">
                <a:latin typeface="MS PGothic"/>
                <a:ea typeface="MS PGothic"/>
                <a:cs typeface="+mn-lt"/>
              </a:rPr>
              <a:t>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金</a:t>
            </a:r>
            <a:r>
              <a:rPr lang="ja-JP" altLang="en-US">
                <a:latin typeface="MS PGothic"/>
                <a:ea typeface="MS PGothic"/>
                <a:cs typeface="+mn-lt"/>
              </a:rPr>
              <a:t>色堂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金</a:t>
            </a:r>
            <a:r>
              <a:rPr lang="ja-JP" dirty="0">
                <a:latin typeface="MS PGothic"/>
                <a:ea typeface="MS PGothic"/>
                <a:cs typeface="+mn-lt"/>
              </a:rPr>
              <a:t>の鳥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居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2699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きん    いん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きん                だい   ぶつ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734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こん   じき     どう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223" y="540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きん               とり      い</a:t>
            </a:r>
          </a:p>
        </p:txBody>
      </p:sp>
    </p:spTree>
    <p:extLst>
      <p:ext uri="{BB962C8B-B14F-4D97-AF65-F5344CB8AC3E}">
        <p14:creationId xmlns:p14="http://schemas.microsoft.com/office/powerpoint/2010/main" val="53314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9DB34765-766C-4795-9A6C-69E9419CF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18" y="3276241"/>
            <a:ext cx="2621531" cy="197329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4145" y="791333"/>
            <a:ext cx="814872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日光にある有名な滝は何と言いますか？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にっこう  　                   ゆうめい         たき        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袋田の滝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白糸の滝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那智</a:t>
            </a:r>
            <a:r>
              <a:rPr lang="ja-JP" altLang="en-US">
                <a:latin typeface="MS PGothic"/>
                <a:ea typeface="MS PGothic"/>
                <a:cs typeface="+mn-lt"/>
              </a:rPr>
              <a:t>の</a:t>
            </a:r>
            <a:r>
              <a:rPr lang="ja-JP">
                <a:latin typeface="MS PGothic"/>
                <a:ea typeface="MS PGothic"/>
                <a:cs typeface="+mn-lt"/>
              </a:rPr>
              <a:t>滝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華厳の</a:t>
            </a:r>
            <a:r>
              <a:rPr lang="ja-JP" dirty="0">
                <a:latin typeface="MS PGothic"/>
                <a:ea typeface="MS PGothic"/>
                <a:cs typeface="+mn-lt"/>
              </a:rPr>
              <a:t>滝  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 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4600" y="49582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47329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な</a:t>
            </a:r>
            <a:r>
              <a:rPr lang="ja-JP" altLang="en-US" sz="1200" dirty="0">
                <a:ea typeface="ＭＳ Ｐゴシック"/>
                <a:cs typeface="Calibri"/>
              </a:rPr>
              <a:t>         </a:t>
            </a:r>
            <a:r>
              <a:rPr lang="ja-JP" sz="1200" dirty="0">
                <a:ea typeface="ＭＳ Ｐゴシック"/>
                <a:cs typeface="Calibri"/>
              </a:rPr>
              <a:t>ち                 たき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0785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しら    いと               たき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07367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け</a:t>
            </a:r>
            <a:r>
              <a:rPr lang="ja-JP" altLang="en-US" sz="1200" dirty="0">
                <a:ea typeface="ＭＳ Ｐゴシック"/>
                <a:cs typeface="+mn-lt"/>
              </a:rPr>
              <a:t>      </a:t>
            </a:r>
            <a:r>
              <a:rPr lang="ja-JP" sz="1200" dirty="0">
                <a:ea typeface="ＭＳ Ｐゴシック"/>
                <a:cs typeface="+mn-lt"/>
              </a:rPr>
              <a:t>ごん               たき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34346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ふくろ   だ                 たき</a:t>
            </a:r>
          </a:p>
        </p:txBody>
      </p:sp>
    </p:spTree>
    <p:extLst>
      <p:ext uri="{BB962C8B-B14F-4D97-AF65-F5344CB8AC3E}">
        <p14:creationId xmlns:p14="http://schemas.microsoft.com/office/powerpoint/2010/main" val="281886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832EF4D1-62CD-444A-B0B2-56B599C02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55" y="3271478"/>
            <a:ext cx="2616679" cy="198281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9843" y="791333"/>
            <a:ext cx="725732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日光の東照宮にある有名な門は何と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にっこう  　        とうしょう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ぐう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ゆうめい         もん         なん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い</a:t>
            </a:r>
            <a:endParaRPr lang="ja-JP" sz="16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雷門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羅生門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朱</a:t>
            </a:r>
            <a:r>
              <a:rPr lang="ja-JP" altLang="en-US">
                <a:latin typeface="MS PGothic"/>
                <a:ea typeface="MS PGothic"/>
                <a:cs typeface="+mn-lt"/>
              </a:rPr>
              <a:t>雀門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陽明門</a:t>
            </a:r>
            <a:r>
              <a:rPr lang="ja-JP" dirty="0">
                <a:latin typeface="MS PGothic"/>
                <a:ea typeface="MS PGothic"/>
                <a:cs typeface="+mn-lt"/>
              </a:rPr>
              <a:t> 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 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49393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47329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 dirty="0">
                <a:ea typeface="ＭＳ Ｐゴシック"/>
                <a:cs typeface="Calibri"/>
              </a:rPr>
              <a:t>す</a:t>
            </a:r>
            <a:r>
              <a:rPr lang="ja-JP" altLang="en-US" sz="1200" dirty="0">
                <a:ea typeface="ＭＳ Ｐゴシック"/>
                <a:cs typeface="Calibri"/>
              </a:rPr>
              <a:t>      </a:t>
            </a:r>
            <a:r>
              <a:rPr lang="ja-JP" sz="1200">
                <a:ea typeface="ＭＳ Ｐゴシック"/>
                <a:cs typeface="Calibri"/>
              </a:rPr>
              <a:t>ざく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もん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0785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ら     しょう   もん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26221" y="54284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よう 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めい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もん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925579" y="34723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かみなりもん</a:t>
            </a:r>
          </a:p>
        </p:txBody>
      </p:sp>
    </p:spTree>
    <p:extLst>
      <p:ext uri="{BB962C8B-B14F-4D97-AF65-F5344CB8AC3E}">
        <p14:creationId xmlns:p14="http://schemas.microsoft.com/office/powerpoint/2010/main" val="345579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1692" y="891267"/>
            <a:ext cx="757496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日光の東照宮にある、三匹の動物の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にっこう            とうしょうぐう                             さんびき            どうぶつ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有名な彫刻は、何の動物ですか？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ゆうめい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ちょうこく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なん          どうぶつ         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サル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ネコ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鳥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龍</a:t>
            </a:r>
            <a:endParaRPr lang="ja-JP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501" y="29871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76176" y="47734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223" y="540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りゅう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161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日本でいちばん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西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にある都道府県は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にほん                                      にし                            とどうふけん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沖縄県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長崎県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大阪府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鹿</a:t>
            </a:r>
            <a:r>
              <a:rPr lang="ja-JP" altLang="en-US">
                <a:latin typeface="MS PGothic"/>
                <a:ea typeface="MS PGothic"/>
                <a:cs typeface="+mn-lt"/>
              </a:rPr>
              <a:t>児島</a:t>
            </a:r>
            <a:r>
              <a:rPr lang="ja-JP">
                <a:latin typeface="MS PGothic"/>
                <a:ea typeface="MS PGothic"/>
                <a:cs typeface="+mn-lt"/>
              </a:rPr>
              <a:t>県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7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おき   なわ   けん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おお   さか      ふ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か        ご     しま  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7171" y="41005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なが    さき  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88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54862" y="891267"/>
            <a:ext cx="702862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東京ディズニーランドは何県にあり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とうきょう                                                             なにけん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ますか？   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東京都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千</a:t>
            </a:r>
            <a:r>
              <a:rPr lang="ja-JP">
                <a:latin typeface="MS PGothic"/>
                <a:ea typeface="MS PGothic"/>
                <a:cs typeface="+mn-lt"/>
              </a:rPr>
              <a:t>葉県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埼</a:t>
            </a:r>
            <a:r>
              <a:rPr lang="ja-JP" altLang="en-US">
                <a:latin typeface="MS PGothic"/>
                <a:ea typeface="MS PGothic"/>
                <a:cs typeface="+mn-lt"/>
              </a:rPr>
              <a:t>玉</a:t>
            </a:r>
            <a:r>
              <a:rPr lang="ja-JP">
                <a:latin typeface="MS PGothic"/>
                <a:ea typeface="MS PGothic"/>
                <a:cs typeface="+mn-lt"/>
              </a:rPr>
              <a:t>県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神</a:t>
            </a:r>
            <a:r>
              <a:rPr lang="ja-JP" dirty="0">
                <a:latin typeface="MS PGothic"/>
                <a:ea typeface="MS PGothic"/>
                <a:cs typeface="+mn-lt"/>
              </a:rPr>
              <a:t>奈川県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36185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とう    きょう    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ち        ば  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さい     たま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796" y="54435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か       な      がわ   けん</a:t>
            </a:r>
          </a:p>
        </p:txBody>
      </p:sp>
    </p:spTree>
    <p:extLst>
      <p:ext uri="{BB962C8B-B14F-4D97-AF65-F5344CB8AC3E}">
        <p14:creationId xmlns:p14="http://schemas.microsoft.com/office/powerpoint/2010/main" val="113060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673" y="634413"/>
            <a:ext cx="7801784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東京ディズニーリゾートにあるテーマパーク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とうきょう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は、ディズニーランドともう一つは何ですか？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ひと  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EPCOT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ディズニーシー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ハリウッドスタジ</a:t>
            </a:r>
            <a:r>
              <a:rPr lang="ja-JP" dirty="0">
                <a:latin typeface="MS PGothic"/>
                <a:ea typeface="MS PGothic"/>
                <a:cs typeface="+mn-lt"/>
              </a:rPr>
              <a:t>オ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アニマルキン</a:t>
            </a:r>
            <a:r>
              <a:rPr lang="ja-JP" dirty="0">
                <a:latin typeface="MS PGothic"/>
                <a:ea typeface="MS PGothic"/>
                <a:cs typeface="+mn-lt"/>
              </a:rPr>
              <a:t>グダム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0057" y="36397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54862" y="891267"/>
            <a:ext cx="702862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成田空港は何県にありますか？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なりた      くうこう            なにけん</a:t>
            </a:r>
            <a:endParaRPr lang="ja-JP" altLang="en-US" sz="36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埼玉県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東京都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千葉県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神奈川県</a:t>
            </a:r>
            <a:endParaRPr lang="ja-JP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763" y="42838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40944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とう    きょう    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72343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ち        ば  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1798" y="34180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さい     たま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796" y="541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か       な      がわ   けん</a:t>
            </a:r>
          </a:p>
        </p:txBody>
      </p:sp>
    </p:spTree>
    <p:extLst>
      <p:ext uri="{BB962C8B-B14F-4D97-AF65-F5344CB8AC3E}">
        <p14:creationId xmlns:p14="http://schemas.microsoft.com/office/powerpoint/2010/main" val="39409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7598" y="891267"/>
            <a:ext cx="796315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富士山のふもとにある、山中湖や河口湖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ふじさん                                                             やまなかこ                かわぐちこ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などの湖は、何と呼ばれていますか？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みずうみ          なん         よ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富士五湖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富士四湖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富士</a:t>
            </a:r>
            <a:r>
              <a:rPr lang="ja-JP">
                <a:latin typeface="MS PGothic"/>
                <a:ea typeface="MS PGothic"/>
                <a:cs typeface="+mn-lt"/>
              </a:rPr>
              <a:t>六湖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富士</a:t>
            </a:r>
            <a:r>
              <a:rPr lang="ja-JP">
                <a:latin typeface="MS PGothic"/>
                <a:ea typeface="MS PGothic"/>
                <a:cs typeface="+mn-lt"/>
              </a:rPr>
              <a:t>七湖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714" y="29715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536" y="3433090"/>
            <a:ext cx="272882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ふ        じ        ご        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ふ        じ      </a:t>
            </a:r>
            <a:r>
              <a:rPr lang="ja-JP" altLang="en-US" sz="1200" dirty="0">
                <a:ea typeface="ＭＳ Ｐゴシック"/>
                <a:cs typeface="Calibri"/>
              </a:rPr>
              <a:t>よん</a:t>
            </a:r>
            <a:r>
              <a:rPr lang="ja-JP" sz="1200" dirty="0">
                <a:ea typeface="ＭＳ Ｐゴシック"/>
                <a:cs typeface="Calibri"/>
              </a:rPr>
              <a:t>     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ふ        じ       </a:t>
            </a:r>
            <a:r>
              <a:rPr lang="ja-JP" altLang="en-US" sz="1200">
                <a:ea typeface="ＭＳ Ｐゴシック"/>
                <a:cs typeface="Calibri"/>
              </a:rPr>
              <a:t>ろく  </a:t>
            </a:r>
            <a:r>
              <a:rPr lang="ja-JP" sz="1200">
                <a:ea typeface="ＭＳ Ｐゴシック"/>
                <a:cs typeface="Calibri"/>
              </a:rPr>
              <a:t>     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796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ふ        じ        </a:t>
            </a:r>
            <a:r>
              <a:rPr lang="ja-JP" altLang="en-US" sz="1200" dirty="0">
                <a:ea typeface="ＭＳ Ｐゴシック"/>
                <a:cs typeface="Calibri"/>
              </a:rPr>
              <a:t>なな</a:t>
            </a:r>
            <a:r>
              <a:rPr lang="ja-JP" sz="1200" dirty="0">
                <a:ea typeface="ＭＳ Ｐゴシック"/>
                <a:cs typeface="Calibri"/>
              </a:rPr>
              <a:t>     こ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21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868682" y="2898933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52933" y="1078173"/>
            <a:ext cx="8092255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>
                <a:latin typeface="MS PGothic"/>
                <a:ea typeface="MS PGothic"/>
                <a:cs typeface="+mj-lt"/>
              </a:rPr>
              <a:t>日本三名園の一つで、石川県</a:t>
            </a:r>
            <a:r>
              <a:rPr lang="ja-JP" sz="3600">
                <a:latin typeface="MS PGothic"/>
                <a:ea typeface="MS PGothic"/>
                <a:cs typeface="+mj-lt"/>
              </a:rPr>
              <a:t>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金沢に</a:t>
            </a:r>
            <a:endParaRPr lang="ja-JP" altLang="en-US" sz="3600">
              <a:latin typeface="MS PGothic"/>
              <a:ea typeface="MS PGothic"/>
              <a:cs typeface="Calibri"/>
            </a:endParaRPr>
          </a:p>
          <a:p>
            <a:r>
              <a:rPr lang="ja-JP" altLang="en-US" sz="1600">
                <a:latin typeface="MS PGothic"/>
                <a:ea typeface="MS PGothic"/>
                <a:cs typeface="Calibri"/>
              </a:rPr>
              <a:t>  にほん      さんめいえん          ひと                      いしかわけん           かなざわ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r>
              <a:rPr lang="ja-JP" altLang="en-US" sz="3600">
                <a:latin typeface="MS PGothic"/>
                <a:ea typeface="MS PGothic"/>
                <a:cs typeface="+mj-lt"/>
              </a:rPr>
              <a:t>ある庭園はどれですか？</a:t>
            </a:r>
            <a:endParaRPr lang="ja-JP" altLang="en-US" sz="3600">
              <a:ea typeface="+mj-lt"/>
              <a:cs typeface="+mj-lt"/>
            </a:endParaRPr>
          </a:p>
          <a:p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ていえん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7034597" y="29018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280FD97-A837-478B-94EA-1587D03D9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272" y="3622327"/>
            <a:ext cx="7322620" cy="170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2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634413"/>
            <a:ext cx="7867401" cy="2226689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北アルプスの穂高岳のふもとにある、山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きた                                      ほだかだけ                                                       やま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の景色が美しい観光地はどこですか？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       けしき　　　  　　うつく                かんこうち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上高地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日光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箱根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尾瀬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29971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99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かみ   こう      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はこ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ね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お  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ぜ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597" y="41386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にっ     こう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355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86228" y="634413"/>
            <a:ext cx="6967993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バスやロープウェイなどで、立山を通り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        たてやま        とお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ながら、長野県と富山県の間をむすぶ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    ながの   けん          とやま    けん        あいだ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観光ルートは何ですか？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かんこう                                なん</a:t>
            </a:r>
            <a:endParaRPr lang="ja-JP" sz="14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2949" y="3140160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立山黒部アルペンルート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立山黒部スカイライン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立山黒部アルペンライン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立山黒部スカイルート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427029" y="31288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020758" y="36110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たて    やま    くろ      べ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020758" y="42573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たて    やま    くろ      べ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020758" y="48960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たて    やま    くろ      べ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020758" y="556118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たて    やま    くろ      べ</a:t>
            </a: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三重県にある、大きくて有名な神社は、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みえけん                                  おお                   ゆうめい          じんじゃ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何という神社ですか？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             じんじゃ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東照宮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明治神宮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勢</a:t>
            </a:r>
            <a:r>
              <a:rPr lang="ja-JP" dirty="0">
                <a:latin typeface="MS PGothic"/>
                <a:ea typeface="MS PGothic"/>
                <a:cs typeface="+mn-lt"/>
              </a:rPr>
              <a:t>神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宮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平</a:t>
            </a:r>
            <a:r>
              <a:rPr lang="ja-JP" dirty="0">
                <a:latin typeface="MS PGothic"/>
                <a:ea typeface="MS PGothic"/>
                <a:cs typeface="+mn-lt"/>
              </a:rPr>
              <a:t>安神宮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646" y="432326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485" y="35007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とう    しょう    ぐう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485" y="41773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めい      じ      じん     ぐう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485" y="54561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へい   あん    じん     ぐう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4367" y="48059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い       </a:t>
            </a:r>
            <a:r>
              <a:rPr lang="ja-JP" altLang="en-US" sz="1200" dirty="0">
                <a:ea typeface="ＭＳ Ｐゴシック"/>
                <a:cs typeface="Calibri"/>
              </a:rPr>
              <a:t>せ</a:t>
            </a:r>
            <a:r>
              <a:rPr lang="ja-JP" sz="1200" dirty="0">
                <a:ea typeface="ＭＳ Ｐゴシック"/>
                <a:cs typeface="Calibri"/>
              </a:rPr>
              <a:t>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じん     ぐう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584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奈良公園にいる、国の天然記念物に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なら        こうえん                           くに           てんねん     きねんぶつ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なっている動物はどれですか？ 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どうぶつ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シカ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クマ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ウ</a:t>
            </a:r>
            <a:r>
              <a:rPr lang="ja-JP">
                <a:latin typeface="MS PGothic"/>
                <a:ea typeface="MS PGothic"/>
                <a:cs typeface="+mn-lt"/>
              </a:rPr>
              <a:t>マ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ウシ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3" y="29773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6C966C14-E0F7-4CCF-B0A5-23EC4FB39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94" y="2981250"/>
            <a:ext cx="2037202" cy="266685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9843" y="791333"/>
            <a:ext cx="725732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奈良の大仏があるお寺は、何と言い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なら              だいぶつ                             てら              なん        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ますか？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金閣寺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法隆寺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清</a:t>
            </a:r>
            <a:r>
              <a:rPr lang="ja-JP" altLang="en-US">
                <a:latin typeface="MS PGothic"/>
                <a:ea typeface="MS PGothic"/>
                <a:cs typeface="+mn-lt"/>
              </a:rPr>
              <a:t>水</a:t>
            </a:r>
            <a:r>
              <a:rPr lang="ja-JP">
                <a:latin typeface="MS PGothic"/>
                <a:ea typeface="MS PGothic"/>
                <a:cs typeface="+mn-lt"/>
              </a:rPr>
              <a:t>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東大寺 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 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4600" y="49676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47329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きよ  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みず</a:t>
            </a:r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でら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0785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ほう   りゅう</a:t>
            </a:r>
            <a:r>
              <a:rPr lang="ja-JP" sz="1200">
                <a:ea typeface="ＭＳ Ｐゴシック"/>
                <a:cs typeface="+mn-lt"/>
              </a:rPr>
              <a:t>    じ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とう     だい     じ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1900" y="34585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きん     かく      じ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538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日本でいちばん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南</a:t>
            </a:r>
            <a:r>
              <a:rPr lang="ja-JP" sz="3600">
                <a:latin typeface="MS PGothic"/>
                <a:ea typeface="MS PGothic"/>
                <a:cs typeface="+mj-lt"/>
              </a:rPr>
              <a:t>にある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島</a:t>
            </a:r>
            <a:r>
              <a:rPr lang="ja-JP" sz="3600">
                <a:latin typeface="MS PGothic"/>
                <a:ea typeface="MS PGothic"/>
                <a:cs typeface="+mj-lt"/>
              </a:rPr>
              <a:t>はどこで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                        みなみ                    しま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屋久島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南</a:t>
            </a:r>
            <a:r>
              <a:rPr lang="ja-JP">
                <a:latin typeface="MS PGothic"/>
                <a:ea typeface="MS PGothic"/>
                <a:cs typeface="+mn-lt"/>
              </a:rPr>
              <a:t>鳥</a:t>
            </a:r>
            <a:r>
              <a:rPr lang="ja-JP" altLang="en-US">
                <a:latin typeface="MS PGothic"/>
                <a:ea typeface="MS PGothic"/>
                <a:cs typeface="+mn-lt"/>
              </a:rPr>
              <a:t>島</a:t>
            </a:r>
            <a:endParaRPr 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沖縄本島</a:t>
            </a:r>
            <a:endParaRPr 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沖</a:t>
            </a:r>
            <a:r>
              <a:rPr lang="ja-JP">
                <a:latin typeface="MS PGothic"/>
                <a:ea typeface="MS PGothic"/>
                <a:cs typeface="+mn-lt"/>
              </a:rPr>
              <a:t>ノ鳥島</a:t>
            </a:r>
            <a:endParaRPr lang="en-US">
              <a:latin typeface="Calibri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9424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や        く       しま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おき    なわ    ほん    とう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おき    の    とり     しま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7171" y="40911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みなみ  とり      しま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32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>
            <a:extLst>
              <a:ext uri="{FF2B5EF4-FFF2-40B4-BE49-F238E27FC236}">
                <a16:creationId xmlns:a16="http://schemas.microsoft.com/office/drawing/2014/main" id="{924BFEA2-2FDC-4227-AECF-6FF688BF9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11" y="3265929"/>
            <a:ext cx="2657026" cy="1989776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金閣寺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東大寺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法隆寺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唐招提寺</a:t>
            </a:r>
            <a:r>
              <a:rPr lang="ja-JP" dirty="0">
                <a:latin typeface="MS PGothic"/>
                <a:ea typeface="MS PGothic"/>
                <a:cs typeface="+mn-lt"/>
              </a:rPr>
              <a:t>  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 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42981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54546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とう     しょう  だい      じ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3680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ほう   りゅう</a:t>
            </a:r>
            <a:r>
              <a:rPr lang="ja-JP" sz="1200">
                <a:ea typeface="ＭＳ Ｐゴシック"/>
                <a:cs typeface="+mn-lt"/>
              </a:rPr>
              <a:t>    じ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40861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とう     だい     じ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1900" y="34585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きん     かく      じ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6" name="タイトル 3">
            <a:extLst>
              <a:ext uri="{FF2B5EF4-FFF2-40B4-BE49-F238E27FC236}">
                <a16:creationId xmlns:a16="http://schemas.microsoft.com/office/drawing/2014/main" id="{CC55255E-9C76-4326-9C34-5E7096150593}"/>
              </a:ext>
            </a:extLst>
          </p:cNvPr>
          <p:cNvSpPr txBox="1">
            <a:spLocks/>
          </p:cNvSpPr>
          <p:nvPr/>
        </p:nvSpPr>
        <p:spPr>
          <a:xfrm>
            <a:off x="640918" y="634413"/>
            <a:ext cx="7869855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世界で最も古い木造建築（木でできた建物）</a:t>
            </a:r>
            <a:endParaRPr lang="en-US" altLang="ja-JP" dirty="0"/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せ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かい          もっと       ふる          もくぞう     けんちく        き                              たてもの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といわれる奈良のお寺は、何と言いますか？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なら                      てら               なん        い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99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中洲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祇園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新世界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歌舞伎町</a:t>
            </a:r>
            <a:r>
              <a:rPr lang="en-US" altLang="ja-JP" dirty="0">
                <a:latin typeface="MS PGothic"/>
                <a:ea typeface="+mn-lt"/>
                <a:cs typeface="+mn-lt"/>
              </a:rPr>
              <a:t/>
            </a:r>
            <a:br>
              <a:rPr lang="en-US" altLang="ja-JP" dirty="0">
                <a:latin typeface="MS PGothic"/>
                <a:ea typeface="+mn-lt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437" y="36649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87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なか    す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113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ぎ       おん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3901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        ぶ         き    ちょう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1825" y="47399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しん      せ      かい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444274" y="891267"/>
            <a:ext cx="8151120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京都の代表的な繁華街で、</a:t>
            </a:r>
            <a:r>
              <a:rPr lang="ja-JP" sz="3600">
                <a:latin typeface="MS PGothic"/>
                <a:ea typeface="MS PGothic"/>
                <a:cs typeface="+mj-lt"/>
              </a:rPr>
              <a:t>高級な料亭が</a:t>
            </a:r>
            <a:endParaRPr lang="en-US" altLang="ja-JP">
              <a:latin typeface="ＭＳ Ｐゴシック"/>
              <a:ea typeface="ＭＳ Ｐゴシック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きょうと            だいひょうてき          はんかがい                こうきゅう         りょうてい</a:t>
            </a:r>
            <a:endParaRPr lang="en-US" altLang="ja-JP">
              <a:latin typeface="ＭＳ Ｐゴシック"/>
              <a:ea typeface="ＭＳ Ｐゴシック"/>
              <a:cs typeface="+mj-lt"/>
            </a:endParaRPr>
          </a:p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たくさんあるところは何と言いますか？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なん         い</a:t>
            </a:r>
            <a:endParaRPr lang="en-US" altLang="ja-JP">
              <a:latin typeface="MS PGothic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37757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3357" y="891267"/>
            <a:ext cx="820631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大阪の新世界にある、高さ100mの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タワー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おおさか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しんせかい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       たか        ひゃく</a:t>
            </a:r>
          </a:p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は何ですか？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通天閣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阪神タワー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大阪タワー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な</a:t>
            </a:r>
            <a:r>
              <a:rPr lang="ja-JP" dirty="0">
                <a:latin typeface="MS PGothic"/>
                <a:ea typeface="MS PGothic"/>
                <a:cs typeface="+mn-lt"/>
              </a:rPr>
              <a:t>んば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パークス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29966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217" y="34554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つう    てん    かく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217" y="4759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おお    さか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217" y="41072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はん    しん</a:t>
            </a:r>
            <a:endParaRPr lang="en-US" alt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950" y="891267"/>
            <a:ext cx="763181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大阪にあるテーマパークは、次のうち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おおさか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つぎ</a:t>
            </a:r>
          </a:p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どれ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シー</a:t>
            </a:r>
            <a:r>
              <a:rPr lang="ja-JP">
                <a:latin typeface="MS PGothic"/>
                <a:ea typeface="MS PGothic"/>
                <a:cs typeface="+mn-lt"/>
              </a:rPr>
              <a:t>ワー</a:t>
            </a:r>
            <a:r>
              <a:rPr lang="ja-JP" altLang="en-US">
                <a:latin typeface="MS PGothic"/>
                <a:ea typeface="MS PGothic"/>
                <a:cs typeface="+mn-lt"/>
              </a:rPr>
              <a:t>ルド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スペース</a:t>
            </a:r>
            <a:r>
              <a:rPr lang="ja-JP">
                <a:latin typeface="MS PGothic"/>
                <a:ea typeface="MS PGothic"/>
                <a:cs typeface="+mn-lt"/>
              </a:rPr>
              <a:t>ワールド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ハリウッドスタジオ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ユニバーサルスタ</a:t>
            </a:r>
            <a:r>
              <a:rPr lang="ja-JP" dirty="0">
                <a:latin typeface="MS PGothic"/>
                <a:ea typeface="MS PGothic"/>
                <a:cs typeface="+mn-lt"/>
              </a:rPr>
              <a:t>ジオ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49587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657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桜島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</a:t>
            </a:r>
            <a:r>
              <a:rPr lang="ja-JP" altLang="en-US">
                <a:latin typeface="MS PGothic"/>
                <a:ea typeface="MS PGothic"/>
                <a:cs typeface="+mn-lt"/>
              </a:rPr>
              <a:t>阿蘇</a:t>
            </a:r>
            <a:r>
              <a:rPr lang="ja-JP">
                <a:latin typeface="MS PGothic"/>
                <a:ea typeface="MS PGothic"/>
                <a:cs typeface="+mn-lt"/>
              </a:rPr>
              <a:t>山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雲仙岳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由布岳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10" y="36177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87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さくら  じま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113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あ        そ       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3901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ゆ       ふ     だけ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1825" y="47399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うん    ぜん    だけ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670839" y="891267"/>
            <a:ext cx="7804031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熊本県にある火山で、とても大きなカル</a:t>
            </a:r>
            <a:endParaRPr lang="en-US" altLang="ja-JP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 くまもとけん                          かざん                                 おお</a:t>
            </a:r>
            <a:endParaRPr lang="ja-JP" altLang="en-US" sz="36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デラで有名なのは、何という山ですか？</a:t>
            </a:r>
            <a:endParaRPr lang="ja-JP" altLang="en-US" sz="3600" dirty="0">
              <a:ea typeface="+mj-lt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ゆうめい                            なん                  やま</a:t>
            </a:r>
            <a:endParaRPr lang="en-US" altLang="ja-JP" dirty="0">
              <a:latin typeface="MS PGothic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12903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グラバー園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港の見える丘公園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ハウス</a:t>
            </a:r>
            <a:r>
              <a:rPr lang="ja-JP">
                <a:latin typeface="MS PGothic"/>
                <a:ea typeface="MS PGothic"/>
                <a:cs typeface="+mn-lt"/>
              </a:rPr>
              <a:t>テ</a:t>
            </a:r>
            <a:r>
              <a:rPr lang="ja-JP" altLang="en-US">
                <a:latin typeface="MS PGothic"/>
                <a:ea typeface="MS PGothic"/>
                <a:cs typeface="+mn-lt"/>
              </a:rPr>
              <a:t>ンボス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出</a:t>
            </a:r>
            <a:r>
              <a:rPr lang="ja-JP" dirty="0">
                <a:latin typeface="MS PGothic"/>
                <a:ea typeface="MS PGothic"/>
                <a:cs typeface="+mn-lt"/>
              </a:rPr>
              <a:t>島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10" y="29816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87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えん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4006" y="4111331"/>
            <a:ext cx="352115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みなと              み                          おか      こうえん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3595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で       じま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820446" y="891267"/>
            <a:ext cx="7504817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長崎にある、西洋風のたてものがある</a:t>
            </a: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ながさき                             せいようふう</a:t>
            </a:r>
            <a:endParaRPr lang="ja-JP" altLang="en-US" sz="3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公園は、何と言いますか？    </a:t>
            </a:r>
            <a:endParaRPr lang="ja-JP" sz="3600">
              <a:ea typeface="+mj-lt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 こうえん               なん         い</a:t>
            </a:r>
            <a:endParaRPr lang="en-US" altLang="ja-JP">
              <a:latin typeface="MS PGothic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07382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929795"/>
            <a:ext cx="811084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沖縄の那覇の中心で、おみやげ屋などが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おきなわ            なは             ちゅうしん                                           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たくさんある通りは何という名前ですか？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とお               なん                   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なまえ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国際通り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琉球通り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シーサー通り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うちなー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通り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07" y="29984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6225" y="41531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りゅう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きゅう</a:t>
            </a:r>
            <a:r>
              <a:rPr lang="ja-JP" altLang="en-US" sz="1200" dirty="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どお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131" y="47719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    </a:t>
            </a:r>
            <a:r>
              <a:rPr lang="ja-JP" sz="1200" dirty="0">
                <a:ea typeface="ＭＳ Ｐゴシック"/>
                <a:cs typeface="Calibri"/>
              </a:rPr>
              <a:t>   どお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237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</a:t>
            </a:r>
            <a:r>
              <a:rPr lang="ja-JP" altLang="en-US" sz="1200" dirty="0" err="1">
                <a:ea typeface="ＭＳ Ｐゴシック"/>
                <a:cs typeface="Calibri"/>
              </a:rPr>
              <a:t>どお</a:t>
            </a:r>
            <a:endParaRPr 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34884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こく      さい</a:t>
            </a:r>
            <a:r>
              <a:rPr lang="ja-JP" sz="1200" dirty="0">
                <a:ea typeface="ＭＳ Ｐゴシック"/>
                <a:cs typeface="Calibri"/>
              </a:rPr>
              <a:t>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どお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353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478" y="929795"/>
            <a:ext cx="752438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沖縄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にある、日本一大きな水族館は、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おきなわ                             にほん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いち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おお                 すいぞくかん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何と言いますか？ 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美ら海水族館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海遊館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シーワールド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臨海</a:t>
            </a:r>
            <a:r>
              <a:rPr lang="ja-JP" dirty="0">
                <a:latin typeface="MS PGothic"/>
                <a:ea typeface="MS PGothic"/>
                <a:cs typeface="+mn-lt"/>
              </a:rPr>
              <a:t>水族園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07" y="29984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6225" y="41154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かい</a:t>
            </a:r>
            <a:r>
              <a:rPr lang="ja-JP" altLang="en-US" sz="1200" dirty="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ゆう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か</a:t>
            </a:r>
            <a:r>
              <a:rPr lang="ja-JP" altLang="en-US" sz="1200" dirty="0">
                <a:ea typeface="ＭＳ Ｐゴシック"/>
                <a:cs typeface="+mn-lt"/>
              </a:rPr>
              <a:t>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237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りん    かい   すい   ぞく     えん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34507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ちゅ             うみ   すい    ぞく     かん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194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9107" y="929795"/>
            <a:ext cx="776375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日本の国土のうち、山地が占める割合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  こくど                               さんち              し                わりあい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はどのぐらいですか？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約</a:t>
            </a:r>
            <a:r>
              <a:rPr lang="en-US" altLang="ja-JP">
                <a:latin typeface="MS PGothic"/>
                <a:ea typeface="+mn-lt"/>
                <a:cs typeface="+mn-lt"/>
              </a:rPr>
              <a:t>50％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約</a:t>
            </a:r>
            <a:r>
              <a:rPr lang="en-US" altLang="ja-JP">
                <a:latin typeface="MS PGothic"/>
                <a:ea typeface="+mn-lt"/>
                <a:cs typeface="+mn-lt"/>
              </a:rPr>
              <a:t>60</a:t>
            </a:r>
            <a:r>
              <a:rPr lang="en-US">
                <a:latin typeface="MS PGothic"/>
                <a:ea typeface="MS PGothic"/>
                <a:cs typeface="+mn-lt"/>
              </a:rPr>
              <a:t>％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約</a:t>
            </a:r>
            <a:r>
              <a:rPr lang="en-US" altLang="ja-JP">
                <a:latin typeface="MS PGothic"/>
                <a:ea typeface="+mn-lt"/>
                <a:cs typeface="+mn-lt"/>
              </a:rPr>
              <a:t>70</a:t>
            </a:r>
            <a:r>
              <a:rPr lang="en-US">
                <a:latin typeface="MS PGothic"/>
                <a:ea typeface="MS PGothic"/>
                <a:cs typeface="+mn-lt"/>
              </a:rPr>
              <a:t>％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約</a:t>
            </a:r>
            <a:r>
              <a:rPr lang="en-US" altLang="ja-JP">
                <a:latin typeface="MS PGothic"/>
                <a:ea typeface="+mn-lt"/>
                <a:cs typeface="+mn-lt"/>
              </a:rPr>
              <a:t>80</a:t>
            </a:r>
            <a:r>
              <a:rPr lang="en-US">
                <a:latin typeface="MS PGothic"/>
                <a:ea typeface="MS PGothic"/>
                <a:cs typeface="+mn-lt"/>
              </a:rPr>
              <a:t>％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07" y="43124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6225" y="41154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や</a:t>
            </a:r>
            <a:r>
              <a:rPr lang="ja-JP" altLang="en-US" sz="1200">
                <a:ea typeface="ＭＳ Ｐゴシック"/>
                <a:cs typeface="+mn-lt"/>
              </a:rPr>
              <a:t>く </a:t>
            </a:r>
            <a:r>
              <a:rPr lang="ja-JP" sz="1200">
                <a:ea typeface="ＭＳ Ｐゴシック"/>
                <a:cs typeface="+mn-lt"/>
              </a:rPr>
              <a:t> ろくじゅう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048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やく </a:t>
            </a:r>
            <a:r>
              <a:rPr lang="ja-JP" altLang="en-US" sz="1200" dirty="0">
                <a:ea typeface="ＭＳ Ｐゴシック"/>
                <a:cs typeface="Calibri"/>
              </a:rPr>
              <a:t> はち</a:t>
            </a:r>
            <a:r>
              <a:rPr lang="ja-JP" sz="1200" dirty="0">
                <a:ea typeface="ＭＳ Ｐゴシック"/>
                <a:cs typeface="Calibri"/>
              </a:rPr>
              <a:t>じゅう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34507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やく   ごじゅう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BE51BA-A8FF-4689-BB3E-48CCFA01070E}"/>
              </a:ext>
            </a:extLst>
          </p:cNvPr>
          <p:cNvSpPr txBox="1"/>
          <p:nvPr/>
        </p:nvSpPr>
        <p:spPr>
          <a:xfrm>
            <a:off x="3326225" y="47541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や</a:t>
            </a:r>
            <a:r>
              <a:rPr lang="ja-JP" altLang="en-US" sz="1200">
                <a:ea typeface="ＭＳ Ｐゴシック"/>
                <a:cs typeface="+mn-lt"/>
              </a:rPr>
              <a:t>く </a:t>
            </a:r>
            <a:r>
              <a:rPr lang="ja-JP" sz="1200">
                <a:ea typeface="ＭＳ Ｐゴシック"/>
                <a:cs typeface="+mn-lt"/>
              </a:rPr>
              <a:t> ななじゅう</a:t>
            </a:r>
          </a:p>
        </p:txBody>
      </p:sp>
    </p:spTree>
    <p:extLst>
      <p:ext uri="{BB962C8B-B14F-4D97-AF65-F5344CB8AC3E}">
        <p14:creationId xmlns:p14="http://schemas.microsoft.com/office/powerpoint/2010/main" val="87515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9107" y="929795"/>
            <a:ext cx="776375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日本で最も高いところにある湖は、どれ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もっと       たか                                            みずうみ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ですか？   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中禅寺湖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阿寒湖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山中湖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榛名湖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07" y="29915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6225" y="41154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あ      かん      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33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はる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 dirty="0">
                <a:ea typeface="ＭＳ Ｐゴシック"/>
                <a:cs typeface="Calibri"/>
              </a:rPr>
              <a:t>な         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34507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ちゅう ぜん     じ         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BE51BA-A8FF-4689-BB3E-48CCFA01070E}"/>
              </a:ext>
            </a:extLst>
          </p:cNvPr>
          <p:cNvSpPr txBox="1"/>
          <p:nvPr/>
        </p:nvSpPr>
        <p:spPr>
          <a:xfrm>
            <a:off x="3326225" y="47824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やま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なか</a:t>
            </a:r>
            <a:r>
              <a:rPr lang="ja-JP" altLang="en-US" sz="120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こ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714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日本でいちばん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東</a:t>
            </a:r>
            <a:r>
              <a:rPr lang="ja-JP" sz="3600">
                <a:latin typeface="MS PGothic"/>
                <a:ea typeface="MS PGothic"/>
                <a:cs typeface="+mj-lt"/>
              </a:rPr>
              <a:t>にある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島</a:t>
            </a:r>
            <a:r>
              <a:rPr lang="ja-JP" sz="3600">
                <a:latin typeface="MS PGothic"/>
                <a:ea typeface="MS PGothic"/>
                <a:cs typeface="+mj-lt"/>
              </a:rPr>
              <a:t>はどこで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                        ひがし                    しま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父島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沖</a:t>
            </a:r>
            <a:r>
              <a:rPr lang="ja-JP" altLang="en-US">
                <a:latin typeface="MS PGothic"/>
                <a:ea typeface="MS PGothic"/>
                <a:cs typeface="+mn-lt"/>
              </a:rPr>
              <a:t>ノ</a:t>
            </a:r>
            <a:r>
              <a:rPr lang="ja-JP">
                <a:latin typeface="MS PGothic"/>
                <a:ea typeface="MS PGothic"/>
                <a:cs typeface="+mn-lt"/>
              </a:rPr>
              <a:t>鳥島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南鳥島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母</a:t>
            </a:r>
            <a:r>
              <a:rPr lang="ja-JP">
                <a:latin typeface="MS PGothic"/>
                <a:ea typeface="MS PGothic"/>
                <a:cs typeface="+mn-lt"/>
              </a:rPr>
              <a:t>島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2770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740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ちち    じま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7420" y="54521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はは</a:t>
            </a:r>
            <a:r>
              <a:rPr lang="ja-JP" sz="1200">
                <a:ea typeface="ＭＳ Ｐゴシック"/>
                <a:cs typeface="Calibri"/>
              </a:rPr>
              <a:t>    じま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41177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おき    の    とり     しま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69663" y="4775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みなみ  とり      しま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65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61616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日本で、富士山のつぎに、二番目に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にほん                 ふじさん                                             にばんめ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高い山は、どこですか？   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たか        やま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八ヶ岳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穂高岳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槍ヶ岳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北岳（白根山）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99" y="49605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106" y="34740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やつ    が     たけ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77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やり     が    たけ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4294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きた    だけ           しら      ね       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6" y="41380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ほ     たか    だけ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61616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日本でいちばん高い山、富士山の高さ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にほん                                      たか        やま         ふじさん       　　　 たか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は、何メートルですか？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 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１７７６ 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２７７６ 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３</a:t>
            </a:r>
            <a:r>
              <a:rPr lang="ja-JP">
                <a:latin typeface="MS PGothic"/>
                <a:ea typeface="MS PGothic"/>
                <a:cs typeface="+mn-lt"/>
              </a:rPr>
              <a:t>７７６ ｍ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 ４</a:t>
            </a:r>
            <a:r>
              <a:rPr lang="ja-JP" altLang="en-US">
                <a:latin typeface="MS PGothic"/>
                <a:ea typeface="MS PGothic"/>
                <a:cs typeface="+mn-lt"/>
              </a:rPr>
              <a:t>７７６ ｍ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123" y="43046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38434" y="3433091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100">
                <a:ea typeface="ＭＳ Ｐゴシック"/>
                <a:cs typeface="Calibri"/>
              </a:rPr>
              <a:t>せんななひゃくななじゅうろく</a:t>
            </a:r>
            <a:endParaRPr lang="ja-JP" altLang="en-US" sz="11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6575D4-765F-4956-A373-F79DD7F9F5B3}"/>
              </a:ext>
            </a:extLst>
          </p:cNvPr>
          <p:cNvSpPr txBox="1"/>
          <p:nvPr/>
        </p:nvSpPr>
        <p:spPr>
          <a:xfrm>
            <a:off x="3250926" y="4045189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にせんななひゃくななじゅうろく</a:t>
            </a:r>
            <a:endParaRPr lang="ja-JP" altLang="en-US" sz="10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250926" y="4723044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さんぜんななひゃくななじゅうろく</a:t>
            </a:r>
            <a:endParaRPr lang="ja-JP" altLang="en-US" sz="1000" dirty="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250926" y="5369320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よんせんななひゃくななじゅうろく</a:t>
            </a:r>
            <a:endParaRPr lang="ja-JP" altLang="en-US" sz="10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2749" y="891267"/>
            <a:ext cx="799091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日本でいちばん長い川は、どれですか？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にほん                                     なが        かわ</a:t>
            </a:r>
            <a:endParaRPr lang="ja-JP" altLang="en-US" sz="3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信濃川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利</a:t>
            </a:r>
            <a:r>
              <a:rPr lang="ja-JP">
                <a:latin typeface="MS PGothic"/>
                <a:ea typeface="MS PGothic"/>
                <a:cs typeface="+mn-lt"/>
              </a:rPr>
              <a:t>根川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石狩川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隅田川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30022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9398" y="34646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しなの        がわ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9398" y="47682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いし    かり     がわ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3822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すみ     だ       がわ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9398" y="41035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と        ね      がわ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803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2749" y="891267"/>
            <a:ext cx="799091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日本でいちばん広い湖は、どれですか？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にほん                                     ひろ      みずうみ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琵琶湖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芦ノ湖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猪</a:t>
            </a:r>
            <a:r>
              <a:rPr lang="ja-JP">
                <a:latin typeface="MS PGothic"/>
                <a:ea typeface="MS PGothic"/>
                <a:cs typeface="+mn-lt"/>
              </a:rPr>
              <a:t>苗</a:t>
            </a:r>
            <a:r>
              <a:rPr lang="ja-JP" altLang="en-US">
                <a:latin typeface="MS PGothic"/>
                <a:ea typeface="MS PGothic"/>
                <a:cs typeface="+mn-lt"/>
              </a:rPr>
              <a:t>代湖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サロマ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湖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891" y="30055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106" y="34552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び        わ         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5878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い     なわ     しろ      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4105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6" y="40941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あし   の       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627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8189</Words>
  <Application>Microsoft Office PowerPoint</Application>
  <PresentationFormat>画面に合わせる (4:3)</PresentationFormat>
  <Paragraphs>420</Paragraphs>
  <Slides>49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49</vt:i4>
      </vt:variant>
    </vt:vector>
  </HeadingPairs>
  <TitlesOfParts>
    <vt:vector size="61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日本でいちばん北にある都道府県は   にほん                                      きた                           とどうふけん どこですか？</vt:lpstr>
      <vt:lpstr>日本でいちばん西にある都道府県は   にほん                                      にし                            とどうふけん どこですか？</vt:lpstr>
      <vt:lpstr>日本でいちばん南にある島はどこで   にほん                                     みなみ                    しま すか？</vt:lpstr>
      <vt:lpstr>日本でいちばん東にある島はどこで   にほん                                     ひがし                    しま すか？</vt:lpstr>
      <vt:lpstr>日本で、富士山のつぎに、二番目に     にほん                 ふじさん                                             にばんめ 高い山は、どこですか？      たか        やま</vt:lpstr>
      <vt:lpstr>日本でいちばん高い山、富士山の高さ    にほん                                      たか        やま         ふじさん       　　　 たか は、何メートルですか？               なん</vt:lpstr>
      <vt:lpstr>日本でいちばん長い川は、どれですか？     にほん                                     なが        かわ</vt:lpstr>
      <vt:lpstr>日本でいちばん広い湖は、どれですか？     にほん                                     ひろ      みずうみ</vt:lpstr>
      <vt:lpstr>日本の都道府県は、全部でいくつ    にほん              とどうふけん                       ぜんぶ ありますか？</vt:lpstr>
      <vt:lpstr>九州には、県がいくつありますか？ きゅうしゅう                    けん （沖縄はのぞく）      おきなわ</vt:lpstr>
      <vt:lpstr>静岡県、愛知県、三重県あたりの地方を、   しずおか けん        あいち けん             みえ けん                                   ちほう 何と呼びますか？  なん        よ</vt:lpstr>
      <vt:lpstr>山梨県、長野県、新潟県の３つを合わせ   やまなし けん          ながの けん        にいがた けん         みっ              あ て、何と呼びますか？              なん        よ</vt:lpstr>
      <vt:lpstr>島根県、鳥取県のあたりの地方を、何と   しまね けん            とっとり けん                                        ちほう               なん 呼びますか？   よ</vt:lpstr>
      <vt:lpstr>日本でいちばん人口が多い都道府県は   にほん                                        じんこう                              とどうふけん どこですか？</vt:lpstr>
      <vt:lpstr>日本の都道府県のうち、面積がいちばん    にほん                とどうふけん                               めんせき 小さい県はどこですか？  ちい              けん</vt:lpstr>
      <vt:lpstr>横浜市は何県にありますか？   よこはまし               なにけん</vt:lpstr>
      <vt:lpstr>神戸市は何県にありますか？      こうべし               なにけん</vt:lpstr>
      <vt:lpstr>日本の南にある小笠原諸島は、何県   にほん          みなみ                      おがさわら       しょとう                なにけん ですか？</vt:lpstr>
      <vt:lpstr>東京、大阪、名古屋、京都を、西から東に   とうきょう        おおさか            なごや               きょうと             にし              ひがし ならべると、正しい順番はどれですか？                                       ただ              じゅんばん</vt:lpstr>
      <vt:lpstr>「日本三景」の一つで、宮城県にあり、      　にほん    さんけい              ひと                       みやぎ   けん 小さな島がたくさんある景色で有名な  ちい               しま                                                  けしき           ゆうめい ところはどこですか？</vt:lpstr>
      <vt:lpstr>「日本三景」の一つで、広島県にあり、      にほん   さんけい            ひと                 ひろしま けん 世界遺産の神社がある島はどこですか？   せかい    いさん          じんじゃ                    しま</vt:lpstr>
      <vt:lpstr>次のうち、日本三景ではないものはどれ  つぎ                           にほん   さんけい ですか？</vt:lpstr>
      <vt:lpstr>北海道の東にある世界遺産で、クマやシカなど 　ほっかいどう      ひがし                  せかい    いさん がいる自然で有名なところは、どこですか？                         しぜん         ゆうめい</vt:lpstr>
      <vt:lpstr>本州のいちばん北で、りんごの産地と  ほんしゅう                                    きた                                         さんち しても有名な県はどこですか？                    ゆうめい          けん</vt:lpstr>
      <vt:lpstr>岩手県の平泉にある中尊寺というお寺    いわて   けん        ひらいずみ                      ちゅうそんじ                             てら は、何で有名ですか？                  なに         ゆうめい </vt:lpstr>
      <vt:lpstr>日光にある有名な滝は何と言いますか？    にっこう  　                   ゆうめい         たき         なん        い</vt:lpstr>
      <vt:lpstr>日光の東照宮にある有名な門は何と   にっこう  　        とうしょうぐう                        ゆうめい         もん         なん 言いますか？   い</vt:lpstr>
      <vt:lpstr>日光の東照宮にある、三匹の動物の   にっこう            とうしょうぐう                             さんびき            どうぶつ 有名な彫刻は、何の動物ですか？   ゆうめい          ちょうこく              なん          どうぶつ          </vt:lpstr>
      <vt:lpstr>東京ディズニーランドは何県にあり  とうきょう                                                             なにけん ますか？    </vt:lpstr>
      <vt:lpstr>東京ディズニーリゾートにあるテーマパーク  とうきょう は、ディズニーランドともう一つは何ですか？                                                                                   ひと              なん</vt:lpstr>
      <vt:lpstr>成田空港は何県にありますか？    なりた      くうこう            なにけん</vt:lpstr>
      <vt:lpstr>富士山のふもとにある、山中湖や河口湖     ふじさん                                                             やまなかこ                かわぐちこ などの湖は、何と呼ばれていますか？                       みずうみ          なん         よ</vt:lpstr>
      <vt:lpstr>PowerPoint プレゼンテーション</vt:lpstr>
      <vt:lpstr>北アルプスの穂高岳のふもとにある、山  きた                                      ほだかだけ                                                       やま  の景色が美しい観光地はどこですか？          けしき　　　  　　うつく                かんこうち</vt:lpstr>
      <vt:lpstr>バスやロープウェイなどで、立山を通り                                                                                         たてやま        とお ながら、長野県と富山県の間をむすぶ                             ながの   けん          とやま    けん        あいだ 観光ルートは何ですか？ かんこう                                なん</vt:lpstr>
      <vt:lpstr>三重県にある、大きくて有名な神社は、    みえけん                                  おお                   ゆうめい          じんじゃ 何という神社ですか？      なん                     じんじゃ</vt:lpstr>
      <vt:lpstr>奈良公園にいる、国の天然記念物に    なら        こうえん                           くに           てんねん     きねんぶつ なっている動物はどれですか？                                       どうぶつ</vt:lpstr>
      <vt:lpstr>奈良の大仏があるお寺は、何と言い      なら              だいぶつ                             てら              なん        い ますか？</vt:lpstr>
      <vt:lpstr>PowerPoint プレゼンテーション</vt:lpstr>
      <vt:lpstr>PowerPoint プレゼンテーション</vt:lpstr>
      <vt:lpstr>大阪の新世界にある、高さ100mのタワー  おおさか            しんせかい                              たか        ひゃく は何ですか？          なん</vt:lpstr>
      <vt:lpstr>大阪にあるテーマパークは、次のうち   おおさか                                                                           つぎ どれですか？ </vt:lpstr>
      <vt:lpstr>PowerPoint プレゼンテーション</vt:lpstr>
      <vt:lpstr>PowerPoint プレゼンテーション</vt:lpstr>
      <vt:lpstr>沖縄の那覇の中心で、おみやげ屋などが   おきなわ            なは             ちゅうしん                                           や たくさんある通りは何という名前ですか？                                       とお               なん                     なまえ</vt:lpstr>
      <vt:lpstr>沖縄にある、日本一大きな水族館は、   おきなわ                             にほんいち    おお                 すいぞくかん 何と言いますか？      なん        い</vt:lpstr>
      <vt:lpstr>日本の国土のうち、山地が占める割合   にほん             こくど                               さんち              し                わりあい はどのぐらいですか？     </vt:lpstr>
      <vt:lpstr>日本で最も高いところにある湖は、どれ   にほん          もっと       たか                                            みずうみ ですか？    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2020-07-27T09:50:34Z</dcterms:created>
  <dcterms:modified xsi:type="dcterms:W3CDTF">2020-07-27T09:50:39Z</dcterms:modified>
</cp:coreProperties>
</file>