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20" r:id="rId1"/>
    <p:sldMasterId id="2147483732" r:id="rId2"/>
    <p:sldMasterId id="2147483744" r:id="rId3"/>
    <p:sldMasterId id="2147483756" r:id="rId4"/>
    <p:sldMasterId id="2147483768" r:id="rId5"/>
  </p:sldMasterIdLst>
  <p:notesMasterIdLst>
    <p:notesMasterId r:id="rId55"/>
  </p:notesMasterIdLst>
  <p:sldIdLst>
    <p:sldId id="438" r:id="rId6"/>
    <p:sldId id="323" r:id="rId7"/>
    <p:sldId id="399" r:id="rId8"/>
    <p:sldId id="400" r:id="rId9"/>
    <p:sldId id="401" r:id="rId10"/>
    <p:sldId id="365" r:id="rId11"/>
    <p:sldId id="402" r:id="rId12"/>
    <p:sldId id="403" r:id="rId13"/>
    <p:sldId id="404" r:id="rId14"/>
    <p:sldId id="405" r:id="rId15"/>
    <p:sldId id="406" r:id="rId16"/>
    <p:sldId id="408" r:id="rId17"/>
    <p:sldId id="410" r:id="rId18"/>
    <p:sldId id="411" r:id="rId19"/>
    <p:sldId id="412" r:id="rId20"/>
    <p:sldId id="413" r:id="rId21"/>
    <p:sldId id="414" r:id="rId22"/>
    <p:sldId id="415" r:id="rId23"/>
    <p:sldId id="416" r:id="rId24"/>
    <p:sldId id="366" r:id="rId25"/>
    <p:sldId id="417" r:id="rId26"/>
    <p:sldId id="418" r:id="rId27"/>
    <p:sldId id="375" r:id="rId28"/>
    <p:sldId id="419" r:id="rId29"/>
    <p:sldId id="420" r:id="rId30"/>
    <p:sldId id="421" r:id="rId31"/>
    <p:sldId id="422" r:id="rId32"/>
    <p:sldId id="423" r:id="rId33"/>
    <p:sldId id="424" r:id="rId34"/>
    <p:sldId id="425" r:id="rId35"/>
    <p:sldId id="368" r:id="rId36"/>
    <p:sldId id="426" r:id="rId37"/>
    <p:sldId id="427" r:id="rId38"/>
    <p:sldId id="321" r:id="rId39"/>
    <p:sldId id="367" r:id="rId40"/>
    <p:sldId id="369" r:id="rId41"/>
    <p:sldId id="373" r:id="rId42"/>
    <p:sldId id="428" r:id="rId43"/>
    <p:sldId id="429" r:id="rId44"/>
    <p:sldId id="430" r:id="rId45"/>
    <p:sldId id="374" r:id="rId46"/>
    <p:sldId id="289" r:id="rId47"/>
    <p:sldId id="431" r:id="rId48"/>
    <p:sldId id="432" r:id="rId49"/>
    <p:sldId id="433" r:id="rId50"/>
    <p:sldId id="434" r:id="rId51"/>
    <p:sldId id="435" r:id="rId52"/>
    <p:sldId id="436" r:id="rId53"/>
    <p:sldId id="437" r:id="rId5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3CCDD"/>
    <a:srgbClr val="A7EB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7957DBF-5159-2D2E-602C-B990D08F3112}" v="666" dt="2020-07-03T08:03:48.390"/>
    <p1510:client id="{18FC11BF-5F81-254E-06F1-ADB7BEF56D2E}" v="58" dt="2020-05-14T06:07:49.719"/>
    <p1510:client id="{2A792B84-C7AE-02D5-4742-6FC1AC7FF964}" v="61" dt="2020-04-30T07:36:27.487"/>
    <p1510:client id="{32560E3F-6E7F-989F-0582-AAD10195E349}" v="10" dt="2020-04-24T05:06:32.766"/>
    <p1510:client id="{32C37FE2-8E53-6BFB-0EE4-C009F16FBBEA}" v="131" dt="2020-07-27T17:25:22.546"/>
    <p1510:client id="{33C1FBF3-EA3D-12F0-0C99-F3F0CAA60ED6}" v="3" dt="2020-07-27T17:46:59.823"/>
    <p1510:client id="{3B5F0050-BA5C-59CE-305A-183C80FED001}" v="204" dt="2020-05-29T13:18:19.687"/>
    <p1510:client id="{3B92FBB3-D84A-8913-CBD3-09AD687D99B4}" v="3103" dt="2020-06-18T08:57:09.727"/>
    <p1510:client id="{3D6B481C-B2F3-8C35-83B9-69CEAEA65BAE}" v="781" dt="2020-06-17T13:47:55.846"/>
    <p1510:client id="{44FE115C-AC6F-1321-9BE7-D656D1425CF7}" v="59" dt="2020-06-17T08:35:45.076"/>
    <p1510:client id="{4665228B-B2EE-E481-56A9-FD574EA7AA1B}" v="4" dt="2020-04-24T05:07:29.328"/>
    <p1510:client id="{4F18A81A-72B8-EFA7-2440-4024953B46D7}" v="76" dt="2020-05-01T05:10:22.658"/>
    <p1510:client id="{4F407828-B491-67F9-7F3C-608B69E98501}" v="886" dt="2020-05-14T09:55:57.644"/>
    <p1510:client id="{4FD592E3-0267-56AF-FBD8-146E6CBFA515}" v="154" dt="2020-04-30T08:03:13.700"/>
    <p1510:client id="{4FF3B657-7633-02DB-E2FB-1B3AC4B5FDA6}" v="1341" dt="2020-05-29T09:15:14.387"/>
    <p1510:client id="{60B580F9-2B26-5179-C2BB-1D78BE199225}" v="4" dt="2020-04-24T06:30:42.413"/>
    <p1510:client id="{6ECE0081-082F-DE2F-3239-FE187C06C761}" v="28" dt="2020-04-24T05:04:27.421"/>
    <p1510:client id="{77770521-1096-65D8-8608-C791C93E3435}" v="166" dt="2020-04-24T05:00:35.723"/>
    <p1510:client id="{86E6FCAB-DDD2-562A-3E53-5F8720C5BEC7}" v="1" dt="2020-05-20T05:41:57.905"/>
    <p1510:client id="{8F88FA85-2F77-3E61-F58E-4B16F309DAB5}" v="1" dt="2020-05-19T11:53:32.595"/>
    <p1510:client id="{9184EF7D-16A8-1321-E2CE-97F957F14E7B}" v="5279" dt="2020-06-02T09:00:54.607"/>
    <p1510:client id="{91C24CC8-AAAC-2C2D-4D30-088659C7AD80}" v="3789" dt="2020-05-19T08:54:52.822"/>
    <p1510:client id="{93B99C9D-EC9F-FEA2-2902-5BB730A5A7C5}" v="2331" dt="2020-06-14T13:26:14.984"/>
    <p1510:client id="{98CA3BA5-CB3E-9B4E-9F79-CE8C4D0014E2}" v="182" dt="2020-05-15T00:54:24.539"/>
    <p1510:client id="{A31E48B3-71D9-A315-DAA5-B2029F5ED324}" v="235" dt="2020-05-14T11:18:43.305"/>
    <p1510:client id="{ADD63C26-8319-DCF7-8656-89796503F875}" v="28" dt="2020-07-17T15:06:20.618"/>
    <p1510:client id="{BCE0132B-ADFA-1311-42B8-CECB19F91CC1}" v="180" dt="2020-04-30T08:30:26.746"/>
    <p1510:client id="{CA18398E-DD4B-1074-263C-734FBC3AA9C0}" v="5252" dt="2020-05-29T06:38:14.701"/>
    <p1510:client id="{D2547D75-557D-17A7-131E-77694D3B722D}" v="34" dt="2020-05-15T00:30:17.220"/>
    <p1510:client id="{E05F84E3-88AB-9A32-B03F-027B2D7C9E01}" v="2" dt="2020-07-17T01:28:14.213"/>
    <p1510:client id="{E9809917-C7AD-9CFE-B7D2-681E7DD7514C}" v="405" dt="2020-05-19T04:34:35.133"/>
    <p1510:client id="{EB400AA0-BC51-A510-448C-CDF64F5C6662}" v="53" dt="2020-06-10T02:22:29.972"/>
    <p1510:client id="{F49D7B01-71BF-5687-DF6F-3D8072ACE0B9}" v="337" dt="2020-05-21T06:27:04.25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2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viewProps" Target="viewProps.xml"/><Relationship Id="rId61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microsoft.com/office/2016/11/relationships/changesInfo" Target="changesInfos/changesInfo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presProps" Target="presProps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佐藤 琴乃" userId="S::kotono_sato@jpfgojp.onmicrosoft.com::2230d9ee-5755-4738-bed6-b68085c1b120" providerId="AD" clId="Web-{17957DBF-5159-2D2E-602C-B990D08F3112}"/>
    <pc:docChg chg="modSld">
      <pc:chgData name="佐藤 琴乃" userId="S::kotono_sato@jpfgojp.onmicrosoft.com::2230d9ee-5755-4738-bed6-b68085c1b120" providerId="AD" clId="Web-{17957DBF-5159-2D2E-602C-B990D08F3112}" dt="2020-07-03T08:03:48.390" v="682" actId="20577"/>
      <pc:docMkLst>
        <pc:docMk/>
      </pc:docMkLst>
      <pc:sldChg chg="delSp modSp">
        <pc:chgData name="佐藤 琴乃" userId="S::kotono_sato@jpfgojp.onmicrosoft.com::2230d9ee-5755-4738-bed6-b68085c1b120" providerId="AD" clId="Web-{17957DBF-5159-2D2E-602C-B990D08F3112}" dt="2020-07-03T08:00:22.437" v="607" actId="20577"/>
        <pc:sldMkLst>
          <pc:docMk/>
          <pc:sldMk cId="2847997097" sldId="289"/>
        </pc:sldMkLst>
        <pc:spChg chg="del">
          <ac:chgData name="佐藤 琴乃" userId="S::kotono_sato@jpfgojp.onmicrosoft.com::2230d9ee-5755-4738-bed6-b68085c1b120" providerId="AD" clId="Web-{17957DBF-5159-2D2E-602C-B990D08F3112}" dt="2020-07-03T07:36:58.592" v="151"/>
          <ac:spMkLst>
            <pc:docMk/>
            <pc:sldMk cId="2847997097" sldId="289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17957DBF-5159-2D2E-602C-B990D08F3112}" dt="2020-07-03T08:00:22.437" v="607" actId="20577"/>
          <ac:spMkLst>
            <pc:docMk/>
            <pc:sldMk cId="2847997097" sldId="289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17957DBF-5159-2D2E-602C-B990D08F3112}" dt="2020-07-03T08:00:04.906" v="602" actId="20577"/>
          <ac:spMkLst>
            <pc:docMk/>
            <pc:sldMk cId="2847997097" sldId="289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6:59.482" v="153"/>
          <ac:spMkLst>
            <pc:docMk/>
            <pc:sldMk cId="2847997097" sldId="289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6:59.139" v="152"/>
          <ac:spMkLst>
            <pc:docMk/>
            <pc:sldMk cId="2847997097" sldId="289"/>
            <ac:spMk id="11" creationId="{9557DDCB-0AF4-4AFF-A705-E5DBBE957561}"/>
          </ac:spMkLst>
        </pc:spChg>
      </pc:sldChg>
      <pc:sldChg chg="addSp modSp">
        <pc:chgData name="佐藤 琴乃" userId="S::kotono_sato@jpfgojp.onmicrosoft.com::2230d9ee-5755-4738-bed6-b68085c1b120" providerId="AD" clId="Web-{17957DBF-5159-2D2E-602C-B990D08F3112}" dt="2020-07-03T07:56:31.859" v="533" actId="1076"/>
        <pc:sldMkLst>
          <pc:docMk/>
          <pc:sldMk cId="993028233" sldId="321"/>
        </pc:sldMkLst>
        <pc:spChg chg="add mod">
          <ac:chgData name="佐藤 琴乃" userId="S::kotono_sato@jpfgojp.onmicrosoft.com::2230d9ee-5755-4738-bed6-b68085c1b120" providerId="AD" clId="Web-{17957DBF-5159-2D2E-602C-B990D08F3112}" dt="2020-07-03T07:56:05.843" v="521" actId="1076"/>
          <ac:spMkLst>
            <pc:docMk/>
            <pc:sldMk cId="993028233" sldId="321"/>
            <ac:spMk id="2" creationId="{13CAD592-0A34-447E-943E-B11336985F94}"/>
          </ac:spMkLst>
        </pc:spChg>
        <pc:spChg chg="mod">
          <ac:chgData name="佐藤 琴乃" userId="S::kotono_sato@jpfgojp.onmicrosoft.com::2230d9ee-5755-4738-bed6-b68085c1b120" providerId="AD" clId="Web-{17957DBF-5159-2D2E-602C-B990D08F3112}" dt="2020-07-03T07:55:59.796" v="518" actId="20577"/>
          <ac:spMkLst>
            <pc:docMk/>
            <pc:sldMk cId="993028233" sldId="321"/>
            <ac:spMk id="3" creationId="{FA28049A-EB54-4118-B50D-4219C8C91B8B}"/>
          </ac:spMkLst>
        </pc:spChg>
        <pc:spChg chg="add mod">
          <ac:chgData name="佐藤 琴乃" userId="S::kotono_sato@jpfgojp.onmicrosoft.com::2230d9ee-5755-4738-bed6-b68085c1b120" providerId="AD" clId="Web-{17957DBF-5159-2D2E-602C-B990D08F3112}" dt="2020-07-03T07:56:28.827" v="532" actId="1076"/>
          <ac:spMkLst>
            <pc:docMk/>
            <pc:sldMk cId="993028233" sldId="321"/>
            <ac:spMk id="5" creationId="{8B1C1DD4-A288-4618-867F-3122D91A442A}"/>
          </ac:spMkLst>
        </pc:spChg>
        <pc:spChg chg="add mod">
          <ac:chgData name="佐藤 琴乃" userId="S::kotono_sato@jpfgojp.onmicrosoft.com::2230d9ee-5755-4738-bed6-b68085c1b120" providerId="AD" clId="Web-{17957DBF-5159-2D2E-602C-B990D08F3112}" dt="2020-07-03T07:56:31.859" v="533" actId="1076"/>
          <ac:spMkLst>
            <pc:docMk/>
            <pc:sldMk cId="993028233" sldId="321"/>
            <ac:spMk id="6" creationId="{F0AE8530-DE4C-4B6E-ADC1-075AEB395EB3}"/>
          </ac:spMkLst>
        </pc:spChg>
        <pc:spChg chg="add mod">
          <ac:chgData name="佐藤 琴乃" userId="S::kotono_sato@jpfgojp.onmicrosoft.com::2230d9ee-5755-4738-bed6-b68085c1b120" providerId="AD" clId="Web-{17957DBF-5159-2D2E-602C-B990D08F3112}" dt="2020-07-03T07:56:23.109" v="530" actId="1076"/>
          <ac:spMkLst>
            <pc:docMk/>
            <pc:sldMk cId="993028233" sldId="321"/>
            <ac:spMk id="7" creationId="{AD93D713-7D86-49C7-A707-FC42E535F6CF}"/>
          </ac:spMkLst>
        </pc:spChg>
      </pc:sldChg>
      <pc:sldChg chg="delSp modSp">
        <pc:chgData name="佐藤 琴乃" userId="S::kotono_sato@jpfgojp.onmicrosoft.com::2230d9ee-5755-4738-bed6-b68085c1b120" providerId="AD" clId="Web-{17957DBF-5159-2D2E-602C-B990D08F3112}" dt="2020-07-03T07:39:08.123" v="199" actId="20577"/>
        <pc:sldMkLst>
          <pc:docMk/>
          <pc:sldMk cId="1239041308" sldId="323"/>
        </pc:sldMkLst>
        <pc:spChg chg="del">
          <ac:chgData name="佐藤 琴乃" userId="S::kotono_sato@jpfgojp.onmicrosoft.com::2230d9ee-5755-4738-bed6-b68085c1b120" providerId="AD" clId="Web-{17957DBF-5159-2D2E-602C-B990D08F3112}" dt="2020-07-03T07:34:28.513" v="0"/>
          <ac:spMkLst>
            <pc:docMk/>
            <pc:sldMk cId="1239041308" sldId="323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17957DBF-5159-2D2E-602C-B990D08F3112}" dt="2020-07-03T07:39:08.123" v="199" actId="20577"/>
          <ac:spMkLst>
            <pc:docMk/>
            <pc:sldMk cId="1239041308" sldId="323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17957DBF-5159-2D2E-602C-B990D08F3112}" dt="2020-07-03T07:38:02.123" v="178" actId="20577"/>
          <ac:spMkLst>
            <pc:docMk/>
            <pc:sldMk cId="1239041308" sldId="323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4:30.138" v="2"/>
          <ac:spMkLst>
            <pc:docMk/>
            <pc:sldMk cId="1239041308" sldId="323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4:30.623" v="3"/>
          <ac:spMkLst>
            <pc:docMk/>
            <pc:sldMk cId="1239041308" sldId="323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4:29.404" v="1"/>
          <ac:spMkLst>
            <pc:docMk/>
            <pc:sldMk cId="1239041308" sldId="323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17957DBF-5159-2D2E-602C-B990D08F3112}" dt="2020-07-03T07:41:54.936" v="249" actId="20577"/>
        <pc:sldMkLst>
          <pc:docMk/>
          <pc:sldMk cId="3225434964" sldId="365"/>
        </pc:sldMkLst>
        <pc:spChg chg="del">
          <ac:chgData name="佐藤 琴乃" userId="S::kotono_sato@jpfgojp.onmicrosoft.com::2230d9ee-5755-4738-bed6-b68085c1b120" providerId="AD" clId="Web-{17957DBF-5159-2D2E-602C-B990D08F3112}" dt="2020-07-03T07:34:45.967" v="19"/>
          <ac:spMkLst>
            <pc:docMk/>
            <pc:sldMk cId="3225434964" sldId="365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17957DBF-5159-2D2E-602C-B990D08F3112}" dt="2020-07-03T07:41:54.936" v="249" actId="20577"/>
          <ac:spMkLst>
            <pc:docMk/>
            <pc:sldMk cId="3225434964" sldId="365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17957DBF-5159-2D2E-602C-B990D08F3112}" dt="2020-07-03T07:41:34.358" v="243" actId="20577"/>
          <ac:spMkLst>
            <pc:docMk/>
            <pc:sldMk cId="3225434964" sldId="365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4:47.701" v="21"/>
          <ac:spMkLst>
            <pc:docMk/>
            <pc:sldMk cId="3225434964" sldId="365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4:48.420" v="22"/>
          <ac:spMkLst>
            <pc:docMk/>
            <pc:sldMk cId="3225434964" sldId="365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4:46.467" v="20"/>
          <ac:spMkLst>
            <pc:docMk/>
            <pc:sldMk cId="3225434964" sldId="365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17957DBF-5159-2D2E-602C-B990D08F3112}" dt="2020-07-03T07:48:20.546" v="358" actId="1076"/>
        <pc:sldMkLst>
          <pc:docMk/>
          <pc:sldMk cId="1269142455" sldId="366"/>
        </pc:sldMkLst>
        <pc:spChg chg="del mod">
          <ac:chgData name="佐藤 琴乃" userId="S::kotono_sato@jpfgojp.onmicrosoft.com::2230d9ee-5755-4738-bed6-b68085c1b120" providerId="AD" clId="Web-{17957DBF-5159-2D2E-602C-B990D08F3112}" dt="2020-07-03T07:35:44.920" v="78"/>
          <ac:spMkLst>
            <pc:docMk/>
            <pc:sldMk cId="1269142455" sldId="366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17957DBF-5159-2D2E-602C-B990D08F3112}" dt="2020-07-03T07:48:17.483" v="357" actId="14100"/>
          <ac:spMkLst>
            <pc:docMk/>
            <pc:sldMk cId="1269142455" sldId="366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17957DBF-5159-2D2E-602C-B990D08F3112}" dt="2020-07-03T07:47:57.921" v="351" actId="20577"/>
          <ac:spMkLst>
            <pc:docMk/>
            <pc:sldMk cId="1269142455" sldId="366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5:46.232" v="79"/>
          <ac:spMkLst>
            <pc:docMk/>
            <pc:sldMk cId="1269142455" sldId="366"/>
            <ac:spMk id="6" creationId="{1AB4C93F-CEED-4106-948A-9116668C453C}"/>
          </ac:spMkLst>
        </pc:spChg>
        <pc:spChg chg="mod">
          <ac:chgData name="佐藤 琴乃" userId="S::kotono_sato@jpfgojp.onmicrosoft.com::2230d9ee-5755-4738-bed6-b68085c1b120" providerId="AD" clId="Web-{17957DBF-5159-2D2E-602C-B990D08F3112}" dt="2020-07-03T07:48:20.546" v="358" actId="1076"/>
          <ac:spMkLst>
            <pc:docMk/>
            <pc:sldMk cId="1269142455" sldId="366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5:47.404" v="80"/>
          <ac:spMkLst>
            <pc:docMk/>
            <pc:sldMk cId="1269142455" sldId="366"/>
            <ac:spMk id="8" creationId="{BD03AACB-EE26-499C-9160-606DE3E5F59F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5:41.857" v="77"/>
          <ac:spMkLst>
            <pc:docMk/>
            <pc:sldMk cId="1269142455" sldId="366"/>
            <ac:spMk id="9" creationId="{BA0C319E-2E7F-4E13-B5AE-0E3D9CAD61C4}"/>
          </ac:spMkLst>
        </pc:spChg>
      </pc:sldChg>
      <pc:sldChg chg="delSp modSp">
        <pc:chgData name="佐藤 琴乃" userId="S::kotono_sato@jpfgojp.onmicrosoft.com::2230d9ee-5755-4738-bed6-b68085c1b120" providerId="AD" clId="Web-{17957DBF-5159-2D2E-602C-B990D08F3112}" dt="2020-07-03T07:57:08.952" v="541" actId="20577"/>
        <pc:sldMkLst>
          <pc:docMk/>
          <pc:sldMk cId="2833551238" sldId="367"/>
        </pc:sldMkLst>
        <pc:spChg chg="del">
          <ac:chgData name="佐藤 琴乃" userId="S::kotono_sato@jpfgojp.onmicrosoft.com::2230d9ee-5755-4738-bed6-b68085c1b120" providerId="AD" clId="Web-{17957DBF-5159-2D2E-602C-B990D08F3112}" dt="2020-07-03T07:36:35.045" v="127"/>
          <ac:spMkLst>
            <pc:docMk/>
            <pc:sldMk cId="2833551238" sldId="367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17957DBF-5159-2D2E-602C-B990D08F3112}" dt="2020-07-03T07:57:08.952" v="541" actId="20577"/>
          <ac:spMkLst>
            <pc:docMk/>
            <pc:sldMk cId="2833551238" sldId="367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17957DBF-5159-2D2E-602C-B990D08F3112}" dt="2020-07-03T07:56:49.093" v="536" actId="20577"/>
          <ac:spMkLst>
            <pc:docMk/>
            <pc:sldMk cId="2833551238" sldId="367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6:35.904" v="129"/>
          <ac:spMkLst>
            <pc:docMk/>
            <pc:sldMk cId="2833551238" sldId="367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6:36.373" v="130"/>
          <ac:spMkLst>
            <pc:docMk/>
            <pc:sldMk cId="2833551238" sldId="367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6:35.545" v="128"/>
          <ac:spMkLst>
            <pc:docMk/>
            <pc:sldMk cId="2833551238" sldId="367"/>
            <ac:spMk id="11" creationId="{9557DDCB-0AF4-4AFF-A705-E5DBBE957561}"/>
          </ac:spMkLst>
        </pc:spChg>
      </pc:sldChg>
      <pc:sldChg chg="modSp">
        <pc:chgData name="佐藤 琴乃" userId="S::kotono_sato@jpfgojp.onmicrosoft.com::2230d9ee-5755-4738-bed6-b68085c1b120" providerId="AD" clId="Web-{17957DBF-5159-2D2E-602C-B990D08F3112}" dt="2020-07-03T07:54:46.984" v="486" actId="1076"/>
        <pc:sldMkLst>
          <pc:docMk/>
          <pc:sldMk cId="3220057753" sldId="368"/>
        </pc:sldMkLst>
        <pc:spChg chg="mod">
          <ac:chgData name="佐藤 琴乃" userId="S::kotono_sato@jpfgojp.onmicrosoft.com::2230d9ee-5755-4738-bed6-b68085c1b120" providerId="AD" clId="Web-{17957DBF-5159-2D2E-602C-B990D08F3112}" dt="2020-07-03T07:54:43.812" v="485" actId="20577"/>
          <ac:spMkLst>
            <pc:docMk/>
            <pc:sldMk cId="3220057753" sldId="368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17957DBF-5159-2D2E-602C-B990D08F3112}" dt="2020-07-03T07:54:19.390" v="482" actId="20577"/>
          <ac:spMkLst>
            <pc:docMk/>
            <pc:sldMk cId="3220057753" sldId="368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17957DBF-5159-2D2E-602C-B990D08F3112}" dt="2020-07-03T07:54:46.984" v="486" actId="1076"/>
          <ac:spMkLst>
            <pc:docMk/>
            <pc:sldMk cId="3220057753" sldId="368"/>
            <ac:spMk id="7" creationId="{1AF68CEC-B70C-4DFA-9973-E5B8A12ED17D}"/>
          </ac:spMkLst>
        </pc:spChg>
      </pc:sldChg>
      <pc:sldChg chg="delSp modSp">
        <pc:chgData name="佐藤 琴乃" userId="S::kotono_sato@jpfgojp.onmicrosoft.com::2230d9ee-5755-4738-bed6-b68085c1b120" providerId="AD" clId="Web-{17957DBF-5159-2D2E-602C-B990D08F3112}" dt="2020-07-03T07:57:45.937" v="551" actId="1076"/>
        <pc:sldMkLst>
          <pc:docMk/>
          <pc:sldMk cId="1736354933" sldId="369"/>
        </pc:sldMkLst>
        <pc:spChg chg="del">
          <ac:chgData name="佐藤 琴乃" userId="S::kotono_sato@jpfgojp.onmicrosoft.com::2230d9ee-5755-4738-bed6-b68085c1b120" providerId="AD" clId="Web-{17957DBF-5159-2D2E-602C-B990D08F3112}" dt="2020-07-03T07:36:38.842" v="131"/>
          <ac:spMkLst>
            <pc:docMk/>
            <pc:sldMk cId="1736354933" sldId="369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17957DBF-5159-2D2E-602C-B990D08F3112}" dt="2020-07-03T07:57:43.171" v="550" actId="1076"/>
          <ac:spMkLst>
            <pc:docMk/>
            <pc:sldMk cId="1736354933" sldId="369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17957DBF-5159-2D2E-602C-B990D08F3112}" dt="2020-07-03T07:57:16.296" v="544" actId="20577"/>
          <ac:spMkLst>
            <pc:docMk/>
            <pc:sldMk cId="1736354933" sldId="369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17957DBF-5159-2D2E-602C-B990D08F3112}" dt="2020-07-03T07:57:45.937" v="551" actId="1076"/>
          <ac:spMkLst>
            <pc:docMk/>
            <pc:sldMk cId="1736354933" sldId="369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6:39.795" v="132"/>
          <ac:spMkLst>
            <pc:docMk/>
            <pc:sldMk cId="1736354933" sldId="369"/>
            <ac:spMk id="12" creationId="{FDF45B26-2467-4FFE-B55D-7C61FBE78DDD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6:40.342" v="133"/>
          <ac:spMkLst>
            <pc:docMk/>
            <pc:sldMk cId="1736354933" sldId="369"/>
            <ac:spMk id="13" creationId="{EF6F3857-3E56-471E-869C-FDB52DA51237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6:40.998" v="134"/>
          <ac:spMkLst>
            <pc:docMk/>
            <pc:sldMk cId="1736354933" sldId="369"/>
            <ac:spMk id="14" creationId="{B9E01242-A798-4AF3-A0A2-7C59DE02D6B1}"/>
          </ac:spMkLst>
        </pc:spChg>
      </pc:sldChg>
      <pc:sldChg chg="delSp modSp">
        <pc:chgData name="佐藤 琴乃" userId="S::kotono_sato@jpfgojp.onmicrosoft.com::2230d9ee-5755-4738-bed6-b68085c1b120" providerId="AD" clId="Web-{17957DBF-5159-2D2E-602C-B990D08F3112}" dt="2020-07-03T07:58:23.015" v="559" actId="20577"/>
        <pc:sldMkLst>
          <pc:docMk/>
          <pc:sldMk cId="625840254" sldId="373"/>
        </pc:sldMkLst>
        <pc:spChg chg="del">
          <ac:chgData name="佐藤 琴乃" userId="S::kotono_sato@jpfgojp.onmicrosoft.com::2230d9ee-5755-4738-bed6-b68085c1b120" providerId="AD" clId="Web-{17957DBF-5159-2D2E-602C-B990D08F3112}" dt="2020-07-03T07:36:42.889" v="135"/>
          <ac:spMkLst>
            <pc:docMk/>
            <pc:sldMk cId="625840254" sldId="373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17957DBF-5159-2D2E-602C-B990D08F3112}" dt="2020-07-03T07:58:23.015" v="559" actId="20577"/>
          <ac:spMkLst>
            <pc:docMk/>
            <pc:sldMk cId="625840254" sldId="373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17957DBF-5159-2D2E-602C-B990D08F3112}" dt="2020-07-03T07:58:04.156" v="554" actId="20577"/>
          <ac:spMkLst>
            <pc:docMk/>
            <pc:sldMk cId="625840254" sldId="373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6:43.326" v="136"/>
          <ac:spMkLst>
            <pc:docMk/>
            <pc:sldMk cId="625840254" sldId="373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6:44.529" v="138"/>
          <ac:spMkLst>
            <pc:docMk/>
            <pc:sldMk cId="625840254" sldId="373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6:43.732" v="137"/>
          <ac:spMkLst>
            <pc:docMk/>
            <pc:sldMk cId="625840254" sldId="373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17957DBF-5159-2D2E-602C-B990D08F3112}" dt="2020-07-03T07:59:57.812" v="595" actId="20577"/>
        <pc:sldMkLst>
          <pc:docMk/>
          <pc:sldMk cId="3377572367" sldId="374"/>
        </pc:sldMkLst>
        <pc:spChg chg="del">
          <ac:chgData name="佐藤 琴乃" userId="S::kotono_sato@jpfgojp.onmicrosoft.com::2230d9ee-5755-4738-bed6-b68085c1b120" providerId="AD" clId="Web-{17957DBF-5159-2D2E-602C-B990D08F3112}" dt="2020-07-03T07:36:54.920" v="147"/>
          <ac:spMkLst>
            <pc:docMk/>
            <pc:sldMk cId="3377572367" sldId="374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17957DBF-5159-2D2E-602C-B990D08F3112}" dt="2020-07-03T07:59:57.812" v="595" actId="20577"/>
          <ac:spMkLst>
            <pc:docMk/>
            <pc:sldMk cId="3377572367" sldId="374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17957DBF-5159-2D2E-602C-B990D08F3112}" dt="2020-07-03T07:59:44.797" v="590" actId="20577"/>
          <ac:spMkLst>
            <pc:docMk/>
            <pc:sldMk cId="3377572367" sldId="374"/>
            <ac:spMk id="5" creationId="{5E8121A8-A0FC-40EC-874B-2922931AA7F7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6:55.310" v="148"/>
          <ac:spMkLst>
            <pc:docMk/>
            <pc:sldMk cId="3377572367" sldId="374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6:56.154" v="150"/>
          <ac:spMkLst>
            <pc:docMk/>
            <pc:sldMk cId="3377572367" sldId="374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6:55.764" v="149"/>
          <ac:spMkLst>
            <pc:docMk/>
            <pc:sldMk cId="3377572367" sldId="374"/>
            <ac:spMk id="11" creationId="{9557DDCB-0AF4-4AFF-A705-E5DBBE957561}"/>
          </ac:spMkLst>
        </pc:spChg>
      </pc:sldChg>
      <pc:sldChg chg="addSp delSp modSp">
        <pc:chgData name="佐藤 琴乃" userId="S::kotono_sato@jpfgojp.onmicrosoft.com::2230d9ee-5755-4738-bed6-b68085c1b120" providerId="AD" clId="Web-{17957DBF-5159-2D2E-602C-B990D08F3112}" dt="2020-07-03T07:51:03.780" v="397" actId="1076"/>
        <pc:sldMkLst>
          <pc:docMk/>
          <pc:sldMk cId="465409923" sldId="375"/>
        </pc:sldMkLst>
        <pc:spChg chg="add mod">
          <ac:chgData name="佐藤 琴乃" userId="S::kotono_sato@jpfgojp.onmicrosoft.com::2230d9ee-5755-4738-bed6-b68085c1b120" providerId="AD" clId="Web-{17957DBF-5159-2D2E-602C-B990D08F3112}" dt="2020-07-03T07:50:06.061" v="380" actId="1076"/>
          <ac:spMkLst>
            <pc:docMk/>
            <pc:sldMk cId="465409923" sldId="375"/>
            <ac:spMk id="2" creationId="{D7EBEA57-73BE-4789-B432-AD6732195C17}"/>
          </ac:spMkLst>
        </pc:spChg>
        <pc:spChg chg="mod">
          <ac:chgData name="佐藤 琴乃" userId="S::kotono_sato@jpfgojp.onmicrosoft.com::2230d9ee-5755-4738-bed6-b68085c1b120" providerId="AD" clId="Web-{17957DBF-5159-2D2E-602C-B990D08F3112}" dt="2020-07-03T07:49:53.202" v="377" actId="20577"/>
          <ac:spMkLst>
            <pc:docMk/>
            <pc:sldMk cId="465409923" sldId="375"/>
            <ac:spMk id="4" creationId="{00000000-0000-0000-0000-000000000000}"/>
          </ac:spMkLst>
        </pc:spChg>
        <pc:spChg chg="add mod">
          <ac:chgData name="佐藤 琴乃" userId="S::kotono_sato@jpfgojp.onmicrosoft.com::2230d9ee-5755-4738-bed6-b68085c1b120" providerId="AD" clId="Web-{17957DBF-5159-2D2E-602C-B990D08F3112}" dt="2020-07-03T07:50:13.780" v="383" actId="1076"/>
          <ac:spMkLst>
            <pc:docMk/>
            <pc:sldMk cId="465409923" sldId="375"/>
            <ac:spMk id="5" creationId="{98D00948-E6B5-403B-A2D7-535F927E369F}"/>
          </ac:spMkLst>
        </pc:spChg>
        <pc:spChg chg="add del mod">
          <ac:chgData name="佐藤 琴乃" userId="S::kotono_sato@jpfgojp.onmicrosoft.com::2230d9ee-5755-4738-bed6-b68085c1b120" providerId="AD" clId="Web-{17957DBF-5159-2D2E-602C-B990D08F3112}" dt="2020-07-03T07:50:36.827" v="390"/>
          <ac:spMkLst>
            <pc:docMk/>
            <pc:sldMk cId="465409923" sldId="375"/>
            <ac:spMk id="6" creationId="{107B2E39-FEBE-4A2C-91DC-861F9B1C92F6}"/>
          </ac:spMkLst>
        </pc:spChg>
        <pc:spChg chg="add mod">
          <ac:chgData name="佐藤 琴乃" userId="S::kotono_sato@jpfgojp.onmicrosoft.com::2230d9ee-5755-4738-bed6-b68085c1b120" providerId="AD" clId="Web-{17957DBF-5159-2D2E-602C-B990D08F3112}" dt="2020-07-03T07:50:49.561" v="393" actId="1076"/>
          <ac:spMkLst>
            <pc:docMk/>
            <pc:sldMk cId="465409923" sldId="375"/>
            <ac:spMk id="7" creationId="{8C363710-E8B5-4BE1-AFF6-75DCE671E9CA}"/>
          </ac:spMkLst>
        </pc:spChg>
        <pc:spChg chg="add mod">
          <ac:chgData name="佐藤 琴乃" userId="S::kotono_sato@jpfgojp.onmicrosoft.com::2230d9ee-5755-4738-bed6-b68085c1b120" providerId="AD" clId="Web-{17957DBF-5159-2D2E-602C-B990D08F3112}" dt="2020-07-03T07:50:56.640" v="396" actId="1076"/>
          <ac:spMkLst>
            <pc:docMk/>
            <pc:sldMk cId="465409923" sldId="375"/>
            <ac:spMk id="8" creationId="{7FFE6D89-6FCA-4BAF-AF1E-03360D3DADA2}"/>
          </ac:spMkLst>
        </pc:spChg>
        <pc:spChg chg="mod">
          <ac:chgData name="佐藤 琴乃" userId="S::kotono_sato@jpfgojp.onmicrosoft.com::2230d9ee-5755-4738-bed6-b68085c1b120" providerId="AD" clId="Web-{17957DBF-5159-2D2E-602C-B990D08F3112}" dt="2020-07-03T07:51:03.780" v="397" actId="1076"/>
          <ac:spMkLst>
            <pc:docMk/>
            <pc:sldMk cId="465409923" sldId="375"/>
            <ac:spMk id="16" creationId="{A9654102-D980-4A60-89D9-3C6134686C14}"/>
          </ac:spMkLst>
        </pc:spChg>
      </pc:sldChg>
      <pc:sldChg chg="delSp modSp">
        <pc:chgData name="佐藤 琴乃" userId="S::kotono_sato@jpfgojp.onmicrosoft.com::2230d9ee-5755-4738-bed6-b68085c1b120" providerId="AD" clId="Web-{17957DBF-5159-2D2E-602C-B990D08F3112}" dt="2020-07-03T07:40:02.451" v="218" actId="20577"/>
        <pc:sldMkLst>
          <pc:docMk/>
          <pc:sldMk cId="3798892302" sldId="399"/>
        </pc:sldMkLst>
        <pc:spChg chg="del">
          <ac:chgData name="佐藤 琴乃" userId="S::kotono_sato@jpfgojp.onmicrosoft.com::2230d9ee-5755-4738-bed6-b68085c1b120" providerId="AD" clId="Web-{17957DBF-5159-2D2E-602C-B990D08F3112}" dt="2020-07-03T07:34:31.982" v="4"/>
          <ac:spMkLst>
            <pc:docMk/>
            <pc:sldMk cId="3798892302" sldId="399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17957DBF-5159-2D2E-602C-B990D08F3112}" dt="2020-07-03T07:40:02.451" v="218" actId="20577"/>
          <ac:spMkLst>
            <pc:docMk/>
            <pc:sldMk cId="3798892302" sldId="399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17957DBF-5159-2D2E-602C-B990D08F3112}" dt="2020-07-03T07:39:36.342" v="200" actId="20577"/>
          <ac:spMkLst>
            <pc:docMk/>
            <pc:sldMk cId="3798892302" sldId="399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4:32.967" v="6"/>
          <ac:spMkLst>
            <pc:docMk/>
            <pc:sldMk cId="3798892302" sldId="399"/>
            <ac:spMk id="9" creationId="{48920A6D-E990-4345-B2E9-6CEDA0026157}"/>
          </ac:spMkLst>
        </pc:spChg>
        <pc:spChg chg="del mod">
          <ac:chgData name="佐藤 琴乃" userId="S::kotono_sato@jpfgojp.onmicrosoft.com::2230d9ee-5755-4738-bed6-b68085c1b120" providerId="AD" clId="Web-{17957DBF-5159-2D2E-602C-B990D08F3112}" dt="2020-07-03T07:34:34.388" v="10"/>
          <ac:spMkLst>
            <pc:docMk/>
            <pc:sldMk cId="3798892302" sldId="399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4:32.404" v="5"/>
          <ac:spMkLst>
            <pc:docMk/>
            <pc:sldMk cId="3798892302" sldId="399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17957DBF-5159-2D2E-602C-B990D08F3112}" dt="2020-07-03T07:40:36.795" v="226" actId="20577"/>
        <pc:sldMkLst>
          <pc:docMk/>
          <pc:sldMk cId="2793208187" sldId="400"/>
        </pc:sldMkLst>
        <pc:spChg chg="del">
          <ac:chgData name="佐藤 琴乃" userId="S::kotono_sato@jpfgojp.onmicrosoft.com::2230d9ee-5755-4738-bed6-b68085c1b120" providerId="AD" clId="Web-{17957DBF-5159-2D2E-602C-B990D08F3112}" dt="2020-07-03T07:34:36.467" v="11"/>
          <ac:spMkLst>
            <pc:docMk/>
            <pc:sldMk cId="2793208187" sldId="400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17957DBF-5159-2D2E-602C-B990D08F3112}" dt="2020-07-03T07:40:36.795" v="226" actId="20577"/>
          <ac:spMkLst>
            <pc:docMk/>
            <pc:sldMk cId="2793208187" sldId="400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17957DBF-5159-2D2E-602C-B990D08F3112}" dt="2020-07-03T07:40:08.279" v="219" actId="20577"/>
          <ac:spMkLst>
            <pc:docMk/>
            <pc:sldMk cId="2793208187" sldId="400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4:37.545" v="13"/>
          <ac:spMkLst>
            <pc:docMk/>
            <pc:sldMk cId="2793208187" sldId="400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4:38.185" v="14"/>
          <ac:spMkLst>
            <pc:docMk/>
            <pc:sldMk cId="2793208187" sldId="400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4:36.998" v="12"/>
          <ac:spMkLst>
            <pc:docMk/>
            <pc:sldMk cId="2793208187" sldId="400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17957DBF-5159-2D2E-602C-B990D08F3112}" dt="2020-07-03T07:41:26.483" v="240" actId="20577"/>
        <pc:sldMkLst>
          <pc:docMk/>
          <pc:sldMk cId="136655555" sldId="401"/>
        </pc:sldMkLst>
        <pc:spChg chg="del">
          <ac:chgData name="佐藤 琴乃" userId="S::kotono_sato@jpfgojp.onmicrosoft.com::2230d9ee-5755-4738-bed6-b68085c1b120" providerId="AD" clId="Web-{17957DBF-5159-2D2E-602C-B990D08F3112}" dt="2020-07-03T07:34:40.310" v="15"/>
          <ac:spMkLst>
            <pc:docMk/>
            <pc:sldMk cId="136655555" sldId="401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17957DBF-5159-2D2E-602C-B990D08F3112}" dt="2020-07-03T07:41:26.483" v="240" actId="20577"/>
          <ac:spMkLst>
            <pc:docMk/>
            <pc:sldMk cId="136655555" sldId="401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17957DBF-5159-2D2E-602C-B990D08F3112}" dt="2020-07-03T07:40:41.342" v="227" actId="20577"/>
          <ac:spMkLst>
            <pc:docMk/>
            <pc:sldMk cId="136655555" sldId="401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4:43.045" v="18"/>
          <ac:spMkLst>
            <pc:docMk/>
            <pc:sldMk cId="136655555" sldId="401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4:42.170" v="17"/>
          <ac:spMkLst>
            <pc:docMk/>
            <pc:sldMk cId="136655555" sldId="401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4:41.342" v="16"/>
          <ac:spMkLst>
            <pc:docMk/>
            <pc:sldMk cId="136655555" sldId="401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17957DBF-5159-2D2E-602C-B990D08F3112}" dt="2020-07-03T07:42:20.951" v="257" actId="20577"/>
        <pc:sldMkLst>
          <pc:docMk/>
          <pc:sldMk cId="3865722586" sldId="402"/>
        </pc:sldMkLst>
        <pc:spChg chg="del">
          <ac:chgData name="佐藤 琴乃" userId="S::kotono_sato@jpfgojp.onmicrosoft.com::2230d9ee-5755-4738-bed6-b68085c1b120" providerId="AD" clId="Web-{17957DBF-5159-2D2E-602C-B990D08F3112}" dt="2020-07-03T07:34:51.326" v="23"/>
          <ac:spMkLst>
            <pc:docMk/>
            <pc:sldMk cId="3865722586" sldId="402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17957DBF-5159-2D2E-602C-B990D08F3112}" dt="2020-07-03T07:42:20.951" v="257" actId="20577"/>
          <ac:spMkLst>
            <pc:docMk/>
            <pc:sldMk cId="3865722586" sldId="402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17957DBF-5159-2D2E-602C-B990D08F3112}" dt="2020-07-03T07:42:01.858" v="252" actId="20577"/>
          <ac:spMkLst>
            <pc:docMk/>
            <pc:sldMk cId="3865722586" sldId="402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4:51.842" v="24"/>
          <ac:spMkLst>
            <pc:docMk/>
            <pc:sldMk cId="3865722586" sldId="402"/>
            <ac:spMk id="12" creationId="{B56575D4-765F-4956-A373-F79DD7F9F5B3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4:52.717" v="25"/>
          <ac:spMkLst>
            <pc:docMk/>
            <pc:sldMk cId="3865722586" sldId="402"/>
            <ac:spMk id="13" creationId="{1F3CC64E-63E7-4FD9-B6B5-46AD8E2AA81A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4:53.888" v="26"/>
          <ac:spMkLst>
            <pc:docMk/>
            <pc:sldMk cId="3865722586" sldId="402"/>
            <ac:spMk id="14" creationId="{E81F51A5-8175-464B-A1AE-19542C1F9BA4}"/>
          </ac:spMkLst>
        </pc:spChg>
      </pc:sldChg>
      <pc:sldChg chg="delSp modSp">
        <pc:chgData name="佐藤 琴乃" userId="S::kotono_sato@jpfgojp.onmicrosoft.com::2230d9ee-5755-4738-bed6-b68085c1b120" providerId="AD" clId="Web-{17957DBF-5159-2D2E-602C-B990D08F3112}" dt="2020-07-03T07:43:00.561" v="266" actId="20577"/>
        <pc:sldMkLst>
          <pc:docMk/>
          <pc:sldMk cId="3578036019" sldId="403"/>
        </pc:sldMkLst>
        <pc:spChg chg="del">
          <ac:chgData name="佐藤 琴乃" userId="S::kotono_sato@jpfgojp.onmicrosoft.com::2230d9ee-5755-4738-bed6-b68085c1b120" providerId="AD" clId="Web-{17957DBF-5159-2D2E-602C-B990D08F3112}" dt="2020-07-03T07:34:56.373" v="27"/>
          <ac:spMkLst>
            <pc:docMk/>
            <pc:sldMk cId="3578036019" sldId="403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17957DBF-5159-2D2E-602C-B990D08F3112}" dt="2020-07-03T07:43:00.561" v="266" actId="20577"/>
          <ac:spMkLst>
            <pc:docMk/>
            <pc:sldMk cId="3578036019" sldId="403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17957DBF-5159-2D2E-602C-B990D08F3112}" dt="2020-07-03T07:42:33.155" v="260" actId="20577"/>
          <ac:spMkLst>
            <pc:docMk/>
            <pc:sldMk cId="3578036019" sldId="403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4:57.529" v="29"/>
          <ac:spMkLst>
            <pc:docMk/>
            <pc:sldMk cId="3578036019" sldId="403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4:58.029" v="30"/>
          <ac:spMkLst>
            <pc:docMk/>
            <pc:sldMk cId="3578036019" sldId="403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4:56.998" v="28"/>
          <ac:spMkLst>
            <pc:docMk/>
            <pc:sldMk cId="3578036019" sldId="403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17957DBF-5159-2D2E-602C-B990D08F3112}" dt="2020-07-03T07:43:34.717" v="275" actId="20577"/>
        <pc:sldMkLst>
          <pc:docMk/>
          <pc:sldMk cId="686275088" sldId="404"/>
        </pc:sldMkLst>
        <pc:spChg chg="del">
          <ac:chgData name="佐藤 琴乃" userId="S::kotono_sato@jpfgojp.onmicrosoft.com::2230d9ee-5755-4738-bed6-b68085c1b120" providerId="AD" clId="Web-{17957DBF-5159-2D2E-602C-B990D08F3112}" dt="2020-07-03T07:35:00.138" v="31"/>
          <ac:spMkLst>
            <pc:docMk/>
            <pc:sldMk cId="686275088" sldId="404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17957DBF-5159-2D2E-602C-B990D08F3112}" dt="2020-07-03T07:43:34.717" v="275" actId="20577"/>
          <ac:spMkLst>
            <pc:docMk/>
            <pc:sldMk cId="686275088" sldId="404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17957DBF-5159-2D2E-602C-B990D08F3112}" dt="2020-07-03T07:43:09.717" v="269" actId="20577"/>
          <ac:spMkLst>
            <pc:docMk/>
            <pc:sldMk cId="686275088" sldId="404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5:02.810" v="33"/>
          <ac:spMkLst>
            <pc:docMk/>
            <pc:sldMk cId="686275088" sldId="404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5:03.357" v="34"/>
          <ac:spMkLst>
            <pc:docMk/>
            <pc:sldMk cId="686275088" sldId="404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5:01.310" v="32"/>
          <ac:spMkLst>
            <pc:docMk/>
            <pc:sldMk cId="686275088" sldId="404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17957DBF-5159-2D2E-602C-B990D08F3112}" dt="2020-07-03T07:43:40.280" v="276" actId="20577"/>
        <pc:sldMkLst>
          <pc:docMk/>
          <pc:sldMk cId="3200399028" sldId="405"/>
        </pc:sldMkLst>
        <pc:spChg chg="del">
          <ac:chgData name="佐藤 琴乃" userId="S::kotono_sato@jpfgojp.onmicrosoft.com::2230d9ee-5755-4738-bed6-b68085c1b120" providerId="AD" clId="Web-{17957DBF-5159-2D2E-602C-B990D08F3112}" dt="2020-07-03T07:35:07.013" v="35"/>
          <ac:spMkLst>
            <pc:docMk/>
            <pc:sldMk cId="3200399028" sldId="405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17957DBF-5159-2D2E-602C-B990D08F3112}" dt="2020-07-03T07:43:40.280" v="276" actId="20577"/>
          <ac:spMkLst>
            <pc:docMk/>
            <pc:sldMk cId="3200399028" sldId="405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5:07.935" v="36"/>
          <ac:spMkLst>
            <pc:docMk/>
            <pc:sldMk cId="3200399028" sldId="405"/>
            <ac:spMk id="12" creationId="{6F3A0298-66E6-4944-98E3-AFEC4CD74146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5:08.404" v="37"/>
          <ac:spMkLst>
            <pc:docMk/>
            <pc:sldMk cId="3200399028" sldId="405"/>
            <ac:spMk id="13" creationId="{65159E38-5508-45DB-9331-9F13758B9F04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5:09.138" v="38"/>
          <ac:spMkLst>
            <pc:docMk/>
            <pc:sldMk cId="3200399028" sldId="405"/>
            <ac:spMk id="14" creationId="{8335A247-BD9C-4A5A-9D96-6CDB89C0F48A}"/>
          </ac:spMkLst>
        </pc:spChg>
      </pc:sldChg>
      <pc:sldChg chg="delSp modSp">
        <pc:chgData name="佐藤 琴乃" userId="S::kotono_sato@jpfgojp.onmicrosoft.com::2230d9ee-5755-4738-bed6-b68085c1b120" providerId="AD" clId="Web-{17957DBF-5159-2D2E-602C-B990D08F3112}" dt="2020-07-03T07:43:52.592" v="279" actId="20577"/>
        <pc:sldMkLst>
          <pc:docMk/>
          <pc:sldMk cId="1866535682" sldId="406"/>
        </pc:sldMkLst>
        <pc:spChg chg="del">
          <ac:chgData name="佐藤 琴乃" userId="S::kotono_sato@jpfgojp.onmicrosoft.com::2230d9ee-5755-4738-bed6-b68085c1b120" providerId="AD" clId="Web-{17957DBF-5159-2D2E-602C-B990D08F3112}" dt="2020-07-03T07:35:11.513" v="39"/>
          <ac:spMkLst>
            <pc:docMk/>
            <pc:sldMk cId="1866535682" sldId="406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17957DBF-5159-2D2E-602C-B990D08F3112}" dt="2020-07-03T07:43:52.592" v="279" actId="20577"/>
          <ac:spMkLst>
            <pc:docMk/>
            <pc:sldMk cId="1866535682" sldId="406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5:12.201" v="40"/>
          <ac:spMkLst>
            <pc:docMk/>
            <pc:sldMk cId="1866535682" sldId="406"/>
            <ac:spMk id="12" creationId="{6F3A0298-66E6-4944-98E3-AFEC4CD74146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5:12.529" v="41"/>
          <ac:spMkLst>
            <pc:docMk/>
            <pc:sldMk cId="1866535682" sldId="406"/>
            <ac:spMk id="13" creationId="{65159E38-5508-45DB-9331-9F13758B9F04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5:13.170" v="42"/>
          <ac:spMkLst>
            <pc:docMk/>
            <pc:sldMk cId="1866535682" sldId="406"/>
            <ac:spMk id="14" creationId="{8335A247-BD9C-4A5A-9D96-6CDB89C0F48A}"/>
          </ac:spMkLst>
        </pc:spChg>
      </pc:sldChg>
      <pc:sldChg chg="addSp delSp modSp">
        <pc:chgData name="佐藤 琴乃" userId="S::kotono_sato@jpfgojp.onmicrosoft.com::2230d9ee-5755-4738-bed6-b68085c1b120" providerId="AD" clId="Web-{17957DBF-5159-2D2E-602C-B990D08F3112}" dt="2020-07-03T07:44:51.327" v="298" actId="20577"/>
        <pc:sldMkLst>
          <pc:docMk/>
          <pc:sldMk cId="2292691927" sldId="408"/>
        </pc:sldMkLst>
        <pc:spChg chg="del">
          <ac:chgData name="佐藤 琴乃" userId="S::kotono_sato@jpfgojp.onmicrosoft.com::2230d9ee-5755-4738-bed6-b68085c1b120" providerId="AD" clId="Web-{17957DBF-5159-2D2E-602C-B990D08F3112}" dt="2020-07-03T07:35:15.107" v="43"/>
          <ac:spMkLst>
            <pc:docMk/>
            <pc:sldMk cId="2292691927" sldId="408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17957DBF-5159-2D2E-602C-B990D08F3112}" dt="2020-07-03T07:44:51.327" v="298" actId="20577"/>
          <ac:spMkLst>
            <pc:docMk/>
            <pc:sldMk cId="2292691927" sldId="408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17957DBF-5159-2D2E-602C-B990D08F3112}" dt="2020-07-03T07:44:00.514" v="286" actId="20577"/>
          <ac:spMkLst>
            <pc:docMk/>
            <pc:sldMk cId="2292691927" sldId="408"/>
            <ac:spMk id="4" creationId="{00000000-0000-0000-0000-000000000000}"/>
          </ac:spMkLst>
        </pc:spChg>
        <pc:spChg chg="add del mod">
          <ac:chgData name="佐藤 琴乃" userId="S::kotono_sato@jpfgojp.onmicrosoft.com::2230d9ee-5755-4738-bed6-b68085c1b120" providerId="AD" clId="Web-{17957DBF-5159-2D2E-602C-B990D08F3112}" dt="2020-07-03T07:44:32.920" v="296"/>
          <ac:spMkLst>
            <pc:docMk/>
            <pc:sldMk cId="2292691927" sldId="408"/>
            <ac:spMk id="5" creationId="{0266478D-226F-46D6-987A-C700768626D0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5:16.217" v="45"/>
          <ac:spMkLst>
            <pc:docMk/>
            <pc:sldMk cId="2292691927" sldId="408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5:16.670" v="46"/>
          <ac:spMkLst>
            <pc:docMk/>
            <pc:sldMk cId="2292691927" sldId="408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5:15.592" v="44"/>
          <ac:spMkLst>
            <pc:docMk/>
            <pc:sldMk cId="2292691927" sldId="408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17957DBF-5159-2D2E-602C-B990D08F3112}" dt="2020-07-03T07:45:19.139" v="305" actId="20577"/>
        <pc:sldMkLst>
          <pc:docMk/>
          <pc:sldMk cId="3672275379" sldId="410"/>
        </pc:sldMkLst>
        <pc:spChg chg="del">
          <ac:chgData name="佐藤 琴乃" userId="S::kotono_sato@jpfgojp.onmicrosoft.com::2230d9ee-5755-4738-bed6-b68085c1b120" providerId="AD" clId="Web-{17957DBF-5159-2D2E-602C-B990D08F3112}" dt="2020-07-03T07:35:18.732" v="47"/>
          <ac:spMkLst>
            <pc:docMk/>
            <pc:sldMk cId="3672275379" sldId="410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17957DBF-5159-2D2E-602C-B990D08F3112}" dt="2020-07-03T07:45:19.139" v="305" actId="20577"/>
          <ac:spMkLst>
            <pc:docMk/>
            <pc:sldMk cId="3672275379" sldId="410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17957DBF-5159-2D2E-602C-B990D08F3112}" dt="2020-07-03T07:45:01.389" v="301" actId="20577"/>
          <ac:spMkLst>
            <pc:docMk/>
            <pc:sldMk cId="3672275379" sldId="410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5:19.717" v="49"/>
          <ac:spMkLst>
            <pc:docMk/>
            <pc:sldMk cId="3672275379" sldId="410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5:20.248" v="50"/>
          <ac:spMkLst>
            <pc:docMk/>
            <pc:sldMk cId="3672275379" sldId="410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5:19.326" v="48"/>
          <ac:spMkLst>
            <pc:docMk/>
            <pc:sldMk cId="3672275379" sldId="410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17957DBF-5159-2D2E-602C-B990D08F3112}" dt="2020-07-03T07:45:51.483" v="312" actId="20577"/>
        <pc:sldMkLst>
          <pc:docMk/>
          <pc:sldMk cId="4034055592" sldId="411"/>
        </pc:sldMkLst>
        <pc:spChg chg="del">
          <ac:chgData name="佐藤 琴乃" userId="S::kotono_sato@jpfgojp.onmicrosoft.com::2230d9ee-5755-4738-bed6-b68085c1b120" providerId="AD" clId="Web-{17957DBF-5159-2D2E-602C-B990D08F3112}" dt="2020-07-03T07:35:22.013" v="51"/>
          <ac:spMkLst>
            <pc:docMk/>
            <pc:sldMk cId="4034055592" sldId="411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17957DBF-5159-2D2E-602C-B990D08F3112}" dt="2020-07-03T07:45:51.483" v="312" actId="20577"/>
          <ac:spMkLst>
            <pc:docMk/>
            <pc:sldMk cId="4034055592" sldId="411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17957DBF-5159-2D2E-602C-B990D08F3112}" dt="2020-07-03T07:45:27.483" v="308" actId="20577"/>
          <ac:spMkLst>
            <pc:docMk/>
            <pc:sldMk cId="4034055592" sldId="411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5:22.795" v="53"/>
          <ac:spMkLst>
            <pc:docMk/>
            <pc:sldMk cId="4034055592" sldId="411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5:23.248" v="54"/>
          <ac:spMkLst>
            <pc:docMk/>
            <pc:sldMk cId="4034055592" sldId="411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5:22.310" v="52"/>
          <ac:spMkLst>
            <pc:docMk/>
            <pc:sldMk cId="4034055592" sldId="411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17957DBF-5159-2D2E-602C-B990D08F3112}" dt="2020-07-03T07:46:13.108" v="318" actId="20577"/>
        <pc:sldMkLst>
          <pc:docMk/>
          <pc:sldMk cId="97403742" sldId="412"/>
        </pc:sldMkLst>
        <pc:spChg chg="del">
          <ac:chgData name="佐藤 琴乃" userId="S::kotono_sato@jpfgojp.onmicrosoft.com::2230d9ee-5755-4738-bed6-b68085c1b120" providerId="AD" clId="Web-{17957DBF-5159-2D2E-602C-B990D08F3112}" dt="2020-07-03T07:35:26.123" v="57"/>
          <ac:spMkLst>
            <pc:docMk/>
            <pc:sldMk cId="97403742" sldId="412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17957DBF-5159-2D2E-602C-B990D08F3112}" dt="2020-07-03T07:46:13.108" v="318" actId="20577"/>
          <ac:spMkLst>
            <pc:docMk/>
            <pc:sldMk cId="97403742" sldId="412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17957DBF-5159-2D2E-602C-B990D08F3112}" dt="2020-07-03T07:45:56.639" v="313" actId="20577"/>
          <ac:spMkLst>
            <pc:docMk/>
            <pc:sldMk cId="97403742" sldId="412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5:25.185" v="55"/>
          <ac:spMkLst>
            <pc:docMk/>
            <pc:sldMk cId="97403742" sldId="412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5:26.420" v="58"/>
          <ac:spMkLst>
            <pc:docMk/>
            <pc:sldMk cId="97403742" sldId="412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5:25.545" v="56"/>
          <ac:spMkLst>
            <pc:docMk/>
            <pc:sldMk cId="97403742" sldId="412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17957DBF-5159-2D2E-602C-B990D08F3112}" dt="2020-07-03T07:46:34.358" v="326" actId="20577"/>
        <pc:sldMkLst>
          <pc:docMk/>
          <pc:sldMk cId="4023686586" sldId="413"/>
        </pc:sldMkLst>
        <pc:spChg chg="del">
          <ac:chgData name="佐藤 琴乃" userId="S::kotono_sato@jpfgojp.onmicrosoft.com::2230d9ee-5755-4738-bed6-b68085c1b120" providerId="AD" clId="Web-{17957DBF-5159-2D2E-602C-B990D08F3112}" dt="2020-07-03T07:35:28.029" v="59"/>
          <ac:spMkLst>
            <pc:docMk/>
            <pc:sldMk cId="4023686586" sldId="413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17957DBF-5159-2D2E-602C-B990D08F3112}" dt="2020-07-03T07:46:34.358" v="326" actId="20577"/>
          <ac:spMkLst>
            <pc:docMk/>
            <pc:sldMk cId="4023686586" sldId="413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17957DBF-5159-2D2E-602C-B990D08F3112}" dt="2020-07-03T07:46:20.030" v="321" actId="20577"/>
          <ac:spMkLst>
            <pc:docMk/>
            <pc:sldMk cId="4023686586" sldId="413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5:28.389" v="60"/>
          <ac:spMkLst>
            <pc:docMk/>
            <pc:sldMk cId="4023686586" sldId="413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5:28.842" v="61"/>
          <ac:spMkLst>
            <pc:docMk/>
            <pc:sldMk cId="4023686586" sldId="413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5:29.404" v="62"/>
          <ac:spMkLst>
            <pc:docMk/>
            <pc:sldMk cId="4023686586" sldId="413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17957DBF-5159-2D2E-602C-B990D08F3112}" dt="2020-07-03T07:47:01.592" v="333" actId="20577"/>
        <pc:sldMkLst>
          <pc:docMk/>
          <pc:sldMk cId="2241989345" sldId="414"/>
        </pc:sldMkLst>
        <pc:spChg chg="del">
          <ac:chgData name="佐藤 琴乃" userId="S::kotono_sato@jpfgojp.onmicrosoft.com::2230d9ee-5755-4738-bed6-b68085c1b120" providerId="AD" clId="Web-{17957DBF-5159-2D2E-602C-B990D08F3112}" dt="2020-07-03T07:35:31.498" v="65"/>
          <ac:spMkLst>
            <pc:docMk/>
            <pc:sldMk cId="2241989345" sldId="414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17957DBF-5159-2D2E-602C-B990D08F3112}" dt="2020-07-03T07:47:01.592" v="333" actId="20577"/>
          <ac:spMkLst>
            <pc:docMk/>
            <pc:sldMk cId="2241989345" sldId="414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17957DBF-5159-2D2E-602C-B990D08F3112}" dt="2020-07-03T07:46:42.936" v="329" actId="20577"/>
          <ac:spMkLst>
            <pc:docMk/>
            <pc:sldMk cId="2241989345" sldId="414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5:30.748" v="63"/>
          <ac:spMkLst>
            <pc:docMk/>
            <pc:sldMk cId="2241989345" sldId="414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5:31.889" v="66"/>
          <ac:spMkLst>
            <pc:docMk/>
            <pc:sldMk cId="2241989345" sldId="414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5:31.154" v="64"/>
          <ac:spMkLst>
            <pc:docMk/>
            <pc:sldMk cId="2241989345" sldId="414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17957DBF-5159-2D2E-602C-B990D08F3112}" dt="2020-07-03T07:47:23.827" v="341" actId="20577"/>
        <pc:sldMkLst>
          <pc:docMk/>
          <pc:sldMk cId="856468901" sldId="415"/>
        </pc:sldMkLst>
        <pc:spChg chg="del">
          <ac:chgData name="佐藤 琴乃" userId="S::kotono_sato@jpfgojp.onmicrosoft.com::2230d9ee-5755-4738-bed6-b68085c1b120" providerId="AD" clId="Web-{17957DBF-5159-2D2E-602C-B990D08F3112}" dt="2020-07-03T07:35:35.295" v="69"/>
          <ac:spMkLst>
            <pc:docMk/>
            <pc:sldMk cId="856468901" sldId="415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17957DBF-5159-2D2E-602C-B990D08F3112}" dt="2020-07-03T07:47:23.827" v="341" actId="20577"/>
          <ac:spMkLst>
            <pc:docMk/>
            <pc:sldMk cId="856468901" sldId="415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17957DBF-5159-2D2E-602C-B990D08F3112}" dt="2020-07-03T07:47:08.670" v="336" actId="20577"/>
          <ac:spMkLst>
            <pc:docMk/>
            <pc:sldMk cId="856468901" sldId="415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5:34.888" v="68"/>
          <ac:spMkLst>
            <pc:docMk/>
            <pc:sldMk cId="856468901" sldId="415"/>
            <ac:spMk id="5" creationId="{DCC7F77D-D2CD-4593-93F9-08F02E9B5899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5:34.451" v="67"/>
          <ac:spMkLst>
            <pc:docMk/>
            <pc:sldMk cId="856468901" sldId="415"/>
            <ac:spMk id="6" creationId="{0EB7C509-447B-4A43-A596-D0EDC20F6CDF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5:35.889" v="70"/>
          <ac:spMkLst>
            <pc:docMk/>
            <pc:sldMk cId="856468901" sldId="415"/>
            <ac:spMk id="10" creationId="{9A12C887-F2A3-44AE-B14D-889C875FFA4A}"/>
          </ac:spMkLst>
        </pc:spChg>
      </pc:sldChg>
      <pc:sldChg chg="delSp modSp">
        <pc:chgData name="佐藤 琴乃" userId="S::kotono_sato@jpfgojp.onmicrosoft.com::2230d9ee-5755-4738-bed6-b68085c1b120" providerId="AD" clId="Web-{17957DBF-5159-2D2E-602C-B990D08F3112}" dt="2020-07-03T07:47:49.874" v="347" actId="20577"/>
        <pc:sldMkLst>
          <pc:docMk/>
          <pc:sldMk cId="289439930" sldId="416"/>
        </pc:sldMkLst>
        <pc:spChg chg="del">
          <ac:chgData name="佐藤 琴乃" userId="S::kotono_sato@jpfgojp.onmicrosoft.com::2230d9ee-5755-4738-bed6-b68085c1b120" providerId="AD" clId="Web-{17957DBF-5159-2D2E-602C-B990D08F3112}" dt="2020-07-03T07:35:37.576" v="71"/>
          <ac:spMkLst>
            <pc:docMk/>
            <pc:sldMk cId="289439930" sldId="416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17957DBF-5159-2D2E-602C-B990D08F3112}" dt="2020-07-03T07:47:49.874" v="347" actId="20577"/>
          <ac:spMkLst>
            <pc:docMk/>
            <pc:sldMk cId="289439930" sldId="416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17957DBF-5159-2D2E-602C-B990D08F3112}" dt="2020-07-03T07:47:35.171" v="343" actId="20577"/>
          <ac:spMkLst>
            <pc:docMk/>
            <pc:sldMk cId="289439930" sldId="416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5:38.545" v="73"/>
          <ac:spMkLst>
            <pc:docMk/>
            <pc:sldMk cId="289439930" sldId="416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5:38.763" v="74"/>
          <ac:spMkLst>
            <pc:docMk/>
            <pc:sldMk cId="289439930" sldId="416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5:37.951" v="72"/>
          <ac:spMkLst>
            <pc:docMk/>
            <pc:sldMk cId="289439930" sldId="416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17957DBF-5159-2D2E-602C-B990D08F3112}" dt="2020-07-03T07:48:55.546" v="366" actId="20577"/>
        <pc:sldMkLst>
          <pc:docMk/>
          <pc:sldMk cId="2325278938" sldId="417"/>
        </pc:sldMkLst>
        <pc:spChg chg="del mod">
          <ac:chgData name="佐藤 琴乃" userId="S::kotono_sato@jpfgojp.onmicrosoft.com::2230d9ee-5755-4738-bed6-b68085c1b120" providerId="AD" clId="Web-{17957DBF-5159-2D2E-602C-B990D08F3112}" dt="2020-07-03T07:35:52.092" v="82"/>
          <ac:spMkLst>
            <pc:docMk/>
            <pc:sldMk cId="2325278938" sldId="417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17957DBF-5159-2D2E-602C-B990D08F3112}" dt="2020-07-03T07:48:55.546" v="366" actId="20577"/>
          <ac:spMkLst>
            <pc:docMk/>
            <pc:sldMk cId="2325278938" sldId="417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17957DBF-5159-2D2E-602C-B990D08F3112}" dt="2020-07-03T07:48:38.671" v="361" actId="20577"/>
          <ac:spMkLst>
            <pc:docMk/>
            <pc:sldMk cId="2325278938" sldId="417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5:53.139" v="84"/>
          <ac:spMkLst>
            <pc:docMk/>
            <pc:sldMk cId="2325278938" sldId="417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5:53.732" v="85"/>
          <ac:spMkLst>
            <pc:docMk/>
            <pc:sldMk cId="2325278938" sldId="417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5:52.623" v="83"/>
          <ac:spMkLst>
            <pc:docMk/>
            <pc:sldMk cId="2325278938" sldId="417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17957DBF-5159-2D2E-602C-B990D08F3112}" dt="2020-07-03T07:49:20.827" v="374" actId="20577"/>
        <pc:sldMkLst>
          <pc:docMk/>
          <pc:sldMk cId="977269450" sldId="418"/>
        </pc:sldMkLst>
        <pc:spChg chg="del">
          <ac:chgData name="佐藤 琴乃" userId="S::kotono_sato@jpfgojp.onmicrosoft.com::2230d9ee-5755-4738-bed6-b68085c1b120" providerId="AD" clId="Web-{17957DBF-5159-2D2E-602C-B990D08F3112}" dt="2020-07-03T07:35:57.217" v="88"/>
          <ac:spMkLst>
            <pc:docMk/>
            <pc:sldMk cId="977269450" sldId="418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17957DBF-5159-2D2E-602C-B990D08F3112}" dt="2020-07-03T07:49:20.827" v="374" actId="20577"/>
          <ac:spMkLst>
            <pc:docMk/>
            <pc:sldMk cId="977269450" sldId="418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17957DBF-5159-2D2E-602C-B990D08F3112}" dt="2020-07-03T07:49:03.374" v="369" actId="20577"/>
          <ac:spMkLst>
            <pc:docMk/>
            <pc:sldMk cId="977269450" sldId="418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5:56.670" v="87"/>
          <ac:spMkLst>
            <pc:docMk/>
            <pc:sldMk cId="977269450" sldId="418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5:57.763" v="89"/>
          <ac:spMkLst>
            <pc:docMk/>
            <pc:sldMk cId="977269450" sldId="418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5:56.092" v="86"/>
          <ac:spMkLst>
            <pc:docMk/>
            <pc:sldMk cId="977269450" sldId="418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17957DBF-5159-2D2E-602C-B990D08F3112}" dt="2020-07-03T07:51:32.156" v="407" actId="20577"/>
        <pc:sldMkLst>
          <pc:docMk/>
          <pc:sldMk cId="219858601" sldId="419"/>
        </pc:sldMkLst>
        <pc:spChg chg="del">
          <ac:chgData name="佐藤 琴乃" userId="S::kotono_sato@jpfgojp.onmicrosoft.com::2230d9ee-5755-4738-bed6-b68085c1b120" providerId="AD" clId="Web-{17957DBF-5159-2D2E-602C-B990D08F3112}" dt="2020-07-03T07:36:01.563" v="91"/>
          <ac:spMkLst>
            <pc:docMk/>
            <pc:sldMk cId="219858601" sldId="419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17957DBF-5159-2D2E-602C-B990D08F3112}" dt="2020-07-03T07:51:32.156" v="407" actId="20577"/>
          <ac:spMkLst>
            <pc:docMk/>
            <pc:sldMk cId="219858601" sldId="419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17957DBF-5159-2D2E-602C-B990D08F3112}" dt="2020-07-03T07:51:12.952" v="400" actId="20577"/>
          <ac:spMkLst>
            <pc:docMk/>
            <pc:sldMk cId="219858601" sldId="419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6:00.935" v="90"/>
          <ac:spMkLst>
            <pc:docMk/>
            <pc:sldMk cId="219858601" sldId="419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6:02.701" v="92"/>
          <ac:spMkLst>
            <pc:docMk/>
            <pc:sldMk cId="219858601" sldId="419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6:03.326" v="93"/>
          <ac:spMkLst>
            <pc:docMk/>
            <pc:sldMk cId="219858601" sldId="419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17957DBF-5159-2D2E-602C-B990D08F3112}" dt="2020-07-03T07:51:54.968" v="419" actId="20577"/>
        <pc:sldMkLst>
          <pc:docMk/>
          <pc:sldMk cId="3361015407" sldId="420"/>
        </pc:sldMkLst>
        <pc:spChg chg="del">
          <ac:chgData name="佐藤 琴乃" userId="S::kotono_sato@jpfgojp.onmicrosoft.com::2230d9ee-5755-4738-bed6-b68085c1b120" providerId="AD" clId="Web-{17957DBF-5159-2D2E-602C-B990D08F3112}" dt="2020-07-03T07:36:05.857" v="94"/>
          <ac:spMkLst>
            <pc:docMk/>
            <pc:sldMk cId="3361015407" sldId="420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17957DBF-5159-2D2E-602C-B990D08F3112}" dt="2020-07-03T07:51:54.968" v="419" actId="20577"/>
          <ac:spMkLst>
            <pc:docMk/>
            <pc:sldMk cId="3361015407" sldId="420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17957DBF-5159-2D2E-602C-B990D08F3112}" dt="2020-07-03T07:51:38.124" v="414" actId="20577"/>
          <ac:spMkLst>
            <pc:docMk/>
            <pc:sldMk cId="3361015407" sldId="420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6:06.420" v="95"/>
          <ac:spMkLst>
            <pc:docMk/>
            <pc:sldMk cId="3361015407" sldId="420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6:06.920" v="96"/>
          <ac:spMkLst>
            <pc:docMk/>
            <pc:sldMk cId="3361015407" sldId="420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6:07.389" v="97"/>
          <ac:spMkLst>
            <pc:docMk/>
            <pc:sldMk cId="3361015407" sldId="420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17957DBF-5159-2D2E-602C-B990D08F3112}" dt="2020-07-03T07:52:25.405" v="430" actId="1076"/>
        <pc:sldMkLst>
          <pc:docMk/>
          <pc:sldMk cId="533143676" sldId="421"/>
        </pc:sldMkLst>
        <pc:spChg chg="del">
          <ac:chgData name="佐藤 琴乃" userId="S::kotono_sato@jpfgojp.onmicrosoft.com::2230d9ee-5755-4738-bed6-b68085c1b120" providerId="AD" clId="Web-{17957DBF-5159-2D2E-602C-B990D08F3112}" dt="2020-07-03T07:36:09.014" v="98"/>
          <ac:spMkLst>
            <pc:docMk/>
            <pc:sldMk cId="533143676" sldId="421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17957DBF-5159-2D2E-602C-B990D08F3112}" dt="2020-07-03T07:52:22.984" v="429" actId="14100"/>
          <ac:spMkLst>
            <pc:docMk/>
            <pc:sldMk cId="533143676" sldId="421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17957DBF-5159-2D2E-602C-B990D08F3112}" dt="2020-07-03T07:52:02.124" v="422" actId="20577"/>
          <ac:spMkLst>
            <pc:docMk/>
            <pc:sldMk cId="533143676" sldId="421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17957DBF-5159-2D2E-602C-B990D08F3112}" dt="2020-07-03T07:52:25.405" v="430" actId="1076"/>
          <ac:spMkLst>
            <pc:docMk/>
            <pc:sldMk cId="533143676" sldId="421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6:09.498" v="99"/>
          <ac:spMkLst>
            <pc:docMk/>
            <pc:sldMk cId="533143676" sldId="421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6:09.951" v="100"/>
          <ac:spMkLst>
            <pc:docMk/>
            <pc:sldMk cId="533143676" sldId="421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6:10.435" v="101"/>
          <ac:spMkLst>
            <pc:docMk/>
            <pc:sldMk cId="533143676" sldId="421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17957DBF-5159-2D2E-602C-B990D08F3112}" dt="2020-07-03T07:52:52.858" v="438" actId="20577"/>
        <pc:sldMkLst>
          <pc:docMk/>
          <pc:sldMk cId="2818862306" sldId="422"/>
        </pc:sldMkLst>
        <pc:spChg chg="del">
          <ac:chgData name="佐藤 琴乃" userId="S::kotono_sato@jpfgojp.onmicrosoft.com::2230d9ee-5755-4738-bed6-b68085c1b120" providerId="AD" clId="Web-{17957DBF-5159-2D2E-602C-B990D08F3112}" dt="2020-07-03T07:36:13.389" v="104"/>
          <ac:spMkLst>
            <pc:docMk/>
            <pc:sldMk cId="2818862306" sldId="422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17957DBF-5159-2D2E-602C-B990D08F3112}" dt="2020-07-03T07:52:52.858" v="438" actId="20577"/>
          <ac:spMkLst>
            <pc:docMk/>
            <pc:sldMk cId="2818862306" sldId="422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17957DBF-5159-2D2E-602C-B990D08F3112}" dt="2020-07-03T07:52:34.155" v="433" actId="20577"/>
          <ac:spMkLst>
            <pc:docMk/>
            <pc:sldMk cId="2818862306" sldId="422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6:12.951" v="103"/>
          <ac:spMkLst>
            <pc:docMk/>
            <pc:sldMk cId="2818862306" sldId="422"/>
            <ac:spMk id="9" creationId="{48920A6D-E990-4345-B2E9-6CEDA0026157}"/>
          </ac:spMkLst>
        </pc:spChg>
        <pc:spChg chg="del mod">
          <ac:chgData name="佐藤 琴乃" userId="S::kotono_sato@jpfgojp.onmicrosoft.com::2230d9ee-5755-4738-bed6-b68085c1b120" providerId="AD" clId="Web-{17957DBF-5159-2D2E-602C-B990D08F3112}" dt="2020-07-03T07:36:14.701" v="108"/>
          <ac:spMkLst>
            <pc:docMk/>
            <pc:sldMk cId="2818862306" sldId="422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6:12.482" v="102"/>
          <ac:spMkLst>
            <pc:docMk/>
            <pc:sldMk cId="2818862306" sldId="422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17957DBF-5159-2D2E-602C-B990D08F3112}" dt="2020-07-03T07:53:14.483" v="449" actId="20577"/>
        <pc:sldMkLst>
          <pc:docMk/>
          <pc:sldMk cId="3455790550" sldId="423"/>
        </pc:sldMkLst>
        <pc:spChg chg="del">
          <ac:chgData name="佐藤 琴乃" userId="S::kotono_sato@jpfgojp.onmicrosoft.com::2230d9ee-5755-4738-bed6-b68085c1b120" providerId="AD" clId="Web-{17957DBF-5159-2D2E-602C-B990D08F3112}" dt="2020-07-03T07:36:17.545" v="111"/>
          <ac:spMkLst>
            <pc:docMk/>
            <pc:sldMk cId="3455790550" sldId="423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17957DBF-5159-2D2E-602C-B990D08F3112}" dt="2020-07-03T07:53:14.483" v="449" actId="20577"/>
          <ac:spMkLst>
            <pc:docMk/>
            <pc:sldMk cId="3455790550" sldId="423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17957DBF-5159-2D2E-602C-B990D08F3112}" dt="2020-07-03T07:52:58.186" v="444" actId="20577"/>
          <ac:spMkLst>
            <pc:docMk/>
            <pc:sldMk cId="3455790550" sldId="423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6:17.014" v="110"/>
          <ac:spMkLst>
            <pc:docMk/>
            <pc:sldMk cId="3455790550" sldId="423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6:17.967" v="112"/>
          <ac:spMkLst>
            <pc:docMk/>
            <pc:sldMk cId="3455790550" sldId="423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6:16.389" v="109"/>
          <ac:spMkLst>
            <pc:docMk/>
            <pc:sldMk cId="3455790550" sldId="423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17957DBF-5159-2D2E-602C-B990D08F3112}" dt="2020-07-03T07:53:44.983" v="461" actId="20577"/>
        <pc:sldMkLst>
          <pc:docMk/>
          <pc:sldMk cId="781615676" sldId="424"/>
        </pc:sldMkLst>
        <pc:spChg chg="mod">
          <ac:chgData name="佐藤 琴乃" userId="S::kotono_sato@jpfgojp.onmicrosoft.com::2230d9ee-5755-4738-bed6-b68085c1b120" providerId="AD" clId="Web-{17957DBF-5159-2D2E-602C-B990D08F3112}" dt="2020-07-03T07:53:44.983" v="461" actId="20577"/>
          <ac:spMkLst>
            <pc:docMk/>
            <pc:sldMk cId="781615676" sldId="424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17957DBF-5159-2D2E-602C-B990D08F3112}" dt="2020-07-03T07:53:21.874" v="454" actId="20577"/>
          <ac:spMkLst>
            <pc:docMk/>
            <pc:sldMk cId="781615676" sldId="424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6:20.060" v="113"/>
          <ac:spMkLst>
            <pc:docMk/>
            <pc:sldMk cId="781615676" sldId="424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6:20.654" v="114"/>
          <ac:spMkLst>
            <pc:docMk/>
            <pc:sldMk cId="781615676" sldId="424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17957DBF-5159-2D2E-602C-B990D08F3112}" dt="2020-07-03T07:54:10.796" v="478" actId="20577"/>
        <pc:sldMkLst>
          <pc:docMk/>
          <pc:sldMk cId="1130609394" sldId="425"/>
        </pc:sldMkLst>
        <pc:spChg chg="del">
          <ac:chgData name="佐藤 琴乃" userId="S::kotono_sato@jpfgojp.onmicrosoft.com::2230d9ee-5755-4738-bed6-b68085c1b120" providerId="AD" clId="Web-{17957DBF-5159-2D2E-602C-B990D08F3112}" dt="2020-07-03T07:36:22.201" v="115"/>
          <ac:spMkLst>
            <pc:docMk/>
            <pc:sldMk cId="1130609394" sldId="425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17957DBF-5159-2D2E-602C-B990D08F3112}" dt="2020-07-03T07:54:10.796" v="478" actId="20577"/>
          <ac:spMkLst>
            <pc:docMk/>
            <pc:sldMk cId="1130609394" sldId="425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17957DBF-5159-2D2E-602C-B990D08F3112}" dt="2020-07-03T07:53:52.733" v="463" actId="20577"/>
          <ac:spMkLst>
            <pc:docMk/>
            <pc:sldMk cId="1130609394" sldId="425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6:22.717" v="116"/>
          <ac:spMkLst>
            <pc:docMk/>
            <pc:sldMk cId="1130609394" sldId="425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6:23.232" v="117"/>
          <ac:spMkLst>
            <pc:docMk/>
            <pc:sldMk cId="1130609394" sldId="425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6:23.529" v="118"/>
          <ac:spMkLst>
            <pc:docMk/>
            <pc:sldMk cId="1130609394" sldId="425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17957DBF-5159-2D2E-602C-B990D08F3112}" dt="2020-07-03T07:55:20.359" v="503" actId="20577"/>
        <pc:sldMkLst>
          <pc:docMk/>
          <pc:sldMk cId="394096754" sldId="426"/>
        </pc:sldMkLst>
        <pc:spChg chg="del">
          <ac:chgData name="佐藤 琴乃" userId="S::kotono_sato@jpfgojp.onmicrosoft.com::2230d9ee-5755-4738-bed6-b68085c1b120" providerId="AD" clId="Web-{17957DBF-5159-2D2E-602C-B990D08F3112}" dt="2020-07-03T07:36:27.248" v="120"/>
          <ac:spMkLst>
            <pc:docMk/>
            <pc:sldMk cId="394096754" sldId="426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17957DBF-5159-2D2E-602C-B990D08F3112}" dt="2020-07-03T07:55:20.359" v="503" actId="20577"/>
          <ac:spMkLst>
            <pc:docMk/>
            <pc:sldMk cId="394096754" sldId="426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17957DBF-5159-2D2E-602C-B990D08F3112}" dt="2020-07-03T07:55:00.812" v="489" actId="20577"/>
          <ac:spMkLst>
            <pc:docMk/>
            <pc:sldMk cId="394096754" sldId="426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6:27.795" v="121"/>
          <ac:spMkLst>
            <pc:docMk/>
            <pc:sldMk cId="394096754" sldId="426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6:26.889" v="119"/>
          <ac:spMkLst>
            <pc:docMk/>
            <pc:sldMk cId="394096754" sldId="426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6:28.326" v="122"/>
          <ac:spMkLst>
            <pc:docMk/>
            <pc:sldMk cId="394096754" sldId="426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17957DBF-5159-2D2E-602C-B990D08F3112}" dt="2020-07-03T07:55:54.952" v="517" actId="20577"/>
        <pc:sldMkLst>
          <pc:docMk/>
          <pc:sldMk cId="1652159729" sldId="427"/>
        </pc:sldMkLst>
        <pc:spChg chg="del">
          <ac:chgData name="佐藤 琴乃" userId="S::kotono_sato@jpfgojp.onmicrosoft.com::2230d9ee-5755-4738-bed6-b68085c1b120" providerId="AD" clId="Web-{17957DBF-5159-2D2E-602C-B990D08F3112}" dt="2020-07-03T07:36:30.185" v="123"/>
          <ac:spMkLst>
            <pc:docMk/>
            <pc:sldMk cId="1652159729" sldId="427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17957DBF-5159-2D2E-602C-B990D08F3112}" dt="2020-07-03T07:55:54.952" v="517" actId="20577"/>
          <ac:spMkLst>
            <pc:docMk/>
            <pc:sldMk cId="1652159729" sldId="427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17957DBF-5159-2D2E-602C-B990D08F3112}" dt="2020-07-03T07:55:30.952" v="510" actId="20577"/>
          <ac:spMkLst>
            <pc:docMk/>
            <pc:sldMk cId="1652159729" sldId="427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6:30.623" v="124"/>
          <ac:spMkLst>
            <pc:docMk/>
            <pc:sldMk cId="1652159729" sldId="427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6:31.107" v="125"/>
          <ac:spMkLst>
            <pc:docMk/>
            <pc:sldMk cId="1652159729" sldId="427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6:31.654" v="126"/>
          <ac:spMkLst>
            <pc:docMk/>
            <pc:sldMk cId="1652159729" sldId="427"/>
            <ac:spMk id="11" creationId="{9557DDCB-0AF4-4AFF-A705-E5DBBE957561}"/>
          </ac:spMkLst>
        </pc:spChg>
      </pc:sldChg>
      <pc:sldChg chg="modSp">
        <pc:chgData name="佐藤 琴乃" userId="S::kotono_sato@jpfgojp.onmicrosoft.com::2230d9ee-5755-4738-bed6-b68085c1b120" providerId="AD" clId="Web-{17957DBF-5159-2D2E-602C-B990D08F3112}" dt="2020-07-03T07:58:51.031" v="576" actId="20577"/>
        <pc:sldMkLst>
          <pc:docMk/>
          <pc:sldMk cId="1353421165" sldId="428"/>
        </pc:sldMkLst>
        <pc:spChg chg="mod">
          <ac:chgData name="佐藤 琴乃" userId="S::kotono_sato@jpfgojp.onmicrosoft.com::2230d9ee-5755-4738-bed6-b68085c1b120" providerId="AD" clId="Web-{17957DBF-5159-2D2E-602C-B990D08F3112}" dt="2020-07-03T07:58:51.031" v="576" actId="20577"/>
          <ac:spMkLst>
            <pc:docMk/>
            <pc:sldMk cId="1353421165" sldId="428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17957DBF-5159-2D2E-602C-B990D08F3112}" dt="2020-07-03T07:58:33.296" v="562" actId="20577"/>
          <ac:spMkLst>
            <pc:docMk/>
            <pc:sldMk cId="1353421165" sldId="428"/>
            <ac:spMk id="4" creationId="{00000000-0000-0000-0000-000000000000}"/>
          </ac:spMkLst>
        </pc:spChg>
      </pc:sldChg>
      <pc:sldChg chg="delSp modSp">
        <pc:chgData name="佐藤 琴乃" userId="S::kotono_sato@jpfgojp.onmicrosoft.com::2230d9ee-5755-4738-bed6-b68085c1b120" providerId="AD" clId="Web-{17957DBF-5159-2D2E-602C-B990D08F3112}" dt="2020-07-03T07:59:11.468" v="582" actId="20577"/>
        <pc:sldMkLst>
          <pc:docMk/>
          <pc:sldMk cId="745387863" sldId="429"/>
        </pc:sldMkLst>
        <pc:spChg chg="del">
          <ac:chgData name="佐藤 琴乃" userId="S::kotono_sato@jpfgojp.onmicrosoft.com::2230d9ee-5755-4738-bed6-b68085c1b120" providerId="AD" clId="Web-{17957DBF-5159-2D2E-602C-B990D08F3112}" dt="2020-07-03T07:36:47.420" v="141"/>
          <ac:spMkLst>
            <pc:docMk/>
            <pc:sldMk cId="745387863" sldId="429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17957DBF-5159-2D2E-602C-B990D08F3112}" dt="2020-07-03T07:59:11.468" v="582" actId="20577"/>
          <ac:spMkLst>
            <pc:docMk/>
            <pc:sldMk cId="745387863" sldId="429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17957DBF-5159-2D2E-602C-B990D08F3112}" dt="2020-07-03T07:58:53.609" v="577" actId="20577"/>
          <ac:spMkLst>
            <pc:docMk/>
            <pc:sldMk cId="745387863" sldId="429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6:47.076" v="140"/>
          <ac:spMkLst>
            <pc:docMk/>
            <pc:sldMk cId="745387863" sldId="429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6:47.592" v="142"/>
          <ac:spMkLst>
            <pc:docMk/>
            <pc:sldMk cId="745387863" sldId="429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6:46.545" v="139"/>
          <ac:spMkLst>
            <pc:docMk/>
            <pc:sldMk cId="745387863" sldId="429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17957DBF-5159-2D2E-602C-B990D08F3112}" dt="2020-07-03T07:59:36.249" v="588" actId="20577"/>
        <pc:sldMkLst>
          <pc:docMk/>
          <pc:sldMk cId="270996168" sldId="430"/>
        </pc:sldMkLst>
        <pc:spChg chg="del">
          <ac:chgData name="佐藤 琴乃" userId="S::kotono_sato@jpfgojp.onmicrosoft.com::2230d9ee-5755-4738-bed6-b68085c1b120" providerId="AD" clId="Web-{17957DBF-5159-2D2E-602C-B990D08F3112}" dt="2020-07-03T07:36:51.154" v="146"/>
          <ac:spMkLst>
            <pc:docMk/>
            <pc:sldMk cId="270996168" sldId="430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17957DBF-5159-2D2E-602C-B990D08F3112}" dt="2020-07-03T07:59:36.249" v="588" actId="20577"/>
          <ac:spMkLst>
            <pc:docMk/>
            <pc:sldMk cId="270996168" sldId="430"/>
            <ac:spMk id="3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6:50.639" v="145"/>
          <ac:spMkLst>
            <pc:docMk/>
            <pc:sldMk cId="270996168" sldId="430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6:50.185" v="144"/>
          <ac:spMkLst>
            <pc:docMk/>
            <pc:sldMk cId="270996168" sldId="430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6:49.826" v="143"/>
          <ac:spMkLst>
            <pc:docMk/>
            <pc:sldMk cId="270996168" sldId="430"/>
            <ac:spMk id="11" creationId="{9557DDCB-0AF4-4AFF-A705-E5DBBE957561}"/>
          </ac:spMkLst>
        </pc:spChg>
        <pc:spChg chg="mod">
          <ac:chgData name="佐藤 琴乃" userId="S::kotono_sato@jpfgojp.onmicrosoft.com::2230d9ee-5755-4738-bed6-b68085c1b120" providerId="AD" clId="Web-{17957DBF-5159-2D2E-602C-B990D08F3112}" dt="2020-07-03T07:59:16.874" v="583" actId="20577"/>
          <ac:spMkLst>
            <pc:docMk/>
            <pc:sldMk cId="270996168" sldId="430"/>
            <ac:spMk id="16" creationId="{CC55255E-9C76-4326-9C34-5E7096150593}"/>
          </ac:spMkLst>
        </pc:spChg>
      </pc:sldChg>
      <pc:sldChg chg="modSp">
        <pc:chgData name="佐藤 琴乃" userId="S::kotono_sato@jpfgojp.onmicrosoft.com::2230d9ee-5755-4738-bed6-b68085c1b120" providerId="AD" clId="Web-{17957DBF-5159-2D2E-602C-B990D08F3112}" dt="2020-07-03T08:01:00.593" v="615" actId="20577"/>
        <pc:sldMkLst>
          <pc:docMk/>
          <pc:sldMk cId="1236574533" sldId="431"/>
        </pc:sldMkLst>
        <pc:spChg chg="mod">
          <ac:chgData name="佐藤 琴乃" userId="S::kotono_sato@jpfgojp.onmicrosoft.com::2230d9ee-5755-4738-bed6-b68085c1b120" providerId="AD" clId="Web-{17957DBF-5159-2D2E-602C-B990D08F3112}" dt="2020-07-03T08:01:00.593" v="615" actId="20577"/>
          <ac:spMkLst>
            <pc:docMk/>
            <pc:sldMk cId="1236574533" sldId="431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17957DBF-5159-2D2E-602C-B990D08F3112}" dt="2020-07-03T08:00:45.484" v="610" actId="20577"/>
          <ac:spMkLst>
            <pc:docMk/>
            <pc:sldMk cId="1236574533" sldId="431"/>
            <ac:spMk id="4" creationId="{00000000-0000-0000-0000-000000000000}"/>
          </ac:spMkLst>
        </pc:spChg>
      </pc:sldChg>
      <pc:sldChg chg="delSp modSp">
        <pc:chgData name="佐藤 琴乃" userId="S::kotono_sato@jpfgojp.onmicrosoft.com::2230d9ee-5755-4738-bed6-b68085c1b120" providerId="AD" clId="Web-{17957DBF-5159-2D2E-602C-B990D08F3112}" dt="2020-07-03T08:01:21.843" v="621" actId="20577"/>
        <pc:sldMkLst>
          <pc:docMk/>
          <pc:sldMk cId="3129039018" sldId="432"/>
        </pc:sldMkLst>
        <pc:spChg chg="del">
          <ac:chgData name="佐藤 琴乃" userId="S::kotono_sato@jpfgojp.onmicrosoft.com::2230d9ee-5755-4738-bed6-b68085c1b120" providerId="AD" clId="Web-{17957DBF-5159-2D2E-602C-B990D08F3112}" dt="2020-07-03T07:37:02.920" v="154"/>
          <ac:spMkLst>
            <pc:docMk/>
            <pc:sldMk cId="3129039018" sldId="432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17957DBF-5159-2D2E-602C-B990D08F3112}" dt="2020-07-03T08:01:21.843" v="621" actId="20577"/>
          <ac:spMkLst>
            <pc:docMk/>
            <pc:sldMk cId="3129039018" sldId="432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17957DBF-5159-2D2E-602C-B990D08F3112}" dt="2020-07-03T08:01:06.046" v="616" actId="20577"/>
          <ac:spMkLst>
            <pc:docMk/>
            <pc:sldMk cId="3129039018" sldId="432"/>
            <ac:spMk id="5" creationId="{5E8121A8-A0FC-40EC-874B-2922931AA7F7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7:03.310" v="155"/>
          <ac:spMkLst>
            <pc:docMk/>
            <pc:sldMk cId="3129039018" sldId="432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7:04.185" v="157"/>
          <ac:spMkLst>
            <pc:docMk/>
            <pc:sldMk cId="3129039018" sldId="432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7:03.639" v="156"/>
          <ac:spMkLst>
            <pc:docMk/>
            <pc:sldMk cId="3129039018" sldId="432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17957DBF-5159-2D2E-602C-B990D08F3112}" dt="2020-07-03T08:01:45.578" v="628" actId="20577"/>
        <pc:sldMkLst>
          <pc:docMk/>
          <pc:sldMk cId="1073822947" sldId="433"/>
        </pc:sldMkLst>
        <pc:spChg chg="del">
          <ac:chgData name="佐藤 琴乃" userId="S::kotono_sato@jpfgojp.onmicrosoft.com::2230d9ee-5755-4738-bed6-b68085c1b120" providerId="AD" clId="Web-{17957DBF-5159-2D2E-602C-B990D08F3112}" dt="2020-07-03T07:37:05.670" v="158"/>
          <ac:spMkLst>
            <pc:docMk/>
            <pc:sldMk cId="1073822947" sldId="433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17957DBF-5159-2D2E-602C-B990D08F3112}" dt="2020-07-03T08:01:45.578" v="628" actId="20577"/>
          <ac:spMkLst>
            <pc:docMk/>
            <pc:sldMk cId="1073822947" sldId="433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17957DBF-5159-2D2E-602C-B990D08F3112}" dt="2020-07-03T08:01:29.140" v="623" actId="20577"/>
          <ac:spMkLst>
            <pc:docMk/>
            <pc:sldMk cId="1073822947" sldId="433"/>
            <ac:spMk id="5" creationId="{5E8121A8-A0FC-40EC-874B-2922931AA7F7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7:06.076" v="159"/>
          <ac:spMkLst>
            <pc:docMk/>
            <pc:sldMk cId="1073822947" sldId="433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7:06.685" v="160"/>
          <ac:spMkLst>
            <pc:docMk/>
            <pc:sldMk cId="1073822947" sldId="433"/>
            <ac:spMk id="10" creationId="{9A12C887-F2A3-44AE-B14D-889C875FFA4A}"/>
          </ac:spMkLst>
        </pc:spChg>
      </pc:sldChg>
      <pc:sldChg chg="delSp modSp">
        <pc:chgData name="佐藤 琴乃" userId="S::kotono_sato@jpfgojp.onmicrosoft.com::2230d9ee-5755-4738-bed6-b68085c1b120" providerId="AD" clId="Web-{17957DBF-5159-2D2E-602C-B990D08F3112}" dt="2020-07-03T08:02:12.828" v="642" actId="20577"/>
        <pc:sldMkLst>
          <pc:docMk/>
          <pc:sldMk cId="1433539015" sldId="434"/>
        </pc:sldMkLst>
        <pc:spChg chg="del">
          <ac:chgData name="佐藤 琴乃" userId="S::kotono_sato@jpfgojp.onmicrosoft.com::2230d9ee-5755-4738-bed6-b68085c1b120" providerId="AD" clId="Web-{17957DBF-5159-2D2E-602C-B990D08F3112}" dt="2020-07-03T07:37:12.514" v="164"/>
          <ac:spMkLst>
            <pc:docMk/>
            <pc:sldMk cId="1433539015" sldId="434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17957DBF-5159-2D2E-602C-B990D08F3112}" dt="2020-07-03T08:02:12.828" v="642" actId="20577"/>
          <ac:spMkLst>
            <pc:docMk/>
            <pc:sldMk cId="1433539015" sldId="434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17957DBF-5159-2D2E-602C-B990D08F3112}" dt="2020-07-03T08:01:53.343" v="635" actId="20577"/>
          <ac:spMkLst>
            <pc:docMk/>
            <pc:sldMk cId="1433539015" sldId="434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7:11.014" v="162"/>
          <ac:spMkLst>
            <pc:docMk/>
            <pc:sldMk cId="1433539015" sldId="434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7:11.560" v="163"/>
          <ac:spMkLst>
            <pc:docMk/>
            <pc:sldMk cId="1433539015" sldId="434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7:08.545" v="161"/>
          <ac:spMkLst>
            <pc:docMk/>
            <pc:sldMk cId="1433539015" sldId="434"/>
            <ac:spMk id="11" creationId="{9557DDCB-0AF4-4AFF-A705-E5DBBE957561}"/>
          </ac:spMkLst>
        </pc:spChg>
      </pc:sldChg>
      <pc:sldChg chg="addSp delSp modSp">
        <pc:chgData name="佐藤 琴乃" userId="S::kotono_sato@jpfgojp.onmicrosoft.com::2230d9ee-5755-4738-bed6-b68085c1b120" providerId="AD" clId="Web-{17957DBF-5159-2D2E-602C-B990D08F3112}" dt="2020-07-03T08:02:36.703" v="654" actId="20577"/>
        <pc:sldMkLst>
          <pc:docMk/>
          <pc:sldMk cId="1031942134" sldId="435"/>
        </pc:sldMkLst>
        <pc:spChg chg="del">
          <ac:chgData name="佐藤 琴乃" userId="S::kotono_sato@jpfgojp.onmicrosoft.com::2230d9ee-5755-4738-bed6-b68085c1b120" providerId="AD" clId="Web-{17957DBF-5159-2D2E-602C-B990D08F3112}" dt="2020-07-03T07:37:15.623" v="166"/>
          <ac:spMkLst>
            <pc:docMk/>
            <pc:sldMk cId="1031942134" sldId="435"/>
            <ac:spMk id="2" creationId="{9F693A7D-E8A1-4B5F-AD9D-F60CEF9E762C}"/>
          </ac:spMkLst>
        </pc:spChg>
        <pc:spChg chg="add del mod">
          <ac:chgData name="佐藤 琴乃" userId="S::kotono_sato@jpfgojp.onmicrosoft.com::2230d9ee-5755-4738-bed6-b68085c1b120" providerId="AD" clId="Web-{17957DBF-5159-2D2E-602C-B990D08F3112}" dt="2020-07-03T08:02:36.703" v="654" actId="20577"/>
          <ac:spMkLst>
            <pc:docMk/>
            <pc:sldMk cId="1031942134" sldId="435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17957DBF-5159-2D2E-602C-B990D08F3112}" dt="2020-07-03T08:02:19.922" v="649" actId="20577"/>
          <ac:spMkLst>
            <pc:docMk/>
            <pc:sldMk cId="1031942134" sldId="435"/>
            <ac:spMk id="4" creationId="{00000000-0000-0000-0000-000000000000}"/>
          </ac:spMkLst>
        </pc:spChg>
        <pc:spChg chg="add del mod">
          <ac:chgData name="佐藤 琴乃" userId="S::kotono_sato@jpfgojp.onmicrosoft.com::2230d9ee-5755-4738-bed6-b68085c1b120" providerId="AD" clId="Web-{17957DBF-5159-2D2E-602C-B990D08F3112}" dt="2020-07-03T07:37:19.576" v="168"/>
          <ac:spMkLst>
            <pc:docMk/>
            <pc:sldMk cId="1031942134" sldId="435"/>
            <ac:spMk id="6" creationId="{96CC748D-8950-4E01-ABC8-2B8F78595B31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7:22.326" v="169"/>
          <ac:spMkLst>
            <pc:docMk/>
            <pc:sldMk cId="1031942134" sldId="435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7:15.186" v="165"/>
          <ac:spMkLst>
            <pc:docMk/>
            <pc:sldMk cId="1031942134" sldId="435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17957DBF-5159-2D2E-602C-B990D08F3112}" dt="2020-07-03T08:03:05.093" v="662" actId="20577"/>
        <pc:sldMkLst>
          <pc:docMk/>
          <pc:sldMk cId="875156054" sldId="436"/>
        </pc:sldMkLst>
        <pc:spChg chg="del">
          <ac:chgData name="佐藤 琴乃" userId="S::kotono_sato@jpfgojp.onmicrosoft.com::2230d9ee-5755-4738-bed6-b68085c1b120" providerId="AD" clId="Web-{17957DBF-5159-2D2E-602C-B990D08F3112}" dt="2020-07-03T07:37:24.592" v="171"/>
          <ac:spMkLst>
            <pc:docMk/>
            <pc:sldMk cId="875156054" sldId="436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17957DBF-5159-2D2E-602C-B990D08F3112}" dt="2020-07-03T08:03:05.093" v="662" actId="20577"/>
          <ac:spMkLst>
            <pc:docMk/>
            <pc:sldMk cId="875156054" sldId="436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17957DBF-5159-2D2E-602C-B990D08F3112}" dt="2020-07-03T08:02:52.015" v="657" actId="20577"/>
          <ac:spMkLst>
            <pc:docMk/>
            <pc:sldMk cId="875156054" sldId="436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7:24.967" v="172"/>
          <ac:spMkLst>
            <pc:docMk/>
            <pc:sldMk cId="875156054" sldId="436"/>
            <ac:spMk id="8" creationId="{5BBE51BA-A8FF-4689-BB3E-48CCFA01070E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7:25.545" v="173"/>
          <ac:spMkLst>
            <pc:docMk/>
            <pc:sldMk cId="875156054" sldId="436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7:24.076" v="170"/>
          <ac:spMkLst>
            <pc:docMk/>
            <pc:sldMk cId="875156054" sldId="436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17957DBF-5159-2D2E-602C-B990D08F3112}" dt="2020-07-03T08:03:48.390" v="682" actId="20577"/>
        <pc:sldMkLst>
          <pc:docMk/>
          <pc:sldMk cId="4257144580" sldId="437"/>
        </pc:sldMkLst>
        <pc:spChg chg="del">
          <ac:chgData name="佐藤 琴乃" userId="S::kotono_sato@jpfgojp.onmicrosoft.com::2230d9ee-5755-4738-bed6-b68085c1b120" providerId="AD" clId="Web-{17957DBF-5159-2D2E-602C-B990D08F3112}" dt="2020-07-03T07:37:28.295" v="175"/>
          <ac:spMkLst>
            <pc:docMk/>
            <pc:sldMk cId="4257144580" sldId="437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17957DBF-5159-2D2E-602C-B990D08F3112}" dt="2020-07-03T08:03:48.390" v="682" actId="20577"/>
          <ac:spMkLst>
            <pc:docMk/>
            <pc:sldMk cId="4257144580" sldId="437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17957DBF-5159-2D2E-602C-B990D08F3112}" dt="2020-07-03T08:03:10.297" v="663" actId="20577"/>
          <ac:spMkLst>
            <pc:docMk/>
            <pc:sldMk cId="4257144580" sldId="437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7:28.639" v="176"/>
          <ac:spMkLst>
            <pc:docMk/>
            <pc:sldMk cId="4257144580" sldId="437"/>
            <ac:spMk id="8" creationId="{5BBE51BA-A8FF-4689-BB3E-48CCFA01070E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7:29.248" v="177"/>
          <ac:spMkLst>
            <pc:docMk/>
            <pc:sldMk cId="4257144580" sldId="437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17957DBF-5159-2D2E-602C-B990D08F3112}" dt="2020-07-03T07:37:27.889" v="174"/>
          <ac:spMkLst>
            <pc:docMk/>
            <pc:sldMk cId="4257144580" sldId="437"/>
            <ac:spMk id="11" creationId="{9557DDCB-0AF4-4AFF-A705-E5DBBE957561}"/>
          </ac:spMkLst>
        </pc:spChg>
      </pc:sldChg>
    </pc:docChg>
  </pc:docChgLst>
  <pc:docChgLst>
    <pc:chgData name="内田 陽子" userId="S::yoko_uchida@jpfgojp.onmicrosoft.com::3ba88787-b8da-4fc8-a417-83f627a88c5e" providerId="AD" clId="Web-{33C1FBF3-EA3D-12F0-0C99-F3F0CAA60ED6}"/>
    <pc:docChg chg="modSld">
      <pc:chgData name="内田 陽子" userId="S::yoko_uchida@jpfgojp.onmicrosoft.com::3ba88787-b8da-4fc8-a417-83f627a88c5e" providerId="AD" clId="Web-{33C1FBF3-EA3D-12F0-0C99-F3F0CAA60ED6}" dt="2020-07-27T17:46:59.823" v="2" actId="20577"/>
      <pc:docMkLst>
        <pc:docMk/>
      </pc:docMkLst>
      <pc:sldChg chg="modSp">
        <pc:chgData name="内田 陽子" userId="S::yoko_uchida@jpfgojp.onmicrosoft.com::3ba88787-b8da-4fc8-a417-83f627a88c5e" providerId="AD" clId="Web-{33C1FBF3-EA3D-12F0-0C99-F3F0CAA60ED6}" dt="2020-07-27T17:46:58.823" v="0" actId="20577"/>
        <pc:sldMkLst>
          <pc:docMk/>
          <pc:sldMk cId="4187745529" sldId="438"/>
        </pc:sldMkLst>
        <pc:spChg chg="mod">
          <ac:chgData name="内田 陽子" userId="S::yoko_uchida@jpfgojp.onmicrosoft.com::3ba88787-b8da-4fc8-a417-83f627a88c5e" providerId="AD" clId="Web-{33C1FBF3-EA3D-12F0-0C99-F3F0CAA60ED6}" dt="2020-07-27T17:46:58.823" v="0" actId="20577"/>
          <ac:spMkLst>
            <pc:docMk/>
            <pc:sldMk cId="4187745529" sldId="438"/>
            <ac:spMk id="3" creationId="{E0222A54-0EEB-4AA0-83C1-3E319CDEEA14}"/>
          </ac:spMkLst>
        </pc:spChg>
      </pc:sldChg>
    </pc:docChg>
  </pc:docChgLst>
  <pc:docChgLst>
    <pc:chgData name="内田 陽子" userId="S::yoko_uchida@jpfgojp.onmicrosoft.com::3ba88787-b8da-4fc8-a417-83f627a88c5e" providerId="AD" clId="Web-{3B92FBB3-D84A-8913-CBD3-09AD687D99B4}"/>
    <pc:docChg chg="addSld delSld modSld sldOrd">
      <pc:chgData name="内田 陽子" userId="S::yoko_uchida@jpfgojp.onmicrosoft.com::3ba88787-b8da-4fc8-a417-83f627a88c5e" providerId="AD" clId="Web-{3B92FBB3-D84A-8913-CBD3-09AD687D99B4}" dt="2020-06-18T08:57:09.727" v="3102"/>
      <pc:docMkLst>
        <pc:docMk/>
      </pc:docMkLst>
      <pc:sldChg chg="del">
        <pc:chgData name="内田 陽子" userId="S::yoko_uchida@jpfgojp.onmicrosoft.com::3ba88787-b8da-4fc8-a417-83f627a88c5e" providerId="AD" clId="Web-{3B92FBB3-D84A-8913-CBD3-09AD687D99B4}" dt="2020-06-18T08:55:48.430" v="3096"/>
        <pc:sldMkLst>
          <pc:docMk/>
          <pc:sldMk cId="3979264443" sldId="278"/>
        </pc:sldMkLst>
      </pc:sldChg>
      <pc:sldChg chg="addSp delSp modSp ord">
        <pc:chgData name="内田 陽子" userId="S::yoko_uchida@jpfgojp.onmicrosoft.com::3ba88787-b8da-4fc8-a417-83f627a88c5e" providerId="AD" clId="Web-{3B92FBB3-D84A-8913-CBD3-09AD687D99B4}" dt="2020-06-18T08:22:33.860" v="2214"/>
        <pc:sldMkLst>
          <pc:docMk/>
          <pc:sldMk cId="2847997097" sldId="289"/>
        </pc:sldMkLst>
        <pc:spChg chg="mod">
          <ac:chgData name="内田 陽子" userId="S::yoko_uchida@jpfgojp.onmicrosoft.com::3ba88787-b8da-4fc8-a417-83f627a88c5e" providerId="AD" clId="Web-{3B92FBB3-D84A-8913-CBD3-09AD687D99B4}" dt="2020-06-18T08:22:30.125" v="2211" actId="1076"/>
          <ac:spMkLst>
            <pc:docMk/>
            <pc:sldMk cId="2847997097" sldId="28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8:22:30.094" v="2209" actId="1076"/>
          <ac:spMkLst>
            <pc:docMk/>
            <pc:sldMk cId="2847997097" sldId="28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8:19:18.937" v="2128" actId="20577"/>
          <ac:spMkLst>
            <pc:docMk/>
            <pc:sldMk cId="2847997097" sldId="289"/>
            <ac:spMk id="4" creationId="{00000000-0000-0000-0000-000000000000}"/>
          </ac:spMkLst>
        </pc:spChg>
        <pc:spChg chg="add del">
          <ac:chgData name="内田 陽子" userId="S::yoko_uchida@jpfgojp.onmicrosoft.com::3ba88787-b8da-4fc8-a417-83f627a88c5e" providerId="AD" clId="Web-{3B92FBB3-D84A-8913-CBD3-09AD687D99B4}" dt="2020-06-18T08:19:41.843" v="2135"/>
          <ac:spMkLst>
            <pc:docMk/>
            <pc:sldMk cId="2847997097" sldId="289"/>
            <ac:spMk id="5" creationId="{51CC826A-7289-4535-BC40-B1526DB0BFFF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8:22:30.110" v="2210" actId="1076"/>
          <ac:spMkLst>
            <pc:docMk/>
            <pc:sldMk cId="2847997097" sldId="28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8:22:30.125" v="2212" actId="1076"/>
          <ac:spMkLst>
            <pc:docMk/>
            <pc:sldMk cId="2847997097" sldId="289"/>
            <ac:spMk id="9" creationId="{48920A6D-E990-4345-B2E9-6CEDA0026157}"/>
          </ac:spMkLst>
        </pc:spChg>
        <pc:spChg chg="del mod">
          <ac:chgData name="内田 陽子" userId="S::yoko_uchida@jpfgojp.onmicrosoft.com::3ba88787-b8da-4fc8-a417-83f627a88c5e" providerId="AD" clId="Web-{3B92FBB3-D84A-8913-CBD3-09AD687D99B4}" dt="2020-06-18T08:20:37.687" v="2176"/>
          <ac:spMkLst>
            <pc:docMk/>
            <pc:sldMk cId="2847997097" sldId="28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8:22:30.141" v="2213" actId="1076"/>
          <ac:spMkLst>
            <pc:docMk/>
            <pc:sldMk cId="2847997097" sldId="289"/>
            <ac:spMk id="11" creationId="{9557DDCB-0AF4-4AFF-A705-E5DBBE957561}"/>
          </ac:spMkLst>
        </pc:spChg>
        <pc:spChg chg="add del">
          <ac:chgData name="内田 陽子" userId="S::yoko_uchida@jpfgojp.onmicrosoft.com::3ba88787-b8da-4fc8-a417-83f627a88c5e" providerId="AD" clId="Web-{3B92FBB3-D84A-8913-CBD3-09AD687D99B4}" dt="2020-06-18T08:22:33.860" v="2214"/>
          <ac:spMkLst>
            <pc:docMk/>
            <pc:sldMk cId="2847997097" sldId="289"/>
            <ac:spMk id="13" creationId="{09D5CAA1-33F4-489F-93CD-AFB6C0F32ED5}"/>
          </ac:spMkLst>
        </pc:spChg>
      </pc:sldChg>
      <pc:sldChg chg="del">
        <pc:chgData name="内田 陽子" userId="S::yoko_uchida@jpfgojp.onmicrosoft.com::3ba88787-b8da-4fc8-a417-83f627a88c5e" providerId="AD" clId="Web-{3B92FBB3-D84A-8913-CBD3-09AD687D99B4}" dt="2020-06-18T08:55:48.445" v="3100"/>
        <pc:sldMkLst>
          <pc:docMk/>
          <pc:sldMk cId="878709562" sldId="315"/>
        </pc:sldMkLst>
      </pc:sldChg>
      <pc:sldChg chg="del">
        <pc:chgData name="内田 陽子" userId="S::yoko_uchida@jpfgojp.onmicrosoft.com::3ba88787-b8da-4fc8-a417-83f627a88c5e" providerId="AD" clId="Web-{3B92FBB3-D84A-8913-CBD3-09AD687D99B4}" dt="2020-06-18T08:55:48.430" v="3093"/>
        <pc:sldMkLst>
          <pc:docMk/>
          <pc:sldMk cId="2806374273" sldId="316"/>
        </pc:sldMkLst>
      </pc:sldChg>
      <pc:sldChg chg="addSp delSp modSp ord">
        <pc:chgData name="内田 陽子" userId="S::yoko_uchida@jpfgojp.onmicrosoft.com::3ba88787-b8da-4fc8-a417-83f627a88c5e" providerId="AD" clId="Web-{3B92FBB3-D84A-8913-CBD3-09AD687D99B4}" dt="2020-06-18T07:24:43.831" v="1083" actId="1076"/>
        <pc:sldMkLst>
          <pc:docMk/>
          <pc:sldMk cId="993028233" sldId="321"/>
        </pc:sldMkLst>
        <pc:spChg chg="mod">
          <ac:chgData name="内田 陽子" userId="S::yoko_uchida@jpfgojp.onmicrosoft.com::3ba88787-b8da-4fc8-a417-83f627a88c5e" providerId="AD" clId="Web-{3B92FBB3-D84A-8913-CBD3-09AD687D99B4}" dt="2020-06-18T07:23:13.565" v="1069" actId="20577"/>
          <ac:spMkLst>
            <pc:docMk/>
            <pc:sldMk cId="993028233" sldId="321"/>
            <ac:spMk id="3" creationId="{FA28049A-EB54-4118-B50D-4219C8C91B8B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7:24:37.925" v="1082" actId="1076"/>
          <ac:spMkLst>
            <pc:docMk/>
            <pc:sldMk cId="993028233" sldId="321"/>
            <ac:spMk id="15" creationId="{5A5139BA-F5F7-4B3F-B073-EA32659CEF90}"/>
          </ac:spMkLst>
        </pc:spChg>
        <pc:picChg chg="del">
          <ac:chgData name="内田 陽子" userId="S::yoko_uchida@jpfgojp.onmicrosoft.com::3ba88787-b8da-4fc8-a417-83f627a88c5e" providerId="AD" clId="Web-{3B92FBB3-D84A-8913-CBD3-09AD687D99B4}" dt="2020-06-18T07:24:13.284" v="1079"/>
          <ac:picMkLst>
            <pc:docMk/>
            <pc:sldMk cId="993028233" sldId="321"/>
            <ac:picMk id="2" creationId="{D6629664-32B2-4870-925E-A4E57B804C7A}"/>
          </ac:picMkLst>
        </pc:picChg>
        <pc:picChg chg="add mod">
          <ac:chgData name="内田 陽子" userId="S::yoko_uchida@jpfgojp.onmicrosoft.com::3ba88787-b8da-4fc8-a417-83f627a88c5e" providerId="AD" clId="Web-{3B92FBB3-D84A-8913-CBD3-09AD687D99B4}" dt="2020-06-18T07:24:43.831" v="1083" actId="1076"/>
          <ac:picMkLst>
            <pc:docMk/>
            <pc:sldMk cId="993028233" sldId="321"/>
            <ac:picMk id="4" creationId="{5280FD97-A837-478B-94EA-1587D03D9EF5}"/>
          </ac:picMkLst>
        </pc:picChg>
      </pc:sldChg>
      <pc:sldChg chg="del">
        <pc:chgData name="内田 陽子" userId="S::yoko_uchida@jpfgojp.onmicrosoft.com::3ba88787-b8da-4fc8-a417-83f627a88c5e" providerId="AD" clId="Web-{3B92FBB3-D84A-8913-CBD3-09AD687D99B4}" dt="2020-06-18T08:55:48.430" v="3094"/>
        <pc:sldMkLst>
          <pc:docMk/>
          <pc:sldMk cId="227346625" sldId="324"/>
        </pc:sldMkLst>
      </pc:sldChg>
      <pc:sldChg chg="del">
        <pc:chgData name="内田 陽子" userId="S::yoko_uchida@jpfgojp.onmicrosoft.com::3ba88787-b8da-4fc8-a417-83f627a88c5e" providerId="AD" clId="Web-{3B92FBB3-D84A-8913-CBD3-09AD687D99B4}" dt="2020-06-18T08:55:48.414" v="3083"/>
        <pc:sldMkLst>
          <pc:docMk/>
          <pc:sldMk cId="3956439240" sldId="325"/>
        </pc:sldMkLst>
      </pc:sldChg>
      <pc:sldChg chg="del">
        <pc:chgData name="内田 陽子" userId="S::yoko_uchida@jpfgojp.onmicrosoft.com::3ba88787-b8da-4fc8-a417-83f627a88c5e" providerId="AD" clId="Web-{3B92FBB3-D84A-8913-CBD3-09AD687D99B4}" dt="2020-06-18T08:55:48.414" v="3086"/>
        <pc:sldMkLst>
          <pc:docMk/>
          <pc:sldMk cId="926010872" sldId="326"/>
        </pc:sldMkLst>
      </pc:sldChg>
      <pc:sldChg chg="del">
        <pc:chgData name="内田 陽子" userId="S::yoko_uchida@jpfgojp.onmicrosoft.com::3ba88787-b8da-4fc8-a417-83f627a88c5e" providerId="AD" clId="Web-{3B92FBB3-D84A-8913-CBD3-09AD687D99B4}" dt="2020-06-18T08:55:48.414" v="3081"/>
        <pc:sldMkLst>
          <pc:docMk/>
          <pc:sldMk cId="4215311804" sldId="327"/>
        </pc:sldMkLst>
      </pc:sldChg>
      <pc:sldChg chg="del">
        <pc:chgData name="内田 陽子" userId="S::yoko_uchida@jpfgojp.onmicrosoft.com::3ba88787-b8da-4fc8-a417-83f627a88c5e" providerId="AD" clId="Web-{3B92FBB3-D84A-8913-CBD3-09AD687D99B4}" dt="2020-06-18T08:55:48.414" v="3080"/>
        <pc:sldMkLst>
          <pc:docMk/>
          <pc:sldMk cId="1178862647" sldId="328"/>
        </pc:sldMkLst>
      </pc:sldChg>
      <pc:sldChg chg="del">
        <pc:chgData name="内田 陽子" userId="S::yoko_uchida@jpfgojp.onmicrosoft.com::3ba88787-b8da-4fc8-a417-83f627a88c5e" providerId="AD" clId="Web-{3B92FBB3-D84A-8913-CBD3-09AD687D99B4}" dt="2020-06-18T08:55:48.414" v="3085"/>
        <pc:sldMkLst>
          <pc:docMk/>
          <pc:sldMk cId="1263010840" sldId="329"/>
        </pc:sldMkLst>
      </pc:sldChg>
      <pc:sldChg chg="del">
        <pc:chgData name="内田 陽子" userId="S::yoko_uchida@jpfgojp.onmicrosoft.com::3ba88787-b8da-4fc8-a417-83f627a88c5e" providerId="AD" clId="Web-{3B92FBB3-D84A-8913-CBD3-09AD687D99B4}" dt="2020-06-18T08:55:48.398" v="3071"/>
        <pc:sldMkLst>
          <pc:docMk/>
          <pc:sldMk cId="1020148478" sldId="335"/>
        </pc:sldMkLst>
      </pc:sldChg>
      <pc:sldChg chg="del">
        <pc:chgData name="内田 陽子" userId="S::yoko_uchida@jpfgojp.onmicrosoft.com::3ba88787-b8da-4fc8-a417-83f627a88c5e" providerId="AD" clId="Web-{3B92FBB3-D84A-8913-CBD3-09AD687D99B4}" dt="2020-06-18T08:55:48.414" v="3077"/>
        <pc:sldMkLst>
          <pc:docMk/>
          <pc:sldMk cId="3285066421" sldId="337"/>
        </pc:sldMkLst>
      </pc:sldChg>
      <pc:sldChg chg="del">
        <pc:chgData name="内田 陽子" userId="S::yoko_uchida@jpfgojp.onmicrosoft.com::3ba88787-b8da-4fc8-a417-83f627a88c5e" providerId="AD" clId="Web-{3B92FBB3-D84A-8913-CBD3-09AD687D99B4}" dt="2020-06-18T08:55:48.398" v="3076"/>
        <pc:sldMkLst>
          <pc:docMk/>
          <pc:sldMk cId="2255756612" sldId="364"/>
        </pc:sldMkLst>
      </pc:sldChg>
      <pc:sldChg chg="modSp ord">
        <pc:chgData name="内田 陽子" userId="S::yoko_uchida@jpfgojp.onmicrosoft.com::3ba88787-b8da-4fc8-a417-83f627a88c5e" providerId="AD" clId="Web-{3B92FBB3-D84A-8913-CBD3-09AD687D99B4}" dt="2020-06-18T07:30:10.160" v="1204" actId="1076"/>
        <pc:sldMkLst>
          <pc:docMk/>
          <pc:sldMk cId="2833551238" sldId="367"/>
        </pc:sldMkLst>
        <pc:spChg chg="mod">
          <ac:chgData name="内田 陽子" userId="S::yoko_uchida@jpfgojp.onmicrosoft.com::3ba88787-b8da-4fc8-a417-83f627a88c5e" providerId="AD" clId="Web-{3B92FBB3-D84A-8913-CBD3-09AD687D99B4}" dt="2020-06-18T07:29:39.848" v="1173" actId="20577"/>
          <ac:spMkLst>
            <pc:docMk/>
            <pc:sldMk cId="2833551238" sldId="36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7:26:16.253" v="1103" actId="20577"/>
          <ac:spMkLst>
            <pc:docMk/>
            <pc:sldMk cId="2833551238" sldId="36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7:29:05.863" v="1151" actId="1076"/>
          <ac:spMkLst>
            <pc:docMk/>
            <pc:sldMk cId="2833551238" sldId="36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7:30:10.160" v="1204" actId="1076"/>
          <ac:spMkLst>
            <pc:docMk/>
            <pc:sldMk cId="2833551238" sldId="36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7:29:58.488" v="1188" actId="20577"/>
          <ac:spMkLst>
            <pc:docMk/>
            <pc:sldMk cId="2833551238" sldId="36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7:30:07.301" v="1202" actId="20577"/>
          <ac:spMkLst>
            <pc:docMk/>
            <pc:sldMk cId="2833551238" sldId="36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7:29:47.316" v="1179" actId="20577"/>
          <ac:spMkLst>
            <pc:docMk/>
            <pc:sldMk cId="2833551238" sldId="367"/>
            <ac:spMk id="11" creationId="{9557DDCB-0AF4-4AFF-A705-E5DBBE957561}"/>
          </ac:spMkLst>
        </pc:spChg>
      </pc:sldChg>
      <pc:sldChg chg="modSp ord">
        <pc:chgData name="内田 陽子" userId="S::yoko_uchida@jpfgojp.onmicrosoft.com::3ba88787-b8da-4fc8-a417-83f627a88c5e" providerId="AD" clId="Web-{3B92FBB3-D84A-8913-CBD3-09AD687D99B4}" dt="2020-06-18T07:11:14.500" v="812" actId="1076"/>
        <pc:sldMkLst>
          <pc:docMk/>
          <pc:sldMk cId="3220057753" sldId="368"/>
        </pc:sldMkLst>
        <pc:spChg chg="mod">
          <ac:chgData name="内田 陽子" userId="S::yoko_uchida@jpfgojp.onmicrosoft.com::3ba88787-b8da-4fc8-a417-83f627a88c5e" providerId="AD" clId="Web-{3B92FBB3-D84A-8913-CBD3-09AD687D99B4}" dt="2020-06-18T06:51:26.083" v="789" actId="20577"/>
          <ac:spMkLst>
            <pc:docMk/>
            <pc:sldMk cId="3220057753" sldId="36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7:11:14.500" v="812" actId="1076"/>
          <ac:spMkLst>
            <pc:docMk/>
            <pc:sldMk cId="3220057753" sldId="368"/>
            <ac:spMk id="4" creationId="{00000000-0000-0000-0000-000000000000}"/>
          </ac:spMkLst>
        </pc:spChg>
      </pc:sldChg>
      <pc:sldChg chg="addSp delSp modSp ord">
        <pc:chgData name="内田 陽子" userId="S::yoko_uchida@jpfgojp.onmicrosoft.com::3ba88787-b8da-4fc8-a417-83f627a88c5e" providerId="AD" clId="Web-{3B92FBB3-D84A-8913-CBD3-09AD687D99B4}" dt="2020-06-18T07:37:27.412" v="1338" actId="1076"/>
        <pc:sldMkLst>
          <pc:docMk/>
          <pc:sldMk cId="1736354933" sldId="369"/>
        </pc:sldMkLst>
        <pc:spChg chg="mod">
          <ac:chgData name="内田 陽子" userId="S::yoko_uchida@jpfgojp.onmicrosoft.com::3ba88787-b8da-4fc8-a417-83f627a88c5e" providerId="AD" clId="Web-{3B92FBB3-D84A-8913-CBD3-09AD687D99B4}" dt="2020-06-18T07:37:27.381" v="1335" actId="1076"/>
          <ac:spMkLst>
            <pc:docMk/>
            <pc:sldMk cId="1736354933" sldId="36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7:37:27.365" v="1333" actId="1076"/>
          <ac:spMkLst>
            <pc:docMk/>
            <pc:sldMk cId="1736354933" sldId="36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7:37:07.818" v="1332" actId="20577"/>
          <ac:spMkLst>
            <pc:docMk/>
            <pc:sldMk cId="1736354933" sldId="36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7:37:27.365" v="1334" actId="1076"/>
          <ac:spMkLst>
            <pc:docMk/>
            <pc:sldMk cId="1736354933" sldId="369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3B92FBB3-D84A-8913-CBD3-09AD687D99B4}" dt="2020-06-18T07:34:49.364" v="1284"/>
          <ac:spMkLst>
            <pc:docMk/>
            <pc:sldMk cId="1736354933" sldId="369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3B92FBB3-D84A-8913-CBD3-09AD687D99B4}" dt="2020-06-18T07:34:49.364" v="1283"/>
          <ac:spMkLst>
            <pc:docMk/>
            <pc:sldMk cId="1736354933" sldId="369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3B92FBB3-D84A-8913-CBD3-09AD687D99B4}" dt="2020-06-18T07:34:49.364" v="1282"/>
          <ac:spMkLst>
            <pc:docMk/>
            <pc:sldMk cId="1736354933" sldId="369"/>
            <ac:spMk id="11" creationId="{9557DDCB-0AF4-4AFF-A705-E5DBBE957561}"/>
          </ac:spMkLst>
        </pc:spChg>
        <pc:spChg chg="add mod">
          <ac:chgData name="内田 陽子" userId="S::yoko_uchida@jpfgojp.onmicrosoft.com::3ba88787-b8da-4fc8-a417-83f627a88c5e" providerId="AD" clId="Web-{3B92FBB3-D84A-8913-CBD3-09AD687D99B4}" dt="2020-06-18T07:37:27.381" v="1336" actId="1076"/>
          <ac:spMkLst>
            <pc:docMk/>
            <pc:sldMk cId="1736354933" sldId="369"/>
            <ac:spMk id="12" creationId="{FDF45B26-2467-4FFE-B55D-7C61FBE78DDD}"/>
          </ac:spMkLst>
        </pc:spChg>
        <pc:spChg chg="add mod">
          <ac:chgData name="内田 陽子" userId="S::yoko_uchida@jpfgojp.onmicrosoft.com::3ba88787-b8da-4fc8-a417-83f627a88c5e" providerId="AD" clId="Web-{3B92FBB3-D84A-8913-CBD3-09AD687D99B4}" dt="2020-06-18T07:37:27.396" v="1337" actId="1076"/>
          <ac:spMkLst>
            <pc:docMk/>
            <pc:sldMk cId="1736354933" sldId="369"/>
            <ac:spMk id="13" creationId="{EF6F3857-3E56-471E-869C-FDB52DA51237}"/>
          </ac:spMkLst>
        </pc:spChg>
        <pc:spChg chg="add mod">
          <ac:chgData name="内田 陽子" userId="S::yoko_uchida@jpfgojp.onmicrosoft.com::3ba88787-b8da-4fc8-a417-83f627a88c5e" providerId="AD" clId="Web-{3B92FBB3-D84A-8913-CBD3-09AD687D99B4}" dt="2020-06-18T07:37:27.412" v="1338" actId="1076"/>
          <ac:spMkLst>
            <pc:docMk/>
            <pc:sldMk cId="1736354933" sldId="369"/>
            <ac:spMk id="14" creationId="{B9E01242-A798-4AF3-A0A2-7C59DE02D6B1}"/>
          </ac:spMkLst>
        </pc:spChg>
      </pc:sldChg>
      <pc:sldChg chg="del">
        <pc:chgData name="内田 陽子" userId="S::yoko_uchida@jpfgojp.onmicrosoft.com::3ba88787-b8da-4fc8-a417-83f627a88c5e" providerId="AD" clId="Web-{3B92FBB3-D84A-8913-CBD3-09AD687D99B4}" dt="2020-06-18T08:55:48.445" v="3099"/>
        <pc:sldMkLst>
          <pc:docMk/>
          <pc:sldMk cId="813239369" sldId="370"/>
        </pc:sldMkLst>
      </pc:sldChg>
      <pc:sldChg chg="del">
        <pc:chgData name="内田 陽子" userId="S::yoko_uchida@jpfgojp.onmicrosoft.com::3ba88787-b8da-4fc8-a417-83f627a88c5e" providerId="AD" clId="Web-{3B92FBB3-D84A-8913-CBD3-09AD687D99B4}" dt="2020-06-18T08:55:48.445" v="3098"/>
        <pc:sldMkLst>
          <pc:docMk/>
          <pc:sldMk cId="433966074" sldId="371"/>
        </pc:sldMkLst>
      </pc:sldChg>
      <pc:sldChg chg="del">
        <pc:chgData name="内田 陽子" userId="S::yoko_uchida@jpfgojp.onmicrosoft.com::3ba88787-b8da-4fc8-a417-83f627a88c5e" providerId="AD" clId="Web-{3B92FBB3-D84A-8913-CBD3-09AD687D99B4}" dt="2020-06-18T08:55:48.430" v="3097"/>
        <pc:sldMkLst>
          <pc:docMk/>
          <pc:sldMk cId="2683774997" sldId="372"/>
        </pc:sldMkLst>
      </pc:sldChg>
      <pc:sldChg chg="modSp ord">
        <pc:chgData name="内田 陽子" userId="S::yoko_uchida@jpfgojp.onmicrosoft.com::3ba88787-b8da-4fc8-a417-83f627a88c5e" providerId="AD" clId="Web-{3B92FBB3-D84A-8913-CBD3-09AD687D99B4}" dt="2020-06-18T07:42:42.069" v="1528" actId="20577"/>
        <pc:sldMkLst>
          <pc:docMk/>
          <pc:sldMk cId="625840254" sldId="373"/>
        </pc:sldMkLst>
        <pc:spChg chg="mod">
          <ac:chgData name="内田 陽子" userId="S::yoko_uchida@jpfgojp.onmicrosoft.com::3ba88787-b8da-4fc8-a417-83f627a88c5e" providerId="AD" clId="Web-{3B92FBB3-D84A-8913-CBD3-09AD687D99B4}" dt="2020-06-18T07:41:35.413" v="1451" actId="20577"/>
          <ac:spMkLst>
            <pc:docMk/>
            <pc:sldMk cId="625840254" sldId="37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7:39:35.537" v="1355" actId="20577"/>
          <ac:spMkLst>
            <pc:docMk/>
            <pc:sldMk cId="625840254" sldId="37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7:41:00.319" v="1423" actId="20577"/>
          <ac:spMkLst>
            <pc:docMk/>
            <pc:sldMk cId="625840254" sldId="37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7:41:19.069" v="1426" actId="1076"/>
          <ac:spMkLst>
            <pc:docMk/>
            <pc:sldMk cId="625840254" sldId="37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7:42:42.069" v="1528" actId="20577"/>
          <ac:spMkLst>
            <pc:docMk/>
            <pc:sldMk cId="625840254" sldId="37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7:42:34.413" v="1521" actId="20577"/>
          <ac:spMkLst>
            <pc:docMk/>
            <pc:sldMk cId="625840254" sldId="37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7:42:41.132" v="1526" actId="20577"/>
          <ac:spMkLst>
            <pc:docMk/>
            <pc:sldMk cId="625840254" sldId="373"/>
            <ac:spMk id="11" creationId="{9557DDCB-0AF4-4AFF-A705-E5DBBE957561}"/>
          </ac:spMkLst>
        </pc:spChg>
      </pc:sldChg>
      <pc:sldChg chg="addSp delSp modSp ord">
        <pc:chgData name="内田 陽子" userId="S::yoko_uchida@jpfgojp.onmicrosoft.com::3ba88787-b8da-4fc8-a417-83f627a88c5e" providerId="AD" clId="Web-{3B92FBB3-D84A-8913-CBD3-09AD687D99B4}" dt="2020-06-18T08:12:59.842" v="2044" actId="20577"/>
        <pc:sldMkLst>
          <pc:docMk/>
          <pc:sldMk cId="3377572367" sldId="374"/>
        </pc:sldMkLst>
        <pc:spChg chg="mod">
          <ac:chgData name="内田 陽子" userId="S::yoko_uchida@jpfgojp.onmicrosoft.com::3ba88787-b8da-4fc8-a417-83f627a88c5e" providerId="AD" clId="Web-{3B92FBB3-D84A-8913-CBD3-09AD687D99B4}" dt="2020-06-18T08:12:22.045" v="2007" actId="1076"/>
          <ac:spMkLst>
            <pc:docMk/>
            <pc:sldMk cId="3377572367" sldId="37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8:05:06.684" v="1924" actId="20577"/>
          <ac:spMkLst>
            <pc:docMk/>
            <pc:sldMk cId="3377572367" sldId="374"/>
            <ac:spMk id="3" creationId="{00000000-0000-0000-0000-000000000000}"/>
          </ac:spMkLst>
        </pc:spChg>
        <pc:spChg chg="del mod">
          <ac:chgData name="内田 陽子" userId="S::yoko_uchida@jpfgojp.onmicrosoft.com::3ba88787-b8da-4fc8-a417-83f627a88c5e" providerId="AD" clId="Web-{3B92FBB3-D84A-8913-CBD3-09AD687D99B4}" dt="2020-06-18T08:06:07.247" v="1931"/>
          <ac:spMkLst>
            <pc:docMk/>
            <pc:sldMk cId="3377572367" sldId="374"/>
            <ac:spMk id="4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3B92FBB3-D84A-8913-CBD3-09AD687D99B4}" dt="2020-06-18T08:11:55.123" v="1987" actId="20577"/>
          <ac:spMkLst>
            <pc:docMk/>
            <pc:sldMk cId="3377572367" sldId="374"/>
            <ac:spMk id="5" creationId="{5E8121A8-A0FC-40EC-874B-2922931AA7F7}"/>
          </ac:spMkLst>
        </pc:spChg>
        <pc:spChg chg="add del mod">
          <ac:chgData name="内田 陽子" userId="S::yoko_uchida@jpfgojp.onmicrosoft.com::3ba88787-b8da-4fc8-a417-83f627a88c5e" providerId="AD" clId="Web-{3B92FBB3-D84A-8913-CBD3-09AD687D99B4}" dt="2020-06-18T08:06:11.590" v="1932"/>
          <ac:spMkLst>
            <pc:docMk/>
            <pc:sldMk cId="3377572367" sldId="374"/>
            <ac:spMk id="8" creationId="{F7106B33-C020-4960-B5A3-338C38C1CDEB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8:12:16.201" v="2004" actId="20577"/>
          <ac:spMkLst>
            <pc:docMk/>
            <pc:sldMk cId="3377572367" sldId="37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8:12:59.842" v="2044" actId="20577"/>
          <ac:spMkLst>
            <pc:docMk/>
            <pc:sldMk cId="3377572367" sldId="37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8:12:46.857" v="2019" actId="20577"/>
          <ac:spMkLst>
            <pc:docMk/>
            <pc:sldMk cId="3377572367" sldId="374"/>
            <ac:spMk id="11" creationId="{9557DDCB-0AF4-4AFF-A705-E5DBBE957561}"/>
          </ac:spMkLst>
        </pc:spChg>
      </pc:sldChg>
      <pc:sldChg chg="del">
        <pc:chgData name="内田 陽子" userId="S::yoko_uchida@jpfgojp.onmicrosoft.com::3ba88787-b8da-4fc8-a417-83f627a88c5e" providerId="AD" clId="Web-{3B92FBB3-D84A-8913-CBD3-09AD687D99B4}" dt="2020-06-18T08:55:48.430" v="3095"/>
        <pc:sldMkLst>
          <pc:docMk/>
          <pc:sldMk cId="1272134830" sldId="376"/>
        </pc:sldMkLst>
      </pc:sldChg>
      <pc:sldChg chg="del">
        <pc:chgData name="内田 陽子" userId="S::yoko_uchida@jpfgojp.onmicrosoft.com::3ba88787-b8da-4fc8-a417-83f627a88c5e" providerId="AD" clId="Web-{3B92FBB3-D84A-8913-CBD3-09AD687D99B4}" dt="2020-06-18T08:55:48.430" v="3092"/>
        <pc:sldMkLst>
          <pc:docMk/>
          <pc:sldMk cId="1466502828" sldId="377"/>
        </pc:sldMkLst>
      </pc:sldChg>
      <pc:sldChg chg="del">
        <pc:chgData name="内田 陽子" userId="S::yoko_uchida@jpfgojp.onmicrosoft.com::3ba88787-b8da-4fc8-a417-83f627a88c5e" providerId="AD" clId="Web-{3B92FBB3-D84A-8913-CBD3-09AD687D99B4}" dt="2020-06-18T08:55:48.430" v="3091"/>
        <pc:sldMkLst>
          <pc:docMk/>
          <pc:sldMk cId="3091475325" sldId="378"/>
        </pc:sldMkLst>
      </pc:sldChg>
      <pc:sldChg chg="del">
        <pc:chgData name="内田 陽子" userId="S::yoko_uchida@jpfgojp.onmicrosoft.com::3ba88787-b8da-4fc8-a417-83f627a88c5e" providerId="AD" clId="Web-{3B92FBB3-D84A-8913-CBD3-09AD687D99B4}" dt="2020-06-18T08:55:48.430" v="3090"/>
        <pc:sldMkLst>
          <pc:docMk/>
          <pc:sldMk cId="1548762282" sldId="379"/>
        </pc:sldMkLst>
      </pc:sldChg>
      <pc:sldChg chg="del">
        <pc:chgData name="内田 陽子" userId="S::yoko_uchida@jpfgojp.onmicrosoft.com::3ba88787-b8da-4fc8-a417-83f627a88c5e" providerId="AD" clId="Web-{3B92FBB3-D84A-8913-CBD3-09AD687D99B4}" dt="2020-06-18T08:55:48.430" v="3089"/>
        <pc:sldMkLst>
          <pc:docMk/>
          <pc:sldMk cId="2017256118" sldId="380"/>
        </pc:sldMkLst>
      </pc:sldChg>
      <pc:sldChg chg="del">
        <pc:chgData name="内田 陽子" userId="S::yoko_uchida@jpfgojp.onmicrosoft.com::3ba88787-b8da-4fc8-a417-83f627a88c5e" providerId="AD" clId="Web-{3B92FBB3-D84A-8913-CBD3-09AD687D99B4}" dt="2020-06-18T08:55:48.430" v="3088"/>
        <pc:sldMkLst>
          <pc:docMk/>
          <pc:sldMk cId="2817155527" sldId="381"/>
        </pc:sldMkLst>
      </pc:sldChg>
      <pc:sldChg chg="del">
        <pc:chgData name="内田 陽子" userId="S::yoko_uchida@jpfgojp.onmicrosoft.com::3ba88787-b8da-4fc8-a417-83f627a88c5e" providerId="AD" clId="Web-{3B92FBB3-D84A-8913-CBD3-09AD687D99B4}" dt="2020-06-18T08:55:48.414" v="3087"/>
        <pc:sldMkLst>
          <pc:docMk/>
          <pc:sldMk cId="4027650502" sldId="382"/>
        </pc:sldMkLst>
      </pc:sldChg>
      <pc:sldChg chg="del">
        <pc:chgData name="内田 陽子" userId="S::yoko_uchida@jpfgojp.onmicrosoft.com::3ba88787-b8da-4fc8-a417-83f627a88c5e" providerId="AD" clId="Web-{3B92FBB3-D84A-8913-CBD3-09AD687D99B4}" dt="2020-06-18T08:55:48.414" v="3084"/>
        <pc:sldMkLst>
          <pc:docMk/>
          <pc:sldMk cId="1652677305" sldId="383"/>
        </pc:sldMkLst>
      </pc:sldChg>
      <pc:sldChg chg="del">
        <pc:chgData name="内田 陽子" userId="S::yoko_uchida@jpfgojp.onmicrosoft.com::3ba88787-b8da-4fc8-a417-83f627a88c5e" providerId="AD" clId="Web-{3B92FBB3-D84A-8913-CBD3-09AD687D99B4}" dt="2020-06-18T08:55:48.414" v="3082"/>
        <pc:sldMkLst>
          <pc:docMk/>
          <pc:sldMk cId="2904616042" sldId="384"/>
        </pc:sldMkLst>
      </pc:sldChg>
      <pc:sldChg chg="del">
        <pc:chgData name="内田 陽子" userId="S::yoko_uchida@jpfgojp.onmicrosoft.com::3ba88787-b8da-4fc8-a417-83f627a88c5e" providerId="AD" clId="Web-{3B92FBB3-D84A-8913-CBD3-09AD687D99B4}" dt="2020-06-18T08:55:48.414" v="3079"/>
        <pc:sldMkLst>
          <pc:docMk/>
          <pc:sldMk cId="1522576508" sldId="385"/>
        </pc:sldMkLst>
      </pc:sldChg>
      <pc:sldChg chg="del">
        <pc:chgData name="内田 陽子" userId="S::yoko_uchida@jpfgojp.onmicrosoft.com::3ba88787-b8da-4fc8-a417-83f627a88c5e" providerId="AD" clId="Web-{3B92FBB3-D84A-8913-CBD3-09AD687D99B4}" dt="2020-06-18T08:55:48.414" v="3078"/>
        <pc:sldMkLst>
          <pc:docMk/>
          <pc:sldMk cId="3051940531" sldId="386"/>
        </pc:sldMkLst>
      </pc:sldChg>
      <pc:sldChg chg="del">
        <pc:chgData name="内田 陽子" userId="S::yoko_uchida@jpfgojp.onmicrosoft.com::3ba88787-b8da-4fc8-a417-83f627a88c5e" providerId="AD" clId="Web-{3B92FBB3-D84A-8913-CBD3-09AD687D99B4}" dt="2020-06-18T08:55:48.398" v="3072"/>
        <pc:sldMkLst>
          <pc:docMk/>
          <pc:sldMk cId="3326751583" sldId="387"/>
        </pc:sldMkLst>
      </pc:sldChg>
      <pc:sldChg chg="del">
        <pc:chgData name="内田 陽子" userId="S::yoko_uchida@jpfgojp.onmicrosoft.com::3ba88787-b8da-4fc8-a417-83f627a88c5e" providerId="AD" clId="Web-{3B92FBB3-D84A-8913-CBD3-09AD687D99B4}" dt="2020-06-18T08:55:48.398" v="3075"/>
        <pc:sldMkLst>
          <pc:docMk/>
          <pc:sldMk cId="4182850073" sldId="388"/>
        </pc:sldMkLst>
      </pc:sldChg>
      <pc:sldChg chg="del">
        <pc:chgData name="内田 陽子" userId="S::yoko_uchida@jpfgojp.onmicrosoft.com::3ba88787-b8da-4fc8-a417-83f627a88c5e" providerId="AD" clId="Web-{3B92FBB3-D84A-8913-CBD3-09AD687D99B4}" dt="2020-06-18T08:55:48.398" v="3074"/>
        <pc:sldMkLst>
          <pc:docMk/>
          <pc:sldMk cId="491595383" sldId="389"/>
        </pc:sldMkLst>
      </pc:sldChg>
      <pc:sldChg chg="del">
        <pc:chgData name="内田 陽子" userId="S::yoko_uchida@jpfgojp.onmicrosoft.com::3ba88787-b8da-4fc8-a417-83f627a88c5e" providerId="AD" clId="Web-{3B92FBB3-D84A-8913-CBD3-09AD687D99B4}" dt="2020-06-18T08:55:48.398" v="3073"/>
        <pc:sldMkLst>
          <pc:docMk/>
          <pc:sldMk cId="690361154" sldId="390"/>
        </pc:sldMkLst>
      </pc:sldChg>
      <pc:sldChg chg="del">
        <pc:chgData name="内田 陽子" userId="S::yoko_uchida@jpfgojp.onmicrosoft.com::3ba88787-b8da-4fc8-a417-83f627a88c5e" providerId="AD" clId="Web-{3B92FBB3-D84A-8913-CBD3-09AD687D99B4}" dt="2020-06-18T08:55:48.398" v="3070"/>
        <pc:sldMkLst>
          <pc:docMk/>
          <pc:sldMk cId="4058484550" sldId="391"/>
        </pc:sldMkLst>
      </pc:sldChg>
      <pc:sldChg chg="del">
        <pc:chgData name="内田 陽子" userId="S::yoko_uchida@jpfgojp.onmicrosoft.com::3ba88787-b8da-4fc8-a417-83f627a88c5e" providerId="AD" clId="Web-{3B92FBB3-D84A-8913-CBD3-09AD687D99B4}" dt="2020-06-18T08:55:48.398" v="3069"/>
        <pc:sldMkLst>
          <pc:docMk/>
          <pc:sldMk cId="1480013930" sldId="392"/>
        </pc:sldMkLst>
      </pc:sldChg>
      <pc:sldChg chg="del">
        <pc:chgData name="内田 陽子" userId="S::yoko_uchida@jpfgojp.onmicrosoft.com::3ba88787-b8da-4fc8-a417-83f627a88c5e" providerId="AD" clId="Web-{3B92FBB3-D84A-8913-CBD3-09AD687D99B4}" dt="2020-06-18T08:55:48.398" v="3068"/>
        <pc:sldMkLst>
          <pc:docMk/>
          <pc:sldMk cId="3958301289" sldId="393"/>
        </pc:sldMkLst>
      </pc:sldChg>
      <pc:sldChg chg="del">
        <pc:chgData name="内田 陽子" userId="S::yoko_uchida@jpfgojp.onmicrosoft.com::3ba88787-b8da-4fc8-a417-83f627a88c5e" providerId="AD" clId="Web-{3B92FBB3-D84A-8913-CBD3-09AD687D99B4}" dt="2020-06-18T08:55:48.384" v="3067"/>
        <pc:sldMkLst>
          <pc:docMk/>
          <pc:sldMk cId="2673442954" sldId="394"/>
        </pc:sldMkLst>
      </pc:sldChg>
      <pc:sldChg chg="del">
        <pc:chgData name="内田 陽子" userId="S::yoko_uchida@jpfgojp.onmicrosoft.com::3ba88787-b8da-4fc8-a417-83f627a88c5e" providerId="AD" clId="Web-{3B92FBB3-D84A-8913-CBD3-09AD687D99B4}" dt="2020-06-18T08:55:48.384" v="3066"/>
        <pc:sldMkLst>
          <pc:docMk/>
          <pc:sldMk cId="1512040014" sldId="395"/>
        </pc:sldMkLst>
      </pc:sldChg>
      <pc:sldChg chg="del">
        <pc:chgData name="内田 陽子" userId="S::yoko_uchida@jpfgojp.onmicrosoft.com::3ba88787-b8da-4fc8-a417-83f627a88c5e" providerId="AD" clId="Web-{3B92FBB3-D84A-8913-CBD3-09AD687D99B4}" dt="2020-06-18T08:55:48.384" v="3065"/>
        <pc:sldMkLst>
          <pc:docMk/>
          <pc:sldMk cId="2254504486" sldId="396"/>
        </pc:sldMkLst>
      </pc:sldChg>
      <pc:sldChg chg="del">
        <pc:chgData name="内田 陽子" userId="S::yoko_uchida@jpfgojp.onmicrosoft.com::3ba88787-b8da-4fc8-a417-83f627a88c5e" providerId="AD" clId="Web-{3B92FBB3-D84A-8913-CBD3-09AD687D99B4}" dt="2020-06-18T08:55:48.384" v="3064"/>
        <pc:sldMkLst>
          <pc:docMk/>
          <pc:sldMk cId="4189441131" sldId="397"/>
        </pc:sldMkLst>
      </pc:sldChg>
      <pc:sldChg chg="del">
        <pc:chgData name="内田 陽子" userId="S::yoko_uchida@jpfgojp.onmicrosoft.com::3ba88787-b8da-4fc8-a417-83f627a88c5e" providerId="AD" clId="Web-{3B92FBB3-D84A-8913-CBD3-09AD687D99B4}" dt="2020-06-18T08:55:48.384" v="3063"/>
        <pc:sldMkLst>
          <pc:docMk/>
          <pc:sldMk cId="2182061542" sldId="398"/>
        </pc:sldMkLst>
      </pc:sldChg>
      <pc:sldChg chg="del">
        <pc:chgData name="内田 陽子" userId="S::yoko_uchida@jpfgojp.onmicrosoft.com::3ba88787-b8da-4fc8-a417-83f627a88c5e" providerId="AD" clId="Web-{3B92FBB3-D84A-8913-CBD3-09AD687D99B4}" dt="2020-06-18T08:55:48.445" v="3101"/>
        <pc:sldMkLst>
          <pc:docMk/>
          <pc:sldMk cId="892787676" sldId="407"/>
        </pc:sldMkLst>
      </pc:sldChg>
      <pc:sldChg chg="del">
        <pc:chgData name="内田 陽子" userId="S::yoko_uchida@jpfgojp.onmicrosoft.com::3ba88787-b8da-4fc8-a417-83f627a88c5e" providerId="AD" clId="Web-{3B92FBB3-D84A-8913-CBD3-09AD687D99B4}" dt="2020-06-18T08:57:09.727" v="3102"/>
        <pc:sldMkLst>
          <pc:docMk/>
          <pc:sldMk cId="1648463179" sldId="409"/>
        </pc:sldMkLst>
      </pc:sldChg>
      <pc:sldChg chg="modSp">
        <pc:chgData name="内田 陽子" userId="S::yoko_uchida@jpfgojp.onmicrosoft.com::3ba88787-b8da-4fc8-a417-83f627a88c5e" providerId="AD" clId="Web-{3B92FBB3-D84A-8913-CBD3-09AD687D99B4}" dt="2020-06-17T15:47:05.189" v="121" actId="1076"/>
        <pc:sldMkLst>
          <pc:docMk/>
          <pc:sldMk cId="3361015407" sldId="420"/>
        </pc:sldMkLst>
        <pc:spChg chg="mod">
          <ac:chgData name="内田 陽子" userId="S::yoko_uchida@jpfgojp.onmicrosoft.com::3ba88787-b8da-4fc8-a417-83f627a88c5e" providerId="AD" clId="Web-{3B92FBB3-D84A-8913-CBD3-09AD687D99B4}" dt="2020-06-17T15:45:58.345" v="49" actId="20577"/>
          <ac:spMkLst>
            <pc:docMk/>
            <pc:sldMk cId="3361015407" sldId="42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7T15:45:45.127" v="28" actId="20577"/>
          <ac:spMkLst>
            <pc:docMk/>
            <pc:sldMk cId="3361015407" sldId="42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7T15:46:15.142" v="63" actId="20577"/>
          <ac:spMkLst>
            <pc:docMk/>
            <pc:sldMk cId="3361015407" sldId="42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7T15:46:30.892" v="90" actId="20577"/>
          <ac:spMkLst>
            <pc:docMk/>
            <pc:sldMk cId="3361015407" sldId="42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7T15:47:05.189" v="121" actId="1076"/>
          <ac:spMkLst>
            <pc:docMk/>
            <pc:sldMk cId="3361015407" sldId="420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3B92FBB3-D84A-8913-CBD3-09AD687D99B4}" dt="2020-06-17T15:52:11.611" v="251" actId="20577"/>
        <pc:sldMkLst>
          <pc:docMk/>
          <pc:sldMk cId="533143676" sldId="421"/>
        </pc:sldMkLst>
        <pc:spChg chg="mod">
          <ac:chgData name="内田 陽子" userId="S::yoko_uchida@jpfgojp.onmicrosoft.com::3ba88787-b8da-4fc8-a417-83f627a88c5e" providerId="AD" clId="Web-{3B92FBB3-D84A-8913-CBD3-09AD687D99B4}" dt="2020-06-17T15:51:28.923" v="200" actId="20577"/>
          <ac:spMkLst>
            <pc:docMk/>
            <pc:sldMk cId="533143676" sldId="42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7T15:49:03.752" v="139" actId="20577"/>
          <ac:spMkLst>
            <pc:docMk/>
            <pc:sldMk cId="533143676" sldId="42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7T15:51:17.642" v="192" actId="20577"/>
          <ac:spMkLst>
            <pc:docMk/>
            <pc:sldMk cId="533143676" sldId="42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7T15:50:31.408" v="160" actId="1076"/>
          <ac:spMkLst>
            <pc:docMk/>
            <pc:sldMk cId="533143676" sldId="421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7T15:51:39.236" v="210" actId="20577"/>
          <ac:spMkLst>
            <pc:docMk/>
            <pc:sldMk cId="533143676" sldId="42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7T15:51:51.298" v="223" actId="20577"/>
          <ac:spMkLst>
            <pc:docMk/>
            <pc:sldMk cId="533143676" sldId="42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7T15:52:11.611" v="251" actId="20577"/>
          <ac:spMkLst>
            <pc:docMk/>
            <pc:sldMk cId="533143676" sldId="421"/>
            <ac:spMk id="11" creationId="{9557DDCB-0AF4-4AFF-A705-E5DBBE957561}"/>
          </ac:spMkLst>
        </pc:spChg>
      </pc:sldChg>
      <pc:sldChg chg="addSp delSp modSp add ord replId">
        <pc:chgData name="内田 陽子" userId="S::yoko_uchida@jpfgojp.onmicrosoft.com::3ba88787-b8da-4fc8-a417-83f627a88c5e" providerId="AD" clId="Web-{3B92FBB3-D84A-8913-CBD3-09AD687D99B4}" dt="2020-06-18T00:59:38.073" v="443" actId="20577"/>
        <pc:sldMkLst>
          <pc:docMk/>
          <pc:sldMk cId="2818862306" sldId="422"/>
        </pc:sldMkLst>
        <pc:spChg chg="mod">
          <ac:chgData name="内田 陽子" userId="S::yoko_uchida@jpfgojp.onmicrosoft.com::3ba88787-b8da-4fc8-a417-83f627a88c5e" providerId="AD" clId="Web-{3B92FBB3-D84A-8913-CBD3-09AD687D99B4}" dt="2020-06-18T00:59:18.339" v="429" actId="20577"/>
          <ac:spMkLst>
            <pc:docMk/>
            <pc:sldMk cId="2818862306" sldId="42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7T15:53:28.408" v="273" actId="20577"/>
          <ac:spMkLst>
            <pc:docMk/>
            <pc:sldMk cId="2818862306" sldId="42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7T15:58:01.564" v="326" actId="20577"/>
          <ac:spMkLst>
            <pc:docMk/>
            <pc:sldMk cId="2818862306" sldId="42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7T15:58:12.345" v="327" actId="1076"/>
          <ac:spMkLst>
            <pc:docMk/>
            <pc:sldMk cId="2818862306" sldId="42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0:58:53.136" v="395" actId="20577"/>
          <ac:spMkLst>
            <pc:docMk/>
            <pc:sldMk cId="2818862306" sldId="42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0:59:38.073" v="443" actId="20577"/>
          <ac:spMkLst>
            <pc:docMk/>
            <pc:sldMk cId="2818862306" sldId="42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7T15:58:24.720" v="353" actId="20577"/>
          <ac:spMkLst>
            <pc:docMk/>
            <pc:sldMk cId="2818862306" sldId="422"/>
            <ac:spMk id="11" creationId="{9557DDCB-0AF4-4AFF-A705-E5DBBE957561}"/>
          </ac:spMkLst>
        </pc:spChg>
        <pc:picChg chg="add mod ord">
          <ac:chgData name="内田 陽子" userId="S::yoko_uchida@jpfgojp.onmicrosoft.com::3ba88787-b8da-4fc8-a417-83f627a88c5e" providerId="AD" clId="Web-{3B92FBB3-D84A-8913-CBD3-09AD687D99B4}" dt="2020-06-17T15:57:15.501" v="307"/>
          <ac:picMkLst>
            <pc:docMk/>
            <pc:sldMk cId="2818862306" sldId="422"/>
            <ac:picMk id="5" creationId="{9DB34765-766C-4795-9A6C-69E9419CF102}"/>
          </ac:picMkLst>
        </pc:picChg>
        <pc:picChg chg="del">
          <ac:chgData name="内田 陽子" userId="S::yoko_uchida@jpfgojp.onmicrosoft.com::3ba88787-b8da-4fc8-a417-83f627a88c5e" providerId="AD" clId="Web-{3B92FBB3-D84A-8913-CBD3-09AD687D99B4}" dt="2020-06-17T15:57:17.673" v="308"/>
          <ac:picMkLst>
            <pc:docMk/>
            <pc:sldMk cId="2818862306" sldId="422"/>
            <ac:picMk id="6" creationId="{82D7E2EC-5586-4085-A0F2-70928F3904CA}"/>
          </ac:picMkLst>
        </pc:picChg>
      </pc:sldChg>
      <pc:sldChg chg="addSp delSp modSp add replId">
        <pc:chgData name="内田 陽子" userId="S::yoko_uchida@jpfgojp.onmicrosoft.com::3ba88787-b8da-4fc8-a417-83f627a88c5e" providerId="AD" clId="Web-{3B92FBB3-D84A-8913-CBD3-09AD687D99B4}" dt="2020-06-18T01:03:48.792" v="587" actId="20577"/>
        <pc:sldMkLst>
          <pc:docMk/>
          <pc:sldMk cId="3455790550" sldId="423"/>
        </pc:sldMkLst>
        <pc:spChg chg="mod">
          <ac:chgData name="内田 陽子" userId="S::yoko_uchida@jpfgojp.onmicrosoft.com::3ba88787-b8da-4fc8-a417-83f627a88c5e" providerId="AD" clId="Web-{3B92FBB3-D84A-8913-CBD3-09AD687D99B4}" dt="2020-06-18T01:03:42.058" v="559" actId="20577"/>
          <ac:spMkLst>
            <pc:docMk/>
            <pc:sldMk cId="3455790550" sldId="42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1:01:36.667" v="470" actId="20577"/>
          <ac:spMkLst>
            <pc:docMk/>
            <pc:sldMk cId="3455790550" sldId="42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1:02:59.620" v="494" actId="20577"/>
          <ac:spMkLst>
            <pc:docMk/>
            <pc:sldMk cId="3455790550" sldId="42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1:03:25.214" v="530" actId="20577"/>
          <ac:spMkLst>
            <pc:docMk/>
            <pc:sldMk cId="3455790550" sldId="42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1:03:48.792" v="587" actId="20577"/>
          <ac:spMkLst>
            <pc:docMk/>
            <pc:sldMk cId="3455790550" sldId="42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1:03:12.886" v="505" actId="1076"/>
          <ac:spMkLst>
            <pc:docMk/>
            <pc:sldMk cId="3455790550" sldId="423"/>
            <ac:spMk id="11" creationId="{9557DDCB-0AF4-4AFF-A705-E5DBBE957561}"/>
          </ac:spMkLst>
        </pc:spChg>
        <pc:picChg chg="del">
          <ac:chgData name="内田 陽子" userId="S::yoko_uchida@jpfgojp.onmicrosoft.com::3ba88787-b8da-4fc8-a417-83f627a88c5e" providerId="AD" clId="Web-{3B92FBB3-D84A-8913-CBD3-09AD687D99B4}" dt="2020-06-18T01:00:19.589" v="450"/>
          <ac:picMkLst>
            <pc:docMk/>
            <pc:sldMk cId="3455790550" sldId="423"/>
            <ac:picMk id="5" creationId="{9DB34765-766C-4795-9A6C-69E9419CF102}"/>
          </ac:picMkLst>
        </pc:picChg>
        <pc:picChg chg="add mod ord">
          <ac:chgData name="内田 陽子" userId="S::yoko_uchida@jpfgojp.onmicrosoft.com::3ba88787-b8da-4fc8-a417-83f627a88c5e" providerId="AD" clId="Web-{3B92FBB3-D84A-8913-CBD3-09AD687D99B4}" dt="2020-06-18T01:00:17.261" v="449"/>
          <ac:picMkLst>
            <pc:docMk/>
            <pc:sldMk cId="3455790550" sldId="423"/>
            <ac:picMk id="6" creationId="{832EF4D1-62CD-444A-B0B2-56B599C02E08}"/>
          </ac:picMkLst>
        </pc:picChg>
      </pc:sldChg>
      <pc:sldChg chg="delSp modSp add ord replId">
        <pc:chgData name="内田 陽子" userId="S::yoko_uchida@jpfgojp.onmicrosoft.com::3ba88787-b8da-4fc8-a417-83f627a88c5e" providerId="AD" clId="Web-{3B92FBB3-D84A-8913-CBD3-09AD687D99B4}" dt="2020-06-18T06:46:57.926" v="668" actId="1076"/>
        <pc:sldMkLst>
          <pc:docMk/>
          <pc:sldMk cId="781615676" sldId="424"/>
        </pc:sldMkLst>
        <pc:spChg chg="del">
          <ac:chgData name="内田 陽子" userId="S::yoko_uchida@jpfgojp.onmicrosoft.com::3ba88787-b8da-4fc8-a417-83f627a88c5e" providerId="AD" clId="Web-{3B92FBB3-D84A-8913-CBD3-09AD687D99B4}" dt="2020-06-18T06:45:12.363" v="607"/>
          <ac:spMkLst>
            <pc:docMk/>
            <pc:sldMk cId="781615676" sldId="42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6:45:07.676" v="605" actId="20577"/>
          <ac:spMkLst>
            <pc:docMk/>
            <pc:sldMk cId="781615676" sldId="42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6:46:32.645" v="650" actId="20577"/>
          <ac:spMkLst>
            <pc:docMk/>
            <pc:sldMk cId="781615676" sldId="42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6:46:54.051" v="667" actId="1076"/>
          <ac:spMkLst>
            <pc:docMk/>
            <pc:sldMk cId="781615676" sldId="424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3B92FBB3-D84A-8913-CBD3-09AD687D99B4}" dt="2020-06-18T06:45:12.363" v="606"/>
          <ac:spMkLst>
            <pc:docMk/>
            <pc:sldMk cId="781615676" sldId="42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6:46:57.926" v="668" actId="1076"/>
          <ac:spMkLst>
            <pc:docMk/>
            <pc:sldMk cId="781615676" sldId="42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6:46:45.489" v="664" actId="20577"/>
          <ac:spMkLst>
            <pc:docMk/>
            <pc:sldMk cId="781615676" sldId="424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3B92FBB3-D84A-8913-CBD3-09AD687D99B4}" dt="2020-06-18T06:50:18.458" v="771" actId="1076"/>
        <pc:sldMkLst>
          <pc:docMk/>
          <pc:sldMk cId="1130609394" sldId="425"/>
        </pc:sldMkLst>
        <pc:spChg chg="mod">
          <ac:chgData name="内田 陽子" userId="S::yoko_uchida@jpfgojp.onmicrosoft.com::3ba88787-b8da-4fc8-a417-83f627a88c5e" providerId="AD" clId="Web-{3B92FBB3-D84A-8913-CBD3-09AD687D99B4}" dt="2020-06-18T06:49:24.192" v="720" actId="20577"/>
          <ac:spMkLst>
            <pc:docMk/>
            <pc:sldMk cId="1130609394" sldId="42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6:48:13.630" v="689" actId="20577"/>
          <ac:spMkLst>
            <pc:docMk/>
            <pc:sldMk cId="1130609394" sldId="42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6:49:11.192" v="704" actId="20577"/>
          <ac:spMkLst>
            <pc:docMk/>
            <pc:sldMk cId="1130609394" sldId="42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6:50:18.458" v="771" actId="1076"/>
          <ac:spMkLst>
            <pc:docMk/>
            <pc:sldMk cId="1130609394" sldId="42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6:49:39.286" v="736" actId="20577"/>
          <ac:spMkLst>
            <pc:docMk/>
            <pc:sldMk cId="1130609394" sldId="42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6:49:48.958" v="743" actId="20577"/>
          <ac:spMkLst>
            <pc:docMk/>
            <pc:sldMk cId="1130609394" sldId="42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6:50:09.864" v="768" actId="20577"/>
          <ac:spMkLst>
            <pc:docMk/>
            <pc:sldMk cId="1130609394" sldId="425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3B92FBB3-D84A-8913-CBD3-09AD687D99B4}" dt="2020-06-18T07:15:14.969" v="881"/>
        <pc:sldMkLst>
          <pc:docMk/>
          <pc:sldMk cId="394096754" sldId="426"/>
        </pc:sldMkLst>
        <pc:spChg chg="mod">
          <ac:chgData name="内田 陽子" userId="S::yoko_uchida@jpfgojp.onmicrosoft.com::3ba88787-b8da-4fc8-a417-83f627a88c5e" providerId="AD" clId="Web-{3B92FBB3-D84A-8913-CBD3-09AD687D99B4}" dt="2020-06-18T07:12:44.688" v="837" actId="1076"/>
          <ac:spMkLst>
            <pc:docMk/>
            <pc:sldMk cId="394096754" sldId="42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7:12:23.734" v="834" actId="20577"/>
          <ac:spMkLst>
            <pc:docMk/>
            <pc:sldMk cId="394096754" sldId="42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7:14:02.032" v="878" actId="20577"/>
          <ac:spMkLst>
            <pc:docMk/>
            <pc:sldMk cId="394096754" sldId="42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7:12:30.625" v="835" actId="1076"/>
          <ac:spMkLst>
            <pc:docMk/>
            <pc:sldMk cId="394096754" sldId="42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7:12:44.688" v="838" actId="1076"/>
          <ac:spMkLst>
            <pc:docMk/>
            <pc:sldMk cId="394096754" sldId="42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7:12:53.860" v="840" actId="1076"/>
          <ac:spMkLst>
            <pc:docMk/>
            <pc:sldMk cId="394096754" sldId="426"/>
            <ac:spMk id="10" creationId="{9A12C887-F2A3-44AE-B14D-889C875FFA4A}"/>
          </ac:spMkLst>
        </pc:spChg>
      </pc:sldChg>
      <pc:sldChg chg="modSp add ord replId">
        <pc:chgData name="内田 陽子" userId="S::yoko_uchida@jpfgojp.onmicrosoft.com::3ba88787-b8da-4fc8-a417-83f627a88c5e" providerId="AD" clId="Web-{3B92FBB3-D84A-8913-CBD3-09AD687D99B4}" dt="2020-06-18T07:21:03.596" v="1026" actId="20577"/>
        <pc:sldMkLst>
          <pc:docMk/>
          <pc:sldMk cId="1652159729" sldId="427"/>
        </pc:sldMkLst>
        <pc:spChg chg="mod">
          <ac:chgData name="内田 陽子" userId="S::yoko_uchida@jpfgojp.onmicrosoft.com::3ba88787-b8da-4fc8-a417-83f627a88c5e" providerId="AD" clId="Web-{3B92FBB3-D84A-8913-CBD3-09AD687D99B4}" dt="2020-06-18T07:17:58.923" v="935" actId="20577"/>
          <ac:spMkLst>
            <pc:docMk/>
            <pc:sldMk cId="1652159729" sldId="42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7:17:40.845" v="907" actId="20577"/>
          <ac:spMkLst>
            <pc:docMk/>
            <pc:sldMk cId="1652159729" sldId="42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7:21:03.596" v="1026" actId="20577"/>
          <ac:spMkLst>
            <pc:docMk/>
            <pc:sldMk cId="1652159729" sldId="42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7:17:46.720" v="908" actId="1076"/>
          <ac:spMkLst>
            <pc:docMk/>
            <pc:sldMk cId="1652159729" sldId="42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7:19:30.220" v="976" actId="20577"/>
          <ac:spMkLst>
            <pc:docMk/>
            <pc:sldMk cId="1652159729" sldId="42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7:19:19.642" v="963" actId="20577"/>
          <ac:spMkLst>
            <pc:docMk/>
            <pc:sldMk cId="1652159729" sldId="42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7:19:11.908" v="956" actId="20577"/>
          <ac:spMkLst>
            <pc:docMk/>
            <pc:sldMk cId="1652159729" sldId="427"/>
            <ac:spMk id="11" creationId="{9557DDCB-0AF4-4AFF-A705-E5DBBE957561}"/>
          </ac:spMkLst>
        </pc:spChg>
      </pc:sldChg>
      <pc:sldChg chg="delSp modSp add replId">
        <pc:chgData name="内田 陽子" userId="S::yoko_uchida@jpfgojp.onmicrosoft.com::3ba88787-b8da-4fc8-a417-83f627a88c5e" providerId="AD" clId="Web-{3B92FBB3-D84A-8913-CBD3-09AD687D99B4}" dt="2020-06-18T07:48:48.805" v="1610" actId="20577"/>
        <pc:sldMkLst>
          <pc:docMk/>
          <pc:sldMk cId="1353421165" sldId="428"/>
        </pc:sldMkLst>
        <pc:spChg chg="del">
          <ac:chgData name="内田 陽子" userId="S::yoko_uchida@jpfgojp.onmicrosoft.com::3ba88787-b8da-4fc8-a417-83f627a88c5e" providerId="AD" clId="Web-{3B92FBB3-D84A-8913-CBD3-09AD687D99B4}" dt="2020-06-18T07:47:50.914" v="1559"/>
          <ac:spMkLst>
            <pc:docMk/>
            <pc:sldMk cId="1353421165" sldId="42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7:47:41.196" v="1555" actId="20577"/>
          <ac:spMkLst>
            <pc:docMk/>
            <pc:sldMk cId="1353421165" sldId="42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7:48:48.805" v="1610" actId="20577"/>
          <ac:spMkLst>
            <pc:docMk/>
            <pc:sldMk cId="1353421165" sldId="42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7:47:57.946" v="1560" actId="1076"/>
          <ac:spMkLst>
            <pc:docMk/>
            <pc:sldMk cId="1353421165" sldId="428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3B92FBB3-D84A-8913-CBD3-09AD687D99B4}" dt="2020-06-18T07:47:50.914" v="1558"/>
          <ac:spMkLst>
            <pc:docMk/>
            <pc:sldMk cId="1353421165" sldId="428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3B92FBB3-D84A-8913-CBD3-09AD687D99B4}" dt="2020-06-18T07:47:50.914" v="1557"/>
          <ac:spMkLst>
            <pc:docMk/>
            <pc:sldMk cId="1353421165" sldId="428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3B92FBB3-D84A-8913-CBD3-09AD687D99B4}" dt="2020-06-18T07:47:50.914" v="1556"/>
          <ac:spMkLst>
            <pc:docMk/>
            <pc:sldMk cId="1353421165" sldId="428"/>
            <ac:spMk id="11" creationId="{9557DDCB-0AF4-4AFF-A705-E5DBBE957561}"/>
          </ac:spMkLst>
        </pc:spChg>
      </pc:sldChg>
      <pc:sldChg chg="addSp delSp modSp add ord replId">
        <pc:chgData name="内田 陽子" userId="S::yoko_uchida@jpfgojp.onmicrosoft.com::3ba88787-b8da-4fc8-a417-83f627a88c5e" providerId="AD" clId="Web-{3B92FBB3-D84A-8913-CBD3-09AD687D99B4}" dt="2020-06-18T07:54:10.150" v="1745" actId="20577"/>
        <pc:sldMkLst>
          <pc:docMk/>
          <pc:sldMk cId="745387863" sldId="429"/>
        </pc:sldMkLst>
        <pc:spChg chg="mod">
          <ac:chgData name="内田 陽子" userId="S::yoko_uchida@jpfgojp.onmicrosoft.com::3ba88787-b8da-4fc8-a417-83f627a88c5e" providerId="AD" clId="Web-{3B92FBB3-D84A-8913-CBD3-09AD687D99B4}" dt="2020-06-18T07:54:10.150" v="1745" actId="20577"/>
          <ac:spMkLst>
            <pc:docMk/>
            <pc:sldMk cId="745387863" sldId="42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7:50:09.665" v="1630" actId="20577"/>
          <ac:spMkLst>
            <pc:docMk/>
            <pc:sldMk cId="745387863" sldId="42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7:50:58.446" v="1660" actId="20577"/>
          <ac:spMkLst>
            <pc:docMk/>
            <pc:sldMk cId="745387863" sldId="42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7:53:24.119" v="1703" actId="20577"/>
          <ac:spMkLst>
            <pc:docMk/>
            <pc:sldMk cId="745387863" sldId="42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7:53:44.384" v="1724" actId="20577"/>
          <ac:spMkLst>
            <pc:docMk/>
            <pc:sldMk cId="745387863" sldId="42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7:53:04.978" v="1690" actId="20577"/>
          <ac:spMkLst>
            <pc:docMk/>
            <pc:sldMk cId="745387863" sldId="429"/>
            <ac:spMk id="11" creationId="{9557DDCB-0AF4-4AFF-A705-E5DBBE957561}"/>
          </ac:spMkLst>
        </pc:spChg>
        <pc:picChg chg="add mod ord">
          <ac:chgData name="内田 陽子" userId="S::yoko_uchida@jpfgojp.onmicrosoft.com::3ba88787-b8da-4fc8-a417-83f627a88c5e" providerId="AD" clId="Web-{3B92FBB3-D84A-8913-CBD3-09AD687D99B4}" dt="2020-06-18T07:52:17.650" v="1673" actId="1076"/>
          <ac:picMkLst>
            <pc:docMk/>
            <pc:sldMk cId="745387863" sldId="429"/>
            <ac:picMk id="5" creationId="{6C966C14-E0F7-4CCF-B0A5-23EC4FB39D3C}"/>
          </ac:picMkLst>
        </pc:picChg>
        <pc:picChg chg="del">
          <ac:chgData name="内田 陽子" userId="S::yoko_uchida@jpfgojp.onmicrosoft.com::3ba88787-b8da-4fc8-a417-83f627a88c5e" providerId="AD" clId="Web-{3B92FBB3-D84A-8913-CBD3-09AD687D99B4}" dt="2020-06-18T07:51:43.556" v="1663"/>
          <ac:picMkLst>
            <pc:docMk/>
            <pc:sldMk cId="745387863" sldId="429"/>
            <ac:picMk id="6" creationId="{832EF4D1-62CD-444A-B0B2-56B599C02E08}"/>
          </ac:picMkLst>
        </pc:picChg>
        <pc:picChg chg="add del ord">
          <ac:chgData name="内田 陽子" userId="S::yoko_uchida@jpfgojp.onmicrosoft.com::3ba88787-b8da-4fc8-a417-83f627a88c5e" providerId="AD" clId="Web-{3B92FBB3-D84A-8913-CBD3-09AD687D99B4}" dt="2020-06-18T07:52:06.712" v="1671"/>
          <ac:picMkLst>
            <pc:docMk/>
            <pc:sldMk cId="745387863" sldId="429"/>
            <ac:picMk id="8" creationId="{60BE4518-99ED-42F2-A189-22FA749F862F}"/>
          </ac:picMkLst>
        </pc:picChg>
      </pc:sldChg>
      <pc:sldChg chg="addSp delSp modSp add replId">
        <pc:chgData name="内田 陽子" userId="S::yoko_uchida@jpfgojp.onmicrosoft.com::3ba88787-b8da-4fc8-a417-83f627a88c5e" providerId="AD" clId="Web-{3B92FBB3-D84A-8913-CBD3-09AD687D99B4}" dt="2020-06-18T08:02:40.027" v="1900" actId="20577"/>
        <pc:sldMkLst>
          <pc:docMk/>
          <pc:sldMk cId="270996168" sldId="430"/>
        </pc:sldMkLst>
        <pc:spChg chg="mod">
          <ac:chgData name="内田 陽子" userId="S::yoko_uchida@jpfgojp.onmicrosoft.com::3ba88787-b8da-4fc8-a417-83f627a88c5e" providerId="AD" clId="Web-{3B92FBB3-D84A-8913-CBD3-09AD687D99B4}" dt="2020-06-18T07:58:23.182" v="1803" actId="20577"/>
          <ac:spMkLst>
            <pc:docMk/>
            <pc:sldMk cId="270996168" sldId="43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7:57:26.307" v="1783" actId="20577"/>
          <ac:spMkLst>
            <pc:docMk/>
            <pc:sldMk cId="270996168" sldId="430"/>
            <ac:spMk id="3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3B92FBB3-D84A-8913-CBD3-09AD687D99B4}" dt="2020-06-18T07:54:31.025" v="1748"/>
          <ac:spMkLst>
            <pc:docMk/>
            <pc:sldMk cId="270996168" sldId="43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7:57:35.776" v="1784" actId="1076"/>
          <ac:spMkLst>
            <pc:docMk/>
            <pc:sldMk cId="270996168" sldId="430"/>
            <ac:spMk id="7" creationId="{1AF68CEC-B70C-4DFA-9973-E5B8A12ED17D}"/>
          </ac:spMkLst>
        </pc:spChg>
        <pc:spChg chg="add del mod">
          <ac:chgData name="内田 陽子" userId="S::yoko_uchida@jpfgojp.onmicrosoft.com::3ba88787-b8da-4fc8-a417-83f627a88c5e" providerId="AD" clId="Web-{3B92FBB3-D84A-8913-CBD3-09AD687D99B4}" dt="2020-06-18T07:56:16.885" v="1761"/>
          <ac:spMkLst>
            <pc:docMk/>
            <pc:sldMk cId="270996168" sldId="430"/>
            <ac:spMk id="8" creationId="{D1857490-6120-43FF-8F2A-D15130E9FB9D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7:57:55.760" v="1786" actId="1076"/>
          <ac:spMkLst>
            <pc:docMk/>
            <pc:sldMk cId="270996168" sldId="43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7:58:04.401" v="1787" actId="1076"/>
          <ac:spMkLst>
            <pc:docMk/>
            <pc:sldMk cId="270996168" sldId="430"/>
            <ac:spMk id="10" creationId="{9A12C887-F2A3-44AE-B14D-889C875FFA4A}"/>
          </ac:spMkLst>
        </pc:spChg>
        <pc:spChg chg="add mod">
          <ac:chgData name="内田 陽子" userId="S::yoko_uchida@jpfgojp.onmicrosoft.com::3ba88787-b8da-4fc8-a417-83f627a88c5e" providerId="AD" clId="Web-{3B92FBB3-D84A-8913-CBD3-09AD687D99B4}" dt="2020-06-18T08:02:40.027" v="1900" actId="20577"/>
          <ac:spMkLst>
            <pc:docMk/>
            <pc:sldMk cId="270996168" sldId="430"/>
            <ac:spMk id="16" creationId="{CC55255E-9C76-4326-9C34-5E7096150593}"/>
          </ac:spMkLst>
        </pc:spChg>
        <pc:picChg chg="del">
          <ac:chgData name="内田 陽子" userId="S::yoko_uchida@jpfgojp.onmicrosoft.com::3ba88787-b8da-4fc8-a417-83f627a88c5e" providerId="AD" clId="Web-{3B92FBB3-D84A-8913-CBD3-09AD687D99B4}" dt="2020-06-18T07:55:00.166" v="1751"/>
          <ac:picMkLst>
            <pc:docMk/>
            <pc:sldMk cId="270996168" sldId="430"/>
            <ac:picMk id="5" creationId="{6C966C14-E0F7-4CCF-B0A5-23EC4FB39D3C}"/>
          </ac:picMkLst>
        </pc:picChg>
        <pc:picChg chg="add mod ord">
          <ac:chgData name="内田 陽子" userId="S::yoko_uchida@jpfgojp.onmicrosoft.com::3ba88787-b8da-4fc8-a417-83f627a88c5e" providerId="AD" clId="Web-{3B92FBB3-D84A-8913-CBD3-09AD687D99B4}" dt="2020-06-18T07:55:46.275" v="1758"/>
          <ac:picMkLst>
            <pc:docMk/>
            <pc:sldMk cId="270996168" sldId="430"/>
            <ac:picMk id="12" creationId="{924BFEA2-2FDC-4227-AECF-6FF688BF9C4A}"/>
          </ac:picMkLst>
        </pc:picChg>
        <pc:picChg chg="add del ord">
          <ac:chgData name="内田 陽子" userId="S::yoko_uchida@jpfgojp.onmicrosoft.com::3ba88787-b8da-4fc8-a417-83f627a88c5e" providerId="AD" clId="Web-{3B92FBB3-D84A-8913-CBD3-09AD687D99B4}" dt="2020-06-18T07:55:48.650" v="1759"/>
          <ac:picMkLst>
            <pc:docMk/>
            <pc:sldMk cId="270996168" sldId="430"/>
            <ac:picMk id="14" creationId="{90BEAEE2-C486-49BF-B589-6CE146A93312}"/>
          </ac:picMkLst>
        </pc:picChg>
      </pc:sldChg>
      <pc:sldChg chg="addSp delSp modSp add replId">
        <pc:chgData name="内田 陽子" userId="S::yoko_uchida@jpfgojp.onmicrosoft.com::3ba88787-b8da-4fc8-a417-83f627a88c5e" providerId="AD" clId="Web-{3B92FBB3-D84A-8913-CBD3-09AD687D99B4}" dt="2020-06-18T08:24:40.532" v="2242" actId="14100"/>
        <pc:sldMkLst>
          <pc:docMk/>
          <pc:sldMk cId="1236574533" sldId="431"/>
        </pc:sldMkLst>
        <pc:spChg chg="del">
          <ac:chgData name="内田 陽子" userId="S::yoko_uchida@jpfgojp.onmicrosoft.com::3ba88787-b8da-4fc8-a417-83f627a88c5e" providerId="AD" clId="Web-{3B92FBB3-D84A-8913-CBD3-09AD687D99B4}" dt="2020-06-18T08:21:51.281" v="2203"/>
          <ac:spMkLst>
            <pc:docMk/>
            <pc:sldMk cId="1236574533" sldId="43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8:22:06.844" v="2205" actId="1076"/>
          <ac:spMkLst>
            <pc:docMk/>
            <pc:sldMk cId="1236574533" sldId="43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8:24:40.532" v="2242" actId="14100"/>
          <ac:spMkLst>
            <pc:docMk/>
            <pc:sldMk cId="1236574533" sldId="431"/>
            <ac:spMk id="4" creationId="{00000000-0000-0000-0000-000000000000}"/>
          </ac:spMkLst>
        </pc:spChg>
        <pc:spChg chg="add del">
          <ac:chgData name="内田 陽子" userId="S::yoko_uchida@jpfgojp.onmicrosoft.com::3ba88787-b8da-4fc8-a417-83f627a88c5e" providerId="AD" clId="Web-{3B92FBB3-D84A-8913-CBD3-09AD687D99B4}" dt="2020-06-18T08:22:14.033" v="2207"/>
          <ac:spMkLst>
            <pc:docMk/>
            <pc:sldMk cId="1236574533" sldId="431"/>
            <ac:spMk id="5" creationId="{34014F6F-92FA-426A-9E09-78A78C13D62B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8:22:47.188" v="2215" actId="1076"/>
          <ac:spMkLst>
            <pc:docMk/>
            <pc:sldMk cId="1236574533" sldId="431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3B92FBB3-D84A-8913-CBD3-09AD687D99B4}" dt="2020-06-18T08:21:51.281" v="2202"/>
          <ac:spMkLst>
            <pc:docMk/>
            <pc:sldMk cId="1236574533" sldId="431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3B92FBB3-D84A-8913-CBD3-09AD687D99B4}" dt="2020-06-18T08:21:51.281" v="2201"/>
          <ac:spMkLst>
            <pc:docMk/>
            <pc:sldMk cId="1236574533" sldId="431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3B92FBB3-D84A-8913-CBD3-09AD687D99B4}" dt="2020-06-18T08:30:16.237" v="2407" actId="1076"/>
        <pc:sldMkLst>
          <pc:docMk/>
          <pc:sldMk cId="3129039018" sldId="432"/>
        </pc:sldMkLst>
        <pc:spChg chg="mod">
          <ac:chgData name="内田 陽子" userId="S::yoko_uchida@jpfgojp.onmicrosoft.com::3ba88787-b8da-4fc8-a417-83f627a88c5e" providerId="AD" clId="Web-{3B92FBB3-D84A-8913-CBD3-09AD687D99B4}" dt="2020-06-18T08:29:04.392" v="2331" actId="20577"/>
          <ac:spMkLst>
            <pc:docMk/>
            <pc:sldMk cId="3129039018" sldId="43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8:26:12.876" v="2267" actId="20577"/>
          <ac:spMkLst>
            <pc:docMk/>
            <pc:sldMk cId="3129039018" sldId="43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8:30:16.237" v="2407" actId="1076"/>
          <ac:spMkLst>
            <pc:docMk/>
            <pc:sldMk cId="3129039018" sldId="432"/>
            <ac:spMk id="5" creationId="{5E8121A8-A0FC-40EC-874B-2922931AA7F7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8:29:16.830" v="2353" actId="20577"/>
          <ac:spMkLst>
            <pc:docMk/>
            <pc:sldMk cId="3129039018" sldId="43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8:29:47.283" v="2403" actId="20577"/>
          <ac:spMkLst>
            <pc:docMk/>
            <pc:sldMk cId="3129039018" sldId="43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8:29:27.064" v="2375" actId="20577"/>
          <ac:spMkLst>
            <pc:docMk/>
            <pc:sldMk cId="3129039018" sldId="432"/>
            <ac:spMk id="11" creationId="{9557DDCB-0AF4-4AFF-A705-E5DBBE957561}"/>
          </ac:spMkLst>
        </pc:spChg>
      </pc:sldChg>
      <pc:sldChg chg="delSp modSp add replId">
        <pc:chgData name="内田 陽子" userId="S::yoko_uchida@jpfgojp.onmicrosoft.com::3ba88787-b8da-4fc8-a417-83f627a88c5e" providerId="AD" clId="Web-{3B92FBB3-D84A-8913-CBD3-09AD687D99B4}" dt="2020-06-18T08:45:30.365" v="2742" actId="1076"/>
        <pc:sldMkLst>
          <pc:docMk/>
          <pc:sldMk cId="1073822947" sldId="433"/>
        </pc:sldMkLst>
        <pc:spChg chg="mod">
          <ac:chgData name="内田 陽子" userId="S::yoko_uchida@jpfgojp.onmicrosoft.com::3ba88787-b8da-4fc8-a417-83f627a88c5e" providerId="AD" clId="Web-{3B92FBB3-D84A-8913-CBD3-09AD687D99B4}" dt="2020-06-18T08:32:49.675" v="2486" actId="20577"/>
          <ac:spMkLst>
            <pc:docMk/>
            <pc:sldMk cId="1073822947" sldId="43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8:31:26.112" v="2430" actId="20577"/>
          <ac:spMkLst>
            <pc:docMk/>
            <pc:sldMk cId="1073822947" sldId="43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8:45:30.365" v="2742" actId="1076"/>
          <ac:spMkLst>
            <pc:docMk/>
            <pc:sldMk cId="1073822947" sldId="433"/>
            <ac:spMk id="5" creationId="{5E8121A8-A0FC-40EC-874B-2922931AA7F7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8:45:19.630" v="2740" actId="1076"/>
          <ac:spMkLst>
            <pc:docMk/>
            <pc:sldMk cId="1073822947" sldId="43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8:33:54.956" v="2576" actId="20577"/>
          <ac:spMkLst>
            <pc:docMk/>
            <pc:sldMk cId="1073822947" sldId="43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8:33:25.628" v="2534" actId="20577"/>
          <ac:spMkLst>
            <pc:docMk/>
            <pc:sldMk cId="1073822947" sldId="433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3B92FBB3-D84A-8913-CBD3-09AD687D99B4}" dt="2020-06-18T08:33:17.237" v="2512"/>
          <ac:spMkLst>
            <pc:docMk/>
            <pc:sldMk cId="1073822947" sldId="433"/>
            <ac:spMk id="11" creationId="{9557DDCB-0AF4-4AFF-A705-E5DBBE957561}"/>
          </ac:spMkLst>
        </pc:spChg>
      </pc:sldChg>
      <pc:sldChg chg="modSp add ord">
        <pc:chgData name="内田 陽子" userId="S::yoko_uchida@jpfgojp.onmicrosoft.com::3ba88787-b8da-4fc8-a417-83f627a88c5e" providerId="AD" clId="Web-{3B92FBB3-D84A-8913-CBD3-09AD687D99B4}" dt="2020-06-18T08:42:01.083" v="2687" actId="20577"/>
        <pc:sldMkLst>
          <pc:docMk/>
          <pc:sldMk cId="1433539015" sldId="434"/>
        </pc:sldMkLst>
        <pc:spChg chg="mod">
          <ac:chgData name="内田 陽子" userId="S::yoko_uchida@jpfgojp.onmicrosoft.com::3ba88787-b8da-4fc8-a417-83f627a88c5e" providerId="AD" clId="Web-{3B92FBB3-D84A-8913-CBD3-09AD687D99B4}" dt="2020-06-18T08:41:39.661" v="2646" actId="1076"/>
          <ac:spMkLst>
            <pc:docMk/>
            <pc:sldMk cId="1433539015" sldId="43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8:41:12.364" v="2642" actId="20577"/>
          <ac:spMkLst>
            <pc:docMk/>
            <pc:sldMk cId="1433539015" sldId="43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8:40:32.192" v="2632" actId="20577"/>
          <ac:spMkLst>
            <pc:docMk/>
            <pc:sldMk cId="1433539015" sldId="43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8:41:21.926" v="2643" actId="1076"/>
          <ac:spMkLst>
            <pc:docMk/>
            <pc:sldMk cId="1433539015" sldId="43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8:41:53.536" v="2670" actId="20577"/>
          <ac:spMkLst>
            <pc:docMk/>
            <pc:sldMk cId="1433539015" sldId="43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8:42:01.083" v="2687" actId="20577"/>
          <ac:spMkLst>
            <pc:docMk/>
            <pc:sldMk cId="1433539015" sldId="43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8:41:33.317" v="2645" actId="1076"/>
          <ac:spMkLst>
            <pc:docMk/>
            <pc:sldMk cId="1433539015" sldId="434"/>
            <ac:spMk id="11" creationId="{9557DDCB-0AF4-4AFF-A705-E5DBBE957561}"/>
          </ac:spMkLst>
        </pc:spChg>
      </pc:sldChg>
      <pc:sldChg chg="delSp modSp add replId">
        <pc:chgData name="内田 陽子" userId="S::yoko_uchida@jpfgojp.onmicrosoft.com::3ba88787-b8da-4fc8-a417-83f627a88c5e" providerId="AD" clId="Web-{3B92FBB3-D84A-8913-CBD3-09AD687D99B4}" dt="2020-06-18T08:46:43.662" v="2819" actId="20577"/>
        <pc:sldMkLst>
          <pc:docMk/>
          <pc:sldMk cId="1031942134" sldId="435"/>
        </pc:sldMkLst>
        <pc:spChg chg="mod">
          <ac:chgData name="内田 陽子" userId="S::yoko_uchida@jpfgojp.onmicrosoft.com::3ba88787-b8da-4fc8-a417-83f627a88c5e" providerId="AD" clId="Web-{3B92FBB3-D84A-8913-CBD3-09AD687D99B4}" dt="2020-06-18T08:46:31.928" v="2795" actId="20577"/>
          <ac:spMkLst>
            <pc:docMk/>
            <pc:sldMk cId="1031942134" sldId="43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8:43:20.614" v="2709" actId="20577"/>
          <ac:spMkLst>
            <pc:docMk/>
            <pc:sldMk cId="1031942134" sldId="43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8:45:54.349" v="2744" actId="1076"/>
          <ac:spMkLst>
            <pc:docMk/>
            <pc:sldMk cId="1031942134" sldId="435"/>
            <ac:spMk id="4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3B92FBB3-D84A-8913-CBD3-09AD687D99B4}" dt="2020-06-18T08:43:23.865" v="2710"/>
          <ac:spMkLst>
            <pc:docMk/>
            <pc:sldMk cId="1031942134" sldId="43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8:46:43.662" v="2819" actId="20577"/>
          <ac:spMkLst>
            <pc:docMk/>
            <pc:sldMk cId="1031942134" sldId="43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8:46:15.599" v="2772" actId="20577"/>
          <ac:spMkLst>
            <pc:docMk/>
            <pc:sldMk cId="1031942134" sldId="435"/>
            <ac:spMk id="11" creationId="{9557DDCB-0AF4-4AFF-A705-E5DBBE957561}"/>
          </ac:spMkLst>
        </pc:spChg>
      </pc:sldChg>
      <pc:sldChg chg="addSp modSp add replId">
        <pc:chgData name="内田 陽子" userId="S::yoko_uchida@jpfgojp.onmicrosoft.com::3ba88787-b8da-4fc8-a417-83f627a88c5e" providerId="AD" clId="Web-{3B92FBB3-D84A-8913-CBD3-09AD687D99B4}" dt="2020-06-18T08:52:23.398" v="2936" actId="20577"/>
        <pc:sldMkLst>
          <pc:docMk/>
          <pc:sldMk cId="875156054" sldId="436"/>
        </pc:sldMkLst>
        <pc:spChg chg="mod">
          <ac:chgData name="内田 陽子" userId="S::yoko_uchida@jpfgojp.onmicrosoft.com::3ba88787-b8da-4fc8-a417-83f627a88c5e" providerId="AD" clId="Web-{3B92FBB3-D84A-8913-CBD3-09AD687D99B4}" dt="2020-06-18T08:51:51.023" v="2914" actId="20577"/>
          <ac:spMkLst>
            <pc:docMk/>
            <pc:sldMk cId="875156054" sldId="43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8:51:38.835" v="2903" actId="20577"/>
          <ac:spMkLst>
            <pc:docMk/>
            <pc:sldMk cId="875156054" sldId="43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8:50:36.303" v="2873" actId="20577"/>
          <ac:spMkLst>
            <pc:docMk/>
            <pc:sldMk cId="875156054" sldId="43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8:51:06.991" v="2886" actId="1076"/>
          <ac:spMkLst>
            <pc:docMk/>
            <pc:sldMk cId="875156054" sldId="436"/>
            <ac:spMk id="7" creationId="{1AF68CEC-B70C-4DFA-9973-E5B8A12ED17D}"/>
          </ac:spMkLst>
        </pc:spChg>
        <pc:spChg chg="add mod">
          <ac:chgData name="内田 陽子" userId="S::yoko_uchida@jpfgojp.onmicrosoft.com::3ba88787-b8da-4fc8-a417-83f627a88c5e" providerId="AD" clId="Web-{3B92FBB3-D84A-8913-CBD3-09AD687D99B4}" dt="2020-06-18T08:52:12.210" v="2927" actId="20577"/>
          <ac:spMkLst>
            <pc:docMk/>
            <pc:sldMk cId="875156054" sldId="436"/>
            <ac:spMk id="8" creationId="{5BBE51BA-A8FF-4689-BB3E-48CCFA01070E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8:52:23.398" v="2936" actId="20577"/>
          <ac:spMkLst>
            <pc:docMk/>
            <pc:sldMk cId="875156054" sldId="43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8:51:17.710" v="2893" actId="20577"/>
          <ac:spMkLst>
            <pc:docMk/>
            <pc:sldMk cId="875156054" sldId="436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3B92FBB3-D84A-8913-CBD3-09AD687D99B4}" dt="2020-06-18T08:55:07.742" v="3060" actId="20577"/>
        <pc:sldMkLst>
          <pc:docMk/>
          <pc:sldMk cId="4257144580" sldId="437"/>
        </pc:sldMkLst>
        <pc:spChg chg="mod">
          <ac:chgData name="内田 陽子" userId="S::yoko_uchida@jpfgojp.onmicrosoft.com::3ba88787-b8da-4fc8-a417-83f627a88c5e" providerId="AD" clId="Web-{3B92FBB3-D84A-8913-CBD3-09AD687D99B4}" dt="2020-06-18T08:54:45.789" v="3031" actId="20577"/>
          <ac:spMkLst>
            <pc:docMk/>
            <pc:sldMk cId="4257144580" sldId="43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8:53:20.054" v="2956" actId="20577"/>
          <ac:spMkLst>
            <pc:docMk/>
            <pc:sldMk cId="4257144580" sldId="43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8:54:07.539" v="2985" actId="20577"/>
          <ac:spMkLst>
            <pc:docMk/>
            <pc:sldMk cId="4257144580" sldId="43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8:54:34.226" v="3013" actId="1076"/>
          <ac:spMkLst>
            <pc:docMk/>
            <pc:sldMk cId="4257144580" sldId="43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8:55:00.570" v="3047" actId="20577"/>
          <ac:spMkLst>
            <pc:docMk/>
            <pc:sldMk cId="4257144580" sldId="437"/>
            <ac:spMk id="8" creationId="{5BBE51BA-A8FF-4689-BB3E-48CCFA01070E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8:55:07.742" v="3060" actId="20577"/>
          <ac:spMkLst>
            <pc:docMk/>
            <pc:sldMk cId="4257144580" sldId="43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B92FBB3-D84A-8913-CBD3-09AD687D99B4}" dt="2020-06-18T08:54:22.257" v="3009" actId="20577"/>
          <ac:spMkLst>
            <pc:docMk/>
            <pc:sldMk cId="4257144580" sldId="437"/>
            <ac:spMk id="11" creationId="{9557DDCB-0AF4-4AFF-A705-E5DBBE957561}"/>
          </ac:spMkLst>
        </pc:spChg>
      </pc:sldChg>
    </pc:docChg>
  </pc:docChgLst>
  <pc:docChgLst>
    <pc:chgData name="内田 陽子" userId="S::yoko_uchida@jpfgojp.onmicrosoft.com::3ba88787-b8da-4fc8-a417-83f627a88c5e" providerId="AD" clId="Web-{32C37FE2-8E53-6BFB-0EE4-C009F16FBBEA}"/>
    <pc:docChg chg="modSld">
      <pc:chgData name="内田 陽子" userId="S::yoko_uchida@jpfgojp.onmicrosoft.com::3ba88787-b8da-4fc8-a417-83f627a88c5e" providerId="AD" clId="Web-{32C37FE2-8E53-6BFB-0EE4-C009F16FBBEA}" dt="2020-07-27T17:25:22.546" v="130" actId="1076"/>
      <pc:docMkLst>
        <pc:docMk/>
      </pc:docMkLst>
      <pc:sldChg chg="modSp">
        <pc:chgData name="内田 陽子" userId="S::yoko_uchida@jpfgojp.onmicrosoft.com::3ba88787-b8da-4fc8-a417-83f627a88c5e" providerId="AD" clId="Web-{32C37FE2-8E53-6BFB-0EE4-C009F16FBBEA}" dt="2020-07-27T17:22:16.980" v="120" actId="1076"/>
        <pc:sldMkLst>
          <pc:docMk/>
          <pc:sldMk cId="2847997097" sldId="289"/>
        </pc:sldMkLst>
        <pc:spChg chg="mod">
          <ac:chgData name="内田 陽子" userId="S::yoko_uchida@jpfgojp.onmicrosoft.com::3ba88787-b8da-4fc8-a417-83f627a88c5e" providerId="AD" clId="Web-{32C37FE2-8E53-6BFB-0EE4-C009F16FBBEA}" dt="2020-07-27T17:22:16.980" v="120" actId="1076"/>
          <ac:spMkLst>
            <pc:docMk/>
            <pc:sldMk cId="2847997097" sldId="289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32C37FE2-8E53-6BFB-0EE4-C009F16FBBEA}" dt="2020-07-27T17:17:03.288" v="90" actId="1076"/>
        <pc:sldMkLst>
          <pc:docMk/>
          <pc:sldMk cId="993028233" sldId="321"/>
        </pc:sldMkLst>
        <pc:spChg chg="mod">
          <ac:chgData name="内田 陽子" userId="S::yoko_uchida@jpfgojp.onmicrosoft.com::3ba88787-b8da-4fc8-a417-83f627a88c5e" providerId="AD" clId="Web-{32C37FE2-8E53-6BFB-0EE4-C009F16FBBEA}" dt="2020-07-27T17:17:03.288" v="90" actId="1076"/>
          <ac:spMkLst>
            <pc:docMk/>
            <pc:sldMk cId="993028233" sldId="321"/>
            <ac:spMk id="2" creationId="{13CAD592-0A34-447E-943E-B11336985F94}"/>
          </ac:spMkLst>
        </pc:spChg>
        <pc:spChg chg="mod">
          <ac:chgData name="内田 陽子" userId="S::yoko_uchida@jpfgojp.onmicrosoft.com::3ba88787-b8da-4fc8-a417-83f627a88c5e" providerId="AD" clId="Web-{32C37FE2-8E53-6BFB-0EE4-C009F16FBBEA}" dt="2020-07-27T17:16:25.865" v="80" actId="14100"/>
          <ac:spMkLst>
            <pc:docMk/>
            <pc:sldMk cId="993028233" sldId="321"/>
            <ac:spMk id="3" creationId="{FA28049A-EB54-4118-B50D-4219C8C91B8B}"/>
          </ac:spMkLst>
        </pc:spChg>
        <pc:spChg chg="mod">
          <ac:chgData name="内田 陽子" userId="S::yoko_uchida@jpfgojp.onmicrosoft.com::3ba88787-b8da-4fc8-a417-83f627a88c5e" providerId="AD" clId="Web-{32C37FE2-8E53-6BFB-0EE4-C009F16FBBEA}" dt="2020-07-27T17:16:58.397" v="89" actId="1076"/>
          <ac:spMkLst>
            <pc:docMk/>
            <pc:sldMk cId="993028233" sldId="321"/>
            <ac:spMk id="5" creationId="{8B1C1DD4-A288-4618-867F-3122D91A442A}"/>
          </ac:spMkLst>
        </pc:spChg>
        <pc:spChg chg="mod">
          <ac:chgData name="内田 陽子" userId="S::yoko_uchida@jpfgojp.onmicrosoft.com::3ba88787-b8da-4fc8-a417-83f627a88c5e" providerId="AD" clId="Web-{32C37FE2-8E53-6BFB-0EE4-C009F16FBBEA}" dt="2020-07-27T17:16:51.709" v="87" actId="1076"/>
          <ac:spMkLst>
            <pc:docMk/>
            <pc:sldMk cId="993028233" sldId="321"/>
            <ac:spMk id="6" creationId="{F0AE8530-DE4C-4B6E-ADC1-075AEB395EB3}"/>
          </ac:spMkLst>
        </pc:spChg>
        <pc:spChg chg="mod">
          <ac:chgData name="内田 陽子" userId="S::yoko_uchida@jpfgojp.onmicrosoft.com::3ba88787-b8da-4fc8-a417-83f627a88c5e" providerId="AD" clId="Web-{32C37FE2-8E53-6BFB-0EE4-C009F16FBBEA}" dt="2020-07-27T17:16:51.709" v="88" actId="1076"/>
          <ac:spMkLst>
            <pc:docMk/>
            <pc:sldMk cId="993028233" sldId="321"/>
            <ac:spMk id="7" creationId="{AD93D713-7D86-49C7-A707-FC42E535F6CF}"/>
          </ac:spMkLst>
        </pc:spChg>
      </pc:sldChg>
      <pc:sldChg chg="modSp">
        <pc:chgData name="内田 陽子" userId="S::yoko_uchida@jpfgojp.onmicrosoft.com::3ba88787-b8da-4fc8-a417-83f627a88c5e" providerId="AD" clId="Web-{32C37FE2-8E53-6BFB-0EE4-C009F16FBBEA}" dt="2020-07-27T17:00:25.832" v="3" actId="20577"/>
        <pc:sldMkLst>
          <pc:docMk/>
          <pc:sldMk cId="1239041308" sldId="323"/>
        </pc:sldMkLst>
        <pc:spChg chg="mod">
          <ac:chgData name="内田 陽子" userId="S::yoko_uchida@jpfgojp.onmicrosoft.com::3ba88787-b8da-4fc8-a417-83f627a88c5e" providerId="AD" clId="Web-{32C37FE2-8E53-6BFB-0EE4-C009F16FBBEA}" dt="2020-07-27T17:00:25.832" v="3" actId="20577"/>
          <ac:spMkLst>
            <pc:docMk/>
            <pc:sldMk cId="1239041308" sldId="32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2C37FE2-8E53-6BFB-0EE4-C009F16FBBEA}" dt="2020-07-27T16:59:53.004" v="1" actId="1076"/>
          <ac:spMkLst>
            <pc:docMk/>
            <pc:sldMk cId="1239041308" sldId="323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32C37FE2-8E53-6BFB-0EE4-C009F16FBBEA}" dt="2020-07-27T17:02:13.240" v="13" actId="1076"/>
        <pc:sldMkLst>
          <pc:docMk/>
          <pc:sldMk cId="3225434964" sldId="365"/>
        </pc:sldMkLst>
        <pc:spChg chg="mod">
          <ac:chgData name="内田 陽子" userId="S::yoko_uchida@jpfgojp.onmicrosoft.com::3ba88787-b8da-4fc8-a417-83f627a88c5e" providerId="AD" clId="Web-{32C37FE2-8E53-6BFB-0EE4-C009F16FBBEA}" dt="2020-07-27T17:02:13.240" v="13" actId="1076"/>
          <ac:spMkLst>
            <pc:docMk/>
            <pc:sldMk cId="3225434964" sldId="365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32C37FE2-8E53-6BFB-0EE4-C009F16FBBEA}" dt="2020-07-27T17:07:59.308" v="40" actId="1076"/>
        <pc:sldMkLst>
          <pc:docMk/>
          <pc:sldMk cId="1269142455" sldId="366"/>
        </pc:sldMkLst>
        <pc:spChg chg="mod">
          <ac:chgData name="内田 陽子" userId="S::yoko_uchida@jpfgojp.onmicrosoft.com::3ba88787-b8da-4fc8-a417-83f627a88c5e" providerId="AD" clId="Web-{32C37FE2-8E53-6BFB-0EE4-C009F16FBBEA}" dt="2020-07-27T17:07:42.714" v="38" actId="1076"/>
          <ac:spMkLst>
            <pc:docMk/>
            <pc:sldMk cId="1269142455" sldId="36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2C37FE2-8E53-6BFB-0EE4-C009F16FBBEA}" dt="2020-07-27T17:07:59.308" v="40" actId="1076"/>
          <ac:spMkLst>
            <pc:docMk/>
            <pc:sldMk cId="1269142455" sldId="36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2C37FE2-8E53-6BFB-0EE4-C009F16FBBEA}" dt="2020-07-27T17:07:42.714" v="39" actId="1076"/>
          <ac:spMkLst>
            <pc:docMk/>
            <pc:sldMk cId="1269142455" sldId="366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32C37FE2-8E53-6BFB-0EE4-C009F16FBBEA}" dt="2020-07-27T17:14:21.051" v="71" actId="1076"/>
        <pc:sldMkLst>
          <pc:docMk/>
          <pc:sldMk cId="3220057753" sldId="368"/>
        </pc:sldMkLst>
        <pc:spChg chg="mod">
          <ac:chgData name="内田 陽子" userId="S::yoko_uchida@jpfgojp.onmicrosoft.com::3ba88787-b8da-4fc8-a417-83f627a88c5e" providerId="AD" clId="Web-{32C37FE2-8E53-6BFB-0EE4-C009F16FBBEA}" dt="2020-07-27T17:14:21.051" v="71" actId="1076"/>
          <ac:spMkLst>
            <pc:docMk/>
            <pc:sldMk cId="3220057753" sldId="36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2C37FE2-8E53-6BFB-0EE4-C009F16FBBEA}" dt="2020-07-27T17:14:07.847" v="70" actId="1076"/>
          <ac:spMkLst>
            <pc:docMk/>
            <pc:sldMk cId="3220057753" sldId="368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32C37FE2-8E53-6BFB-0EE4-C009F16FBBEA}" dt="2020-07-27T17:18:38.586" v="100" actId="1076"/>
        <pc:sldMkLst>
          <pc:docMk/>
          <pc:sldMk cId="1736354933" sldId="369"/>
        </pc:sldMkLst>
        <pc:spChg chg="mod">
          <ac:chgData name="内田 陽子" userId="S::yoko_uchida@jpfgojp.onmicrosoft.com::3ba88787-b8da-4fc8-a417-83f627a88c5e" providerId="AD" clId="Web-{32C37FE2-8E53-6BFB-0EE4-C009F16FBBEA}" dt="2020-07-27T17:18:38.586" v="99" actId="1076"/>
          <ac:spMkLst>
            <pc:docMk/>
            <pc:sldMk cId="1736354933" sldId="36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2C37FE2-8E53-6BFB-0EE4-C009F16FBBEA}" dt="2020-07-27T17:18:21.414" v="98" actId="1076"/>
          <ac:spMkLst>
            <pc:docMk/>
            <pc:sldMk cId="1736354933" sldId="36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2C37FE2-8E53-6BFB-0EE4-C009F16FBBEA}" dt="2020-07-27T17:18:38.586" v="100" actId="1076"/>
          <ac:spMkLst>
            <pc:docMk/>
            <pc:sldMk cId="1736354933" sldId="369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32C37FE2-8E53-6BFB-0EE4-C009F16FBBEA}" dt="2020-07-27T17:20:00.369" v="107" actId="1076"/>
        <pc:sldMkLst>
          <pc:docMk/>
          <pc:sldMk cId="625840254" sldId="373"/>
        </pc:sldMkLst>
        <pc:spChg chg="mod">
          <ac:chgData name="内田 陽子" userId="S::yoko_uchida@jpfgojp.onmicrosoft.com::3ba88787-b8da-4fc8-a417-83f627a88c5e" providerId="AD" clId="Web-{32C37FE2-8E53-6BFB-0EE4-C009F16FBBEA}" dt="2020-07-27T17:20:00.369" v="107" actId="1076"/>
          <ac:spMkLst>
            <pc:docMk/>
            <pc:sldMk cId="625840254" sldId="37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2C37FE2-8E53-6BFB-0EE4-C009F16FBBEA}" dt="2020-07-27T17:19:03.961" v="101" actId="1076"/>
          <ac:spMkLst>
            <pc:docMk/>
            <pc:sldMk cId="625840254" sldId="373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32C37FE2-8E53-6BFB-0EE4-C009F16FBBEA}" dt="2020-07-27T17:21:20.995" v="114" actId="1076"/>
        <pc:sldMkLst>
          <pc:docMk/>
          <pc:sldMk cId="3377572367" sldId="374"/>
        </pc:sldMkLst>
        <pc:spChg chg="mod">
          <ac:chgData name="内田 陽子" userId="S::yoko_uchida@jpfgojp.onmicrosoft.com::3ba88787-b8da-4fc8-a417-83f627a88c5e" providerId="AD" clId="Web-{32C37FE2-8E53-6BFB-0EE4-C009F16FBBEA}" dt="2020-07-27T17:21:12.776" v="113" actId="1076"/>
          <ac:spMkLst>
            <pc:docMk/>
            <pc:sldMk cId="3377572367" sldId="374"/>
            <ac:spMk id="5" creationId="{5E8121A8-A0FC-40EC-874B-2922931AA7F7}"/>
          </ac:spMkLst>
        </pc:spChg>
        <pc:spChg chg="mod">
          <ac:chgData name="内田 陽子" userId="S::yoko_uchida@jpfgojp.onmicrosoft.com::3ba88787-b8da-4fc8-a417-83f627a88c5e" providerId="AD" clId="Web-{32C37FE2-8E53-6BFB-0EE4-C009F16FBBEA}" dt="2020-07-27T17:21:20.995" v="114" actId="1076"/>
          <ac:spMkLst>
            <pc:docMk/>
            <pc:sldMk cId="3377572367" sldId="374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32C37FE2-8E53-6BFB-0EE4-C009F16FBBEA}" dt="2020-07-27T17:09:46.310" v="55" actId="1076"/>
        <pc:sldMkLst>
          <pc:docMk/>
          <pc:sldMk cId="465409923" sldId="375"/>
        </pc:sldMkLst>
        <pc:spChg chg="mod">
          <ac:chgData name="内田 陽子" userId="S::yoko_uchida@jpfgojp.onmicrosoft.com::3ba88787-b8da-4fc8-a417-83f627a88c5e" providerId="AD" clId="Web-{32C37FE2-8E53-6BFB-0EE4-C009F16FBBEA}" dt="2020-07-27T17:09:46.310" v="53" actId="1076"/>
          <ac:spMkLst>
            <pc:docMk/>
            <pc:sldMk cId="465409923" sldId="375"/>
            <ac:spMk id="2" creationId="{D7EBEA57-73BE-4789-B432-AD6732195C17}"/>
          </ac:spMkLst>
        </pc:spChg>
        <pc:spChg chg="mod">
          <ac:chgData name="内田 陽子" userId="S::yoko_uchida@jpfgojp.onmicrosoft.com::3ba88787-b8da-4fc8-a417-83f627a88c5e" providerId="AD" clId="Web-{32C37FE2-8E53-6BFB-0EE4-C009F16FBBEA}" dt="2020-07-27T17:09:46.310" v="54" actId="1076"/>
          <ac:spMkLst>
            <pc:docMk/>
            <pc:sldMk cId="465409923" sldId="375"/>
            <ac:spMk id="5" creationId="{98D00948-E6B5-403B-A2D7-535F927E369F}"/>
          </ac:spMkLst>
        </pc:spChg>
        <pc:spChg chg="mod">
          <ac:chgData name="内田 陽子" userId="S::yoko_uchida@jpfgojp.onmicrosoft.com::3ba88787-b8da-4fc8-a417-83f627a88c5e" providerId="AD" clId="Web-{32C37FE2-8E53-6BFB-0EE4-C009F16FBBEA}" dt="2020-07-27T17:09:46.294" v="52" actId="1076"/>
          <ac:spMkLst>
            <pc:docMk/>
            <pc:sldMk cId="465409923" sldId="375"/>
            <ac:spMk id="7" creationId="{8C363710-E8B5-4BE1-AFF6-75DCE671E9CA}"/>
          </ac:spMkLst>
        </pc:spChg>
        <pc:spChg chg="mod">
          <ac:chgData name="内田 陽子" userId="S::yoko_uchida@jpfgojp.onmicrosoft.com::3ba88787-b8da-4fc8-a417-83f627a88c5e" providerId="AD" clId="Web-{32C37FE2-8E53-6BFB-0EE4-C009F16FBBEA}" dt="2020-07-27T17:09:46.310" v="55" actId="1076"/>
          <ac:spMkLst>
            <pc:docMk/>
            <pc:sldMk cId="465409923" sldId="375"/>
            <ac:spMk id="8" creationId="{7FFE6D89-6FCA-4BAF-AF1E-03360D3DADA2}"/>
          </ac:spMkLst>
        </pc:spChg>
      </pc:sldChg>
      <pc:sldChg chg="modSp">
        <pc:chgData name="内田 陽子" userId="S::yoko_uchida@jpfgojp.onmicrosoft.com::3ba88787-b8da-4fc8-a417-83f627a88c5e" providerId="AD" clId="Web-{32C37FE2-8E53-6BFB-0EE4-C009F16FBBEA}" dt="2020-07-27T17:00:53.958" v="5" actId="1076"/>
        <pc:sldMkLst>
          <pc:docMk/>
          <pc:sldMk cId="3798892302" sldId="399"/>
        </pc:sldMkLst>
        <pc:spChg chg="mod">
          <ac:chgData name="内田 陽子" userId="S::yoko_uchida@jpfgojp.onmicrosoft.com::3ba88787-b8da-4fc8-a417-83f627a88c5e" providerId="AD" clId="Web-{32C37FE2-8E53-6BFB-0EE4-C009F16FBBEA}" dt="2020-07-27T17:00:53.958" v="5" actId="1076"/>
          <ac:spMkLst>
            <pc:docMk/>
            <pc:sldMk cId="3798892302" sldId="399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32C37FE2-8E53-6BFB-0EE4-C009F16FBBEA}" dt="2020-07-27T17:01:30.958" v="8" actId="1076"/>
        <pc:sldMkLst>
          <pc:docMk/>
          <pc:sldMk cId="2793208187" sldId="400"/>
        </pc:sldMkLst>
        <pc:spChg chg="mod">
          <ac:chgData name="内田 陽子" userId="S::yoko_uchida@jpfgojp.onmicrosoft.com::3ba88787-b8da-4fc8-a417-83f627a88c5e" providerId="AD" clId="Web-{32C37FE2-8E53-6BFB-0EE4-C009F16FBBEA}" dt="2020-07-27T17:01:11.989" v="6" actId="1076"/>
          <ac:spMkLst>
            <pc:docMk/>
            <pc:sldMk cId="2793208187" sldId="40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2C37FE2-8E53-6BFB-0EE4-C009F16FBBEA}" dt="2020-07-27T17:01:30.958" v="8" actId="1076"/>
          <ac:spMkLst>
            <pc:docMk/>
            <pc:sldMk cId="2793208187" sldId="400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32C37FE2-8E53-6BFB-0EE4-C009F16FBBEA}" dt="2020-07-27T17:01:59.474" v="12" actId="1076"/>
        <pc:sldMkLst>
          <pc:docMk/>
          <pc:sldMk cId="136655555" sldId="401"/>
        </pc:sldMkLst>
        <pc:spChg chg="mod">
          <ac:chgData name="内田 陽子" userId="S::yoko_uchida@jpfgojp.onmicrosoft.com::3ba88787-b8da-4fc8-a417-83f627a88c5e" providerId="AD" clId="Web-{32C37FE2-8E53-6BFB-0EE4-C009F16FBBEA}" dt="2020-07-27T17:01:46.802" v="10" actId="14100"/>
          <ac:spMkLst>
            <pc:docMk/>
            <pc:sldMk cId="136655555" sldId="40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2C37FE2-8E53-6BFB-0EE4-C009F16FBBEA}" dt="2020-07-27T17:01:59.474" v="12" actId="1076"/>
          <ac:spMkLst>
            <pc:docMk/>
            <pc:sldMk cId="136655555" sldId="40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2C37FE2-8E53-6BFB-0EE4-C009F16FBBEA}" dt="2020-07-27T17:01:52.943" v="11" actId="1076"/>
          <ac:spMkLst>
            <pc:docMk/>
            <pc:sldMk cId="136655555" sldId="401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32C37FE2-8E53-6BFB-0EE4-C009F16FBBEA}" dt="2020-07-27T17:02:40.944" v="15" actId="1076"/>
        <pc:sldMkLst>
          <pc:docMk/>
          <pc:sldMk cId="3865722586" sldId="402"/>
        </pc:sldMkLst>
        <pc:spChg chg="mod">
          <ac:chgData name="内田 陽子" userId="S::yoko_uchida@jpfgojp.onmicrosoft.com::3ba88787-b8da-4fc8-a417-83f627a88c5e" providerId="AD" clId="Web-{32C37FE2-8E53-6BFB-0EE4-C009F16FBBEA}" dt="2020-07-27T17:02:40.944" v="15" actId="1076"/>
          <ac:spMkLst>
            <pc:docMk/>
            <pc:sldMk cId="3865722586" sldId="402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32C37FE2-8E53-6BFB-0EE4-C009F16FBBEA}" dt="2020-07-27T17:03:09.272" v="17" actId="1076"/>
        <pc:sldMkLst>
          <pc:docMk/>
          <pc:sldMk cId="3578036019" sldId="403"/>
        </pc:sldMkLst>
        <pc:spChg chg="mod">
          <ac:chgData name="内田 陽子" userId="S::yoko_uchida@jpfgojp.onmicrosoft.com::3ba88787-b8da-4fc8-a417-83f627a88c5e" providerId="AD" clId="Web-{32C37FE2-8E53-6BFB-0EE4-C009F16FBBEA}" dt="2020-07-27T17:03:09.272" v="17" actId="1076"/>
          <ac:spMkLst>
            <pc:docMk/>
            <pc:sldMk cId="3578036019" sldId="403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32C37FE2-8E53-6BFB-0EE4-C009F16FBBEA}" dt="2020-07-27T17:03:34.976" v="20" actId="1076"/>
        <pc:sldMkLst>
          <pc:docMk/>
          <pc:sldMk cId="686275088" sldId="404"/>
        </pc:sldMkLst>
        <pc:spChg chg="mod">
          <ac:chgData name="内田 陽子" userId="S::yoko_uchida@jpfgojp.onmicrosoft.com::3ba88787-b8da-4fc8-a417-83f627a88c5e" providerId="AD" clId="Web-{32C37FE2-8E53-6BFB-0EE4-C009F16FBBEA}" dt="2020-07-27T17:03:24.382" v="19" actId="1076"/>
          <ac:spMkLst>
            <pc:docMk/>
            <pc:sldMk cId="686275088" sldId="40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2C37FE2-8E53-6BFB-0EE4-C009F16FBBEA}" dt="2020-07-27T17:03:34.976" v="20" actId="1076"/>
          <ac:spMkLst>
            <pc:docMk/>
            <pc:sldMk cId="686275088" sldId="404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32C37FE2-8E53-6BFB-0EE4-C009F16FBBEA}" dt="2020-07-27T17:03:42.335" v="21" actId="1076"/>
        <pc:sldMkLst>
          <pc:docMk/>
          <pc:sldMk cId="3200399028" sldId="405"/>
        </pc:sldMkLst>
        <pc:spChg chg="mod">
          <ac:chgData name="内田 陽子" userId="S::yoko_uchida@jpfgojp.onmicrosoft.com::3ba88787-b8da-4fc8-a417-83f627a88c5e" providerId="AD" clId="Web-{32C37FE2-8E53-6BFB-0EE4-C009F16FBBEA}" dt="2020-07-27T17:03:42.335" v="21" actId="1076"/>
          <ac:spMkLst>
            <pc:docMk/>
            <pc:sldMk cId="3200399028" sldId="405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32C37FE2-8E53-6BFB-0EE4-C009F16FBBEA}" dt="2020-07-27T17:04:03.398" v="22" actId="1076"/>
        <pc:sldMkLst>
          <pc:docMk/>
          <pc:sldMk cId="1866535682" sldId="406"/>
        </pc:sldMkLst>
        <pc:spChg chg="mod">
          <ac:chgData name="内田 陽子" userId="S::yoko_uchida@jpfgojp.onmicrosoft.com::3ba88787-b8da-4fc8-a417-83f627a88c5e" providerId="AD" clId="Web-{32C37FE2-8E53-6BFB-0EE4-C009F16FBBEA}" dt="2020-07-27T17:04:03.398" v="22" actId="1076"/>
          <ac:spMkLst>
            <pc:docMk/>
            <pc:sldMk cId="1866535682" sldId="406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32C37FE2-8E53-6BFB-0EE4-C009F16FBBEA}" dt="2020-07-27T17:04:48.352" v="25" actId="1076"/>
        <pc:sldMkLst>
          <pc:docMk/>
          <pc:sldMk cId="2292691927" sldId="408"/>
        </pc:sldMkLst>
        <pc:spChg chg="mod">
          <ac:chgData name="内田 陽子" userId="S::yoko_uchida@jpfgojp.onmicrosoft.com::3ba88787-b8da-4fc8-a417-83f627a88c5e" providerId="AD" clId="Web-{32C37FE2-8E53-6BFB-0EE4-C009F16FBBEA}" dt="2020-07-27T17:04:42.399" v="24" actId="1076"/>
          <ac:spMkLst>
            <pc:docMk/>
            <pc:sldMk cId="2292691927" sldId="40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2C37FE2-8E53-6BFB-0EE4-C009F16FBBEA}" dt="2020-07-27T17:04:48.352" v="25" actId="1076"/>
          <ac:spMkLst>
            <pc:docMk/>
            <pc:sldMk cId="2292691927" sldId="408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32C37FE2-8E53-6BFB-0EE4-C009F16FBBEA}" dt="2020-07-27T17:05:58.056" v="28" actId="1076"/>
        <pc:sldMkLst>
          <pc:docMk/>
          <pc:sldMk cId="4034055592" sldId="411"/>
        </pc:sldMkLst>
        <pc:spChg chg="mod">
          <ac:chgData name="内田 陽子" userId="S::yoko_uchida@jpfgojp.onmicrosoft.com::3ba88787-b8da-4fc8-a417-83f627a88c5e" providerId="AD" clId="Web-{32C37FE2-8E53-6BFB-0EE4-C009F16FBBEA}" dt="2020-07-27T17:05:47.994" v="27" actId="1076"/>
          <ac:spMkLst>
            <pc:docMk/>
            <pc:sldMk cId="4034055592" sldId="41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2C37FE2-8E53-6BFB-0EE4-C009F16FBBEA}" dt="2020-07-27T17:05:58.056" v="28" actId="1076"/>
          <ac:spMkLst>
            <pc:docMk/>
            <pc:sldMk cId="4034055592" sldId="411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32C37FE2-8E53-6BFB-0EE4-C009F16FBBEA}" dt="2020-07-27T17:06:19.682" v="31" actId="1076"/>
        <pc:sldMkLst>
          <pc:docMk/>
          <pc:sldMk cId="97403742" sldId="412"/>
        </pc:sldMkLst>
        <pc:spChg chg="mod">
          <ac:chgData name="内田 陽子" userId="S::yoko_uchida@jpfgojp.onmicrosoft.com::3ba88787-b8da-4fc8-a417-83f627a88c5e" providerId="AD" clId="Web-{32C37FE2-8E53-6BFB-0EE4-C009F16FBBEA}" dt="2020-07-27T17:06:19.682" v="31" actId="1076"/>
          <ac:spMkLst>
            <pc:docMk/>
            <pc:sldMk cId="97403742" sldId="41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2C37FE2-8E53-6BFB-0EE4-C009F16FBBEA}" dt="2020-07-27T17:06:05.994" v="29" actId="1076"/>
          <ac:spMkLst>
            <pc:docMk/>
            <pc:sldMk cId="97403742" sldId="412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32C37FE2-8E53-6BFB-0EE4-C009F16FBBEA}" dt="2020-07-27T17:06:33.979" v="32" actId="1076"/>
        <pc:sldMkLst>
          <pc:docMk/>
          <pc:sldMk cId="4023686586" sldId="413"/>
        </pc:sldMkLst>
        <pc:spChg chg="mod">
          <ac:chgData name="内田 陽子" userId="S::yoko_uchida@jpfgojp.onmicrosoft.com::3ba88787-b8da-4fc8-a417-83f627a88c5e" providerId="AD" clId="Web-{32C37FE2-8E53-6BFB-0EE4-C009F16FBBEA}" dt="2020-07-27T17:06:33.979" v="32" actId="1076"/>
          <ac:spMkLst>
            <pc:docMk/>
            <pc:sldMk cId="4023686586" sldId="413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32C37FE2-8E53-6BFB-0EE4-C009F16FBBEA}" dt="2020-07-27T17:06:43.635" v="33" actId="1076"/>
        <pc:sldMkLst>
          <pc:docMk/>
          <pc:sldMk cId="2241989345" sldId="414"/>
        </pc:sldMkLst>
        <pc:spChg chg="mod">
          <ac:chgData name="内田 陽子" userId="S::yoko_uchida@jpfgojp.onmicrosoft.com::3ba88787-b8da-4fc8-a417-83f627a88c5e" providerId="AD" clId="Web-{32C37FE2-8E53-6BFB-0EE4-C009F16FBBEA}" dt="2020-07-27T17:06:43.635" v="33" actId="1076"/>
          <ac:spMkLst>
            <pc:docMk/>
            <pc:sldMk cId="2241989345" sldId="414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32C37FE2-8E53-6BFB-0EE4-C009F16FBBEA}" dt="2020-07-27T17:07:09.417" v="35" actId="1076"/>
        <pc:sldMkLst>
          <pc:docMk/>
          <pc:sldMk cId="856468901" sldId="415"/>
        </pc:sldMkLst>
        <pc:spChg chg="mod">
          <ac:chgData name="内田 陽子" userId="S::yoko_uchida@jpfgojp.onmicrosoft.com::3ba88787-b8da-4fc8-a417-83f627a88c5e" providerId="AD" clId="Web-{32C37FE2-8E53-6BFB-0EE4-C009F16FBBEA}" dt="2020-07-27T17:06:54.213" v="34" actId="1076"/>
          <ac:spMkLst>
            <pc:docMk/>
            <pc:sldMk cId="856468901" sldId="41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2C37FE2-8E53-6BFB-0EE4-C009F16FBBEA}" dt="2020-07-27T17:07:09.417" v="35" actId="1076"/>
          <ac:spMkLst>
            <pc:docMk/>
            <pc:sldMk cId="856468901" sldId="415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32C37FE2-8E53-6BFB-0EE4-C009F16FBBEA}" dt="2020-07-27T17:07:16.823" v="36" actId="1076"/>
        <pc:sldMkLst>
          <pc:docMk/>
          <pc:sldMk cId="289439930" sldId="416"/>
        </pc:sldMkLst>
        <pc:spChg chg="mod">
          <ac:chgData name="内田 陽子" userId="S::yoko_uchida@jpfgojp.onmicrosoft.com::3ba88787-b8da-4fc8-a417-83f627a88c5e" providerId="AD" clId="Web-{32C37FE2-8E53-6BFB-0EE4-C009F16FBBEA}" dt="2020-07-27T17:07:16.823" v="36" actId="1076"/>
          <ac:spMkLst>
            <pc:docMk/>
            <pc:sldMk cId="289439930" sldId="416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32C37FE2-8E53-6BFB-0EE4-C009F16FBBEA}" dt="2020-07-27T17:08:20.230" v="42" actId="1076"/>
        <pc:sldMkLst>
          <pc:docMk/>
          <pc:sldMk cId="2325278938" sldId="417"/>
        </pc:sldMkLst>
        <pc:spChg chg="mod">
          <ac:chgData name="内田 陽子" userId="S::yoko_uchida@jpfgojp.onmicrosoft.com::3ba88787-b8da-4fc8-a417-83f627a88c5e" providerId="AD" clId="Web-{32C37FE2-8E53-6BFB-0EE4-C009F16FBBEA}" dt="2020-07-27T17:08:12.418" v="41" actId="1076"/>
          <ac:spMkLst>
            <pc:docMk/>
            <pc:sldMk cId="2325278938" sldId="41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2C37FE2-8E53-6BFB-0EE4-C009F16FBBEA}" dt="2020-07-27T17:08:20.230" v="42" actId="1076"/>
          <ac:spMkLst>
            <pc:docMk/>
            <pc:sldMk cId="2325278938" sldId="417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32C37FE2-8E53-6BFB-0EE4-C009F16FBBEA}" dt="2020-07-27T17:08:28.965" v="43" actId="1076"/>
        <pc:sldMkLst>
          <pc:docMk/>
          <pc:sldMk cId="977269450" sldId="418"/>
        </pc:sldMkLst>
        <pc:spChg chg="mod">
          <ac:chgData name="内田 陽子" userId="S::yoko_uchida@jpfgojp.onmicrosoft.com::3ba88787-b8da-4fc8-a417-83f627a88c5e" providerId="AD" clId="Web-{32C37FE2-8E53-6BFB-0EE4-C009F16FBBEA}" dt="2020-07-27T17:08:28.965" v="43" actId="1076"/>
          <ac:spMkLst>
            <pc:docMk/>
            <pc:sldMk cId="977269450" sldId="418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32C37FE2-8E53-6BFB-0EE4-C009F16FBBEA}" dt="2020-07-27T17:10:07.625" v="56" actId="1076"/>
        <pc:sldMkLst>
          <pc:docMk/>
          <pc:sldMk cId="3361015407" sldId="420"/>
        </pc:sldMkLst>
        <pc:spChg chg="mod">
          <ac:chgData name="内田 陽子" userId="S::yoko_uchida@jpfgojp.onmicrosoft.com::3ba88787-b8da-4fc8-a417-83f627a88c5e" providerId="AD" clId="Web-{32C37FE2-8E53-6BFB-0EE4-C009F16FBBEA}" dt="2020-07-27T17:10:07.625" v="56" actId="1076"/>
          <ac:spMkLst>
            <pc:docMk/>
            <pc:sldMk cId="3361015407" sldId="420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32C37FE2-8E53-6BFB-0EE4-C009F16FBBEA}" dt="2020-07-27T17:10:41.578" v="58" actId="1076"/>
        <pc:sldMkLst>
          <pc:docMk/>
          <pc:sldMk cId="533143676" sldId="421"/>
        </pc:sldMkLst>
        <pc:spChg chg="mod">
          <ac:chgData name="内田 陽子" userId="S::yoko_uchida@jpfgojp.onmicrosoft.com::3ba88787-b8da-4fc8-a417-83f627a88c5e" providerId="AD" clId="Web-{32C37FE2-8E53-6BFB-0EE4-C009F16FBBEA}" dt="2020-07-27T17:10:32.828" v="57" actId="1076"/>
          <ac:spMkLst>
            <pc:docMk/>
            <pc:sldMk cId="533143676" sldId="42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2C37FE2-8E53-6BFB-0EE4-C009F16FBBEA}" dt="2020-07-27T17:10:41.578" v="58" actId="1076"/>
          <ac:spMkLst>
            <pc:docMk/>
            <pc:sldMk cId="533143676" sldId="421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32C37FE2-8E53-6BFB-0EE4-C009F16FBBEA}" dt="2020-07-27T17:12:06.345" v="64" actId="1076"/>
        <pc:sldMkLst>
          <pc:docMk/>
          <pc:sldMk cId="2818862306" sldId="422"/>
        </pc:sldMkLst>
        <pc:spChg chg="mod">
          <ac:chgData name="内田 陽子" userId="S::yoko_uchida@jpfgojp.onmicrosoft.com::3ba88787-b8da-4fc8-a417-83f627a88c5e" providerId="AD" clId="Web-{32C37FE2-8E53-6BFB-0EE4-C009F16FBBEA}" dt="2020-07-27T17:12:06.345" v="64" actId="1076"/>
          <ac:spMkLst>
            <pc:docMk/>
            <pc:sldMk cId="2818862306" sldId="42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2C37FE2-8E53-6BFB-0EE4-C009F16FBBEA}" dt="2020-07-27T17:11:17.517" v="60" actId="1076"/>
          <ac:spMkLst>
            <pc:docMk/>
            <pc:sldMk cId="2818862306" sldId="422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32C37FE2-8E53-6BFB-0EE4-C009F16FBBEA}" dt="2020-07-27T17:13:32.050" v="65" actId="1076"/>
        <pc:sldMkLst>
          <pc:docMk/>
          <pc:sldMk cId="3455790550" sldId="423"/>
        </pc:sldMkLst>
        <pc:spChg chg="mod">
          <ac:chgData name="内田 陽子" userId="S::yoko_uchida@jpfgojp.onmicrosoft.com::3ba88787-b8da-4fc8-a417-83f627a88c5e" providerId="AD" clId="Web-{32C37FE2-8E53-6BFB-0EE4-C009F16FBBEA}" dt="2020-07-27T17:13:32.050" v="65" actId="1076"/>
          <ac:spMkLst>
            <pc:docMk/>
            <pc:sldMk cId="3455790550" sldId="423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32C37FE2-8E53-6BFB-0EE4-C009F16FBBEA}" dt="2020-07-27T17:13:46.769" v="68" actId="1076"/>
        <pc:sldMkLst>
          <pc:docMk/>
          <pc:sldMk cId="781615676" sldId="424"/>
        </pc:sldMkLst>
        <pc:spChg chg="mod">
          <ac:chgData name="内田 陽子" userId="S::yoko_uchida@jpfgojp.onmicrosoft.com::3ba88787-b8da-4fc8-a417-83f627a88c5e" providerId="AD" clId="Web-{32C37FE2-8E53-6BFB-0EE4-C009F16FBBEA}" dt="2020-07-27T17:13:46.769" v="68" actId="1076"/>
          <ac:spMkLst>
            <pc:docMk/>
            <pc:sldMk cId="781615676" sldId="424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32C37FE2-8E53-6BFB-0EE4-C009F16FBBEA}" dt="2020-07-27T17:13:57.722" v="69" actId="1076"/>
        <pc:sldMkLst>
          <pc:docMk/>
          <pc:sldMk cId="1130609394" sldId="425"/>
        </pc:sldMkLst>
        <pc:spChg chg="mod">
          <ac:chgData name="内田 陽子" userId="S::yoko_uchida@jpfgojp.onmicrosoft.com::3ba88787-b8da-4fc8-a417-83f627a88c5e" providerId="AD" clId="Web-{32C37FE2-8E53-6BFB-0EE4-C009F16FBBEA}" dt="2020-07-27T17:13:57.722" v="69" actId="1076"/>
          <ac:spMkLst>
            <pc:docMk/>
            <pc:sldMk cId="1130609394" sldId="425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32C37FE2-8E53-6BFB-0EE4-C009F16FBBEA}" dt="2020-07-27T17:14:43.317" v="73" actId="1076"/>
        <pc:sldMkLst>
          <pc:docMk/>
          <pc:sldMk cId="394096754" sldId="426"/>
        </pc:sldMkLst>
        <pc:spChg chg="mod">
          <ac:chgData name="内田 陽子" userId="S::yoko_uchida@jpfgojp.onmicrosoft.com::3ba88787-b8da-4fc8-a417-83f627a88c5e" providerId="AD" clId="Web-{32C37FE2-8E53-6BFB-0EE4-C009F16FBBEA}" dt="2020-07-27T17:14:43.317" v="73" actId="1076"/>
          <ac:spMkLst>
            <pc:docMk/>
            <pc:sldMk cId="394096754" sldId="426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32C37FE2-8E53-6BFB-0EE4-C009F16FBBEA}" dt="2020-07-27T17:15:05.661" v="74" actId="1076"/>
        <pc:sldMkLst>
          <pc:docMk/>
          <pc:sldMk cId="1652159729" sldId="427"/>
        </pc:sldMkLst>
        <pc:spChg chg="mod">
          <ac:chgData name="内田 陽子" userId="S::yoko_uchida@jpfgojp.onmicrosoft.com::3ba88787-b8da-4fc8-a417-83f627a88c5e" providerId="AD" clId="Web-{32C37FE2-8E53-6BFB-0EE4-C009F16FBBEA}" dt="2020-07-27T17:15:05.661" v="74" actId="1076"/>
          <ac:spMkLst>
            <pc:docMk/>
            <pc:sldMk cId="1652159729" sldId="427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32C37FE2-8E53-6BFB-0EE4-C009F16FBBEA}" dt="2020-07-27T17:19:33.290" v="105" actId="1076"/>
        <pc:sldMkLst>
          <pc:docMk/>
          <pc:sldMk cId="1353421165" sldId="428"/>
        </pc:sldMkLst>
        <pc:spChg chg="mod">
          <ac:chgData name="内田 陽子" userId="S::yoko_uchida@jpfgojp.onmicrosoft.com::3ba88787-b8da-4fc8-a417-83f627a88c5e" providerId="AD" clId="Web-{32C37FE2-8E53-6BFB-0EE4-C009F16FBBEA}" dt="2020-07-27T17:19:33.290" v="105" actId="1076"/>
          <ac:spMkLst>
            <pc:docMk/>
            <pc:sldMk cId="1353421165" sldId="42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2C37FE2-8E53-6BFB-0EE4-C009F16FBBEA}" dt="2020-07-27T17:19:11.946" v="102" actId="1076"/>
          <ac:spMkLst>
            <pc:docMk/>
            <pc:sldMk cId="1353421165" sldId="428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32C37FE2-8E53-6BFB-0EE4-C009F16FBBEA}" dt="2020-07-27T17:20:38.807" v="110" actId="1076"/>
        <pc:sldMkLst>
          <pc:docMk/>
          <pc:sldMk cId="745387863" sldId="429"/>
        </pc:sldMkLst>
        <pc:spChg chg="mod">
          <ac:chgData name="内田 陽子" userId="S::yoko_uchida@jpfgojp.onmicrosoft.com::3ba88787-b8da-4fc8-a417-83f627a88c5e" providerId="AD" clId="Web-{32C37FE2-8E53-6BFB-0EE4-C009F16FBBEA}" dt="2020-07-27T17:20:29.682" v="109" actId="1076"/>
          <ac:spMkLst>
            <pc:docMk/>
            <pc:sldMk cId="745387863" sldId="42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2C37FE2-8E53-6BFB-0EE4-C009F16FBBEA}" dt="2020-07-27T17:20:38.807" v="110" actId="1076"/>
          <ac:spMkLst>
            <pc:docMk/>
            <pc:sldMk cId="745387863" sldId="429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32C37FE2-8E53-6BFB-0EE4-C009F16FBBEA}" dt="2020-07-27T17:20:46.572" v="111" actId="1076"/>
        <pc:sldMkLst>
          <pc:docMk/>
          <pc:sldMk cId="270996168" sldId="430"/>
        </pc:sldMkLst>
        <pc:spChg chg="mod">
          <ac:chgData name="内田 陽子" userId="S::yoko_uchida@jpfgojp.onmicrosoft.com::3ba88787-b8da-4fc8-a417-83f627a88c5e" providerId="AD" clId="Web-{32C37FE2-8E53-6BFB-0EE4-C009F16FBBEA}" dt="2020-07-27T17:20:46.572" v="111" actId="1076"/>
          <ac:spMkLst>
            <pc:docMk/>
            <pc:sldMk cId="270996168" sldId="430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32C37FE2-8E53-6BFB-0EE4-C009F16FBBEA}" dt="2020-07-27T17:21:58.261" v="118" actId="1076"/>
        <pc:sldMkLst>
          <pc:docMk/>
          <pc:sldMk cId="1236574533" sldId="431"/>
        </pc:sldMkLst>
        <pc:spChg chg="mod">
          <ac:chgData name="内田 陽子" userId="S::yoko_uchida@jpfgojp.onmicrosoft.com::3ba88787-b8da-4fc8-a417-83f627a88c5e" providerId="AD" clId="Web-{32C37FE2-8E53-6BFB-0EE4-C009F16FBBEA}" dt="2020-07-27T17:21:58.261" v="118" actId="1076"/>
          <ac:spMkLst>
            <pc:docMk/>
            <pc:sldMk cId="1236574533" sldId="43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2C37FE2-8E53-6BFB-0EE4-C009F16FBBEA}" dt="2020-07-27T17:21:49.120" v="117" actId="1076"/>
          <ac:spMkLst>
            <pc:docMk/>
            <pc:sldMk cId="1236574533" sldId="431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32C37FE2-8E53-6BFB-0EE4-C009F16FBBEA}" dt="2020-07-27T17:23:04.497" v="123" actId="1076"/>
        <pc:sldMkLst>
          <pc:docMk/>
          <pc:sldMk cId="3129039018" sldId="432"/>
        </pc:sldMkLst>
        <pc:spChg chg="mod">
          <ac:chgData name="内田 陽子" userId="S::yoko_uchida@jpfgojp.onmicrosoft.com::3ba88787-b8da-4fc8-a417-83f627a88c5e" providerId="AD" clId="Web-{32C37FE2-8E53-6BFB-0EE4-C009F16FBBEA}" dt="2020-07-27T17:23:04.497" v="123" actId="1076"/>
          <ac:spMkLst>
            <pc:docMk/>
            <pc:sldMk cId="3129039018" sldId="432"/>
            <ac:spMk id="5" creationId="{5E8121A8-A0FC-40EC-874B-2922931AA7F7}"/>
          </ac:spMkLst>
        </pc:spChg>
        <pc:spChg chg="mod">
          <ac:chgData name="内田 陽子" userId="S::yoko_uchida@jpfgojp.onmicrosoft.com::3ba88787-b8da-4fc8-a417-83f627a88c5e" providerId="AD" clId="Web-{32C37FE2-8E53-6BFB-0EE4-C009F16FBBEA}" dt="2020-07-27T17:22:55.137" v="121" actId="1076"/>
          <ac:spMkLst>
            <pc:docMk/>
            <pc:sldMk cId="3129039018" sldId="432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32C37FE2-8E53-6BFB-0EE4-C009F16FBBEA}" dt="2020-07-27T17:23:52.529" v="126" actId="1076"/>
        <pc:sldMkLst>
          <pc:docMk/>
          <pc:sldMk cId="1433539015" sldId="434"/>
        </pc:sldMkLst>
        <pc:spChg chg="mod">
          <ac:chgData name="内田 陽子" userId="S::yoko_uchida@jpfgojp.onmicrosoft.com::3ba88787-b8da-4fc8-a417-83f627a88c5e" providerId="AD" clId="Web-{32C37FE2-8E53-6BFB-0EE4-C009F16FBBEA}" dt="2020-07-27T17:23:52.529" v="126" actId="1076"/>
          <ac:spMkLst>
            <pc:docMk/>
            <pc:sldMk cId="1433539015" sldId="434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32C37FE2-8E53-6BFB-0EE4-C009F16FBBEA}" dt="2020-07-27T17:24:25.685" v="127" actId="1076"/>
        <pc:sldMkLst>
          <pc:docMk/>
          <pc:sldMk cId="1031942134" sldId="435"/>
        </pc:sldMkLst>
        <pc:spChg chg="mod">
          <ac:chgData name="内田 陽子" userId="S::yoko_uchida@jpfgojp.onmicrosoft.com::3ba88787-b8da-4fc8-a417-83f627a88c5e" providerId="AD" clId="Web-{32C37FE2-8E53-6BFB-0EE4-C009F16FBBEA}" dt="2020-07-27T17:24:25.685" v="127" actId="1076"/>
          <ac:spMkLst>
            <pc:docMk/>
            <pc:sldMk cId="1031942134" sldId="435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32C37FE2-8E53-6BFB-0EE4-C009F16FBBEA}" dt="2020-07-27T17:24:35.326" v="128" actId="1076"/>
        <pc:sldMkLst>
          <pc:docMk/>
          <pc:sldMk cId="875156054" sldId="436"/>
        </pc:sldMkLst>
        <pc:spChg chg="mod">
          <ac:chgData name="内田 陽子" userId="S::yoko_uchida@jpfgojp.onmicrosoft.com::3ba88787-b8da-4fc8-a417-83f627a88c5e" providerId="AD" clId="Web-{32C37FE2-8E53-6BFB-0EE4-C009F16FBBEA}" dt="2020-07-27T17:24:35.326" v="128" actId="1076"/>
          <ac:spMkLst>
            <pc:docMk/>
            <pc:sldMk cId="875156054" sldId="436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32C37FE2-8E53-6BFB-0EE4-C009F16FBBEA}" dt="2020-07-27T17:25:22.546" v="130" actId="1076"/>
        <pc:sldMkLst>
          <pc:docMk/>
          <pc:sldMk cId="4257144580" sldId="437"/>
        </pc:sldMkLst>
        <pc:spChg chg="mod">
          <ac:chgData name="内田 陽子" userId="S::yoko_uchida@jpfgojp.onmicrosoft.com::3ba88787-b8da-4fc8-a417-83f627a88c5e" providerId="AD" clId="Web-{32C37FE2-8E53-6BFB-0EE4-C009F16FBBEA}" dt="2020-07-27T17:25:22.546" v="130" actId="1076"/>
          <ac:spMkLst>
            <pc:docMk/>
            <pc:sldMk cId="4257144580" sldId="43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2C37FE2-8E53-6BFB-0EE4-C009F16FBBEA}" dt="2020-07-27T17:25:13.420" v="129" actId="1076"/>
          <ac:spMkLst>
            <pc:docMk/>
            <pc:sldMk cId="4257144580" sldId="437"/>
            <ac:spMk id="7" creationId="{1AF68CEC-B70C-4DFA-9973-E5B8A12ED17D}"/>
          </ac:spMkLst>
        </pc:spChg>
      </pc:sldChg>
    </pc:docChg>
  </pc:docChgLst>
  <pc:docChgLst>
    <pc:chgData name="内田 陽子" userId="S::yoko_uchida@jpfgojp.onmicrosoft.com::3ba88787-b8da-4fc8-a417-83f627a88c5e" providerId="AD" clId="Web-{44FE115C-AC6F-1321-9BE7-D656D1425CF7}"/>
    <pc:docChg chg="modSld">
      <pc:chgData name="内田 陽子" userId="S::yoko_uchida@jpfgojp.onmicrosoft.com::3ba88787-b8da-4fc8-a417-83f627a88c5e" providerId="AD" clId="Web-{44FE115C-AC6F-1321-9BE7-D656D1425CF7}" dt="2020-06-17T08:35:45.076" v="13"/>
      <pc:docMkLst>
        <pc:docMk/>
      </pc:docMkLst>
      <pc:sldChg chg="addSp delSp modSp">
        <pc:chgData name="内田 陽子" userId="S::yoko_uchida@jpfgojp.onmicrosoft.com::3ba88787-b8da-4fc8-a417-83f627a88c5e" providerId="AD" clId="Web-{44FE115C-AC6F-1321-9BE7-D656D1425CF7}" dt="2020-06-17T08:35:45.076" v="13"/>
        <pc:sldMkLst>
          <pc:docMk/>
          <pc:sldMk cId="1239041308" sldId="323"/>
        </pc:sldMkLst>
        <pc:spChg chg="add del mod">
          <ac:chgData name="内田 陽子" userId="S::yoko_uchida@jpfgojp.onmicrosoft.com::3ba88787-b8da-4fc8-a417-83f627a88c5e" providerId="AD" clId="Web-{44FE115C-AC6F-1321-9BE7-D656D1425CF7}" dt="2020-06-17T08:35:45.076" v="13"/>
          <ac:spMkLst>
            <pc:docMk/>
            <pc:sldMk cId="1239041308" sldId="323"/>
            <ac:spMk id="12" creationId="{FB775955-C3BB-4BFD-8F3E-E68A26DBEB1F}"/>
          </ac:spMkLst>
        </pc:spChg>
      </pc:sldChg>
      <pc:sldChg chg="addSp delSp modSp">
        <pc:chgData name="内田 陽子" userId="S::yoko_uchida@jpfgojp.onmicrosoft.com::3ba88787-b8da-4fc8-a417-83f627a88c5e" providerId="AD" clId="Web-{44FE115C-AC6F-1321-9BE7-D656D1425CF7}" dt="2020-06-17T08:35:22.763" v="9"/>
        <pc:sldMkLst>
          <pc:docMk/>
          <pc:sldMk cId="1269142455" sldId="366"/>
        </pc:sldMkLst>
        <pc:spChg chg="mod">
          <ac:chgData name="内田 陽子" userId="S::yoko_uchida@jpfgojp.onmicrosoft.com::3ba88787-b8da-4fc8-a417-83f627a88c5e" providerId="AD" clId="Web-{44FE115C-AC6F-1321-9BE7-D656D1425CF7}" dt="2020-06-17T08:35:15.982" v="8" actId="1076"/>
          <ac:spMkLst>
            <pc:docMk/>
            <pc:sldMk cId="1269142455" sldId="36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44FE115C-AC6F-1321-9BE7-D656D1425CF7}" dt="2020-06-17T08:35:15.966" v="6" actId="1076"/>
          <ac:spMkLst>
            <pc:docMk/>
            <pc:sldMk cId="1269142455" sldId="366"/>
            <ac:spMk id="3" creationId="{00000000-0000-0000-0000-000000000000}"/>
          </ac:spMkLst>
        </pc:spChg>
        <pc:spChg chg="add del">
          <ac:chgData name="内田 陽子" userId="S::yoko_uchida@jpfgojp.onmicrosoft.com::3ba88787-b8da-4fc8-a417-83f627a88c5e" providerId="AD" clId="Web-{44FE115C-AC6F-1321-9BE7-D656D1425CF7}" dt="2020-06-17T08:35:22.763" v="9"/>
          <ac:spMkLst>
            <pc:docMk/>
            <pc:sldMk cId="1269142455" sldId="366"/>
            <ac:spMk id="6" creationId="{C06BD40C-D9C8-429B-B6B7-821E5AC0A8E7}"/>
          </ac:spMkLst>
        </pc:spChg>
        <pc:spChg chg="mod">
          <ac:chgData name="内田 陽子" userId="S::yoko_uchida@jpfgojp.onmicrosoft.com::3ba88787-b8da-4fc8-a417-83f627a88c5e" providerId="AD" clId="Web-{44FE115C-AC6F-1321-9BE7-D656D1425CF7}" dt="2020-06-17T08:35:15.982" v="7" actId="1076"/>
          <ac:spMkLst>
            <pc:docMk/>
            <pc:sldMk cId="1269142455" sldId="366"/>
            <ac:spMk id="7" creationId="{1AF68CEC-B70C-4DFA-9973-E5B8A12ED17D}"/>
          </ac:spMkLst>
        </pc:spChg>
      </pc:sldChg>
      <pc:sldChg chg="addSp">
        <pc:chgData name="内田 陽子" userId="S::yoko_uchida@jpfgojp.onmicrosoft.com::3ba88787-b8da-4fc8-a417-83f627a88c5e" providerId="AD" clId="Web-{44FE115C-AC6F-1321-9BE7-D656D1425CF7}" dt="2020-06-17T08:35:25.810" v="10"/>
        <pc:sldMkLst>
          <pc:docMk/>
          <pc:sldMk cId="1648463179" sldId="409"/>
        </pc:sldMkLst>
        <pc:spChg chg="add">
          <ac:chgData name="内田 陽子" userId="S::yoko_uchida@jpfgojp.onmicrosoft.com::3ba88787-b8da-4fc8-a417-83f627a88c5e" providerId="AD" clId="Web-{44FE115C-AC6F-1321-9BE7-D656D1425CF7}" dt="2020-06-17T08:35:25.810" v="10"/>
          <ac:spMkLst>
            <pc:docMk/>
            <pc:sldMk cId="1648463179" sldId="409"/>
            <ac:spMk id="4" creationId="{0C10BAE7-BAF0-49B2-BB8E-449B12648F9F}"/>
          </ac:spMkLst>
        </pc:spChg>
      </pc:sldChg>
      <pc:sldChg chg="addSp delSp">
        <pc:chgData name="内田 陽子" userId="S::yoko_uchida@jpfgojp.onmicrosoft.com::3ba88787-b8da-4fc8-a417-83f627a88c5e" providerId="AD" clId="Web-{44FE115C-AC6F-1321-9BE7-D656D1425CF7}" dt="2020-06-17T08:34:43.919" v="4"/>
        <pc:sldMkLst>
          <pc:docMk/>
          <pc:sldMk cId="97403742" sldId="412"/>
        </pc:sldMkLst>
        <pc:spChg chg="add del">
          <ac:chgData name="内田 陽子" userId="S::yoko_uchida@jpfgojp.onmicrosoft.com::3ba88787-b8da-4fc8-a417-83f627a88c5e" providerId="AD" clId="Web-{44FE115C-AC6F-1321-9BE7-D656D1425CF7}" dt="2020-06-17T08:34:43.919" v="4"/>
          <ac:spMkLst>
            <pc:docMk/>
            <pc:sldMk cId="97403742" sldId="412"/>
            <ac:spMk id="12" creationId="{C06BD40C-D9C8-429B-B6B7-821E5AC0A8E7}"/>
          </ac:spMkLst>
        </pc:spChg>
      </pc:sldChg>
    </pc:docChg>
  </pc:docChgLst>
  <pc:docChgLst>
    <pc:chgData name="佐藤 琴乃" userId="S::kotono_sato@jpfgojp.onmicrosoft.com::2230d9ee-5755-4738-bed6-b68085c1b120" providerId="AD" clId="Web-{E05F84E3-88AB-9A32-B03F-027B2D7C9E01}"/>
    <pc:docChg chg="addSld delSld">
      <pc:chgData name="佐藤 琴乃" userId="S::kotono_sato@jpfgojp.onmicrosoft.com::2230d9ee-5755-4738-bed6-b68085c1b120" providerId="AD" clId="Web-{E05F84E3-88AB-9A32-B03F-027B2D7C9E01}" dt="2020-07-17T01:28:14.213" v="1"/>
      <pc:docMkLst>
        <pc:docMk/>
      </pc:docMkLst>
      <pc:sldChg chg="del">
        <pc:chgData name="佐藤 琴乃" userId="S::kotono_sato@jpfgojp.onmicrosoft.com::2230d9ee-5755-4738-bed6-b68085c1b120" providerId="AD" clId="Web-{E05F84E3-88AB-9A32-B03F-027B2D7C9E01}" dt="2020-07-17T01:28:14.213" v="1"/>
        <pc:sldMkLst>
          <pc:docMk/>
          <pc:sldMk cId="2010396247" sldId="258"/>
        </pc:sldMkLst>
      </pc:sldChg>
      <pc:sldChg chg="add">
        <pc:chgData name="佐藤 琴乃" userId="S::kotono_sato@jpfgojp.onmicrosoft.com::2230d9ee-5755-4738-bed6-b68085c1b120" providerId="AD" clId="Web-{E05F84E3-88AB-9A32-B03F-027B2D7C9E01}" dt="2020-07-17T01:28:07.494" v="0"/>
        <pc:sldMkLst>
          <pc:docMk/>
          <pc:sldMk cId="4187745529" sldId="438"/>
        </pc:sldMkLst>
      </pc:sldChg>
    </pc:docChg>
  </pc:docChgLst>
  <pc:docChgLst>
    <pc:chgData name="内田 陽子" userId="S::yoko_uchida@jpfgojp.onmicrosoft.com::3ba88787-b8da-4fc8-a417-83f627a88c5e" providerId="AD" clId="Web-{93B99C9D-EC9F-FEA2-2902-5BB730A5A7C5}"/>
    <pc:docChg chg="addSld delSld modSld sldOrd">
      <pc:chgData name="内田 陽子" userId="S::yoko_uchida@jpfgojp.onmicrosoft.com::3ba88787-b8da-4fc8-a417-83f627a88c5e" providerId="AD" clId="Web-{93B99C9D-EC9F-FEA2-2902-5BB730A5A7C5}" dt="2020-06-14T13:26:14.984" v="2327" actId="1076"/>
      <pc:docMkLst>
        <pc:docMk/>
      </pc:docMkLst>
      <pc:sldChg chg="addSp delSp modSp">
        <pc:chgData name="内田 陽子" userId="S::yoko_uchida@jpfgojp.onmicrosoft.com::3ba88787-b8da-4fc8-a417-83f627a88c5e" providerId="AD" clId="Web-{93B99C9D-EC9F-FEA2-2902-5BB730A5A7C5}" dt="2020-06-13T11:32:32.498" v="131" actId="1076"/>
        <pc:sldMkLst>
          <pc:docMk/>
          <pc:sldMk cId="2010396247" sldId="258"/>
        </pc:sldMkLst>
        <pc:spChg chg="mod">
          <ac:chgData name="内田 陽子" userId="S::yoko_uchida@jpfgojp.onmicrosoft.com::3ba88787-b8da-4fc8-a417-83f627a88c5e" providerId="AD" clId="Web-{93B99C9D-EC9F-FEA2-2902-5BB730A5A7C5}" dt="2020-06-13T11:32:17.341" v="128" actId="1076"/>
          <ac:spMkLst>
            <pc:docMk/>
            <pc:sldMk cId="2010396247" sldId="258"/>
            <ac:spMk id="2" creationId="{B9C0A46A-4820-4DF2-A167-C43BF6946E8B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3T11:32:17.341" v="127" actId="1076"/>
          <ac:spMkLst>
            <pc:docMk/>
            <pc:sldMk cId="2010396247" sldId="258"/>
            <ac:spMk id="3" creationId="{E0222A54-0EEB-4AA0-83C1-3E319CDEEA14}"/>
          </ac:spMkLst>
        </pc:spChg>
        <pc:picChg chg="del">
          <ac:chgData name="内田 陽子" userId="S::yoko_uchida@jpfgojp.onmicrosoft.com::3ba88787-b8da-4fc8-a417-83f627a88c5e" providerId="AD" clId="Web-{93B99C9D-EC9F-FEA2-2902-5BB730A5A7C5}" dt="2020-06-13T11:28:31.725" v="106"/>
          <ac:picMkLst>
            <pc:docMk/>
            <pc:sldMk cId="2010396247" sldId="258"/>
            <ac:picMk id="5" creationId="{E93EEBDD-FB99-43A9-BC99-90BDEA57271D}"/>
          </ac:picMkLst>
        </pc:picChg>
        <pc:picChg chg="del">
          <ac:chgData name="内田 陽子" userId="S::yoko_uchida@jpfgojp.onmicrosoft.com::3ba88787-b8da-4fc8-a417-83f627a88c5e" providerId="AD" clId="Web-{93B99C9D-EC9F-FEA2-2902-5BB730A5A7C5}" dt="2020-06-13T11:28:34.959" v="107"/>
          <ac:picMkLst>
            <pc:docMk/>
            <pc:sldMk cId="2010396247" sldId="258"/>
            <ac:picMk id="6" creationId="{A95B0DAD-48DA-4574-80FC-037BBF871276}"/>
          </ac:picMkLst>
        </pc:picChg>
        <pc:picChg chg="add del mod modCrop">
          <ac:chgData name="内田 陽子" userId="S::yoko_uchida@jpfgojp.onmicrosoft.com::3ba88787-b8da-4fc8-a417-83f627a88c5e" providerId="AD" clId="Web-{93B99C9D-EC9F-FEA2-2902-5BB730A5A7C5}" dt="2020-06-13T11:26:04.413" v="102"/>
          <ac:picMkLst>
            <pc:docMk/>
            <pc:sldMk cId="2010396247" sldId="258"/>
            <ac:picMk id="7" creationId="{C43BF1C5-D51F-4555-AB0A-72B2117151BD}"/>
          </ac:picMkLst>
        </pc:picChg>
        <pc:picChg chg="add mod">
          <ac:chgData name="内田 陽子" userId="S::yoko_uchida@jpfgojp.onmicrosoft.com::3ba88787-b8da-4fc8-a417-83f627a88c5e" providerId="AD" clId="Web-{93B99C9D-EC9F-FEA2-2902-5BB730A5A7C5}" dt="2020-06-13T11:32:32.498" v="131" actId="1076"/>
          <ac:picMkLst>
            <pc:docMk/>
            <pc:sldMk cId="2010396247" sldId="258"/>
            <ac:picMk id="10" creationId="{24D65E80-15BC-48C7-BF38-2F6831FE31D1}"/>
          </ac:picMkLst>
        </pc:picChg>
      </pc:sldChg>
      <pc:sldChg chg="ord">
        <pc:chgData name="内田 陽子" userId="S::yoko_uchida@jpfgojp.onmicrosoft.com::3ba88787-b8da-4fc8-a417-83f627a88c5e" providerId="AD" clId="Web-{93B99C9D-EC9F-FEA2-2902-5BB730A5A7C5}" dt="2020-06-14T06:07:06.357" v="1276"/>
        <pc:sldMkLst>
          <pc:docMk/>
          <pc:sldMk cId="878709562" sldId="315"/>
        </pc:sldMkLst>
      </pc:sldChg>
      <pc:sldChg chg="modSp">
        <pc:chgData name="内田 陽子" userId="S::yoko_uchida@jpfgojp.onmicrosoft.com::3ba88787-b8da-4fc8-a417-83f627a88c5e" providerId="AD" clId="Web-{93B99C9D-EC9F-FEA2-2902-5BB730A5A7C5}" dt="2020-06-13T11:39:19.137" v="224" actId="20577"/>
        <pc:sldMkLst>
          <pc:docMk/>
          <pc:sldMk cId="1239041308" sldId="323"/>
        </pc:sldMkLst>
        <pc:spChg chg="mod">
          <ac:chgData name="内田 陽子" userId="S::yoko_uchida@jpfgojp.onmicrosoft.com::3ba88787-b8da-4fc8-a417-83f627a88c5e" providerId="AD" clId="Web-{93B99C9D-EC9F-FEA2-2902-5BB730A5A7C5}" dt="2020-06-13T11:38:08.387" v="185" actId="20577"/>
          <ac:spMkLst>
            <pc:docMk/>
            <pc:sldMk cId="1239041308" sldId="32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3T11:36:38.293" v="148" actId="20577"/>
          <ac:spMkLst>
            <pc:docMk/>
            <pc:sldMk cId="1239041308" sldId="32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3T11:37:51.919" v="176" actId="20577"/>
          <ac:spMkLst>
            <pc:docMk/>
            <pc:sldMk cId="1239041308" sldId="32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3T11:38:59.668" v="213" actId="1076"/>
          <ac:spMkLst>
            <pc:docMk/>
            <pc:sldMk cId="1239041308" sldId="32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3T11:38:39.293" v="210" actId="20577"/>
          <ac:spMkLst>
            <pc:docMk/>
            <pc:sldMk cId="1239041308" sldId="32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3T11:39:19.137" v="224" actId="20577"/>
          <ac:spMkLst>
            <pc:docMk/>
            <pc:sldMk cId="1239041308" sldId="32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3T11:38:23.278" v="199" actId="20577"/>
          <ac:spMkLst>
            <pc:docMk/>
            <pc:sldMk cId="1239041308" sldId="323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93B99C9D-EC9F-FEA2-2902-5BB730A5A7C5}" dt="2020-06-14T06:00:38.625" v="1200" actId="1076"/>
        <pc:sldMkLst>
          <pc:docMk/>
          <pc:sldMk cId="3225434964" sldId="365"/>
        </pc:sldMkLst>
        <pc:spChg chg="mod">
          <ac:chgData name="内田 陽子" userId="S::yoko_uchida@jpfgojp.onmicrosoft.com::3ba88787-b8da-4fc8-a417-83f627a88c5e" providerId="AD" clId="Web-{93B99C9D-EC9F-FEA2-2902-5BB730A5A7C5}" dt="2020-06-14T04:36:13.778" v="571" actId="20577"/>
          <ac:spMkLst>
            <pc:docMk/>
            <pc:sldMk cId="3225434964" sldId="36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04:34:31.153" v="513" actId="20577"/>
          <ac:spMkLst>
            <pc:docMk/>
            <pc:sldMk cId="3225434964" sldId="36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04:35:29.762" v="542" actId="20577"/>
          <ac:spMkLst>
            <pc:docMk/>
            <pc:sldMk cId="3225434964" sldId="36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04:38:00.371" v="636" actId="1076"/>
          <ac:spMkLst>
            <pc:docMk/>
            <pc:sldMk cId="3225434964" sldId="36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04:36:38.371" v="597" actId="20577"/>
          <ac:spMkLst>
            <pc:docMk/>
            <pc:sldMk cId="3225434964" sldId="36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04:37:47.699" v="633" actId="20577"/>
          <ac:spMkLst>
            <pc:docMk/>
            <pc:sldMk cId="3225434964" sldId="36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06:00:38.625" v="1200" actId="1076"/>
          <ac:spMkLst>
            <pc:docMk/>
            <pc:sldMk cId="3225434964" sldId="365"/>
            <ac:spMk id="11" creationId="{9557DDCB-0AF4-4AFF-A705-E5DBBE957561}"/>
          </ac:spMkLst>
        </pc:spChg>
      </pc:sldChg>
      <pc:sldChg chg="addSp delSp modSp ord">
        <pc:chgData name="内田 陽子" userId="S::yoko_uchida@jpfgojp.onmicrosoft.com::3ba88787-b8da-4fc8-a417-83f627a88c5e" providerId="AD" clId="Web-{93B99C9D-EC9F-FEA2-2902-5BB730A5A7C5}" dt="2020-06-14T13:26:14.984" v="2327" actId="1076"/>
        <pc:sldMkLst>
          <pc:docMk/>
          <pc:sldMk cId="1269142455" sldId="366"/>
        </pc:sldMkLst>
        <pc:spChg chg="add del mod">
          <ac:chgData name="内田 陽子" userId="S::yoko_uchida@jpfgojp.onmicrosoft.com::3ba88787-b8da-4fc8-a417-83f627a88c5e" providerId="AD" clId="Web-{93B99C9D-EC9F-FEA2-2902-5BB730A5A7C5}" dt="2020-06-14T13:25:58.703" v="2326" actId="1076"/>
          <ac:spMkLst>
            <pc:docMk/>
            <pc:sldMk cId="1269142455" sldId="36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13:25:58.687" v="2324" actId="1076"/>
          <ac:spMkLst>
            <pc:docMk/>
            <pc:sldMk cId="1269142455" sldId="36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13:24:56.375" v="2310" actId="20577"/>
          <ac:spMkLst>
            <pc:docMk/>
            <pc:sldMk cId="1269142455" sldId="36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13:26:14.984" v="2327" actId="1076"/>
          <ac:spMkLst>
            <pc:docMk/>
            <pc:sldMk cId="1269142455" sldId="366"/>
            <ac:spMk id="7" creationId="{1AF68CEC-B70C-4DFA-9973-E5B8A12ED17D}"/>
          </ac:spMkLst>
        </pc:spChg>
        <pc:spChg chg="add del">
          <ac:chgData name="内田 陽子" userId="S::yoko_uchida@jpfgojp.onmicrosoft.com::3ba88787-b8da-4fc8-a417-83f627a88c5e" providerId="AD" clId="Web-{93B99C9D-EC9F-FEA2-2902-5BB730A5A7C5}" dt="2020-06-14T13:25:49.265" v="2323"/>
          <ac:spMkLst>
            <pc:docMk/>
            <pc:sldMk cId="1269142455" sldId="366"/>
            <ac:spMk id="9" creationId="{48920A6D-E990-4345-B2E9-6CEDA0026157}"/>
          </ac:spMkLst>
        </pc:spChg>
        <pc:spChg chg="add del">
          <ac:chgData name="内田 陽子" userId="S::yoko_uchida@jpfgojp.onmicrosoft.com::3ba88787-b8da-4fc8-a417-83f627a88c5e" providerId="AD" clId="Web-{93B99C9D-EC9F-FEA2-2902-5BB730A5A7C5}" dt="2020-06-14T13:25:49.265" v="2322"/>
          <ac:spMkLst>
            <pc:docMk/>
            <pc:sldMk cId="1269142455" sldId="366"/>
            <ac:spMk id="10" creationId="{9A12C887-F2A3-44AE-B14D-889C875FFA4A}"/>
          </ac:spMkLst>
        </pc:spChg>
        <pc:spChg chg="add del">
          <ac:chgData name="内田 陽子" userId="S::yoko_uchida@jpfgojp.onmicrosoft.com::3ba88787-b8da-4fc8-a417-83f627a88c5e" providerId="AD" clId="Web-{93B99C9D-EC9F-FEA2-2902-5BB730A5A7C5}" dt="2020-06-14T13:25:49.265" v="2321"/>
          <ac:spMkLst>
            <pc:docMk/>
            <pc:sldMk cId="1269142455" sldId="366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93B99C9D-EC9F-FEA2-2902-5BB730A5A7C5}" dt="2020-06-13T11:42:06.230" v="323" actId="20577"/>
        <pc:sldMkLst>
          <pc:docMk/>
          <pc:sldMk cId="3798892302" sldId="399"/>
        </pc:sldMkLst>
        <pc:spChg chg="mod">
          <ac:chgData name="内田 陽子" userId="S::yoko_uchida@jpfgojp.onmicrosoft.com::3ba88787-b8da-4fc8-a417-83f627a88c5e" providerId="AD" clId="Web-{93B99C9D-EC9F-FEA2-2902-5BB730A5A7C5}" dt="2020-06-13T11:41:00.417" v="263" actId="20577"/>
          <ac:spMkLst>
            <pc:docMk/>
            <pc:sldMk cId="3798892302" sldId="39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3T11:40:44.964" v="245" actId="20577"/>
          <ac:spMkLst>
            <pc:docMk/>
            <pc:sldMk cId="3798892302" sldId="39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3T11:39:49.512" v="230" actId="20577"/>
          <ac:spMkLst>
            <pc:docMk/>
            <pc:sldMk cId="3798892302" sldId="39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3T11:41:40.370" v="298" actId="20577"/>
          <ac:spMkLst>
            <pc:docMk/>
            <pc:sldMk cId="3798892302" sldId="39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3T11:42:06.230" v="323" actId="20577"/>
          <ac:spMkLst>
            <pc:docMk/>
            <pc:sldMk cId="3798892302" sldId="39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3T11:41:24.730" v="287" actId="20577"/>
          <ac:spMkLst>
            <pc:docMk/>
            <pc:sldMk cId="3798892302" sldId="399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93B99C9D-EC9F-FEA2-2902-5BB730A5A7C5}" dt="2020-06-13T11:46:54.855" v="438" actId="1076"/>
        <pc:sldMkLst>
          <pc:docMk/>
          <pc:sldMk cId="2793208187" sldId="400"/>
        </pc:sldMkLst>
        <pc:spChg chg="mod">
          <ac:chgData name="内田 陽子" userId="S::yoko_uchida@jpfgojp.onmicrosoft.com::3ba88787-b8da-4fc8-a417-83f627a88c5e" providerId="AD" clId="Web-{93B99C9D-EC9F-FEA2-2902-5BB730A5A7C5}" dt="2020-06-13T11:45:23.933" v="393" actId="20577"/>
          <ac:spMkLst>
            <pc:docMk/>
            <pc:sldMk cId="2793208187" sldId="40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3T11:44:37.761" v="360" actId="20577"/>
          <ac:spMkLst>
            <pc:docMk/>
            <pc:sldMk cId="2793208187" sldId="40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3T11:43:26.684" v="341" actId="20577"/>
          <ac:spMkLst>
            <pc:docMk/>
            <pc:sldMk cId="2793208187" sldId="40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3T11:46:54.855" v="438" actId="1076"/>
          <ac:spMkLst>
            <pc:docMk/>
            <pc:sldMk cId="2793208187" sldId="40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3T11:46:11.887" v="413" actId="20577"/>
          <ac:spMkLst>
            <pc:docMk/>
            <pc:sldMk cId="2793208187" sldId="40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3T11:46:23.027" v="433" actId="20577"/>
          <ac:spMkLst>
            <pc:docMk/>
            <pc:sldMk cId="2793208187" sldId="40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3T11:46:01.855" v="409" actId="20577"/>
          <ac:spMkLst>
            <pc:docMk/>
            <pc:sldMk cId="2793208187" sldId="400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93B99C9D-EC9F-FEA2-2902-5BB730A5A7C5}" dt="2020-06-13T11:50:03.120" v="493" actId="1076"/>
        <pc:sldMkLst>
          <pc:docMk/>
          <pc:sldMk cId="136655555" sldId="401"/>
        </pc:sldMkLst>
        <pc:spChg chg="mod">
          <ac:chgData name="内田 陽子" userId="S::yoko_uchida@jpfgojp.onmicrosoft.com::3ba88787-b8da-4fc8-a417-83f627a88c5e" providerId="AD" clId="Web-{93B99C9D-EC9F-FEA2-2902-5BB730A5A7C5}" dt="2020-06-13T11:50:03.120" v="493" actId="1076"/>
          <ac:spMkLst>
            <pc:docMk/>
            <pc:sldMk cId="136655555" sldId="40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3T11:48:31.058" v="465" actId="20577"/>
          <ac:spMkLst>
            <pc:docMk/>
            <pc:sldMk cId="136655555" sldId="40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3T11:47:30.011" v="445" actId="20577"/>
          <ac:spMkLst>
            <pc:docMk/>
            <pc:sldMk cId="136655555" sldId="40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3T11:48:50.292" v="468" actId="1076"/>
          <ac:spMkLst>
            <pc:docMk/>
            <pc:sldMk cId="136655555" sldId="401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3T11:49:58.370" v="492" actId="1076"/>
          <ac:spMkLst>
            <pc:docMk/>
            <pc:sldMk cId="136655555" sldId="40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3T11:49:24.417" v="474" actId="1076"/>
          <ac:spMkLst>
            <pc:docMk/>
            <pc:sldMk cId="136655555" sldId="40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3T11:49:11.792" v="472" actId="1076"/>
          <ac:spMkLst>
            <pc:docMk/>
            <pc:sldMk cId="136655555" sldId="401"/>
            <ac:spMk id="11" creationId="{9557DDCB-0AF4-4AFF-A705-E5DBBE957561}"/>
          </ac:spMkLst>
        </pc:spChg>
      </pc:sldChg>
      <pc:sldChg chg="addSp delSp modSp add replId">
        <pc:chgData name="内田 陽子" userId="S::yoko_uchida@jpfgojp.onmicrosoft.com::3ba88787-b8da-4fc8-a417-83f627a88c5e" providerId="AD" clId="Web-{93B99C9D-EC9F-FEA2-2902-5BB730A5A7C5}" dt="2020-06-14T04:58:22.370" v="806" actId="1076"/>
        <pc:sldMkLst>
          <pc:docMk/>
          <pc:sldMk cId="3865722586" sldId="402"/>
        </pc:sldMkLst>
        <pc:spChg chg="mod">
          <ac:chgData name="内田 陽子" userId="S::yoko_uchida@jpfgojp.onmicrosoft.com::3ba88787-b8da-4fc8-a417-83f627a88c5e" providerId="AD" clId="Web-{93B99C9D-EC9F-FEA2-2902-5BB730A5A7C5}" dt="2020-06-14T04:58:11.245" v="801" actId="1076"/>
          <ac:spMkLst>
            <pc:docMk/>
            <pc:sldMk cId="3865722586" sldId="402"/>
            <ac:spMk id="2" creationId="{9F693A7D-E8A1-4B5F-AD9D-F60CEF9E762C}"/>
          </ac:spMkLst>
        </pc:spChg>
        <pc:spChg chg="add del mod">
          <ac:chgData name="内田 陽子" userId="S::yoko_uchida@jpfgojp.onmicrosoft.com::3ba88787-b8da-4fc8-a417-83f627a88c5e" providerId="AD" clId="Web-{93B99C9D-EC9F-FEA2-2902-5BB730A5A7C5}" dt="2020-06-14T04:56:05.651" v="752" actId="20577"/>
          <ac:spMkLst>
            <pc:docMk/>
            <pc:sldMk cId="3865722586" sldId="40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04:54:18.230" v="686" actId="20577"/>
          <ac:spMkLst>
            <pc:docMk/>
            <pc:sldMk cId="3865722586" sldId="402"/>
            <ac:spMk id="4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93B99C9D-EC9F-FEA2-2902-5BB730A5A7C5}" dt="2020-06-14T04:55:58.198" v="745"/>
          <ac:spMkLst>
            <pc:docMk/>
            <pc:sldMk cId="3865722586" sldId="402"/>
            <ac:spMk id="6" creationId="{2C242341-35B2-4D9C-B45F-43E93F95DF3F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04:58:22.370" v="806" actId="1076"/>
          <ac:spMkLst>
            <pc:docMk/>
            <pc:sldMk cId="3865722586" sldId="402"/>
            <ac:spMk id="7" creationId="{1AF68CEC-B70C-4DFA-9973-E5B8A12ED17D}"/>
          </ac:spMkLst>
        </pc:spChg>
        <pc:spChg chg="add del">
          <ac:chgData name="内田 陽子" userId="S::yoko_uchida@jpfgojp.onmicrosoft.com::3ba88787-b8da-4fc8-a417-83f627a88c5e" providerId="AD" clId="Web-{93B99C9D-EC9F-FEA2-2902-5BB730A5A7C5}" dt="2020-06-14T04:56:02.042" v="751"/>
          <ac:spMkLst>
            <pc:docMk/>
            <pc:sldMk cId="3865722586" sldId="402"/>
            <ac:spMk id="9" creationId="{48920A6D-E990-4345-B2E9-6CEDA0026157}"/>
          </ac:spMkLst>
        </pc:spChg>
        <pc:spChg chg="add del">
          <ac:chgData name="内田 陽子" userId="S::yoko_uchida@jpfgojp.onmicrosoft.com::3ba88787-b8da-4fc8-a417-83f627a88c5e" providerId="AD" clId="Web-{93B99C9D-EC9F-FEA2-2902-5BB730A5A7C5}" dt="2020-06-14T04:56:02.042" v="750"/>
          <ac:spMkLst>
            <pc:docMk/>
            <pc:sldMk cId="3865722586" sldId="402"/>
            <ac:spMk id="10" creationId="{9A12C887-F2A3-44AE-B14D-889C875FFA4A}"/>
          </ac:spMkLst>
        </pc:spChg>
        <pc:spChg chg="add del">
          <ac:chgData name="内田 陽子" userId="S::yoko_uchida@jpfgojp.onmicrosoft.com::3ba88787-b8da-4fc8-a417-83f627a88c5e" providerId="AD" clId="Web-{93B99C9D-EC9F-FEA2-2902-5BB730A5A7C5}" dt="2020-06-14T04:56:02.042" v="749"/>
          <ac:spMkLst>
            <pc:docMk/>
            <pc:sldMk cId="3865722586" sldId="402"/>
            <ac:spMk id="11" creationId="{9557DDCB-0AF4-4AFF-A705-E5DBBE957561}"/>
          </ac:spMkLst>
        </pc:spChg>
        <pc:spChg chg="add mod">
          <ac:chgData name="内田 陽子" userId="S::yoko_uchida@jpfgojp.onmicrosoft.com::3ba88787-b8da-4fc8-a417-83f627a88c5e" providerId="AD" clId="Web-{93B99C9D-EC9F-FEA2-2902-5BB730A5A7C5}" dt="2020-06-14T04:58:11.260" v="802" actId="1076"/>
          <ac:spMkLst>
            <pc:docMk/>
            <pc:sldMk cId="3865722586" sldId="402"/>
            <ac:spMk id="12" creationId="{B56575D4-765F-4956-A373-F79DD7F9F5B3}"/>
          </ac:spMkLst>
        </pc:spChg>
        <pc:spChg chg="add mod">
          <ac:chgData name="内田 陽子" userId="S::yoko_uchida@jpfgojp.onmicrosoft.com::3ba88787-b8da-4fc8-a417-83f627a88c5e" providerId="AD" clId="Web-{93B99C9D-EC9F-FEA2-2902-5BB730A5A7C5}" dt="2020-06-14T04:58:11.276" v="803" actId="1076"/>
          <ac:spMkLst>
            <pc:docMk/>
            <pc:sldMk cId="3865722586" sldId="402"/>
            <ac:spMk id="13" creationId="{1F3CC64E-63E7-4FD9-B6B5-46AD8E2AA81A}"/>
          </ac:spMkLst>
        </pc:spChg>
        <pc:spChg chg="add mod">
          <ac:chgData name="内田 陽子" userId="S::yoko_uchida@jpfgojp.onmicrosoft.com::3ba88787-b8da-4fc8-a417-83f627a88c5e" providerId="AD" clId="Web-{93B99C9D-EC9F-FEA2-2902-5BB730A5A7C5}" dt="2020-06-14T04:58:11.292" v="804" actId="1076"/>
          <ac:spMkLst>
            <pc:docMk/>
            <pc:sldMk cId="3865722586" sldId="402"/>
            <ac:spMk id="14" creationId="{E81F51A5-8175-464B-A1AE-19542C1F9BA4}"/>
          </ac:spMkLst>
        </pc:spChg>
      </pc:sldChg>
      <pc:sldChg chg="modSp add ord replId">
        <pc:chgData name="内田 陽子" userId="S::yoko_uchida@jpfgojp.onmicrosoft.com::3ba88787-b8da-4fc8-a417-83f627a88c5e" providerId="AD" clId="Web-{93B99C9D-EC9F-FEA2-2902-5BB730A5A7C5}" dt="2020-06-14T05:04:37.872" v="956" actId="20577"/>
        <pc:sldMkLst>
          <pc:docMk/>
          <pc:sldMk cId="3578036019" sldId="403"/>
        </pc:sldMkLst>
        <pc:spChg chg="mod">
          <ac:chgData name="内田 陽子" userId="S::yoko_uchida@jpfgojp.onmicrosoft.com::3ba88787-b8da-4fc8-a417-83f627a88c5e" providerId="AD" clId="Web-{93B99C9D-EC9F-FEA2-2902-5BB730A5A7C5}" dt="2020-06-14T05:03:50.872" v="875" actId="20577"/>
          <ac:spMkLst>
            <pc:docMk/>
            <pc:sldMk cId="3578036019" sldId="40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05:01:36.497" v="826" actId="20577"/>
          <ac:spMkLst>
            <pc:docMk/>
            <pc:sldMk cId="3578036019" sldId="40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05:03:20.279" v="855" actId="20577"/>
          <ac:spMkLst>
            <pc:docMk/>
            <pc:sldMk cId="3578036019" sldId="40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05:03:31.951" v="856" actId="1076"/>
          <ac:spMkLst>
            <pc:docMk/>
            <pc:sldMk cId="3578036019" sldId="40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05:04:25.528" v="934" actId="20577"/>
          <ac:spMkLst>
            <pc:docMk/>
            <pc:sldMk cId="3578036019" sldId="40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05:04:37.872" v="956" actId="20577"/>
          <ac:spMkLst>
            <pc:docMk/>
            <pc:sldMk cId="3578036019" sldId="40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05:04:14.185" v="912" actId="20577"/>
          <ac:spMkLst>
            <pc:docMk/>
            <pc:sldMk cId="3578036019" sldId="403"/>
            <ac:spMk id="11" creationId="{9557DDCB-0AF4-4AFF-A705-E5DBBE957561}"/>
          </ac:spMkLst>
        </pc:spChg>
      </pc:sldChg>
      <pc:sldChg chg="modSp add del replId">
        <pc:chgData name="内田 陽子" userId="S::yoko_uchida@jpfgojp.onmicrosoft.com::3ba88787-b8da-4fc8-a417-83f627a88c5e" providerId="AD" clId="Web-{93B99C9D-EC9F-FEA2-2902-5BB730A5A7C5}" dt="2020-06-14T05:08:33.450" v="1073"/>
        <pc:sldMkLst>
          <pc:docMk/>
          <pc:sldMk cId="686275088" sldId="404"/>
        </pc:sldMkLst>
        <pc:spChg chg="mod">
          <ac:chgData name="内田 陽子" userId="S::yoko_uchida@jpfgojp.onmicrosoft.com::3ba88787-b8da-4fc8-a417-83f627a88c5e" providerId="AD" clId="Web-{93B99C9D-EC9F-FEA2-2902-5BB730A5A7C5}" dt="2020-06-14T05:07:12.028" v="1011" actId="20577"/>
          <ac:spMkLst>
            <pc:docMk/>
            <pc:sldMk cId="686275088" sldId="40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05:06:56.528" v="990" actId="20577"/>
          <ac:spMkLst>
            <pc:docMk/>
            <pc:sldMk cId="686275088" sldId="40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05:06:12.122" v="974" actId="20577"/>
          <ac:spMkLst>
            <pc:docMk/>
            <pc:sldMk cId="686275088" sldId="40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05:08:00.606" v="1071" actId="1076"/>
          <ac:spMkLst>
            <pc:docMk/>
            <pc:sldMk cId="686275088" sldId="40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05:07:38.200" v="1055" actId="20577"/>
          <ac:spMkLst>
            <pc:docMk/>
            <pc:sldMk cId="686275088" sldId="40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05:07:51.637" v="1068" actId="20577"/>
          <ac:spMkLst>
            <pc:docMk/>
            <pc:sldMk cId="686275088" sldId="40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05:07:22.762" v="1029" actId="20577"/>
          <ac:spMkLst>
            <pc:docMk/>
            <pc:sldMk cId="686275088" sldId="404"/>
            <ac:spMk id="11" creationId="{9557DDCB-0AF4-4AFF-A705-E5DBBE957561}"/>
          </ac:spMkLst>
        </pc:spChg>
      </pc:sldChg>
      <pc:sldChg chg="addSp delSp modSp add replId">
        <pc:chgData name="内田 陽子" userId="S::yoko_uchida@jpfgojp.onmicrosoft.com::3ba88787-b8da-4fc8-a417-83f627a88c5e" providerId="AD" clId="Web-{93B99C9D-EC9F-FEA2-2902-5BB730A5A7C5}" dt="2020-06-14T05:59:10.548" v="1191" actId="20577"/>
        <pc:sldMkLst>
          <pc:docMk/>
          <pc:sldMk cId="3200399028" sldId="405"/>
        </pc:sldMkLst>
        <pc:spChg chg="mod">
          <ac:chgData name="内田 陽子" userId="S::yoko_uchida@jpfgojp.onmicrosoft.com::3ba88787-b8da-4fc8-a417-83f627a88c5e" providerId="AD" clId="Web-{93B99C9D-EC9F-FEA2-2902-5BB730A5A7C5}" dt="2020-06-14T05:58:50.736" v="1166" actId="1076"/>
          <ac:spMkLst>
            <pc:docMk/>
            <pc:sldMk cId="3200399028" sldId="40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05:55:08.566" v="1101" actId="20577"/>
          <ac:spMkLst>
            <pc:docMk/>
            <pc:sldMk cId="3200399028" sldId="40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05:56:15.518" v="1122" actId="20577"/>
          <ac:spMkLst>
            <pc:docMk/>
            <pc:sldMk cId="3200399028" sldId="40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05:56:37.081" v="1123" actId="1076"/>
          <ac:spMkLst>
            <pc:docMk/>
            <pc:sldMk cId="3200399028" sldId="405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93B99C9D-EC9F-FEA2-2902-5BB730A5A7C5}" dt="2020-06-14T05:57:12.033" v="1143"/>
          <ac:spMkLst>
            <pc:docMk/>
            <pc:sldMk cId="3200399028" sldId="405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93B99C9D-EC9F-FEA2-2902-5BB730A5A7C5}" dt="2020-06-14T05:57:14.408" v="1144"/>
          <ac:spMkLst>
            <pc:docMk/>
            <pc:sldMk cId="3200399028" sldId="405"/>
            <ac:spMk id="10" creationId="{9A12C887-F2A3-44AE-B14D-889C875FFA4A}"/>
          </ac:spMkLst>
        </pc:spChg>
        <pc:spChg chg="del mod">
          <ac:chgData name="内田 陽子" userId="S::yoko_uchida@jpfgojp.onmicrosoft.com::3ba88787-b8da-4fc8-a417-83f627a88c5e" providerId="AD" clId="Web-{93B99C9D-EC9F-FEA2-2902-5BB730A5A7C5}" dt="2020-06-14T05:57:09.705" v="1142"/>
          <ac:spMkLst>
            <pc:docMk/>
            <pc:sldMk cId="3200399028" sldId="405"/>
            <ac:spMk id="11" creationId="{9557DDCB-0AF4-4AFF-A705-E5DBBE957561}"/>
          </ac:spMkLst>
        </pc:spChg>
        <pc:spChg chg="add mod">
          <ac:chgData name="内田 陽子" userId="S::yoko_uchida@jpfgojp.onmicrosoft.com::3ba88787-b8da-4fc8-a417-83f627a88c5e" providerId="AD" clId="Web-{93B99C9D-EC9F-FEA2-2902-5BB730A5A7C5}" dt="2020-06-14T05:58:56.923" v="1173" actId="20577"/>
          <ac:spMkLst>
            <pc:docMk/>
            <pc:sldMk cId="3200399028" sldId="405"/>
            <ac:spMk id="12" creationId="{6F3A0298-66E6-4944-98E3-AFEC4CD74146}"/>
          </ac:spMkLst>
        </pc:spChg>
        <pc:spChg chg="add mod">
          <ac:chgData name="内田 陽子" userId="S::yoko_uchida@jpfgojp.onmicrosoft.com::3ba88787-b8da-4fc8-a417-83f627a88c5e" providerId="AD" clId="Web-{93B99C9D-EC9F-FEA2-2902-5BB730A5A7C5}" dt="2020-06-14T05:59:04.204" v="1178" actId="20577"/>
          <ac:spMkLst>
            <pc:docMk/>
            <pc:sldMk cId="3200399028" sldId="405"/>
            <ac:spMk id="13" creationId="{65159E38-5508-45DB-9331-9F13758B9F04}"/>
          </ac:spMkLst>
        </pc:spChg>
        <pc:spChg chg="add mod">
          <ac:chgData name="内田 陽子" userId="S::yoko_uchida@jpfgojp.onmicrosoft.com::3ba88787-b8da-4fc8-a417-83f627a88c5e" providerId="AD" clId="Web-{93B99C9D-EC9F-FEA2-2902-5BB730A5A7C5}" dt="2020-06-14T05:59:10.548" v="1191" actId="20577"/>
          <ac:spMkLst>
            <pc:docMk/>
            <pc:sldMk cId="3200399028" sldId="405"/>
            <ac:spMk id="14" creationId="{8335A247-BD9C-4A5A-9D96-6CDB89C0F48A}"/>
          </ac:spMkLst>
        </pc:spChg>
      </pc:sldChg>
      <pc:sldChg chg="modSp add replId">
        <pc:chgData name="内田 陽子" userId="S::yoko_uchida@jpfgojp.onmicrosoft.com::3ba88787-b8da-4fc8-a417-83f627a88c5e" providerId="AD" clId="Web-{93B99C9D-EC9F-FEA2-2902-5BB730A5A7C5}" dt="2020-06-14T06:04:43.561" v="1273" actId="20577"/>
        <pc:sldMkLst>
          <pc:docMk/>
          <pc:sldMk cId="1866535682" sldId="406"/>
        </pc:sldMkLst>
        <pc:spChg chg="mod">
          <ac:chgData name="内田 陽子" userId="S::yoko_uchida@jpfgojp.onmicrosoft.com::3ba88787-b8da-4fc8-a417-83f627a88c5e" providerId="AD" clId="Web-{93B99C9D-EC9F-FEA2-2902-5BB730A5A7C5}" dt="2020-06-14T06:04:43.561" v="1273" actId="20577"/>
          <ac:spMkLst>
            <pc:docMk/>
            <pc:sldMk cId="1866535682" sldId="40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06:03:40.109" v="1238" actId="20577"/>
          <ac:spMkLst>
            <pc:docMk/>
            <pc:sldMk cId="1866535682" sldId="40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06:03:01.437" v="1227" actId="20577"/>
          <ac:spMkLst>
            <pc:docMk/>
            <pc:sldMk cId="1866535682" sldId="40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06:04:39.499" v="1270" actId="20577"/>
          <ac:spMkLst>
            <pc:docMk/>
            <pc:sldMk cId="1866535682" sldId="406"/>
            <ac:spMk id="12" creationId="{6F3A0298-66E6-4944-98E3-AFEC4CD74146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06:04:34.655" v="1267" actId="20577"/>
          <ac:spMkLst>
            <pc:docMk/>
            <pc:sldMk cId="1866535682" sldId="406"/>
            <ac:spMk id="13" creationId="{65159E38-5508-45DB-9331-9F13758B9F04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06:04:32.186" v="1265" actId="20577"/>
          <ac:spMkLst>
            <pc:docMk/>
            <pc:sldMk cId="1866535682" sldId="406"/>
            <ac:spMk id="14" creationId="{8335A247-BD9C-4A5A-9D96-6CDB89C0F48A}"/>
          </ac:spMkLst>
        </pc:spChg>
      </pc:sldChg>
      <pc:sldChg chg="add ord">
        <pc:chgData name="内田 陽子" userId="S::yoko_uchida@jpfgojp.onmicrosoft.com::3ba88787-b8da-4fc8-a417-83f627a88c5e" providerId="AD" clId="Web-{93B99C9D-EC9F-FEA2-2902-5BB730A5A7C5}" dt="2020-06-14T06:08:10.404" v="1278"/>
        <pc:sldMkLst>
          <pc:docMk/>
          <pc:sldMk cId="892787676" sldId="407"/>
        </pc:sldMkLst>
      </pc:sldChg>
      <pc:sldChg chg="addSp delSp modSp add ord">
        <pc:chgData name="内田 陽子" userId="S::yoko_uchida@jpfgojp.onmicrosoft.com::3ba88787-b8da-4fc8-a417-83f627a88c5e" providerId="AD" clId="Web-{93B99C9D-EC9F-FEA2-2902-5BB730A5A7C5}" dt="2020-06-14T12:16:25.383" v="1508" actId="20577"/>
        <pc:sldMkLst>
          <pc:docMk/>
          <pc:sldMk cId="2292691927" sldId="408"/>
        </pc:sldMkLst>
        <pc:spChg chg="mod">
          <ac:chgData name="内田 陽子" userId="S::yoko_uchida@jpfgojp.onmicrosoft.com::3ba88787-b8da-4fc8-a417-83f627a88c5e" providerId="AD" clId="Web-{93B99C9D-EC9F-FEA2-2902-5BB730A5A7C5}" dt="2020-06-14T06:11:51.934" v="1396" actId="20577"/>
          <ac:spMkLst>
            <pc:docMk/>
            <pc:sldMk cId="2292691927" sldId="40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06:09:39.107" v="1301" actId="20577"/>
          <ac:spMkLst>
            <pc:docMk/>
            <pc:sldMk cId="2292691927" sldId="40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12:16:25.383" v="1508" actId="20577"/>
          <ac:spMkLst>
            <pc:docMk/>
            <pc:sldMk cId="2292691927" sldId="40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06:11:40.403" v="1362" actId="1076"/>
          <ac:spMkLst>
            <pc:docMk/>
            <pc:sldMk cId="2292691927" sldId="40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06:12:27.230" v="1465" actId="20577"/>
          <ac:spMkLst>
            <pc:docMk/>
            <pc:sldMk cId="2292691927" sldId="40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06:12:46.975" v="1494" actId="20577"/>
          <ac:spMkLst>
            <pc:docMk/>
            <pc:sldMk cId="2292691927" sldId="40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06:12:10.668" v="1427" actId="20577"/>
          <ac:spMkLst>
            <pc:docMk/>
            <pc:sldMk cId="2292691927" sldId="408"/>
            <ac:spMk id="11" creationId="{9557DDCB-0AF4-4AFF-A705-E5DBBE957561}"/>
          </ac:spMkLst>
        </pc:spChg>
        <pc:picChg chg="del">
          <ac:chgData name="内田 陽子" userId="S::yoko_uchida@jpfgojp.onmicrosoft.com::3ba88787-b8da-4fc8-a417-83f627a88c5e" providerId="AD" clId="Web-{93B99C9D-EC9F-FEA2-2902-5BB730A5A7C5}" dt="2020-06-14T06:09:12.247" v="1287"/>
          <ac:picMkLst>
            <pc:docMk/>
            <pc:sldMk cId="2292691927" sldId="408"/>
            <ac:picMk id="5" creationId="{75DE2963-2967-4865-9A46-FC2546FB0826}"/>
          </ac:picMkLst>
        </pc:picChg>
        <pc:picChg chg="add mod ord">
          <ac:chgData name="内田 陽子" userId="S::yoko_uchida@jpfgojp.onmicrosoft.com::3ba88787-b8da-4fc8-a417-83f627a88c5e" providerId="AD" clId="Web-{93B99C9D-EC9F-FEA2-2902-5BB730A5A7C5}" dt="2020-06-14T06:12:49.225" v="1496" actId="1076"/>
          <ac:picMkLst>
            <pc:docMk/>
            <pc:sldMk cId="2292691927" sldId="408"/>
            <ac:picMk id="6" creationId="{FC3EFD14-5F0F-458F-ABA7-0E4DB0445AE9}"/>
          </ac:picMkLst>
        </pc:picChg>
      </pc:sldChg>
      <pc:sldChg chg="new">
        <pc:chgData name="内田 陽子" userId="S::yoko_uchida@jpfgojp.onmicrosoft.com::3ba88787-b8da-4fc8-a417-83f627a88c5e" providerId="AD" clId="Web-{93B99C9D-EC9F-FEA2-2902-5BB730A5A7C5}" dt="2020-06-14T09:48:50.015" v="1498"/>
        <pc:sldMkLst>
          <pc:docMk/>
          <pc:sldMk cId="1648463179" sldId="409"/>
        </pc:sldMkLst>
      </pc:sldChg>
      <pc:sldChg chg="addSp delSp modSp add replId">
        <pc:chgData name="内田 陽子" userId="S::yoko_uchida@jpfgojp.onmicrosoft.com::3ba88787-b8da-4fc8-a417-83f627a88c5e" providerId="AD" clId="Web-{93B99C9D-EC9F-FEA2-2902-5BB730A5A7C5}" dt="2020-06-14T12:20:44.493" v="1624" actId="1076"/>
        <pc:sldMkLst>
          <pc:docMk/>
          <pc:sldMk cId="3672275379" sldId="410"/>
        </pc:sldMkLst>
        <pc:spChg chg="mod">
          <ac:chgData name="内田 陽子" userId="S::yoko_uchida@jpfgojp.onmicrosoft.com::3ba88787-b8da-4fc8-a417-83f627a88c5e" providerId="AD" clId="Web-{93B99C9D-EC9F-FEA2-2902-5BB730A5A7C5}" dt="2020-06-14T12:19:11.634" v="1547" actId="20577"/>
          <ac:spMkLst>
            <pc:docMk/>
            <pc:sldMk cId="3672275379" sldId="41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12:18:03.930" v="1540" actId="20577"/>
          <ac:spMkLst>
            <pc:docMk/>
            <pc:sldMk cId="3672275379" sldId="41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12:20:33.134" v="1623" actId="20577"/>
          <ac:spMkLst>
            <pc:docMk/>
            <pc:sldMk cId="3672275379" sldId="41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12:20:44.493" v="1624" actId="1076"/>
          <ac:spMkLst>
            <pc:docMk/>
            <pc:sldMk cId="3672275379" sldId="41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12:19:18.602" v="1554" actId="20577"/>
          <ac:spMkLst>
            <pc:docMk/>
            <pc:sldMk cId="3672275379" sldId="41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12:19:55.555" v="1601" actId="20577"/>
          <ac:spMkLst>
            <pc:docMk/>
            <pc:sldMk cId="3672275379" sldId="41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12:19:38.196" v="1570" actId="20577"/>
          <ac:spMkLst>
            <pc:docMk/>
            <pc:sldMk cId="3672275379" sldId="410"/>
            <ac:spMk id="11" creationId="{9557DDCB-0AF4-4AFF-A705-E5DBBE957561}"/>
          </ac:spMkLst>
        </pc:spChg>
        <pc:picChg chg="add mod ord">
          <ac:chgData name="内田 陽子" userId="S::yoko_uchida@jpfgojp.onmicrosoft.com::3ba88787-b8da-4fc8-a417-83f627a88c5e" providerId="AD" clId="Web-{93B99C9D-EC9F-FEA2-2902-5BB730A5A7C5}" dt="2020-06-14T12:18:59.712" v="1545"/>
          <ac:picMkLst>
            <pc:docMk/>
            <pc:sldMk cId="3672275379" sldId="410"/>
            <ac:picMk id="5" creationId="{5351D6A3-5E43-4686-8F35-DA8B64C2BBD8}"/>
          </ac:picMkLst>
        </pc:picChg>
        <pc:picChg chg="del">
          <ac:chgData name="内田 陽子" userId="S::yoko_uchida@jpfgojp.onmicrosoft.com::3ba88787-b8da-4fc8-a417-83f627a88c5e" providerId="AD" clId="Web-{93B99C9D-EC9F-FEA2-2902-5BB730A5A7C5}" dt="2020-06-14T12:19:03.743" v="1546"/>
          <ac:picMkLst>
            <pc:docMk/>
            <pc:sldMk cId="3672275379" sldId="410"/>
            <ac:picMk id="6" creationId="{FC3EFD14-5F0F-458F-ABA7-0E4DB0445AE9}"/>
          </ac:picMkLst>
        </pc:picChg>
      </pc:sldChg>
      <pc:sldChg chg="add del replId">
        <pc:chgData name="内田 陽子" userId="S::yoko_uchida@jpfgojp.onmicrosoft.com::3ba88787-b8da-4fc8-a417-83f627a88c5e" providerId="AD" clId="Web-{93B99C9D-EC9F-FEA2-2902-5BB730A5A7C5}" dt="2020-06-14T12:20:50.977" v="1626"/>
        <pc:sldMkLst>
          <pc:docMk/>
          <pc:sldMk cId="1645774325" sldId="411"/>
        </pc:sldMkLst>
      </pc:sldChg>
      <pc:sldChg chg="addSp delSp modSp add ord replId">
        <pc:chgData name="内田 陽子" userId="S::yoko_uchida@jpfgojp.onmicrosoft.com::3ba88787-b8da-4fc8-a417-83f627a88c5e" providerId="AD" clId="Web-{93B99C9D-EC9F-FEA2-2902-5BB730A5A7C5}" dt="2020-06-14T12:25:14.133" v="1723" actId="20577"/>
        <pc:sldMkLst>
          <pc:docMk/>
          <pc:sldMk cId="4034055592" sldId="411"/>
        </pc:sldMkLst>
        <pc:spChg chg="mod">
          <ac:chgData name="内田 陽子" userId="S::yoko_uchida@jpfgojp.onmicrosoft.com::3ba88787-b8da-4fc8-a417-83f627a88c5e" providerId="AD" clId="Web-{93B99C9D-EC9F-FEA2-2902-5BB730A5A7C5}" dt="2020-06-14T12:23:48.202" v="1678" actId="20577"/>
          <ac:spMkLst>
            <pc:docMk/>
            <pc:sldMk cId="4034055592" sldId="41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12:23:32.233" v="1670" actId="20577"/>
          <ac:spMkLst>
            <pc:docMk/>
            <pc:sldMk cId="4034055592" sldId="41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12:22:23.155" v="1655" actId="20577"/>
          <ac:spMkLst>
            <pc:docMk/>
            <pc:sldMk cId="4034055592" sldId="41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12:23:40.452" v="1671" actId="1076"/>
          <ac:spMkLst>
            <pc:docMk/>
            <pc:sldMk cId="4034055592" sldId="411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12:24:13.108" v="1702" actId="20577"/>
          <ac:spMkLst>
            <pc:docMk/>
            <pc:sldMk cId="4034055592" sldId="41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12:25:14.133" v="1723" actId="20577"/>
          <ac:spMkLst>
            <pc:docMk/>
            <pc:sldMk cId="4034055592" sldId="41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12:25:06.852" v="1718" actId="20577"/>
          <ac:spMkLst>
            <pc:docMk/>
            <pc:sldMk cId="4034055592" sldId="411"/>
            <ac:spMk id="11" creationId="{9557DDCB-0AF4-4AFF-A705-E5DBBE957561}"/>
          </ac:spMkLst>
        </pc:spChg>
        <pc:picChg chg="add mod ord">
          <ac:chgData name="内田 陽子" userId="S::yoko_uchida@jpfgojp.onmicrosoft.com::3ba88787-b8da-4fc8-a417-83f627a88c5e" providerId="AD" clId="Web-{93B99C9D-EC9F-FEA2-2902-5BB730A5A7C5}" dt="2020-06-14T12:22:52.968" v="1659"/>
          <ac:picMkLst>
            <pc:docMk/>
            <pc:sldMk cId="4034055592" sldId="411"/>
            <ac:picMk id="5" creationId="{C17FBE3C-CFF9-4A80-AB69-E6825EE04435}"/>
          </ac:picMkLst>
        </pc:picChg>
        <pc:picChg chg="del">
          <ac:chgData name="内田 陽子" userId="S::yoko_uchida@jpfgojp.onmicrosoft.com::3ba88787-b8da-4fc8-a417-83f627a88c5e" providerId="AD" clId="Web-{93B99C9D-EC9F-FEA2-2902-5BB730A5A7C5}" dt="2020-06-14T12:22:55.234" v="1660"/>
          <ac:picMkLst>
            <pc:docMk/>
            <pc:sldMk cId="4034055592" sldId="411"/>
            <ac:picMk id="6" creationId="{FC3EFD14-5F0F-458F-ABA7-0E4DB0445AE9}"/>
          </ac:picMkLst>
        </pc:picChg>
      </pc:sldChg>
      <pc:sldChg chg="modSp add ord replId">
        <pc:chgData name="内田 陽子" userId="S::yoko_uchida@jpfgojp.onmicrosoft.com::3ba88787-b8da-4fc8-a417-83f627a88c5e" providerId="AD" clId="Web-{93B99C9D-EC9F-FEA2-2902-5BB730A5A7C5}" dt="2020-06-14T12:29:15.964" v="1815" actId="1076"/>
        <pc:sldMkLst>
          <pc:docMk/>
          <pc:sldMk cId="97403742" sldId="412"/>
        </pc:sldMkLst>
        <pc:spChg chg="mod">
          <ac:chgData name="内田 陽子" userId="S::yoko_uchida@jpfgojp.onmicrosoft.com::3ba88787-b8da-4fc8-a417-83f627a88c5e" providerId="AD" clId="Web-{93B99C9D-EC9F-FEA2-2902-5BB730A5A7C5}" dt="2020-06-14T12:29:04.401" v="1812" actId="20577"/>
          <ac:spMkLst>
            <pc:docMk/>
            <pc:sldMk cId="97403742" sldId="41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12:27:19.820" v="1750" actId="20577"/>
          <ac:spMkLst>
            <pc:docMk/>
            <pc:sldMk cId="97403742" sldId="41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12:28:26.070" v="1774" actId="20577"/>
          <ac:spMkLst>
            <pc:docMk/>
            <pc:sldMk cId="97403742" sldId="41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12:29:15.964" v="1815" actId="1076"/>
          <ac:spMkLst>
            <pc:docMk/>
            <pc:sldMk cId="97403742" sldId="41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12:28:07.836" v="1768" actId="1076"/>
          <ac:spMkLst>
            <pc:docMk/>
            <pc:sldMk cId="97403742" sldId="41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12:27:36.305" v="1761" actId="20577"/>
          <ac:spMkLst>
            <pc:docMk/>
            <pc:sldMk cId="97403742" sldId="41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12:28:44.476" v="1786" actId="20577"/>
          <ac:spMkLst>
            <pc:docMk/>
            <pc:sldMk cId="97403742" sldId="412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93B99C9D-EC9F-FEA2-2902-5BB730A5A7C5}" dt="2020-06-14T12:33:11.167" v="1908" actId="1076"/>
        <pc:sldMkLst>
          <pc:docMk/>
          <pc:sldMk cId="4023686586" sldId="413"/>
        </pc:sldMkLst>
        <pc:spChg chg="mod">
          <ac:chgData name="内田 陽子" userId="S::yoko_uchida@jpfgojp.onmicrosoft.com::3ba88787-b8da-4fc8-a417-83f627a88c5e" providerId="AD" clId="Web-{93B99C9D-EC9F-FEA2-2902-5BB730A5A7C5}" dt="2020-06-14T12:31:53.245" v="1883" actId="20577"/>
          <ac:spMkLst>
            <pc:docMk/>
            <pc:sldMk cId="4023686586" sldId="41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12:30:46.854" v="1843" actId="20577"/>
          <ac:spMkLst>
            <pc:docMk/>
            <pc:sldMk cId="4023686586" sldId="41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12:32:49.964" v="1906" actId="20577"/>
          <ac:spMkLst>
            <pc:docMk/>
            <pc:sldMk cId="4023686586" sldId="41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12:33:11.167" v="1908" actId="1076"/>
          <ac:spMkLst>
            <pc:docMk/>
            <pc:sldMk cId="4023686586" sldId="41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12:31:07.651" v="1847" actId="1076"/>
          <ac:spMkLst>
            <pc:docMk/>
            <pc:sldMk cId="4023686586" sldId="41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12:31:38.417" v="1860" actId="20577"/>
          <ac:spMkLst>
            <pc:docMk/>
            <pc:sldMk cId="4023686586" sldId="41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12:31:00.073" v="1845" actId="1076"/>
          <ac:spMkLst>
            <pc:docMk/>
            <pc:sldMk cId="4023686586" sldId="413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93B99C9D-EC9F-FEA2-2902-5BB730A5A7C5}" dt="2020-06-14T12:57:41.864" v="2000" actId="20577"/>
        <pc:sldMkLst>
          <pc:docMk/>
          <pc:sldMk cId="2241989345" sldId="414"/>
        </pc:sldMkLst>
        <pc:spChg chg="mod">
          <ac:chgData name="内田 陽子" userId="S::yoko_uchida@jpfgojp.onmicrosoft.com::3ba88787-b8da-4fc8-a417-83f627a88c5e" providerId="AD" clId="Web-{93B99C9D-EC9F-FEA2-2902-5BB730A5A7C5}" dt="2020-06-14T12:57:41.864" v="2000" actId="20577"/>
          <ac:spMkLst>
            <pc:docMk/>
            <pc:sldMk cId="2241989345" sldId="41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12:56:25.037" v="1926" actId="20577"/>
          <ac:spMkLst>
            <pc:docMk/>
            <pc:sldMk cId="2241989345" sldId="41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12:57:01.896" v="1945" actId="20577"/>
          <ac:spMkLst>
            <pc:docMk/>
            <pc:sldMk cId="2241989345" sldId="41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12:57:26.755" v="1974" actId="1076"/>
          <ac:spMkLst>
            <pc:docMk/>
            <pc:sldMk cId="2241989345" sldId="41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12:57:15.130" v="1970" actId="20577"/>
          <ac:spMkLst>
            <pc:docMk/>
            <pc:sldMk cId="2241989345" sldId="414"/>
            <ac:spMk id="9" creationId="{48920A6D-E990-4345-B2E9-6CEDA0026157}"/>
          </ac:spMkLst>
        </pc:spChg>
      </pc:sldChg>
      <pc:sldChg chg="addSp delSp modSp add replId">
        <pc:chgData name="内田 陽子" userId="S::yoko_uchida@jpfgojp.onmicrosoft.com::3ba88787-b8da-4fc8-a417-83f627a88c5e" providerId="AD" clId="Web-{93B99C9D-EC9F-FEA2-2902-5BB730A5A7C5}" dt="2020-06-14T13:00:11.911" v="2091" actId="1076"/>
        <pc:sldMkLst>
          <pc:docMk/>
          <pc:sldMk cId="856468901" sldId="415"/>
        </pc:sldMkLst>
        <pc:spChg chg="mod">
          <ac:chgData name="内田 陽子" userId="S::yoko_uchida@jpfgojp.onmicrosoft.com::3ba88787-b8da-4fc8-a417-83f627a88c5e" providerId="AD" clId="Web-{93B99C9D-EC9F-FEA2-2902-5BB730A5A7C5}" dt="2020-06-14T12:59:41.349" v="2074" actId="20577"/>
          <ac:spMkLst>
            <pc:docMk/>
            <pc:sldMk cId="856468901" sldId="41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12:58:49.224" v="2021" actId="20577"/>
          <ac:spMkLst>
            <pc:docMk/>
            <pc:sldMk cId="856468901" sldId="41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12:58:05.302" v="2011" actId="20577"/>
          <ac:spMkLst>
            <pc:docMk/>
            <pc:sldMk cId="856468901" sldId="415"/>
            <ac:spMk id="4" creationId="{00000000-0000-0000-0000-000000000000}"/>
          </ac:spMkLst>
        </pc:spChg>
        <pc:spChg chg="add mod">
          <ac:chgData name="内田 陽子" userId="S::yoko_uchida@jpfgojp.onmicrosoft.com::3ba88787-b8da-4fc8-a417-83f627a88c5e" providerId="AD" clId="Web-{93B99C9D-EC9F-FEA2-2902-5BB730A5A7C5}" dt="2020-06-14T12:59:47.052" v="2077" actId="20577"/>
          <ac:spMkLst>
            <pc:docMk/>
            <pc:sldMk cId="856468901" sldId="415"/>
            <ac:spMk id="5" creationId="{DCC7F77D-D2CD-4593-93F9-08F02E9B5899}"/>
          </ac:spMkLst>
        </pc:spChg>
        <pc:spChg chg="add">
          <ac:chgData name="内田 陽子" userId="S::yoko_uchida@jpfgojp.onmicrosoft.com::3ba88787-b8da-4fc8-a417-83f627a88c5e" providerId="AD" clId="Web-{93B99C9D-EC9F-FEA2-2902-5BB730A5A7C5}" dt="2020-06-14T12:59:04.224" v="2025"/>
          <ac:spMkLst>
            <pc:docMk/>
            <pc:sldMk cId="856468901" sldId="415"/>
            <ac:spMk id="6" creationId="{0EB7C509-447B-4A43-A596-D0EDC20F6CDF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13:00:11.911" v="2091" actId="1076"/>
          <ac:spMkLst>
            <pc:docMk/>
            <pc:sldMk cId="856468901" sldId="415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93B99C9D-EC9F-FEA2-2902-5BB730A5A7C5}" dt="2020-06-14T12:58:54.286" v="2023"/>
          <ac:spMkLst>
            <pc:docMk/>
            <pc:sldMk cId="856468901" sldId="41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13:00:01.880" v="2088" actId="20577"/>
          <ac:spMkLst>
            <pc:docMk/>
            <pc:sldMk cId="856468901" sldId="415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93B99C9D-EC9F-FEA2-2902-5BB730A5A7C5}" dt="2020-06-14T12:58:54.286" v="2022"/>
          <ac:spMkLst>
            <pc:docMk/>
            <pc:sldMk cId="856468901" sldId="415"/>
            <ac:spMk id="11" creationId="{9557DDCB-0AF4-4AFF-A705-E5DBBE957561}"/>
          </ac:spMkLst>
        </pc:spChg>
      </pc:sldChg>
      <pc:sldChg chg="addSp delSp modSp add ord replId">
        <pc:chgData name="内田 陽子" userId="S::yoko_uchida@jpfgojp.onmicrosoft.com::3ba88787-b8da-4fc8-a417-83f627a88c5e" providerId="AD" clId="Web-{93B99C9D-EC9F-FEA2-2902-5BB730A5A7C5}" dt="2020-06-14T13:05:20.198" v="2272" actId="1076"/>
        <pc:sldMkLst>
          <pc:docMk/>
          <pc:sldMk cId="289439930" sldId="416"/>
        </pc:sldMkLst>
        <pc:spChg chg="mod">
          <ac:chgData name="内田 陽子" userId="S::yoko_uchida@jpfgojp.onmicrosoft.com::3ba88787-b8da-4fc8-a417-83f627a88c5e" providerId="AD" clId="Web-{93B99C9D-EC9F-FEA2-2902-5BB730A5A7C5}" dt="2020-06-14T13:04:26.604" v="2186" actId="20577"/>
          <ac:spMkLst>
            <pc:docMk/>
            <pc:sldMk cId="289439930" sldId="41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13:02:52.448" v="2122" actId="20577"/>
          <ac:spMkLst>
            <pc:docMk/>
            <pc:sldMk cId="289439930" sldId="41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13:04:11.948" v="2169" actId="1076"/>
          <ac:spMkLst>
            <pc:docMk/>
            <pc:sldMk cId="289439930" sldId="41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13:05:20.198" v="2272" actId="1076"/>
          <ac:spMkLst>
            <pc:docMk/>
            <pc:sldMk cId="289439930" sldId="41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13:04:55.339" v="2251" actId="20577"/>
          <ac:spMkLst>
            <pc:docMk/>
            <pc:sldMk cId="289439930" sldId="41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13:05:12.542" v="2269" actId="20577"/>
          <ac:spMkLst>
            <pc:docMk/>
            <pc:sldMk cId="289439930" sldId="41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3B99C9D-EC9F-FEA2-2902-5BB730A5A7C5}" dt="2020-06-14T13:04:37.229" v="2208" actId="20577"/>
          <ac:spMkLst>
            <pc:docMk/>
            <pc:sldMk cId="289439930" sldId="416"/>
            <ac:spMk id="11" creationId="{9557DDCB-0AF4-4AFF-A705-E5DBBE957561}"/>
          </ac:spMkLst>
        </pc:spChg>
        <pc:picChg chg="del">
          <ac:chgData name="内田 陽子" userId="S::yoko_uchida@jpfgojp.onmicrosoft.com::3ba88787-b8da-4fc8-a417-83f627a88c5e" providerId="AD" clId="Web-{93B99C9D-EC9F-FEA2-2902-5BB730A5A7C5}" dt="2020-06-14T13:01:35.901" v="2098"/>
          <ac:picMkLst>
            <pc:docMk/>
            <pc:sldMk cId="289439930" sldId="416"/>
            <ac:picMk id="5" creationId="{5351D6A3-5E43-4686-8F35-DA8B64C2BBD8}"/>
          </ac:picMkLst>
        </pc:picChg>
        <pc:picChg chg="add mod ord">
          <ac:chgData name="内田 陽子" userId="S::yoko_uchida@jpfgojp.onmicrosoft.com::3ba88787-b8da-4fc8-a417-83f627a88c5e" providerId="AD" clId="Web-{93B99C9D-EC9F-FEA2-2902-5BB730A5A7C5}" dt="2020-06-14T13:01:33.526" v="2097"/>
          <ac:picMkLst>
            <pc:docMk/>
            <pc:sldMk cId="289439930" sldId="416"/>
            <ac:picMk id="6" creationId="{568481D1-FE6C-49C7-A1F6-849BB8D07B29}"/>
          </ac:picMkLst>
        </pc:picChg>
      </pc:sldChg>
    </pc:docChg>
  </pc:docChgLst>
  <pc:docChgLst>
    <pc:chgData name="佐藤 琴乃" userId="S::kotono_sato@jpfgojp.onmicrosoft.com::2230d9ee-5755-4738-bed6-b68085c1b120" providerId="AD" clId="Web-{ADD63C26-8319-DCF7-8656-89796503F875}"/>
    <pc:docChg chg="modSld">
      <pc:chgData name="佐藤 琴乃" userId="S::kotono_sato@jpfgojp.onmicrosoft.com::2230d9ee-5755-4738-bed6-b68085c1b120" providerId="AD" clId="Web-{ADD63C26-8319-DCF7-8656-89796503F875}" dt="2020-07-17T15:06:20.618" v="27" actId="20577"/>
      <pc:docMkLst>
        <pc:docMk/>
      </pc:docMkLst>
      <pc:sldChg chg="modSp">
        <pc:chgData name="佐藤 琴乃" userId="S::kotono_sato@jpfgojp.onmicrosoft.com::2230d9ee-5755-4738-bed6-b68085c1b120" providerId="AD" clId="Web-{ADD63C26-8319-DCF7-8656-89796503F875}" dt="2020-07-17T15:04:11.087" v="16"/>
        <pc:sldMkLst>
          <pc:docMk/>
          <pc:sldMk cId="993028233" sldId="321"/>
        </pc:sldMkLst>
        <pc:spChg chg="mod">
          <ac:chgData name="佐藤 琴乃" userId="S::kotono_sato@jpfgojp.onmicrosoft.com::2230d9ee-5755-4738-bed6-b68085c1b120" providerId="AD" clId="Web-{ADD63C26-8319-DCF7-8656-89796503F875}" dt="2020-07-17T15:04:11.087" v="16"/>
          <ac:spMkLst>
            <pc:docMk/>
            <pc:sldMk cId="993028233" sldId="321"/>
            <ac:spMk id="3" creationId="{FA28049A-EB54-4118-B50D-4219C8C91B8B}"/>
          </ac:spMkLst>
        </pc:spChg>
      </pc:sldChg>
      <pc:sldChg chg="modSp">
        <pc:chgData name="佐藤 琴乃" userId="S::kotono_sato@jpfgojp.onmicrosoft.com::2230d9ee-5755-4738-bed6-b68085c1b120" providerId="AD" clId="Web-{ADD63C26-8319-DCF7-8656-89796503F875}" dt="2020-07-17T15:03:27.619" v="9" actId="14100"/>
        <pc:sldMkLst>
          <pc:docMk/>
          <pc:sldMk cId="1269142455" sldId="366"/>
        </pc:sldMkLst>
        <pc:spChg chg="mod">
          <ac:chgData name="佐藤 琴乃" userId="S::kotono_sato@jpfgojp.onmicrosoft.com::2230d9ee-5755-4738-bed6-b68085c1b120" providerId="AD" clId="Web-{ADD63C26-8319-DCF7-8656-89796503F875}" dt="2020-07-17T15:03:27.619" v="9" actId="14100"/>
          <ac:spMkLst>
            <pc:docMk/>
            <pc:sldMk cId="1269142455" sldId="366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ADD63C26-8319-DCF7-8656-89796503F875}" dt="2020-07-17T15:04:16.462" v="17"/>
        <pc:sldMkLst>
          <pc:docMk/>
          <pc:sldMk cId="2833551238" sldId="367"/>
        </pc:sldMkLst>
        <pc:spChg chg="mod">
          <ac:chgData name="佐藤 琴乃" userId="S::kotono_sato@jpfgojp.onmicrosoft.com::2230d9ee-5755-4738-bed6-b68085c1b120" providerId="AD" clId="Web-{ADD63C26-8319-DCF7-8656-89796503F875}" dt="2020-07-17T15:04:16.462" v="17"/>
          <ac:spMkLst>
            <pc:docMk/>
            <pc:sldMk cId="2833551238" sldId="367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ADD63C26-8319-DCF7-8656-89796503F875}" dt="2020-07-17T15:04:00.884" v="14"/>
        <pc:sldMkLst>
          <pc:docMk/>
          <pc:sldMk cId="3220057753" sldId="368"/>
        </pc:sldMkLst>
        <pc:spChg chg="mod">
          <ac:chgData name="佐藤 琴乃" userId="S::kotono_sato@jpfgojp.onmicrosoft.com::2230d9ee-5755-4738-bed6-b68085c1b120" providerId="AD" clId="Web-{ADD63C26-8319-DCF7-8656-89796503F875}" dt="2020-07-17T15:04:00.884" v="14"/>
          <ac:spMkLst>
            <pc:docMk/>
            <pc:sldMk cId="3220057753" sldId="368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ADD63C26-8319-DCF7-8656-89796503F875}" dt="2020-07-17T15:04:20.431" v="18"/>
        <pc:sldMkLst>
          <pc:docMk/>
          <pc:sldMk cId="1736354933" sldId="369"/>
        </pc:sldMkLst>
        <pc:spChg chg="mod">
          <ac:chgData name="佐藤 琴乃" userId="S::kotono_sato@jpfgojp.onmicrosoft.com::2230d9ee-5755-4738-bed6-b68085c1b120" providerId="AD" clId="Web-{ADD63C26-8319-DCF7-8656-89796503F875}" dt="2020-07-17T15:04:20.431" v="18"/>
          <ac:spMkLst>
            <pc:docMk/>
            <pc:sldMk cId="1736354933" sldId="369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ADD63C26-8319-DCF7-8656-89796503F875}" dt="2020-07-17T15:04:42.650" v="24" actId="1076"/>
        <pc:sldMkLst>
          <pc:docMk/>
          <pc:sldMk cId="3377572367" sldId="374"/>
        </pc:sldMkLst>
        <pc:spChg chg="mod">
          <ac:chgData name="佐藤 琴乃" userId="S::kotono_sato@jpfgojp.onmicrosoft.com::2230d9ee-5755-4738-bed6-b68085c1b120" providerId="AD" clId="Web-{ADD63C26-8319-DCF7-8656-89796503F875}" dt="2020-07-17T15:04:42.650" v="24" actId="1076"/>
          <ac:spMkLst>
            <pc:docMk/>
            <pc:sldMk cId="3377572367" sldId="374"/>
            <ac:spMk id="5" creationId="{5E8121A8-A0FC-40EC-874B-2922931AA7F7}"/>
          </ac:spMkLst>
        </pc:spChg>
      </pc:sldChg>
      <pc:sldChg chg="modSp">
        <pc:chgData name="佐藤 琴乃" userId="S::kotono_sato@jpfgojp.onmicrosoft.com::2230d9ee-5755-4738-bed6-b68085c1b120" providerId="AD" clId="Web-{ADD63C26-8319-DCF7-8656-89796503F875}" dt="2020-07-17T15:06:20.618" v="27" actId="20577"/>
        <pc:sldMkLst>
          <pc:docMk/>
          <pc:sldMk cId="465409923" sldId="375"/>
        </pc:sldMkLst>
        <pc:spChg chg="mod">
          <ac:chgData name="佐藤 琴乃" userId="S::kotono_sato@jpfgojp.onmicrosoft.com::2230d9ee-5755-4738-bed6-b68085c1b120" providerId="AD" clId="Web-{ADD63C26-8319-DCF7-8656-89796503F875}" dt="2020-07-17T15:06:20.618" v="27" actId="20577"/>
          <ac:spMkLst>
            <pc:docMk/>
            <pc:sldMk cId="465409923" sldId="375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ADD63C26-8319-DCF7-8656-89796503F875}" dt="2020-07-17T15:02:47.744" v="1" actId="1076"/>
        <pc:sldMkLst>
          <pc:docMk/>
          <pc:sldMk cId="2292691927" sldId="408"/>
        </pc:sldMkLst>
        <pc:spChg chg="mod">
          <ac:chgData name="佐藤 琴乃" userId="S::kotono_sato@jpfgojp.onmicrosoft.com::2230d9ee-5755-4738-bed6-b68085c1b120" providerId="AD" clId="Web-{ADD63C26-8319-DCF7-8656-89796503F875}" dt="2020-07-17T15:02:47.744" v="1" actId="1076"/>
          <ac:spMkLst>
            <pc:docMk/>
            <pc:sldMk cId="2292691927" sldId="408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ADD63C26-8319-DCF7-8656-89796503F875}" dt="2020-07-17T15:02:50.806" v="2"/>
        <pc:sldMkLst>
          <pc:docMk/>
          <pc:sldMk cId="3672275379" sldId="410"/>
        </pc:sldMkLst>
        <pc:spChg chg="mod">
          <ac:chgData name="佐藤 琴乃" userId="S::kotono_sato@jpfgojp.onmicrosoft.com::2230d9ee-5755-4738-bed6-b68085c1b120" providerId="AD" clId="Web-{ADD63C26-8319-DCF7-8656-89796503F875}" dt="2020-07-17T15:02:50.806" v="2"/>
          <ac:spMkLst>
            <pc:docMk/>
            <pc:sldMk cId="3672275379" sldId="410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ADD63C26-8319-DCF7-8656-89796503F875}" dt="2020-07-17T15:03:04.306" v="4" actId="1076"/>
        <pc:sldMkLst>
          <pc:docMk/>
          <pc:sldMk cId="2241989345" sldId="414"/>
        </pc:sldMkLst>
        <pc:spChg chg="mod">
          <ac:chgData name="佐藤 琴乃" userId="S::kotono_sato@jpfgojp.onmicrosoft.com::2230d9ee-5755-4738-bed6-b68085c1b120" providerId="AD" clId="Web-{ADD63C26-8319-DCF7-8656-89796503F875}" dt="2020-07-17T15:03:04.306" v="4" actId="1076"/>
          <ac:spMkLst>
            <pc:docMk/>
            <pc:sldMk cId="2241989345" sldId="414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ADD63C26-8319-DCF7-8656-89796503F875}" dt="2020-07-17T15:03:08.166" v="6" actId="1076"/>
        <pc:sldMkLst>
          <pc:docMk/>
          <pc:sldMk cId="856468901" sldId="415"/>
        </pc:sldMkLst>
        <pc:spChg chg="mod">
          <ac:chgData name="佐藤 琴乃" userId="S::kotono_sato@jpfgojp.onmicrosoft.com::2230d9ee-5755-4738-bed6-b68085c1b120" providerId="AD" clId="Web-{ADD63C26-8319-DCF7-8656-89796503F875}" dt="2020-07-17T15:03:08.166" v="6" actId="1076"/>
          <ac:spMkLst>
            <pc:docMk/>
            <pc:sldMk cId="856468901" sldId="415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ADD63C26-8319-DCF7-8656-89796503F875}" dt="2020-07-17T15:03:18.337" v="7" actId="14100"/>
        <pc:sldMkLst>
          <pc:docMk/>
          <pc:sldMk cId="289439930" sldId="416"/>
        </pc:sldMkLst>
        <pc:spChg chg="mod">
          <ac:chgData name="佐藤 琴乃" userId="S::kotono_sato@jpfgojp.onmicrosoft.com::2230d9ee-5755-4738-bed6-b68085c1b120" providerId="AD" clId="Web-{ADD63C26-8319-DCF7-8656-89796503F875}" dt="2020-07-17T15:03:18.337" v="7" actId="14100"/>
          <ac:spMkLst>
            <pc:docMk/>
            <pc:sldMk cId="289439930" sldId="416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ADD63C26-8319-DCF7-8656-89796503F875}" dt="2020-07-17T15:03:38.556" v="10"/>
        <pc:sldMkLst>
          <pc:docMk/>
          <pc:sldMk cId="3361015407" sldId="420"/>
        </pc:sldMkLst>
        <pc:spChg chg="mod">
          <ac:chgData name="佐藤 琴乃" userId="S::kotono_sato@jpfgojp.onmicrosoft.com::2230d9ee-5755-4738-bed6-b68085c1b120" providerId="AD" clId="Web-{ADD63C26-8319-DCF7-8656-89796503F875}" dt="2020-07-17T15:03:38.556" v="10"/>
          <ac:spMkLst>
            <pc:docMk/>
            <pc:sldMk cId="3361015407" sldId="420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ADD63C26-8319-DCF7-8656-89796503F875}" dt="2020-07-17T15:03:43.384" v="11" actId="14100"/>
        <pc:sldMkLst>
          <pc:docMk/>
          <pc:sldMk cId="533143676" sldId="421"/>
        </pc:sldMkLst>
        <pc:spChg chg="mod">
          <ac:chgData name="佐藤 琴乃" userId="S::kotono_sato@jpfgojp.onmicrosoft.com::2230d9ee-5755-4738-bed6-b68085c1b120" providerId="AD" clId="Web-{ADD63C26-8319-DCF7-8656-89796503F875}" dt="2020-07-17T15:03:43.384" v="11" actId="14100"/>
          <ac:spMkLst>
            <pc:docMk/>
            <pc:sldMk cId="533143676" sldId="421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ADD63C26-8319-DCF7-8656-89796503F875}" dt="2020-07-17T15:03:50.384" v="13" actId="1076"/>
        <pc:sldMkLst>
          <pc:docMk/>
          <pc:sldMk cId="2818862306" sldId="422"/>
        </pc:sldMkLst>
        <pc:spChg chg="mod">
          <ac:chgData name="佐藤 琴乃" userId="S::kotono_sato@jpfgojp.onmicrosoft.com::2230d9ee-5755-4738-bed6-b68085c1b120" providerId="AD" clId="Web-{ADD63C26-8319-DCF7-8656-89796503F875}" dt="2020-07-17T15:03:50.384" v="13" actId="1076"/>
          <ac:spMkLst>
            <pc:docMk/>
            <pc:sldMk cId="2818862306" sldId="422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ADD63C26-8319-DCF7-8656-89796503F875}" dt="2020-07-17T15:04:07.775" v="15"/>
        <pc:sldMkLst>
          <pc:docMk/>
          <pc:sldMk cId="1652159729" sldId="427"/>
        </pc:sldMkLst>
        <pc:spChg chg="mod">
          <ac:chgData name="佐藤 琴乃" userId="S::kotono_sato@jpfgojp.onmicrosoft.com::2230d9ee-5755-4738-bed6-b68085c1b120" providerId="AD" clId="Web-{ADD63C26-8319-DCF7-8656-89796503F875}" dt="2020-07-17T15:04:07.775" v="15"/>
          <ac:spMkLst>
            <pc:docMk/>
            <pc:sldMk cId="1652159729" sldId="427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ADD63C26-8319-DCF7-8656-89796503F875}" dt="2020-07-17T15:04:28.322" v="19"/>
        <pc:sldMkLst>
          <pc:docMk/>
          <pc:sldMk cId="745387863" sldId="429"/>
        </pc:sldMkLst>
        <pc:spChg chg="mod">
          <ac:chgData name="佐藤 琴乃" userId="S::kotono_sato@jpfgojp.onmicrosoft.com::2230d9ee-5755-4738-bed6-b68085c1b120" providerId="AD" clId="Web-{ADD63C26-8319-DCF7-8656-89796503F875}" dt="2020-07-17T15:04:28.322" v="19"/>
          <ac:spMkLst>
            <pc:docMk/>
            <pc:sldMk cId="745387863" sldId="429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ADD63C26-8319-DCF7-8656-89796503F875}" dt="2020-07-17T15:04:36.087" v="22" actId="1076"/>
        <pc:sldMkLst>
          <pc:docMk/>
          <pc:sldMk cId="270996168" sldId="430"/>
        </pc:sldMkLst>
        <pc:spChg chg="mod">
          <ac:chgData name="佐藤 琴乃" userId="S::kotono_sato@jpfgojp.onmicrosoft.com::2230d9ee-5755-4738-bed6-b68085c1b120" providerId="AD" clId="Web-{ADD63C26-8319-DCF7-8656-89796503F875}" dt="2020-07-17T15:04:36.087" v="22" actId="1076"/>
          <ac:spMkLst>
            <pc:docMk/>
            <pc:sldMk cId="270996168" sldId="430"/>
            <ac:spMk id="16" creationId="{CC55255E-9C76-4326-9C34-5E7096150593}"/>
          </ac:spMkLst>
        </pc:spChg>
      </pc:sldChg>
      <pc:sldChg chg="modSp">
        <pc:chgData name="佐藤 琴乃" userId="S::kotono_sato@jpfgojp.onmicrosoft.com::2230d9ee-5755-4738-bed6-b68085c1b120" providerId="AD" clId="Web-{ADD63C26-8319-DCF7-8656-89796503F875}" dt="2020-07-17T15:04:54.946" v="26" actId="14100"/>
        <pc:sldMkLst>
          <pc:docMk/>
          <pc:sldMk cId="1433539015" sldId="434"/>
        </pc:sldMkLst>
        <pc:spChg chg="mod">
          <ac:chgData name="佐藤 琴乃" userId="S::kotono_sato@jpfgojp.onmicrosoft.com::2230d9ee-5755-4738-bed6-b68085c1b120" providerId="AD" clId="Web-{ADD63C26-8319-DCF7-8656-89796503F875}" dt="2020-07-17T15:04:54.946" v="26" actId="14100"/>
          <ac:spMkLst>
            <pc:docMk/>
            <pc:sldMk cId="1433539015" sldId="434"/>
            <ac:spMk id="4" creationId="{00000000-0000-0000-0000-000000000000}"/>
          </ac:spMkLst>
        </pc:spChg>
      </pc:sldChg>
    </pc:docChg>
  </pc:docChgLst>
  <pc:docChgLst>
    <pc:chgData name="内田 陽子" userId="S::yoko_uchida@jpfgojp.onmicrosoft.com::3ba88787-b8da-4fc8-a417-83f627a88c5e" providerId="AD" clId="Web-{3D6B481C-B2F3-8C35-83B9-69CEAEA65BAE}"/>
    <pc:docChg chg="addSld modSld sldOrd">
      <pc:chgData name="内田 陽子" userId="S::yoko_uchida@jpfgojp.onmicrosoft.com::3ba88787-b8da-4fc8-a417-83f627a88c5e" providerId="AD" clId="Web-{3D6B481C-B2F3-8C35-83B9-69CEAEA65BAE}" dt="2020-06-17T13:47:55.846" v="780" actId="1076"/>
      <pc:docMkLst>
        <pc:docMk/>
      </pc:docMkLst>
      <pc:sldChg chg="addSp modSp">
        <pc:chgData name="内田 陽子" userId="S::yoko_uchida@jpfgojp.onmicrosoft.com::3ba88787-b8da-4fc8-a417-83f627a88c5e" providerId="AD" clId="Web-{3D6B481C-B2F3-8C35-83B9-69CEAEA65BAE}" dt="2020-06-17T12:31:05.010" v="231" actId="1076"/>
        <pc:sldMkLst>
          <pc:docMk/>
          <pc:sldMk cId="1269142455" sldId="366"/>
        </pc:sldMkLst>
        <pc:spChg chg="mod">
          <ac:chgData name="内田 陽子" userId="S::yoko_uchida@jpfgojp.onmicrosoft.com::3ba88787-b8da-4fc8-a417-83f627a88c5e" providerId="AD" clId="Web-{3D6B481C-B2F3-8C35-83B9-69CEAEA65BAE}" dt="2020-06-17T12:31:04.978" v="228" actId="1076"/>
          <ac:spMkLst>
            <pc:docMk/>
            <pc:sldMk cId="1269142455" sldId="36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D6B481C-B2F3-8C35-83B9-69CEAEA65BAE}" dt="2020-06-17T12:31:04.963" v="226" actId="1076"/>
          <ac:spMkLst>
            <pc:docMk/>
            <pc:sldMk cId="1269142455" sldId="36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D6B481C-B2F3-8C35-83B9-69CEAEA65BAE}" dt="2020-06-17T12:27:25.870" v="55" actId="20577"/>
          <ac:spMkLst>
            <pc:docMk/>
            <pc:sldMk cId="1269142455" sldId="366"/>
            <ac:spMk id="4" creationId="{00000000-0000-0000-0000-000000000000}"/>
          </ac:spMkLst>
        </pc:spChg>
        <pc:spChg chg="add mod">
          <ac:chgData name="内田 陽子" userId="S::yoko_uchida@jpfgojp.onmicrosoft.com::3ba88787-b8da-4fc8-a417-83f627a88c5e" providerId="AD" clId="Web-{3D6B481C-B2F3-8C35-83B9-69CEAEA65BAE}" dt="2020-06-17T12:31:04.994" v="229" actId="1076"/>
          <ac:spMkLst>
            <pc:docMk/>
            <pc:sldMk cId="1269142455" sldId="366"/>
            <ac:spMk id="6" creationId="{1AB4C93F-CEED-4106-948A-9116668C453C}"/>
          </ac:spMkLst>
        </pc:spChg>
        <pc:spChg chg="mod">
          <ac:chgData name="内田 陽子" userId="S::yoko_uchida@jpfgojp.onmicrosoft.com::3ba88787-b8da-4fc8-a417-83f627a88c5e" providerId="AD" clId="Web-{3D6B481C-B2F3-8C35-83B9-69CEAEA65BAE}" dt="2020-06-17T12:31:04.963" v="227" actId="1076"/>
          <ac:spMkLst>
            <pc:docMk/>
            <pc:sldMk cId="1269142455" sldId="366"/>
            <ac:spMk id="7" creationId="{1AF68CEC-B70C-4DFA-9973-E5B8A12ED17D}"/>
          </ac:spMkLst>
        </pc:spChg>
        <pc:spChg chg="add mod">
          <ac:chgData name="内田 陽子" userId="S::yoko_uchida@jpfgojp.onmicrosoft.com::3ba88787-b8da-4fc8-a417-83f627a88c5e" providerId="AD" clId="Web-{3D6B481C-B2F3-8C35-83B9-69CEAEA65BAE}" dt="2020-06-17T12:31:05.010" v="230" actId="1076"/>
          <ac:spMkLst>
            <pc:docMk/>
            <pc:sldMk cId="1269142455" sldId="366"/>
            <ac:spMk id="8" creationId="{BD03AACB-EE26-499C-9160-606DE3E5F59F}"/>
          </ac:spMkLst>
        </pc:spChg>
        <pc:spChg chg="add mod">
          <ac:chgData name="内田 陽子" userId="S::yoko_uchida@jpfgojp.onmicrosoft.com::3ba88787-b8da-4fc8-a417-83f627a88c5e" providerId="AD" clId="Web-{3D6B481C-B2F3-8C35-83B9-69CEAEA65BAE}" dt="2020-06-17T12:31:05.010" v="231" actId="1076"/>
          <ac:spMkLst>
            <pc:docMk/>
            <pc:sldMk cId="1269142455" sldId="366"/>
            <ac:spMk id="9" creationId="{BA0C319E-2E7F-4E13-B5AE-0E3D9CAD61C4}"/>
          </ac:spMkLst>
        </pc:spChg>
      </pc:sldChg>
      <pc:sldChg chg="addSp delSp modSp ord">
        <pc:chgData name="内田 陽子" userId="S::yoko_uchida@jpfgojp.onmicrosoft.com::3ba88787-b8da-4fc8-a417-83f627a88c5e" providerId="AD" clId="Web-{3D6B481C-B2F3-8C35-83B9-69CEAEA65BAE}" dt="2020-06-17T12:51:43.566" v="609" actId="20577"/>
        <pc:sldMkLst>
          <pc:docMk/>
          <pc:sldMk cId="465409923" sldId="375"/>
        </pc:sldMkLst>
        <pc:spChg chg="mod">
          <ac:chgData name="内田 陽子" userId="S::yoko_uchida@jpfgojp.onmicrosoft.com::3ba88787-b8da-4fc8-a417-83f627a88c5e" providerId="AD" clId="Web-{3D6B481C-B2F3-8C35-83B9-69CEAEA65BAE}" dt="2020-06-17T12:51:43.566" v="609" actId="20577"/>
          <ac:spMkLst>
            <pc:docMk/>
            <pc:sldMk cId="465409923" sldId="37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D6B481C-B2F3-8C35-83B9-69CEAEA65BAE}" dt="2020-06-17T12:51:36.082" v="607" actId="1076"/>
          <ac:spMkLst>
            <pc:docMk/>
            <pc:sldMk cId="465409923" sldId="375"/>
            <ac:spMk id="16" creationId="{A9654102-D980-4A60-89D9-3C6134686C14}"/>
          </ac:spMkLst>
        </pc:spChg>
        <pc:picChg chg="del">
          <ac:chgData name="内田 陽子" userId="S::yoko_uchida@jpfgojp.onmicrosoft.com::3ba88787-b8da-4fc8-a417-83f627a88c5e" providerId="AD" clId="Web-{3D6B481C-B2F3-8C35-83B9-69CEAEA65BAE}" dt="2020-06-17T12:49:48.238" v="573"/>
          <ac:picMkLst>
            <pc:docMk/>
            <pc:sldMk cId="465409923" sldId="375"/>
            <ac:picMk id="2" creationId="{F13AD7DC-956F-4670-BC00-539D3083E3C0}"/>
          </ac:picMkLst>
        </pc:picChg>
        <pc:picChg chg="add mod">
          <ac:chgData name="内田 陽子" userId="S::yoko_uchida@jpfgojp.onmicrosoft.com::3ba88787-b8da-4fc8-a417-83f627a88c5e" providerId="AD" clId="Web-{3D6B481C-B2F3-8C35-83B9-69CEAEA65BAE}" dt="2020-06-17T12:50:16.395" v="579" actId="1076"/>
          <ac:picMkLst>
            <pc:docMk/>
            <pc:sldMk cId="465409923" sldId="375"/>
            <ac:picMk id="3" creationId="{3E951C2D-C94D-4F9E-940D-20F18F42FEBC}"/>
          </ac:picMkLst>
        </pc:picChg>
      </pc:sldChg>
      <pc:sldChg chg="addSp delSp modSp add ord replId">
        <pc:chgData name="内田 陽子" userId="S::yoko_uchida@jpfgojp.onmicrosoft.com::3ba88787-b8da-4fc8-a417-83f627a88c5e" providerId="AD" clId="Web-{3D6B481C-B2F3-8C35-83B9-69CEAEA65BAE}" dt="2020-06-17T12:39:27.601" v="414" actId="1076"/>
        <pc:sldMkLst>
          <pc:docMk/>
          <pc:sldMk cId="2325278938" sldId="417"/>
        </pc:sldMkLst>
        <pc:spChg chg="mod">
          <ac:chgData name="内田 陽子" userId="S::yoko_uchida@jpfgojp.onmicrosoft.com::3ba88787-b8da-4fc8-a417-83f627a88c5e" providerId="AD" clId="Web-{3D6B481C-B2F3-8C35-83B9-69CEAEA65BAE}" dt="2020-06-17T12:37:18.211" v="295" actId="20577"/>
          <ac:spMkLst>
            <pc:docMk/>
            <pc:sldMk cId="2325278938" sldId="41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D6B481C-B2F3-8C35-83B9-69CEAEA65BAE}" dt="2020-06-17T12:34:30.962" v="259" actId="20577"/>
          <ac:spMkLst>
            <pc:docMk/>
            <pc:sldMk cId="2325278938" sldId="41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D6B481C-B2F3-8C35-83B9-69CEAEA65BAE}" dt="2020-06-17T12:39:27.601" v="414" actId="1076"/>
          <ac:spMkLst>
            <pc:docMk/>
            <pc:sldMk cId="2325278938" sldId="41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D6B481C-B2F3-8C35-83B9-69CEAEA65BAE}" dt="2020-06-17T12:37:03.711" v="280" actId="1076"/>
          <ac:spMkLst>
            <pc:docMk/>
            <pc:sldMk cId="2325278938" sldId="41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3D6B481C-B2F3-8C35-83B9-69CEAEA65BAE}" dt="2020-06-17T12:37:35.961" v="321" actId="20577"/>
          <ac:spMkLst>
            <pc:docMk/>
            <pc:sldMk cId="2325278938" sldId="41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D6B481C-B2F3-8C35-83B9-69CEAEA65BAE}" dt="2020-06-17T12:38:00.055" v="334" actId="20577"/>
          <ac:spMkLst>
            <pc:docMk/>
            <pc:sldMk cId="2325278938" sldId="41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D6B481C-B2F3-8C35-83B9-69CEAEA65BAE}" dt="2020-06-17T12:37:26.727" v="303" actId="20577"/>
          <ac:spMkLst>
            <pc:docMk/>
            <pc:sldMk cId="2325278938" sldId="417"/>
            <ac:spMk id="11" creationId="{9557DDCB-0AF4-4AFF-A705-E5DBBE957561}"/>
          </ac:spMkLst>
        </pc:spChg>
        <pc:picChg chg="add mod ord">
          <ac:chgData name="内田 陽子" userId="S::yoko_uchida@jpfgojp.onmicrosoft.com::3ba88787-b8da-4fc8-a417-83f627a88c5e" providerId="AD" clId="Web-{3D6B481C-B2F3-8C35-83B9-69CEAEA65BAE}" dt="2020-06-17T12:33:13.259" v="237"/>
          <ac:picMkLst>
            <pc:docMk/>
            <pc:sldMk cId="2325278938" sldId="417"/>
            <ac:picMk id="5" creationId="{B6D1569F-9558-45D5-9274-DA7AACC59DFA}"/>
          </ac:picMkLst>
        </pc:picChg>
        <pc:picChg chg="del">
          <ac:chgData name="内田 陽子" userId="S::yoko_uchida@jpfgojp.onmicrosoft.com::3ba88787-b8da-4fc8-a417-83f627a88c5e" providerId="AD" clId="Web-{3D6B481C-B2F3-8C35-83B9-69CEAEA65BAE}" dt="2020-06-17T12:33:15.947" v="238"/>
          <ac:picMkLst>
            <pc:docMk/>
            <pc:sldMk cId="2325278938" sldId="417"/>
            <ac:picMk id="6" creationId="{568481D1-FE6C-49C7-A1F6-849BB8D07B29}"/>
          </ac:picMkLst>
        </pc:picChg>
      </pc:sldChg>
      <pc:sldChg chg="addSp delSp modSp add replId">
        <pc:chgData name="内田 陽子" userId="S::yoko_uchida@jpfgojp.onmicrosoft.com::3ba88787-b8da-4fc8-a417-83f627a88c5e" providerId="AD" clId="Web-{3D6B481C-B2F3-8C35-83B9-69CEAEA65BAE}" dt="2020-06-17T12:44:30.539" v="558" actId="1076"/>
        <pc:sldMkLst>
          <pc:docMk/>
          <pc:sldMk cId="977269450" sldId="418"/>
        </pc:sldMkLst>
        <pc:spChg chg="mod">
          <ac:chgData name="内田 陽子" userId="S::yoko_uchida@jpfgojp.onmicrosoft.com::3ba88787-b8da-4fc8-a417-83f627a88c5e" providerId="AD" clId="Web-{3D6B481C-B2F3-8C35-83B9-69CEAEA65BAE}" dt="2020-06-17T12:44:04.428" v="539" actId="20577"/>
          <ac:spMkLst>
            <pc:docMk/>
            <pc:sldMk cId="977269450" sldId="41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D6B481C-B2F3-8C35-83B9-69CEAEA65BAE}" dt="2020-06-17T12:42:28.819" v="488" actId="20577"/>
          <ac:spMkLst>
            <pc:docMk/>
            <pc:sldMk cId="977269450" sldId="41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D6B481C-B2F3-8C35-83B9-69CEAEA65BAE}" dt="2020-06-17T12:41:45.710" v="476" actId="20577"/>
          <ac:spMkLst>
            <pc:docMk/>
            <pc:sldMk cId="977269450" sldId="41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D6B481C-B2F3-8C35-83B9-69CEAEA65BAE}" dt="2020-06-17T12:44:30.539" v="558" actId="1076"/>
          <ac:spMkLst>
            <pc:docMk/>
            <pc:sldMk cId="977269450" sldId="41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3D6B481C-B2F3-8C35-83B9-69CEAEA65BAE}" dt="2020-06-17T12:43:30.756" v="496" actId="1076"/>
          <ac:spMkLst>
            <pc:docMk/>
            <pc:sldMk cId="977269450" sldId="41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D6B481C-B2F3-8C35-83B9-69CEAEA65BAE}" dt="2020-06-17T12:44:17.584" v="554" actId="20577"/>
          <ac:spMkLst>
            <pc:docMk/>
            <pc:sldMk cId="977269450" sldId="41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D6B481C-B2F3-8C35-83B9-69CEAEA65BAE}" dt="2020-06-17T12:43:30.772" v="497" actId="1076"/>
          <ac:spMkLst>
            <pc:docMk/>
            <pc:sldMk cId="977269450" sldId="418"/>
            <ac:spMk id="11" creationId="{9557DDCB-0AF4-4AFF-A705-E5DBBE957561}"/>
          </ac:spMkLst>
        </pc:spChg>
        <pc:picChg chg="del">
          <ac:chgData name="内田 陽子" userId="S::yoko_uchida@jpfgojp.onmicrosoft.com::3ba88787-b8da-4fc8-a417-83f627a88c5e" providerId="AD" clId="Web-{3D6B481C-B2F3-8C35-83B9-69CEAEA65BAE}" dt="2020-06-17T12:43:07.756" v="493"/>
          <ac:picMkLst>
            <pc:docMk/>
            <pc:sldMk cId="977269450" sldId="418"/>
            <ac:picMk id="5" creationId="{B6D1569F-9558-45D5-9274-DA7AACC59DFA}"/>
          </ac:picMkLst>
        </pc:picChg>
        <pc:picChg chg="add mod ord">
          <ac:chgData name="内田 陽子" userId="S::yoko_uchida@jpfgojp.onmicrosoft.com::3ba88787-b8da-4fc8-a417-83f627a88c5e" providerId="AD" clId="Web-{3D6B481C-B2F3-8C35-83B9-69CEAEA65BAE}" dt="2020-06-17T12:43:13.490" v="494" actId="14100"/>
          <ac:picMkLst>
            <pc:docMk/>
            <pc:sldMk cId="977269450" sldId="418"/>
            <ac:picMk id="6" creationId="{82D7E2EC-5586-4085-A0F2-70928F3904CA}"/>
          </ac:picMkLst>
        </pc:picChg>
      </pc:sldChg>
      <pc:sldChg chg="modSp add ord replId">
        <pc:chgData name="内田 陽子" userId="S::yoko_uchida@jpfgojp.onmicrosoft.com::3ba88787-b8da-4fc8-a417-83f627a88c5e" providerId="AD" clId="Web-{3D6B481C-B2F3-8C35-83B9-69CEAEA65BAE}" dt="2020-06-17T13:04:57.908" v="749" actId="1076"/>
        <pc:sldMkLst>
          <pc:docMk/>
          <pc:sldMk cId="219858601" sldId="419"/>
        </pc:sldMkLst>
        <pc:spChg chg="mod">
          <ac:chgData name="内田 陽子" userId="S::yoko_uchida@jpfgojp.onmicrosoft.com::3ba88787-b8da-4fc8-a417-83f627a88c5e" providerId="AD" clId="Web-{3D6B481C-B2F3-8C35-83B9-69CEAEA65BAE}" dt="2020-06-17T13:04:10.268" v="700" actId="20577"/>
          <ac:spMkLst>
            <pc:docMk/>
            <pc:sldMk cId="219858601" sldId="41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D6B481C-B2F3-8C35-83B9-69CEAEA65BAE}" dt="2020-06-17T12:59:07.658" v="631" actId="20577"/>
          <ac:spMkLst>
            <pc:docMk/>
            <pc:sldMk cId="219858601" sldId="41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D6B481C-B2F3-8C35-83B9-69CEAEA65BAE}" dt="2020-06-17T13:04:00.924" v="684" actId="20577"/>
          <ac:spMkLst>
            <pc:docMk/>
            <pc:sldMk cId="219858601" sldId="41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D6B481C-B2F3-8C35-83B9-69CEAEA65BAE}" dt="2020-06-17T13:04:57.908" v="749" actId="1076"/>
          <ac:spMkLst>
            <pc:docMk/>
            <pc:sldMk cId="219858601" sldId="41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3D6B481C-B2F3-8C35-83B9-69CEAEA65BAE}" dt="2020-06-17T13:04:32.158" v="726" actId="20577"/>
          <ac:spMkLst>
            <pc:docMk/>
            <pc:sldMk cId="219858601" sldId="41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D6B481C-B2F3-8C35-83B9-69CEAEA65BAE}" dt="2020-06-17T13:04:25.127" v="722" actId="20577"/>
          <ac:spMkLst>
            <pc:docMk/>
            <pc:sldMk cId="219858601" sldId="41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D6B481C-B2F3-8C35-83B9-69CEAEA65BAE}" dt="2020-06-17T13:04:47.002" v="748" actId="1076"/>
          <ac:spMkLst>
            <pc:docMk/>
            <pc:sldMk cId="219858601" sldId="419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3D6B481C-B2F3-8C35-83B9-69CEAEA65BAE}" dt="2020-06-17T13:47:55.846" v="780" actId="1076"/>
        <pc:sldMkLst>
          <pc:docMk/>
          <pc:sldMk cId="3361015407" sldId="420"/>
        </pc:sldMkLst>
        <pc:spChg chg="mod">
          <ac:chgData name="内田 陽子" userId="S::yoko_uchida@jpfgojp.onmicrosoft.com::3ba88787-b8da-4fc8-a417-83f627a88c5e" providerId="AD" clId="Web-{3D6B481C-B2F3-8C35-83B9-69CEAEA65BAE}" dt="2020-06-17T13:46:46.705" v="768" actId="20577"/>
          <ac:spMkLst>
            <pc:docMk/>
            <pc:sldMk cId="3361015407" sldId="42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D6B481C-B2F3-8C35-83B9-69CEAEA65BAE}" dt="2020-06-17T13:47:55.846" v="780" actId="1076"/>
          <ac:spMkLst>
            <pc:docMk/>
            <pc:sldMk cId="3361015407" sldId="42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D6B481C-B2F3-8C35-83B9-69CEAEA65BAE}" dt="2020-06-17T13:46:54.658" v="769" actId="1076"/>
          <ac:spMkLst>
            <pc:docMk/>
            <pc:sldMk cId="3361015407" sldId="420"/>
            <ac:spMk id="7" creationId="{1AF68CEC-B70C-4DFA-9973-E5B8A12ED17D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fld id="{12087B88-E345-40DC-A800-781538508255}" type="datetimeFigureOut">
              <a:rPr kumimoji="1" lang="ja-JP" altLang="en-US" smtClean="0"/>
              <a:pPr/>
              <a:t>2020/7/28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fld id="{574DCFFA-45B8-49D2-B7C0-2574AC84FFB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9313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1469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4175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752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1745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967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1869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7253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4936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7304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0485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2797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0283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1815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19634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48885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300901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381070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17795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8453779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343440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55133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582411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09067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444242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222632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272456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208794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93194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17053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18979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84873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66919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50705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21721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4006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17741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51776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91302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218878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343651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502776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606479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0877350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8388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50163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786730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7450483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99068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8413077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1913206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1423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104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3689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8774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855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49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131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499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2970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7000">
              <a:schemeClr val="bg1"/>
            </a:gs>
            <a:gs pos="28000">
              <a:schemeClr val="bg1"/>
            </a:gs>
            <a:gs pos="9000">
              <a:schemeClr val="accent1">
                <a:lumMod val="5000"/>
                <a:lumOff val="95000"/>
              </a:schemeClr>
            </a:gs>
            <a:gs pos="2000">
              <a:srgbClr val="83CCDD">
                <a:alpha val="95000"/>
              </a:srgb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037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4825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569A724-CB2E-4772-A152-24415101F15E}"/>
              </a:ext>
            </a:extLst>
          </p:cNvPr>
          <p:cNvSpPr/>
          <p:nvPr/>
        </p:nvSpPr>
        <p:spPr>
          <a:xfrm>
            <a:off x="2280355" y="1377245"/>
            <a:ext cx="4430889" cy="3654778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ja-JP" altLang="en-US" sz="4000" b="1">
              <a:solidFill>
                <a:srgbClr val="002060"/>
              </a:solidFill>
              <a:latin typeface="MS Gothic"/>
              <a:ea typeface="MS Gothic"/>
              <a:cs typeface="Calibri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0222A54-0EEB-4AA0-83C1-3E319CDEEA14}"/>
              </a:ext>
            </a:extLst>
          </p:cNvPr>
          <p:cNvSpPr txBox="1"/>
          <p:nvPr/>
        </p:nvSpPr>
        <p:spPr>
          <a:xfrm>
            <a:off x="2467732" y="1643682"/>
            <a:ext cx="4048065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altLang="ja-JP" sz="4000" b="1" dirty="0">
                <a:solidFill>
                  <a:srgbClr val="002060"/>
                </a:solidFill>
                <a:latin typeface="MS PGothic"/>
                <a:ea typeface="MS Gothic"/>
                <a:cs typeface="Calibri"/>
              </a:rPr>
              <a:t>Japanese Geography Quiz</a:t>
            </a:r>
            <a:endParaRPr lang="en-US" sz="4000">
              <a:latin typeface="MS PGothic"/>
              <a:ea typeface="+mn-lt"/>
              <a:cs typeface="+mn-lt"/>
            </a:endParaRPr>
          </a:p>
        </p:txBody>
      </p:sp>
      <p:pic>
        <p:nvPicPr>
          <p:cNvPr id="18" name="Picture 18" descr="A picture containing drawing, food, truck, sitting&#10;&#10;非常に高い精度で生成された説明">
            <a:extLst>
              <a:ext uri="{FF2B5EF4-FFF2-40B4-BE49-F238E27FC236}">
                <a16:creationId xmlns:a16="http://schemas.microsoft.com/office/drawing/2014/main" id="{8BE2189C-0559-420F-9C1E-F9E097867D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1533" y="116656"/>
            <a:ext cx="2743200" cy="787480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40500" y="3228078"/>
            <a:ext cx="5051724" cy="3788792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9820" y="4442104"/>
            <a:ext cx="3623842" cy="2415896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809" y="589216"/>
            <a:ext cx="2195772" cy="1646828"/>
          </a:xfrm>
          <a:prstGeom prst="rect">
            <a:avLst/>
          </a:prstGeom>
        </p:spPr>
      </p:pic>
      <p:pic>
        <p:nvPicPr>
          <p:cNvPr id="10" name="Picture 10" descr="A picture containing map, drawing&#10;&#10;非常に高い精度で生成された説明">
            <a:extLst>
              <a:ext uri="{FF2B5EF4-FFF2-40B4-BE49-F238E27FC236}">
                <a16:creationId xmlns:a16="http://schemas.microsoft.com/office/drawing/2014/main" id="{24D65E80-15BC-48C7-BF38-2F6831FE31D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17175" y="2889901"/>
            <a:ext cx="2336437" cy="2115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7455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22454" y="891267"/>
            <a:ext cx="7091508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+mn-ea"/>
                <a:ea typeface="+mn-ea"/>
                <a:cs typeface="+mj-lt"/>
              </a:rPr>
              <a:t>How many prefectures in total are there in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Japan?</a:t>
            </a:r>
            <a:endParaRPr lang="en-US" altLang="ja-JP" dirty="0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19464" y="2946953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45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</a:t>
            </a:r>
            <a:r>
              <a:rPr lang="ja-JP" dirty="0">
                <a:latin typeface="+mn-ea"/>
                <a:cs typeface="+mn-lt"/>
              </a:rPr>
              <a:t> </a:t>
            </a:r>
            <a:r>
              <a:rPr lang="en-US" altLang="ja-JP" dirty="0">
                <a:latin typeface="+mn-ea"/>
                <a:cs typeface="+mn-lt"/>
              </a:rPr>
              <a:t>46</a:t>
            </a:r>
            <a:endParaRPr 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③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47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④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48</a:t>
            </a:r>
            <a:endParaRPr lang="en-US" altLang="ja-JP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82985" y="425478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00399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22454" y="891267"/>
            <a:ext cx="7091508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How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many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prefectu</a:t>
            </a:r>
            <a:r>
              <a:rPr lang="ja-JP" sz="3600" dirty="0">
                <a:latin typeface="+mn-ea"/>
                <a:ea typeface="+mn-ea"/>
                <a:cs typeface="+mj-lt"/>
              </a:rPr>
              <a:t>res are there in Kyushu, not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including</a:t>
            </a:r>
            <a:r>
              <a:rPr lang="ja-JP" sz="3600" dirty="0">
                <a:latin typeface="+mn-ea"/>
                <a:ea typeface="+mn-ea"/>
                <a:cs typeface="+mj-lt"/>
              </a:rPr>
              <a:t> Okinawa?</a:t>
            </a:r>
            <a:endParaRPr lang="en-US" altLang="ja-JP" sz="36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7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</a:t>
            </a:r>
            <a:r>
              <a:rPr lang="ja-JP" dirty="0">
                <a:latin typeface="+mn-ea"/>
                <a:cs typeface="+mn-lt"/>
              </a:rPr>
              <a:t> </a:t>
            </a:r>
            <a:r>
              <a:rPr lang="en-US" altLang="ja-JP" dirty="0">
                <a:latin typeface="+mn-ea"/>
                <a:cs typeface="+mn-lt"/>
              </a:rPr>
              <a:t>8</a:t>
            </a:r>
            <a:endParaRPr 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③</a:t>
            </a:r>
            <a:r>
              <a:rPr lang="ja-JP" altLang="en-US" dirty="0">
                <a:latin typeface="+mn-ea"/>
                <a:cs typeface="+mn-lt"/>
              </a:rPr>
              <a:t> </a:t>
            </a:r>
            <a:r>
              <a:rPr lang="en-US" altLang="ja-JP" dirty="0">
                <a:latin typeface="+mn-ea"/>
                <a:cs typeface="+mn-lt"/>
              </a:rPr>
              <a:t>9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④</a:t>
            </a:r>
            <a:r>
              <a:rPr lang="ja-JP" altLang="en-US" dirty="0">
                <a:latin typeface="+mn-ea"/>
                <a:cs typeface="+mn-lt"/>
              </a:rPr>
              <a:t> </a:t>
            </a:r>
            <a:r>
              <a:rPr lang="en-US" altLang="ja-JP">
                <a:latin typeface="+mn-ea"/>
                <a:cs typeface="+mn-lt"/>
              </a:rPr>
              <a:t>10</a:t>
            </a:r>
            <a:endParaRPr lang="en-US" altLang="ja-JP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4695" y="300286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866535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>
            <a:extLst>
              <a:ext uri="{FF2B5EF4-FFF2-40B4-BE49-F238E27FC236}">
                <a16:creationId xmlns:a16="http://schemas.microsoft.com/office/drawing/2014/main" id="{FC3EFD14-5F0F-458F-ABA7-0E4DB0445A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984" y="3271291"/>
            <a:ext cx="2635770" cy="2014303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08612" y="843642"/>
            <a:ext cx="7526836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What is the region comprising the prefectures of Shizuoka, Aichi and Mie called?</a:t>
            </a:r>
            <a:endParaRPr lang="en-US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>
                <a:latin typeface="+mn-ea"/>
                <a:cs typeface="+mn-lt"/>
              </a:rPr>
              <a:t>Hokuriku</a:t>
            </a:r>
            <a:r>
              <a:rPr lang="ja-JP" altLang="en-US" dirty="0">
                <a:latin typeface="+mn-ea"/>
                <a:cs typeface="+mn-lt"/>
              </a:rPr>
              <a:t> 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 </a:t>
            </a:r>
            <a:r>
              <a:rPr lang="en-US" altLang="ja-JP">
                <a:latin typeface="+mn-ea"/>
                <a:cs typeface="+mn-lt"/>
              </a:rPr>
              <a:t>Kinki</a:t>
            </a:r>
            <a:r>
              <a:rPr lang="ja-JP" altLang="en-US" dirty="0">
                <a:latin typeface="+mn-ea"/>
                <a:cs typeface="+mn-lt"/>
              </a:rPr>
              <a:t> 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Toka</a:t>
            </a:r>
            <a:r>
              <a:rPr lang="en-US" altLang="ja-JP">
                <a:latin typeface="+mn-ea"/>
                <a:cs typeface="+mn-lt"/>
              </a:rPr>
              <a:t>i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</a:t>
            </a:r>
            <a:r>
              <a:rPr lang="en-US" altLang="ja-JP">
                <a:latin typeface="+mn-ea"/>
                <a:cs typeface="+mn-lt"/>
              </a:rPr>
              <a:t>Kanto</a:t>
            </a:r>
            <a:r>
              <a:rPr lang="ja-JP" altLang="en-US" dirty="0">
                <a:latin typeface="+mn-ea"/>
                <a:cs typeface="+mn-lt"/>
              </a:rPr>
              <a:t> </a:t>
            </a:r>
            <a:endParaRPr lang="ja-JP" altLang="en-US" sz="320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77996" y="430315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92691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>
            <a:extLst>
              <a:ext uri="{FF2B5EF4-FFF2-40B4-BE49-F238E27FC236}">
                <a16:creationId xmlns:a16="http://schemas.microsoft.com/office/drawing/2014/main" id="{5351D6A3-5E43-4686-8F35-DA8B64C2BB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747" y="3276054"/>
            <a:ext cx="2626245" cy="2004778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72815" y="891267"/>
            <a:ext cx="8199868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>
                <a:latin typeface="+mn-ea"/>
                <a:ea typeface="+mn-ea"/>
                <a:cs typeface="+mj-lt"/>
              </a:rPr>
              <a:t>W</a:t>
            </a:r>
            <a:r>
              <a:rPr lang="ja-JP" sz="3200">
                <a:latin typeface="+mn-ea"/>
                <a:ea typeface="+mn-ea"/>
                <a:cs typeface="+mj-lt"/>
              </a:rPr>
              <a:t>hat is the region encompassing of the prefectures of Y</a:t>
            </a:r>
            <a:r>
              <a:rPr lang="en-US" altLang="ja-JP" sz="3200">
                <a:latin typeface="+mn-ea"/>
                <a:ea typeface="+mn-ea"/>
                <a:cs typeface="+mj-lt"/>
              </a:rPr>
              <a:t>am</a:t>
            </a:r>
            <a:r>
              <a:rPr lang="ja-JP" sz="3200">
                <a:latin typeface="+mn-ea"/>
                <a:ea typeface="+mn-ea"/>
                <a:cs typeface="+mj-lt"/>
              </a:rPr>
              <a:t>anashi, Nagano and Niigata called?</a:t>
            </a:r>
            <a:endParaRPr lang="en-US" sz="32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>
                <a:latin typeface="+mn-ea"/>
                <a:cs typeface="+mn-lt"/>
              </a:rPr>
              <a:t>Hokuriku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 </a:t>
            </a:r>
            <a:r>
              <a:rPr lang="en-US" altLang="ja-JP">
                <a:latin typeface="+mn-ea"/>
                <a:cs typeface="+mn-lt"/>
              </a:rPr>
              <a:t>Kitakan</a:t>
            </a:r>
            <a:r>
              <a:rPr lang="ja-JP">
                <a:latin typeface="+mn-ea"/>
                <a:cs typeface="+mn-lt"/>
              </a:rPr>
              <a:t>to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>
                <a:latin typeface="+mn-ea"/>
                <a:cs typeface="+mn-lt"/>
              </a:rPr>
              <a:t>Tokaido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Koshinetsu </a:t>
            </a:r>
            <a:endParaRPr lang="ja-JP" sz="3200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90156" y="492874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72275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>
            <a:extLst>
              <a:ext uri="{FF2B5EF4-FFF2-40B4-BE49-F238E27FC236}">
                <a16:creationId xmlns:a16="http://schemas.microsoft.com/office/drawing/2014/main" id="{C17FBE3C-CFF9-4A80-AB69-E6825EE044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222" y="3271291"/>
            <a:ext cx="2670279" cy="2014303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352628" y="891267"/>
            <a:ext cx="8443059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hat is the region comprising the prefectures of Shimane and Tottori called?</a:t>
            </a:r>
            <a:endParaRPr lang="en-US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San-in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San-ura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San-go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San-oku</a:t>
            </a:r>
            <a:endParaRPr lang="ja-JP" altLang="en-US" sz="320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77996" y="300434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34055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364787" y="891267"/>
            <a:ext cx="8418357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hat prefecture has the largest population in </a:t>
            </a:r>
            <a:r>
              <a:rPr lang="en-US" altLang="ja-JP" sz="3600">
                <a:latin typeface="+mn-ea"/>
                <a:ea typeface="+mn-ea"/>
                <a:cs typeface="+mj-lt"/>
              </a:rPr>
              <a:t>Japan?</a:t>
            </a:r>
            <a:endParaRPr lang="en-US" altLang="ja-JP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>
                <a:latin typeface="+mn-ea"/>
                <a:cs typeface="+mn-lt"/>
              </a:rPr>
              <a:t>Osaka</a:t>
            </a:r>
            <a:r>
              <a:rPr lang="ja-JP" altLang="en-US" dirty="0">
                <a:latin typeface="+mn-ea"/>
                <a:cs typeface="+mn-lt"/>
              </a:rPr>
              <a:t> 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 </a:t>
            </a:r>
            <a:r>
              <a:rPr lang="en-US" altLang="ja-JP">
                <a:latin typeface="+mn-ea"/>
                <a:cs typeface="+mn-lt"/>
              </a:rPr>
              <a:t>Tokyo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>
                <a:latin typeface="+mn-ea"/>
                <a:cs typeface="+mn-lt"/>
              </a:rPr>
              <a:t>Hyogo</a:t>
            </a:r>
            <a:r>
              <a:rPr lang="ja-JP" altLang="en-US" dirty="0">
                <a:latin typeface="+mn-ea"/>
                <a:cs typeface="+mn-lt"/>
              </a:rPr>
              <a:t> 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 Kanaga</a:t>
            </a:r>
            <a:r>
              <a:rPr lang="en-US" altLang="ja-JP">
                <a:latin typeface="+mn-ea"/>
                <a:cs typeface="+mn-lt"/>
              </a:rPr>
              <a:t>wa</a:t>
            </a:r>
            <a:r>
              <a:rPr lang="ja-JP" altLang="en-US" dirty="0">
                <a:latin typeface="+mn-ea"/>
                <a:cs typeface="+mn-lt"/>
              </a:rPr>
              <a:t> </a:t>
            </a:r>
            <a:endParaRPr lang="en-US" altLang="ja-JP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3008" y="365080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97403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86383" y="891267"/>
            <a:ext cx="8171097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+mn-ea"/>
                <a:ea typeface="+mn-ea"/>
                <a:cs typeface="+mj-lt"/>
              </a:rPr>
              <a:t>What is the smallest prefecture in Japan?</a:t>
            </a:r>
            <a:endParaRPr lang="en-US" altLang="ja-JP" sz="36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Okinawa 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 </a:t>
            </a:r>
            <a:r>
              <a:rPr lang="en-US" altLang="ja-JP">
                <a:latin typeface="+mn-ea"/>
                <a:cs typeface="+mn-lt"/>
              </a:rPr>
              <a:t>Osaka</a:t>
            </a:r>
            <a:r>
              <a:rPr lang="ja-JP" altLang="en-US" dirty="0">
                <a:latin typeface="+mn-ea"/>
                <a:cs typeface="+mn-lt"/>
              </a:rPr>
              <a:t> 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Kagawa 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 </a:t>
            </a:r>
            <a:r>
              <a:rPr lang="en-US" altLang="ja-JP">
                <a:latin typeface="+mn-ea"/>
                <a:cs typeface="+mn-lt"/>
              </a:rPr>
              <a:t>Tokyo</a:t>
            </a:r>
            <a:r>
              <a:rPr lang="ja-JP" altLang="en-US" dirty="0">
                <a:latin typeface="+mn-ea"/>
                <a:cs typeface="+mn-lt"/>
              </a:rPr>
              <a:t/>
            </a:r>
            <a:br>
              <a:rPr lang="ja-JP" altLang="en-US" dirty="0">
                <a:latin typeface="+mn-ea"/>
                <a:cs typeface="+mn-lt"/>
              </a:rPr>
            </a:br>
            <a:endParaRPr lang="ja-JP" altLang="en-US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8024" y="428954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23686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10693" y="805542"/>
            <a:ext cx="8099212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In what prefecture is Yokohama located?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Shizuoka 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 </a:t>
            </a:r>
            <a:r>
              <a:rPr lang="en-US" altLang="ja-JP">
                <a:latin typeface="+mn-ea"/>
                <a:cs typeface="+mn-lt"/>
              </a:rPr>
              <a:t>Tokyo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Chiba </a:t>
            </a:r>
            <a:r>
              <a:rPr lang="ja-JP" altLang="en-US" dirty="0">
                <a:latin typeface="+mn-ea"/>
                <a:cs typeface="+mn-lt"/>
              </a:rPr>
              <a:t>   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 Kanag</a:t>
            </a:r>
            <a:r>
              <a:rPr lang="en-US" altLang="ja-JP">
                <a:latin typeface="+mn-ea"/>
                <a:cs typeface="+mn-lt"/>
              </a:rPr>
              <a:t>awa</a:t>
            </a: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0516" y="496277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41989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99809" y="910317"/>
            <a:ext cx="7346737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In what prefecture is Kobe located?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>
                <a:latin typeface="+mn-ea"/>
                <a:cs typeface="+mn-lt"/>
              </a:rPr>
              <a:t>Osaka</a:t>
            </a:r>
            <a:r>
              <a:rPr lang="ja-JP" altLang="en-US" dirty="0">
                <a:latin typeface="+mn-ea"/>
                <a:cs typeface="+mn-lt"/>
              </a:rPr>
              <a:t> 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Hyog</a:t>
            </a:r>
            <a:r>
              <a:rPr lang="en-US" altLang="ja-JP">
                <a:latin typeface="+mn-ea"/>
                <a:cs typeface="+mn-lt"/>
              </a:rPr>
              <a:t>o</a:t>
            </a:r>
            <a:r>
              <a:rPr lang="ja-JP" altLang="en-US" dirty="0">
                <a:latin typeface="+mn-ea"/>
                <a:cs typeface="+mn-lt"/>
              </a:rPr>
              <a:t> 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Kyoto</a:t>
            </a:r>
            <a:r>
              <a:rPr lang="ja-JP" altLang="en-US" dirty="0">
                <a:latin typeface="+mn-ea"/>
                <a:cs typeface="+mn-lt"/>
              </a:rPr>
              <a:t> 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</a:t>
            </a:r>
            <a:r>
              <a:rPr lang="en-US" altLang="ja-JP">
                <a:latin typeface="+mn-ea"/>
                <a:cs typeface="+mn-lt"/>
              </a:rPr>
              <a:t>Nar</a:t>
            </a:r>
            <a:r>
              <a:rPr lang="ja-JP">
                <a:latin typeface="+mn-ea"/>
                <a:cs typeface="+mn-lt"/>
              </a:rPr>
              <a:t>a</a:t>
            </a:r>
            <a:r>
              <a:rPr lang="ja-JP" altLang="en-US" dirty="0">
                <a:latin typeface="+mn-ea"/>
                <a:cs typeface="+mn-lt"/>
              </a:rPr>
              <a:t> </a:t>
            </a:r>
            <a:endParaRPr lang="en-US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96197" y="366362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56468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>
            <a:extLst>
              <a:ext uri="{FF2B5EF4-FFF2-40B4-BE49-F238E27FC236}">
                <a16:creationId xmlns:a16="http://schemas.microsoft.com/office/drawing/2014/main" id="{568481D1-FE6C-49C7-A1F6-849BB8D07B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713" y="3276054"/>
            <a:ext cx="2657787" cy="2004778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71798" y="760638"/>
            <a:ext cx="7999843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n-ea"/>
                <a:ea typeface="+mn-ea"/>
                <a:cs typeface="+mj-lt"/>
              </a:rPr>
              <a:t>What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prefecture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does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the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O</a:t>
            </a:r>
            <a:r>
              <a:rPr lang="ja-JP" sz="3200" dirty="0">
                <a:latin typeface="+mn-ea"/>
                <a:ea typeface="+mn-ea"/>
                <a:cs typeface="+mj-lt"/>
              </a:rPr>
              <a:t>gasawara Islands, which are located in the southernmost part of Japan, belong to?</a:t>
            </a:r>
            <a:endParaRPr lang="en-US" altLang="ja-JP" sz="4000" dirty="0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>
                <a:latin typeface="+mn-ea"/>
                <a:cs typeface="+mn-lt"/>
              </a:rPr>
              <a:t>Tok</a:t>
            </a:r>
            <a:r>
              <a:rPr lang="ja-JP">
                <a:latin typeface="+mn-ea"/>
                <a:cs typeface="+mn-lt"/>
              </a:rPr>
              <a:t>yo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Shizuoka 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Kagoshima 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Okina</a:t>
            </a:r>
            <a:r>
              <a:rPr lang="en-US" altLang="ja-JP">
                <a:latin typeface="+mn-ea"/>
                <a:cs typeface="+mn-lt"/>
              </a:rPr>
              <a:t>wa</a:t>
            </a:r>
            <a:r>
              <a:rPr lang="ja-JP" dirty="0">
                <a:latin typeface="+mn-ea"/>
                <a:cs typeface="+mn-lt"/>
              </a:rPr>
              <a:t/>
            </a:r>
            <a:br>
              <a:rPr lang="ja-JP" dirty="0">
                <a:latin typeface="+mn-ea"/>
                <a:cs typeface="+mn-lt"/>
              </a:rPr>
            </a:br>
            <a:endParaRPr lang="ja-JP" sz="320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65173" y="301617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9439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258516" y="891267"/>
            <a:ext cx="6626883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hat prefecture is located in the northernmost part in </a:t>
            </a:r>
            <a:r>
              <a:rPr lang="en-US" altLang="ja-JP" sz="3600">
                <a:latin typeface="+mn-ea"/>
                <a:ea typeface="+mn-ea"/>
                <a:cs typeface="+mj-lt"/>
              </a:rPr>
              <a:t>Japan?</a:t>
            </a:r>
            <a:endParaRPr lang="en-US" altLang="ja-JP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ＭＳ Ｐゴシック 本文"/>
                <a:ea typeface="ＭＳ Ｐゴシック"/>
                <a:cs typeface="+mn-lt"/>
              </a:rPr>
              <a:t>① H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okkaido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Aomori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Ak</a:t>
            </a:r>
            <a:r>
              <a:rPr lang="en-US" altLang="en-US" dirty="0" err="1">
                <a:latin typeface="MS PGothic"/>
                <a:ea typeface="MS PGothic"/>
                <a:cs typeface="+mn-lt"/>
              </a:rPr>
              <a:t>ita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 Ishika</a:t>
            </a:r>
            <a:r>
              <a:rPr lang="ja-JP" altLang="en-US" dirty="0">
                <a:latin typeface="ＭＳ Ｐゴシック 本文"/>
                <a:ea typeface="ＭＳ Ｐゴシック"/>
                <a:cs typeface="+mn-lt"/>
              </a:rPr>
              <a:t>wa</a:t>
            </a:r>
            <a:endParaRPr lang="ja-JP" altLang="en-US" dirty="0">
              <a:latin typeface="ＭＳ Ｐゴシック 本文"/>
              <a:ea typeface="ＭＳ Ｐゴシック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3008" y="297790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39041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49828" y="629797"/>
            <a:ext cx="7215343" cy="2226689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n-ea"/>
                <a:ea typeface="+mn-ea"/>
                <a:cs typeface="+mj-lt"/>
              </a:rPr>
              <a:t>W</a:t>
            </a:r>
            <a:r>
              <a:rPr lang="ja-JP" sz="3200" dirty="0">
                <a:latin typeface="+mn-ea"/>
                <a:ea typeface="+mn-ea"/>
                <a:cs typeface="+mj-lt"/>
              </a:rPr>
              <a:t>hich is the </a:t>
            </a:r>
            <a:r>
              <a:rPr lang="ja-JP" sz="3200" dirty="0" err="1">
                <a:latin typeface="+mn-ea"/>
                <a:ea typeface="+mn-ea"/>
                <a:cs typeface="+mj-lt"/>
              </a:rPr>
              <a:t>c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orrect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order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of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Tok</a:t>
            </a:r>
            <a:r>
              <a:rPr lang="ja-JP" sz="3200" dirty="0">
                <a:latin typeface="+mn-ea"/>
                <a:ea typeface="+mn-ea"/>
                <a:cs typeface="+mj-lt"/>
              </a:rPr>
              <a:t>yo, Osaka, Nagoya and Kyoto when ordered from west to east?</a:t>
            </a:r>
            <a:endParaRPr lang="en-US" altLang="ja-JP" sz="32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341603" y="2983913"/>
            <a:ext cx="7211209" cy="2627497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Osaka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-</a:t>
            </a:r>
            <a:r>
              <a:rPr lang="ja-JP" dirty="0">
                <a:latin typeface="+mn-ea"/>
                <a:cs typeface="+mn-lt"/>
              </a:rPr>
              <a:t> Kyoto </a:t>
            </a:r>
            <a:r>
              <a:rPr lang="en-US" altLang="ja-JP" dirty="0">
                <a:latin typeface="+mn-ea"/>
                <a:cs typeface="+mn-lt"/>
              </a:rPr>
              <a:t>-</a:t>
            </a:r>
            <a:r>
              <a:rPr lang="ja-JP" dirty="0">
                <a:latin typeface="+mn-ea"/>
                <a:cs typeface="+mn-lt"/>
              </a:rPr>
              <a:t> Nagoya </a:t>
            </a:r>
            <a:r>
              <a:rPr lang="en-US" altLang="ja-JP" dirty="0">
                <a:latin typeface="+mn-ea"/>
                <a:cs typeface="+mn-lt"/>
              </a:rPr>
              <a:t>-</a:t>
            </a:r>
            <a:r>
              <a:rPr lang="ja-JP" dirty="0">
                <a:latin typeface="+mn-ea"/>
                <a:cs typeface="+mn-lt"/>
              </a:rPr>
              <a:t> Tokyo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 </a:t>
            </a:r>
            <a:r>
              <a:rPr lang="ja-JP" dirty="0">
                <a:latin typeface="+mn-ea"/>
                <a:cs typeface="+mn-lt"/>
              </a:rPr>
              <a:t>Kyoto </a:t>
            </a:r>
            <a:r>
              <a:rPr lang="en-US" altLang="ja-JP" dirty="0">
                <a:latin typeface="+mn-ea"/>
                <a:cs typeface="+mn-lt"/>
              </a:rPr>
              <a:t>-</a:t>
            </a:r>
            <a:r>
              <a:rPr lang="ja-JP" dirty="0">
                <a:latin typeface="+mn-ea"/>
                <a:cs typeface="+mn-lt"/>
              </a:rPr>
              <a:t> Osaka </a:t>
            </a:r>
            <a:r>
              <a:rPr lang="en-US" altLang="ja-JP" dirty="0">
                <a:latin typeface="+mn-ea"/>
                <a:cs typeface="+mn-lt"/>
              </a:rPr>
              <a:t>-</a:t>
            </a:r>
            <a:r>
              <a:rPr lang="ja-JP" dirty="0">
                <a:latin typeface="+mn-ea"/>
                <a:cs typeface="+mn-lt"/>
              </a:rPr>
              <a:t> Nagoya </a:t>
            </a:r>
            <a:r>
              <a:rPr lang="en-US" altLang="ja-JP" dirty="0">
                <a:latin typeface="+mn-ea"/>
                <a:cs typeface="+mn-lt"/>
              </a:rPr>
              <a:t>-</a:t>
            </a:r>
            <a:r>
              <a:rPr lang="ja-JP" dirty="0">
                <a:latin typeface="+mn-ea"/>
                <a:cs typeface="+mn-lt"/>
              </a:rPr>
              <a:t> Tokyo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 </a:t>
            </a:r>
            <a:r>
              <a:rPr lang="en-US" altLang="ja-JP" dirty="0">
                <a:latin typeface="+mn-ea"/>
                <a:cs typeface="+mn-lt"/>
              </a:rPr>
              <a:t>Osaka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-</a:t>
            </a:r>
            <a:r>
              <a:rPr lang="ja-JP" dirty="0">
                <a:latin typeface="+mn-ea"/>
                <a:cs typeface="+mn-lt"/>
              </a:rPr>
              <a:t> Nagoya </a:t>
            </a:r>
            <a:r>
              <a:rPr lang="en-US" altLang="ja-JP" dirty="0">
                <a:latin typeface="+mn-ea"/>
                <a:cs typeface="+mn-lt"/>
              </a:rPr>
              <a:t>-</a:t>
            </a:r>
            <a:r>
              <a:rPr lang="ja-JP" dirty="0">
                <a:latin typeface="+mn-ea"/>
                <a:cs typeface="+mn-lt"/>
              </a:rPr>
              <a:t> Kyoto </a:t>
            </a:r>
            <a:r>
              <a:rPr lang="en-US" altLang="ja-JP" dirty="0">
                <a:latin typeface="+mn-ea"/>
                <a:cs typeface="+mn-lt"/>
              </a:rPr>
              <a:t>-</a:t>
            </a:r>
            <a:r>
              <a:rPr lang="ja-JP" dirty="0">
                <a:latin typeface="+mn-ea"/>
                <a:cs typeface="+mn-lt"/>
              </a:rPr>
              <a:t> Tokyo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 </a:t>
            </a:r>
            <a:r>
              <a:rPr lang="ja-JP" dirty="0">
                <a:latin typeface="+mn-ea"/>
                <a:cs typeface="+mn-lt"/>
              </a:rPr>
              <a:t>Kyoto </a:t>
            </a:r>
            <a:r>
              <a:rPr lang="en-US" altLang="ja-JP" dirty="0">
                <a:latin typeface="+mn-ea"/>
                <a:cs typeface="+mn-lt"/>
              </a:rPr>
              <a:t>-</a:t>
            </a:r>
            <a:r>
              <a:rPr lang="ja-JP" dirty="0">
                <a:latin typeface="+mn-ea"/>
                <a:cs typeface="+mn-lt"/>
              </a:rPr>
              <a:t> Nagoya </a:t>
            </a:r>
            <a:r>
              <a:rPr lang="en-US" altLang="ja-JP" dirty="0">
                <a:latin typeface="+mn-ea"/>
                <a:cs typeface="+mn-lt"/>
              </a:rPr>
              <a:t>-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Osaka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ja-JP" dirty="0">
                <a:latin typeface="+mn-ea"/>
                <a:cs typeface="+mn-lt"/>
              </a:rPr>
              <a:t>-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Tokyo</a:t>
            </a:r>
            <a:r>
              <a:rPr lang="ja-JP" dirty="0">
                <a:latin typeface="+mn-ea"/>
                <a:cs typeface="+mn-lt"/>
              </a:rPr>
              <a:t/>
            </a:r>
            <a:br>
              <a:rPr lang="ja-JP" dirty="0">
                <a:latin typeface="+mn-ea"/>
                <a:cs typeface="+mn-lt"/>
              </a:rPr>
            </a:br>
            <a:endParaRPr lang="ja-JP" altLang="en-US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1323769" y="297808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69142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>
            <a:extLst>
              <a:ext uri="{FF2B5EF4-FFF2-40B4-BE49-F238E27FC236}">
                <a16:creationId xmlns:a16="http://schemas.microsoft.com/office/drawing/2014/main" id="{B6D1569F-9558-45D5-9274-DA7AACC59D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475" y="3279021"/>
            <a:ext cx="2660754" cy="1998844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87649" y="791333"/>
            <a:ext cx="7378235" cy="1815724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+mn-ea"/>
                <a:ea typeface="+mn-ea"/>
                <a:cs typeface="+mj-lt"/>
              </a:rPr>
              <a:t>What is the place in Miyagi Prefecture that is one of Japan's three scenic places and famous for its many small i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s</a:t>
            </a:r>
            <a:r>
              <a:rPr lang="ja-JP" sz="3200" dirty="0" err="1">
                <a:latin typeface="+mn-ea"/>
                <a:ea typeface="+mn-ea"/>
                <a:cs typeface="+mj-lt"/>
              </a:rPr>
              <a:t>l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a</a:t>
            </a:r>
            <a:r>
              <a:rPr lang="ja-JP" sz="3200" dirty="0">
                <a:latin typeface="+mn-ea"/>
                <a:ea typeface="+mn-ea"/>
                <a:cs typeface="+mj-lt"/>
              </a:rPr>
              <a:t>nds? </a:t>
            </a:r>
            <a:endParaRPr lang="en-US" dirty="0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Sakurajima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 </a:t>
            </a:r>
            <a:r>
              <a:rPr lang="en-US" altLang="ja-JP">
                <a:latin typeface="+mn-ea"/>
                <a:cs typeface="+mn-lt"/>
              </a:rPr>
              <a:t>Miyajima</a:t>
            </a:r>
            <a:endParaRPr 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>
                <a:latin typeface="+mn-ea"/>
                <a:cs typeface="+mn-lt"/>
              </a:rPr>
              <a:t>Matsushima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</a:t>
            </a:r>
            <a:r>
              <a:rPr lang="en-US" altLang="ja-JP">
                <a:latin typeface="+mn-ea"/>
                <a:cs typeface="+mn-lt"/>
              </a:rPr>
              <a:t>Ishigaki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Island</a:t>
            </a:r>
            <a:r>
              <a:rPr lang="ja-JP" dirty="0">
                <a:latin typeface="+mn-ea"/>
                <a:cs typeface="+mn-lt"/>
              </a:rPr>
              <a:t>    </a:t>
            </a:r>
            <a:r>
              <a:rPr lang="ja-JP" altLang="en-US" dirty="0">
                <a:latin typeface="+mn-ea"/>
                <a:cs typeface="+mn-lt"/>
              </a:rPr>
              <a:t>  </a:t>
            </a:r>
            <a:r>
              <a:rPr lang="ja-JP" dirty="0">
                <a:latin typeface="+mn-ea"/>
                <a:cs typeface="+mn-lt"/>
              </a:rPr>
              <a:t/>
            </a:r>
            <a:br>
              <a:rPr lang="ja-JP" dirty="0">
                <a:latin typeface="+mn-ea"/>
                <a:cs typeface="+mn-lt"/>
              </a:rPr>
            </a:br>
            <a:endParaRPr lang="ja-JP" sz="320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77333" y="432714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25278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>
            <a:extLst>
              <a:ext uri="{FF2B5EF4-FFF2-40B4-BE49-F238E27FC236}">
                <a16:creationId xmlns:a16="http://schemas.microsoft.com/office/drawing/2014/main" id="{82D7E2EC-5586-4085-A0F2-70928F3904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713" y="3280816"/>
            <a:ext cx="2682770" cy="1970269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16274" y="791333"/>
            <a:ext cx="7300458" cy="1815724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+mn-ea"/>
                <a:ea typeface="+mn-ea"/>
                <a:cs typeface="+mj-lt"/>
              </a:rPr>
              <a:t>What is the island that is one of Japan's three scenic places and has a shrine designated as a World Heritage site?</a:t>
            </a:r>
            <a:endParaRPr lang="en-US" altLang="ja-JP" sz="32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>
                <a:latin typeface="+mn-ea"/>
                <a:cs typeface="+mn-lt"/>
              </a:rPr>
              <a:t>Miyajima</a:t>
            </a:r>
            <a:endParaRPr 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Matsushima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ja-JP">
                <a:latin typeface="+mn-ea"/>
                <a:cs typeface="+mn-lt"/>
              </a:rPr>
              <a:t>Yaku Island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Kume Isl</a:t>
            </a:r>
            <a:r>
              <a:rPr lang="en-US" altLang="ja-JP">
                <a:latin typeface="+mn-ea"/>
                <a:cs typeface="+mn-lt"/>
              </a:rPr>
              <a:t>and</a:t>
            </a:r>
            <a:r>
              <a:rPr lang="ja-JP" dirty="0">
                <a:latin typeface="+mn-ea"/>
                <a:cs typeface="+mn-lt"/>
              </a:rPr>
              <a:t> </a:t>
            </a:r>
            <a:r>
              <a:rPr lang="ja-JP" altLang="en-US" dirty="0">
                <a:latin typeface="+mn-ea"/>
                <a:cs typeface="+mn-lt"/>
              </a:rPr>
              <a:t>  </a:t>
            </a:r>
            <a:r>
              <a:rPr lang="ja-JP" dirty="0">
                <a:latin typeface="+mn-ea"/>
                <a:cs typeface="+mn-lt"/>
              </a:rPr>
              <a:t/>
            </a:r>
            <a:br>
              <a:rPr lang="ja-JP" dirty="0">
                <a:latin typeface="+mn-ea"/>
                <a:cs typeface="+mn-lt"/>
              </a:rPr>
            </a:br>
            <a:endParaRPr lang="ja-JP" sz="320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65173" y="301650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977269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68758" y="891267"/>
            <a:ext cx="8205973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Which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of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these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i</a:t>
            </a:r>
            <a:r>
              <a:rPr lang="ja-JP" sz="3600" dirty="0">
                <a:latin typeface="+mn-ea"/>
                <a:ea typeface="+mn-ea"/>
                <a:cs typeface="+mj-lt"/>
              </a:rPr>
              <a:t>s </a:t>
            </a:r>
            <a:r>
              <a:rPr lang="ja-JP" sz="3600" u="sng" dirty="0">
                <a:latin typeface="+mn-ea"/>
                <a:ea typeface="+mn-ea"/>
                <a:cs typeface="+mj-lt"/>
              </a:rPr>
              <a:t>not</a:t>
            </a:r>
            <a:r>
              <a:rPr lang="ja-JP" sz="3600" dirty="0">
                <a:latin typeface="+mn-ea"/>
                <a:ea typeface="+mn-ea"/>
                <a:cs typeface="+mj-lt"/>
              </a:rPr>
              <a:t> included in Japan's three scenic places?</a:t>
            </a:r>
            <a:endParaRPr lang="en-US" altLang="ja-JP" dirty="0">
              <a:latin typeface="+mn-ea"/>
              <a:ea typeface="+mn-ea"/>
            </a:endParaRPr>
          </a:p>
        </p:txBody>
      </p:sp>
      <p:sp>
        <p:nvSpPr>
          <p:cNvPr id="14" name="コンテンツ プレースホルダー 2">
            <a:extLst>
              <a:ext uri="{FF2B5EF4-FFF2-40B4-BE49-F238E27FC236}">
                <a16:creationId xmlns:a16="http://schemas.microsoft.com/office/drawing/2014/main" id="{57E36748-D039-4432-9CB2-4B747CFF4925}"/>
              </a:ext>
            </a:extLst>
          </p:cNvPr>
          <p:cNvSpPr txBox="1">
            <a:spLocks/>
          </p:cNvSpPr>
          <p:nvPr/>
        </p:nvSpPr>
        <p:spPr>
          <a:xfrm>
            <a:off x="935903" y="2749665"/>
            <a:ext cx="7655106" cy="56494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dirty="0">
                <a:latin typeface="+mn-ea"/>
              </a:rPr>
              <a:t>   ①            ②            ③　　        ④</a:t>
            </a:r>
          </a:p>
        </p:txBody>
      </p:sp>
      <p:sp>
        <p:nvSpPr>
          <p:cNvPr id="16" name="楕円 4">
            <a:extLst>
              <a:ext uri="{FF2B5EF4-FFF2-40B4-BE49-F238E27FC236}">
                <a16:creationId xmlns:a16="http://schemas.microsoft.com/office/drawing/2014/main" id="{A9654102-D980-4A60-89D9-3C6134686C14}"/>
              </a:ext>
            </a:extLst>
          </p:cNvPr>
          <p:cNvSpPr/>
          <p:nvPr/>
        </p:nvSpPr>
        <p:spPr>
          <a:xfrm>
            <a:off x="6990472" y="277556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pic>
        <p:nvPicPr>
          <p:cNvPr id="3" name="Picture 4">
            <a:extLst>
              <a:ext uri="{FF2B5EF4-FFF2-40B4-BE49-F238E27FC236}">
                <a16:creationId xmlns:a16="http://schemas.microsoft.com/office/drawing/2014/main" id="{3E951C2D-C94D-4F9E-940D-20F18F42FE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467" y="3382036"/>
            <a:ext cx="7427627" cy="179281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7EBEA57-73BE-4789-B432-AD6732195C17}"/>
              </a:ext>
            </a:extLst>
          </p:cNvPr>
          <p:cNvSpPr txBox="1"/>
          <p:nvPr/>
        </p:nvSpPr>
        <p:spPr>
          <a:xfrm>
            <a:off x="2813645" y="5409657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444444"/>
                </a:solidFill>
                <a:latin typeface="+mn-ea"/>
              </a:rPr>
              <a:t>Matsushima</a:t>
            </a:r>
            <a:endParaRPr lang="en-US">
              <a:latin typeface="+mn-ea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8D00948-E6B5-403B-A2D7-535F927E369F}"/>
              </a:ext>
            </a:extLst>
          </p:cNvPr>
          <p:cNvSpPr txBox="1"/>
          <p:nvPr/>
        </p:nvSpPr>
        <p:spPr>
          <a:xfrm>
            <a:off x="4515757" y="5409657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444444"/>
                </a:solidFill>
                <a:latin typeface="+mn-ea"/>
              </a:rPr>
              <a:t>Amanohashidate</a:t>
            </a:r>
            <a:endParaRPr lang="en-US">
              <a:latin typeface="+mn-e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C363710-E8B5-4BE1-AFF6-75DCE671E9CA}"/>
              </a:ext>
            </a:extLst>
          </p:cNvPr>
          <p:cNvSpPr txBox="1"/>
          <p:nvPr/>
        </p:nvSpPr>
        <p:spPr>
          <a:xfrm>
            <a:off x="1054102" y="5409657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444444"/>
                </a:solidFill>
                <a:latin typeface="+mn-ea"/>
              </a:rPr>
              <a:t>Miyajima</a:t>
            </a:r>
            <a:endParaRPr lang="en-US">
              <a:latin typeface="+mn-ea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FFE6D89-6FCA-4BAF-AF1E-03360D3DADA2}"/>
              </a:ext>
            </a:extLst>
          </p:cNvPr>
          <p:cNvSpPr txBox="1"/>
          <p:nvPr/>
        </p:nvSpPr>
        <p:spPr>
          <a:xfrm>
            <a:off x="6452398" y="5409657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444444"/>
                </a:solidFill>
                <a:latin typeface="+mn-ea"/>
              </a:rPr>
              <a:t>Miho Pine Grove</a:t>
            </a:r>
            <a:endParaRPr 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65409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47831" y="891267"/>
            <a:ext cx="8234435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>
                <a:latin typeface="+mn-ea"/>
                <a:ea typeface="+mn-ea"/>
                <a:cs typeface="+mj-lt"/>
              </a:rPr>
              <a:t>Wha</a:t>
            </a:r>
            <a:r>
              <a:rPr lang="ja-JP" sz="3200">
                <a:latin typeface="+mn-ea"/>
                <a:ea typeface="+mn-ea"/>
                <a:cs typeface="+mj-lt"/>
              </a:rPr>
              <a:t>t is the World Heritage site that is located in the eastern p</a:t>
            </a:r>
            <a:r>
              <a:rPr lang="en-US" altLang="ja-JP" sz="3200">
                <a:latin typeface="+mn-ea"/>
                <a:ea typeface="+mn-ea"/>
                <a:cs typeface="+mj-lt"/>
              </a:rPr>
              <a:t>art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>
                <a:latin typeface="+mn-ea"/>
                <a:ea typeface="+mn-ea"/>
                <a:cs typeface="+mj-lt"/>
              </a:rPr>
              <a:t>of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>
                <a:latin typeface="+mn-ea"/>
                <a:ea typeface="+mn-ea"/>
                <a:cs typeface="+mj-lt"/>
              </a:rPr>
              <a:t>Ho</a:t>
            </a:r>
            <a:r>
              <a:rPr lang="ja-JP" sz="3200">
                <a:latin typeface="+mn-ea"/>
                <a:ea typeface="+mn-ea"/>
                <a:cs typeface="+mj-lt"/>
              </a:rPr>
              <a:t>kka</a:t>
            </a:r>
            <a:r>
              <a:rPr lang="en-US" altLang="ja-JP" sz="3200">
                <a:latin typeface="+mn-ea"/>
                <a:ea typeface="+mn-ea"/>
                <a:cs typeface="+mj-lt"/>
              </a:rPr>
              <a:t>ido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>
                <a:latin typeface="+mn-ea"/>
                <a:ea typeface="+mn-ea"/>
                <a:cs typeface="+mj-lt"/>
              </a:rPr>
              <a:t>and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>
                <a:latin typeface="+mn-ea"/>
                <a:ea typeface="+mn-ea"/>
                <a:cs typeface="+mj-lt"/>
              </a:rPr>
              <a:t>f</a:t>
            </a:r>
            <a:r>
              <a:rPr lang="ja-JP" sz="3200">
                <a:latin typeface="+mn-ea"/>
                <a:ea typeface="+mn-ea"/>
                <a:cs typeface="+mj-lt"/>
              </a:rPr>
              <a:t>amous for its wildlife such as bears and deer?</a:t>
            </a:r>
            <a:endParaRPr lang="en-US" altLang="ja-JP" sz="32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>
                <a:latin typeface="+mn-ea"/>
                <a:cs typeface="+mn-lt"/>
              </a:rPr>
              <a:t>Shiretoko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Noboribetsu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Sapporo</a:t>
            </a:r>
            <a:endParaRPr 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ja-JP">
                <a:latin typeface="+mn-ea"/>
                <a:cs typeface="+mn-lt"/>
              </a:rPr>
              <a:t>Asahikawa</a:t>
            </a: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8024" y="299039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9858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35077" y="891267"/>
            <a:ext cx="7459944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>
                <a:latin typeface="+mn-ea"/>
                <a:ea typeface="+mn-ea"/>
                <a:cs typeface="+mj-lt"/>
              </a:rPr>
              <a:t>W</a:t>
            </a:r>
            <a:r>
              <a:rPr lang="ja-JP" sz="3200">
                <a:latin typeface="+mn-ea"/>
                <a:ea typeface="+mn-ea"/>
                <a:cs typeface="+mj-lt"/>
              </a:rPr>
              <a:t>hat is the prefecture that is located in the northernmost pa</a:t>
            </a:r>
            <a:r>
              <a:rPr lang="en-US" altLang="ja-JP" sz="3200">
                <a:latin typeface="+mn-ea"/>
                <a:ea typeface="+mn-ea"/>
                <a:cs typeface="+mj-lt"/>
              </a:rPr>
              <a:t>rt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>
                <a:latin typeface="+mn-ea"/>
                <a:ea typeface="+mn-ea"/>
                <a:cs typeface="+mj-lt"/>
              </a:rPr>
              <a:t>of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>
                <a:latin typeface="+mn-ea"/>
                <a:ea typeface="+mn-ea"/>
                <a:cs typeface="+mj-lt"/>
              </a:rPr>
              <a:t>Honshu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>
                <a:latin typeface="+mn-ea"/>
                <a:ea typeface="+mn-ea"/>
                <a:cs typeface="+mj-lt"/>
              </a:rPr>
              <a:t>an</a:t>
            </a:r>
            <a:r>
              <a:rPr lang="ja-JP" sz="3200">
                <a:latin typeface="+mn-ea"/>
                <a:ea typeface="+mn-ea"/>
                <a:cs typeface="+mj-lt"/>
              </a:rPr>
              <a:t>d known as an apple producing area?</a:t>
            </a:r>
            <a:endParaRPr lang="en-US" altLang="ja-JP" sz="32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>
                <a:latin typeface="+mn-ea"/>
                <a:cs typeface="+mn-lt"/>
              </a:rPr>
              <a:t>Aomori</a:t>
            </a:r>
            <a:r>
              <a:rPr lang="ja-JP" altLang="en-US" dirty="0">
                <a:latin typeface="+mn-ea"/>
                <a:cs typeface="+mn-lt"/>
              </a:rPr>
              <a:t> 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Iwate</a:t>
            </a:r>
            <a:r>
              <a:rPr lang="ja-JP" altLang="en-US" dirty="0">
                <a:latin typeface="+mn-ea"/>
                <a:cs typeface="+mn-lt"/>
              </a:rPr>
              <a:t> </a:t>
            </a:r>
            <a:endParaRPr 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Akita</a:t>
            </a:r>
            <a:r>
              <a:rPr lang="ja-JP" altLang="en-US" dirty="0">
                <a:latin typeface="+mn-ea"/>
                <a:cs typeface="+mn-lt"/>
              </a:rPr>
              <a:t> </a:t>
            </a:r>
            <a:endParaRPr 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 Yamaga</a:t>
            </a:r>
            <a:r>
              <a:rPr lang="en-US" altLang="ja-JP">
                <a:latin typeface="+mn-ea"/>
                <a:cs typeface="+mn-lt"/>
              </a:rPr>
              <a:t>ta</a:t>
            </a:r>
            <a:endParaRPr lang="ja-JP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9851" y="301471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361015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22862" y="891267"/>
            <a:ext cx="8089313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What is Chusonji Temple located in Hiraizumi, Iwate Prefecture, famous for?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723967" y="2996537"/>
            <a:ext cx="8550662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ja-JP" dirty="0">
                <a:latin typeface="+mn-ea"/>
                <a:cs typeface="+mn-lt"/>
              </a:rPr>
              <a:t>Kinin [Golden Stamp]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 </a:t>
            </a:r>
            <a:r>
              <a:rPr lang="ja-JP" dirty="0">
                <a:latin typeface="+mn-ea"/>
                <a:cs typeface="+mn-lt"/>
              </a:rPr>
              <a:t>Kin no Daibutsu [Golden Statue of Budda</a:t>
            </a:r>
            <a:r>
              <a:rPr lang="en-US" altLang="ja-JP" dirty="0">
                <a:latin typeface="+mn-ea"/>
                <a:cs typeface="+mn-lt"/>
              </a:rPr>
              <a:t>h</a:t>
            </a:r>
            <a:r>
              <a:rPr lang="ja-JP" dirty="0">
                <a:latin typeface="+mn-ea"/>
                <a:cs typeface="+mn-lt"/>
              </a:rPr>
              <a:t>]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Konjikido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[Golden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Hal</a:t>
            </a:r>
            <a:r>
              <a:rPr lang="ja-JP" dirty="0">
                <a:latin typeface="+mn-ea"/>
                <a:cs typeface="+mn-lt"/>
              </a:rPr>
              <a:t>l]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 </a:t>
            </a:r>
            <a:r>
              <a:rPr lang="ja-JP" dirty="0">
                <a:latin typeface="+mn-ea"/>
                <a:cs typeface="+mn-lt"/>
              </a:rPr>
              <a:t>Kin no Torii [Golden To</a:t>
            </a:r>
            <a:r>
              <a:rPr lang="en-US" altLang="ja-JP" dirty="0" err="1">
                <a:latin typeface="+mn-ea"/>
                <a:cs typeface="+mn-lt"/>
              </a:rPr>
              <a:t>ri</a:t>
            </a:r>
            <a:r>
              <a:rPr lang="ja-JP" dirty="0">
                <a:latin typeface="+mn-ea"/>
                <a:cs typeface="+mn-lt"/>
              </a:rPr>
              <a:t>i]</a:t>
            </a: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676049" y="429429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533143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>
            <a:extLst>
              <a:ext uri="{FF2B5EF4-FFF2-40B4-BE49-F238E27FC236}">
                <a16:creationId xmlns:a16="http://schemas.microsoft.com/office/drawing/2014/main" id="{9DB34765-766C-4795-9A6C-69E9419CF1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518" y="3276241"/>
            <a:ext cx="2621531" cy="1973292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69410" y="934208"/>
            <a:ext cx="7395231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hat is the famous waterfall in Nikko called?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Fukuroda Falls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Shiraito Falls 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Nachi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Fal</a:t>
            </a:r>
            <a:r>
              <a:rPr lang="ja-JP">
                <a:latin typeface="+mn-ea"/>
                <a:cs typeface="+mn-lt"/>
              </a:rPr>
              <a:t>l</a:t>
            </a:r>
            <a:r>
              <a:rPr lang="en-US" altLang="ja-JP">
                <a:latin typeface="+mn-ea"/>
                <a:cs typeface="+mn-lt"/>
              </a:rPr>
              <a:t>s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</a:t>
            </a:r>
            <a:r>
              <a:rPr lang="en-US" altLang="ja-JP">
                <a:latin typeface="+mn-ea"/>
                <a:cs typeface="+mn-lt"/>
              </a:rPr>
              <a:t>Kegon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Falls</a:t>
            </a:r>
            <a:r>
              <a:rPr lang="ja-JP" altLang="en-US" dirty="0">
                <a:latin typeface="+mn-ea"/>
                <a:cs typeface="+mn-lt"/>
              </a:rPr>
              <a:t>  </a:t>
            </a:r>
            <a:r>
              <a:rPr lang="ja-JP" dirty="0">
                <a:latin typeface="+mn-ea"/>
                <a:cs typeface="+mn-lt"/>
              </a:rPr>
              <a:t/>
            </a:r>
            <a:br>
              <a:rPr lang="ja-JP" dirty="0">
                <a:latin typeface="+mn-ea"/>
                <a:cs typeface="+mn-lt"/>
              </a:rPr>
            </a:br>
            <a:endParaRPr lang="ja-JP" sz="320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77333" y="496517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18862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>
            <a:extLst>
              <a:ext uri="{FF2B5EF4-FFF2-40B4-BE49-F238E27FC236}">
                <a16:creationId xmlns:a16="http://schemas.microsoft.com/office/drawing/2014/main" id="{832EF4D1-62CD-444A-B0B2-56B599C02E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755" y="3271478"/>
            <a:ext cx="2616679" cy="1982817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39843" y="791333"/>
            <a:ext cx="7257324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What is the famous gate in Toshogu Shrine in Nik</a:t>
            </a:r>
            <a:r>
              <a:rPr lang="en-US" altLang="ja-JP" sz="3600">
                <a:latin typeface="+mn-ea"/>
                <a:ea typeface="+mn-ea"/>
                <a:cs typeface="+mj-lt"/>
              </a:rPr>
              <a:t>ko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call</a:t>
            </a:r>
            <a:r>
              <a:rPr lang="ja-JP" sz="3600">
                <a:latin typeface="+mn-ea"/>
                <a:ea typeface="+mn-ea"/>
                <a:cs typeface="+mj-lt"/>
              </a:rPr>
              <a:t>ed?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>
                <a:latin typeface="+mn-ea"/>
                <a:cs typeface="+mn-lt"/>
              </a:rPr>
              <a:t>Kaminarimon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Gate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 </a:t>
            </a:r>
            <a:r>
              <a:rPr lang="en-US" altLang="ja-JP">
                <a:latin typeface="+mn-ea"/>
                <a:cs typeface="+mn-lt"/>
              </a:rPr>
              <a:t>Rashomon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Gate</a:t>
            </a:r>
            <a:endParaRPr 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Suzakumon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Ga</a:t>
            </a:r>
            <a:r>
              <a:rPr lang="ja-JP">
                <a:latin typeface="+mn-ea"/>
                <a:cs typeface="+mn-lt"/>
              </a:rPr>
              <a:t>te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Yomeimo</a:t>
            </a:r>
            <a:r>
              <a:rPr lang="en-US" altLang="ja-JP">
                <a:latin typeface="+mn-ea"/>
                <a:cs typeface="+mn-lt"/>
              </a:rPr>
              <a:t>n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G</a:t>
            </a:r>
            <a:r>
              <a:rPr lang="ja-JP">
                <a:latin typeface="+mn-ea"/>
                <a:cs typeface="+mn-lt"/>
              </a:rPr>
              <a:t>ate</a:t>
            </a:r>
            <a:endParaRPr lang="ja-JP" sz="320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89492" y="496517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455790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81692" y="891267"/>
            <a:ext cx="7574963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>
                <a:latin typeface="+mn-ea"/>
                <a:ea typeface="+mn-ea"/>
                <a:cs typeface="+mj-lt"/>
              </a:rPr>
              <a:t>What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ar</a:t>
            </a:r>
            <a:r>
              <a:rPr lang="ja-JP" sz="3600">
                <a:latin typeface="+mn-ea"/>
                <a:ea typeface="+mn-ea"/>
                <a:cs typeface="+mj-lt"/>
              </a:rPr>
              <a:t>e </a:t>
            </a:r>
            <a:r>
              <a:rPr lang="en-US" altLang="ja-JP" sz="3600">
                <a:latin typeface="+mn-ea"/>
                <a:ea typeface="+mn-ea"/>
                <a:cs typeface="+mj-lt"/>
              </a:rPr>
              <a:t>the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ja-JP" sz="3600">
                <a:latin typeface="+mn-ea"/>
                <a:ea typeface="+mn-ea"/>
                <a:cs typeface="+mj-lt"/>
              </a:rPr>
              <a:t>three famo</a:t>
            </a:r>
            <a:r>
              <a:rPr lang="en-US" altLang="ja-JP" sz="3600">
                <a:latin typeface="+mn-ea"/>
                <a:ea typeface="+mn-ea"/>
                <a:cs typeface="+mj-lt"/>
              </a:rPr>
              <a:t>us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ca</a:t>
            </a:r>
            <a:r>
              <a:rPr lang="ja-JP" sz="3600">
                <a:latin typeface="+mn-ea"/>
                <a:ea typeface="+mn-ea"/>
                <a:cs typeface="+mj-lt"/>
              </a:rPr>
              <a:t>rved animals of Toshogu Shrine in Nikko?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monkey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ja-JP">
                <a:latin typeface="+mn-ea"/>
                <a:cs typeface="+mn-lt"/>
              </a:rPr>
              <a:t>cat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bird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dragon</a:t>
            </a:r>
            <a:endParaRPr lang="ja-JP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4695" y="300863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781615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173399" y="891267"/>
            <a:ext cx="6789176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hat prefecture is located in the westernmost part in </a:t>
            </a:r>
            <a:r>
              <a:rPr lang="en-US" altLang="ja-JP" sz="3600">
                <a:latin typeface="+mn-ea"/>
                <a:ea typeface="+mn-ea"/>
                <a:cs typeface="+mj-lt"/>
              </a:rPr>
              <a:t>Japan?</a:t>
            </a:r>
            <a:endParaRPr lang="en-US" altLang="ja-JP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>
                <a:latin typeface="+mn-ea"/>
                <a:cs typeface="+mn-lt"/>
              </a:rPr>
              <a:t>Okinawa</a:t>
            </a:r>
            <a:r>
              <a:rPr lang="ja-JP" altLang="en-US" dirty="0">
                <a:latin typeface="+mn-ea"/>
                <a:cs typeface="+mn-lt"/>
              </a:rPr>
              <a:t> 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 </a:t>
            </a:r>
            <a:r>
              <a:rPr lang="en-US" altLang="ja-JP">
                <a:latin typeface="+mn-ea"/>
                <a:cs typeface="+mn-lt"/>
              </a:rPr>
              <a:t>Nagasaki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Osaka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Kagoshima</a:t>
            </a: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3008" y="297790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98892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95086" y="860394"/>
            <a:ext cx="7981886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+mn-ea"/>
                <a:ea typeface="+mn-ea"/>
                <a:cs typeface="+mj-lt"/>
              </a:rPr>
              <a:t>In what prefecture is Tokyo Disneyland </a:t>
            </a:r>
            <a:r>
              <a:rPr lang="ja-JP" sz="3600" dirty="0" err="1">
                <a:latin typeface="+mn-ea"/>
                <a:ea typeface="+mn-ea"/>
                <a:cs typeface="+mj-lt"/>
              </a:rPr>
              <a:t>l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ocated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?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 </a:t>
            </a:r>
            <a:endParaRPr lang="en-US" altLang="ja-JP" dirty="0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Tokyo</a:t>
            </a:r>
            <a:endParaRPr 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Chiba</a:t>
            </a:r>
            <a:endParaRPr 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>
                <a:latin typeface="+mn-ea"/>
                <a:cs typeface="+mn-lt"/>
              </a:rPr>
              <a:t>Sa</a:t>
            </a:r>
            <a:r>
              <a:rPr lang="ja-JP">
                <a:latin typeface="+mn-ea"/>
                <a:cs typeface="+mn-lt"/>
              </a:rPr>
              <a:t>i</a:t>
            </a:r>
            <a:r>
              <a:rPr lang="en-US" altLang="ja-JP">
                <a:latin typeface="+mn-ea"/>
                <a:cs typeface="+mn-lt"/>
              </a:rPr>
              <a:t>tama</a:t>
            </a:r>
            <a:endParaRPr 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Kanagawa</a:t>
            </a:r>
            <a:r>
              <a:rPr lang="ja-JP" dirty="0">
                <a:latin typeface="+mn-ea"/>
                <a:cs typeface="+mn-lt"/>
              </a:rPr>
              <a:t/>
            </a:r>
            <a:br>
              <a:rPr lang="ja-JP" dirty="0">
                <a:latin typeface="+mn-ea"/>
                <a:cs typeface="+mn-lt"/>
              </a:rPr>
            </a:br>
            <a:endParaRPr lang="ja-JP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9851" y="366169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30609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92463" y="634413"/>
            <a:ext cx="8158013" cy="2226689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</a:t>
            </a:r>
            <a:r>
              <a:rPr lang="ja-JP" sz="3600" dirty="0">
                <a:latin typeface="+mn-ea"/>
                <a:ea typeface="+mn-ea"/>
                <a:cs typeface="+mj-lt"/>
              </a:rPr>
              <a:t>hat is the other theme park in Tokyo Disney Resort besides Tokyo Disneyland?</a:t>
            </a:r>
            <a:endParaRPr lang="en-US" altLang="ja-JP" sz="36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401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EPCOT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 </a:t>
            </a:r>
            <a:r>
              <a:rPr lang="ja-JP" dirty="0">
                <a:latin typeface="+mn-ea"/>
                <a:cs typeface="+mn-lt"/>
              </a:rPr>
              <a:t>Disney Sea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 </a:t>
            </a:r>
            <a:r>
              <a:rPr lang="ja-JP" dirty="0">
                <a:latin typeface="+mn-ea"/>
                <a:cs typeface="+mn-lt"/>
              </a:rPr>
              <a:t>Hollywood Studio</a:t>
            </a:r>
            <a:r>
              <a:rPr lang="en-US" altLang="ja-JP" dirty="0">
                <a:latin typeface="+mn-ea"/>
                <a:cs typeface="+mn-lt"/>
              </a:rPr>
              <a:t>s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 </a:t>
            </a:r>
            <a:r>
              <a:rPr lang="en-US" altLang="ja-JP" dirty="0">
                <a:latin typeface="ＭＳ Ｐゴシック 本文"/>
                <a:cs typeface="+mn-lt"/>
              </a:rPr>
              <a:t>Animal Kingdom</a:t>
            </a:r>
            <a:endParaRPr lang="en-US" altLang="ja-JP" dirty="0">
              <a:latin typeface="ＭＳ Ｐゴシック 本文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9697" y="366098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20057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76122" y="891267"/>
            <a:ext cx="6995655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In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what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prefec</a:t>
            </a:r>
            <a:r>
              <a:rPr lang="ja-JP" sz="3600" dirty="0">
                <a:latin typeface="+mn-ea"/>
                <a:ea typeface="+mn-ea"/>
                <a:cs typeface="+mj-lt"/>
              </a:rPr>
              <a:t>ture is Narita Airport located? </a:t>
            </a:r>
            <a:endParaRPr lang="en-US" sz="36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Saitama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② </a:t>
            </a:r>
            <a:r>
              <a:rPr lang="en-US" altLang="ja-JP" dirty="0">
                <a:latin typeface="+mn-ea"/>
                <a:cs typeface="+mn-lt"/>
              </a:rPr>
              <a:t>Tokyo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 </a:t>
            </a:r>
            <a:r>
              <a:rPr lang="ja-JP" altLang="en-US" dirty="0">
                <a:latin typeface="ＭＳ Ｐゴシック 本文"/>
                <a:cs typeface="+mn-lt"/>
              </a:rPr>
              <a:t>C</a:t>
            </a:r>
            <a:r>
              <a:rPr lang="en-US" altLang="en-US" dirty="0" err="1">
                <a:latin typeface="ＭＳ Ｐゴシック 本文"/>
                <a:cs typeface="+mn-lt"/>
              </a:rPr>
              <a:t>hiba</a:t>
            </a:r>
            <a:endParaRPr lang="ja-JP" dirty="0">
              <a:latin typeface="ＭＳ Ｐゴシック 本文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 </a:t>
            </a:r>
            <a:r>
              <a:rPr lang="en-US" altLang="ja-JP" dirty="0">
                <a:latin typeface="+mn-ea"/>
                <a:cs typeface="+mn-lt"/>
              </a:rPr>
              <a:t>Kanagawa</a:t>
            </a:r>
            <a:endParaRPr lang="ja-JP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9336" y="430273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4096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87598" y="891267"/>
            <a:ext cx="7963151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>
                <a:latin typeface="+mn-ea"/>
                <a:ea typeface="+mn-ea"/>
                <a:cs typeface="+mj-lt"/>
              </a:rPr>
              <a:t>W</a:t>
            </a:r>
            <a:r>
              <a:rPr lang="ja-JP" sz="3200">
                <a:latin typeface="+mn-ea"/>
                <a:ea typeface="+mn-ea"/>
                <a:cs typeface="+mj-lt"/>
              </a:rPr>
              <a:t>hat are the lakes, such as Lake Yam</a:t>
            </a:r>
            <a:r>
              <a:rPr lang="en-US" altLang="ja-JP" sz="3200">
                <a:latin typeface="+mn-ea"/>
                <a:ea typeface="+mn-ea"/>
                <a:cs typeface="+mj-lt"/>
              </a:rPr>
              <a:t>anaka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>
                <a:latin typeface="+mn-ea"/>
                <a:ea typeface="+mn-ea"/>
                <a:cs typeface="+mj-lt"/>
              </a:rPr>
              <a:t>and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>
                <a:latin typeface="+mn-ea"/>
                <a:ea typeface="+mn-ea"/>
                <a:cs typeface="+mj-lt"/>
              </a:rPr>
              <a:t>Lake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>
                <a:latin typeface="+mn-ea"/>
                <a:ea typeface="+mn-ea"/>
                <a:cs typeface="+mj-lt"/>
              </a:rPr>
              <a:t>Kawagu</a:t>
            </a:r>
            <a:r>
              <a:rPr lang="ja-JP" sz="3200">
                <a:latin typeface="+mn-ea"/>
                <a:ea typeface="+mn-ea"/>
                <a:cs typeface="+mj-lt"/>
              </a:rPr>
              <a:t>chi, located at the foot of Mt. Fuji called? </a:t>
            </a:r>
            <a:endParaRPr lang="en-US" altLang="ja-JP" sz="32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3" y="2996537"/>
            <a:ext cx="5799575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Fuji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Goko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(five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lakes)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Fuji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Yonko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(four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lakes)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</a:t>
            </a:r>
            <a:r>
              <a:rPr lang="ja-JP" dirty="0">
                <a:latin typeface="+mn-ea"/>
                <a:cs typeface="+mn-lt"/>
              </a:rPr>
              <a:t> Fuji Rokko (six lakes)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④ Fuji Shichiko (seven lake</a:t>
            </a:r>
            <a:r>
              <a:rPr lang="en-US" altLang="ja-JP" dirty="0">
                <a:latin typeface="+mn-ea"/>
                <a:cs typeface="+mn-lt"/>
              </a:rPr>
              <a:t>s)</a:t>
            </a:r>
            <a:endParaRPr lang="ja-JP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99968" y="300255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52159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3">
            <a:extLst>
              <a:ext uri="{FF2B5EF4-FFF2-40B4-BE49-F238E27FC236}">
                <a16:creationId xmlns:a16="http://schemas.microsoft.com/office/drawing/2014/main" id="{FA28049A-EB54-4118-B50D-4219C8C91B8B}"/>
              </a:ext>
            </a:extLst>
          </p:cNvPr>
          <p:cNvSpPr txBox="1">
            <a:spLocks/>
          </p:cNvSpPr>
          <p:nvPr/>
        </p:nvSpPr>
        <p:spPr>
          <a:xfrm>
            <a:off x="911968" y="859301"/>
            <a:ext cx="7326203" cy="174704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ja-JP" sz="3200">
                <a:latin typeface="ＭＳ Ｐゴシック"/>
                <a:ea typeface="ＭＳ Ｐゴシック"/>
                <a:cs typeface="+mj-lt"/>
              </a:rPr>
              <a:t>W</a:t>
            </a:r>
            <a:r>
              <a:rPr lang="en-US" altLang="ja-JP" sz="3200" dirty="0">
                <a:latin typeface="ＭＳ Ｐゴシック"/>
                <a:ea typeface="ＭＳ Ｐゴシック"/>
                <a:cs typeface="+mj-lt"/>
              </a:rPr>
              <a:t>h</a:t>
            </a:r>
            <a:r>
              <a:rPr lang="ja-JP" sz="3200">
                <a:latin typeface="ＭＳ Ｐゴシック"/>
                <a:ea typeface="ＭＳ Ｐゴシック"/>
                <a:cs typeface="+mj-lt"/>
              </a:rPr>
              <a:t>a</a:t>
            </a:r>
            <a:r>
              <a:rPr lang="en-US" altLang="ja-JP" sz="3200" dirty="0">
                <a:latin typeface="ＭＳ Ｐゴシック"/>
                <a:ea typeface="ＭＳ Ｐゴシック"/>
                <a:cs typeface="+mj-lt"/>
              </a:rPr>
              <a:t>t is the garden that is one of Japan's Three Best Gardens and is located in </a:t>
            </a:r>
            <a:r>
              <a:rPr lang="en-US" altLang="ja-JP" sz="3200" dirty="0" err="1">
                <a:latin typeface="ＭＳ Ｐゴシック"/>
                <a:ea typeface="ＭＳ Ｐゴシック"/>
                <a:cs typeface="+mj-lt"/>
              </a:rPr>
              <a:t>Kanazaw</a:t>
            </a:r>
            <a:r>
              <a:rPr lang="ja-JP" sz="3200">
                <a:latin typeface="ＭＳ Ｐゴシック"/>
                <a:ea typeface="ＭＳ Ｐゴシック"/>
                <a:cs typeface="+mj-lt"/>
              </a:rPr>
              <a:t>a, Ishiakwa Prefecture?</a:t>
            </a:r>
            <a:endParaRPr lang="en-US" altLang="ja-JP" sz="4000">
              <a:latin typeface="ＭＳ Ｐゴシック"/>
              <a:ea typeface="ＭＳ Ｐゴシック"/>
            </a:endParaRPr>
          </a:p>
        </p:txBody>
      </p:sp>
      <p:sp>
        <p:nvSpPr>
          <p:cNvPr id="13" name="コンテンツ プレースホルダー 2">
            <a:extLst>
              <a:ext uri="{FF2B5EF4-FFF2-40B4-BE49-F238E27FC236}">
                <a16:creationId xmlns:a16="http://schemas.microsoft.com/office/drawing/2014/main" id="{60266CC8-0941-4B0C-A1AF-E3FCD96459E2}"/>
              </a:ext>
            </a:extLst>
          </p:cNvPr>
          <p:cNvSpPr txBox="1">
            <a:spLocks/>
          </p:cNvSpPr>
          <p:nvPr/>
        </p:nvSpPr>
        <p:spPr>
          <a:xfrm>
            <a:off x="909778" y="2919481"/>
            <a:ext cx="7419975" cy="55188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r>
              <a:rPr lang="ja-JP" altLang="en-US" dirty="0">
                <a:latin typeface="+mn-ea"/>
              </a:rPr>
              <a:t>    ①           ②            ③　　       ④</a:t>
            </a:r>
          </a:p>
        </p:txBody>
      </p:sp>
      <p:sp>
        <p:nvSpPr>
          <p:cNvPr id="15" name="楕円 4">
            <a:extLst>
              <a:ext uri="{FF2B5EF4-FFF2-40B4-BE49-F238E27FC236}">
                <a16:creationId xmlns:a16="http://schemas.microsoft.com/office/drawing/2014/main" id="{5A5139BA-F5F7-4B3F-B073-EA32659CEF90}"/>
              </a:ext>
            </a:extLst>
          </p:cNvPr>
          <p:cNvSpPr/>
          <p:nvPr/>
        </p:nvSpPr>
        <p:spPr>
          <a:xfrm>
            <a:off x="6853050" y="291955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5280FD97-A837-478B-94EA-1587D03D9E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50" y="3622327"/>
            <a:ext cx="7277724" cy="169947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3CAD592-0A34-447E-943E-B11336985F94}"/>
              </a:ext>
            </a:extLst>
          </p:cNvPr>
          <p:cNvSpPr txBox="1"/>
          <p:nvPr/>
        </p:nvSpPr>
        <p:spPr>
          <a:xfrm>
            <a:off x="1096794" y="5637986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444444"/>
                </a:solidFill>
                <a:latin typeface="+mn-ea"/>
              </a:rPr>
              <a:t>Sankeien</a:t>
            </a:r>
            <a:endParaRPr lang="en-US">
              <a:latin typeface="+mn-ea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B1C1DD4-A288-4618-867F-3122D91A442A}"/>
              </a:ext>
            </a:extLst>
          </p:cNvPr>
          <p:cNvSpPr txBox="1"/>
          <p:nvPr/>
        </p:nvSpPr>
        <p:spPr>
          <a:xfrm>
            <a:off x="2922871" y="5637986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444444"/>
                </a:solidFill>
                <a:latin typeface="+mn-ea"/>
              </a:rPr>
              <a:t>Korakuen</a:t>
            </a:r>
            <a:endParaRPr lang="en-US">
              <a:latin typeface="+mn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0AE8530-DE4C-4B6E-ADC1-075AEB395EB3}"/>
              </a:ext>
            </a:extLst>
          </p:cNvPr>
          <p:cNvSpPr txBox="1"/>
          <p:nvPr/>
        </p:nvSpPr>
        <p:spPr>
          <a:xfrm>
            <a:off x="4724400" y="5637986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444444"/>
                </a:solidFill>
                <a:latin typeface="+mn-ea"/>
              </a:rPr>
              <a:t>Kairakuen</a:t>
            </a:r>
            <a:endParaRPr lang="en-US">
              <a:latin typeface="+mn-e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D93D713-7D86-49C7-A707-FC42E535F6CF}"/>
              </a:ext>
            </a:extLst>
          </p:cNvPr>
          <p:cNvSpPr txBox="1"/>
          <p:nvPr/>
        </p:nvSpPr>
        <p:spPr>
          <a:xfrm>
            <a:off x="6570452" y="5644066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444444"/>
                </a:solidFill>
                <a:latin typeface="+mn-ea"/>
              </a:rPr>
              <a:t>Kenrokuen</a:t>
            </a:r>
            <a:endParaRPr 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993028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35208" y="634413"/>
            <a:ext cx="7867401" cy="2226689"/>
          </a:xfrm>
        </p:spPr>
        <p:txBody>
          <a:bodyPr>
            <a:noAutofit/>
          </a:bodyPr>
          <a:lstStyle/>
          <a:p>
            <a:pPr algn="l"/>
            <a:r>
              <a:rPr lang="en-US" altLang="ja-JP" sz="3200">
                <a:latin typeface="+mn-ea"/>
                <a:ea typeface="+mn-ea"/>
                <a:cs typeface="+mj-lt"/>
              </a:rPr>
              <a:t>W</a:t>
            </a:r>
            <a:r>
              <a:rPr lang="ja-JP" sz="3200">
                <a:latin typeface="+mn-ea"/>
                <a:ea typeface="+mn-ea"/>
                <a:cs typeface="+mj-lt"/>
              </a:rPr>
              <a:t>hat is the sightseeing spot known for its alpine scenery at the foot of Mt. Hotaka of the Northern Alps? </a:t>
            </a:r>
            <a:endParaRPr lang="en-US" sz="32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>
                <a:latin typeface="+mn-ea"/>
                <a:cs typeface="+mn-lt"/>
              </a:rPr>
              <a:t>Kamikochi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 </a:t>
            </a:r>
            <a:r>
              <a:rPr lang="en-US" altLang="ja-JP">
                <a:latin typeface="+mn-ea"/>
                <a:cs typeface="+mn-lt"/>
              </a:rPr>
              <a:t>Nikko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>
                <a:latin typeface="+mn-ea"/>
                <a:cs typeface="+mn-lt"/>
              </a:rPr>
              <a:t>Hakone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ja-JP">
                <a:latin typeface="+mn-ea"/>
                <a:cs typeface="+mn-lt"/>
              </a:rPr>
              <a:t>Oze</a:t>
            </a:r>
            <a:endParaRPr lang="en-US" altLang="ja-JP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9464" y="299713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33551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84293" y="634413"/>
            <a:ext cx="7575971" cy="2226689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ＭＳ Ｐゴシック"/>
                <a:ea typeface="ＭＳ Ｐゴシック"/>
                <a:cs typeface="+mj-lt"/>
              </a:rPr>
              <a:t>What is the sightseeing route</a:t>
            </a:r>
            <a:r>
              <a:rPr lang="ja-JP" altLang="en-US" sz="3200" dirty="0">
                <a:latin typeface="ＭＳ Ｐゴシック"/>
                <a:ea typeface="ＭＳ Ｐゴシック"/>
                <a:cs typeface="+mj-lt"/>
              </a:rPr>
              <a:t> </a:t>
            </a:r>
            <a:r>
              <a:rPr lang="en-US" altLang="ja-JP" sz="3200" dirty="0">
                <a:latin typeface="ＭＳ Ｐゴシック"/>
                <a:ea typeface="ＭＳ Ｐゴシック"/>
                <a:cs typeface="+mj-lt"/>
              </a:rPr>
              <a:t>connecting</a:t>
            </a:r>
            <a:r>
              <a:rPr lang="ja-JP" altLang="en-US" sz="3200" dirty="0">
                <a:latin typeface="ＭＳ Ｐゴシック"/>
                <a:ea typeface="ＭＳ Ｐゴシック"/>
                <a:cs typeface="+mj-lt"/>
              </a:rPr>
              <a:t> </a:t>
            </a:r>
            <a:r>
              <a:rPr lang="en-US" altLang="ja-JP" sz="3200" dirty="0">
                <a:latin typeface="ＭＳ Ｐゴシック"/>
                <a:ea typeface="ＭＳ Ｐゴシック"/>
                <a:cs typeface="+mj-lt"/>
              </a:rPr>
              <a:t>Nagano</a:t>
            </a:r>
            <a:r>
              <a:rPr lang="ja-JP" sz="3200" dirty="0">
                <a:latin typeface="ＭＳ Ｐゴシック"/>
                <a:ea typeface="ＭＳ Ｐゴシック"/>
                <a:cs typeface="+mj-lt"/>
              </a:rPr>
              <a:t> Prefecture and </a:t>
            </a:r>
            <a:r>
              <a:rPr lang="ja-JP" sz="3200">
                <a:latin typeface="ＭＳ Ｐゴシック"/>
                <a:ea typeface="ＭＳ Ｐゴシック"/>
                <a:cs typeface="+mj-lt"/>
              </a:rPr>
              <a:t>Toyama Prefecture by way of Mt. Tate? Bus and</a:t>
            </a:r>
            <a:r>
              <a:rPr lang="ja-JP" altLang="en-US" sz="3200">
                <a:latin typeface="ＭＳ Ｐゴシック"/>
                <a:ea typeface="ＭＳ Ｐゴシック"/>
                <a:cs typeface="+mj-lt"/>
              </a:rPr>
              <a:t> </a:t>
            </a:r>
            <a:r>
              <a:rPr lang="en-US" altLang="ja-JP" sz="3200" dirty="0">
                <a:latin typeface="ＭＳ Ｐゴシック"/>
                <a:ea typeface="ＭＳ Ｐゴシック"/>
                <a:cs typeface="+mj-lt"/>
              </a:rPr>
              <a:t>ropeway</a:t>
            </a:r>
            <a:r>
              <a:rPr lang="ja-JP" altLang="en-US" sz="3200" dirty="0">
                <a:latin typeface="ＭＳ Ｐゴシック"/>
                <a:ea typeface="ＭＳ Ｐゴシック"/>
                <a:cs typeface="+mj-lt"/>
              </a:rPr>
              <a:t> </a:t>
            </a:r>
            <a:r>
              <a:rPr lang="en-US" altLang="ja-JP" sz="3200" dirty="0">
                <a:latin typeface="ＭＳ Ｐゴシック"/>
                <a:ea typeface="ＭＳ Ｐゴシック"/>
                <a:cs typeface="+mj-lt"/>
              </a:rPr>
              <a:t>ser</a:t>
            </a:r>
            <a:r>
              <a:rPr lang="ja-JP" sz="3200">
                <a:latin typeface="ＭＳ Ｐゴシック"/>
                <a:ea typeface="ＭＳ Ｐゴシック"/>
                <a:cs typeface="+mj-lt"/>
              </a:rPr>
              <a:t>vices are provided along the route.</a:t>
            </a:r>
            <a:endParaRPr lang="en-US" altLang="ja-JP" sz="3200">
              <a:latin typeface="ＭＳ Ｐゴシック"/>
              <a:ea typeface="ＭＳ Ｐゴシック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680950" y="3160120"/>
            <a:ext cx="6267473" cy="265247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Tateyama-Kurobe Alpine Route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Tateyama-Kurobe Skyline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Tateyama-Kurobe Alpine Line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Tateyama-Kurobe Sky Route </a:t>
            </a:r>
            <a:endParaRPr lang="ja-JP" altLang="en-US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1665503" y="315324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36354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130840" y="891267"/>
            <a:ext cx="6882005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What is the big and famous shrine in Mie Prefecture?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Toshogu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Meiji Jingu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Ise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Ji</a:t>
            </a:r>
            <a:r>
              <a:rPr lang="ja-JP">
                <a:latin typeface="+mn-ea"/>
                <a:cs typeface="+mn-lt"/>
              </a:rPr>
              <a:t>n</a:t>
            </a:r>
            <a:r>
              <a:rPr lang="en-US" altLang="ja-JP">
                <a:latin typeface="+mn-ea"/>
                <a:cs typeface="+mn-lt"/>
              </a:rPr>
              <a:t>g</a:t>
            </a:r>
            <a:r>
              <a:rPr lang="ja-JP">
                <a:latin typeface="+mn-ea"/>
                <a:cs typeface="+mn-lt"/>
              </a:rPr>
              <a:t>u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ja-JP">
                <a:latin typeface="+mn-ea"/>
                <a:cs typeface="+mn-lt"/>
              </a:rPr>
              <a:t>Heian Ji</a:t>
            </a:r>
            <a:r>
              <a:rPr lang="en-US" altLang="ja-JP">
                <a:latin typeface="+mn-ea"/>
                <a:cs typeface="+mn-lt"/>
              </a:rPr>
              <a:t>ngu</a:t>
            </a:r>
            <a:endParaRPr lang="en-US" altLang="ja-JP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1181" y="429102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625840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161239" y="891267"/>
            <a:ext cx="6821207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hich i</a:t>
            </a:r>
            <a:r>
              <a:rPr lang="en-US" altLang="ja-JP" sz="3600">
                <a:latin typeface="+mn-ea"/>
                <a:ea typeface="+mn-ea"/>
                <a:cs typeface="+mj-lt"/>
              </a:rPr>
              <a:t>s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the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animal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design</a:t>
            </a:r>
            <a:r>
              <a:rPr lang="ja-JP" sz="3600">
                <a:latin typeface="+mn-ea"/>
                <a:ea typeface="+mn-ea"/>
                <a:cs typeface="+mj-lt"/>
              </a:rPr>
              <a:t>ated as a natural treasure in Nara Park?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deer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 </a:t>
            </a:r>
            <a:r>
              <a:rPr lang="en-US" altLang="ja-JP" dirty="0">
                <a:latin typeface="+mn-ea"/>
                <a:cs typeface="+mn-lt"/>
              </a:rPr>
              <a:t>bear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</a:t>
            </a:r>
            <a:r>
              <a:rPr lang="ja-JP" dirty="0">
                <a:latin typeface="+mn-ea"/>
                <a:cs typeface="+mn-lt"/>
              </a:rPr>
              <a:t> </a:t>
            </a:r>
            <a:r>
              <a:rPr lang="en-US" altLang="ja-JP" dirty="0">
                <a:latin typeface="+mn-ea"/>
                <a:cs typeface="+mn-lt"/>
              </a:rPr>
              <a:t>horse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④ </a:t>
            </a:r>
            <a:r>
              <a:rPr lang="en-US" altLang="ja-JP" dirty="0">
                <a:latin typeface="+mn-ea"/>
                <a:cs typeface="+mn-lt"/>
              </a:rPr>
              <a:t>cow</a:t>
            </a:r>
            <a:r>
              <a:rPr lang="ja-JP" altLang="en-US" dirty="0">
                <a:latin typeface="+mn-ea"/>
                <a:cs typeface="+mn-lt"/>
              </a:rPr>
              <a:t/>
            </a:r>
            <a:br>
              <a:rPr lang="ja-JP" altLang="en-US" dirty="0">
                <a:latin typeface="+mn-ea"/>
                <a:cs typeface="+mn-lt"/>
              </a:rPr>
            </a:br>
            <a:endParaRPr lang="ja-JP" altLang="en-US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1181" y="302178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53421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>
            <a:extLst>
              <a:ext uri="{FF2B5EF4-FFF2-40B4-BE49-F238E27FC236}">
                <a16:creationId xmlns:a16="http://schemas.microsoft.com/office/drawing/2014/main" id="{6C966C14-E0F7-4CCF-B0A5-23EC4FB39D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2594" y="2981250"/>
            <a:ext cx="2037202" cy="2666850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13426" y="791333"/>
            <a:ext cx="8311628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n-ea"/>
                <a:ea typeface="+mn-ea"/>
                <a:cs typeface="+mj-lt"/>
              </a:rPr>
              <a:t>W</a:t>
            </a:r>
            <a:r>
              <a:rPr lang="ja-JP" sz="3200" dirty="0">
                <a:latin typeface="+mn-ea"/>
                <a:ea typeface="+mn-ea"/>
                <a:cs typeface="+mj-lt"/>
              </a:rPr>
              <a:t>hat is the temple in Nara in which the monumental Great Buddha statue is enshri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ned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?</a:t>
            </a:r>
            <a:endParaRPr lang="en-US" altLang="ja-JP" sz="4000" dirty="0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Kinkakuji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Horyuji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 </a:t>
            </a:r>
            <a:r>
              <a:rPr lang="en-US" altLang="ja-JP">
                <a:latin typeface="+mn-ea"/>
                <a:cs typeface="+mn-lt"/>
              </a:rPr>
              <a:t>Kiyomizude</a:t>
            </a:r>
            <a:r>
              <a:rPr lang="ja-JP">
                <a:latin typeface="+mn-ea"/>
                <a:cs typeface="+mn-lt"/>
              </a:rPr>
              <a:t>r</a:t>
            </a:r>
            <a:r>
              <a:rPr lang="en-US" altLang="ja-JP">
                <a:latin typeface="+mn-ea"/>
                <a:cs typeface="+mn-lt"/>
              </a:rPr>
              <a:t>a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</a:t>
            </a:r>
            <a:r>
              <a:rPr lang="en-US" altLang="ja-JP">
                <a:latin typeface="+mn-ea"/>
                <a:cs typeface="+mn-lt"/>
              </a:rPr>
              <a:t>Todaiji</a:t>
            </a:r>
            <a:r>
              <a:rPr lang="ja-JP" altLang="en-US" dirty="0">
                <a:latin typeface="+mn-ea"/>
                <a:cs typeface="+mn-lt"/>
              </a:rPr>
              <a:t>  </a:t>
            </a:r>
            <a:r>
              <a:rPr lang="ja-JP" dirty="0">
                <a:latin typeface="+mn-ea"/>
                <a:cs typeface="+mn-lt"/>
              </a:rPr>
              <a:t/>
            </a:r>
            <a:br>
              <a:rPr lang="ja-JP" dirty="0">
                <a:latin typeface="+mn-ea"/>
                <a:cs typeface="+mn-lt"/>
              </a:rPr>
            </a:br>
            <a:endParaRPr lang="ja-JP" sz="320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77333" y="497733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745387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05255" y="891267"/>
            <a:ext cx="7727246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 err="1">
                <a:latin typeface="+mn-ea"/>
                <a:ea typeface="+mn-ea"/>
                <a:cs typeface="+mj-lt"/>
              </a:rPr>
              <a:t>Wh</a:t>
            </a:r>
            <a:r>
              <a:rPr lang="ja-JP" sz="3600" dirty="0">
                <a:latin typeface="+mn-ea"/>
                <a:ea typeface="+mn-ea"/>
                <a:cs typeface="+mj-lt"/>
              </a:rPr>
              <a:t>at is the name of the island located in the southernmost part of Jap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an?</a:t>
            </a:r>
            <a:endParaRPr lang="en-US" altLang="ja-JP" dirty="0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Yaku Island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Marcus Isla</a:t>
            </a:r>
            <a:r>
              <a:rPr lang="en-US" altLang="ja-JP">
                <a:latin typeface="+mn-ea"/>
                <a:cs typeface="+mn-lt"/>
              </a:rPr>
              <a:t>n</a:t>
            </a:r>
            <a:r>
              <a:rPr lang="ja-JP">
                <a:latin typeface="+mn-ea"/>
                <a:cs typeface="+mn-lt"/>
              </a:rPr>
              <a:t>d</a:t>
            </a:r>
            <a:endParaRPr 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 </a:t>
            </a:r>
            <a:r>
              <a:rPr lang="en-US" altLang="ja-JP">
                <a:latin typeface="+mn-ea"/>
                <a:cs typeface="+mn-lt"/>
              </a:rPr>
              <a:t>Okinawa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Island</a:t>
            </a:r>
            <a:endParaRPr 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 Okinotori Isla</a:t>
            </a:r>
            <a:r>
              <a:rPr lang="en-US" altLang="ja-JP">
                <a:latin typeface="+mn-ea"/>
                <a:cs typeface="+mn-lt"/>
              </a:rPr>
              <a:t>nds</a:t>
            </a:r>
            <a:endParaRPr lang="en-US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3008" y="496277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793208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2">
            <a:extLst>
              <a:ext uri="{FF2B5EF4-FFF2-40B4-BE49-F238E27FC236}">
                <a16:creationId xmlns:a16="http://schemas.microsoft.com/office/drawing/2014/main" id="{924BFEA2-2FDC-4227-AECF-6FF688BF9C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011" y="3265929"/>
            <a:ext cx="2657026" cy="1989776"/>
          </a:xfrm>
          <a:prstGeom prst="rect">
            <a:avLst/>
          </a:prstGeom>
        </p:spPr>
      </p:pic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Kinkakuji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en-US" altLang="ja-JP">
                <a:latin typeface="+mn-ea"/>
                <a:cs typeface="+mn-lt"/>
              </a:rPr>
              <a:t>Todaiji</a:t>
            </a:r>
            <a:endParaRPr 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Horyuji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Toshoda</a:t>
            </a:r>
            <a:r>
              <a:rPr lang="en-US" altLang="ja-JP">
                <a:latin typeface="+mn-ea"/>
                <a:cs typeface="+mn-lt"/>
              </a:rPr>
              <a:t>iji</a:t>
            </a:r>
            <a:r>
              <a:rPr lang="ja-JP" dirty="0">
                <a:latin typeface="+mn-ea"/>
                <a:cs typeface="+mn-lt"/>
              </a:rPr>
              <a:t> </a:t>
            </a:r>
            <a:r>
              <a:rPr lang="ja-JP" altLang="en-US" dirty="0">
                <a:latin typeface="+mn-ea"/>
                <a:cs typeface="+mn-lt"/>
              </a:rPr>
              <a:t>  </a:t>
            </a:r>
            <a:r>
              <a:rPr lang="ja-JP" dirty="0">
                <a:latin typeface="+mn-ea"/>
                <a:cs typeface="+mn-lt"/>
              </a:rPr>
              <a:t/>
            </a:r>
            <a:br>
              <a:rPr lang="ja-JP" dirty="0">
                <a:latin typeface="+mn-ea"/>
                <a:cs typeface="+mn-lt"/>
              </a:rPr>
            </a:br>
            <a:endParaRPr lang="ja-JP" sz="320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77333" y="430632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16" name="タイトル 3">
            <a:extLst>
              <a:ext uri="{FF2B5EF4-FFF2-40B4-BE49-F238E27FC236}">
                <a16:creationId xmlns:a16="http://schemas.microsoft.com/office/drawing/2014/main" id="{CC55255E-9C76-4326-9C34-5E7096150593}"/>
              </a:ext>
            </a:extLst>
          </p:cNvPr>
          <p:cNvSpPr txBox="1">
            <a:spLocks/>
          </p:cNvSpPr>
          <p:nvPr/>
        </p:nvSpPr>
        <p:spPr>
          <a:xfrm>
            <a:off x="377011" y="663895"/>
            <a:ext cx="8579282" cy="222668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</a:t>
            </a:r>
            <a:r>
              <a:rPr lang="ja-JP" sz="3600" dirty="0">
                <a:latin typeface="+mn-ea"/>
                <a:ea typeface="+mn-ea"/>
                <a:cs typeface="+mj-lt"/>
              </a:rPr>
              <a:t>hat is the temple in Nara that is said to be the oldest wooden building in the world?</a:t>
            </a:r>
            <a:endParaRPr lang="en-US" altLang="ja-JP" sz="4800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70996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ja-JP" dirty="0">
                <a:latin typeface="+mn-ea"/>
                <a:cs typeface="+mn-lt"/>
              </a:rPr>
              <a:t>Nakasu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 </a:t>
            </a:r>
            <a:r>
              <a:rPr lang="en-US" altLang="ja-JP" dirty="0" err="1">
                <a:latin typeface="+mn-ea"/>
                <a:cs typeface="+mn-lt"/>
              </a:rPr>
              <a:t>Gion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ja-JP" dirty="0">
                <a:latin typeface="+mn-ea"/>
                <a:cs typeface="+mn-lt"/>
              </a:rPr>
              <a:t>③ </a:t>
            </a:r>
            <a:r>
              <a:rPr lang="en-US" altLang="ja-JP" dirty="0" err="1">
                <a:latin typeface="+mn-ea"/>
                <a:cs typeface="+mn-lt"/>
              </a:rPr>
              <a:t>Shinsekai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 </a:t>
            </a:r>
            <a:r>
              <a:rPr lang="en-US" altLang="ja-JP" dirty="0" err="1">
                <a:latin typeface="+mn-ea"/>
                <a:cs typeface="+mn-lt"/>
              </a:rPr>
              <a:t>Kabukicho</a:t>
            </a:r>
            <a:r>
              <a:rPr lang="en-US" altLang="ja-JP" dirty="0">
                <a:latin typeface="+mn-ea"/>
                <a:cs typeface="+mn-lt"/>
              </a:rPr>
              <a:t/>
            </a:r>
            <a:br>
              <a:rPr lang="en-US" altLang="ja-JP" dirty="0">
                <a:latin typeface="+mn-ea"/>
                <a:cs typeface="+mn-lt"/>
              </a:rPr>
            </a:br>
            <a:endParaRPr lang="ja-JP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5170" y="365275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5" name="タイトル 3">
            <a:extLst>
              <a:ext uri="{FF2B5EF4-FFF2-40B4-BE49-F238E27FC236}">
                <a16:creationId xmlns:a16="http://schemas.microsoft.com/office/drawing/2014/main" id="{5E8121A8-A0FC-40EC-874B-2922931AA7F7}"/>
              </a:ext>
            </a:extLst>
          </p:cNvPr>
          <p:cNvSpPr txBox="1">
            <a:spLocks/>
          </p:cNvSpPr>
          <p:nvPr/>
        </p:nvSpPr>
        <p:spPr>
          <a:xfrm>
            <a:off x="376947" y="891267"/>
            <a:ext cx="8395940" cy="18157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sz="3600" dirty="0">
                <a:latin typeface="+mn-ea"/>
                <a:ea typeface="+mn-ea"/>
                <a:cs typeface="+mj-lt"/>
              </a:rPr>
              <a:t>W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hat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is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the</a:t>
            </a:r>
            <a:r>
              <a:rPr lang="ja-JP" sz="3600" dirty="0">
                <a:latin typeface="+mn-ea"/>
                <a:ea typeface="+mn-ea"/>
                <a:cs typeface="+mj-lt"/>
              </a:rPr>
              <a:t> representative downtown area of Kyoto that has many high-class restaurants?</a:t>
            </a:r>
            <a:endParaRPr lang="en-US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377572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197718" y="891267"/>
            <a:ext cx="6759323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>
                <a:latin typeface="+mn-ea"/>
                <a:ea typeface="+mn-ea"/>
                <a:cs typeface="+mj-lt"/>
              </a:rPr>
              <a:t>What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is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t</a:t>
            </a:r>
            <a:r>
              <a:rPr lang="ja-JP" sz="3600">
                <a:latin typeface="+mn-ea"/>
                <a:ea typeface="+mn-ea"/>
                <a:cs typeface="+mj-lt"/>
              </a:rPr>
              <a:t>h</a:t>
            </a:r>
            <a:r>
              <a:rPr lang="en-US" altLang="ja-JP" sz="3600">
                <a:latin typeface="+mn-ea"/>
                <a:ea typeface="+mn-ea"/>
                <a:cs typeface="+mj-lt"/>
              </a:rPr>
              <a:t>e</a:t>
            </a:r>
            <a:r>
              <a:rPr lang="ja-JP" sz="3600">
                <a:latin typeface="+mn-ea"/>
                <a:ea typeface="+mn-ea"/>
                <a:cs typeface="+mj-lt"/>
              </a:rPr>
              <a:t> 100</a:t>
            </a:r>
            <a:r>
              <a:rPr lang="en-US" altLang="ja-JP" sz="3600">
                <a:latin typeface="+mn-ea"/>
                <a:ea typeface="+mn-ea"/>
                <a:cs typeface="+mj-lt"/>
              </a:rPr>
              <a:t>-</a:t>
            </a:r>
            <a:r>
              <a:rPr lang="ja-JP" sz="3600">
                <a:latin typeface="+mn-ea"/>
                <a:ea typeface="+mn-ea"/>
                <a:cs typeface="+mj-lt"/>
              </a:rPr>
              <a:t>meter-tall tower in Shinseka</a:t>
            </a:r>
            <a:r>
              <a:rPr lang="en-US" altLang="ja-JP" sz="3600">
                <a:latin typeface="+mn-ea"/>
                <a:ea typeface="+mn-ea"/>
                <a:cs typeface="+mj-lt"/>
              </a:rPr>
              <a:t>i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in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Osaka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call</a:t>
            </a:r>
            <a:r>
              <a:rPr lang="ja-JP" sz="3600">
                <a:latin typeface="+mn-ea"/>
                <a:ea typeface="+mn-ea"/>
                <a:cs typeface="+mj-lt"/>
              </a:rPr>
              <a:t>e</a:t>
            </a:r>
            <a:r>
              <a:rPr lang="en-US" altLang="ja-JP" sz="3600">
                <a:latin typeface="+mn-ea"/>
                <a:ea typeface="+mn-ea"/>
                <a:cs typeface="+mj-lt"/>
              </a:rPr>
              <a:t>d?</a:t>
            </a:r>
            <a:endParaRPr lang="en-US" altLang="ja-JP" sz="80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216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en-US" altLang="ja-JP">
                <a:latin typeface="+mn-ea"/>
                <a:cs typeface="+mn-lt"/>
              </a:rPr>
              <a:t>Tsutenkaku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</a:t>
            </a:r>
            <a:r>
              <a:rPr lang="ja-JP" dirty="0">
                <a:latin typeface="+mn-ea"/>
                <a:cs typeface="+mn-lt"/>
              </a:rPr>
              <a:t> </a:t>
            </a:r>
            <a:r>
              <a:rPr lang="en-US" altLang="ja-JP">
                <a:latin typeface="+mn-ea"/>
                <a:cs typeface="+mn-lt"/>
              </a:rPr>
              <a:t>Hanshin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Tower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ja-JP">
                <a:latin typeface="+mn-ea"/>
                <a:cs typeface="+mn-lt"/>
              </a:rPr>
              <a:t>Osaka Tower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NAMBA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P</a:t>
            </a:r>
            <a:r>
              <a:rPr lang="ja-JP">
                <a:latin typeface="+mn-ea"/>
                <a:cs typeface="+mn-lt"/>
              </a:rPr>
              <a:t>ARKS</a:t>
            </a:r>
            <a:endParaRPr lang="en-US" altLang="ja-JP" sz="320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0804" y="299667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47997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59973" y="891267"/>
            <a:ext cx="7631819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Which of the following is a theme park in O</a:t>
            </a:r>
            <a:r>
              <a:rPr lang="en-US" altLang="ja-JP" sz="3600">
                <a:latin typeface="+mn-ea"/>
                <a:ea typeface="+mn-ea"/>
                <a:cs typeface="+mj-lt"/>
              </a:rPr>
              <a:t>saka?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2164" y="2996537"/>
            <a:ext cx="496403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 </a:t>
            </a:r>
            <a:r>
              <a:rPr lang="ja-JP" dirty="0">
                <a:latin typeface="+mn-ea"/>
                <a:cs typeface="+mn-lt"/>
              </a:rPr>
              <a:t>Sea W</a:t>
            </a:r>
            <a:r>
              <a:rPr lang="en-US" altLang="ja-JP" dirty="0">
                <a:latin typeface="+mn-ea"/>
                <a:cs typeface="+mn-lt"/>
              </a:rPr>
              <a:t>or</a:t>
            </a:r>
            <a:r>
              <a:rPr lang="ja-JP" dirty="0">
                <a:latin typeface="+mn-ea"/>
                <a:cs typeface="+mn-lt"/>
              </a:rPr>
              <a:t>ld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 </a:t>
            </a:r>
            <a:r>
              <a:rPr lang="ja-JP" dirty="0">
                <a:latin typeface="+mn-ea"/>
                <a:cs typeface="+mn-lt"/>
              </a:rPr>
              <a:t>SPACE W</a:t>
            </a:r>
            <a:r>
              <a:rPr lang="en-US" altLang="ja-JP" dirty="0">
                <a:latin typeface="+mn-ea"/>
                <a:cs typeface="+mn-lt"/>
              </a:rPr>
              <a:t>ORLD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③ </a:t>
            </a:r>
            <a:r>
              <a:rPr lang="en-US" altLang="ja-JP" dirty="0">
                <a:latin typeface="+mn-ea"/>
                <a:cs typeface="+mn-lt"/>
              </a:rPr>
              <a:t>Hollywood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Studios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④ </a:t>
            </a:r>
            <a:r>
              <a:rPr lang="en-US" altLang="ja-JP" dirty="0">
                <a:latin typeface="+mn-ea"/>
                <a:cs typeface="+mn-lt"/>
              </a:rPr>
              <a:t>Universal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Studios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Japan</a:t>
            </a:r>
            <a:endParaRPr lang="en-US" altLang="ja-JP" sz="3200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0804" y="494812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36574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>
                <a:latin typeface="+mn-ea"/>
                <a:cs typeface="+mn-lt"/>
              </a:rPr>
              <a:t>Mt.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Sakurajima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 Mt. As</a:t>
            </a:r>
            <a:r>
              <a:rPr lang="en-US" altLang="ja-JP">
                <a:latin typeface="+mn-ea"/>
                <a:cs typeface="+mn-lt"/>
              </a:rPr>
              <a:t>o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Mt.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Unzen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</a:t>
            </a:r>
            <a:r>
              <a:rPr lang="en-US" altLang="ja-JP">
                <a:latin typeface="+mn-ea"/>
                <a:cs typeface="+mn-lt"/>
              </a:rPr>
              <a:t>Mt.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Yufu</a:t>
            </a:r>
            <a:endParaRPr 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endParaRPr lang="ja-JP" altLang="en-US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0277" y="363540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5" name="タイトル 3">
            <a:extLst>
              <a:ext uri="{FF2B5EF4-FFF2-40B4-BE49-F238E27FC236}">
                <a16:creationId xmlns:a16="http://schemas.microsoft.com/office/drawing/2014/main" id="{5E8121A8-A0FC-40EC-874B-2922931AA7F7}"/>
              </a:ext>
            </a:extLst>
          </p:cNvPr>
          <p:cNvSpPr txBox="1">
            <a:spLocks/>
          </p:cNvSpPr>
          <p:nvPr/>
        </p:nvSpPr>
        <p:spPr>
          <a:xfrm>
            <a:off x="820771" y="891267"/>
            <a:ext cx="7500042" cy="18157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ja-JP" sz="360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hat is the volcano in Kumamoto Prefecture that is famous for its very large crater? </a:t>
            </a:r>
            <a:endParaRPr lang="en-US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29039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Glover Garden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 </a:t>
            </a:r>
            <a:r>
              <a:rPr lang="ja-JP">
                <a:latin typeface="+mn-ea"/>
                <a:cs typeface="+mn-lt"/>
              </a:rPr>
              <a:t>Harbor View Park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ja-JP">
                <a:latin typeface="+mn-ea"/>
                <a:cs typeface="+mn-lt"/>
              </a:rPr>
              <a:t>Huis Ten B</a:t>
            </a:r>
            <a:r>
              <a:rPr lang="en-US" altLang="ja-JP">
                <a:latin typeface="+mn-ea"/>
                <a:cs typeface="+mn-lt"/>
              </a:rPr>
              <a:t>o</a:t>
            </a:r>
            <a:r>
              <a:rPr lang="ja-JP">
                <a:latin typeface="+mn-ea"/>
                <a:cs typeface="+mn-lt"/>
              </a:rPr>
              <a:t>sch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Dejim</a:t>
            </a:r>
            <a:r>
              <a:rPr lang="en-US" altLang="ja-JP">
                <a:latin typeface="+mn-ea"/>
                <a:cs typeface="+mn-lt"/>
              </a:rPr>
              <a:t>a</a:t>
            </a:r>
            <a:endParaRPr 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endParaRPr lang="ja-JP" altLang="en-US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2437" y="300049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5" name="タイトル 3">
            <a:extLst>
              <a:ext uri="{FF2B5EF4-FFF2-40B4-BE49-F238E27FC236}">
                <a16:creationId xmlns:a16="http://schemas.microsoft.com/office/drawing/2014/main" id="{5E8121A8-A0FC-40EC-874B-2922931AA7F7}"/>
              </a:ext>
            </a:extLst>
          </p:cNvPr>
          <p:cNvSpPr txBox="1">
            <a:spLocks/>
          </p:cNvSpPr>
          <p:nvPr/>
        </p:nvSpPr>
        <p:spPr>
          <a:xfrm>
            <a:off x="820446" y="891267"/>
            <a:ext cx="7504817" cy="18157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What is the park in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Nagasaki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that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ha</a:t>
            </a:r>
            <a:r>
              <a:rPr lang="ja-JP" sz="3600">
                <a:latin typeface="+mn-ea"/>
                <a:ea typeface="+mn-ea"/>
                <a:cs typeface="+mj-lt"/>
              </a:rPr>
              <a:t>s Western-style buildings called?</a:t>
            </a:r>
            <a:endParaRPr lang="en-US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073822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376947" y="929795"/>
            <a:ext cx="8385039" cy="1815724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+mn-ea"/>
                <a:ea typeface="+mn-ea"/>
                <a:cs typeface="+mj-lt"/>
              </a:rPr>
              <a:t>What is the name of the street in central Naha, Okinawa, where there are many souvenir sho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ps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?</a:t>
            </a:r>
            <a:endParaRPr lang="en-US" altLang="ja-JP" sz="32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Kokusai-</a:t>
            </a:r>
            <a:r>
              <a:rPr lang="en-US" altLang="ja-JP" dirty="0" err="1">
                <a:latin typeface="+mn-ea"/>
                <a:cs typeface="+mn-lt"/>
              </a:rPr>
              <a:t>dori</a:t>
            </a:r>
            <a:r>
              <a:rPr lang="ja-JP" altLang="en-US" dirty="0">
                <a:latin typeface="+mn-ea"/>
                <a:cs typeface="+mn-lt"/>
              </a:rPr>
              <a:t> 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 </a:t>
            </a:r>
            <a:r>
              <a:rPr lang="en-US" altLang="ja-JP">
                <a:latin typeface="+mn-ea"/>
                <a:cs typeface="+mn-lt"/>
              </a:rPr>
              <a:t>R</a:t>
            </a:r>
            <a:r>
              <a:rPr lang="ja-JP" altLang="en-US">
                <a:latin typeface="+mn-ea"/>
                <a:cs typeface="+mn-lt"/>
              </a:rPr>
              <a:t>ｙ</a:t>
            </a:r>
            <a:r>
              <a:rPr lang="en-US" altLang="ja-JP" dirty="0" err="1">
                <a:latin typeface="+mn-ea"/>
                <a:cs typeface="+mn-lt"/>
              </a:rPr>
              <a:t>ūkyū-dori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 </a:t>
            </a:r>
            <a:r>
              <a:rPr lang="ja-JP" dirty="0">
                <a:latin typeface="+mn-ea"/>
                <a:cs typeface="+mn-lt"/>
              </a:rPr>
              <a:t>Shiisa-dori 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 </a:t>
            </a:r>
            <a:r>
              <a:rPr lang="ja-JP" dirty="0">
                <a:latin typeface="+mn-ea"/>
                <a:cs typeface="+mn-lt"/>
              </a:rPr>
              <a:t>Uchina-dori </a:t>
            </a:r>
            <a:endParaRPr lang="en-US" altLang="ja-JP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6653" y="297012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33539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08478" y="929795"/>
            <a:ext cx="7524381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What is the Japan's largest aq</a:t>
            </a:r>
            <a:r>
              <a:rPr lang="en-US" altLang="ja-JP" sz="3600">
                <a:latin typeface="+mn-ea"/>
                <a:ea typeface="+mn-ea"/>
                <a:cs typeface="+mj-lt"/>
              </a:rPr>
              <a:t>uarium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in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Oki</a:t>
            </a:r>
            <a:r>
              <a:rPr lang="ja-JP" sz="3600">
                <a:latin typeface="+mn-ea"/>
                <a:ea typeface="+mn-ea"/>
                <a:cs typeface="+mj-lt"/>
              </a:rPr>
              <a:t>nawa called? 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Churaumi Aquarium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ja-JP">
                <a:latin typeface="+mn-ea"/>
                <a:cs typeface="+mn-lt"/>
              </a:rPr>
              <a:t>Aquarium Kaiyukan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Sea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World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</a:t>
            </a:r>
            <a:r>
              <a:rPr lang="en-US" altLang="ja-JP">
                <a:latin typeface="+mn-ea"/>
                <a:cs typeface="+mn-lt"/>
              </a:rPr>
              <a:t>Sea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Life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Park</a:t>
            </a:r>
            <a:endParaRPr lang="ja-JP" altLang="en-US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6653" y="300660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031942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69107" y="929795"/>
            <a:ext cx="7763752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What paercentage of Japan's landmass is mountainous?</a:t>
            </a:r>
            <a:endParaRPr lang="en-US" altLang="ja-JP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640722" y="295470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en-US">
                <a:latin typeface="+mn-ea"/>
                <a:cs typeface="+mn-lt"/>
              </a:rPr>
              <a:t>about</a:t>
            </a:r>
            <a:r>
              <a:rPr lang="ja-JP" altLang="en-US" dirty="0">
                <a:latin typeface="+mn-ea"/>
                <a:cs typeface="+mn-lt"/>
              </a:rPr>
              <a:t> </a:t>
            </a:r>
            <a:r>
              <a:rPr lang="en-US" altLang="ja-JP" dirty="0">
                <a:latin typeface="+mn-ea"/>
                <a:cs typeface="+mn-lt"/>
              </a:rPr>
              <a:t>50％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</a:t>
            </a:r>
            <a:r>
              <a:rPr lang="ja-JP">
                <a:latin typeface="+mn-ea"/>
                <a:cs typeface="+mn-lt"/>
              </a:rPr>
              <a:t> about </a:t>
            </a:r>
            <a:r>
              <a:rPr lang="en-US" altLang="ja-JP" dirty="0">
                <a:latin typeface="+mn-ea"/>
                <a:cs typeface="+mn-lt"/>
              </a:rPr>
              <a:t>60</a:t>
            </a:r>
            <a:r>
              <a:rPr lang="en-US" dirty="0">
                <a:latin typeface="+mn-ea"/>
                <a:cs typeface="+mn-lt"/>
              </a:rPr>
              <a:t>％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③</a:t>
            </a:r>
            <a:r>
              <a:rPr lang="ja-JP" altLang="en-US">
                <a:latin typeface="+mn-ea"/>
                <a:cs typeface="+mn-lt"/>
              </a:rPr>
              <a:t> about </a:t>
            </a:r>
            <a:r>
              <a:rPr lang="en-US" altLang="ja-JP" dirty="0">
                <a:latin typeface="+mn-ea"/>
                <a:cs typeface="+mn-lt"/>
              </a:rPr>
              <a:t>70</a:t>
            </a:r>
            <a:r>
              <a:rPr lang="en-US" dirty="0">
                <a:latin typeface="+mn-ea"/>
                <a:cs typeface="+mn-lt"/>
              </a:rPr>
              <a:t>％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about </a:t>
            </a:r>
            <a:r>
              <a:rPr lang="en-US" altLang="ja-JP" dirty="0">
                <a:latin typeface="+mn-ea"/>
                <a:cs typeface="+mn-lt"/>
              </a:rPr>
              <a:t>80</a:t>
            </a:r>
            <a:r>
              <a:rPr lang="en-US" dirty="0">
                <a:latin typeface="+mn-ea"/>
                <a:cs typeface="+mn-lt"/>
              </a:rPr>
              <a:t>％</a:t>
            </a:r>
            <a:r>
              <a:rPr lang="ja-JP" altLang="en-US" dirty="0">
                <a:latin typeface="+mn-ea"/>
                <a:cs typeface="+mn-lt"/>
              </a:rPr>
              <a:t/>
            </a:r>
            <a:br>
              <a:rPr lang="ja-JP" altLang="en-US" dirty="0">
                <a:latin typeface="+mn-ea"/>
                <a:cs typeface="+mn-lt"/>
              </a:rPr>
            </a:br>
            <a:endParaRPr lang="ja-JP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09376" y="427470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75156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93096" y="929795"/>
            <a:ext cx="7763752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Which of the following lakes sits at the highest point of elevation in Japan?</a:t>
            </a:r>
            <a:endParaRPr lang="en-US" altLang="ja-JP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ja-JP" dirty="0">
                <a:latin typeface="+mn-ea"/>
                <a:cs typeface="+mn-lt"/>
              </a:rPr>
              <a:t>Chūzenji Lake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 </a:t>
            </a:r>
            <a:r>
              <a:rPr lang="ja-JP" dirty="0">
                <a:latin typeface="+mn-ea"/>
                <a:cs typeface="+mn-lt"/>
              </a:rPr>
              <a:t>Akan Lake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 Yamanaka Lake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④</a:t>
            </a:r>
            <a:r>
              <a:rPr lang="ja-JP" altLang="en-US" dirty="0">
                <a:latin typeface="+mn-ea"/>
                <a:cs typeface="+mn-lt"/>
              </a:rPr>
              <a:t> Haruna Lake</a:t>
            </a:r>
            <a:endParaRPr lang="ja-JP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6653" y="300641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257144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99176" y="891267"/>
            <a:ext cx="7742206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</a:t>
            </a:r>
            <a:r>
              <a:rPr lang="ja-JP" sz="3600" dirty="0">
                <a:latin typeface="+mn-ea"/>
                <a:ea typeface="+mn-ea"/>
                <a:cs typeface="+mj-lt"/>
              </a:rPr>
              <a:t>hat is the name of the island located in the easternmost part of Jap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an?</a:t>
            </a:r>
            <a:endParaRPr lang="en-US" altLang="ja-JP" dirty="0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>
                <a:latin typeface="+mn-ea"/>
                <a:cs typeface="+mn-lt"/>
              </a:rPr>
              <a:t>Father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Island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 </a:t>
            </a:r>
            <a:r>
              <a:rPr lang="en-US" altLang="ja-JP">
                <a:latin typeface="+mn-ea"/>
                <a:cs typeface="+mn-lt"/>
              </a:rPr>
              <a:t>Okinotori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Isla</a:t>
            </a:r>
            <a:r>
              <a:rPr lang="ja-JP">
                <a:latin typeface="+mn-ea"/>
                <a:cs typeface="+mn-lt"/>
              </a:rPr>
              <a:t>n</a:t>
            </a:r>
            <a:r>
              <a:rPr lang="en-US" altLang="ja-JP">
                <a:latin typeface="+mn-ea"/>
                <a:cs typeface="+mn-lt"/>
              </a:rPr>
              <a:t>ds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Marcus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Island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Mother Islan</a:t>
            </a:r>
            <a:r>
              <a:rPr lang="en-US" altLang="ja-JP">
                <a:latin typeface="+mn-ea"/>
                <a:cs typeface="+mn-lt"/>
              </a:rPr>
              <a:t>d</a:t>
            </a: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3008" y="431353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6655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64140" y="891267"/>
            <a:ext cx="7616163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What mountain is the second highest in Japan following Mt. Fuji?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515330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en-US" altLang="ja-JP" dirty="0" err="1">
                <a:latin typeface="+mn-ea"/>
                <a:cs typeface="+mn-lt"/>
              </a:rPr>
              <a:t>Yatsugatake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Mountains</a:t>
            </a:r>
            <a:r>
              <a:rPr lang="ja-JP" altLang="en-US" dirty="0">
                <a:latin typeface="+mn-ea"/>
                <a:cs typeface="+mn-lt"/>
              </a:rPr>
              <a:t> 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Mt.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Hotaka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③ </a:t>
            </a:r>
            <a:r>
              <a:rPr lang="en-US" altLang="ja-JP" dirty="0">
                <a:latin typeface="+mn-ea"/>
                <a:cs typeface="+mn-lt"/>
              </a:rPr>
              <a:t>Monte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Yari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④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ja-JP" dirty="0">
                <a:latin typeface="+mn-ea"/>
                <a:cs typeface="+mn-lt"/>
              </a:rPr>
              <a:t>Mt. Kita (Shirane)</a:t>
            </a:r>
            <a:endParaRPr lang="en-US" altLang="ja-JP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1291" y="495266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25434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59340" y="891267"/>
            <a:ext cx="8029588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H</a:t>
            </a:r>
            <a:r>
              <a:rPr lang="ja-JP" sz="3600" dirty="0">
                <a:latin typeface="+mn-ea"/>
                <a:ea typeface="+mn-ea"/>
                <a:cs typeface="+mj-lt"/>
              </a:rPr>
              <a:t>ow high is Mt.Fuji, th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highest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mo</a:t>
            </a:r>
            <a:r>
              <a:rPr lang="ja-JP" sz="3600" dirty="0">
                <a:latin typeface="+mn-ea"/>
                <a:ea typeface="+mn-ea"/>
                <a:cs typeface="+mj-lt"/>
              </a:rPr>
              <a:t>untain in Japan?</a:t>
            </a:r>
            <a:endParaRPr lang="en-US" altLang="ja-JP" sz="36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ja-JP" dirty="0">
                <a:latin typeface="+mn-ea"/>
                <a:cs typeface="+mn-lt"/>
              </a:rPr>
              <a:t>1,776 meters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 </a:t>
            </a:r>
            <a:r>
              <a:rPr lang="ja-JP" dirty="0">
                <a:latin typeface="+mn-ea"/>
                <a:cs typeface="+mn-lt"/>
              </a:rPr>
              <a:t>2,776 meters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 </a:t>
            </a:r>
            <a:r>
              <a:rPr lang="en-US" altLang="ja-JP" dirty="0">
                <a:latin typeface="+mn-ea"/>
                <a:cs typeface="+mn-lt"/>
              </a:rPr>
              <a:t>3</a:t>
            </a:r>
            <a:r>
              <a:rPr lang="ja-JP" dirty="0" err="1">
                <a:latin typeface="+mn-ea"/>
                <a:cs typeface="+mn-lt"/>
              </a:rPr>
              <a:t>,</a:t>
            </a:r>
            <a:r>
              <a:rPr lang="ja-JP" dirty="0">
                <a:latin typeface="+mn-ea"/>
                <a:cs typeface="+mn-lt"/>
              </a:rPr>
              <a:t>776 </a:t>
            </a:r>
            <a:r>
              <a:rPr lang="ja-JP" dirty="0" err="1">
                <a:latin typeface="+mn-ea"/>
                <a:cs typeface="+mn-lt"/>
              </a:rPr>
              <a:t>m</a:t>
            </a:r>
            <a:r>
              <a:rPr lang="en-US" altLang="ja-JP" dirty="0" err="1">
                <a:latin typeface="+mn-ea"/>
                <a:cs typeface="+mn-lt"/>
              </a:rPr>
              <a:t>eters</a:t>
            </a:r>
            <a:endParaRPr 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</a:t>
            </a:r>
            <a:r>
              <a:rPr lang="ja-JP" dirty="0">
                <a:latin typeface="+mn-ea"/>
                <a:cs typeface="+mn-lt"/>
              </a:rPr>
              <a:t> </a:t>
            </a:r>
            <a:r>
              <a:rPr lang="en-US" altLang="ja-JP" dirty="0">
                <a:latin typeface="+mn-ea"/>
                <a:cs typeface="+mn-lt"/>
              </a:rPr>
              <a:t>4,776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m</a:t>
            </a:r>
            <a:r>
              <a:rPr lang="ja-JP" dirty="0">
                <a:latin typeface="+mn-ea"/>
                <a:cs typeface="+mn-lt"/>
              </a:rPr>
              <a:t>eters</a:t>
            </a: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9696" y="429522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865722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03165" y="891267"/>
            <a:ext cx="7139747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</a:t>
            </a:r>
            <a:r>
              <a:rPr lang="ja-JP" sz="3600" dirty="0">
                <a:latin typeface="+mn-ea"/>
                <a:ea typeface="+mn-ea"/>
                <a:cs typeface="+mj-lt"/>
              </a:rPr>
              <a:t>hat is the longest river in Japan?</a:t>
            </a:r>
            <a:endParaRPr lang="en-US" altLang="ja-JP" sz="36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Shinano River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ja-JP">
                <a:latin typeface="+mn-ea"/>
                <a:cs typeface="+mn-lt"/>
              </a:rPr>
              <a:t>Tone Riv</a:t>
            </a:r>
            <a:r>
              <a:rPr lang="en-US" altLang="ja-JP">
                <a:latin typeface="+mn-ea"/>
                <a:cs typeface="+mn-lt"/>
              </a:rPr>
              <a:t>er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Ish</a:t>
            </a:r>
            <a:r>
              <a:rPr lang="ja-JP">
                <a:latin typeface="+mn-ea"/>
                <a:cs typeface="+mn-lt"/>
              </a:rPr>
              <a:t>i</a:t>
            </a:r>
            <a:r>
              <a:rPr lang="en-US" altLang="ja-JP">
                <a:latin typeface="+mn-ea"/>
                <a:cs typeface="+mn-lt"/>
              </a:rPr>
              <a:t>kari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River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</a:t>
            </a:r>
            <a:r>
              <a:rPr lang="en-US" altLang="ja-JP">
                <a:latin typeface="+mn-ea"/>
                <a:cs typeface="+mn-lt"/>
              </a:rPr>
              <a:t>Sumida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River</a:t>
            </a:r>
            <a:endParaRPr lang="en-US" altLang="ja-JP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6972" y="299278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578036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149080" y="891267"/>
            <a:ext cx="6847917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</a:t>
            </a:r>
            <a:r>
              <a:rPr lang="ja-JP" sz="3600" dirty="0">
                <a:latin typeface="+mn-ea"/>
                <a:ea typeface="+mn-ea"/>
                <a:cs typeface="+mj-lt"/>
              </a:rPr>
              <a:t>hat is the largest lake in Japan?</a:t>
            </a:r>
            <a:endParaRPr lang="en-US" altLang="ja-JP" sz="36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>
                <a:latin typeface="+mn-ea"/>
                <a:cs typeface="+mn-lt"/>
              </a:rPr>
              <a:t>La</a:t>
            </a:r>
            <a:r>
              <a:rPr lang="ja-JP">
                <a:latin typeface="+mn-ea"/>
                <a:cs typeface="+mn-lt"/>
              </a:rPr>
              <a:t>k</a:t>
            </a:r>
            <a:r>
              <a:rPr lang="en-US" altLang="ja-JP">
                <a:latin typeface="+mn-ea"/>
                <a:cs typeface="+mn-lt"/>
              </a:rPr>
              <a:t>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Biwa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Lake Ashi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ja-JP">
                <a:latin typeface="+mn-ea"/>
                <a:cs typeface="+mn-lt"/>
              </a:rPr>
              <a:t>Lake Inawash</a:t>
            </a:r>
            <a:r>
              <a:rPr lang="en-US" altLang="ja-JP">
                <a:latin typeface="+mn-ea"/>
                <a:cs typeface="+mn-lt"/>
              </a:rPr>
              <a:t>i</a:t>
            </a:r>
            <a:r>
              <a:rPr lang="ja-JP">
                <a:latin typeface="+mn-ea"/>
                <a:cs typeface="+mn-lt"/>
              </a:rPr>
              <a:t>ro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Lake Saroma</a:t>
            </a:r>
            <a:endParaRPr lang="en-US" altLang="ja-JP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7304" y="300427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686275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4AA62D4F-C75A-4742-BE3E-072DD276FEC9}" vid="{AABACFAC-C414-4D6A-AAD5-0A0B53A1CACB}"/>
    </a:ext>
  </a:extLst>
</a:theme>
</file>

<file path=ppt/theme/theme2.xml><?xml version="1.0" encoding="utf-8"?>
<a:theme xmlns:a="http://schemas.openxmlformats.org/drawingml/2006/main" name="1_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81807AB3-2AE7-468E-9852-1267B99C2555}" vid="{6D5B2AC5-2AC5-4C51-A35C-7F13CA07843D}"/>
    </a:ext>
  </a:extLst>
</a:theme>
</file>

<file path=ppt/theme/theme3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Erin.pptx" id="{81807AB3-2AE7-468E-9852-1267B99C2555}" vid="{0763D4A6-146B-4941-BD25-378765347238}"/>
    </a:ext>
  </a:extLst>
</a:theme>
</file>

<file path=ppt/theme/theme4.xml><?xml version="1.0" encoding="utf-8"?>
<a:theme xmlns:a="http://schemas.openxmlformats.org/drawingml/2006/main" name="2_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1473C2FA-8BC8-4D2E-A0CF-E7EB018D2FDE}" vid="{04A26855-DD67-46B7-9105-5D56B801AE11}"/>
    </a:ext>
  </a:extLst>
</a:theme>
</file>

<file path=ppt/theme/theme5.xml><?xml version="1.0" encoding="utf-8"?>
<a:theme xmlns:a="http://schemas.openxmlformats.org/drawingml/2006/main" name="1_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Erin.pptx" id="{1473C2FA-8BC8-4D2E-A0CF-E7EB018D2FDE}" vid="{A97549B4-31F6-45AA-936E-D2638E76D042}"/>
    </a:ext>
  </a:extLst>
</a:theme>
</file>

<file path=ppt/theme/theme6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プレゼンテーションErin</Template>
  <TotalTime>0</TotalTime>
  <Words>1457</Words>
  <Application>Microsoft Office PowerPoint</Application>
  <PresentationFormat>画面に合わせる (4:3)</PresentationFormat>
  <Paragraphs>243</Paragraphs>
  <Slides>49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5</vt:i4>
      </vt:variant>
      <vt:variant>
        <vt:lpstr>スライド タイトル</vt:lpstr>
      </vt:variant>
      <vt:variant>
        <vt:i4>49</vt:i4>
      </vt:variant>
    </vt:vector>
  </HeadingPairs>
  <TitlesOfParts>
    <vt:vector size="62" baseType="lpstr">
      <vt:lpstr>ＭＳ Ｐゴシック</vt:lpstr>
      <vt:lpstr>ＭＳ Ｐゴシック</vt:lpstr>
      <vt:lpstr>ＭＳ Ｐゴシック 本文</vt:lpstr>
      <vt:lpstr>MS Gothic</vt:lpstr>
      <vt:lpstr>MS Gothic</vt:lpstr>
      <vt:lpstr>Arial</vt:lpstr>
      <vt:lpstr>Calibri</vt:lpstr>
      <vt:lpstr>Calibri Light</vt:lpstr>
      <vt:lpstr>テーマ1</vt:lpstr>
      <vt:lpstr>1_テーマ1</vt:lpstr>
      <vt:lpstr>デザインの設定</vt:lpstr>
      <vt:lpstr>2_テーマ1</vt:lpstr>
      <vt:lpstr>1_デザインの設定</vt:lpstr>
      <vt:lpstr>PowerPoint プレゼンテーション</vt:lpstr>
      <vt:lpstr>What prefecture is located in the northernmost part in Japan?</vt:lpstr>
      <vt:lpstr>What prefecture is located in the westernmost part in Japan?</vt:lpstr>
      <vt:lpstr>What is the name of the island located in the southernmost part of Japan?</vt:lpstr>
      <vt:lpstr>What is the name of the island located in the easternmost part of Japan?</vt:lpstr>
      <vt:lpstr>What mountain is the second highest in Japan following Mt. Fuji?</vt:lpstr>
      <vt:lpstr>How high is Mt.Fuji, the highest mountain in Japan?</vt:lpstr>
      <vt:lpstr>What is the longest river in Japan?</vt:lpstr>
      <vt:lpstr>What is the largest lake in Japan?</vt:lpstr>
      <vt:lpstr>How many prefectures in total are there in Japan?</vt:lpstr>
      <vt:lpstr>How many prefectures are there in Kyushu, not including Okinawa?</vt:lpstr>
      <vt:lpstr>What is the region comprising the prefectures of Shizuoka, Aichi and Mie called?</vt:lpstr>
      <vt:lpstr>What is the region encompassing of the prefectures of Yamanashi, Nagano and Niigata called?</vt:lpstr>
      <vt:lpstr>What is the region comprising the prefectures of Shimane and Tottori called?</vt:lpstr>
      <vt:lpstr>What prefecture has the largest population in Japan?</vt:lpstr>
      <vt:lpstr>What is the smallest prefecture in Japan?</vt:lpstr>
      <vt:lpstr>In what prefecture is Yokohama located?</vt:lpstr>
      <vt:lpstr>In what prefecture is Kobe located?</vt:lpstr>
      <vt:lpstr>What prefecture does the Ogasawara Islands, which are located in the southernmost part of Japan, belong to?</vt:lpstr>
      <vt:lpstr>Which is the correct order of Tokyo, Osaka, Nagoya and Kyoto when ordered from west to east?</vt:lpstr>
      <vt:lpstr>What is the place in Miyagi Prefecture that is one of Japan's three scenic places and famous for its many small islands? </vt:lpstr>
      <vt:lpstr>What is the island that is one of Japan's three scenic places and has a shrine designated as a World Heritage site?</vt:lpstr>
      <vt:lpstr>Which of these is not included in Japan's three scenic places?</vt:lpstr>
      <vt:lpstr>What is the World Heritage site that is located in the eastern part of Hokkaido and famous for its wildlife such as bears and deer?</vt:lpstr>
      <vt:lpstr>What is the prefecture that is located in the northernmost part of Honshu and known as an apple producing area?</vt:lpstr>
      <vt:lpstr>What is Chusonji Temple located in Hiraizumi, Iwate Prefecture, famous for?</vt:lpstr>
      <vt:lpstr>What is the famous waterfall in Nikko called?</vt:lpstr>
      <vt:lpstr>What is the famous gate in Toshogu Shrine in Nikko called?</vt:lpstr>
      <vt:lpstr>What are the three famous carved animals of Toshogu Shrine in Nikko?</vt:lpstr>
      <vt:lpstr>In what prefecture is Tokyo Disneyland located? </vt:lpstr>
      <vt:lpstr>What is the other theme park in Tokyo Disney Resort besides Tokyo Disneyland?</vt:lpstr>
      <vt:lpstr>In what prefecture is Narita Airport located? </vt:lpstr>
      <vt:lpstr>What are the lakes, such as Lake Yamanaka and Lake Kawaguchi, located at the foot of Mt. Fuji called? </vt:lpstr>
      <vt:lpstr>PowerPoint プレゼンテーション</vt:lpstr>
      <vt:lpstr>What is the sightseeing spot known for its alpine scenery at the foot of Mt. Hotaka of the Northern Alps? </vt:lpstr>
      <vt:lpstr>What is the sightseeing route connecting Nagano Prefecture and Toyama Prefecture by way of Mt. Tate? Bus and ropeway services are provided along the route.</vt:lpstr>
      <vt:lpstr>What is the big and famous shrine in Mie Prefecture?</vt:lpstr>
      <vt:lpstr>Which is the animal designated as a natural treasure in Nara Park?</vt:lpstr>
      <vt:lpstr>What is the temple in Nara in which the monumental Great Buddha statue is enshrined?</vt:lpstr>
      <vt:lpstr>PowerPoint プレゼンテーション</vt:lpstr>
      <vt:lpstr>PowerPoint プレゼンテーション</vt:lpstr>
      <vt:lpstr>What is the 100-meter-tall tower in Shinsekai in Osaka called?</vt:lpstr>
      <vt:lpstr>Which of the following is a theme park in Osaka?</vt:lpstr>
      <vt:lpstr>PowerPoint プレゼンテーション</vt:lpstr>
      <vt:lpstr>PowerPoint プレゼンテーション</vt:lpstr>
      <vt:lpstr>What is the name of the street in central Naha, Okinawa, where there are many souvenir shops?</vt:lpstr>
      <vt:lpstr>What is the Japan's largest aquarium in Okinawa called? </vt:lpstr>
      <vt:lpstr>What paercentage of Japan's landmass is mountainous?</vt:lpstr>
      <vt:lpstr>Which of the following lakes sits at the highest point of elevation in Japan?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2020-07-28T10:29:38Z</dcterms:created>
  <dcterms:modified xsi:type="dcterms:W3CDTF">2020-07-28T10:29:45Z</dcterms:modified>
</cp:coreProperties>
</file>