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9"/>
  </p:notesMasterIdLst>
  <p:sldIdLst>
    <p:sldId id="258" r:id="rId6"/>
    <p:sldId id="278" r:id="rId7"/>
    <p:sldId id="373" r:id="rId8"/>
    <p:sldId id="275" r:id="rId9"/>
    <p:sldId id="405" r:id="rId10"/>
    <p:sldId id="406" r:id="rId11"/>
    <p:sldId id="407" r:id="rId12"/>
    <p:sldId id="370" r:id="rId13"/>
    <p:sldId id="366" r:id="rId14"/>
    <p:sldId id="408" r:id="rId15"/>
    <p:sldId id="372" r:id="rId16"/>
    <p:sldId id="409" r:id="rId17"/>
    <p:sldId id="410" r:id="rId18"/>
    <p:sldId id="367" r:id="rId19"/>
    <p:sldId id="365" r:id="rId20"/>
    <p:sldId id="374" r:id="rId21"/>
    <p:sldId id="375" r:id="rId22"/>
    <p:sldId id="376" r:id="rId23"/>
    <p:sldId id="411" r:id="rId24"/>
    <p:sldId id="382" r:id="rId25"/>
    <p:sldId id="328" r:id="rId26"/>
    <p:sldId id="412" r:id="rId27"/>
    <p:sldId id="378" r:id="rId28"/>
    <p:sldId id="385" r:id="rId29"/>
    <p:sldId id="413" r:id="rId30"/>
    <p:sldId id="414" r:id="rId31"/>
    <p:sldId id="415" r:id="rId32"/>
    <p:sldId id="380" r:id="rId33"/>
    <p:sldId id="417" r:id="rId34"/>
    <p:sldId id="418" r:id="rId35"/>
    <p:sldId id="419" r:id="rId36"/>
    <p:sldId id="421" r:id="rId37"/>
    <p:sldId id="422" r:id="rId38"/>
    <p:sldId id="423" r:id="rId39"/>
    <p:sldId id="424" r:id="rId40"/>
    <p:sldId id="425" r:id="rId41"/>
    <p:sldId id="426" r:id="rId42"/>
    <p:sldId id="427" r:id="rId43"/>
    <p:sldId id="383" r:id="rId44"/>
    <p:sldId id="429" r:id="rId45"/>
    <p:sldId id="430" r:id="rId46"/>
    <p:sldId id="428" r:id="rId47"/>
    <p:sldId id="381" r:id="rId4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1BD41AD4-3ACB-065E-9864-73FCC321857A}" v="4997" dt="2020-06-08T09:41:32.802"/>
    <p1510:client id="{2A792B84-C7AE-02D5-4742-6FC1AC7FF964}" v="61" dt="2020-04-30T07:36:27.487"/>
    <p1510:client id="{32560E3F-6E7F-989F-0582-AAD10195E349}" v="10" dt="2020-04-24T05:06:32.766"/>
    <p1510:client id="{4665228B-B2EE-E481-56A9-FD574EA7AA1B}" v="4" dt="2020-04-24T05:07:29.328"/>
    <p1510:client id="{4B7F81E3-6818-6839-5810-BDFA0C2D8618}" v="2271" dt="2020-06-13T05:26:03.977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5E715280-80D9-2024-AF3F-E1DFA2927F18}" v="84" dt="2020-06-17T08:33:09.161"/>
    <p1510:client id="{60B580F9-2B26-5179-C2BB-1D78BE199225}" v="4" dt="2020-04-24T06:30:42.413"/>
    <p1510:client id="{684AC3FD-E6D1-4A75-FE5C-7A4B497E8963}" v="617" dt="2020-06-08T12:30:25.758"/>
    <p1510:client id="{6ECE0081-082F-DE2F-3239-FE187C06C761}" v="28" dt="2020-04-24T05:04:27.421"/>
    <p1510:client id="{717FC051-DF39-22D8-BA9D-318DE154CE5E}" v="32" dt="2020-07-17T06:22:24.768"/>
    <p1510:client id="{71EFA66C-2565-6769-373D-C1C36FB7301C}" v="61" dt="2020-06-02T09:09:01.162"/>
    <p1510:client id="{77770521-1096-65D8-8608-C791C93E3435}" v="166" dt="2020-04-24T05:00:35.723"/>
    <p1510:client id="{7CEC48FF-DE00-BA22-2150-BB4DC6AD2E1B}" v="285" dt="2020-06-11T12:06:12.218"/>
    <p1510:client id="{86E6FCAB-DDD2-562A-3E53-5F8720C5BEC7}" v="1" dt="2020-05-20T05:41:57.905"/>
    <p1510:client id="{8F88FA85-2F77-3E61-F58E-4B16F309DAB5}" v="1" dt="2020-05-19T11:53:32.595"/>
    <p1510:client id="{91C24CC8-AAAC-2C2D-4D30-088659C7AD80}" v="3789" dt="2020-05-19T08:54:52.822"/>
    <p1510:client id="{98CA3BA5-CB3E-9B4E-9F79-CE8C4D0014E2}" v="182" dt="2020-05-15T00:54:24.539"/>
    <p1510:client id="{A31E48B3-71D9-A315-DAA5-B2029F5ED324}" v="235" dt="2020-05-14T11:18:43.305"/>
    <p1510:client id="{AAD08EBC-4003-25BE-B7B4-75AB28942B81}" v="774" dt="2020-06-11T08:09:43.437"/>
    <p1510:client id="{BCE0132B-ADFA-1311-42B8-CECB19F91CC1}" v="180" dt="2020-04-30T08:30:26.746"/>
    <p1510:client id="{C8E7EE2D-5A9B-0BCA-DCD6-135328B2B0ED}" v="1282" dt="2020-06-11T15:13:54.920"/>
    <p1510:client id="{CA18398E-DD4B-1074-263C-734FBC3AA9C0}" v="5252" dt="2020-05-29T06:38:14.701"/>
    <p1510:client id="{D2547D75-557D-17A7-131E-77694D3B722D}" v="34" dt="2020-05-15T00:30:17.220"/>
    <p1510:client id="{E456AE0B-D91B-71D1-CC67-E21CA8927D89}" v="452" dt="2020-06-10T14:30:41.810"/>
    <p1510:client id="{E56D2603-410A-39EB-FAEB-A69171A25C43}" v="366" dt="2020-06-04T08:25:22.540"/>
    <p1510:client id="{E9809917-C7AD-9CFE-B7D2-681E7DD7514C}" v="405" dt="2020-05-19T04:34:35.133"/>
    <p1510:client id="{ED3EEDAE-529C-3FBF-5E65-10969794D405}" v="1430" dt="2020-06-02T12:53:14.877"/>
    <p1510:client id="{F49D7B01-71BF-5687-DF6F-3D8072ACE0B9}" v="337" dt="2020-05-21T06:27:04.251"/>
    <p1510:client id="{F93C95CD-DBBD-D2B2-293C-B26920896EA6}" v="241" dt="2020-06-10T17:15:09.1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commentAuthors" Target="commentAuthors.xml"/><Relationship Id="rId55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microsoft.com/office/2015/10/relationships/revisionInfo" Target="revisionInfo.xml"/><Relationship Id="rId8" Type="http://schemas.openxmlformats.org/officeDocument/2006/relationships/slide" Target="slides/slide3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7CEC48FF-DE00-BA22-2150-BB4DC6AD2E1B}"/>
    <pc:docChg chg="delSld modSld sldOrd">
      <pc:chgData name="内田 陽子" userId="S::yoko_uchida@jpfgojp.onmicrosoft.com::3ba88787-b8da-4fc8-a417-83f627a88c5e" providerId="AD" clId="Web-{7CEC48FF-DE00-BA22-2150-BB4DC6AD2E1B}" dt="2020-06-11T12:06:12.218" v="282" actId="20577"/>
      <pc:docMkLst>
        <pc:docMk/>
      </pc:docMkLst>
      <pc:sldChg chg="del">
        <pc:chgData name="内田 陽子" userId="S::yoko_uchida@jpfgojp.onmicrosoft.com::3ba88787-b8da-4fc8-a417-83f627a88c5e" providerId="AD" clId="Web-{7CEC48FF-DE00-BA22-2150-BB4DC6AD2E1B}" dt="2020-06-11T08:21:20.498" v="26"/>
        <pc:sldMkLst>
          <pc:docMk/>
          <pc:sldMk cId="510784872" sldId="265"/>
        </pc:sldMkLst>
      </pc:sldChg>
      <pc:sldChg chg="del">
        <pc:chgData name="内田 陽子" userId="S::yoko_uchida@jpfgojp.onmicrosoft.com::3ba88787-b8da-4fc8-a417-83f627a88c5e" providerId="AD" clId="Web-{7CEC48FF-DE00-BA22-2150-BB4DC6AD2E1B}" dt="2020-06-11T09:03:01.152" v="176"/>
        <pc:sldMkLst>
          <pc:docMk/>
          <pc:sldMk cId="3255837261" sldId="293"/>
        </pc:sldMkLst>
      </pc:sldChg>
      <pc:sldChg chg="delSp modSp delAnim">
        <pc:chgData name="内田 陽子" userId="S::yoko_uchida@jpfgojp.onmicrosoft.com::3ba88787-b8da-4fc8-a417-83f627a88c5e" providerId="AD" clId="Web-{7CEC48FF-DE00-BA22-2150-BB4DC6AD2E1B}" dt="2020-06-11T09:02:40.918" v="175" actId="1076"/>
        <pc:sldMkLst>
          <pc:docMk/>
          <pc:sldMk cId="1029259677" sldId="365"/>
        </pc:sldMkLst>
        <pc:spChg chg="mod">
          <ac:chgData name="内田 陽子" userId="S::yoko_uchida@jpfgojp.onmicrosoft.com::3ba88787-b8da-4fc8-a417-83f627a88c5e" providerId="AD" clId="Web-{7CEC48FF-DE00-BA22-2150-BB4DC6AD2E1B}" dt="2020-06-11T09:01:02.057" v="150" actId="20577"/>
          <ac:spMkLst>
            <pc:docMk/>
            <pc:sldMk cId="1029259677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9:02:40.918" v="175" actId="1076"/>
          <ac:spMkLst>
            <pc:docMk/>
            <pc:sldMk cId="1029259677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9:01:14.808" v="151" actId="1076"/>
          <ac:spMkLst>
            <pc:docMk/>
            <pc:sldMk cId="1029259677" sldId="365"/>
            <ac:spMk id="7" creationId="{1AF68CEC-B70C-4DFA-9973-E5B8A12ED17D}"/>
          </ac:spMkLst>
        </pc:spChg>
        <pc:picChg chg="del">
          <ac:chgData name="内田 陽子" userId="S::yoko_uchida@jpfgojp.onmicrosoft.com::3ba88787-b8da-4fc8-a417-83f627a88c5e" providerId="AD" clId="Web-{7CEC48FF-DE00-BA22-2150-BB4DC6AD2E1B}" dt="2020-06-11T09:00:39.526" v="136"/>
          <ac:picMkLst>
            <pc:docMk/>
            <pc:sldMk cId="1029259677" sldId="365"/>
            <ac:picMk id="6" creationId="{00000000-0000-0000-0000-000000000000}"/>
          </ac:picMkLst>
        </pc:picChg>
      </pc:sldChg>
      <pc:sldChg chg="delSp modSp ord delAnim">
        <pc:chgData name="内田 陽子" userId="S::yoko_uchida@jpfgojp.onmicrosoft.com::3ba88787-b8da-4fc8-a417-83f627a88c5e" providerId="AD" clId="Web-{7CEC48FF-DE00-BA22-2150-BB4DC6AD2E1B}" dt="2020-06-11T09:00:44.089" v="137"/>
        <pc:sldMkLst>
          <pc:docMk/>
          <pc:sldMk cId="1593536813" sldId="367"/>
        </pc:sldMkLst>
        <pc:spChg chg="mod">
          <ac:chgData name="内田 陽子" userId="S::yoko_uchida@jpfgojp.onmicrosoft.com::3ba88787-b8da-4fc8-a417-83f627a88c5e" providerId="AD" clId="Web-{7CEC48FF-DE00-BA22-2150-BB4DC6AD2E1B}" dt="2020-06-11T08:49:39.771" v="52" actId="20577"/>
          <ac:spMkLst>
            <pc:docMk/>
            <pc:sldMk cId="1593536813" sldId="36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8:49:27.536" v="49" actId="20577"/>
          <ac:spMkLst>
            <pc:docMk/>
            <pc:sldMk cId="1593536813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8:56:49.634" v="125" actId="20577"/>
          <ac:spMkLst>
            <pc:docMk/>
            <pc:sldMk cId="1593536813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8:49:56.880" v="76" actId="20577"/>
          <ac:spMkLst>
            <pc:docMk/>
            <pc:sldMk cId="1593536813" sldId="36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8:50:03.740" v="85" actId="20577"/>
          <ac:spMkLst>
            <pc:docMk/>
            <pc:sldMk cId="1593536813" sldId="36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8:49:47.771" v="67" actId="20577"/>
          <ac:spMkLst>
            <pc:docMk/>
            <pc:sldMk cId="1593536813" sldId="367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7CEC48FF-DE00-BA22-2150-BB4DC6AD2E1B}" dt="2020-06-11T09:00:44.089" v="137"/>
          <ac:picMkLst>
            <pc:docMk/>
            <pc:sldMk cId="1593536813" sldId="367"/>
            <ac:picMk id="6" creationId="{00000000-0000-0000-0000-000000000000}"/>
          </ac:picMkLst>
        </pc:picChg>
      </pc:sldChg>
      <pc:sldChg chg="delSp modSp delAnim">
        <pc:chgData name="内田 陽子" userId="S::yoko_uchida@jpfgojp.onmicrosoft.com::3ba88787-b8da-4fc8-a417-83f627a88c5e" providerId="AD" clId="Web-{7CEC48FF-DE00-BA22-2150-BB4DC6AD2E1B}" dt="2020-06-11T12:05:43.327" v="280"/>
        <pc:sldMkLst>
          <pc:docMk/>
          <pc:sldMk cId="1072307696" sldId="374"/>
        </pc:sldMkLst>
        <pc:spChg chg="mod">
          <ac:chgData name="内田 陽子" userId="S::yoko_uchida@jpfgojp.onmicrosoft.com::3ba88787-b8da-4fc8-a417-83f627a88c5e" providerId="AD" clId="Web-{7CEC48FF-DE00-BA22-2150-BB4DC6AD2E1B}" dt="2020-06-11T09:04:04.106" v="207" actId="20577"/>
          <ac:spMkLst>
            <pc:docMk/>
            <pc:sldMk cId="1072307696" sldId="37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9:03:58.137" v="197" actId="20577"/>
          <ac:spMkLst>
            <pc:docMk/>
            <pc:sldMk cId="1072307696" sldId="3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9:05:18.700" v="279" actId="20577"/>
          <ac:spMkLst>
            <pc:docMk/>
            <pc:sldMk cId="1072307696" sldId="3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9:04:45.794" v="265" actId="1076"/>
          <ac:spMkLst>
            <pc:docMk/>
            <pc:sldMk cId="1072307696" sldId="37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9:04:25.247" v="234" actId="20577"/>
          <ac:spMkLst>
            <pc:docMk/>
            <pc:sldMk cId="1072307696" sldId="37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9:04:37.622" v="262" actId="20577"/>
          <ac:spMkLst>
            <pc:docMk/>
            <pc:sldMk cId="1072307696" sldId="37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CEC48FF-DE00-BA22-2150-BB4DC6AD2E1B}" dt="2020-06-11T09:04:13.840" v="217" actId="20577"/>
          <ac:spMkLst>
            <pc:docMk/>
            <pc:sldMk cId="1072307696" sldId="374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7CEC48FF-DE00-BA22-2150-BB4DC6AD2E1B}" dt="2020-06-11T12:05:43.327" v="280"/>
          <ac:picMkLst>
            <pc:docMk/>
            <pc:sldMk cId="1072307696" sldId="374"/>
            <ac:picMk id="6" creationId="{00000000-0000-0000-0000-000000000000}"/>
          </ac:picMkLst>
        </pc:picChg>
      </pc:sldChg>
      <pc:sldChg chg="modSp">
        <pc:chgData name="内田 陽子" userId="S::yoko_uchida@jpfgojp.onmicrosoft.com::3ba88787-b8da-4fc8-a417-83f627a88c5e" providerId="AD" clId="Web-{7CEC48FF-DE00-BA22-2150-BB4DC6AD2E1B}" dt="2020-06-11T12:06:12.218" v="282" actId="20577"/>
        <pc:sldMkLst>
          <pc:docMk/>
          <pc:sldMk cId="2310914593" sldId="375"/>
        </pc:sldMkLst>
        <pc:spChg chg="mod">
          <ac:chgData name="内田 陽子" userId="S::yoko_uchida@jpfgojp.onmicrosoft.com::3ba88787-b8da-4fc8-a417-83f627a88c5e" providerId="AD" clId="Web-{7CEC48FF-DE00-BA22-2150-BB4DC6AD2E1B}" dt="2020-06-11T12:06:12.218" v="282" actId="20577"/>
          <ac:spMkLst>
            <pc:docMk/>
            <pc:sldMk cId="2310914593" sldId="375"/>
            <ac:spMk id="4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7CEC48FF-DE00-BA22-2150-BB4DC6AD2E1B}" dt="2020-06-11T08:21:12.888" v="25" actId="1076"/>
        <pc:sldMkLst>
          <pc:docMk/>
          <pc:sldMk cId="1455009076" sldId="410"/>
        </pc:sldMkLst>
        <pc:picChg chg="add del mod ord">
          <ac:chgData name="内田 陽子" userId="S::yoko_uchida@jpfgojp.onmicrosoft.com::3ba88787-b8da-4fc8-a417-83f627a88c5e" providerId="AD" clId="Web-{7CEC48FF-DE00-BA22-2150-BB4DC6AD2E1B}" dt="2020-06-11T08:21:04.498" v="24"/>
          <ac:picMkLst>
            <pc:docMk/>
            <pc:sldMk cId="1455009076" sldId="410"/>
            <ac:picMk id="5" creationId="{E677D1EC-C630-4DD5-8A66-DF6A46D80EB7}"/>
          </ac:picMkLst>
        </pc:picChg>
        <pc:picChg chg="add mod ord">
          <ac:chgData name="内田 陽子" userId="S::yoko_uchida@jpfgojp.onmicrosoft.com::3ba88787-b8da-4fc8-a417-83f627a88c5e" providerId="AD" clId="Web-{7CEC48FF-DE00-BA22-2150-BB4DC6AD2E1B}" dt="2020-06-11T08:21:12.888" v="25" actId="1076"/>
          <ac:picMkLst>
            <pc:docMk/>
            <pc:sldMk cId="1455009076" sldId="410"/>
            <ac:picMk id="8" creationId="{A2399017-436E-482B-ADDD-B6D3ABBC28B1}"/>
          </ac:picMkLst>
        </pc:picChg>
        <pc:picChg chg="del">
          <ac:chgData name="内田 陽子" userId="S::yoko_uchida@jpfgojp.onmicrosoft.com::3ba88787-b8da-4fc8-a417-83f627a88c5e" providerId="AD" clId="Web-{7CEC48FF-DE00-BA22-2150-BB4DC6AD2E1B}" dt="2020-06-11T08:18:52.233" v="12"/>
          <ac:picMkLst>
            <pc:docMk/>
            <pc:sldMk cId="1455009076" sldId="410"/>
            <ac:picMk id="11" creationId="{46EBF7ED-FC74-4105-B028-99A07CE95EC3}"/>
          </ac:picMkLst>
        </pc:picChg>
      </pc:sldChg>
    </pc:docChg>
  </pc:docChgLst>
  <pc:docChgLst>
    <pc:chgData name="内田 陽子" userId="S::yoko_uchida@jpfgojp.onmicrosoft.com::3ba88787-b8da-4fc8-a417-83f627a88c5e" providerId="AD" clId="Web-{E456AE0B-D91B-71D1-CC67-E21CA8927D89}"/>
    <pc:docChg chg="modSld sldOrd">
      <pc:chgData name="内田 陽子" userId="S::yoko_uchida@jpfgojp.onmicrosoft.com::3ba88787-b8da-4fc8-a417-83f627a88c5e" providerId="AD" clId="Web-{E456AE0B-D91B-71D1-CC67-E21CA8927D89}" dt="2020-06-10T14:30:41.810" v="432"/>
      <pc:docMkLst>
        <pc:docMk/>
      </pc:docMkLst>
      <pc:sldChg chg="addSp delSp modSp">
        <pc:chgData name="内田 陽子" userId="S::yoko_uchida@jpfgojp.onmicrosoft.com::3ba88787-b8da-4fc8-a417-83f627a88c5e" providerId="AD" clId="Web-{E456AE0B-D91B-71D1-CC67-E21CA8927D89}" dt="2020-06-10T14:06:49.472" v="19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E456AE0B-D91B-71D1-CC67-E21CA8927D89}" dt="2020-06-10T14:04:59.690" v="1" actId="14100"/>
          <ac:spMkLst>
            <pc:docMk/>
            <pc:sldMk cId="2010396247" sldId="258"/>
            <ac:spMk id="3" creationId="{E0222A54-0EEB-4AA0-83C1-3E319CDEEA14}"/>
          </ac:spMkLst>
        </pc:spChg>
        <pc:spChg chg="ord">
          <ac:chgData name="内田 陽子" userId="S::yoko_uchida@jpfgojp.onmicrosoft.com::3ba88787-b8da-4fc8-a417-83f627a88c5e" providerId="AD" clId="Web-{E456AE0B-D91B-71D1-CC67-E21CA8927D89}" dt="2020-06-10T14:06:49.472" v="19"/>
          <ac:spMkLst>
            <pc:docMk/>
            <pc:sldMk cId="2010396247" sldId="258"/>
            <ac:spMk id="9" creationId="{8569A724-CB2E-4772-A152-24415101F15E}"/>
          </ac:spMkLst>
        </pc:spChg>
        <pc:picChg chg="add del">
          <ac:chgData name="内田 陽子" userId="S::yoko_uchida@jpfgojp.onmicrosoft.com::3ba88787-b8da-4fc8-a417-83f627a88c5e" providerId="AD" clId="Web-{E456AE0B-D91B-71D1-CC67-E21CA8927D89}" dt="2020-06-10T14:06:42.800" v="18"/>
          <ac:picMkLst>
            <pc:docMk/>
            <pc:sldMk cId="2010396247" sldId="258"/>
            <ac:picMk id="5" creationId="{C688A81F-0CAE-40FA-9E8D-E0557ECCC399}"/>
          </ac:picMkLst>
        </pc:picChg>
        <pc:picChg chg="add mod ord modCrop">
          <ac:chgData name="内田 陽子" userId="S::yoko_uchida@jpfgojp.onmicrosoft.com::3ba88787-b8da-4fc8-a417-83f627a88c5e" providerId="AD" clId="Web-{E456AE0B-D91B-71D1-CC67-E21CA8927D89}" dt="2020-06-10T14:06:32.128" v="15"/>
          <ac:picMkLst>
            <pc:docMk/>
            <pc:sldMk cId="2010396247" sldId="258"/>
            <ac:picMk id="6" creationId="{CBB81D50-844C-49DA-A0BF-81EA1B6CF4DD}"/>
          </ac:picMkLst>
        </pc:picChg>
      </pc:sldChg>
      <pc:sldChg chg="addSp delSp modSp ord addAnim delAnim">
        <pc:chgData name="内田 陽子" userId="S::yoko_uchida@jpfgojp.onmicrosoft.com::3ba88787-b8da-4fc8-a417-83f627a88c5e" providerId="AD" clId="Web-{E456AE0B-D91B-71D1-CC67-E21CA8927D89}" dt="2020-06-10T14:30:41.810" v="432"/>
        <pc:sldMkLst>
          <pc:docMk/>
          <pc:sldMk cId="3155804793" sldId="275"/>
        </pc:sldMkLst>
        <pc:spChg chg="add del">
          <ac:chgData name="内田 陽子" userId="S::yoko_uchida@jpfgojp.onmicrosoft.com::3ba88787-b8da-4fc8-a417-83f627a88c5e" providerId="AD" clId="Web-{E456AE0B-D91B-71D1-CC67-E21CA8927D89}" dt="2020-06-10T14:30:41.794" v="429"/>
          <ac:spMkLst>
            <pc:docMk/>
            <pc:sldMk cId="3155804793" sldId="275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E456AE0B-D91B-71D1-CC67-E21CA8927D89}" dt="2020-06-10T14:30:41.779" v="427"/>
          <ac:spMkLst>
            <pc:docMk/>
            <pc:sldMk cId="3155804793" sldId="275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E456AE0B-D91B-71D1-CC67-E21CA8927D89}" dt="2020-06-10T14:30:41.779" v="426"/>
          <ac:spMkLst>
            <pc:docMk/>
            <pc:sldMk cId="3155804793" sldId="275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E456AE0B-D91B-71D1-CC67-E21CA8927D89}" dt="2020-06-10T14:30:41.794" v="428"/>
          <ac:spMkLst>
            <pc:docMk/>
            <pc:sldMk cId="3155804793" sldId="275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E456AE0B-D91B-71D1-CC67-E21CA8927D89}" dt="2020-06-10T14:30:41.794" v="430"/>
          <ac:spMkLst>
            <pc:docMk/>
            <pc:sldMk cId="3155804793" sldId="275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E456AE0B-D91B-71D1-CC67-E21CA8927D89}" dt="2020-06-10T14:30:41.810" v="431"/>
          <ac:spMkLst>
            <pc:docMk/>
            <pc:sldMk cId="3155804793" sldId="275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E456AE0B-D91B-71D1-CC67-E21CA8927D89}" dt="2020-06-10T14:30:41.810" v="432"/>
          <ac:spMkLst>
            <pc:docMk/>
            <pc:sldMk cId="3155804793" sldId="275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E456AE0B-D91B-71D1-CC67-E21CA8927D89}" dt="2020-06-10T14:30:41.779" v="427"/>
          <ac:spMkLst>
            <pc:docMk/>
            <pc:sldMk cId="3155804793" sldId="275"/>
            <ac:spMk id="13" creationId="{514519F0-7410-4BC7-BCF3-8E37A1FABA70}"/>
          </ac:spMkLst>
        </pc:spChg>
        <pc:spChg chg="add del mod">
          <ac:chgData name="内田 陽子" userId="S::yoko_uchida@jpfgojp.onmicrosoft.com::3ba88787-b8da-4fc8-a417-83f627a88c5e" providerId="AD" clId="Web-{E456AE0B-D91B-71D1-CC67-E21CA8927D89}" dt="2020-06-10T14:30:41.779" v="426"/>
          <ac:spMkLst>
            <pc:docMk/>
            <pc:sldMk cId="3155804793" sldId="275"/>
            <ac:spMk id="15" creationId="{58062FE4-0780-47C3-B99C-87879072D5F2}"/>
          </ac:spMkLst>
        </pc:spChg>
        <pc:picChg chg="add del mod ord">
          <ac:chgData name="内田 陽子" userId="S::yoko_uchida@jpfgojp.onmicrosoft.com::3ba88787-b8da-4fc8-a417-83f627a88c5e" providerId="AD" clId="Web-{E456AE0B-D91B-71D1-CC67-E21CA8927D89}" dt="2020-06-10T14:30:41.763" v="425"/>
          <ac:picMkLst>
            <pc:docMk/>
            <pc:sldMk cId="3155804793" sldId="275"/>
            <ac:picMk id="5" creationId="{75DE2963-2967-4865-9A46-FC2546FB0826}"/>
          </ac:picMkLst>
        </pc:picChg>
        <pc:picChg chg="del">
          <ac:chgData name="内田 陽子" userId="S::yoko_uchida@jpfgojp.onmicrosoft.com::3ba88787-b8da-4fc8-a417-83f627a88c5e" providerId="AD" clId="Web-{E456AE0B-D91B-71D1-CC67-E21CA8927D89}" dt="2020-06-10T14:29:22.745" v="416"/>
          <ac:picMkLst>
            <pc:docMk/>
            <pc:sldMk cId="3155804793" sldId="275"/>
            <ac:picMk id="6" creationId="{00000000-0000-0000-0000-000000000000}"/>
          </ac:picMkLst>
        </pc:picChg>
        <pc:picChg chg="del">
          <ac:chgData name="内田 陽子" userId="S::yoko_uchida@jpfgojp.onmicrosoft.com::3ba88787-b8da-4fc8-a417-83f627a88c5e" providerId="AD" clId="Web-{E456AE0B-D91B-71D1-CC67-E21CA8927D89}" dt="2020-06-10T14:27:40.854" v="382"/>
          <ac:picMkLst>
            <pc:docMk/>
            <pc:sldMk cId="3155804793" sldId="275"/>
            <ac:picMk id="8" creationId="{8BF97462-BD8C-41F1-B91C-20A47CD892C9}"/>
          </ac:picMkLst>
        </pc:picChg>
      </pc:sldChg>
      <pc:sldChg chg="delSp modSp delAnim">
        <pc:chgData name="内田 陽子" userId="S::yoko_uchida@jpfgojp.onmicrosoft.com::3ba88787-b8da-4fc8-a417-83f627a88c5e" providerId="AD" clId="Web-{E456AE0B-D91B-71D1-CC67-E21CA8927D89}" dt="2020-06-10T14:20:55.601" v="207" actId="20577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E456AE0B-D91B-71D1-CC67-E21CA8927D89}" dt="2020-06-10T14:14:54.911" v="109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17:24.865" v="203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20:55.601" v="207" actId="20577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17:16.209" v="202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16:47.771" v="167" actId="20577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17:07.959" v="200" actId="20577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16:22.927" v="143" actId="20577"/>
          <ac:spMkLst>
            <pc:docMk/>
            <pc:sldMk cId="3979264443" sldId="278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E456AE0B-D91B-71D1-CC67-E21CA8927D89}" dt="2020-06-10T14:12:57.036" v="28"/>
          <ac:picMkLst>
            <pc:docMk/>
            <pc:sldMk cId="3979264443" sldId="278"/>
            <ac:picMk id="6" creationId="{00000000-0000-0000-0000-000000000000}"/>
          </ac:picMkLst>
        </pc:picChg>
      </pc:sldChg>
      <pc:sldChg chg="delSp modSp ord delAnim">
        <pc:chgData name="内田 陽子" userId="S::yoko_uchida@jpfgojp.onmicrosoft.com::3ba88787-b8da-4fc8-a417-83f627a88c5e" providerId="AD" clId="Web-{E456AE0B-D91B-71D1-CC67-E21CA8927D89}" dt="2020-06-10T14:25:37.056" v="363" actId="20577"/>
        <pc:sldMkLst>
          <pc:docMk/>
          <pc:sldMk cId="871967707" sldId="373"/>
        </pc:sldMkLst>
        <pc:spChg chg="mod">
          <ac:chgData name="内田 陽子" userId="S::yoko_uchida@jpfgojp.onmicrosoft.com::3ba88787-b8da-4fc8-a417-83f627a88c5e" providerId="AD" clId="Web-{E456AE0B-D91B-71D1-CC67-E21CA8927D89}" dt="2020-06-10T14:24:59.181" v="324" actId="20577"/>
          <ac:spMkLst>
            <pc:docMk/>
            <pc:sldMk cId="871967707" sldId="37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21:54.132" v="229" actId="20577"/>
          <ac:spMkLst>
            <pc:docMk/>
            <pc:sldMk cId="871967707" sldId="37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24:46.197" v="312" actId="20577"/>
          <ac:spMkLst>
            <pc:docMk/>
            <pc:sldMk cId="871967707" sldId="3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25:26.150" v="354" actId="20577"/>
          <ac:spMkLst>
            <pc:docMk/>
            <pc:sldMk cId="871967707" sldId="37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25:37.056" v="363" actId="20577"/>
          <ac:spMkLst>
            <pc:docMk/>
            <pc:sldMk cId="871967707" sldId="37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456AE0B-D91B-71D1-CC67-E21CA8927D89}" dt="2020-06-10T14:25:15.494" v="343" actId="20577"/>
          <ac:spMkLst>
            <pc:docMk/>
            <pc:sldMk cId="871967707" sldId="373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E456AE0B-D91B-71D1-CC67-E21CA8927D89}" dt="2020-06-10T14:21:05.773" v="209"/>
          <ac:picMkLst>
            <pc:docMk/>
            <pc:sldMk cId="871967707" sldId="373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F93C95CD-DBBD-D2B2-293C-B26920896EA6}"/>
    <pc:docChg chg="addSld modSld sldOrd">
      <pc:chgData name="内田 陽子" userId="S::yoko_uchida@jpfgojp.onmicrosoft.com::3ba88787-b8da-4fc8-a417-83f627a88c5e" providerId="AD" clId="Web-{F93C95CD-DBBD-D2B2-293C-B26920896EA6}" dt="2020-06-10T17:15:09.182" v="238" actId="1076"/>
      <pc:docMkLst>
        <pc:docMk/>
      </pc:docMkLst>
      <pc:sldChg chg="modSp">
        <pc:chgData name="内田 陽子" userId="S::yoko_uchida@jpfgojp.onmicrosoft.com::3ba88787-b8da-4fc8-a417-83f627a88c5e" providerId="AD" clId="Web-{F93C95CD-DBBD-D2B2-293C-B26920896EA6}" dt="2020-06-10T17:07:10.196" v="65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F93C95CD-DBBD-D2B2-293C-B26920896EA6}" dt="2020-06-10T17:06:35.274" v="57" actId="1076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06:35.274" v="56" actId="1076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06:41.383" v="61" actId="1076"/>
          <ac:spMkLst>
            <pc:docMk/>
            <pc:sldMk cId="3155804793" sldId="2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06:35.290" v="58" actId="1076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06:35.290" v="59" actId="1076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06:35.290" v="60" actId="1076"/>
          <ac:spMkLst>
            <pc:docMk/>
            <pc:sldMk cId="3155804793" sldId="275"/>
            <ac:spMk id="11" creationId="{9557DDCB-0AF4-4AFF-A705-E5DBBE957561}"/>
          </ac:spMkLst>
        </pc:spChg>
        <pc:picChg chg="mod">
          <ac:chgData name="内田 陽子" userId="S::yoko_uchida@jpfgojp.onmicrosoft.com::3ba88787-b8da-4fc8-a417-83f627a88c5e" providerId="AD" clId="Web-{F93C95CD-DBBD-D2B2-293C-B26920896EA6}" dt="2020-06-10T17:07:10.196" v="65" actId="1076"/>
          <ac:picMkLst>
            <pc:docMk/>
            <pc:sldMk cId="3155804793" sldId="275"/>
            <ac:picMk id="5" creationId="{75DE2963-2967-4865-9A46-FC2546FB0826}"/>
          </ac:picMkLst>
        </pc:picChg>
      </pc:sldChg>
      <pc:sldChg chg="modSp add ord replId">
        <pc:chgData name="内田 陽子" userId="S::yoko_uchida@jpfgojp.onmicrosoft.com::3ba88787-b8da-4fc8-a417-83f627a88c5e" providerId="AD" clId="Web-{F93C95CD-DBBD-D2B2-293C-B26920896EA6}" dt="2020-06-10T17:11:42.806" v="155" actId="1076"/>
        <pc:sldMkLst>
          <pc:docMk/>
          <pc:sldMk cId="4169834906" sldId="405"/>
        </pc:sldMkLst>
        <pc:spChg chg="mod">
          <ac:chgData name="内田 陽子" userId="S::yoko_uchida@jpfgojp.onmicrosoft.com::3ba88787-b8da-4fc8-a417-83f627a88c5e" providerId="AD" clId="Web-{F93C95CD-DBBD-D2B2-293C-B26920896EA6}" dt="2020-06-10T17:10:04.915" v="94" actId="20577"/>
          <ac:spMkLst>
            <pc:docMk/>
            <pc:sldMk cId="4169834906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09:56.290" v="89" actId="20577"/>
          <ac:spMkLst>
            <pc:docMk/>
            <pc:sldMk cId="4169834906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1:42.806" v="155" actId="1076"/>
          <ac:spMkLst>
            <pc:docMk/>
            <pc:sldMk cId="4169834906" sldId="4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0:21.837" v="108" actId="20577"/>
          <ac:spMkLst>
            <pc:docMk/>
            <pc:sldMk cId="4169834906" sldId="4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0:27.337" v="111" actId="20577"/>
          <ac:spMkLst>
            <pc:docMk/>
            <pc:sldMk cId="4169834906" sldId="4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0:16.165" v="101" actId="20577"/>
          <ac:spMkLst>
            <pc:docMk/>
            <pc:sldMk cId="4169834906" sldId="405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F93C95CD-DBBD-D2B2-293C-B26920896EA6}" dt="2020-06-10T17:15:09.182" v="238" actId="1076"/>
        <pc:sldMkLst>
          <pc:docMk/>
          <pc:sldMk cId="3520114867" sldId="406"/>
        </pc:sldMkLst>
        <pc:spChg chg="mod">
          <ac:chgData name="内田 陽子" userId="S::yoko_uchida@jpfgojp.onmicrosoft.com::3ba88787-b8da-4fc8-a417-83f627a88c5e" providerId="AD" clId="Web-{F93C95CD-DBBD-D2B2-293C-B26920896EA6}" dt="2020-06-10T17:12:57.478" v="173" actId="20577"/>
          <ac:spMkLst>
            <pc:docMk/>
            <pc:sldMk cId="3520114867" sldId="4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2:51.791" v="172" actId="20577"/>
          <ac:spMkLst>
            <pc:docMk/>
            <pc:sldMk cId="3520114867" sldId="4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4:15.916" v="231" actId="20577"/>
          <ac:spMkLst>
            <pc:docMk/>
            <pc:sldMk cId="3520114867" sldId="4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5:09.182" v="238" actId="1076"/>
          <ac:spMkLst>
            <pc:docMk/>
            <pc:sldMk cId="3520114867" sldId="40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3:19.275" v="195" actId="20577"/>
          <ac:spMkLst>
            <pc:docMk/>
            <pc:sldMk cId="3520114867" sldId="4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3:10.947" v="185" actId="20577"/>
          <ac:spMkLst>
            <pc:docMk/>
            <pc:sldMk cId="3520114867" sldId="4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93C95CD-DBBD-D2B2-293C-B26920896EA6}" dt="2020-06-10T17:13:06.181" v="182" actId="20577"/>
          <ac:spMkLst>
            <pc:docMk/>
            <pc:sldMk cId="3520114867" sldId="406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F93C95CD-DBBD-D2B2-293C-B26920896EA6}" dt="2020-06-10T17:14:55.994" v="236"/>
          <ac:picMkLst>
            <pc:docMk/>
            <pc:sldMk cId="3520114867" sldId="406"/>
            <ac:picMk id="5" creationId="{75DE2963-2967-4865-9A46-FC2546FB0826}"/>
          </ac:picMkLst>
        </pc:picChg>
        <pc:picChg chg="add mod ord">
          <ac:chgData name="内田 陽子" userId="S::yoko_uchida@jpfgojp.onmicrosoft.com::3ba88787-b8da-4fc8-a417-83f627a88c5e" providerId="AD" clId="Web-{F93C95CD-DBBD-D2B2-293C-B26920896EA6}" dt="2020-06-10T17:15:00.072" v="237" actId="1076"/>
          <ac:picMkLst>
            <pc:docMk/>
            <pc:sldMk cId="3520114867" sldId="406"/>
            <ac:picMk id="6" creationId="{5384150A-A93C-4E0E-AC7B-34F749CFEB68}"/>
          </ac:picMkLst>
        </pc:picChg>
      </pc:sldChg>
    </pc:docChg>
  </pc:docChgLst>
  <pc:docChgLst>
    <pc:chgData clId="Web-{E456AE0B-D91B-71D1-CC67-E21CA8927D89}"/>
    <pc:docChg chg="modSld">
      <pc:chgData name="" userId="" providerId="" clId="Web-{E456AE0B-D91B-71D1-CC67-E21CA8927D89}" dt="2020-06-10T14:04:54.347" v="10" actId="20577"/>
      <pc:docMkLst>
        <pc:docMk/>
      </pc:docMkLst>
      <pc:sldChg chg="delSp modSp">
        <pc:chgData name="" userId="" providerId="" clId="Web-{E456AE0B-D91B-71D1-CC67-E21CA8927D89}" dt="2020-06-10T14:04:54.347" v="9" actId="20577"/>
        <pc:sldMkLst>
          <pc:docMk/>
          <pc:sldMk cId="2010396247" sldId="258"/>
        </pc:sldMkLst>
        <pc:spChg chg="del">
          <ac:chgData name="" userId="" providerId="" clId="Web-{E456AE0B-D91B-71D1-CC67-E21CA8927D89}" dt="2020-06-10T14:04:49.378" v="0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" userId="" providerId="" clId="Web-{E456AE0B-D91B-71D1-CC67-E21CA8927D89}" dt="2020-06-10T14:04:54.347" v="9" actId="20577"/>
          <ac:spMkLst>
            <pc:docMk/>
            <pc:sldMk cId="2010396247" sldId="258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AAD08EBC-4003-25BE-B7B4-75AB28942B81}"/>
    <pc:docChg chg="addSld modSld sldOrd">
      <pc:chgData name="内田 陽子" userId="S::yoko_uchida@jpfgojp.onmicrosoft.com::3ba88787-b8da-4fc8-a417-83f627a88c5e" providerId="AD" clId="Web-{AAD08EBC-4003-25BE-B7B4-75AB28942B81}" dt="2020-06-11T08:09:43.437" v="774" actId="20577"/>
      <pc:docMkLst>
        <pc:docMk/>
      </pc:docMkLst>
      <pc:sldChg chg="delSp modSp delAnim">
        <pc:chgData name="内田 陽子" userId="S::yoko_uchida@jpfgojp.onmicrosoft.com::3ba88787-b8da-4fc8-a417-83f627a88c5e" providerId="AD" clId="Web-{AAD08EBC-4003-25BE-B7B4-75AB28942B81}" dt="2020-06-11T07:01:52.792" v="233" actId="20577"/>
        <pc:sldMkLst>
          <pc:docMk/>
          <pc:sldMk cId="2262970148" sldId="366"/>
        </pc:sldMkLst>
        <pc:spChg chg="mod">
          <ac:chgData name="内田 陽子" userId="S::yoko_uchida@jpfgojp.onmicrosoft.com::3ba88787-b8da-4fc8-a417-83f627a88c5e" providerId="AD" clId="Web-{AAD08EBC-4003-25BE-B7B4-75AB28942B81}" dt="2020-06-11T07:00:23.151" v="206" actId="20577"/>
          <ac:spMkLst>
            <pc:docMk/>
            <pc:sldMk cId="2262970148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9:58.729" v="181" actId="20577"/>
          <ac:spMkLst>
            <pc:docMk/>
            <pc:sldMk cId="2262970148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01:52.792" v="233" actId="20577"/>
          <ac:spMkLst>
            <pc:docMk/>
            <pc:sldMk cId="2262970148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00:33.042" v="209" actId="1076"/>
          <ac:spMkLst>
            <pc:docMk/>
            <pc:sldMk cId="2262970148" sldId="36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00:06.854" v="187" actId="20577"/>
          <ac:spMkLst>
            <pc:docMk/>
            <pc:sldMk cId="2262970148" sldId="36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00:03.198" v="182" actId="20577"/>
          <ac:spMkLst>
            <pc:docMk/>
            <pc:sldMk cId="2262970148" sldId="36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00:18.667" v="196" actId="20577"/>
          <ac:spMkLst>
            <pc:docMk/>
            <pc:sldMk cId="2262970148" sldId="366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AAD08EBC-4003-25BE-B7B4-75AB28942B81}" dt="2020-06-11T06:59:47.027" v="170"/>
          <ac:picMkLst>
            <pc:docMk/>
            <pc:sldMk cId="2262970148" sldId="366"/>
            <ac:picMk id="6" creationId="{00000000-0000-0000-0000-000000000000}"/>
          </ac:picMkLst>
        </pc:picChg>
      </pc:sldChg>
      <pc:sldChg chg="delSp modSp ord delAnim">
        <pc:chgData name="内田 陽子" userId="S::yoko_uchida@jpfgojp.onmicrosoft.com::3ba88787-b8da-4fc8-a417-83f627a88c5e" providerId="AD" clId="Web-{AAD08EBC-4003-25BE-B7B4-75AB28942B81}" dt="2020-06-11T07:52:15.587" v="320"/>
        <pc:sldMkLst>
          <pc:docMk/>
          <pc:sldMk cId="2940403822" sldId="370"/>
        </pc:sldMkLst>
        <pc:spChg chg="mod">
          <ac:chgData name="内田 陽子" userId="S::yoko_uchida@jpfgojp.onmicrosoft.com::3ba88787-b8da-4fc8-a417-83f627a88c5e" providerId="AD" clId="Web-{AAD08EBC-4003-25BE-B7B4-75AB28942B81}" dt="2020-06-11T06:56:55.713" v="116" actId="20577"/>
          <ac:spMkLst>
            <pc:docMk/>
            <pc:sldMk cId="2940403822" sldId="3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3:30.369" v="81" actId="20577"/>
          <ac:spMkLst>
            <pc:docMk/>
            <pc:sldMk cId="2940403822" sldId="3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6:44.244" v="105" actId="20577"/>
          <ac:spMkLst>
            <pc:docMk/>
            <pc:sldMk cId="2940403822" sldId="3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7:32.916" v="149" actId="1076"/>
          <ac:spMkLst>
            <pc:docMk/>
            <pc:sldMk cId="2940403822" sldId="37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7:20.916" v="146" actId="20577"/>
          <ac:spMkLst>
            <pc:docMk/>
            <pc:sldMk cId="2940403822" sldId="3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7:46.510" v="160" actId="20577"/>
          <ac:spMkLst>
            <pc:docMk/>
            <pc:sldMk cId="2940403822" sldId="3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7:08.526" v="125" actId="20577"/>
          <ac:spMkLst>
            <pc:docMk/>
            <pc:sldMk cId="2940403822" sldId="370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AAD08EBC-4003-25BE-B7B4-75AB28942B81}" dt="2020-06-11T07:52:15.587" v="320"/>
          <ac:picMkLst>
            <pc:docMk/>
            <pc:sldMk cId="2940403822" sldId="370"/>
            <ac:picMk id="6" creationId="{00000000-0000-0000-0000-000000000000}"/>
          </ac:picMkLst>
        </pc:picChg>
      </pc:sldChg>
      <pc:sldChg chg="delSp modSp delAnim">
        <pc:chgData name="内田 陽子" userId="S::yoko_uchida@jpfgojp.onmicrosoft.com::3ba88787-b8da-4fc8-a417-83f627a88c5e" providerId="AD" clId="Web-{AAD08EBC-4003-25BE-B7B4-75AB28942B81}" dt="2020-06-11T07:59:02.449" v="501" actId="1076"/>
        <pc:sldMkLst>
          <pc:docMk/>
          <pc:sldMk cId="517573271" sldId="372"/>
        </pc:sldMkLst>
        <pc:spChg chg="mod">
          <ac:chgData name="内田 陽子" userId="S::yoko_uchida@jpfgojp.onmicrosoft.com::3ba88787-b8da-4fc8-a417-83f627a88c5e" providerId="AD" clId="Web-{AAD08EBC-4003-25BE-B7B4-75AB28942B81}" dt="2020-06-11T07:57:34.527" v="385" actId="20577"/>
          <ac:spMkLst>
            <pc:docMk/>
            <pc:sldMk cId="517573271" sldId="37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5:28.557" v="347" actId="20577"/>
          <ac:spMkLst>
            <pc:docMk/>
            <pc:sldMk cId="517573271" sldId="3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7:25.699" v="384" actId="20577"/>
          <ac:spMkLst>
            <pc:docMk/>
            <pc:sldMk cId="517573271" sldId="3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9:02.449" v="501" actId="1076"/>
          <ac:spMkLst>
            <pc:docMk/>
            <pc:sldMk cId="517573271" sldId="37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8:20.433" v="462" actId="20577"/>
          <ac:spMkLst>
            <pc:docMk/>
            <pc:sldMk cId="517573271" sldId="37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8:40.547" v="495" actId="20577"/>
          <ac:spMkLst>
            <pc:docMk/>
            <pc:sldMk cId="517573271" sldId="37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7:46.496" v="403" actId="20577"/>
          <ac:spMkLst>
            <pc:docMk/>
            <pc:sldMk cId="517573271" sldId="372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AAD08EBC-4003-25BE-B7B4-75AB28942B81}" dt="2020-06-11T07:52:27.259" v="321"/>
          <ac:picMkLst>
            <pc:docMk/>
            <pc:sldMk cId="517573271" sldId="372"/>
            <ac:picMk id="6" creationId="{00000000-0000-0000-0000-000000000000}"/>
          </ac:picMkLst>
        </pc:picChg>
      </pc:sldChg>
      <pc:sldChg chg="addSp delSp modSp add replId">
        <pc:chgData name="内田 陽子" userId="S::yoko_uchida@jpfgojp.onmicrosoft.com::3ba88787-b8da-4fc8-a417-83f627a88c5e" providerId="AD" clId="Web-{AAD08EBC-4003-25BE-B7B4-75AB28942B81}" dt="2020-06-11T06:51:44.166" v="54" actId="20577"/>
        <pc:sldMkLst>
          <pc:docMk/>
          <pc:sldMk cId="576390886" sldId="407"/>
        </pc:sldMkLst>
        <pc:spChg chg="mod">
          <ac:chgData name="内田 陽子" userId="S::yoko_uchida@jpfgojp.onmicrosoft.com::3ba88787-b8da-4fc8-a417-83f627a88c5e" providerId="AD" clId="Web-{AAD08EBC-4003-25BE-B7B4-75AB28942B81}" dt="2020-06-11T06:49:50.400" v="30" actId="20577"/>
          <ac:spMkLst>
            <pc:docMk/>
            <pc:sldMk cId="576390886" sldId="40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49:38.040" v="23" actId="20577"/>
          <ac:spMkLst>
            <pc:docMk/>
            <pc:sldMk cId="576390886" sldId="4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1:44.166" v="54" actId="20577"/>
          <ac:spMkLst>
            <pc:docMk/>
            <pc:sldMk cId="576390886" sldId="4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6:50:06.462" v="35" actId="1076"/>
          <ac:spMkLst>
            <pc:docMk/>
            <pc:sldMk cId="576390886" sldId="407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AAD08EBC-4003-25BE-B7B4-75AB28942B81}" dt="2020-06-11T06:50:14.962" v="38"/>
          <ac:spMkLst>
            <pc:docMk/>
            <pc:sldMk cId="576390886" sldId="407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AAD08EBC-4003-25BE-B7B4-75AB28942B81}" dt="2020-06-11T06:50:14.962" v="37"/>
          <ac:spMkLst>
            <pc:docMk/>
            <pc:sldMk cId="576390886" sldId="407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AAD08EBC-4003-25BE-B7B4-75AB28942B81}" dt="2020-06-11T06:50:14.962" v="36"/>
          <ac:spMkLst>
            <pc:docMk/>
            <pc:sldMk cId="576390886" sldId="407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AAD08EBC-4003-25BE-B7B4-75AB28942B81}" dt="2020-06-11T06:50:54.634" v="42"/>
          <ac:picMkLst>
            <pc:docMk/>
            <pc:sldMk cId="576390886" sldId="407"/>
            <ac:picMk id="5" creationId="{D2DAE58B-F57C-4A2B-ABCA-1074E37485B7}"/>
          </ac:picMkLst>
        </pc:picChg>
        <pc:picChg chg="del">
          <ac:chgData name="内田 陽子" userId="S::yoko_uchida@jpfgojp.onmicrosoft.com::3ba88787-b8da-4fc8-a417-83f627a88c5e" providerId="AD" clId="Web-{AAD08EBC-4003-25BE-B7B4-75AB28942B81}" dt="2020-06-11T06:50:56.791" v="43"/>
          <ac:picMkLst>
            <pc:docMk/>
            <pc:sldMk cId="576390886" sldId="407"/>
            <ac:picMk id="6" creationId="{5384150A-A93C-4E0E-AC7B-34F749CFEB68}"/>
          </ac:picMkLst>
        </pc:picChg>
      </pc:sldChg>
      <pc:sldChg chg="delSp modSp add ord replId delAnim">
        <pc:chgData name="内田 陽子" userId="S::yoko_uchida@jpfgojp.onmicrosoft.com::3ba88787-b8da-4fc8-a417-83f627a88c5e" providerId="AD" clId="Web-{AAD08EBC-4003-25BE-B7B4-75AB28942B81}" dt="2020-06-11T07:52:11.666" v="319"/>
        <pc:sldMkLst>
          <pc:docMk/>
          <pc:sldMk cId="4184270492" sldId="408"/>
        </pc:sldMkLst>
        <pc:spChg chg="mod">
          <ac:chgData name="内田 陽子" userId="S::yoko_uchida@jpfgojp.onmicrosoft.com::3ba88787-b8da-4fc8-a417-83f627a88c5e" providerId="AD" clId="Web-{AAD08EBC-4003-25BE-B7B4-75AB28942B81}" dt="2020-06-11T07:51:24.337" v="303" actId="20577"/>
          <ac:spMkLst>
            <pc:docMk/>
            <pc:sldMk cId="4184270492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0:48.087" v="275" actId="20577"/>
          <ac:spMkLst>
            <pc:docMk/>
            <pc:sldMk cId="4184270492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2:07.462" v="318" actId="14100"/>
          <ac:spMkLst>
            <pc:docMk/>
            <pc:sldMk cId="4184270492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1:45.165" v="316" actId="1076"/>
          <ac:spMkLst>
            <pc:docMk/>
            <pc:sldMk cId="4184270492" sldId="4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1:03.696" v="289" actId="20577"/>
          <ac:spMkLst>
            <pc:docMk/>
            <pc:sldMk cId="4184270492" sldId="4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0:51.665" v="276" actId="20577"/>
          <ac:spMkLst>
            <pc:docMk/>
            <pc:sldMk cId="4184270492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7:51:34.400" v="313" actId="20577"/>
          <ac:spMkLst>
            <pc:docMk/>
            <pc:sldMk cId="4184270492" sldId="408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AAD08EBC-4003-25BE-B7B4-75AB28942B81}" dt="2020-06-11T07:52:11.666" v="319"/>
          <ac:picMkLst>
            <pc:docMk/>
            <pc:sldMk cId="4184270492" sldId="408"/>
            <ac:picMk id="6" creationId="{00000000-0000-0000-0000-000000000000}"/>
          </ac:picMkLst>
        </pc:picChg>
      </pc:sldChg>
      <pc:sldChg chg="modSp add replId">
        <pc:chgData name="内田 陽子" userId="S::yoko_uchida@jpfgojp.onmicrosoft.com::3ba88787-b8da-4fc8-a417-83f627a88c5e" providerId="AD" clId="Web-{AAD08EBC-4003-25BE-B7B4-75AB28942B81}" dt="2020-06-11T08:04:44.982" v="676" actId="1076"/>
        <pc:sldMkLst>
          <pc:docMk/>
          <pc:sldMk cId="3744755312" sldId="409"/>
        </pc:sldMkLst>
        <pc:spChg chg="mod">
          <ac:chgData name="内田 陽子" userId="S::yoko_uchida@jpfgojp.onmicrosoft.com::3ba88787-b8da-4fc8-a417-83f627a88c5e" providerId="AD" clId="Web-{AAD08EBC-4003-25BE-B7B4-75AB28942B81}" dt="2020-06-11T08:03:49.779" v="610" actId="20577"/>
          <ac:spMkLst>
            <pc:docMk/>
            <pc:sldMk cId="3744755312" sldId="4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8:00:38.096" v="520" actId="20577"/>
          <ac:spMkLst>
            <pc:docMk/>
            <pc:sldMk cId="3744755312" sldId="4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8:03:31.060" v="594" actId="20577"/>
          <ac:spMkLst>
            <pc:docMk/>
            <pc:sldMk cId="3744755312" sldId="4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8:04:44.982" v="676" actId="1076"/>
          <ac:spMkLst>
            <pc:docMk/>
            <pc:sldMk cId="3744755312" sldId="40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8:04:21.154" v="656" actId="20577"/>
          <ac:spMkLst>
            <pc:docMk/>
            <pc:sldMk cId="3744755312" sldId="40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8:04:33.436" v="672" actId="20577"/>
          <ac:spMkLst>
            <pc:docMk/>
            <pc:sldMk cId="3744755312" sldId="40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8:04:07.982" v="637" actId="20577"/>
          <ac:spMkLst>
            <pc:docMk/>
            <pc:sldMk cId="3744755312" sldId="409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AAD08EBC-4003-25BE-B7B4-75AB28942B81}" dt="2020-06-11T08:09:43.437" v="774" actId="20577"/>
        <pc:sldMkLst>
          <pc:docMk/>
          <pc:sldMk cId="1455009076" sldId="410"/>
        </pc:sldMkLst>
        <pc:spChg chg="mod">
          <ac:chgData name="内田 陽子" userId="S::yoko_uchida@jpfgojp.onmicrosoft.com::3ba88787-b8da-4fc8-a417-83f627a88c5e" providerId="AD" clId="Web-{AAD08EBC-4003-25BE-B7B4-75AB28942B81}" dt="2020-06-11T08:06:08.420" v="698" actId="20577"/>
          <ac:spMkLst>
            <pc:docMk/>
            <pc:sldMk cId="1455009076" sldId="4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8:06:05.499" v="694" actId="20577"/>
          <ac:spMkLst>
            <pc:docMk/>
            <pc:sldMk cId="1455009076" sldId="41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D08EBC-4003-25BE-B7B4-75AB28942B81}" dt="2020-06-11T08:09:43.437" v="774" actId="20577"/>
          <ac:spMkLst>
            <pc:docMk/>
            <pc:sldMk cId="1455009076" sldId="410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AAD08EBC-4003-25BE-B7B4-75AB28942B81}" dt="2020-06-11T08:07:06.546" v="724" actId="20577"/>
          <ac:spMkLst>
            <pc:docMk/>
            <pc:sldMk cId="1455009076" sldId="410"/>
            <ac:spMk id="6" creationId="{23A306B5-7A71-4FF5-96ED-F622B30D49DB}"/>
          </ac:spMkLst>
        </pc:spChg>
        <pc:spChg chg="add mod">
          <ac:chgData name="内田 陽子" userId="S::yoko_uchida@jpfgojp.onmicrosoft.com::3ba88787-b8da-4fc8-a417-83f627a88c5e" providerId="AD" clId="Web-{AAD08EBC-4003-25BE-B7B4-75AB28942B81}" dt="2020-06-11T08:06:43.202" v="709" actId="20577"/>
          <ac:spMkLst>
            <pc:docMk/>
            <pc:sldMk cId="1455009076" sldId="410"/>
            <ac:spMk id="10" creationId="{3478A33D-31F2-469C-A8C0-F166F6ECE683}"/>
          </ac:spMkLst>
        </pc:spChg>
        <pc:picChg chg="del">
          <ac:chgData name="内田 陽子" userId="S::yoko_uchida@jpfgojp.onmicrosoft.com::3ba88787-b8da-4fc8-a417-83f627a88c5e" providerId="AD" clId="Web-{AAD08EBC-4003-25BE-B7B4-75AB28942B81}" dt="2020-06-11T08:08:14.234" v="736"/>
          <ac:picMkLst>
            <pc:docMk/>
            <pc:sldMk cId="1455009076" sldId="410"/>
            <ac:picMk id="5" creationId="{D2DAE58B-F57C-4A2B-ABCA-1074E37485B7}"/>
          </ac:picMkLst>
        </pc:picChg>
        <pc:picChg chg="add mod ord">
          <ac:chgData name="内田 陽子" userId="S::yoko_uchida@jpfgojp.onmicrosoft.com::3ba88787-b8da-4fc8-a417-83f627a88c5e" providerId="AD" clId="Web-{AAD08EBC-4003-25BE-B7B4-75AB28942B81}" dt="2020-06-11T08:08:13.390" v="735"/>
          <ac:picMkLst>
            <pc:docMk/>
            <pc:sldMk cId="1455009076" sldId="410"/>
            <ac:picMk id="11" creationId="{46EBF7ED-FC74-4105-B028-99A07CE95EC3}"/>
          </ac:picMkLst>
        </pc:picChg>
      </pc:sldChg>
    </pc:docChg>
  </pc:docChgLst>
  <pc:docChgLst>
    <pc:chgData name="内田 陽子" userId="S::yoko_uchida@jpfgojp.onmicrosoft.com::3ba88787-b8da-4fc8-a417-83f627a88c5e" providerId="AD" clId="Web-{4B7F81E3-6818-6839-5810-BDFA0C2D8618}"/>
    <pc:docChg chg="addSld delSld modSld sldOrd">
      <pc:chgData name="内田 陽子" userId="S::yoko_uchida@jpfgojp.onmicrosoft.com::3ba88787-b8da-4fc8-a417-83f627a88c5e" providerId="AD" clId="Web-{4B7F81E3-6818-6839-5810-BDFA0C2D8618}" dt="2020-06-13T05:26:03.977" v="2269" actId="20577"/>
      <pc:docMkLst>
        <pc:docMk/>
      </pc:docMkLst>
      <pc:sldChg chg="del">
        <pc:chgData name="内田 陽子" userId="S::yoko_uchida@jpfgojp.onmicrosoft.com::3ba88787-b8da-4fc8-a417-83f627a88c5e" providerId="AD" clId="Web-{4B7F81E3-6818-6839-5810-BDFA0C2D8618}" dt="2020-06-13T05:13:07.757" v="2131"/>
        <pc:sldMkLst>
          <pc:docMk/>
          <pc:sldMk cId="1239041308" sldId="323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25" v="2111"/>
        <pc:sldMkLst>
          <pc:docMk/>
          <pc:sldMk cId="227346625" sldId="324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17"/>
        <pc:sldMkLst>
          <pc:docMk/>
          <pc:sldMk cId="1263010840" sldId="329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57" v="2128"/>
        <pc:sldMkLst>
          <pc:docMk/>
          <pc:sldMk cId="3174436010" sldId="344"/>
        </pc:sldMkLst>
      </pc:sldChg>
      <pc:sldChg chg="addSp delSp modSp">
        <pc:chgData name="内田 陽子" userId="S::yoko_uchida@jpfgojp.onmicrosoft.com::3ba88787-b8da-4fc8-a417-83f627a88c5e" providerId="AD" clId="Web-{4B7F81E3-6818-6839-5810-BDFA0C2D8618}" dt="2020-06-13T04:50:52.810" v="1824"/>
        <pc:sldMkLst>
          <pc:docMk/>
          <pc:sldMk cId="1029259677" sldId="365"/>
        </pc:sldMkLst>
        <pc:spChg chg="add del mod ord">
          <ac:chgData name="内田 陽子" userId="S::yoko_uchida@jpfgojp.onmicrosoft.com::3ba88787-b8da-4fc8-a417-83f627a88c5e" providerId="AD" clId="Web-{4B7F81E3-6818-6839-5810-BDFA0C2D8618}" dt="2020-06-13T04:50:52.810" v="1824"/>
          <ac:spMkLst>
            <pc:docMk/>
            <pc:sldMk cId="1029259677" sldId="365"/>
            <ac:spMk id="2" creationId="{16A87557-401F-43C9-998F-972CACC42F41}"/>
          </ac:spMkLst>
        </pc:spChg>
        <pc:spChg chg="mod ord">
          <ac:chgData name="内田 陽子" userId="S::yoko_uchida@jpfgojp.onmicrosoft.com::3ba88787-b8da-4fc8-a417-83f627a88c5e" providerId="AD" clId="Web-{4B7F81E3-6818-6839-5810-BDFA0C2D8618}" dt="2020-06-13T04:41:10.918" v="1779"/>
          <ac:spMkLst>
            <pc:docMk/>
            <pc:sldMk cId="1029259677" sldId="365"/>
            <ac:spMk id="3" creationId="{00000000-0000-0000-0000-000000000000}"/>
          </ac:spMkLst>
        </pc:spChg>
        <pc:spChg chg="mod ord">
          <ac:chgData name="内田 陽子" userId="S::yoko_uchida@jpfgojp.onmicrosoft.com::3ba88787-b8da-4fc8-a417-83f627a88c5e" providerId="AD" clId="Web-{4B7F81E3-6818-6839-5810-BDFA0C2D8618}" dt="2020-06-13T04:41:10.965" v="1781"/>
          <ac:spMkLst>
            <pc:docMk/>
            <pc:sldMk cId="1029259677" sldId="365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4B7F81E3-6818-6839-5810-BDFA0C2D8618}" dt="2020-06-13T05:13:07.757" v="2130"/>
        <pc:sldMkLst>
          <pc:docMk/>
          <pc:sldMk cId="2276667184" sldId="371"/>
        </pc:sldMkLst>
      </pc:sldChg>
      <pc:sldChg chg="addSp delSp modSp">
        <pc:chgData name="内田 陽子" userId="S::yoko_uchida@jpfgojp.onmicrosoft.com::3ba88787-b8da-4fc8-a417-83f627a88c5e" providerId="AD" clId="Web-{4B7F81E3-6818-6839-5810-BDFA0C2D8618}" dt="2020-06-13T04:53:36.732" v="1842"/>
        <pc:sldMkLst>
          <pc:docMk/>
          <pc:sldMk cId="871967707" sldId="373"/>
        </pc:sldMkLst>
        <pc:spChg chg="mod">
          <ac:chgData name="内田 陽子" userId="S::yoko_uchida@jpfgojp.onmicrosoft.com::3ba88787-b8da-4fc8-a417-83f627a88c5e" providerId="AD" clId="Web-{4B7F81E3-6818-6839-5810-BDFA0C2D8618}" dt="2020-06-13T04:35:38.183" v="1749" actId="1076"/>
          <ac:spMkLst>
            <pc:docMk/>
            <pc:sldMk cId="871967707" sldId="37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5:38.167" v="1747" actId="1076"/>
          <ac:spMkLst>
            <pc:docMk/>
            <pc:sldMk cId="871967707" sldId="373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4B7F81E3-6818-6839-5810-BDFA0C2D8618}" dt="2020-06-13T04:35:51.636" v="1758"/>
          <ac:spMkLst>
            <pc:docMk/>
            <pc:sldMk cId="871967707" sldId="373"/>
            <ac:spMk id="4" creationId="{00000000-0000-0000-0000-000000000000}"/>
          </ac:spMkLst>
        </pc:spChg>
        <pc:spChg chg="add del mod ord">
          <ac:chgData name="内田 陽子" userId="S::yoko_uchida@jpfgojp.onmicrosoft.com::3ba88787-b8da-4fc8-a417-83f627a88c5e" providerId="AD" clId="Web-{4B7F81E3-6818-6839-5810-BDFA0C2D8618}" dt="2020-06-13T04:36:07.433" v="1759"/>
          <ac:spMkLst>
            <pc:docMk/>
            <pc:sldMk cId="871967707" sldId="373"/>
            <ac:spMk id="5" creationId="{C86932AE-2E5B-41BD-8A85-1F4A0F02B8B6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5:38.167" v="1748" actId="1076"/>
          <ac:spMkLst>
            <pc:docMk/>
            <pc:sldMk cId="871967707" sldId="373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4B7F81E3-6818-6839-5810-BDFA0C2D8618}" dt="2020-06-13T04:35:51.636" v="1758"/>
          <ac:spMkLst>
            <pc:docMk/>
            <pc:sldMk cId="871967707" sldId="373"/>
            <ac:spMk id="8" creationId="{DEA99CAF-B45E-4DF6-BEC9-075F7F1F992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5:38.183" v="1750" actId="1076"/>
          <ac:spMkLst>
            <pc:docMk/>
            <pc:sldMk cId="871967707" sldId="37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5:38.183" v="1751" actId="1076"/>
          <ac:spMkLst>
            <pc:docMk/>
            <pc:sldMk cId="871967707" sldId="37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5:38.199" v="1752" actId="1076"/>
          <ac:spMkLst>
            <pc:docMk/>
            <pc:sldMk cId="871967707" sldId="373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4B7F81E3-6818-6839-5810-BDFA0C2D8618}" dt="2020-06-13T04:48:34.497" v="1784"/>
          <ac:spMkLst>
            <pc:docMk/>
            <pc:sldMk cId="871967707" sldId="373"/>
            <ac:spMk id="14" creationId="{A54E6CD0-9BE3-4C5A-AD3C-F67C79207D66}"/>
          </ac:spMkLst>
        </pc:spChg>
        <pc:spChg chg="add del">
          <ac:chgData name="内田 陽子" userId="S::yoko_uchida@jpfgojp.onmicrosoft.com::3ba88787-b8da-4fc8-a417-83f627a88c5e" providerId="AD" clId="Web-{4B7F81E3-6818-6839-5810-BDFA0C2D8618}" dt="2020-06-13T04:51:47.497" v="1826"/>
          <ac:spMkLst>
            <pc:docMk/>
            <pc:sldMk cId="871967707" sldId="373"/>
            <ac:spMk id="16" creationId="{40A98433-96A0-4A7B-9FE9-727D6E8434AF}"/>
          </ac:spMkLst>
        </pc:spChg>
        <pc:spChg chg="add del">
          <ac:chgData name="内田 陽子" userId="S::yoko_uchida@jpfgojp.onmicrosoft.com::3ba88787-b8da-4fc8-a417-83f627a88c5e" providerId="AD" clId="Web-{4B7F81E3-6818-6839-5810-BDFA0C2D8618}" dt="2020-06-13T04:53:36.732" v="1842"/>
          <ac:spMkLst>
            <pc:docMk/>
            <pc:sldMk cId="871967707" sldId="373"/>
            <ac:spMk id="18" creationId="{43F6C3D9-BBD4-4E43-9FEC-24A1F93AAB37}"/>
          </ac:spMkLst>
        </pc:spChg>
      </pc:sldChg>
      <pc:sldChg chg="modSp">
        <pc:chgData name="内田 陽子" userId="S::yoko_uchida@jpfgojp.onmicrosoft.com::3ba88787-b8da-4fc8-a417-83f627a88c5e" providerId="AD" clId="Web-{4B7F81E3-6818-6839-5810-BDFA0C2D8618}" dt="2020-06-13T04:32:28.915" v="1731" actId="1076"/>
        <pc:sldMkLst>
          <pc:docMk/>
          <pc:sldMk cId="2340186144" sldId="376"/>
        </pc:sldMkLst>
        <pc:spChg chg="mod">
          <ac:chgData name="内田 陽子" userId="S::yoko_uchida@jpfgojp.onmicrosoft.com::3ba88787-b8da-4fc8-a417-83f627a88c5e" providerId="AD" clId="Web-{4B7F81E3-6818-6839-5810-BDFA0C2D8618}" dt="2020-06-13T04:32:28.900" v="1728" actId="1076"/>
          <ac:spMkLst>
            <pc:docMk/>
            <pc:sldMk cId="2340186144" sldId="37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2:28.884" v="1726" actId="1076"/>
          <ac:spMkLst>
            <pc:docMk/>
            <pc:sldMk cId="2340186144" sldId="3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2:28.884" v="1727" actId="1076"/>
          <ac:spMkLst>
            <pc:docMk/>
            <pc:sldMk cId="2340186144" sldId="37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2:28.900" v="1729" actId="1076"/>
          <ac:spMkLst>
            <pc:docMk/>
            <pc:sldMk cId="2340186144" sldId="37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2:28.915" v="1730" actId="1076"/>
          <ac:spMkLst>
            <pc:docMk/>
            <pc:sldMk cId="2340186144" sldId="37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2:28.915" v="1731" actId="1076"/>
          <ac:spMkLst>
            <pc:docMk/>
            <pc:sldMk cId="2340186144" sldId="376"/>
            <ac:spMk id="11" creationId="{9557DDCB-0AF4-4AFF-A705-E5DBBE957561}"/>
          </ac:spMkLst>
        </pc:spChg>
      </pc:sldChg>
      <pc:sldChg chg="delSp modSp ord delAnim">
        <pc:chgData name="内田 陽子" userId="S::yoko_uchida@jpfgojp.onmicrosoft.com::3ba88787-b8da-4fc8-a417-83f627a88c5e" providerId="AD" clId="Web-{4B7F81E3-6818-6839-5810-BDFA0C2D8618}" dt="2020-06-12T16:00:07.046" v="271" actId="1076"/>
        <pc:sldMkLst>
          <pc:docMk/>
          <pc:sldMk cId="875301653" sldId="380"/>
        </pc:sldMkLst>
        <pc:spChg chg="mod">
          <ac:chgData name="内田 陽子" userId="S::yoko_uchida@jpfgojp.onmicrosoft.com::3ba88787-b8da-4fc8-a417-83f627a88c5e" providerId="AD" clId="Web-{4B7F81E3-6818-6839-5810-BDFA0C2D8618}" dt="2020-06-12T15:59:09.045" v="237" actId="20577"/>
          <ac:spMkLst>
            <pc:docMk/>
            <pc:sldMk cId="875301653" sldId="3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57:33.342" v="199" actId="20577"/>
          <ac:spMkLst>
            <pc:docMk/>
            <pc:sldMk cId="875301653" sldId="3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00:07.046" v="271" actId="1076"/>
          <ac:spMkLst>
            <pc:docMk/>
            <pc:sldMk cId="875301653" sldId="3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59:48.780" v="269" actId="1076"/>
          <ac:spMkLst>
            <pc:docMk/>
            <pc:sldMk cId="875301653" sldId="38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59:34.717" v="265" actId="20577"/>
          <ac:spMkLst>
            <pc:docMk/>
            <pc:sldMk cId="875301653" sldId="38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59:22.905" v="260" actId="20577"/>
          <ac:spMkLst>
            <pc:docMk/>
            <pc:sldMk cId="875301653" sldId="38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59:17.327" v="254" actId="20577"/>
          <ac:spMkLst>
            <pc:docMk/>
            <pc:sldMk cId="875301653" sldId="380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4B7F81E3-6818-6839-5810-BDFA0C2D8618}" dt="2020-06-12T15:57:07.186" v="179"/>
          <ac:picMkLst>
            <pc:docMk/>
            <pc:sldMk cId="875301653" sldId="380"/>
            <ac:picMk id="6" creationId="{00000000-0000-0000-0000-000000000000}"/>
          </ac:picMkLst>
        </pc:picChg>
      </pc:sldChg>
      <pc:sldChg chg="delSp modSp ord delAnim">
        <pc:chgData name="内田 陽子" userId="S::yoko_uchida@jpfgojp.onmicrosoft.com::3ba88787-b8da-4fc8-a417-83f627a88c5e" providerId="AD" clId="Web-{4B7F81E3-6818-6839-5810-BDFA0C2D8618}" dt="2020-06-13T05:26:00.524" v="2266" actId="20577"/>
        <pc:sldMkLst>
          <pc:docMk/>
          <pc:sldMk cId="1136176872" sldId="381"/>
        </pc:sldMkLst>
        <pc:spChg chg="mod">
          <ac:chgData name="内田 陽子" userId="S::yoko_uchida@jpfgojp.onmicrosoft.com::3ba88787-b8da-4fc8-a417-83f627a88c5e" providerId="AD" clId="Web-{4B7F81E3-6818-6839-5810-BDFA0C2D8618}" dt="2020-06-13T05:26:00.524" v="2266" actId="20577"/>
          <ac:spMkLst>
            <pc:docMk/>
            <pc:sldMk cId="1136176872" sldId="3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12:19.382" v="2102" actId="20577"/>
          <ac:spMkLst>
            <pc:docMk/>
            <pc:sldMk cId="1136176872" sldId="3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24:14.540" v="2181" actId="20577"/>
          <ac:spMkLst>
            <pc:docMk/>
            <pc:sldMk cId="1136176872" sldId="3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25:25.384" v="2220" actId="20577"/>
          <ac:spMkLst>
            <pc:docMk/>
            <pc:sldMk cId="1136176872" sldId="3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25:41.665" v="2245" actId="20577"/>
          <ac:spMkLst>
            <pc:docMk/>
            <pc:sldMk cId="1136176872" sldId="3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25:52.868" v="2257" actId="20577"/>
          <ac:spMkLst>
            <pc:docMk/>
            <pc:sldMk cId="1136176872" sldId="381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4B7F81E3-6818-6839-5810-BDFA0C2D8618}" dt="2020-06-13T05:11:36.897" v="2084"/>
          <ac:picMkLst>
            <pc:docMk/>
            <pc:sldMk cId="1136176872" sldId="381"/>
            <ac:picMk id="6" creationId="{00000000-0000-0000-0000-000000000000}"/>
          </ac:picMkLst>
        </pc:picChg>
      </pc:sldChg>
      <pc:sldChg chg="delSp modSp ord delAnim">
        <pc:chgData name="内田 陽子" userId="S::yoko_uchida@jpfgojp.onmicrosoft.com::3ba88787-b8da-4fc8-a417-83f627a88c5e" providerId="AD" clId="Web-{4B7F81E3-6818-6839-5810-BDFA0C2D8618}" dt="2020-06-13T03:52:22.663" v="1551" actId="20577"/>
        <pc:sldMkLst>
          <pc:docMk/>
          <pc:sldMk cId="3128654905" sldId="383"/>
        </pc:sldMkLst>
        <pc:spChg chg="mod">
          <ac:chgData name="内田 陽子" userId="S::yoko_uchida@jpfgojp.onmicrosoft.com::3ba88787-b8da-4fc8-a417-83f627a88c5e" providerId="AD" clId="Web-{4B7F81E3-6818-6839-5810-BDFA0C2D8618}" dt="2020-06-13T03:51:34.835" v="1467" actId="20577"/>
          <ac:spMkLst>
            <pc:docMk/>
            <pc:sldMk cId="3128654905" sldId="3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46:07.997" v="1316" actId="20577"/>
          <ac:spMkLst>
            <pc:docMk/>
            <pc:sldMk cId="3128654905" sldId="3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51:06.131" v="1429" actId="20577"/>
          <ac:spMkLst>
            <pc:docMk/>
            <pc:sldMk cId="3128654905" sldId="3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46:17.169" v="1317" actId="1076"/>
          <ac:spMkLst>
            <pc:docMk/>
            <pc:sldMk cId="3128654905" sldId="3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52:04.476" v="1523" actId="20577"/>
          <ac:spMkLst>
            <pc:docMk/>
            <pc:sldMk cId="3128654905" sldId="3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52:22.663" v="1551" actId="20577"/>
          <ac:spMkLst>
            <pc:docMk/>
            <pc:sldMk cId="3128654905" sldId="3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51:51.397" v="1501" actId="20577"/>
          <ac:spMkLst>
            <pc:docMk/>
            <pc:sldMk cId="3128654905" sldId="383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4B7F81E3-6818-6839-5810-BDFA0C2D8618}" dt="2020-06-13T03:46:20.013" v="1318"/>
          <ac:picMkLst>
            <pc:docMk/>
            <pc:sldMk cId="3128654905" sldId="383"/>
            <ac:picMk id="6" creationId="{00000000-0000-0000-0000-000000000000}"/>
          </ac:picMkLst>
        </pc:picChg>
      </pc:sldChg>
      <pc:sldChg chg="del">
        <pc:chgData name="内田 陽子" userId="S::yoko_uchida@jpfgojp.onmicrosoft.com::3ba88787-b8da-4fc8-a417-83f627a88c5e" providerId="AD" clId="Web-{4B7F81E3-6818-6839-5810-BDFA0C2D8618}" dt="2020-06-13T05:13:07.757" v="2132"/>
        <pc:sldMkLst>
          <pc:docMk/>
          <pc:sldMk cId="30000480" sldId="384"/>
        </pc:sldMkLst>
      </pc:sldChg>
      <pc:sldChg chg="addSp delSp modSp">
        <pc:chgData name="内田 陽子" userId="S::yoko_uchida@jpfgojp.onmicrosoft.com::3ba88787-b8da-4fc8-a417-83f627a88c5e" providerId="AD" clId="Web-{4B7F81E3-6818-6839-5810-BDFA0C2D8618}" dt="2020-06-12T15:50:20.219" v="85"/>
        <pc:sldMkLst>
          <pc:docMk/>
          <pc:sldMk cId="4205210461" sldId="385"/>
        </pc:sldMkLst>
        <pc:spChg chg="add del mod">
          <ac:chgData name="内田 陽子" userId="S::yoko_uchida@jpfgojp.onmicrosoft.com::3ba88787-b8da-4fc8-a417-83f627a88c5e" providerId="AD" clId="Web-{4B7F81E3-6818-6839-5810-BDFA0C2D8618}" dt="2020-06-12T15:50:15.594" v="84"/>
          <ac:spMkLst>
            <pc:docMk/>
            <pc:sldMk cId="4205210461" sldId="385"/>
            <ac:spMk id="2" creationId="{66F1C327-5668-4CE2-9A5D-DE311DE99A1A}"/>
          </ac:spMkLst>
        </pc:spChg>
        <pc:spChg chg="add del mod">
          <ac:chgData name="内田 陽子" userId="S::yoko_uchida@jpfgojp.onmicrosoft.com::3ba88787-b8da-4fc8-a417-83f627a88c5e" providerId="AD" clId="Web-{4B7F81E3-6818-6839-5810-BDFA0C2D8618}" dt="2020-06-12T15:50:20.219" v="85"/>
          <ac:spMkLst>
            <pc:docMk/>
            <pc:sldMk cId="4205210461" sldId="385"/>
            <ac:spMk id="6" creationId="{6DAC18B2-2E5C-4D2C-8736-2695B070700E}"/>
          </ac:spMkLst>
        </pc:spChg>
        <pc:spChg chg="mod ord">
          <ac:chgData name="内田 陽子" userId="S::yoko_uchida@jpfgojp.onmicrosoft.com::3ba88787-b8da-4fc8-a417-83f627a88c5e" providerId="AD" clId="Web-{4B7F81E3-6818-6839-5810-BDFA0C2D8618}" dt="2020-06-12T15:50:06.751" v="83"/>
          <ac:spMkLst>
            <pc:docMk/>
            <pc:sldMk cId="4205210461" sldId="38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49:59.610" v="81" actId="1076"/>
          <ac:spMkLst>
            <pc:docMk/>
            <pc:sldMk cId="4205210461" sldId="385"/>
            <ac:spMk id="8" creationId="{E9200036-DF12-4EF4-B726-68602C919940}"/>
          </ac:spMkLst>
        </pc:spChg>
      </pc:sldChg>
      <pc:sldChg chg="del">
        <pc:chgData name="内田 陽子" userId="S::yoko_uchida@jpfgojp.onmicrosoft.com::3ba88787-b8da-4fc8-a417-83f627a88c5e" providerId="AD" clId="Web-{4B7F81E3-6818-6839-5810-BDFA0C2D8618}" dt="2020-06-13T05:13:07.757" v="2129"/>
        <pc:sldMkLst>
          <pc:docMk/>
          <pc:sldMk cId="3199323698" sldId="386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57" v="2127"/>
        <pc:sldMkLst>
          <pc:docMk/>
          <pc:sldMk cId="2367947192" sldId="387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57" v="2126"/>
        <pc:sldMkLst>
          <pc:docMk/>
          <pc:sldMk cId="124266193" sldId="388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57" v="2125"/>
        <pc:sldMkLst>
          <pc:docMk/>
          <pc:sldMk cId="3727776804" sldId="389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24"/>
        <pc:sldMkLst>
          <pc:docMk/>
          <pc:sldMk cId="3839544509" sldId="390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23"/>
        <pc:sldMkLst>
          <pc:docMk/>
          <pc:sldMk cId="3633959385" sldId="391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22"/>
        <pc:sldMkLst>
          <pc:docMk/>
          <pc:sldMk cId="1469571638" sldId="392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21"/>
        <pc:sldMkLst>
          <pc:docMk/>
          <pc:sldMk cId="3547612194" sldId="393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20"/>
        <pc:sldMkLst>
          <pc:docMk/>
          <pc:sldMk cId="2188470163" sldId="394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19"/>
        <pc:sldMkLst>
          <pc:docMk/>
          <pc:sldMk cId="3510522047" sldId="395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18"/>
        <pc:sldMkLst>
          <pc:docMk/>
          <pc:sldMk cId="259525221" sldId="396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41" v="2116"/>
        <pc:sldMkLst>
          <pc:docMk/>
          <pc:sldMk cId="1910265945" sldId="399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25" v="2114"/>
        <pc:sldMkLst>
          <pc:docMk/>
          <pc:sldMk cId="3708639310" sldId="400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25" v="2115"/>
        <pc:sldMkLst>
          <pc:docMk/>
          <pc:sldMk cId="4197713438" sldId="401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25" v="2113"/>
        <pc:sldMkLst>
          <pc:docMk/>
          <pc:sldMk cId="1817198709" sldId="402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25" v="2112"/>
        <pc:sldMkLst>
          <pc:docMk/>
          <pc:sldMk cId="364010039" sldId="403"/>
        </pc:sldMkLst>
      </pc:sldChg>
      <pc:sldChg chg="del">
        <pc:chgData name="内田 陽子" userId="S::yoko_uchida@jpfgojp.onmicrosoft.com::3ba88787-b8da-4fc8-a417-83f627a88c5e" providerId="AD" clId="Web-{4B7F81E3-6818-6839-5810-BDFA0C2D8618}" dt="2020-06-13T05:13:07.725" v="2110"/>
        <pc:sldMkLst>
          <pc:docMk/>
          <pc:sldMk cId="395532047" sldId="404"/>
        </pc:sldMkLst>
      </pc:sldChg>
      <pc:sldChg chg="addSp delSp modSp">
        <pc:chgData name="内田 陽子" userId="S::yoko_uchida@jpfgojp.onmicrosoft.com::3ba88787-b8da-4fc8-a417-83f627a88c5e" providerId="AD" clId="Web-{4B7F81E3-6818-6839-5810-BDFA0C2D8618}" dt="2020-06-13T04:53:49.076" v="1843" actId="1076"/>
        <pc:sldMkLst>
          <pc:docMk/>
          <pc:sldMk cId="4169834906" sldId="405"/>
        </pc:sldMkLst>
        <pc:spChg chg="mod">
          <ac:chgData name="内田 陽子" userId="S::yoko_uchida@jpfgojp.onmicrosoft.com::3ba88787-b8da-4fc8-a417-83f627a88c5e" providerId="AD" clId="Web-{4B7F81E3-6818-6839-5810-BDFA0C2D8618}" dt="2020-06-13T04:52:37.560" v="1832" actId="1076"/>
          <ac:spMkLst>
            <pc:docMk/>
            <pc:sldMk cId="4169834906" sldId="405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4B7F81E3-6818-6839-5810-BDFA0C2D8618}" dt="2020-06-13T04:53:49.076" v="1843" actId="1076"/>
          <ac:spMkLst>
            <pc:docMk/>
            <pc:sldMk cId="4169834906" sldId="405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4B7F81E3-6818-6839-5810-BDFA0C2D8618}" dt="2020-06-13T04:37:49.574" v="1770"/>
          <ac:spMkLst>
            <pc:docMk/>
            <pc:sldMk cId="4169834906" sldId="405"/>
            <ac:spMk id="4" creationId="{00000000-0000-0000-0000-000000000000}"/>
          </ac:spMkLst>
        </pc:spChg>
        <pc:spChg chg="add del mod ord">
          <ac:chgData name="内田 陽子" userId="S::yoko_uchida@jpfgojp.onmicrosoft.com::3ba88787-b8da-4fc8-a417-83f627a88c5e" providerId="AD" clId="Web-{4B7F81E3-6818-6839-5810-BDFA0C2D8618}" dt="2020-06-13T04:37:53.605" v="1771"/>
          <ac:spMkLst>
            <pc:docMk/>
            <pc:sldMk cId="4169834906" sldId="405"/>
            <ac:spMk id="5" creationId="{4A2D390D-3D5E-4E26-BF82-D8AF5D167C04}"/>
          </ac:spMkLst>
        </pc:spChg>
        <pc:spChg chg="add del">
          <ac:chgData name="内田 陽子" userId="S::yoko_uchida@jpfgojp.onmicrosoft.com::3ba88787-b8da-4fc8-a417-83f627a88c5e" providerId="AD" clId="Web-{4B7F81E3-6818-6839-5810-BDFA0C2D8618}" dt="2020-06-13T04:48:48.247" v="1786"/>
          <ac:spMkLst>
            <pc:docMk/>
            <pc:sldMk cId="4169834906" sldId="405"/>
            <ac:spMk id="6" creationId="{F1814606-1815-4F8B-96E8-5C24C81CE275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52:37.560" v="1831" actId="1076"/>
          <ac:spMkLst>
            <pc:docMk/>
            <pc:sldMk cId="4169834906" sldId="405"/>
            <ac:spMk id="7" creationId="{1AF68CEC-B70C-4DFA-9973-E5B8A12ED17D}"/>
          </ac:spMkLst>
        </pc:spChg>
        <pc:spChg chg="add del mod ord">
          <ac:chgData name="内田 陽子" userId="S::yoko_uchida@jpfgojp.onmicrosoft.com::3ba88787-b8da-4fc8-a417-83f627a88c5e" providerId="AD" clId="Web-{4B7F81E3-6818-6839-5810-BDFA0C2D8618}" dt="2020-06-13T04:50:17.325" v="1822"/>
          <ac:spMkLst>
            <pc:docMk/>
            <pc:sldMk cId="4169834906" sldId="405"/>
            <ac:spMk id="8" creationId="{449C2019-62EB-45DE-BFA6-5A8059E1B06E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52:37.575" v="1833" actId="1076"/>
          <ac:spMkLst>
            <pc:docMk/>
            <pc:sldMk cId="4169834906" sldId="4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52:37.575" v="1834" actId="1076"/>
          <ac:spMkLst>
            <pc:docMk/>
            <pc:sldMk cId="4169834906" sldId="4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52:37.591" v="1835" actId="1076"/>
          <ac:spMkLst>
            <pc:docMk/>
            <pc:sldMk cId="4169834906" sldId="405"/>
            <ac:spMk id="11" creationId="{9557DDCB-0AF4-4AFF-A705-E5DBBE957561}"/>
          </ac:spMkLst>
        </pc:spChg>
        <pc:spChg chg="add del mod ord">
          <ac:chgData name="内田 陽子" userId="S::yoko_uchida@jpfgojp.onmicrosoft.com::3ba88787-b8da-4fc8-a417-83f627a88c5e" providerId="AD" clId="Web-{4B7F81E3-6818-6839-5810-BDFA0C2D8618}" dt="2020-06-13T04:53:04.232" v="1839"/>
          <ac:spMkLst>
            <pc:docMk/>
            <pc:sldMk cId="4169834906" sldId="405"/>
            <ac:spMk id="16" creationId="{02B3C340-FE49-4836-A5A9-4C3F5F679E8F}"/>
          </ac:spMkLst>
        </pc:spChg>
      </pc:sldChg>
      <pc:sldChg chg="modSp add replId">
        <pc:chgData name="内田 陽子" userId="S::yoko_uchida@jpfgojp.onmicrosoft.com::3ba88787-b8da-4fc8-a417-83f627a88c5e" providerId="AD" clId="Web-{4B7F81E3-6818-6839-5810-BDFA0C2D8618}" dt="2020-06-13T04:31:23.415" v="1718" actId="20577"/>
        <pc:sldMkLst>
          <pc:docMk/>
          <pc:sldMk cId="1377585889" sldId="414"/>
        </pc:sldMkLst>
        <pc:spChg chg="mod">
          <ac:chgData name="内田 陽子" userId="S::yoko_uchida@jpfgojp.onmicrosoft.com::3ba88787-b8da-4fc8-a417-83f627a88c5e" providerId="AD" clId="Web-{4B7F81E3-6818-6839-5810-BDFA0C2D8618}" dt="2020-06-13T04:31:23.415" v="1718" actId="20577"/>
          <ac:spMkLst>
            <pc:docMk/>
            <pc:sldMk cId="1377585889" sldId="4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47:56.986" v="73" actId="20577"/>
          <ac:spMkLst>
            <pc:docMk/>
            <pc:sldMk cId="1377585889" sldId="41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48:41.423" v="75" actId="1076"/>
          <ac:spMkLst>
            <pc:docMk/>
            <pc:sldMk cId="1377585889" sldId="414"/>
            <ac:spMk id="7" creationId="{1AF68CEC-B70C-4DFA-9973-E5B8A12ED17D}"/>
          </ac:spMkLst>
        </pc:spChg>
      </pc:sldChg>
      <pc:sldChg chg="addSp delSp modSp add ord replId">
        <pc:chgData name="内田 陽子" userId="S::yoko_uchida@jpfgojp.onmicrosoft.com::3ba88787-b8da-4fc8-a417-83f627a88c5e" providerId="AD" clId="Web-{4B7F81E3-6818-6839-5810-BDFA0C2D8618}" dt="2020-06-13T04:31:40.775" v="1719" actId="20577"/>
        <pc:sldMkLst>
          <pc:docMk/>
          <pc:sldMk cId="2897688521" sldId="415"/>
        </pc:sldMkLst>
        <pc:spChg chg="add del mod">
          <ac:chgData name="内田 陽子" userId="S::yoko_uchida@jpfgojp.onmicrosoft.com::3ba88787-b8da-4fc8-a417-83f627a88c5e" providerId="AD" clId="Web-{4B7F81E3-6818-6839-5810-BDFA0C2D8618}" dt="2020-06-12T15:52:45.593" v="113"/>
          <ac:spMkLst>
            <pc:docMk/>
            <pc:sldMk cId="2897688521" sldId="415"/>
            <ac:spMk id="2" creationId="{3230661B-F887-40A0-9F6C-EF9472BC92C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1:40.775" v="1719" actId="20577"/>
          <ac:spMkLst>
            <pc:docMk/>
            <pc:sldMk cId="2897688521" sldId="4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5:55:39.030" v="168" actId="1076"/>
          <ac:spMkLst>
            <pc:docMk/>
            <pc:sldMk cId="2897688521" sldId="415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4B7F81E3-6818-6839-5810-BDFA0C2D8618}" dt="2020-06-12T15:53:06.719" v="119" actId="20577"/>
          <ac:spMkLst>
            <pc:docMk/>
            <pc:sldMk cId="2897688521" sldId="415"/>
            <ac:spMk id="5" creationId="{2C65A5B8-69FA-4779-ACB9-88A7B1694992}"/>
          </ac:spMkLst>
        </pc:spChg>
      </pc:sldChg>
      <pc:sldChg chg="add del ord replId">
        <pc:chgData name="内田 陽子" userId="S::yoko_uchida@jpfgojp.onmicrosoft.com::3ba88787-b8da-4fc8-a417-83f627a88c5e" providerId="AD" clId="Web-{4B7F81E3-6818-6839-5810-BDFA0C2D8618}" dt="2020-06-13T05:13:07.757" v="2133"/>
        <pc:sldMkLst>
          <pc:docMk/>
          <pc:sldMk cId="3579584676" sldId="416"/>
        </pc:sldMkLst>
      </pc:sldChg>
      <pc:sldChg chg="add del replId">
        <pc:chgData name="内田 陽子" userId="S::yoko_uchida@jpfgojp.onmicrosoft.com::3ba88787-b8da-4fc8-a417-83f627a88c5e" providerId="AD" clId="Web-{4B7F81E3-6818-6839-5810-BDFA0C2D8618}" dt="2020-06-12T16:01:13.233" v="273"/>
        <pc:sldMkLst>
          <pc:docMk/>
          <pc:sldMk cId="451094397" sldId="417"/>
        </pc:sldMkLst>
      </pc:sldChg>
      <pc:sldChg chg="modSp add replId">
        <pc:chgData name="内田 陽子" userId="S::yoko_uchida@jpfgojp.onmicrosoft.com::3ba88787-b8da-4fc8-a417-83f627a88c5e" providerId="AD" clId="Web-{4B7F81E3-6818-6839-5810-BDFA0C2D8618}" dt="2020-06-13T04:31:02.196" v="1717" actId="1076"/>
        <pc:sldMkLst>
          <pc:docMk/>
          <pc:sldMk cId="1728469354" sldId="417"/>
        </pc:sldMkLst>
        <pc:spChg chg="mod">
          <ac:chgData name="内田 陽子" userId="S::yoko_uchida@jpfgojp.onmicrosoft.com::3ba88787-b8da-4fc8-a417-83f627a88c5e" providerId="AD" clId="Web-{4B7F81E3-6818-6839-5810-BDFA0C2D8618}" dt="2020-06-13T04:31:02.181" v="1714" actId="1076"/>
          <ac:spMkLst>
            <pc:docMk/>
            <pc:sldMk cId="1728469354" sldId="4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1:02.165" v="1712" actId="1076"/>
          <ac:spMkLst>
            <pc:docMk/>
            <pc:sldMk cId="1728469354" sldId="4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03:38.107" v="340" actId="20577"/>
          <ac:spMkLst>
            <pc:docMk/>
            <pc:sldMk cId="1728469354" sldId="41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1:02.165" v="1713" actId="1076"/>
          <ac:spMkLst>
            <pc:docMk/>
            <pc:sldMk cId="1728469354" sldId="4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1:02.181" v="1715" actId="1076"/>
          <ac:spMkLst>
            <pc:docMk/>
            <pc:sldMk cId="1728469354" sldId="41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1:02.196" v="1716" actId="1076"/>
          <ac:spMkLst>
            <pc:docMk/>
            <pc:sldMk cId="1728469354" sldId="41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31:02.196" v="1717" actId="1076"/>
          <ac:spMkLst>
            <pc:docMk/>
            <pc:sldMk cId="1728469354" sldId="417"/>
            <ac:spMk id="11" creationId="{9557DDCB-0AF4-4AFF-A705-E5DBBE957561}"/>
          </ac:spMkLst>
        </pc:spChg>
      </pc:sldChg>
      <pc:sldChg chg="addSp delSp modSp add replId">
        <pc:chgData name="内田 陽子" userId="S::yoko_uchida@jpfgojp.onmicrosoft.com::3ba88787-b8da-4fc8-a417-83f627a88c5e" providerId="AD" clId="Web-{4B7F81E3-6818-6839-5810-BDFA0C2D8618}" dt="2020-06-12T16:11:05.948" v="493" actId="1076"/>
        <pc:sldMkLst>
          <pc:docMk/>
          <pc:sldMk cId="3464519959" sldId="418"/>
        </pc:sldMkLst>
        <pc:spChg chg="del">
          <ac:chgData name="内田 陽子" userId="S::yoko_uchida@jpfgojp.onmicrosoft.com::3ba88787-b8da-4fc8-a417-83f627a88c5e" providerId="AD" clId="Web-{4B7F81E3-6818-6839-5810-BDFA0C2D8618}" dt="2020-06-12T16:07:36.433" v="398"/>
          <ac:spMkLst>
            <pc:docMk/>
            <pc:sldMk cId="3464519959" sldId="418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4B7F81E3-6818-6839-5810-BDFA0C2D8618}" dt="2020-06-12T16:09:09.324" v="410"/>
          <ac:spMkLst>
            <pc:docMk/>
            <pc:sldMk cId="3464519959" sldId="4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10:24.682" v="432" actId="20577"/>
          <ac:spMkLst>
            <pc:docMk/>
            <pc:sldMk cId="3464519959" sldId="418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4B7F81E3-6818-6839-5810-BDFA0C2D8618}" dt="2020-06-12T16:09:25.448" v="414"/>
          <ac:spMkLst>
            <pc:docMk/>
            <pc:sldMk cId="3464519959" sldId="418"/>
            <ac:spMk id="5" creationId="{9B67E3A5-A9DC-4A06-8162-1C1317153F0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11:05.948" v="493" actId="1076"/>
          <ac:spMkLst>
            <pc:docMk/>
            <pc:sldMk cId="3464519959" sldId="41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10:43.854" v="442" actId="20577"/>
          <ac:spMkLst>
            <pc:docMk/>
            <pc:sldMk cId="3464519959" sldId="41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10:56.323" v="490" actId="20577"/>
          <ac:spMkLst>
            <pc:docMk/>
            <pc:sldMk cId="3464519959" sldId="41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10:34.401" v="435" actId="20577"/>
          <ac:spMkLst>
            <pc:docMk/>
            <pc:sldMk cId="3464519959" sldId="418"/>
            <ac:spMk id="11" creationId="{9557DDCB-0AF4-4AFF-A705-E5DBBE957561}"/>
          </ac:spMkLst>
        </pc:spChg>
      </pc:sldChg>
      <pc:sldChg chg="addSp modSp add replId">
        <pc:chgData name="内田 陽子" userId="S::yoko_uchida@jpfgojp.onmicrosoft.com::3ba88787-b8da-4fc8-a417-83f627a88c5e" providerId="AD" clId="Web-{4B7F81E3-6818-6839-5810-BDFA0C2D8618}" dt="2020-06-12T16:20:41.285" v="660" actId="20577"/>
        <pc:sldMkLst>
          <pc:docMk/>
          <pc:sldMk cId="2664588059" sldId="419"/>
        </pc:sldMkLst>
        <pc:spChg chg="mod">
          <ac:chgData name="内田 陽子" userId="S::yoko_uchida@jpfgojp.onmicrosoft.com::3ba88787-b8da-4fc8-a417-83f627a88c5e" providerId="AD" clId="Web-{4B7F81E3-6818-6839-5810-BDFA0C2D8618}" dt="2020-06-12T16:16:24.782" v="509" actId="20577"/>
          <ac:spMkLst>
            <pc:docMk/>
            <pc:sldMk cId="2664588059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18:41.281" v="543" actId="20577"/>
          <ac:spMkLst>
            <pc:docMk/>
            <pc:sldMk cId="2664588059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19:07.718" v="544" actId="1076"/>
          <ac:spMkLst>
            <pc:docMk/>
            <pc:sldMk cId="2664588059" sldId="419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4B7F81E3-6818-6839-5810-BDFA0C2D8618}" dt="2020-06-12T16:20:00.281" v="582" actId="20577"/>
          <ac:spMkLst>
            <pc:docMk/>
            <pc:sldMk cId="2664588059" sldId="419"/>
            <ac:spMk id="8" creationId="{34E69560-17D3-4DDF-B78B-B668EBCF3B06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20:22.848" v="646" actId="20577"/>
          <ac:spMkLst>
            <pc:docMk/>
            <pc:sldMk cId="2664588059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20:41.285" v="660" actId="20577"/>
          <ac:spMkLst>
            <pc:docMk/>
            <pc:sldMk cId="2664588059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2T16:19:36.281" v="570" actId="1076"/>
          <ac:spMkLst>
            <pc:docMk/>
            <pc:sldMk cId="2664588059" sldId="419"/>
            <ac:spMk id="11" creationId="{9557DDCB-0AF4-4AFF-A705-E5DBBE957561}"/>
          </ac:spMkLst>
        </pc:spChg>
      </pc:sldChg>
      <pc:sldChg chg="new del ord">
        <pc:chgData name="内田 陽子" userId="S::yoko_uchida@jpfgojp.onmicrosoft.com::3ba88787-b8da-4fc8-a417-83f627a88c5e" providerId="AD" clId="Web-{4B7F81E3-6818-6839-5810-BDFA0C2D8618}" dt="2020-06-13T05:13:07.757" v="2134"/>
        <pc:sldMkLst>
          <pc:docMk/>
          <pc:sldMk cId="4085796466" sldId="420"/>
        </pc:sldMkLst>
      </pc:sldChg>
      <pc:sldChg chg="modSp add replId">
        <pc:chgData name="内田 陽子" userId="S::yoko_uchida@jpfgojp.onmicrosoft.com::3ba88787-b8da-4fc8-a417-83f627a88c5e" providerId="AD" clId="Web-{4B7F81E3-6818-6839-5810-BDFA0C2D8618}" dt="2020-06-13T02:46:43.098" v="810" actId="1076"/>
        <pc:sldMkLst>
          <pc:docMk/>
          <pc:sldMk cId="1401770279" sldId="421"/>
        </pc:sldMkLst>
        <pc:spChg chg="mod">
          <ac:chgData name="内田 陽子" userId="S::yoko_uchida@jpfgojp.onmicrosoft.com::3ba88787-b8da-4fc8-a417-83f627a88c5e" providerId="AD" clId="Web-{4B7F81E3-6818-6839-5810-BDFA0C2D8618}" dt="2020-06-13T02:42:37.879" v="680" actId="20577"/>
          <ac:spMkLst>
            <pc:docMk/>
            <pc:sldMk cId="1401770279" sldId="4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6:43.098" v="810" actId="1076"/>
          <ac:spMkLst>
            <pc:docMk/>
            <pc:sldMk cId="1401770279" sldId="4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4:16.050" v="719" actId="1076"/>
          <ac:spMkLst>
            <pc:docMk/>
            <pc:sldMk cId="1401770279" sldId="42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4:31.894" v="738" actId="20577"/>
          <ac:spMkLst>
            <pc:docMk/>
            <pc:sldMk cId="1401770279" sldId="421"/>
            <ac:spMk id="8" creationId="{34E69560-17D3-4DDF-B78B-B668EBCF3B06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4:58.863" v="767" actId="20577"/>
          <ac:spMkLst>
            <pc:docMk/>
            <pc:sldMk cId="1401770279" sldId="42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5:27.660" v="806" actId="20577"/>
          <ac:spMkLst>
            <pc:docMk/>
            <pc:sldMk cId="1401770279" sldId="42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4:49.050" v="747" actId="20577"/>
          <ac:spMkLst>
            <pc:docMk/>
            <pc:sldMk cId="1401770279" sldId="421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4B7F81E3-6818-6839-5810-BDFA0C2D8618}" dt="2020-06-13T02:49:09.738" v="868" actId="14100"/>
        <pc:sldMkLst>
          <pc:docMk/>
          <pc:sldMk cId="2236660864" sldId="422"/>
        </pc:sldMkLst>
        <pc:spChg chg="mod">
          <ac:chgData name="内田 陽子" userId="S::yoko_uchida@jpfgojp.onmicrosoft.com::3ba88787-b8da-4fc8-a417-83f627a88c5e" providerId="AD" clId="Web-{4B7F81E3-6818-6839-5810-BDFA0C2D8618}" dt="2020-06-13T02:47:34.519" v="829" actId="20577"/>
          <ac:spMkLst>
            <pc:docMk/>
            <pc:sldMk cId="2236660864" sldId="42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9:09.738" v="868" actId="14100"/>
          <ac:spMkLst>
            <pc:docMk/>
            <pc:sldMk cId="2236660864" sldId="4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8:50.410" v="864" actId="1076"/>
          <ac:spMkLst>
            <pc:docMk/>
            <pc:sldMk cId="2236660864" sldId="42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47:49.269" v="845" actId="20577"/>
          <ac:spMkLst>
            <pc:docMk/>
            <pc:sldMk cId="2236660864" sldId="422"/>
            <ac:spMk id="8" creationId="{34E69560-17D3-4DDF-B78B-B668EBCF3B06}"/>
          </ac:spMkLst>
        </pc:spChg>
        <pc:spChg chg="del">
          <ac:chgData name="内田 陽子" userId="S::yoko_uchida@jpfgojp.onmicrosoft.com::3ba88787-b8da-4fc8-a417-83f627a88c5e" providerId="AD" clId="Web-{4B7F81E3-6818-6839-5810-BDFA0C2D8618}" dt="2020-06-13T02:47:39.644" v="832"/>
          <ac:spMkLst>
            <pc:docMk/>
            <pc:sldMk cId="2236660864" sldId="422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4B7F81E3-6818-6839-5810-BDFA0C2D8618}" dt="2020-06-13T02:47:39.644" v="831"/>
          <ac:spMkLst>
            <pc:docMk/>
            <pc:sldMk cId="2236660864" sldId="422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4B7F81E3-6818-6839-5810-BDFA0C2D8618}" dt="2020-06-13T02:47:39.644" v="830"/>
          <ac:spMkLst>
            <pc:docMk/>
            <pc:sldMk cId="2236660864" sldId="422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4B7F81E3-6818-6839-5810-BDFA0C2D8618}" dt="2020-06-13T02:55:15.947" v="905" actId="1076"/>
        <pc:sldMkLst>
          <pc:docMk/>
          <pc:sldMk cId="4099426602" sldId="423"/>
        </pc:sldMkLst>
        <pc:spChg chg="mod">
          <ac:chgData name="内田 陽子" userId="S::yoko_uchida@jpfgojp.onmicrosoft.com::3ba88787-b8da-4fc8-a417-83f627a88c5e" providerId="AD" clId="Web-{4B7F81E3-6818-6839-5810-BDFA0C2D8618}" dt="2020-06-13T02:54:00.050" v="889" actId="20577"/>
          <ac:spMkLst>
            <pc:docMk/>
            <pc:sldMk cId="4099426602" sldId="4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55:03.369" v="904" actId="20577"/>
          <ac:spMkLst>
            <pc:docMk/>
            <pc:sldMk cId="4099426602" sldId="4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2:55:15.947" v="905" actId="1076"/>
          <ac:spMkLst>
            <pc:docMk/>
            <pc:sldMk cId="4099426602" sldId="423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4B7F81E3-6818-6839-5810-BDFA0C2D8618}" dt="2020-06-13T02:54:03.003" v="890"/>
          <ac:spMkLst>
            <pc:docMk/>
            <pc:sldMk cId="4099426602" sldId="423"/>
            <ac:spMk id="8" creationId="{34E69560-17D3-4DDF-B78B-B668EBCF3B06}"/>
          </ac:spMkLst>
        </pc:spChg>
      </pc:sldChg>
      <pc:sldChg chg="modSp add del replId">
        <pc:chgData name="内田 陽子" userId="S::yoko_uchida@jpfgojp.onmicrosoft.com::3ba88787-b8da-4fc8-a417-83f627a88c5e" providerId="AD" clId="Web-{4B7F81E3-6818-6839-5810-BDFA0C2D8618}" dt="2020-06-13T02:58:46.228" v="919"/>
        <pc:sldMkLst>
          <pc:docMk/>
          <pc:sldMk cId="66946293" sldId="424"/>
        </pc:sldMkLst>
        <pc:spChg chg="mod">
          <ac:chgData name="内田 陽子" userId="S::yoko_uchida@jpfgojp.onmicrosoft.com::3ba88787-b8da-4fc8-a417-83f627a88c5e" providerId="AD" clId="Web-{4B7F81E3-6818-6839-5810-BDFA0C2D8618}" dt="2020-06-13T02:58:43.556" v="918" actId="20577"/>
          <ac:spMkLst>
            <pc:docMk/>
            <pc:sldMk cId="66946293" sldId="424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4B7F81E3-6818-6839-5810-BDFA0C2D8618}" dt="2020-06-13T03:01:04.212" v="969" actId="20577"/>
        <pc:sldMkLst>
          <pc:docMk/>
          <pc:sldMk cId="3134570103" sldId="424"/>
        </pc:sldMkLst>
        <pc:spChg chg="mod">
          <ac:chgData name="内田 陽子" userId="S::yoko_uchida@jpfgojp.onmicrosoft.com::3ba88787-b8da-4fc8-a417-83f627a88c5e" providerId="AD" clId="Web-{4B7F81E3-6818-6839-5810-BDFA0C2D8618}" dt="2020-06-13T03:00:14.462" v="945" actId="20577"/>
          <ac:spMkLst>
            <pc:docMk/>
            <pc:sldMk cId="3134570103" sldId="4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01:04.212" v="969" actId="20577"/>
          <ac:spMkLst>
            <pc:docMk/>
            <pc:sldMk cId="3134570103" sldId="4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00:28.212" v="946" actId="1076"/>
          <ac:spMkLst>
            <pc:docMk/>
            <pc:sldMk cId="3134570103" sldId="424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4B7F81E3-6818-6839-5810-BDFA0C2D8618}" dt="2020-06-13T03:08:06.805" v="1151" actId="20577"/>
        <pc:sldMkLst>
          <pc:docMk/>
          <pc:sldMk cId="2769849483" sldId="425"/>
        </pc:sldMkLst>
        <pc:spChg chg="mod">
          <ac:chgData name="内田 陽子" userId="S::yoko_uchida@jpfgojp.onmicrosoft.com::3ba88787-b8da-4fc8-a417-83f627a88c5e" providerId="AD" clId="Web-{4B7F81E3-6818-6839-5810-BDFA0C2D8618}" dt="2020-06-13T03:05:33.946" v="992" actId="20577"/>
          <ac:spMkLst>
            <pc:docMk/>
            <pc:sldMk cId="2769849483" sldId="4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06:49.118" v="1034" actId="20577"/>
          <ac:spMkLst>
            <pc:docMk/>
            <pc:sldMk cId="2769849483" sldId="4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07:02.368" v="1046" actId="20577"/>
          <ac:spMkLst>
            <pc:docMk/>
            <pc:sldMk cId="2769849483" sldId="425"/>
            <ac:spMk id="8" creationId="{34E69560-17D3-4DDF-B78B-B668EBCF3B06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07:50.821" v="1119" actId="20577"/>
          <ac:spMkLst>
            <pc:docMk/>
            <pc:sldMk cId="2769849483" sldId="4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08:06.805" v="1151" actId="20577"/>
          <ac:spMkLst>
            <pc:docMk/>
            <pc:sldMk cId="2769849483" sldId="4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07:32.540" v="1098" actId="20577"/>
          <ac:spMkLst>
            <pc:docMk/>
            <pc:sldMk cId="2769849483" sldId="425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4B7F81E3-6818-6839-5810-BDFA0C2D8618}" dt="2020-06-13T03:12:15.274" v="1204" actId="20577"/>
        <pc:sldMkLst>
          <pc:docMk/>
          <pc:sldMk cId="926438774" sldId="426"/>
        </pc:sldMkLst>
        <pc:spChg chg="mod">
          <ac:chgData name="内田 陽子" userId="S::yoko_uchida@jpfgojp.onmicrosoft.com::3ba88787-b8da-4fc8-a417-83f627a88c5e" providerId="AD" clId="Web-{4B7F81E3-6818-6839-5810-BDFA0C2D8618}" dt="2020-06-13T03:09:36.555" v="1174" actId="20577"/>
          <ac:spMkLst>
            <pc:docMk/>
            <pc:sldMk cId="926438774" sldId="4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12:15.274" v="1204" actId="20577"/>
          <ac:spMkLst>
            <pc:docMk/>
            <pc:sldMk cId="926438774" sldId="4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09:47.415" v="1175" actId="1076"/>
          <ac:spMkLst>
            <pc:docMk/>
            <pc:sldMk cId="926438774" sldId="426"/>
            <ac:spMk id="7" creationId="{1AF68CEC-B70C-4DFA-9973-E5B8A12ED17D}"/>
          </ac:spMkLst>
        </pc:spChg>
      </pc:sldChg>
      <pc:sldChg chg="delSp modSp add ord replId">
        <pc:chgData name="内田 陽子" userId="S::yoko_uchida@jpfgojp.onmicrosoft.com::3ba88787-b8da-4fc8-a417-83f627a88c5e" providerId="AD" clId="Web-{4B7F81E3-6818-6839-5810-BDFA0C2D8618}" dt="2020-06-13T03:16:07.243" v="1289" actId="1076"/>
        <pc:sldMkLst>
          <pc:docMk/>
          <pc:sldMk cId="2342311575" sldId="427"/>
        </pc:sldMkLst>
        <pc:spChg chg="mod">
          <ac:chgData name="内田 陽子" userId="S::yoko_uchida@jpfgojp.onmicrosoft.com::3ba88787-b8da-4fc8-a417-83f627a88c5e" providerId="AD" clId="Web-{4B7F81E3-6818-6839-5810-BDFA0C2D8618}" dt="2020-06-13T03:14:06.649" v="1223" actId="20577"/>
          <ac:spMkLst>
            <pc:docMk/>
            <pc:sldMk cId="2342311575" sldId="4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15:51.164" v="1287" actId="20577"/>
          <ac:spMkLst>
            <pc:docMk/>
            <pc:sldMk cId="2342311575" sldId="4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16:07.243" v="1289" actId="1076"/>
          <ac:spMkLst>
            <pc:docMk/>
            <pc:sldMk cId="2342311575" sldId="427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4B7F81E3-6818-6839-5810-BDFA0C2D8618}" dt="2020-06-13T03:14:22.149" v="1225"/>
          <ac:spMkLst>
            <pc:docMk/>
            <pc:sldMk cId="2342311575" sldId="427"/>
            <ac:spMk id="8" creationId="{34E69560-17D3-4DDF-B78B-B668EBCF3B06}"/>
          </ac:spMkLst>
        </pc:spChg>
        <pc:spChg chg="del">
          <ac:chgData name="内田 陽子" userId="S::yoko_uchida@jpfgojp.onmicrosoft.com::3ba88787-b8da-4fc8-a417-83f627a88c5e" providerId="AD" clId="Web-{4B7F81E3-6818-6839-5810-BDFA0C2D8618}" dt="2020-06-13T03:14:22.149" v="1226"/>
          <ac:spMkLst>
            <pc:docMk/>
            <pc:sldMk cId="2342311575" sldId="4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14:45.039" v="1258" actId="20577"/>
          <ac:spMkLst>
            <pc:docMk/>
            <pc:sldMk cId="2342311575" sldId="4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14:34.274" v="1245" actId="20577"/>
          <ac:spMkLst>
            <pc:docMk/>
            <pc:sldMk cId="2342311575" sldId="42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4B7F81E3-6818-6839-5810-BDFA0C2D8618}" dt="2020-06-13T04:29:01.102" v="1705" actId="20577"/>
        <pc:sldMkLst>
          <pc:docMk/>
          <pc:sldMk cId="4266327574" sldId="428"/>
        </pc:sldMkLst>
        <pc:spChg chg="mod">
          <ac:chgData name="内田 陽子" userId="S::yoko_uchida@jpfgojp.onmicrosoft.com::3ba88787-b8da-4fc8-a417-83f627a88c5e" providerId="AD" clId="Web-{4B7F81E3-6818-6839-5810-BDFA0C2D8618}" dt="2020-06-13T04:27:03.040" v="1653" actId="20577"/>
          <ac:spMkLst>
            <pc:docMk/>
            <pc:sldMk cId="4266327574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29:01.102" v="1705" actId="20577"/>
          <ac:spMkLst>
            <pc:docMk/>
            <pc:sldMk cId="4266327574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27:06.836" v="1654" actId="1076"/>
          <ac:spMkLst>
            <pc:docMk/>
            <pc:sldMk cId="4266327574" sldId="42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27:29.352" v="1671" actId="20577"/>
          <ac:spMkLst>
            <pc:docMk/>
            <pc:sldMk cId="4266327574" sldId="42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4:27:14.086" v="1663" actId="20577"/>
          <ac:spMkLst>
            <pc:docMk/>
            <pc:sldMk cId="4266327574" sldId="42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4B7F81E3-6818-6839-5810-BDFA0C2D8618}" dt="2020-06-13T03:59:39.653" v="1634" actId="20577"/>
        <pc:sldMkLst>
          <pc:docMk/>
          <pc:sldMk cId="2386120729" sldId="429"/>
        </pc:sldMkLst>
        <pc:spChg chg="mod">
          <ac:chgData name="内田 陽子" userId="S::yoko_uchida@jpfgojp.onmicrosoft.com::3ba88787-b8da-4fc8-a417-83f627a88c5e" providerId="AD" clId="Web-{4B7F81E3-6818-6839-5810-BDFA0C2D8618}" dt="2020-06-13T03:57:11.683" v="1578" actId="20577"/>
          <ac:spMkLst>
            <pc:docMk/>
            <pc:sldMk cId="2386120729" sldId="4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59:39.653" v="1634" actId="20577"/>
          <ac:spMkLst>
            <pc:docMk/>
            <pc:sldMk cId="2386120729" sldId="4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3:57:18.933" v="1579" actId="1076"/>
          <ac:spMkLst>
            <pc:docMk/>
            <pc:sldMk cId="2386120729" sldId="429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4B7F81E3-6818-6839-5810-BDFA0C2D8618}" dt="2020-06-13T05:10:35.866" v="2080" actId="20577"/>
        <pc:sldMkLst>
          <pc:docMk/>
          <pc:sldMk cId="1159007016" sldId="430"/>
        </pc:sldMkLst>
        <pc:spChg chg="mod">
          <ac:chgData name="内田 陽子" userId="S::yoko_uchida@jpfgojp.onmicrosoft.com::3ba88787-b8da-4fc8-a417-83f627a88c5e" providerId="AD" clId="Web-{4B7F81E3-6818-6839-5810-BDFA0C2D8618}" dt="2020-06-13T05:10:03.459" v="2021" actId="20577"/>
          <ac:spMkLst>
            <pc:docMk/>
            <pc:sldMk cId="1159007016" sldId="43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02:47.969" v="1871" actId="20577"/>
          <ac:spMkLst>
            <pc:docMk/>
            <pc:sldMk cId="1159007016" sldId="43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09:47.022" v="2001" actId="20577"/>
          <ac:spMkLst>
            <pc:docMk/>
            <pc:sldMk cId="1159007016" sldId="4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05:56.912" v="1957" actId="1076"/>
          <ac:spMkLst>
            <pc:docMk/>
            <pc:sldMk cId="1159007016" sldId="43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10:23.913" v="2060" actId="20577"/>
          <ac:spMkLst>
            <pc:docMk/>
            <pc:sldMk cId="1159007016" sldId="43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10:35.866" v="2080" actId="20577"/>
          <ac:spMkLst>
            <pc:docMk/>
            <pc:sldMk cId="1159007016" sldId="43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B7F81E3-6818-6839-5810-BDFA0C2D8618}" dt="2020-06-13T05:10:11.475" v="2037" actId="20577"/>
          <ac:spMkLst>
            <pc:docMk/>
            <pc:sldMk cId="1159007016" sldId="430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C8E7EE2D-5A9B-0BCA-DCD6-135328B2B0ED}"/>
    <pc:docChg chg="addSld delSld modSld sldOrd">
      <pc:chgData name="内田 陽子" userId="S::yoko_uchida@jpfgojp.onmicrosoft.com::3ba88787-b8da-4fc8-a417-83f627a88c5e" providerId="AD" clId="Web-{C8E7EE2D-5A9B-0BCA-DCD6-135328B2B0ED}" dt="2020-06-11T15:13:54.920" v="1281"/>
      <pc:docMkLst>
        <pc:docMk/>
      </pc:docMkLst>
      <pc:sldChg chg="addSp delSp modSp ord delAnim">
        <pc:chgData name="内田 陽子" userId="S::yoko_uchida@jpfgojp.onmicrosoft.com::3ba88787-b8da-4fc8-a417-83f627a88c5e" providerId="AD" clId="Web-{C8E7EE2D-5A9B-0BCA-DCD6-135328B2B0ED}" dt="2020-06-11T14:03:58.577" v="866" actId="1076"/>
        <pc:sldMkLst>
          <pc:docMk/>
          <pc:sldMk cId="1178862647" sldId="328"/>
        </pc:sldMkLst>
        <pc:spChg chg="add del">
          <ac:chgData name="内田 陽子" userId="S::yoko_uchida@jpfgojp.onmicrosoft.com::3ba88787-b8da-4fc8-a417-83f627a88c5e" providerId="AD" clId="Web-{C8E7EE2D-5A9B-0BCA-DCD6-135328B2B0ED}" dt="2020-06-11T14:02:49.046" v="835"/>
          <ac:spMkLst>
            <pc:docMk/>
            <pc:sldMk cId="1178862647" sldId="328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C8E7EE2D-5A9B-0BCA-DCD6-135328B2B0ED}" dt="2020-06-11T14:02:44.077" v="829"/>
          <ac:spMkLst>
            <pc:docMk/>
            <pc:sldMk cId="1178862647" sldId="3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03:58.577" v="866" actId="1076"/>
          <ac:spMkLst>
            <pc:docMk/>
            <pc:sldMk cId="1178862647" sldId="328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C8E7EE2D-5A9B-0BCA-DCD6-135328B2B0ED}" dt="2020-06-11T14:02:44.077" v="829"/>
          <ac:spMkLst>
            <pc:docMk/>
            <pc:sldMk cId="1178862647" sldId="328"/>
            <ac:spMk id="8" creationId="{A2F6B5BE-3FB4-4FDE-BD88-1B75869127F4}"/>
          </ac:spMkLst>
        </pc:spChg>
        <pc:spChg chg="add del">
          <ac:chgData name="内田 陽子" userId="S::yoko_uchida@jpfgojp.onmicrosoft.com::3ba88787-b8da-4fc8-a417-83f627a88c5e" providerId="AD" clId="Web-{C8E7EE2D-5A9B-0BCA-DCD6-135328B2B0ED}" dt="2020-06-11T14:02:49.046" v="834"/>
          <ac:spMkLst>
            <pc:docMk/>
            <pc:sldMk cId="1178862647" sldId="328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C8E7EE2D-5A9B-0BCA-DCD6-135328B2B0ED}" dt="2020-06-11T14:02:49.046" v="833"/>
          <ac:spMkLst>
            <pc:docMk/>
            <pc:sldMk cId="1178862647" sldId="328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8E7EE2D-5A9B-0BCA-DCD6-135328B2B0ED}" dt="2020-06-11T14:02:19.999" v="810"/>
          <ac:picMkLst>
            <pc:docMk/>
            <pc:sldMk cId="1178862647" sldId="328"/>
            <ac:picMk id="6" creationId="{00000000-0000-0000-0000-000000000000}"/>
          </ac:picMkLst>
        </pc:picChg>
      </pc:sldChg>
      <pc:sldChg chg="delSp modSp delAnim">
        <pc:chgData name="内田 陽子" userId="S::yoko_uchida@jpfgojp.onmicrosoft.com::3ba88787-b8da-4fc8-a417-83f627a88c5e" providerId="AD" clId="Web-{C8E7EE2D-5A9B-0BCA-DCD6-135328B2B0ED}" dt="2020-06-11T13:38:54.230" v="193" actId="1076"/>
        <pc:sldMkLst>
          <pc:docMk/>
          <pc:sldMk cId="2310914593" sldId="375"/>
        </pc:sldMkLst>
        <pc:spChg chg="mod">
          <ac:chgData name="内田 陽子" userId="S::yoko_uchida@jpfgojp.onmicrosoft.com::3ba88787-b8da-4fc8-a417-83f627a88c5e" providerId="AD" clId="Web-{C8E7EE2D-5A9B-0BCA-DCD6-135328B2B0ED}" dt="2020-06-11T13:37:48.995" v="129" actId="20577"/>
          <ac:spMkLst>
            <pc:docMk/>
            <pc:sldMk cId="2310914593" sldId="3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33:04.510" v="20" actId="20577"/>
          <ac:spMkLst>
            <pc:docMk/>
            <pc:sldMk cId="2310914593" sldId="3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35:36.182" v="117" actId="20577"/>
          <ac:spMkLst>
            <pc:docMk/>
            <pc:sldMk cId="2310914593" sldId="3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38:54.230" v="193" actId="1076"/>
          <ac:spMkLst>
            <pc:docMk/>
            <pc:sldMk cId="2310914593" sldId="3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38:22.292" v="160" actId="20577"/>
          <ac:spMkLst>
            <pc:docMk/>
            <pc:sldMk cId="2310914593" sldId="3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38:44.089" v="190" actId="20577"/>
          <ac:spMkLst>
            <pc:docMk/>
            <pc:sldMk cId="2310914593" sldId="3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38:06.339" v="147" actId="20577"/>
          <ac:spMkLst>
            <pc:docMk/>
            <pc:sldMk cId="2310914593" sldId="375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8E7EE2D-5A9B-0BCA-DCD6-135328B2B0ED}" dt="2020-06-11T13:32:49.167" v="9"/>
          <ac:picMkLst>
            <pc:docMk/>
            <pc:sldMk cId="2310914593" sldId="375"/>
            <ac:picMk id="6" creationId="{00000000-0000-0000-0000-000000000000}"/>
          </ac:picMkLst>
        </pc:picChg>
      </pc:sldChg>
      <pc:sldChg chg="delSp modSp delAnim">
        <pc:chgData name="内田 陽子" userId="S::yoko_uchida@jpfgojp.onmicrosoft.com::3ba88787-b8da-4fc8-a417-83f627a88c5e" providerId="AD" clId="Web-{C8E7EE2D-5A9B-0BCA-DCD6-135328B2B0ED}" dt="2020-06-11T13:45:10.933" v="454" actId="20577"/>
        <pc:sldMkLst>
          <pc:docMk/>
          <pc:sldMk cId="2340186144" sldId="376"/>
        </pc:sldMkLst>
        <pc:spChg chg="mod">
          <ac:chgData name="内田 陽子" userId="S::yoko_uchida@jpfgojp.onmicrosoft.com::3ba88787-b8da-4fc8-a417-83f627a88c5e" providerId="AD" clId="Web-{C8E7EE2D-5A9B-0BCA-DCD6-135328B2B0ED}" dt="2020-06-11T13:43:50.214" v="272" actId="20577"/>
          <ac:spMkLst>
            <pc:docMk/>
            <pc:sldMk cId="2340186144" sldId="37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41:21.980" v="231" actId="1076"/>
          <ac:spMkLst>
            <pc:docMk/>
            <pc:sldMk cId="2340186144" sldId="3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43:24.605" v="256" actId="20577"/>
          <ac:spMkLst>
            <pc:docMk/>
            <pc:sldMk cId="2340186144" sldId="3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41:21.949" v="226" actId="1076"/>
          <ac:spMkLst>
            <pc:docMk/>
            <pc:sldMk cId="2340186144" sldId="37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44:25.183" v="368" actId="20577"/>
          <ac:spMkLst>
            <pc:docMk/>
            <pc:sldMk cId="2340186144" sldId="37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45:10.933" v="454" actId="20577"/>
          <ac:spMkLst>
            <pc:docMk/>
            <pc:sldMk cId="2340186144" sldId="37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44:04.371" v="283" actId="20577"/>
          <ac:spMkLst>
            <pc:docMk/>
            <pc:sldMk cId="2340186144" sldId="376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8E7EE2D-5A9B-0BCA-DCD6-135328B2B0ED}" dt="2020-06-11T13:39:14.777" v="194"/>
          <ac:picMkLst>
            <pc:docMk/>
            <pc:sldMk cId="2340186144" sldId="376"/>
            <ac:picMk id="6" creationId="{00000000-0000-0000-0000-000000000000}"/>
          </ac:picMkLst>
        </pc:picChg>
      </pc:sldChg>
      <pc:sldChg chg="del">
        <pc:chgData name="内田 陽子" userId="S::yoko_uchida@jpfgojp.onmicrosoft.com::3ba88787-b8da-4fc8-a417-83f627a88c5e" providerId="AD" clId="Web-{C8E7EE2D-5A9B-0BCA-DCD6-135328B2B0ED}" dt="2020-06-11T13:45:31.246" v="457"/>
        <pc:sldMkLst>
          <pc:docMk/>
          <pc:sldMk cId="1338052397" sldId="377"/>
        </pc:sldMkLst>
      </pc:sldChg>
      <pc:sldChg chg="delSp modSp ord delAnim">
        <pc:chgData name="内田 陽子" userId="S::yoko_uchida@jpfgojp.onmicrosoft.com::3ba88787-b8da-4fc8-a417-83f627a88c5e" providerId="AD" clId="Web-{C8E7EE2D-5A9B-0BCA-DCD6-135328B2B0ED}" dt="2020-06-11T14:18:30.641" v="1177" actId="1076"/>
        <pc:sldMkLst>
          <pc:docMk/>
          <pc:sldMk cId="4204040379" sldId="378"/>
        </pc:sldMkLst>
        <pc:spChg chg="del">
          <ac:chgData name="内田 陽子" userId="S::yoko_uchida@jpfgojp.onmicrosoft.com::3ba88787-b8da-4fc8-a417-83f627a88c5e" providerId="AD" clId="Web-{C8E7EE2D-5A9B-0BCA-DCD6-135328B2B0ED}" dt="2020-06-11T14:11:20.812" v="1085"/>
          <ac:spMkLst>
            <pc:docMk/>
            <pc:sldMk cId="4204040379" sldId="3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11:13.781" v="1081" actId="20577"/>
          <ac:spMkLst>
            <pc:docMk/>
            <pc:sldMk cId="4204040379" sldId="3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18:30.641" v="1177" actId="1076"/>
          <ac:spMkLst>
            <pc:docMk/>
            <pc:sldMk cId="4204040379" sldId="3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11:28.765" v="1086" actId="1076"/>
          <ac:spMkLst>
            <pc:docMk/>
            <pc:sldMk cId="4204040379" sldId="37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8E7EE2D-5A9B-0BCA-DCD6-135328B2B0ED}" dt="2020-06-11T14:11:20.796" v="1084"/>
          <ac:spMkLst>
            <pc:docMk/>
            <pc:sldMk cId="4204040379" sldId="37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8E7EE2D-5A9B-0BCA-DCD6-135328B2B0ED}" dt="2020-06-11T14:11:20.796" v="1083"/>
          <ac:spMkLst>
            <pc:docMk/>
            <pc:sldMk cId="4204040379" sldId="37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8E7EE2D-5A9B-0BCA-DCD6-135328B2B0ED}" dt="2020-06-11T14:11:20.796" v="1082"/>
          <ac:spMkLst>
            <pc:docMk/>
            <pc:sldMk cId="4204040379" sldId="378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8E7EE2D-5A9B-0BCA-DCD6-135328B2B0ED}" dt="2020-06-11T14:10:09.515" v="1056"/>
          <ac:picMkLst>
            <pc:docMk/>
            <pc:sldMk cId="4204040379" sldId="378"/>
            <ac:picMk id="6" creationId="{00000000-0000-0000-0000-000000000000}"/>
          </ac:picMkLst>
        </pc:picChg>
      </pc:sldChg>
      <pc:sldChg chg="modSp del ord">
        <pc:chgData name="内田 陽子" userId="S::yoko_uchida@jpfgojp.onmicrosoft.com::3ba88787-b8da-4fc8-a417-83f627a88c5e" providerId="AD" clId="Web-{C8E7EE2D-5A9B-0BCA-DCD6-135328B2B0ED}" dt="2020-06-11T15:13:54.920" v="1281"/>
        <pc:sldMkLst>
          <pc:docMk/>
          <pc:sldMk cId="1006713946" sldId="379"/>
        </pc:sldMkLst>
        <pc:spChg chg="mod">
          <ac:chgData name="内田 陽子" userId="S::yoko_uchida@jpfgojp.onmicrosoft.com::3ba88787-b8da-4fc8-a417-83f627a88c5e" providerId="AD" clId="Web-{C8E7EE2D-5A9B-0BCA-DCD6-135328B2B0ED}" dt="2020-06-11T13:52:47.825" v="609" actId="20577"/>
          <ac:spMkLst>
            <pc:docMk/>
            <pc:sldMk cId="1006713946" sldId="379"/>
            <ac:spMk id="4" creationId="{00000000-0000-0000-0000-000000000000}"/>
          </ac:spMkLst>
        </pc:spChg>
      </pc:sldChg>
      <pc:sldChg chg="delSp modSp ord delAnim">
        <pc:chgData name="内田 陽子" userId="S::yoko_uchida@jpfgojp.onmicrosoft.com::3ba88787-b8da-4fc8-a417-83f627a88c5e" providerId="AD" clId="Web-{C8E7EE2D-5A9B-0BCA-DCD6-135328B2B0ED}" dt="2020-06-11T14:04:15.015" v="867"/>
        <pc:sldMkLst>
          <pc:docMk/>
          <pc:sldMk cId="1334778648" sldId="382"/>
        </pc:sldMkLst>
        <pc:spChg chg="mod">
          <ac:chgData name="内田 陽子" userId="S::yoko_uchida@jpfgojp.onmicrosoft.com::3ba88787-b8da-4fc8-a417-83f627a88c5e" providerId="AD" clId="Web-{C8E7EE2D-5A9B-0BCA-DCD6-135328B2B0ED}" dt="2020-06-11T13:57:08.154" v="723" actId="20577"/>
          <ac:spMkLst>
            <pc:docMk/>
            <pc:sldMk cId="1334778648" sldId="3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4:10.732" v="627" actId="20577"/>
          <ac:spMkLst>
            <pc:docMk/>
            <pc:sldMk cId="1334778648" sldId="3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6:55.139" v="702" actId="20577"/>
          <ac:spMkLst>
            <pc:docMk/>
            <pc:sldMk cId="1334778648" sldId="3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8:21.623" v="790" actId="1076"/>
          <ac:spMkLst>
            <pc:docMk/>
            <pc:sldMk cId="1334778648" sldId="38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7:39.014" v="756" actId="20577"/>
          <ac:spMkLst>
            <pc:docMk/>
            <pc:sldMk cId="1334778648" sldId="3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8:08.842" v="787" actId="20577"/>
          <ac:spMkLst>
            <pc:docMk/>
            <pc:sldMk cId="1334778648" sldId="3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7:21.311" v="738" actId="20577"/>
          <ac:spMkLst>
            <pc:docMk/>
            <pc:sldMk cId="1334778648" sldId="382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8E7EE2D-5A9B-0BCA-DCD6-135328B2B0ED}" dt="2020-06-11T14:04:15.015" v="867"/>
          <ac:picMkLst>
            <pc:docMk/>
            <pc:sldMk cId="1334778648" sldId="382"/>
            <ac:picMk id="6" creationId="{00000000-0000-0000-0000-000000000000}"/>
          </ac:picMkLst>
        </pc:picChg>
      </pc:sldChg>
      <pc:sldChg chg="ord">
        <pc:chgData name="内田 陽子" userId="S::yoko_uchida@jpfgojp.onmicrosoft.com::3ba88787-b8da-4fc8-a417-83f627a88c5e" providerId="AD" clId="Web-{C8E7EE2D-5A9B-0BCA-DCD6-135328B2B0ED}" dt="2020-06-11T13:47:26.152" v="458"/>
        <pc:sldMkLst>
          <pc:docMk/>
          <pc:sldMk cId="3128654905" sldId="383"/>
        </pc:sldMkLst>
      </pc:sldChg>
      <pc:sldChg chg="delSp modSp ord delAnim">
        <pc:chgData name="内田 陽子" userId="S::yoko_uchida@jpfgojp.onmicrosoft.com::3ba88787-b8da-4fc8-a417-83f627a88c5e" providerId="AD" clId="Web-{C8E7EE2D-5A9B-0BCA-DCD6-135328B2B0ED}" dt="2020-06-11T14:24:25.079" v="1280"/>
        <pc:sldMkLst>
          <pc:docMk/>
          <pc:sldMk cId="4205210461" sldId="385"/>
        </pc:sldMkLst>
        <pc:spChg chg="mod">
          <ac:chgData name="内田 陽子" userId="S::yoko_uchida@jpfgojp.onmicrosoft.com::3ba88787-b8da-4fc8-a417-83f627a88c5e" providerId="AD" clId="Web-{C8E7EE2D-5A9B-0BCA-DCD6-135328B2B0ED}" dt="2020-06-11T14:23:41.907" v="1279" actId="20577"/>
          <ac:spMkLst>
            <pc:docMk/>
            <pc:sldMk cId="4205210461" sldId="3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19:44.344" v="1195" actId="20577"/>
          <ac:spMkLst>
            <pc:docMk/>
            <pc:sldMk cId="4205210461" sldId="385"/>
            <ac:spMk id="8" creationId="{E9200036-DF12-4EF4-B726-68602C919940}"/>
          </ac:spMkLst>
        </pc:spChg>
        <pc:picChg chg="del">
          <ac:chgData name="内田 陽子" userId="S::yoko_uchida@jpfgojp.onmicrosoft.com::3ba88787-b8da-4fc8-a417-83f627a88c5e" providerId="AD" clId="Web-{C8E7EE2D-5A9B-0BCA-DCD6-135328B2B0ED}" dt="2020-06-11T14:24:25.079" v="1280"/>
          <ac:picMkLst>
            <pc:docMk/>
            <pc:sldMk cId="4205210461" sldId="385"/>
            <ac:picMk id="6" creationId="{00000000-0000-0000-0000-000000000000}"/>
          </ac:picMkLst>
        </pc:picChg>
      </pc:sldChg>
      <pc:sldChg chg="delSp modSp add ord replId delAnim">
        <pc:chgData name="内田 陽子" userId="S::yoko_uchida@jpfgojp.onmicrosoft.com::3ba88787-b8da-4fc8-a417-83f627a88c5e" providerId="AD" clId="Web-{C8E7EE2D-5A9B-0BCA-DCD6-135328B2B0ED}" dt="2020-06-11T13:59:02.842" v="800" actId="20577"/>
        <pc:sldMkLst>
          <pc:docMk/>
          <pc:sldMk cId="2729068786" sldId="411"/>
        </pc:sldMkLst>
        <pc:spChg chg="mod">
          <ac:chgData name="内田 陽子" userId="S::yoko_uchida@jpfgojp.onmicrosoft.com::3ba88787-b8da-4fc8-a417-83f627a88c5e" providerId="AD" clId="Web-{C8E7EE2D-5A9B-0BCA-DCD6-135328B2B0ED}" dt="2020-06-11T13:50:26.137" v="537" actId="20577"/>
          <ac:spMkLst>
            <pc:docMk/>
            <pc:sldMk cId="2729068786" sldId="4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48:35.965" v="477" actId="20577"/>
          <ac:spMkLst>
            <pc:docMk/>
            <pc:sldMk cId="2729068786" sldId="4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9:02.842" v="800" actId="20577"/>
          <ac:spMkLst>
            <pc:docMk/>
            <pc:sldMk cId="2729068786" sldId="4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1:40.731" v="604" actId="1076"/>
          <ac:spMkLst>
            <pc:docMk/>
            <pc:sldMk cId="2729068786" sldId="41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1:21.465" v="581" actId="20577"/>
          <ac:spMkLst>
            <pc:docMk/>
            <pc:sldMk cId="2729068786" sldId="41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1:33.450" v="601" actId="20577"/>
          <ac:spMkLst>
            <pc:docMk/>
            <pc:sldMk cId="2729068786" sldId="41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3:50:47.606" v="556" actId="20577"/>
          <ac:spMkLst>
            <pc:docMk/>
            <pc:sldMk cId="2729068786" sldId="411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8E7EE2D-5A9B-0BCA-DCD6-135328B2B0ED}" dt="2020-06-11T13:47:40.949" v="460"/>
          <ac:picMkLst>
            <pc:docMk/>
            <pc:sldMk cId="2729068786" sldId="411"/>
            <ac:picMk id="6" creationId="{00000000-0000-0000-0000-000000000000}"/>
          </ac:picMkLst>
        </pc:picChg>
      </pc:sldChg>
      <pc:sldChg chg="modSp add ord replId">
        <pc:chgData name="内田 陽子" userId="S::yoko_uchida@jpfgojp.onmicrosoft.com::3ba88787-b8da-4fc8-a417-83f627a88c5e" providerId="AD" clId="Web-{C8E7EE2D-5A9B-0BCA-DCD6-135328B2B0ED}" dt="2020-06-11T14:09:42.390" v="1052" actId="20577"/>
        <pc:sldMkLst>
          <pc:docMk/>
          <pc:sldMk cId="3192331203" sldId="412"/>
        </pc:sldMkLst>
        <pc:spChg chg="mod">
          <ac:chgData name="内田 陽子" userId="S::yoko_uchida@jpfgojp.onmicrosoft.com::3ba88787-b8da-4fc8-a417-83f627a88c5e" providerId="AD" clId="Web-{C8E7EE2D-5A9B-0BCA-DCD6-135328B2B0ED}" dt="2020-06-11T14:08:20.577" v="983" actId="20577"/>
          <ac:spMkLst>
            <pc:docMk/>
            <pc:sldMk cId="3192331203" sldId="4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05:50.390" v="886" actId="20577"/>
          <ac:spMkLst>
            <pc:docMk/>
            <pc:sldMk cId="3192331203" sldId="4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08:02.187" v="955" actId="20577"/>
          <ac:spMkLst>
            <pc:docMk/>
            <pc:sldMk cId="3192331203" sldId="4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09:21.187" v="1038" actId="20577"/>
          <ac:spMkLst>
            <pc:docMk/>
            <pc:sldMk cId="3192331203" sldId="41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09:42.390" v="1052" actId="20577"/>
          <ac:spMkLst>
            <pc:docMk/>
            <pc:sldMk cId="3192331203" sldId="4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08:59.546" v="1015" actId="20577"/>
          <ac:spMkLst>
            <pc:docMk/>
            <pc:sldMk cId="3192331203" sldId="41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8E7EE2D-5A9B-0BCA-DCD6-135328B2B0ED}" dt="2020-06-11T14:17:15.453" v="1163" actId="1076"/>
        <pc:sldMkLst>
          <pc:docMk/>
          <pc:sldMk cId="892562831" sldId="413"/>
        </pc:sldMkLst>
        <pc:spChg chg="mod">
          <ac:chgData name="内田 陽子" userId="S::yoko_uchida@jpfgojp.onmicrosoft.com::3ba88787-b8da-4fc8-a417-83f627a88c5e" providerId="AD" clId="Web-{C8E7EE2D-5A9B-0BCA-DCD6-135328B2B0ED}" dt="2020-06-11T14:15:46.687" v="1132" actId="20577"/>
          <ac:spMkLst>
            <pc:docMk/>
            <pc:sldMk cId="892562831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17:15.453" v="1163" actId="1076"/>
          <ac:spMkLst>
            <pc:docMk/>
            <pc:sldMk cId="892562831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8E7EE2D-5A9B-0BCA-DCD6-135328B2B0ED}" dt="2020-06-11T14:15:51.594" v="1133" actId="1076"/>
          <ac:spMkLst>
            <pc:docMk/>
            <pc:sldMk cId="892562831" sldId="413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717FC051-DF39-22D8-BA9D-318DE154CE5E}"/>
    <pc:docChg chg="modSld sldOrd">
      <pc:chgData name="内田 陽子" userId="S::yoko_uchida@jpfgojp.onmicrosoft.com::3ba88787-b8da-4fc8-a417-83f627a88c5e" providerId="AD" clId="Web-{717FC051-DF39-22D8-BA9D-318DE154CE5E}" dt="2020-07-17T06:22:24.768" v="31"/>
      <pc:docMkLst>
        <pc:docMk/>
      </pc:docMkLst>
      <pc:sldChg chg="modSp delCm">
        <pc:chgData name="内田 陽子" userId="S::yoko_uchida@jpfgojp.onmicrosoft.com::3ba88787-b8da-4fc8-a417-83f627a88c5e" providerId="AD" clId="Web-{717FC051-DF39-22D8-BA9D-318DE154CE5E}" dt="2020-07-17T06:19:43.221" v="30" actId="1076"/>
        <pc:sldMkLst>
          <pc:docMk/>
          <pc:sldMk cId="3134570103" sldId="424"/>
        </pc:sldMkLst>
        <pc:spChg chg="mod">
          <ac:chgData name="内田 陽子" userId="S::yoko_uchida@jpfgojp.onmicrosoft.com::3ba88787-b8da-4fc8-a417-83f627a88c5e" providerId="AD" clId="Web-{717FC051-DF39-22D8-BA9D-318DE154CE5E}" dt="2020-07-17T06:19:43.221" v="30" actId="1076"/>
          <ac:spMkLst>
            <pc:docMk/>
            <pc:sldMk cId="3134570103" sldId="4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17FC051-DF39-22D8-BA9D-318DE154CE5E}" dt="2020-07-17T06:19:43.205" v="29" actId="1076"/>
          <ac:spMkLst>
            <pc:docMk/>
            <pc:sldMk cId="3134570103" sldId="424"/>
            <ac:spMk id="7" creationId="{1AF68CEC-B70C-4DFA-9973-E5B8A12ED17D}"/>
          </ac:spMkLst>
        </pc:spChg>
      </pc:sldChg>
      <pc:sldChg chg="ord">
        <pc:chgData name="内田 陽子" userId="S::yoko_uchida@jpfgojp.onmicrosoft.com::3ba88787-b8da-4fc8-a417-83f627a88c5e" providerId="AD" clId="Web-{717FC051-DF39-22D8-BA9D-318DE154CE5E}" dt="2020-07-17T06:22:24.768" v="31"/>
        <pc:sldMkLst>
          <pc:docMk/>
          <pc:sldMk cId="1159007016" sldId="430"/>
        </pc:sldMkLst>
      </pc:sldChg>
    </pc:docChg>
  </pc:docChgLst>
  <pc:docChgLst>
    <pc:chgData name="内田 陽子" userId="S::yoko_uchida@jpfgojp.onmicrosoft.com::3ba88787-b8da-4fc8-a417-83f627a88c5e" providerId="AD" clId="Web-{5E715280-80D9-2024-AF3F-E1DFA2927F18}"/>
    <pc:docChg chg="modSld">
      <pc:chgData name="内田 陽子" userId="S::yoko_uchida@jpfgojp.onmicrosoft.com::3ba88787-b8da-4fc8-a417-83f627a88c5e" providerId="AD" clId="Web-{5E715280-80D9-2024-AF3F-E1DFA2927F18}" dt="2020-06-17T08:33:09.161" v="79"/>
      <pc:docMkLst>
        <pc:docMk/>
      </pc:docMkLst>
      <pc:sldChg chg="addSp delSp modSp">
        <pc:chgData name="内田 陽子" userId="S::yoko_uchida@jpfgojp.onmicrosoft.com::3ba88787-b8da-4fc8-a417-83f627a88c5e" providerId="AD" clId="Web-{5E715280-80D9-2024-AF3F-E1DFA2927F18}" dt="2020-06-17T08:27:42.754" v="13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5E715280-80D9-2024-AF3F-E1DFA2927F18}" dt="2020-06-17T08:27:38.988" v="9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27:38.973" v="7" actId="1076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27:38.988" v="8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27:39.004" v="10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27:39.004" v="11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27:39.020" v="12" actId="1076"/>
          <ac:spMkLst>
            <pc:docMk/>
            <pc:sldMk cId="3979264443" sldId="278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5E715280-80D9-2024-AF3F-E1DFA2927F18}" dt="2020-06-17T08:27:42.754" v="13"/>
          <ac:spMkLst>
            <pc:docMk/>
            <pc:sldMk cId="3979264443" sldId="278"/>
            <ac:spMk id="12" creationId="{1590414E-CBA1-4F13-B660-B7040B44664D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8:06.317" v="21"/>
        <pc:sldMkLst>
          <pc:docMk/>
          <pc:sldMk cId="2262970148" sldId="366"/>
        </pc:sldMkLst>
        <pc:spChg chg="add del">
          <ac:chgData name="内田 陽子" userId="S::yoko_uchida@jpfgojp.onmicrosoft.com::3ba88787-b8da-4fc8-a417-83f627a88c5e" providerId="AD" clId="Web-{5E715280-80D9-2024-AF3F-E1DFA2927F18}" dt="2020-06-17T08:28:06.317" v="21"/>
          <ac:spMkLst>
            <pc:docMk/>
            <pc:sldMk cId="2262970148" sldId="366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8:19.707" v="25"/>
        <pc:sldMkLst>
          <pc:docMk/>
          <pc:sldMk cId="1593536813" sldId="367"/>
        </pc:sldMkLst>
        <pc:spChg chg="add del">
          <ac:chgData name="内田 陽子" userId="S::yoko_uchida@jpfgojp.onmicrosoft.com::3ba88787-b8da-4fc8-a417-83f627a88c5e" providerId="AD" clId="Web-{5E715280-80D9-2024-AF3F-E1DFA2927F18}" dt="2020-06-17T08:28:19.707" v="25"/>
          <ac:spMkLst>
            <pc:docMk/>
            <pc:sldMk cId="1593536813" sldId="367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8:03.426" v="19"/>
        <pc:sldMkLst>
          <pc:docMk/>
          <pc:sldMk cId="2940403822" sldId="370"/>
        </pc:sldMkLst>
        <pc:spChg chg="add del">
          <ac:chgData name="内田 陽子" userId="S::yoko_uchida@jpfgojp.onmicrosoft.com::3ba88787-b8da-4fc8-a417-83f627a88c5e" providerId="AD" clId="Web-{5E715280-80D9-2024-AF3F-E1DFA2927F18}" dt="2020-06-17T08:28:03.426" v="19"/>
          <ac:spMkLst>
            <pc:docMk/>
            <pc:sldMk cId="2940403822" sldId="370"/>
            <ac:spMk id="12" creationId="{784DFC6A-340C-4B4C-AF02-86BC3968D042}"/>
          </ac:spMkLst>
        </pc:spChg>
      </pc:sldChg>
      <pc:sldChg chg="addSp delSp modSp">
        <pc:chgData name="内田 陽子" userId="S::yoko_uchida@jpfgojp.onmicrosoft.com::3ba88787-b8da-4fc8-a417-83f627a88c5e" providerId="AD" clId="Web-{5E715280-80D9-2024-AF3F-E1DFA2927F18}" dt="2020-06-17T08:31:09.770" v="59"/>
        <pc:sldMkLst>
          <pc:docMk/>
          <pc:sldMk cId="871967707" sldId="373"/>
        </pc:sldMkLst>
        <pc:spChg chg="mod">
          <ac:chgData name="内田 陽子" userId="S::yoko_uchida@jpfgojp.onmicrosoft.com::3ba88787-b8da-4fc8-a417-83f627a88c5e" providerId="AD" clId="Web-{5E715280-80D9-2024-AF3F-E1DFA2927F18}" dt="2020-06-17T08:31:00.395" v="52" actId="1076"/>
          <ac:spMkLst>
            <pc:docMk/>
            <pc:sldMk cId="871967707" sldId="37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00.379" v="50" actId="1076"/>
          <ac:spMkLst>
            <pc:docMk/>
            <pc:sldMk cId="871967707" sldId="37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00.395" v="51" actId="1076"/>
          <ac:spMkLst>
            <pc:docMk/>
            <pc:sldMk cId="871967707" sldId="37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00.410" v="53" actId="1076"/>
          <ac:spMkLst>
            <pc:docMk/>
            <pc:sldMk cId="871967707" sldId="37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00.410" v="54" actId="1076"/>
          <ac:spMkLst>
            <pc:docMk/>
            <pc:sldMk cId="871967707" sldId="37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00.426" v="55" actId="1076"/>
          <ac:spMkLst>
            <pc:docMk/>
            <pc:sldMk cId="871967707" sldId="373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5E715280-80D9-2024-AF3F-E1DFA2927F18}" dt="2020-06-17T08:31:09.770" v="59"/>
          <ac:spMkLst>
            <pc:docMk/>
            <pc:sldMk cId="871967707" sldId="373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8:25.238" v="27"/>
        <pc:sldMkLst>
          <pc:docMk/>
          <pc:sldMk cId="1072307696" sldId="374"/>
        </pc:sldMkLst>
        <pc:spChg chg="add del">
          <ac:chgData name="内田 陽子" userId="S::yoko_uchida@jpfgojp.onmicrosoft.com::3ba88787-b8da-4fc8-a417-83f627a88c5e" providerId="AD" clId="Web-{5E715280-80D9-2024-AF3F-E1DFA2927F18}" dt="2020-06-17T08:28:25.238" v="27"/>
          <ac:spMkLst>
            <pc:docMk/>
            <pc:sldMk cId="1072307696" sldId="374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8:45.473" v="31"/>
        <pc:sldMkLst>
          <pc:docMk/>
          <pc:sldMk cId="2310914593" sldId="375"/>
        </pc:sldMkLst>
        <pc:spChg chg="add del">
          <ac:chgData name="内田 陽子" userId="S::yoko_uchida@jpfgojp.onmicrosoft.com::3ba88787-b8da-4fc8-a417-83f627a88c5e" providerId="AD" clId="Web-{5E715280-80D9-2024-AF3F-E1DFA2927F18}" dt="2020-06-17T08:28:45.473" v="31"/>
          <ac:spMkLst>
            <pc:docMk/>
            <pc:sldMk cId="2310914593" sldId="375"/>
            <ac:spMk id="12" creationId="{784DFC6A-340C-4B4C-AF02-86BC3968D042}"/>
          </ac:spMkLst>
        </pc:spChg>
      </pc:sldChg>
      <pc:sldChg chg="addSp delSp modSp">
        <pc:chgData name="内田 陽子" userId="S::yoko_uchida@jpfgojp.onmicrosoft.com::3ba88787-b8da-4fc8-a417-83f627a88c5e" providerId="AD" clId="Web-{5E715280-80D9-2024-AF3F-E1DFA2927F18}" dt="2020-06-17T08:31:32.254" v="66"/>
        <pc:sldMkLst>
          <pc:docMk/>
          <pc:sldMk cId="2340186144" sldId="376"/>
        </pc:sldMkLst>
        <pc:spChg chg="mod">
          <ac:chgData name="内田 陽子" userId="S::yoko_uchida@jpfgojp.onmicrosoft.com::3ba88787-b8da-4fc8-a417-83f627a88c5e" providerId="AD" clId="Web-{5E715280-80D9-2024-AF3F-E1DFA2927F18}" dt="2020-06-17T08:31:28.473" v="62" actId="1076"/>
          <ac:spMkLst>
            <pc:docMk/>
            <pc:sldMk cId="2340186144" sldId="37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28.457" v="60" actId="1076"/>
          <ac:spMkLst>
            <pc:docMk/>
            <pc:sldMk cId="2340186144" sldId="3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28.473" v="61" actId="1076"/>
          <ac:spMkLst>
            <pc:docMk/>
            <pc:sldMk cId="2340186144" sldId="37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28.489" v="63" actId="1076"/>
          <ac:spMkLst>
            <pc:docMk/>
            <pc:sldMk cId="2340186144" sldId="37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28.489" v="64" actId="1076"/>
          <ac:spMkLst>
            <pc:docMk/>
            <pc:sldMk cId="2340186144" sldId="37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28.504" v="65" actId="1076"/>
          <ac:spMkLst>
            <pc:docMk/>
            <pc:sldMk cId="2340186144" sldId="376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5E715280-80D9-2024-AF3F-E1DFA2927F18}" dt="2020-06-17T08:31:32.254" v="66"/>
          <ac:spMkLst>
            <pc:docMk/>
            <pc:sldMk cId="2340186144" sldId="376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9:17.770" v="41"/>
        <pc:sldMkLst>
          <pc:docMk/>
          <pc:sldMk cId="875301653" sldId="380"/>
        </pc:sldMkLst>
        <pc:spChg chg="add del">
          <ac:chgData name="内田 陽子" userId="S::yoko_uchida@jpfgojp.onmicrosoft.com::3ba88787-b8da-4fc8-a417-83f627a88c5e" providerId="AD" clId="Web-{5E715280-80D9-2024-AF3F-E1DFA2927F18}" dt="2020-06-17T08:29:17.770" v="41"/>
          <ac:spMkLst>
            <pc:docMk/>
            <pc:sldMk cId="875301653" sldId="380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30:12.676" v="49"/>
        <pc:sldMkLst>
          <pc:docMk/>
          <pc:sldMk cId="1136176872" sldId="381"/>
        </pc:sldMkLst>
        <pc:spChg chg="add del">
          <ac:chgData name="内田 陽子" userId="S::yoko_uchida@jpfgojp.onmicrosoft.com::3ba88787-b8da-4fc8-a417-83f627a88c5e" providerId="AD" clId="Web-{5E715280-80D9-2024-AF3F-E1DFA2927F18}" dt="2020-06-17T08:30:12.676" v="49"/>
          <ac:spMkLst>
            <pc:docMk/>
            <pc:sldMk cId="1136176872" sldId="381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7:56.973" v="17"/>
        <pc:sldMkLst>
          <pc:docMk/>
          <pc:sldMk cId="4169834906" sldId="405"/>
        </pc:sldMkLst>
        <pc:spChg chg="add del">
          <ac:chgData name="内田 陽子" userId="S::yoko_uchida@jpfgojp.onmicrosoft.com::3ba88787-b8da-4fc8-a417-83f627a88c5e" providerId="AD" clId="Web-{5E715280-80D9-2024-AF3F-E1DFA2927F18}" dt="2020-06-17T08:27:56.973" v="17"/>
          <ac:spMkLst>
            <pc:docMk/>
            <pc:sldMk cId="4169834906" sldId="405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8:15.145" v="23"/>
        <pc:sldMkLst>
          <pc:docMk/>
          <pc:sldMk cId="3744755312" sldId="409"/>
        </pc:sldMkLst>
        <pc:spChg chg="add del">
          <ac:chgData name="内田 陽子" userId="S::yoko_uchida@jpfgojp.onmicrosoft.com::3ba88787-b8da-4fc8-a417-83f627a88c5e" providerId="AD" clId="Web-{5E715280-80D9-2024-AF3F-E1DFA2927F18}" dt="2020-06-17T08:28:15.145" v="23"/>
          <ac:spMkLst>
            <pc:docMk/>
            <pc:sldMk cId="3744755312" sldId="409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8:50.723" v="33"/>
        <pc:sldMkLst>
          <pc:docMk/>
          <pc:sldMk cId="2729068786" sldId="411"/>
        </pc:sldMkLst>
        <pc:spChg chg="add del">
          <ac:chgData name="内田 陽子" userId="S::yoko_uchida@jpfgojp.onmicrosoft.com::3ba88787-b8da-4fc8-a417-83f627a88c5e" providerId="AD" clId="Web-{5E715280-80D9-2024-AF3F-E1DFA2927F18}" dt="2020-06-17T08:28:50.723" v="33"/>
          <ac:spMkLst>
            <pc:docMk/>
            <pc:sldMk cId="2729068786" sldId="411"/>
            <ac:spMk id="12" creationId="{784DFC6A-340C-4B4C-AF02-86BC3968D042}"/>
          </ac:spMkLst>
        </pc:spChg>
      </pc:sldChg>
      <pc:sldChg chg="addSp delSp modSp">
        <pc:chgData name="内田 陽子" userId="S::yoko_uchida@jpfgojp.onmicrosoft.com::3ba88787-b8da-4fc8-a417-83f627a88c5e" providerId="AD" clId="Web-{5E715280-80D9-2024-AF3F-E1DFA2927F18}" dt="2020-06-17T08:31:53.973" v="69"/>
        <pc:sldMkLst>
          <pc:docMk/>
          <pc:sldMk cId="1377585889" sldId="414"/>
        </pc:sldMkLst>
        <pc:spChg chg="mod">
          <ac:chgData name="内田 陽子" userId="S::yoko_uchida@jpfgojp.onmicrosoft.com::3ba88787-b8da-4fc8-a417-83f627a88c5e" providerId="AD" clId="Web-{5E715280-80D9-2024-AF3F-E1DFA2927F18}" dt="2020-06-17T08:31:51.145" v="67" actId="1076"/>
          <ac:spMkLst>
            <pc:docMk/>
            <pc:sldMk cId="1377585889" sldId="414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5E715280-80D9-2024-AF3F-E1DFA2927F18}" dt="2020-06-17T08:31:53.973" v="69"/>
          <ac:spMkLst>
            <pc:docMk/>
            <pc:sldMk cId="1377585889" sldId="414"/>
            <ac:spMk id="5" creationId="{784DFC6A-340C-4B4C-AF02-86BC3968D042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1:51.145" v="68" actId="1076"/>
          <ac:spMkLst>
            <pc:docMk/>
            <pc:sldMk cId="1377585889" sldId="414"/>
            <ac:spMk id="7" creationId="{1AF68CEC-B70C-4DFA-9973-E5B8A12ED17D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9:12.192" v="39"/>
        <pc:sldMkLst>
          <pc:docMk/>
          <pc:sldMk cId="2897688521" sldId="415"/>
        </pc:sldMkLst>
        <pc:spChg chg="add del">
          <ac:chgData name="内田 陽子" userId="S::yoko_uchida@jpfgojp.onmicrosoft.com::3ba88787-b8da-4fc8-a417-83f627a88c5e" providerId="AD" clId="Web-{5E715280-80D9-2024-AF3F-E1DFA2927F18}" dt="2020-06-17T08:29:12.192" v="39"/>
          <ac:spMkLst>
            <pc:docMk/>
            <pc:sldMk cId="2897688521" sldId="415"/>
            <ac:spMk id="6" creationId="{784DFC6A-340C-4B4C-AF02-86BC3968D042}"/>
          </ac:spMkLst>
        </pc:spChg>
      </pc:sldChg>
      <pc:sldChg chg="addSp delSp modSp">
        <pc:chgData name="内田 陽子" userId="S::yoko_uchida@jpfgojp.onmicrosoft.com::3ba88787-b8da-4fc8-a417-83f627a88c5e" providerId="AD" clId="Web-{5E715280-80D9-2024-AF3F-E1DFA2927F18}" dt="2020-06-17T08:33:09.161" v="79"/>
        <pc:sldMkLst>
          <pc:docMk/>
          <pc:sldMk cId="1728469354" sldId="417"/>
        </pc:sldMkLst>
        <pc:spChg chg="mod">
          <ac:chgData name="内田 陽子" userId="S::yoko_uchida@jpfgojp.onmicrosoft.com::3ba88787-b8da-4fc8-a417-83f627a88c5e" providerId="AD" clId="Web-{5E715280-80D9-2024-AF3F-E1DFA2927F18}" dt="2020-06-17T08:32:06.051" v="72" actId="1076"/>
          <ac:spMkLst>
            <pc:docMk/>
            <pc:sldMk cId="1728469354" sldId="4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2:06.036" v="70" actId="1076"/>
          <ac:spMkLst>
            <pc:docMk/>
            <pc:sldMk cId="1728469354" sldId="4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2:06.051" v="71" actId="1076"/>
          <ac:spMkLst>
            <pc:docMk/>
            <pc:sldMk cId="1728469354" sldId="4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2:06.067" v="73" actId="1076"/>
          <ac:spMkLst>
            <pc:docMk/>
            <pc:sldMk cId="1728469354" sldId="41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2:06.067" v="74" actId="1076"/>
          <ac:spMkLst>
            <pc:docMk/>
            <pc:sldMk cId="1728469354" sldId="41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E715280-80D9-2024-AF3F-E1DFA2927F18}" dt="2020-06-17T08:32:06.082" v="75" actId="1076"/>
          <ac:spMkLst>
            <pc:docMk/>
            <pc:sldMk cId="1728469354" sldId="417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5E715280-80D9-2024-AF3F-E1DFA2927F18}" dt="2020-06-17T08:33:09.161" v="79"/>
          <ac:spMkLst>
            <pc:docMk/>
            <pc:sldMk cId="1728469354" sldId="417"/>
            <ac:spMk id="12" creationId="{784DFC6A-340C-4B4C-AF02-86BC3968D042}"/>
          </ac:spMkLst>
        </pc:spChg>
      </pc:sldChg>
      <pc:sldChg chg="addSp delSp">
        <pc:chgData name="内田 陽子" userId="S::yoko_uchida@jpfgojp.onmicrosoft.com::3ba88787-b8da-4fc8-a417-83f627a88c5e" providerId="AD" clId="Web-{5E715280-80D9-2024-AF3F-E1DFA2927F18}" dt="2020-06-17T08:29:30.895" v="45"/>
        <pc:sldMkLst>
          <pc:docMk/>
          <pc:sldMk cId="3464519959" sldId="418"/>
        </pc:sldMkLst>
        <pc:spChg chg="add del">
          <ac:chgData name="内田 陽子" userId="S::yoko_uchida@jpfgojp.onmicrosoft.com::3ba88787-b8da-4fc8-a417-83f627a88c5e" providerId="AD" clId="Web-{5E715280-80D9-2024-AF3F-E1DFA2927F18}" dt="2020-06-17T08:29:30.895" v="45"/>
          <ac:spMkLst>
            <pc:docMk/>
            <pc:sldMk cId="3464519959" sldId="418"/>
            <ac:spMk id="8" creationId="{784DFC6A-340C-4B4C-AF02-86BC3968D042}"/>
          </ac:spMkLst>
        </pc:spChg>
      </pc:sldChg>
      <pc:sldChg chg="modSp">
        <pc:chgData name="内田 陽子" userId="S::yoko_uchida@jpfgojp.onmicrosoft.com::3ba88787-b8da-4fc8-a417-83f627a88c5e" providerId="AD" clId="Web-{5E715280-80D9-2024-AF3F-E1DFA2927F18}" dt="2020-06-17T08:30:04.989" v="47" actId="20577"/>
        <pc:sldMkLst>
          <pc:docMk/>
          <pc:sldMk cId="1159007016" sldId="430"/>
        </pc:sldMkLst>
        <pc:spChg chg="mod">
          <ac:chgData name="内田 陽子" userId="S::yoko_uchida@jpfgojp.onmicrosoft.com::3ba88787-b8da-4fc8-a417-83f627a88c5e" providerId="AD" clId="Web-{5E715280-80D9-2024-AF3F-E1DFA2927F18}" dt="2020-06-17T08:30:04.989" v="47" actId="20577"/>
          <ac:spMkLst>
            <pc:docMk/>
            <pc:sldMk cId="1159007016" sldId="430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359077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pic>
        <p:nvPicPr>
          <p:cNvPr id="6" name="Picture 6" descr="A close up of text on a white background&#10;&#10;非常に高い精度で生成された説明">
            <a:extLst>
              <a:ext uri="{FF2B5EF4-FFF2-40B4-BE49-F238E27FC236}">
                <a16:creationId xmlns:a16="http://schemas.microsoft.com/office/drawing/2014/main" id="{CBB81D50-844C-49DA-A0BF-81EA1B6CF4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196" r="-465" b="5114"/>
          <a:stretch/>
        </p:blipFill>
        <p:spPr>
          <a:xfrm>
            <a:off x="2924410" y="2649197"/>
            <a:ext cx="3307720" cy="20819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95689"/>
            <a:ext cx="385018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スポーツクイズ</a:t>
            </a:r>
            <a:endParaRPr lang="en-US" sz="4000"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396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72356" y="686731"/>
            <a:ext cx="6605199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柔道で、勝ち負けが決まることを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じゅうどう               か           ま                  き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一本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効果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有効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技あり    </a:t>
            </a:r>
            <a:r>
              <a:rPr lang="ja-JP">
                <a:latin typeface="MS PGothic"/>
                <a:ea typeface="MS PGothic"/>
                <a:cs typeface="+mn-lt"/>
              </a:rPr>
              <a:t/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3018" y="29622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2325" y="34084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いっ   ぽん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2325" y="47623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ゆう    こう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325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わざ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2325" y="410564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こう      か</a:t>
            </a:r>
          </a:p>
        </p:txBody>
      </p:sp>
    </p:spTree>
    <p:extLst>
      <p:ext uri="{BB962C8B-B14F-4D97-AF65-F5344CB8AC3E}">
        <p14:creationId xmlns:p14="http://schemas.microsoft.com/office/powerpoint/2010/main" val="4184270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1290" y="686731"/>
            <a:ext cx="7352110" cy="227500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次のうち、柔道の技には</a:t>
            </a:r>
            <a:r>
              <a:rPr lang="ja-JP" sz="3600" u="sng" dirty="0">
                <a:latin typeface="MS PGothic"/>
                <a:ea typeface="MS PGothic"/>
                <a:cs typeface="+mj-lt"/>
              </a:rPr>
              <a:t>ない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ものは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                 じゅうどう        わざ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どれですか？</a:t>
            </a:r>
            <a:endParaRPr lang="ja-JP" altLang="en-US" sz="3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49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裸絞め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押し出し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腕挫十字固め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背</a:t>
            </a:r>
            <a:r>
              <a:rPr lang="ja-JP">
                <a:latin typeface="MS PGothic"/>
                <a:ea typeface="MS PGothic"/>
                <a:cs typeface="+mn-lt"/>
              </a:rPr>
              <a:t>負</a:t>
            </a:r>
            <a:r>
              <a:rPr lang="ja-JP" altLang="en-US">
                <a:latin typeface="MS PGothic"/>
                <a:ea typeface="MS PGothic"/>
                <a:cs typeface="+mn-lt"/>
              </a:rPr>
              <a:t>い投げ</a:t>
            </a:r>
            <a:br>
              <a:rPr lang="ja-JP" altLang="en-US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0082" y="36231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5168" y="34334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はだか   じ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5168" y="47623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 </a:t>
            </a:r>
            <a:r>
              <a:rPr lang="ja-JP" sz="1200">
                <a:ea typeface="ＭＳ Ｐゴシック"/>
                <a:cs typeface="+mn-lt"/>
              </a:rPr>
              <a:t>うで     ひじ</a:t>
            </a:r>
            <a:r>
              <a:rPr lang="ja-JP" altLang="en-US" sz="1200">
                <a:ea typeface="ＭＳ Ｐゴシック"/>
                <a:cs typeface="+mn-lt"/>
              </a:rPr>
              <a:t>  </a:t>
            </a:r>
            <a:r>
              <a:rPr lang="ja-JP" sz="1200">
                <a:ea typeface="ＭＳ Ｐゴシック"/>
                <a:cs typeface="+mn-lt"/>
              </a:rPr>
              <a:t>じゅう   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じ      </a:t>
            </a:r>
            <a:r>
              <a:rPr lang="ja-JP" altLang="en-US" sz="1200">
                <a:ea typeface="ＭＳ Ｐゴシック"/>
                <a:cs typeface="+mn-lt"/>
              </a:rPr>
              <a:t>がた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5168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  </a:t>
            </a:r>
            <a:r>
              <a:rPr lang="ja-JP" sz="1200">
                <a:ea typeface="ＭＳ Ｐゴシック"/>
                <a:cs typeface="Calibri"/>
              </a:rPr>
              <a:t>せ</a:t>
            </a:r>
            <a:r>
              <a:rPr lang="ja-JP" altLang="en-US" sz="1200">
                <a:ea typeface="ＭＳ Ｐゴシック"/>
                <a:cs typeface="Calibri"/>
              </a:rPr>
              <a:t>       </a:t>
            </a:r>
            <a:r>
              <a:rPr lang="ja-JP" sz="1200">
                <a:ea typeface="ＭＳ Ｐゴシック"/>
                <a:cs typeface="Calibri"/>
              </a:rPr>
              <a:t>お         </a:t>
            </a:r>
            <a:r>
              <a:rPr lang="ja-JP" altLang="en-US" sz="1200">
                <a:ea typeface="ＭＳ Ｐゴシック"/>
                <a:cs typeface="Calibri"/>
              </a:rPr>
              <a:t>          </a:t>
            </a:r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な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5168" y="40834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お                 だ</a:t>
            </a:r>
          </a:p>
        </p:txBody>
      </p:sp>
    </p:spTree>
    <p:extLst>
      <p:ext uri="{BB962C8B-B14F-4D97-AF65-F5344CB8AC3E}">
        <p14:creationId xmlns:p14="http://schemas.microsoft.com/office/powerpoint/2010/main" val="51757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1520" y="686731"/>
            <a:ext cx="8051650" cy="227500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柔道の父、嘉納治五郎が作った、柔道の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じゅうどう        ちち         かのう         じご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ろう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つく                     じゅうどう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中心的な道場は、何と言う名前ですか？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ちゅうしんてき          どうじょう              なん        い           なまえ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49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松濤館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極真会館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養神館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講道館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6785" y="49631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5168" y="349943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しょう   とう   かん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5168" y="47812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よう     しん    かん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5168" y="54297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こう     どう    かん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5168" y="41494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きょく</a:t>
            </a:r>
            <a:r>
              <a:rPr lang="ja-JP" altLang="en-US" sz="120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しん</a:t>
            </a:r>
            <a:r>
              <a:rPr lang="ja-JP" altLang="en-US" sz="1200">
                <a:ea typeface="ＭＳ Ｐゴシック"/>
                <a:cs typeface="+mn-lt"/>
              </a:rPr>
              <a:t>    </a:t>
            </a:r>
            <a:r>
              <a:rPr lang="ja-JP" sz="1200">
                <a:ea typeface="ＭＳ Ｐゴシック"/>
                <a:cs typeface="+mn-lt"/>
              </a:rPr>
              <a:t>かい</a:t>
            </a:r>
            <a:r>
              <a:rPr lang="ja-JP" altLang="en-US" sz="1200">
                <a:ea typeface="ＭＳ Ｐゴシック"/>
                <a:cs typeface="+mn-lt"/>
              </a:rPr>
              <a:t>    </a:t>
            </a:r>
            <a:r>
              <a:rPr lang="ja-JP" sz="1200">
                <a:ea typeface="ＭＳ Ｐゴシック"/>
                <a:cs typeface="+mn-lt"/>
              </a:rPr>
              <a:t>かん</a:t>
            </a:r>
          </a:p>
        </p:txBody>
      </p:sp>
    </p:spTree>
    <p:extLst>
      <p:ext uri="{BB962C8B-B14F-4D97-AF65-F5344CB8AC3E}">
        <p14:creationId xmlns:p14="http://schemas.microsoft.com/office/powerpoint/2010/main" val="374475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A close up of a device&#10;&#10;高い精度で生成された説明">
            <a:extLst>
              <a:ext uri="{FF2B5EF4-FFF2-40B4-BE49-F238E27FC236}">
                <a16:creationId xmlns:a16="http://schemas.microsoft.com/office/drawing/2014/main" id="{A2399017-436E-482B-ADDD-B6D3ABBC28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40" y="3270121"/>
            <a:ext cx="2597826" cy="174182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6697" y="891267"/>
            <a:ext cx="828731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剣道で使う、この道具は何と言いますか？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けん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どう          つか                          どうぐ             なん       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杖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竹刀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なぎな</a:t>
            </a:r>
            <a:r>
              <a:rPr lang="ja-JP" altLang="en-US">
                <a:latin typeface="MS PGothic"/>
                <a:ea typeface="MS PGothic"/>
                <a:cs typeface="+mn-lt"/>
              </a:rPr>
              <a:t>た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7091" y="43171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345900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やり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A306B5-7A71-4FF5-96ED-F622B30D49DB}"/>
              </a:ext>
            </a:extLst>
          </p:cNvPr>
          <p:cNvSpPr txBox="1"/>
          <p:nvPr/>
        </p:nvSpPr>
        <p:spPr>
          <a:xfrm>
            <a:off x="4016794" y="47658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しない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78A33D-31F2-469C-A8C0-F166F6ECE683}"/>
              </a:ext>
            </a:extLst>
          </p:cNvPr>
          <p:cNvSpPr txBox="1"/>
          <p:nvPr/>
        </p:nvSpPr>
        <p:spPr>
          <a:xfrm>
            <a:off x="4016794" y="412190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つえ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500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6339" y="686731"/>
            <a:ext cx="7511557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剣道の技で、相手の頭の部分を打つ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けん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どう          わざ              あいて           あたま        ぶぶん            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ことを、何と言いますか？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なん      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面打ち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頭打ち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顔打ち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首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打ち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164" y="297807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2325" y="34650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めん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2325" y="47718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かお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325" y="54203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くび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2325" y="41150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あたま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353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93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オ</a:t>
            </a:r>
            <a:r>
              <a:rPr lang="ja-JP">
                <a:latin typeface="MS PGothic"/>
                <a:ea typeface="MS PGothic"/>
                <a:cs typeface="+mn-lt"/>
              </a:rPr>
              <a:t>ス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セイヤ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ワッショイ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ヨロコンデ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7534" y="298383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6438" y="686731"/>
            <a:ext cx="7809043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空手をする</a:t>
            </a:r>
            <a:r>
              <a:rPr lang="ja-JP" sz="3600" dirty="0">
                <a:latin typeface="MS PGothic"/>
                <a:ea typeface="MS PGothic"/>
                <a:cs typeface="+mj-lt"/>
              </a:rPr>
              <a:t>人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たちの間で使われ</a:t>
            </a:r>
            <a:r>
              <a:rPr lang="ja-JP" sz="3600" dirty="0">
                <a:latin typeface="MS PGothic"/>
                <a:ea typeface="MS PGothic"/>
                <a:cs typeface="+mj-lt"/>
              </a:rPr>
              <a:t>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挨拶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からて                       ひと                     あいだ       つか                      あいさつ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は、どれ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ですか？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2925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8897" y="686731"/>
            <a:ext cx="7673950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空手は、どこで生ま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れた武道ですか？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からて                                     う                         ぶどう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大阪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東</a:t>
            </a:r>
            <a:r>
              <a:rPr lang="ja-JP">
                <a:latin typeface="MS PGothic"/>
                <a:ea typeface="MS PGothic"/>
                <a:cs typeface="+mn-lt"/>
              </a:rPr>
              <a:t>京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沖</a:t>
            </a:r>
            <a:r>
              <a:rPr lang="ja-JP">
                <a:latin typeface="MS PGothic"/>
                <a:ea typeface="MS PGothic"/>
                <a:cs typeface="+mn-lt"/>
              </a:rPr>
              <a:t>縄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北</a:t>
            </a:r>
            <a:r>
              <a:rPr lang="ja-JP" dirty="0">
                <a:latin typeface="MS PGothic"/>
                <a:ea typeface="MS PGothic"/>
                <a:cs typeface="+mn-lt"/>
              </a:rPr>
              <a:t>海道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2785" y="42866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2325" y="34744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おお    さか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2325" y="47812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おき   なわ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325" y="54297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ほっ    かい    どう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2325" y="41244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とう    きょう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7230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8897" y="686731"/>
            <a:ext cx="7823851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次の空手の流派の中で、実際に相手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に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 からて             りゅうは          なか               じっさい          あいて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打撃を当てる流派は、どれですか？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　</a:t>
            </a:r>
            <a:r>
              <a:rPr lang="ja-JP" altLang="en-US" sz="1600" dirty="0" err="1">
                <a:latin typeface="MS PGothic"/>
                <a:ea typeface="MS PGothic"/>
                <a:cs typeface="Calibri"/>
              </a:rPr>
              <a:t>だげ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き            あ                 りゅうは</a:t>
            </a:r>
            <a:endParaRPr lang="en-US" altLang="ja-JP" sz="1600" dirty="0">
              <a:latin typeface="Calibri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和道流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松濤</a:t>
            </a:r>
            <a:r>
              <a:rPr lang="ja-JP" altLang="en-US">
                <a:latin typeface="MS PGothic"/>
                <a:ea typeface="MS PGothic"/>
                <a:cs typeface="+mn-lt"/>
              </a:rPr>
              <a:t>館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剛</a:t>
            </a:r>
            <a:r>
              <a:rPr lang="ja-JP" altLang="en-US">
                <a:latin typeface="MS PGothic"/>
                <a:ea typeface="MS PGothic"/>
                <a:cs typeface="+mn-lt"/>
              </a:rPr>
              <a:t>柔</a:t>
            </a:r>
            <a:r>
              <a:rPr lang="ja-JP">
                <a:latin typeface="MS PGothic"/>
                <a:ea typeface="MS PGothic"/>
                <a:cs typeface="+mn-lt"/>
              </a:rPr>
              <a:t>流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極真</a:t>
            </a:r>
            <a:r>
              <a:rPr lang="ja-JP">
                <a:latin typeface="MS PGothic"/>
                <a:ea typeface="MS PGothic"/>
                <a:cs typeface="+mn-lt"/>
              </a:rPr>
              <a:t>会館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3018" y="49550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2325" y="350272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わ      どう     りゅう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2325" y="48095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ごう    じゅう  りゅう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325" y="54580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きょく   しん   かい    かん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2325" y="41527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しょう    とう    かん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091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1487" y="686731"/>
            <a:ext cx="8061195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合気道の特徴として、当てはまるものは、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あいきどう            とくちょう                           あ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どれですか？</a:t>
            </a: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8091" y="2996537"/>
            <a:ext cx="5790192" cy="265248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手を使わない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女性しかで</a:t>
            </a:r>
            <a:r>
              <a:rPr lang="ja-JP" dirty="0">
                <a:latin typeface="MS PGothic"/>
                <a:ea typeface="MS PGothic"/>
                <a:cs typeface="+mn-lt"/>
              </a:rPr>
              <a:t>き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ない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目を閉じたまま投げる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相手の攻撃の力を利用する</a:t>
            </a:r>
            <a:endParaRPr lang="ja-JP" altLang="en-US" sz="3200" dirty="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568" y="49270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8302" y="34334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て                つか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03318" y="4715261"/>
            <a:ext cx="434215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め                  と                                                 な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3318" y="5392056"/>
            <a:ext cx="434215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あい     て                  こう    げき                ちから             り     よう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8302" y="409621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じょ    せい</a:t>
            </a:r>
          </a:p>
        </p:txBody>
      </p:sp>
    </p:spTree>
    <p:extLst>
      <p:ext uri="{BB962C8B-B14F-4D97-AF65-F5344CB8AC3E}">
        <p14:creationId xmlns:p14="http://schemas.microsoft.com/office/powerpoint/2010/main" val="234018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7635" y="816317"/>
            <a:ext cx="7601074" cy="206555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合気道のグループのうちでいちばん大きく、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あいきどう                                                                                                  おお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海外でも習っている人がたくさんいるのは、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かいがい              なら                             ひと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どれですか？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養神館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合気会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大東流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合気道</a:t>
            </a:r>
            <a:r>
              <a:rPr lang="en-US" altLang="ja-JP" dirty="0">
                <a:ea typeface="+mn-lt"/>
                <a:cs typeface="+mn-lt"/>
              </a:rPr>
              <a:t>SA</a:t>
            </a:r>
            <a:br>
              <a:rPr lang="en-US" altLang="ja-JP" dirty="0">
                <a:ea typeface="+mn-lt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7183" y="3627477"/>
            <a:ext cx="626640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よう     しん    かん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6507" y="47462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だい</a:t>
            </a:r>
            <a:r>
              <a:rPr lang="ja-JP" altLang="en-US" sz="1200" dirty="0">
                <a:ea typeface="ＭＳ Ｐゴシック"/>
                <a:cs typeface="+mn-lt"/>
              </a:rPr>
              <a:t>    </a:t>
            </a:r>
            <a:r>
              <a:rPr lang="ja-JP" sz="1200" dirty="0">
                <a:ea typeface="ＭＳ Ｐゴシック"/>
                <a:cs typeface="+mn-lt"/>
              </a:rPr>
              <a:t>とう    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りゅう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3980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あい</a:t>
            </a:r>
            <a:r>
              <a:rPr lang="ja-JP" altLang="en-US" sz="1200" dirty="0">
                <a:ea typeface="ＭＳ Ｐゴシック"/>
                <a:cs typeface="+mn-lt"/>
              </a:rPr>
              <a:t>     </a:t>
            </a:r>
            <a:r>
              <a:rPr lang="ja-JP" sz="1200">
                <a:ea typeface="ＭＳ Ｐゴシック"/>
                <a:cs typeface="+mn-lt"/>
              </a:rPr>
              <a:t>き      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どう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507" y="40723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あい      き      かい</a:t>
            </a:r>
          </a:p>
        </p:txBody>
      </p:sp>
    </p:spTree>
    <p:extLst>
      <p:ext uri="{BB962C8B-B14F-4D97-AF65-F5344CB8AC3E}">
        <p14:creationId xmlns:p14="http://schemas.microsoft.com/office/powerpoint/2010/main" val="272906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1962" y="686731"/>
            <a:ext cx="7654580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東京で最初にオリンピックが開かれた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とうきょう         さいしょ                                                      ひら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のは、いつですか？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080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 smtClean="0">
                <a:latin typeface="MS PGothic"/>
                <a:ea typeface="MS PGothic"/>
                <a:cs typeface="+mn-lt"/>
              </a:rPr>
              <a:t>１９５６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年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１９６４ 年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１９７２ 年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１９８８ 年</a:t>
            </a:r>
            <a:endParaRPr lang="en-US" altLang="ja-JP" dirty="0">
              <a:ea typeface="ＭＳ Ｐゴシック" panose="020B0600070205080204" pitchFamily="34" charset="-128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2063" y="36370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79648" y="3433441"/>
            <a:ext cx="2743200" cy="2539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>
                <a:ea typeface="ＭＳ Ｐゴシック"/>
                <a:cs typeface="Calibri"/>
              </a:rPr>
              <a:t> せんきゅうひゃくごじゅうろくねん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79648" y="4715261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000">
                <a:latin typeface="MS PGothic"/>
                <a:ea typeface="MS PGothic"/>
                <a:cs typeface="Calibri"/>
              </a:rPr>
              <a:t>せんきゅうひゃくななじゅうにね</a:t>
            </a:r>
            <a:r>
              <a:rPr lang="ja-JP" sz="1000">
                <a:latin typeface="MS PGothic"/>
                <a:ea typeface="MS PGothic"/>
                <a:cs typeface="Calibri"/>
              </a:rPr>
              <a:t>ん</a:t>
            </a:r>
            <a:endParaRPr lang="ja-JP" sz="1000">
              <a:latin typeface="MS PGothic"/>
              <a:ea typeface="MS PGothic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79648" y="5363775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>
                <a:latin typeface="MS PGothic"/>
                <a:ea typeface="MS PGothic"/>
                <a:cs typeface="Calibri"/>
              </a:rPr>
              <a:t> せんきゅうひゃくはちじゅう</a:t>
            </a:r>
            <a:r>
              <a:rPr lang="ja-JP" altLang="en-US" sz="1000">
                <a:latin typeface="MS PGothic"/>
                <a:ea typeface="MS PGothic"/>
                <a:cs typeface="Calibri"/>
              </a:rPr>
              <a:t>はち</a:t>
            </a:r>
            <a:r>
              <a:rPr lang="ja-JP" sz="1000">
                <a:latin typeface="MS PGothic"/>
                <a:ea typeface="MS PGothic"/>
                <a:cs typeface="Calibri"/>
              </a:rPr>
              <a:t>ねん</a:t>
            </a:r>
            <a:endParaRPr lang="ja-JP" sz="1000">
              <a:latin typeface="MS PGothic"/>
              <a:ea typeface="MS PGothic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67156" y="4058507"/>
            <a:ext cx="2743200" cy="2539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00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000">
                <a:latin typeface="MS PGothic"/>
                <a:ea typeface="MS PGothic"/>
                <a:cs typeface="Calibri"/>
              </a:rPr>
              <a:t>せ</a:t>
            </a:r>
            <a:r>
              <a:rPr lang="ja-JP" sz="1000">
                <a:latin typeface="MS PGothic"/>
                <a:ea typeface="MS PGothic"/>
                <a:cs typeface="Calibri"/>
              </a:rPr>
              <a:t>ん</a:t>
            </a:r>
            <a:r>
              <a:rPr lang="ja-JP" altLang="en-US" sz="1000">
                <a:latin typeface="MS PGothic"/>
                <a:ea typeface="MS PGothic"/>
                <a:cs typeface="Calibri"/>
              </a:rPr>
              <a:t>きゅうひ</a:t>
            </a:r>
            <a:r>
              <a:rPr lang="ja-JP" sz="1000">
                <a:latin typeface="MS PGothic"/>
                <a:ea typeface="MS PGothic"/>
                <a:cs typeface="Calibri"/>
              </a:rPr>
              <a:t>ゃくろくじゅうよ</a:t>
            </a:r>
            <a:r>
              <a:rPr lang="ja-JP" altLang="en-US" sz="1000">
                <a:latin typeface="MS PGothic"/>
                <a:ea typeface="MS PGothic"/>
                <a:cs typeface="Calibri"/>
              </a:rPr>
              <a:t>ねん</a:t>
            </a:r>
            <a:endParaRPr lang="ja-JP" altLang="en-US" sz="1000">
              <a:latin typeface="MS PGothic"/>
              <a:ea typeface="MS PGothic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92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5110" y="891267"/>
            <a:ext cx="7563599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合気道を作った植芝盛平は、合気道をする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あいきどう            つく                 うえしば    もりへい                  あいきどう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人たちの間で、何と呼ばれていますか？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ひと                     あいだ           なん         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大先生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大師匠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大旦那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大親</a:t>
            </a:r>
            <a:r>
              <a:rPr lang="ja-JP" dirty="0">
                <a:latin typeface="MS PGothic"/>
                <a:ea typeface="MS PGothic"/>
                <a:cs typeface="+mn-lt"/>
              </a:rPr>
              <a:t>父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247" y="29998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おお   せん    せい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3982" y="47557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お</a:t>
            </a:r>
            <a:r>
              <a:rPr lang="ja-JP" sz="1200" dirty="0">
                <a:ea typeface="ＭＳ Ｐゴシック"/>
                <a:cs typeface="+mn-lt"/>
              </a:rPr>
              <a:t>お  </a:t>
            </a:r>
            <a:r>
              <a:rPr lang="ja-JP" altLang="en-US" sz="1200" dirty="0">
                <a:ea typeface="ＭＳ Ｐゴシック"/>
                <a:cs typeface="+mn-lt"/>
              </a:rPr>
              <a:t>   だん    な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407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おお    お</a:t>
            </a:r>
            <a:r>
              <a:rPr lang="ja-JP" altLang="en-US" sz="1200">
                <a:ea typeface="ＭＳ Ｐゴシック"/>
                <a:cs typeface="+mn-lt"/>
              </a:rPr>
              <a:t>や     じ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507" y="40723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おお</a:t>
            </a:r>
            <a:r>
              <a:rPr lang="ja-JP" sz="1200" dirty="0">
                <a:ea typeface="ＭＳ Ｐゴシック"/>
                <a:cs typeface="+mn-lt"/>
              </a:rPr>
              <a:t>  </a:t>
            </a:r>
            <a:r>
              <a:rPr lang="ja-JP" altLang="en-US" sz="1200">
                <a:ea typeface="ＭＳ Ｐゴシック"/>
                <a:cs typeface="+mn-lt"/>
              </a:rPr>
              <a:t>    し      </a:t>
            </a:r>
            <a:r>
              <a:rPr lang="ja-JP" sz="1200" dirty="0">
                <a:ea typeface="ＭＳ Ｐゴシック"/>
                <a:cs typeface="+mn-lt"/>
              </a:rPr>
              <a:t>しょう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477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91028" y="891267"/>
            <a:ext cx="655176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駅伝で、ランナーからランナーへ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えきでん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手渡されるものは何ですか？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てわた                                           なん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バ</a:t>
            </a:r>
            <a:r>
              <a:rPr lang="ja-JP">
                <a:latin typeface="MS PGothic"/>
                <a:ea typeface="MS PGothic"/>
                <a:cs typeface="+mn-lt"/>
              </a:rPr>
              <a:t>ト</a:t>
            </a:r>
            <a:r>
              <a:rPr lang="ja-JP" altLang="en-US">
                <a:latin typeface="MS PGothic"/>
                <a:ea typeface="MS PGothic"/>
                <a:cs typeface="+mn-lt"/>
              </a:rPr>
              <a:t>ン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ぼうし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た</a:t>
            </a:r>
            <a:r>
              <a:rPr lang="ja-JP" altLang="en-US">
                <a:latin typeface="MS PGothic"/>
                <a:ea typeface="MS PGothic"/>
                <a:cs typeface="+mn-lt"/>
              </a:rPr>
              <a:t>すき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はち</a:t>
            </a:r>
            <a:r>
              <a:rPr lang="ja-JP" dirty="0">
                <a:latin typeface="MS PGothic"/>
                <a:ea typeface="MS PGothic"/>
                <a:cs typeface="+mn-lt"/>
              </a:rPr>
              <a:t>ま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き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312" y="430863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350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886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5110" y="891267"/>
            <a:ext cx="790087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毎年、お正月に２日間かけて行われる、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まいとし   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しょ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うがつ      ふつかかん                    おこな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大学生の駅伝大会は、何という大会ですか？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だいがくせい        えきでん  たいかい           なん                 たいかい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箱根駅伝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出雲</a:t>
            </a:r>
            <a:r>
              <a:rPr lang="ja-JP">
                <a:latin typeface="MS PGothic"/>
                <a:ea typeface="MS PGothic"/>
                <a:cs typeface="+mn-lt"/>
              </a:rPr>
              <a:t>駅</a:t>
            </a:r>
            <a:r>
              <a:rPr lang="ja-JP" altLang="en-US">
                <a:latin typeface="MS PGothic"/>
                <a:ea typeface="MS PGothic"/>
                <a:cs typeface="+mn-lt"/>
              </a:rPr>
              <a:t>伝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東海駅伝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九州</a:t>
            </a:r>
            <a:r>
              <a:rPr lang="ja-JP" altLang="en-US">
                <a:latin typeface="MS PGothic"/>
                <a:ea typeface="MS PGothic"/>
                <a:cs typeface="+mn-lt"/>
              </a:rPr>
              <a:t>駅伝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674" y="29903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はこ      ね     えき    でん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3982" y="47368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と</a:t>
            </a:r>
            <a:r>
              <a:rPr lang="ja-JP" altLang="en-US" sz="1200" dirty="0">
                <a:ea typeface="ＭＳ Ｐゴシック"/>
                <a:cs typeface="+mn-lt"/>
              </a:rPr>
              <a:t>う</a:t>
            </a:r>
            <a:r>
              <a:rPr lang="ja-JP" sz="1200" dirty="0">
                <a:ea typeface="ＭＳ Ｐゴシック"/>
                <a:cs typeface="+mn-lt"/>
              </a:rPr>
              <a:t>     </a:t>
            </a:r>
            <a:r>
              <a:rPr lang="ja-JP" altLang="en-US" sz="1200">
                <a:ea typeface="ＭＳ Ｐゴシック"/>
                <a:cs typeface="+mn-lt"/>
              </a:rPr>
              <a:t>かい  </a:t>
            </a:r>
            <a:r>
              <a:rPr lang="ja-JP" sz="1200" dirty="0">
                <a:ea typeface="ＭＳ Ｐゴシック"/>
                <a:cs typeface="+mn-lt"/>
              </a:rPr>
              <a:t> えき    でん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3886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きゅう しゅう  </a:t>
            </a:r>
            <a:r>
              <a:rPr lang="ja-JP" altLang="en-US" sz="1200" dirty="0" err="1">
                <a:ea typeface="ＭＳ Ｐゴシック"/>
                <a:cs typeface="+mn-lt"/>
              </a:rPr>
              <a:t>え</a:t>
            </a:r>
            <a:r>
              <a:rPr lang="ja-JP" altLang="en-US" sz="1200" dirty="0">
                <a:ea typeface="ＭＳ Ｐゴシック"/>
                <a:cs typeface="+mn-lt"/>
              </a:rPr>
              <a:t>き</a:t>
            </a:r>
            <a:r>
              <a:rPr lang="ja-JP" sz="1200" dirty="0">
                <a:ea typeface="ＭＳ Ｐゴシック"/>
                <a:cs typeface="+mn-lt"/>
              </a:rPr>
              <a:t>    でん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507" y="40723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 dirty="0">
                <a:ea typeface="ＭＳ Ｐゴシック"/>
                <a:cs typeface="+mn-lt"/>
              </a:rPr>
              <a:t>いず      も  </a:t>
            </a:r>
            <a:r>
              <a:rPr lang="ja-JP" sz="1200">
                <a:ea typeface="ＭＳ Ｐゴシック"/>
                <a:cs typeface="+mn-lt"/>
              </a:rPr>
              <a:t>   えき    </a:t>
            </a:r>
            <a:r>
              <a:rPr lang="ja-JP" altLang="en-US" sz="1200" dirty="0">
                <a:ea typeface="ＭＳ Ｐゴシック"/>
                <a:cs typeface="+mn-lt"/>
              </a:rPr>
              <a:t>でん</a:t>
            </a:r>
            <a:endParaRPr lang="ja-JP" altLang="en-US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233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66044" y="891267"/>
            <a:ext cx="660173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日本のプロサッカーリーグを何と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                                                                         なん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言い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ますか？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い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V</a:t>
            </a:r>
            <a:r>
              <a:rPr lang="ja-JP" altLang="en-US">
                <a:latin typeface="MS PGothic"/>
                <a:ea typeface="MS PGothic"/>
                <a:cs typeface="+mn-lt"/>
              </a:rPr>
              <a:t>リーグ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F</a:t>
            </a:r>
            <a:r>
              <a:rPr lang="ja-JP">
                <a:latin typeface="MS PGothic"/>
                <a:ea typeface="MS PGothic"/>
                <a:cs typeface="+mn-lt"/>
              </a:rPr>
              <a:t>リーグ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>
                <a:latin typeface="MS PGothic"/>
                <a:ea typeface="MS PGothic"/>
                <a:cs typeface="+mn-lt"/>
              </a:rPr>
              <a:t>L</a:t>
            </a:r>
            <a:r>
              <a:rPr lang="ja-JP" altLang="en-US">
                <a:latin typeface="MS PGothic"/>
                <a:ea typeface="MS PGothic"/>
                <a:cs typeface="+mn-lt"/>
              </a:rPr>
              <a:t>リ</a:t>
            </a:r>
            <a:r>
              <a:rPr lang="ja-JP">
                <a:latin typeface="MS PGothic"/>
                <a:ea typeface="MS PGothic"/>
                <a:cs typeface="+mn-lt"/>
              </a:rPr>
              <a:t>ーグ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>
                <a:latin typeface="MS PGothic"/>
                <a:ea typeface="MS PGothic"/>
                <a:cs typeface="+mn-lt"/>
              </a:rPr>
              <a:t>J</a:t>
            </a:r>
            <a:r>
              <a:rPr lang="ja-JP">
                <a:latin typeface="MS PGothic"/>
                <a:ea typeface="MS PGothic"/>
                <a:cs typeface="+mn-lt"/>
              </a:rPr>
              <a:t>リーグ</a:t>
            </a:r>
            <a:endParaRPr lang="en-US" altLang="ja-JP">
              <a:ea typeface="ＭＳ Ｐゴシック" panose="020B0600070205080204" pitchFamily="34" charset="-128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885" y="49266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0404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9200036-DF12-4EF4-B726-68602C919940}"/>
              </a:ext>
            </a:extLst>
          </p:cNvPr>
          <p:cNvSpPr txBox="1">
            <a:spLocks/>
          </p:cNvSpPr>
          <p:nvPr/>
        </p:nvSpPr>
        <p:spPr>
          <a:xfrm>
            <a:off x="2742752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レッズ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マリノス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アントラーズ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ヴェ</a:t>
            </a:r>
            <a:r>
              <a:rPr lang="ja-JP" dirty="0">
                <a:latin typeface="MS PGothic"/>
                <a:ea typeface="MS PGothic"/>
                <a:cs typeface="+mn-lt"/>
              </a:rPr>
              <a:t>ルディ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772" y="29739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47897" y="891267"/>
            <a:ext cx="854125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Jリーグのチ</a:t>
            </a:r>
            <a:r>
              <a:rPr lang="ja-JP" sz="3200" dirty="0">
                <a:latin typeface="MS PGothic"/>
                <a:ea typeface="MS PGothic"/>
                <a:cs typeface="+mj-lt"/>
              </a:rPr>
              <a:t>ームのうち、熱心なファンが多いと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ねっしん                              おお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言われる、埼玉県の浦和のチームは何ですか？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い                      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さいたまけん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うらわ                                   なん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0521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59864" y="891267"/>
            <a:ext cx="681409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女子サッカーの日本代表チームの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じょ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し                                         にほん   だいひょう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ニックネームは、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何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なん</a:t>
            </a:r>
            <a:endParaRPr lang="ja-JP" altLang="en-US" sz="3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なでしこジャパン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ひまわりジャパ</a:t>
            </a:r>
            <a:r>
              <a:rPr lang="ja-JP">
                <a:latin typeface="MS PGothic"/>
                <a:ea typeface="MS PGothic"/>
                <a:cs typeface="+mn-lt"/>
              </a:rPr>
              <a:t>ン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さく</a:t>
            </a:r>
            <a:r>
              <a:rPr lang="ja-JP" altLang="en-US">
                <a:latin typeface="MS PGothic"/>
                <a:ea typeface="MS PGothic"/>
                <a:cs typeface="+mn-lt"/>
              </a:rPr>
              <a:t>らジャパン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あじ</a:t>
            </a:r>
            <a:r>
              <a:rPr lang="ja-JP" dirty="0">
                <a:latin typeface="MS PGothic"/>
                <a:ea typeface="MS PGothic"/>
                <a:cs typeface="+mn-lt"/>
              </a:rPr>
              <a:t>さ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いジャパン</a:t>
            </a:r>
            <a:endParaRPr lang="en-US" altLang="ja-JP">
              <a:ea typeface="ＭＳ Ｐゴシック" panose="020B0600070205080204" pitchFamily="34" charset="-128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885" y="29903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9256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2651" y="891267"/>
            <a:ext cx="788838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日本のプロ野球は、２つのリーグに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                     やきゅう               ふた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分かれます。どのように分かれますか？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 わ                                                                     わ</a:t>
            </a:r>
            <a:endParaRPr lang="ja-JP" altLang="en-US" sz="3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7036" y="2984046"/>
            <a:ext cx="507816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A</a:t>
            </a:r>
            <a:r>
              <a:rPr lang="ja-JP" dirty="0">
                <a:latin typeface="MS PGothic"/>
                <a:ea typeface="MS PGothic"/>
                <a:cs typeface="+mn-lt"/>
              </a:rPr>
              <a:t>リーグと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B</a:t>
            </a:r>
            <a:r>
              <a:rPr lang="ja-JP" dirty="0">
                <a:latin typeface="MS PGothic"/>
                <a:ea typeface="MS PGothic"/>
                <a:cs typeface="+mn-lt"/>
              </a:rPr>
              <a:t>リーグ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ア・リーグとナ・リーグ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ザ・リ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ーグ</a:t>
            </a:r>
            <a:r>
              <a:rPr lang="ja-JP" dirty="0">
                <a:latin typeface="MS PGothic"/>
                <a:ea typeface="MS PGothic"/>
                <a:cs typeface="+mn-lt"/>
              </a:rPr>
              <a:t>と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ラ・リ</a:t>
            </a:r>
            <a:r>
              <a:rPr lang="ja-JP" dirty="0">
                <a:latin typeface="MS PGothic"/>
                <a:ea typeface="MS PGothic"/>
                <a:cs typeface="+mn-lt"/>
              </a:rPr>
              <a:t>ーグ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セ</a:t>
            </a:r>
            <a:r>
              <a:rPr lang="ja-JP" dirty="0">
                <a:latin typeface="MS PGothic"/>
                <a:ea typeface="MS PGothic"/>
                <a:cs typeface="+mn-lt"/>
              </a:rPr>
              <a:t>・リーグ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と</a:t>
            </a:r>
            <a:r>
              <a:rPr lang="ja-JP" dirty="0">
                <a:latin typeface="MS PGothic"/>
                <a:ea typeface="MS PGothic"/>
                <a:cs typeface="+mn-lt"/>
              </a:rPr>
              <a:t>パ・リーグ</a:t>
            </a:r>
            <a:endParaRPr lang="en-US" altLang="ja-JP" dirty="0">
              <a:ea typeface="ＭＳ Ｐゴシック" panose="020B0600070205080204" pitchFamily="34" charset="-128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3185" y="49266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758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8864" y="891267"/>
            <a:ext cx="758858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プロ野球で、その年の日本一のチーム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やきゅう                              とし            にほんいち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を決める大会を、何と言いますか？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き                 たいかい            なん          い</a:t>
            </a:r>
            <a:endParaRPr lang="ja-JP" altLang="en-US" sz="3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日本シリーズ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チャン</a:t>
            </a:r>
            <a:r>
              <a:rPr lang="ja-JP" altLang="en-US">
                <a:latin typeface="MS PGothic"/>
                <a:ea typeface="MS PGothic"/>
                <a:cs typeface="+mn-lt"/>
              </a:rPr>
              <a:t>ピオ</a:t>
            </a:r>
            <a:r>
              <a:rPr lang="ja-JP">
                <a:latin typeface="MS PGothic"/>
                <a:ea typeface="MS PGothic"/>
                <a:cs typeface="+mn-lt"/>
              </a:rPr>
              <a:t>ン</a:t>
            </a:r>
            <a:r>
              <a:rPr lang="ja-JP" altLang="en-US">
                <a:latin typeface="MS PGothic"/>
                <a:ea typeface="MS PGothic"/>
                <a:cs typeface="+mn-lt"/>
              </a:rPr>
              <a:t>シップ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G1</a:t>
            </a:r>
            <a:r>
              <a:rPr lang="ja-JP" altLang="en-US">
                <a:latin typeface="MS PGothic"/>
                <a:ea typeface="MS PGothic"/>
                <a:cs typeface="+mn-lt"/>
              </a:rPr>
              <a:t>クライマックス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ジャパンカップ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885" y="29903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65A5B8-69FA-4779-ACB9-88A7B1694992}"/>
              </a:ext>
            </a:extLst>
          </p:cNvPr>
          <p:cNvSpPr txBox="1"/>
          <p:nvPr/>
        </p:nvSpPr>
        <p:spPr>
          <a:xfrm>
            <a:off x="3363982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に     ほん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768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3847" y="891267"/>
            <a:ext cx="7526124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野球のチーム、「巨人」のチーム名は、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やきゅう                                         きょじん                                  めい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読売タイタンズ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西武ジャイアンツ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読売ジャイアンツ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西武</a:t>
            </a:r>
            <a:r>
              <a:rPr lang="ja-JP">
                <a:latin typeface="MS PGothic"/>
                <a:ea typeface="MS PGothic"/>
                <a:cs typeface="+mn-lt"/>
              </a:rPr>
              <a:t>タイ</a:t>
            </a:r>
            <a:r>
              <a:rPr lang="ja-JP" altLang="en-US">
                <a:latin typeface="MS PGothic"/>
                <a:ea typeface="MS PGothic"/>
                <a:cs typeface="+mn-lt"/>
              </a:rPr>
              <a:t>タンズ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247" y="42864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よみ    うり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3982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よ</a:t>
            </a:r>
            <a:r>
              <a:rPr lang="ja-JP" altLang="en-US" sz="1200" dirty="0">
                <a:ea typeface="ＭＳ Ｐゴシック"/>
                <a:cs typeface="+mn-lt"/>
              </a:rPr>
              <a:t>み    </a:t>
            </a:r>
            <a:r>
              <a:rPr lang="ja-JP" sz="1200" dirty="0">
                <a:ea typeface="ＭＳ Ｐゴシック"/>
                <a:cs typeface="+mn-lt"/>
              </a:rPr>
              <a:t>うり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せ</a:t>
            </a:r>
            <a:r>
              <a:rPr lang="ja-JP" altLang="en-US" sz="1200">
                <a:ea typeface="ＭＳ Ｐゴシック"/>
                <a:cs typeface="+mn-lt"/>
              </a:rPr>
              <a:t>い    ぶ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3982" y="40473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せい    </a:t>
            </a:r>
            <a:r>
              <a:rPr lang="ja-JP" altLang="en-US" sz="1200" dirty="0">
                <a:ea typeface="ＭＳ Ｐゴシック"/>
                <a:cs typeface="+mn-lt"/>
              </a:rPr>
              <a:t>ぶ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530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3847" y="891267"/>
            <a:ext cx="7526124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熱心なファンが多いと言われる、関西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ねっしん                                  おお                い                             かんさい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の野球チームはどれですか？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やきゅう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729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阪神タイガース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中日ドラゴンズ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西武ライオンズ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楽天ゴールデンイーグルス</a:t>
            </a:r>
            <a:endParaRPr lang="ja-JP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029" y="29654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7467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はん   しん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7467" y="47274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せ</a:t>
            </a:r>
            <a:r>
              <a:rPr lang="ja-JP" sz="1200">
                <a:ea typeface="ＭＳ Ｐゴシック"/>
                <a:cs typeface="+mn-lt"/>
              </a:rPr>
              <a:t>い    </a:t>
            </a:r>
            <a:r>
              <a:rPr lang="ja-JP" altLang="en-US" sz="1200">
                <a:ea typeface="ＭＳ Ｐゴシック"/>
                <a:cs typeface="+mn-lt"/>
              </a:rPr>
              <a:t>ぶ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67" y="53792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らく    てん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7467" y="40756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ちゅう  にち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846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6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長野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札幌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 岩手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新潟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522" y="29891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5478" y="34334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なが     の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5478" y="47906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いわ     て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5478" y="54391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にい   がた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5478" y="40834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さっ    ぽろ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0093" y="686731"/>
            <a:ext cx="7614437" cy="227500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 1998年に冬のオリンピックが開かれた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000" dirty="0">
                <a:latin typeface="MS PGothic"/>
                <a:ea typeface="MS PGothic"/>
                <a:cs typeface="+mj-lt"/>
              </a:rPr>
              <a:t>せんきゅう</a:t>
            </a:r>
            <a:r>
              <a:rPr lang="ja-JP" altLang="en-US" sz="1000" dirty="0" err="1">
                <a:latin typeface="MS PGothic"/>
                <a:ea typeface="MS PGothic"/>
                <a:cs typeface="+mj-lt"/>
              </a:rPr>
              <a:t>ひゃく</a:t>
            </a:r>
            <a:r>
              <a:rPr lang="ja-JP" altLang="en-US" sz="1000" dirty="0">
                <a:latin typeface="MS PGothic"/>
                <a:ea typeface="MS PGothic"/>
                <a:cs typeface="+mj-lt"/>
              </a:rPr>
              <a:t>きゅうじゅうはちねん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ふゆ                                                   ひら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 都市は、どこですか？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とし</a:t>
            </a:r>
          </a:p>
        </p:txBody>
      </p:sp>
    </p:spTree>
    <p:extLst>
      <p:ext uri="{BB962C8B-B14F-4D97-AF65-F5344CB8AC3E}">
        <p14:creationId xmlns:p14="http://schemas.microsoft.com/office/powerpoint/2010/main" val="87196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ナゴヤドーム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東京ド</a:t>
            </a:r>
            <a:r>
              <a:rPr lang="ja-JP" dirty="0">
                <a:latin typeface="MS PGothic"/>
                <a:ea typeface="MS PGothic"/>
                <a:cs typeface="+mn-lt"/>
              </a:rPr>
              <a:t>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ム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札幌</a:t>
            </a:r>
            <a:r>
              <a:rPr lang="ja-JP" dirty="0">
                <a:latin typeface="MS PGothic"/>
                <a:ea typeface="MS PGothic"/>
                <a:cs typeface="+mn-lt"/>
              </a:rPr>
              <a:t>ドー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ム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福岡ド</a:t>
            </a:r>
            <a:r>
              <a:rPr lang="ja-JP" dirty="0">
                <a:latin typeface="MS PGothic"/>
                <a:ea typeface="MS PGothic"/>
                <a:cs typeface="+mn-lt"/>
              </a:rPr>
              <a:t>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ム</a:t>
            </a:r>
            <a:endParaRPr lang="ja-JP" altLang="en-US" dirty="0">
              <a:ea typeface="MS PGothic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3847" y="891267"/>
            <a:ext cx="752612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日本でいちばん最初にできたドーム式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にほん                                       さいしょ                                                 しき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の野球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場</a:t>
            </a:r>
            <a:r>
              <a:rPr lang="ja-JP" sz="3600">
                <a:latin typeface="MS PGothic"/>
                <a:ea typeface="MS PGothic"/>
                <a:cs typeface="+mj-lt"/>
              </a:rPr>
              <a:t>は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、</a:t>
            </a:r>
            <a:r>
              <a:rPr lang="ja-JP" sz="3600">
                <a:latin typeface="MS PGothic"/>
                <a:ea typeface="MS PGothic"/>
                <a:cs typeface="+mj-lt"/>
              </a:rPr>
              <a:t>ど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こ</a:t>
            </a:r>
            <a:r>
              <a:rPr lang="ja-JP" sz="3600">
                <a:latin typeface="MS PGothic"/>
                <a:ea typeface="MS PGothic"/>
                <a:cs typeface="+mj-lt"/>
              </a:rPr>
              <a:t>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やきゅうじょう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690" y="36274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8998" y="47840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さっ     ぽろ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8998" y="54357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ふく    おか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8998" y="41322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とう     きょう</a:t>
            </a:r>
          </a:p>
        </p:txBody>
      </p:sp>
    </p:spTree>
    <p:extLst>
      <p:ext uri="{BB962C8B-B14F-4D97-AF65-F5344CB8AC3E}">
        <p14:creationId xmlns:p14="http://schemas.microsoft.com/office/powerpoint/2010/main" val="346451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甲子園球場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後楽園球</a:t>
            </a:r>
            <a:r>
              <a:rPr lang="ja-JP" altLang="en-US">
                <a:latin typeface="MS PGothic"/>
                <a:ea typeface="MS PGothic"/>
                <a:cs typeface="+mn-lt"/>
              </a:rPr>
              <a:t>場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名古</a:t>
            </a:r>
            <a:r>
              <a:rPr lang="ja-JP" altLang="en-US">
                <a:latin typeface="MS PGothic"/>
                <a:ea typeface="MS PGothic"/>
                <a:cs typeface="+mn-lt"/>
              </a:rPr>
              <a:t>屋球</a:t>
            </a:r>
            <a:r>
              <a:rPr lang="ja-JP">
                <a:latin typeface="MS PGothic"/>
                <a:ea typeface="MS PGothic"/>
                <a:cs typeface="+mn-lt"/>
              </a:rPr>
              <a:t>場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広島</a:t>
            </a:r>
            <a:r>
              <a:rPr lang="ja-JP" altLang="en-US">
                <a:latin typeface="MS PGothic"/>
                <a:ea typeface="MS PGothic"/>
                <a:cs typeface="+mn-lt"/>
              </a:rPr>
              <a:t>球</a:t>
            </a:r>
            <a:r>
              <a:rPr lang="ja-JP">
                <a:latin typeface="MS PGothic"/>
                <a:ea typeface="MS PGothic"/>
                <a:cs typeface="+mn-lt"/>
              </a:rPr>
              <a:t>場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09831" y="891267"/>
            <a:ext cx="671415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高校野球の全国大会が行われる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こうこう    やきゅう          ぜんこく    たいかい         おこな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野球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場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は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、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ど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こ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やきゅうじょう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496" y="29715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8998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な        ご        や     きゅう  じょう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8998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ひろ    しま</a:t>
            </a:r>
            <a:r>
              <a:rPr lang="ja-JP" sz="1200">
                <a:ea typeface="ＭＳ Ｐゴシック"/>
                <a:cs typeface="+mn-lt"/>
              </a:rPr>
              <a:t>   きゅう  じょう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8998" y="408486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こう      らく    えん   きゅう  じょう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E69560-17D3-4DDF-B78B-B668EBCF3B06}"/>
              </a:ext>
            </a:extLst>
          </p:cNvPr>
          <p:cNvSpPr txBox="1"/>
          <p:nvPr/>
        </p:nvSpPr>
        <p:spPr>
          <a:xfrm>
            <a:off x="3351489" y="34477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こう       し      えん   きゅう  じょう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458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若い力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六</a:t>
            </a:r>
            <a:r>
              <a:rPr lang="ja-JP" dirty="0">
                <a:latin typeface="MS PGothic"/>
                <a:ea typeface="MS PGothic"/>
                <a:cs typeface="+mn-lt"/>
              </a:rPr>
              <a:t>甲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おろ</a:t>
            </a:r>
            <a:r>
              <a:rPr lang="ja-JP" dirty="0">
                <a:latin typeface="MS PGothic"/>
                <a:ea typeface="MS PGothic"/>
                <a:cs typeface="+mn-lt"/>
              </a:rPr>
              <a:t>し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闘</a:t>
            </a:r>
            <a:r>
              <a:rPr lang="ja-JP" dirty="0">
                <a:latin typeface="MS PGothic"/>
                <a:ea typeface="MS PGothic"/>
                <a:cs typeface="+mn-lt"/>
              </a:rPr>
              <a:t>魂こ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めて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栄冠は君に輝</a:t>
            </a:r>
            <a:r>
              <a:rPr lang="ja-JP" dirty="0">
                <a:latin typeface="MS PGothic"/>
                <a:ea typeface="MS PGothic"/>
                <a:cs typeface="+mn-lt"/>
              </a:rPr>
              <a:t>く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2520" y="891267"/>
            <a:ext cx="730127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高校野球の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テーマソングのタイトル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こうこう    やきゅう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は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、何ですか？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なん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263" y="496739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8998" y="47840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とう      こん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8998" y="54357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えい</a:t>
            </a:r>
            <a:r>
              <a:rPr lang="ja-JP" altLang="en-US" sz="1200" dirty="0">
                <a:ea typeface="ＭＳ Ｐゴシック"/>
                <a:cs typeface="+mn-lt"/>
              </a:rPr>
              <a:t>   </a:t>
            </a:r>
            <a:r>
              <a:rPr lang="ja-JP" sz="1200" dirty="0">
                <a:ea typeface="ＭＳ Ｐゴシック"/>
                <a:cs typeface="+mn-lt"/>
              </a:rPr>
              <a:t>かん</a:t>
            </a:r>
            <a:r>
              <a:rPr lang="ja-JP" altLang="en-US" sz="1200" dirty="0">
                <a:ea typeface="ＭＳ Ｐゴシック"/>
                <a:cs typeface="+mn-lt"/>
              </a:rPr>
              <a:t>               </a:t>
            </a:r>
            <a:r>
              <a:rPr lang="ja-JP" sz="1200" dirty="0">
                <a:ea typeface="ＭＳ Ｐゴシック"/>
                <a:cs typeface="+mn-lt"/>
              </a:rPr>
              <a:t>きみ       </a:t>
            </a:r>
            <a:r>
              <a:rPr lang="ja-JP" altLang="en-US" sz="1200" dirty="0">
                <a:ea typeface="ＭＳ Ｐゴシック"/>
                <a:cs typeface="+mn-lt"/>
              </a:rPr>
              <a:t>      </a:t>
            </a:r>
            <a:r>
              <a:rPr lang="ja-JP" sz="1200">
                <a:ea typeface="ＭＳ Ｐゴシック"/>
                <a:cs typeface="+mn-lt"/>
              </a:rPr>
              <a:t>かが</a:t>
            </a:r>
            <a:r>
              <a:rPr lang="ja-JP" altLang="en-US" sz="1200">
                <a:ea typeface="ＭＳ Ｐゴシック"/>
                <a:cs typeface="+mn-lt"/>
              </a:rPr>
              <a:t>や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8998" y="408486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ろっ     こう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E69560-17D3-4DDF-B78B-B668EBCF3B06}"/>
              </a:ext>
            </a:extLst>
          </p:cNvPr>
          <p:cNvSpPr txBox="1"/>
          <p:nvPr/>
        </p:nvSpPr>
        <p:spPr>
          <a:xfrm>
            <a:off x="3351489" y="34477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わか            ちから</a:t>
            </a:r>
          </a:p>
        </p:txBody>
      </p:sp>
    </p:spTree>
    <p:extLst>
      <p:ext uri="{BB962C8B-B14F-4D97-AF65-F5344CB8AC3E}">
        <p14:creationId xmlns:p14="http://schemas.microsoft.com/office/powerpoint/2010/main" val="140177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野球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サッカ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ー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ボクシ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ング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バ</a:t>
            </a:r>
            <a:r>
              <a:rPr lang="ja-JP" dirty="0">
                <a:latin typeface="MS PGothic"/>
                <a:ea typeface="MS PGothic"/>
                <a:cs typeface="+mn-lt"/>
              </a:rPr>
              <a:t>スケットボー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ル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2520" y="891267"/>
            <a:ext cx="730127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マンガ</a:t>
            </a:r>
            <a:r>
              <a:rPr lang="en-US" altLang="ja-JP" sz="360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あしたのジョー</a:t>
            </a:r>
            <a:r>
              <a:rPr lang="en-US" altLang="ja-JP" sz="360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は、どんな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ス</a:t>
            </a:r>
            <a:r>
              <a:rPr lang="ja-JP" sz="3600">
                <a:latin typeface="MS PGothic"/>
                <a:ea typeface="MS PGothic"/>
                <a:cs typeface="+mj-lt"/>
              </a:rPr>
              <a:t>ポーツのマンガですか？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117" y="42897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E69560-17D3-4DDF-B78B-B668EBCF3B06}"/>
              </a:ext>
            </a:extLst>
          </p:cNvPr>
          <p:cNvSpPr txBox="1"/>
          <p:nvPr/>
        </p:nvSpPr>
        <p:spPr>
          <a:xfrm>
            <a:off x="3351489" y="34477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や     きゅう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6660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サッカー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ラグビー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バスケットボール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テニス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2520" y="891267"/>
            <a:ext cx="730127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マンガ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キャプテン翼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は、どんな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                                                         つばさ    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ス</a:t>
            </a:r>
            <a:r>
              <a:rPr lang="ja-JP" sz="3600" dirty="0">
                <a:latin typeface="MS PGothic"/>
                <a:ea typeface="MS PGothic"/>
                <a:cs typeface="+mj-lt"/>
              </a:rPr>
              <a:t>ポーツのマンガですか？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263" y="29654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9942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037164" y="2996537"/>
            <a:ext cx="5754246" cy="306590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ヨット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サー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フィン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アーティスティックスイミング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r>
              <a:rPr lang="ja-JP" altLang="en-US">
                <a:latin typeface="MS PGothic"/>
                <a:ea typeface="MS PGothic"/>
                <a:cs typeface="+mn-lt"/>
              </a:rPr>
              <a:t>    （シンクロナイズドスイミン</a:t>
            </a:r>
            <a:r>
              <a:rPr lang="ja-JP">
                <a:latin typeface="MS PGothic"/>
                <a:ea typeface="MS PGothic"/>
                <a:cs typeface="+mn-lt"/>
              </a:rPr>
              <a:t>グ</a:t>
            </a:r>
            <a:r>
              <a:rPr lang="ja-JP" altLang="en-US">
                <a:latin typeface="MS PGothic"/>
                <a:ea typeface="MS PGothic"/>
                <a:cs typeface="+mn-lt"/>
              </a:rPr>
              <a:t>）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スク</a:t>
            </a:r>
            <a:r>
              <a:rPr lang="ja-JP" dirty="0">
                <a:latin typeface="MS PGothic"/>
                <a:ea typeface="MS PGothic"/>
                <a:cs typeface="+mn-lt"/>
              </a:rPr>
              <a:t>ーバ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ダイビング</a:t>
            </a: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2520" y="891267"/>
            <a:ext cx="730127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映画『ウォーターボーイズ』は、どんな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えいが　   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ス</a:t>
            </a:r>
            <a:r>
              <a:rPr lang="ja-JP" sz="3600">
                <a:latin typeface="MS PGothic"/>
                <a:ea typeface="MS PGothic"/>
                <a:cs typeface="+mj-lt"/>
              </a:rPr>
              <a:t>ポーツの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映画</a:t>
            </a:r>
            <a:r>
              <a:rPr lang="ja-JP" sz="3600">
                <a:latin typeface="MS PGothic"/>
                <a:ea typeface="MS PGothic"/>
                <a:cs typeface="+mj-lt"/>
              </a:rPr>
              <a:t>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えいが                         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033754" y="43053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457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力道山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ジャイアント馬</a:t>
            </a:r>
            <a:r>
              <a:rPr lang="ja-JP" altLang="en-US">
                <a:latin typeface="MS PGothic"/>
                <a:ea typeface="MS PGothic"/>
                <a:cs typeface="+mn-lt"/>
              </a:rPr>
              <a:t>場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ジャン</a:t>
            </a:r>
            <a:r>
              <a:rPr lang="ja-JP" altLang="en-US">
                <a:latin typeface="MS PGothic"/>
                <a:ea typeface="MS PGothic"/>
                <a:cs typeface="+mn-lt"/>
              </a:rPr>
              <a:t>ボ鶴</a:t>
            </a:r>
            <a:r>
              <a:rPr lang="ja-JP">
                <a:latin typeface="MS PGothic"/>
                <a:ea typeface="MS PGothic"/>
                <a:cs typeface="+mn-lt"/>
              </a:rPr>
              <a:t>田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アントニオ猪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木</a:t>
            </a: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5242" y="891267"/>
            <a:ext cx="810074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新日本プロレスを作り、モハメド・アリとも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しん    にほん                                   つく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試合をしたプロレスラーは、誰ですか？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しあい                                                                          だれ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263" y="496739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8998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        つる      た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8998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                 いの     き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1489" y="4150852"/>
            <a:ext cx="315543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                           ば       ば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E69560-17D3-4DDF-B78B-B668EBCF3B06}"/>
              </a:ext>
            </a:extLst>
          </p:cNvPr>
          <p:cNvSpPr txBox="1"/>
          <p:nvPr/>
        </p:nvSpPr>
        <p:spPr>
          <a:xfrm>
            <a:off x="3351489" y="35137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りき     どう     ざん</a:t>
            </a:r>
          </a:p>
        </p:txBody>
      </p:sp>
    </p:spTree>
    <p:extLst>
      <p:ext uri="{BB962C8B-B14F-4D97-AF65-F5344CB8AC3E}">
        <p14:creationId xmlns:p14="http://schemas.microsoft.com/office/powerpoint/2010/main" val="276984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ラグビー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サッカー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バレーボール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ア</a:t>
            </a:r>
            <a:r>
              <a:rPr lang="ja-JP" dirty="0">
                <a:latin typeface="MS PGothic"/>
                <a:ea typeface="MS PGothic"/>
                <a:cs typeface="+mn-lt"/>
              </a:rPr>
              <a:t>メリカンフ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ッ</a:t>
            </a:r>
            <a:r>
              <a:rPr lang="ja-JP" dirty="0">
                <a:latin typeface="MS PGothic"/>
                <a:ea typeface="MS PGothic"/>
                <a:cs typeface="+mn-lt"/>
              </a:rPr>
              <a:t>トボール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2520" y="891267"/>
            <a:ext cx="730127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2019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年に、日本でワールドカップが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200" dirty="0">
                <a:latin typeface="MS PGothic"/>
                <a:ea typeface="MS PGothic"/>
                <a:cs typeface="+mj-lt"/>
              </a:rPr>
              <a:t>にせんじゅうきゅう</a:t>
            </a:r>
            <a:r>
              <a:rPr lang="ja-JP" altLang="en-US" sz="1200" dirty="0" err="1">
                <a:latin typeface="MS PGothic"/>
                <a:ea typeface="MS PGothic"/>
                <a:cs typeface="+mj-lt"/>
              </a:rPr>
              <a:t>ねん</a:t>
            </a:r>
            <a:r>
              <a:rPr lang="ja-JP" altLang="en-US" sz="1200" dirty="0">
                <a:latin typeface="MS PGothic"/>
                <a:ea typeface="MS PGothic"/>
                <a:cs typeface="+mj-lt"/>
              </a:rPr>
              <a:t>　　　　　　　　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にほん　    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開かれたスポーツは、何ですか？    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ひら                                                              なん                        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5836" y="29903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643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ツルのジャージ    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富士</a:t>
            </a:r>
            <a:r>
              <a:rPr lang="ja-JP" dirty="0">
                <a:latin typeface="MS PGothic"/>
                <a:ea typeface="MS PGothic"/>
                <a:cs typeface="+mn-lt"/>
              </a:rPr>
              <a:t>山の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ジャージ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>
                <a:latin typeface="MS PGothic"/>
                <a:ea typeface="MS PGothic"/>
                <a:cs typeface="+mn-lt"/>
              </a:rPr>
              <a:t>さく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ら</a:t>
            </a:r>
            <a:r>
              <a:rPr lang="ja-JP" dirty="0">
                <a:latin typeface="MS PGothic"/>
                <a:ea typeface="MS PGothic"/>
                <a:cs typeface="+mn-lt"/>
              </a:rPr>
              <a:t>のジャ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ー</a:t>
            </a:r>
            <a:r>
              <a:rPr lang="ja-JP" dirty="0">
                <a:latin typeface="MS PGothic"/>
                <a:ea typeface="MS PGothic"/>
                <a:cs typeface="+mn-lt"/>
              </a:rPr>
              <a:t>ジ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朝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日の</a:t>
            </a:r>
            <a:r>
              <a:rPr lang="ja-JP" dirty="0">
                <a:latin typeface="MS PGothic"/>
                <a:ea typeface="MS PGothic"/>
                <a:cs typeface="+mn-lt"/>
              </a:rPr>
              <a:t>ジャ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ージ</a:t>
            </a: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5242" y="891267"/>
            <a:ext cx="810074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ラグビーの日本代表が着るユニフォーム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にほん    だいひょう          き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は、何と呼ばれていますか？    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なん        よ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117" y="43178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8998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あさ     ひ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1489" y="4150852"/>
            <a:ext cx="315543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ふ        じ       さん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231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2552" y="691399"/>
            <a:ext cx="7388714" cy="2190477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+mj-lt"/>
                <a:cs typeface="+mj-lt"/>
              </a:rPr>
              <a:t> 1964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年の東京オリンピックのときに活躍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000" dirty="0">
                <a:latin typeface="MS PGothic"/>
                <a:ea typeface="MS PGothic"/>
                <a:cs typeface="+mj-lt"/>
              </a:rPr>
              <a:t>せんきゅうひゃくろくじゅうよねん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とうきょう                                                                   かつやく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した、日本の女子バレーボールチームは、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にほん              じょし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何と呼ばれ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ましたか？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なん        よ  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東洋の神秘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東洋の妖精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東洋の奇跡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東洋の魔女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247" y="496763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7079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とう     よう                 しん    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6507" y="47368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とう     よう                   </a:t>
            </a:r>
            <a:r>
              <a:rPr lang="ja-JP" altLang="en-US" sz="1200">
                <a:ea typeface="ＭＳ Ｐゴシック"/>
                <a:cs typeface="+mn-lt"/>
              </a:rPr>
              <a:t>き       せき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4357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とう     よう                  ま       じょ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507" y="41100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 dirty="0">
                <a:ea typeface="ＭＳ Ｐゴシック"/>
                <a:cs typeface="+mn-lt"/>
              </a:rPr>
              <a:t>とう   </a:t>
            </a:r>
            <a:r>
              <a:rPr lang="ja-JP" sz="1200" dirty="0">
                <a:ea typeface="ＭＳ Ｐゴシック"/>
                <a:cs typeface="+mn-lt"/>
              </a:rPr>
              <a:t>  よう       </a:t>
            </a:r>
            <a:r>
              <a:rPr lang="ja-JP" altLang="en-US" sz="1200" dirty="0">
                <a:ea typeface="ＭＳ Ｐゴシック"/>
                <a:cs typeface="+mn-lt"/>
              </a:rPr>
              <a:t>  </a:t>
            </a:r>
            <a:r>
              <a:rPr lang="ja-JP" sz="1200" dirty="0">
                <a:ea typeface="ＭＳ Ｐゴシック"/>
                <a:cs typeface="+mn-lt"/>
              </a:rPr>
              <a:t>   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   </a:t>
            </a:r>
            <a:r>
              <a:rPr lang="ja-JP" altLang="en-US" sz="1200">
                <a:ea typeface="ＭＳ Ｐゴシック"/>
                <a:cs typeface="+mn-lt"/>
              </a:rPr>
              <a:t> よう     せい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865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A picture containing indoor, table, sitting, kitchen&#10;&#10;非常に高い精度で生成された説明">
            <a:extLst>
              <a:ext uri="{FF2B5EF4-FFF2-40B4-BE49-F238E27FC236}">
                <a16:creationId xmlns:a16="http://schemas.microsoft.com/office/drawing/2014/main" id="{75DE2963-2967-4865-9A46-FC2546FB08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55" y="3266529"/>
            <a:ext cx="2638737" cy="1998844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1582" y="891267"/>
            <a:ext cx="7512820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すもうをとるところを何と言いますか？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なん         い</a:t>
            </a:r>
            <a:endParaRPr lang="en-US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砂場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土台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土</a:t>
            </a:r>
            <a:r>
              <a:rPr lang="ja-JP" altLang="en-US">
                <a:latin typeface="MS PGothic"/>
                <a:ea typeface="MS PGothic"/>
                <a:cs typeface="+mn-lt"/>
              </a:rPr>
              <a:t>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土俵</a:t>
            </a:r>
            <a:r>
              <a:rPr lang="ja-JP" b="1">
                <a:latin typeface="MS PGothic"/>
                <a:ea typeface="MS PGothic"/>
                <a:cs typeface="+mn-lt"/>
              </a:rPr>
              <a:t> 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7324" y="49539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34684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すな     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7752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ど       ま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16794" y="54378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ど</a:t>
            </a:r>
            <a:r>
              <a:rPr lang="ja-JP" altLang="en-US" sz="1200" dirty="0">
                <a:ea typeface="ＭＳ Ｐゴシック"/>
                <a:cs typeface="Calibri"/>
              </a:rPr>
              <a:t>     </a:t>
            </a:r>
            <a:r>
              <a:rPr lang="ja-JP" sz="1200" dirty="0">
                <a:ea typeface="ＭＳ Ｐゴシック"/>
                <a:cs typeface="Calibri"/>
              </a:rPr>
              <a:t>ひょう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41313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ど      だい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5580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ニンジャ・ジャパン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ショーグン・ジャパン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③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サムライ・ジャパン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ローニン・ジャパン</a:t>
            </a:r>
            <a:r>
              <a:rPr lang="en-US" altLang="ja-JP" dirty="0">
                <a:latin typeface="MS PGothic"/>
                <a:ea typeface="+mn-lt"/>
                <a:cs typeface="+mn-lt"/>
              </a:rPr>
              <a:t/>
            </a:r>
            <a:br>
              <a:rPr lang="en-US" altLang="ja-JP" dirty="0">
                <a:latin typeface="MS PGothic"/>
                <a:ea typeface="+mn-lt"/>
                <a:cs typeface="+mn-lt"/>
              </a:rPr>
            </a:b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7765" y="891267"/>
            <a:ext cx="805077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+mj-lt"/>
                <a:cs typeface="+mj-lt"/>
              </a:rPr>
              <a:t>野球の日本代表チームのニックネーム</a:t>
            </a:r>
            <a:r>
              <a:rPr lang="ja-JP" altLang="en-US" sz="3600" dirty="0">
                <a:latin typeface="Calibri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Calibri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　やきゅう           にほん    だいひょう　   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は、何ですか？    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           なん                        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690" y="43180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8612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5077" y="691399"/>
            <a:ext cx="7576089" cy="2190477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MS PGothic"/>
                <a:ea typeface="+mj-lt"/>
                <a:cs typeface="+mj-lt"/>
              </a:rPr>
              <a:t>明治時代に海外に渡り、</a:t>
            </a:r>
            <a:r>
              <a:rPr lang="ja-JP" altLang="en-US" sz="3200" dirty="0">
                <a:latin typeface="MS PGothic"/>
                <a:ea typeface="+mj-lt"/>
                <a:cs typeface="+mj-lt"/>
              </a:rPr>
              <a:t>ブラジルでブラ</a:t>
            </a:r>
            <a:br>
              <a:rPr lang="ja-JP" altLang="en-US" sz="3200" dirty="0">
                <a:latin typeface="MS PGothic"/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めいじ       じだい             かいがい          わた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ジリアン柔術の基礎を作った柔道家は</a:t>
            </a:r>
            <a:r>
              <a:rPr lang="ja-JP" altLang="en-US" sz="3200" dirty="0">
                <a:ea typeface="+mj-lt"/>
                <a:cs typeface="+mj-lt"/>
              </a:rPr>
              <a:t>、</a:t>
            </a:r>
            <a:r>
              <a:rPr lang="en-US" altLang="ja-JP" sz="3200" dirty="0">
                <a:ea typeface="+mj-lt"/>
                <a:cs typeface="+mj-lt"/>
              </a:rPr>
              <a:t/>
            </a:r>
            <a:br>
              <a:rPr lang="en-US" altLang="ja-JP" sz="3200" dirty="0"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じゅうじゅつ          きそ            つく                   じゅうどうか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誰ですか</a:t>
            </a:r>
            <a:r>
              <a:rPr lang="ja-JP" altLang="en-US" sz="3200" dirty="0">
                <a:latin typeface="MS PGothic"/>
                <a:ea typeface="+mj-lt"/>
                <a:cs typeface="+mj-lt"/>
              </a:rPr>
              <a:t>？</a:t>
            </a:r>
            <a:r>
              <a:rPr lang="en-US" sz="3200" dirty="0">
                <a:latin typeface="MS PGothic"/>
                <a:ea typeface="+mj-lt"/>
                <a:cs typeface="+mj-lt"/>
              </a:rPr>
              <a:t/>
            </a:r>
            <a:br>
              <a:rPr lang="en-US" sz="3200" dirty="0">
                <a:latin typeface="MS PGothic"/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だれ  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前田光世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山下泰裕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嘉納治五郎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木村政彦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247" y="30028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5085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まえ     だ      みつ      よ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6507" y="4774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か     のう       じ        ご      ろう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き       むら    まさ     ひこ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507" y="41477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やま     した    やす   ひろ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5900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2996537"/>
            <a:ext cx="535298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スポーツニッポン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日</a:t>
            </a:r>
            <a:r>
              <a:rPr lang="ja-JP" altLang="en-US">
                <a:latin typeface="MS PGothic"/>
                <a:ea typeface="MS PGothic"/>
                <a:cs typeface="+mn-lt"/>
              </a:rPr>
              <a:t>経ス</a:t>
            </a:r>
            <a:r>
              <a:rPr lang="ja-JP">
                <a:latin typeface="MS PGothic"/>
                <a:ea typeface="MS PGothic"/>
                <a:cs typeface="+mn-lt"/>
              </a:rPr>
              <a:t>ポーツ</a:t>
            </a:r>
            <a:endParaRPr lang="ja-JP" altLang="en-US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東京</a:t>
            </a:r>
            <a:r>
              <a:rPr lang="ja-JP">
                <a:latin typeface="MS PGothic"/>
                <a:ea typeface="MS PGothic"/>
                <a:cs typeface="+mn-lt"/>
              </a:rPr>
              <a:t>ス</a:t>
            </a:r>
            <a:r>
              <a:rPr lang="ja-JP" altLang="en-US">
                <a:latin typeface="MS PGothic"/>
                <a:ea typeface="MS PGothic"/>
                <a:cs typeface="+mn-lt"/>
              </a:rPr>
              <a:t>ポ</a:t>
            </a:r>
            <a:r>
              <a:rPr lang="ja-JP">
                <a:latin typeface="MS PGothic"/>
                <a:ea typeface="MS PGothic"/>
                <a:cs typeface="+mn-lt"/>
              </a:rPr>
              <a:t>ー</a:t>
            </a:r>
            <a:r>
              <a:rPr lang="ja-JP" altLang="en-US">
                <a:latin typeface="MS PGothic"/>
                <a:ea typeface="MS PGothic"/>
                <a:cs typeface="+mn-lt"/>
              </a:rPr>
              <a:t>ツ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サン</a:t>
            </a:r>
            <a:r>
              <a:rPr lang="ja-JP" dirty="0">
                <a:latin typeface="MS PGothic"/>
                <a:ea typeface="MS PGothic"/>
                <a:cs typeface="+mn-lt"/>
              </a:rPr>
              <a:t>ケイ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スポ</a:t>
            </a:r>
            <a:r>
              <a:rPr lang="ja-JP" dirty="0">
                <a:latin typeface="MS PGothic"/>
                <a:ea typeface="MS PGothic"/>
                <a:cs typeface="+mn-lt"/>
              </a:rPr>
              <a:t>ーツ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5242" y="891267"/>
            <a:ext cx="810074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次</a:t>
            </a:r>
            <a:r>
              <a:rPr lang="ja-JP" sz="3600">
                <a:latin typeface="MS PGothic"/>
                <a:ea typeface="MS PGothic"/>
                <a:cs typeface="+mj-lt"/>
              </a:rPr>
              <a:t>のスポーツ新聞の中で、実際には</a:t>
            </a:r>
            <a:r>
              <a:rPr lang="ja-JP" sz="3600" u="sng">
                <a:latin typeface="MS PGothic"/>
                <a:ea typeface="MS PGothic"/>
                <a:cs typeface="+mj-lt"/>
              </a:rPr>
              <a:t>ない</a:t>
            </a:r>
            <a:r>
              <a:rPr lang="ja-JP" sz="3600" u="sng" dirty="0">
                <a:latin typeface="MS PGothic"/>
                <a:ea typeface="MS PGothic"/>
                <a:cs typeface="+mj-lt"/>
              </a:rPr>
              <a:t/>
            </a:r>
            <a:br>
              <a:rPr lang="ja-JP" sz="3600" u="sng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          しんぶん          なか              じっさい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のはどれですか？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690" y="36399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8998" y="475462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とう    きょう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1489" y="4084863"/>
            <a:ext cx="315543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にっ   けい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632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8897" y="891267"/>
            <a:ext cx="767602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次のうち、国民栄誉賞を</a:t>
            </a:r>
            <a:r>
              <a:rPr lang="ja-JP" altLang="en-US" sz="3600" u="sng" dirty="0">
                <a:latin typeface="MS PGothic"/>
                <a:ea typeface="MS PGothic"/>
                <a:cs typeface="+mj-lt"/>
              </a:rPr>
              <a:t>もらっていない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こくみん  えいよしょう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スポーツ選手は誰ですか？   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                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   </a:t>
            </a:r>
            <a:r>
              <a:rPr lang="ja-JP" sz="1600">
                <a:latin typeface="MS PGothic"/>
                <a:ea typeface="MS PGothic"/>
                <a:cs typeface="+mj-lt"/>
              </a:rPr>
              <a:t>せんしゅ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 </a:t>
            </a:r>
            <a:r>
              <a:rPr lang="ja-JP" sz="1600">
                <a:latin typeface="MS PGothic"/>
                <a:ea typeface="MS PGothic"/>
                <a:cs typeface="+mj-lt"/>
              </a:rPr>
              <a:t>だれ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王貞</a:t>
            </a:r>
            <a:r>
              <a:rPr lang="ja-JP" altLang="en-US">
                <a:latin typeface="MS PGothic"/>
                <a:ea typeface="MS PGothic"/>
                <a:cs typeface="+mn-lt"/>
              </a:rPr>
              <a:t>治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高</a:t>
            </a:r>
            <a:r>
              <a:rPr lang="ja-JP" altLang="en-US">
                <a:latin typeface="MS PGothic"/>
                <a:ea typeface="MS PGothic"/>
                <a:cs typeface="+mn-lt"/>
              </a:rPr>
              <a:t>橋尚子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山</a:t>
            </a:r>
            <a:r>
              <a:rPr lang="ja-JP" altLang="en-US">
                <a:latin typeface="MS PGothic"/>
                <a:ea typeface="MS PGothic"/>
                <a:cs typeface="+mn-lt"/>
              </a:rPr>
              <a:t>下泰裕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田村</a:t>
            </a:r>
            <a:r>
              <a:rPr lang="ja-JP" altLang="en-US">
                <a:latin typeface="MS PGothic"/>
                <a:ea typeface="MS PGothic"/>
                <a:cs typeface="+mn-lt"/>
              </a:rPr>
              <a:t>亮子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587" y="49424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982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おう     さだ     はる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3982" y="47368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やま     した    </a:t>
            </a:r>
            <a:r>
              <a:rPr lang="ja-JP" altLang="en-US" sz="1200">
                <a:ea typeface="ＭＳ Ｐゴシック"/>
                <a:cs typeface="+mn-lt"/>
              </a:rPr>
              <a:t>やす   ひろ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982" y="53886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た      むら   りょう      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6507" y="40723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たか    はし    なお      </a:t>
            </a:r>
            <a:r>
              <a:rPr lang="ja-JP" altLang="en-US" sz="1200">
                <a:ea typeface="ＭＳ Ｐゴシック"/>
                <a:cs typeface="+mn-lt"/>
              </a:rPr>
              <a:t>こ 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617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8744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塩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土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砂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さとう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9850" y="29608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7660" y="34334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しお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8806" y="47623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すな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7660" y="53637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7660" y="40834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つち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16208" y="686731"/>
            <a:ext cx="7114765" cy="227500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すもうをとる前に、力士がまくものは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まえ               りきし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何ですか？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なん</a:t>
            </a:r>
          </a:p>
        </p:txBody>
      </p:sp>
    </p:spTree>
    <p:extLst>
      <p:ext uri="{BB962C8B-B14F-4D97-AF65-F5344CB8AC3E}">
        <p14:creationId xmlns:p14="http://schemas.microsoft.com/office/powerpoint/2010/main" val="416983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A picture containing shirt&#10;&#10;非常に高い精度で生成された説明">
            <a:extLst>
              <a:ext uri="{FF2B5EF4-FFF2-40B4-BE49-F238E27FC236}">
                <a16:creationId xmlns:a16="http://schemas.microsoft.com/office/drawing/2014/main" id="{5384150A-A93C-4E0E-AC7B-34F749CFE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222" y="3266528"/>
            <a:ext cx="2632803" cy="199884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1582" y="891267"/>
            <a:ext cx="751282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すもうをとる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前に、力士がする動きを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まえ        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りき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し                          うご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何と言いますか？    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 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しこ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足あげ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屈</a:t>
            </a:r>
            <a:r>
              <a:rPr lang="ja-JP" altLang="en-US">
                <a:latin typeface="MS PGothic"/>
                <a:ea typeface="MS PGothic"/>
                <a:cs typeface="+mn-lt"/>
              </a:rPr>
              <a:t>伸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つっぱ</a:t>
            </a:r>
            <a:r>
              <a:rPr lang="ja-JP" altLang="en-US">
                <a:latin typeface="MS PGothic"/>
                <a:ea typeface="MS PGothic"/>
                <a:cs typeface="+mn-lt"/>
              </a:rPr>
              <a:t>り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7091" y="30146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7563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くっ    しん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16794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411247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あし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011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D2DAE58B-F57C-4A2B-ABCA-1074E3748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017" y="3261767"/>
            <a:ext cx="2629212" cy="2008369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6697" y="891267"/>
            <a:ext cx="796252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力士がすもうをとるときにつけるものは、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りき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し      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何と言いますか？    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 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道着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おび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まわ</a:t>
            </a:r>
            <a:r>
              <a:rPr lang="ja-JP">
                <a:latin typeface="MS PGothic"/>
                <a:ea typeface="MS PGothic"/>
                <a:cs typeface="+mn-lt"/>
              </a:rPr>
              <a:t>し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はか</a:t>
            </a:r>
            <a:r>
              <a:rPr lang="ja-JP">
                <a:latin typeface="MS PGothic"/>
                <a:ea typeface="MS PGothic"/>
                <a:cs typeface="+mn-lt"/>
              </a:rPr>
              <a:t>ま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7091" y="43171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997940" y="348728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どう      ぎ</a:t>
            </a:r>
          </a:p>
        </p:txBody>
      </p:sp>
    </p:spTree>
    <p:extLst>
      <p:ext uri="{BB962C8B-B14F-4D97-AF65-F5344CB8AC3E}">
        <p14:creationId xmlns:p14="http://schemas.microsoft.com/office/powerpoint/2010/main" val="57639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0093" y="686731"/>
            <a:ext cx="7517100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すもうで、横綱のつぎに強いランクを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  よこづな                               つよ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なん        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関脇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 大関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小結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序二段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2445" y="36340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2325" y="343673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せき    わけ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2325" y="474354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こ    むすび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325" y="53920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じょ      に       だん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2325" y="40867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おお    ぜき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040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6438" y="686731"/>
            <a:ext cx="7801815" cy="227500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柔道の試合は、</a:t>
            </a:r>
            <a:r>
              <a:rPr lang="ja-JP" sz="3600">
                <a:latin typeface="MS PGothic"/>
                <a:ea typeface="MS PGothic"/>
                <a:cs typeface="+mj-lt"/>
              </a:rPr>
              <a:t>何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の上で行</a:t>
            </a:r>
            <a:r>
              <a:rPr lang="ja-JP" sz="3600">
                <a:latin typeface="MS PGothic"/>
                <a:ea typeface="MS PGothic"/>
                <a:cs typeface="+mj-lt"/>
              </a:rPr>
              <a:t>いますか？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じゅうどう           しあい                 なに         うえ         おこな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49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砂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板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畳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マット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6212" y="42852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5168" y="34334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すな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5168" y="47623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たたみ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5168" y="53637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5168" y="40834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いた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297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6337</Words>
  <Application>Microsoft Office PowerPoint</Application>
  <PresentationFormat>画面に合わせる (4:3)</PresentationFormat>
  <Paragraphs>320</Paragraphs>
  <Slides>43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43</vt:i4>
      </vt:variant>
    </vt:vector>
  </HeadingPairs>
  <TitlesOfParts>
    <vt:vector size="55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東京で最初にオリンピックが開かれた    とうきょう         さいしょ                                                      ひら のは、いつですか？</vt:lpstr>
      <vt:lpstr> 1998年に冬のオリンピックが開かれた  せんきゅうひゃくきゅうじゅうはちねん  ふゆ                                                   ひら  都市は、どこですか？     とし</vt:lpstr>
      <vt:lpstr>すもうをとるところを何と言いますか？                                                               なん         い</vt:lpstr>
      <vt:lpstr>すもうをとる前に、力士がまくものは                                       まえ               りきし 何ですか？  なん</vt:lpstr>
      <vt:lpstr>すもうをとる前に、力士がする動きを                                      まえ                りきし                          うご 何と言いますか？      なん        い</vt:lpstr>
      <vt:lpstr>力士がすもうをとるときにつけるものは、     りきし       何と言いますか？      なん        い</vt:lpstr>
      <vt:lpstr>すもうで、横綱のつぎに強いランクを                                よこづな                               つよ 何と言いますか？   なん        い</vt:lpstr>
      <vt:lpstr>柔道の試合は、何の上で行いますか？  じゅうどう           しあい                 なに         うえ         おこな</vt:lpstr>
      <vt:lpstr>柔道で、勝ち負けが決まることを  じゅうどう               か           ま                  き 何と言いますか？  なん        い</vt:lpstr>
      <vt:lpstr>次のうち、柔道の技にはないものは  つぎ                          じゅうどう        わざ どれですか？</vt:lpstr>
      <vt:lpstr>柔道の父、嘉納治五郎が作った、柔道の   じゅうどう        ちち         かのう         じごろう              つく                     じゅうどう 中心的な道場は、何と言う名前ですか？  ちゅうしんてき          どうじょう              なん        い           なまえ</vt:lpstr>
      <vt:lpstr>剣道で使う、この道具は何と言いますか？  けんどう          つか                          どうぐ             なん       い</vt:lpstr>
      <vt:lpstr>剣道の技で、相手の頭の部分を打つ  けんどう          わざ              あいて           あたま        ぶぶん            う ことを、何と言いますか？                         なん        い</vt:lpstr>
      <vt:lpstr>空手をする人たちの間で使われる挨拶    からて                       ひと                     あいだ       つか                      あいさつ は、どれですか？</vt:lpstr>
      <vt:lpstr>空手は、どこで生まれた武道ですか？    からて                                     う                         ぶどう</vt:lpstr>
      <vt:lpstr>次の空手の流派の中で、実際に相手に  つぎ          からて             りゅうは          なか               じっさい          あいて 打撃を当てる流派は、どれですか？ 　だげき            あ                 りゅうは</vt:lpstr>
      <vt:lpstr>合気道の特徴として、当てはまるものは、      あいきどう            とくちょう                           あ どれですか？</vt:lpstr>
      <vt:lpstr>合気道のグループのうちでいちばん大きく、     あいきどう                                                                                                  おお 海外でも習っている人がたくさんいるのは、   かいがい              なら                             ひと どれですか？</vt:lpstr>
      <vt:lpstr>合気道を作った植芝盛平は、合気道をする     あいきどう            つく                 うえしば    もりへい                  あいきどう 人たちの間で、何と呼ばれていますか？   ひと                     あいだ           なん         よ</vt:lpstr>
      <vt:lpstr>駅伝で、ランナーからランナーへ  えきでん 手渡されるものは何ですか？    てわた                                           なん</vt:lpstr>
      <vt:lpstr>毎年、お正月に２日間かけて行われる、   まいとし           しょうがつ      ふつかかん                    おこな 大学生の駅伝大会は、何という大会ですか？  だいがくせい        えきでん  たいかい           なん                 たいかい</vt:lpstr>
      <vt:lpstr>日本のプロサッカーリーグを何と   にほん                                                                            なん  言いますか？    い</vt:lpstr>
      <vt:lpstr>Jリーグのチームのうち、熱心なファンが多いと                                                                               ねっしん                              おお 言われる、埼玉県の浦和のチームは何ですか？    い                         さいたまけん          うらわ                                   なん</vt:lpstr>
      <vt:lpstr>女子サッカーの日本代表チームの    じょし                                         にほん   だいひょう ニックネームは、何ですか？                                                     なん</vt:lpstr>
      <vt:lpstr>日本のプロ野球は、２つのリーグに   にほん                        やきゅう               ふた 分かれます。どのように分かれますか？   わ                                                                     わ</vt:lpstr>
      <vt:lpstr>プロ野球で、その年の日本一のチーム               やきゅう                              とし            にほんいち を決める大会を、何と言いますか？          き                 たいかい            なん          い</vt:lpstr>
      <vt:lpstr>野球のチーム、「巨人」のチーム名は、   やきゅう                                         きょじん                                  めい 何ですか？  なん</vt:lpstr>
      <vt:lpstr>熱心なファンが多いと言われる、関西  ねっしん                                  おお                い                             かんさい の野球チームはどれですか？         やきゅう</vt:lpstr>
      <vt:lpstr>日本でいちばん最初にできたドーム式    にほん                                       さいしょ                                                 しき の野球場は、どこですか？           やきゅうじょう</vt:lpstr>
      <vt:lpstr>高校野球の全国大会が行われる    こうこう    やきゅう          ぜんこく    たいかい         おこな 野球場は、どこですか？  やきゅうじょう</vt:lpstr>
      <vt:lpstr>高校野球のテーマソングのタイトル   こうこう    やきゅう は、何ですか？                          なん</vt:lpstr>
      <vt:lpstr>マンガ『あしたのジョー』は、どんな   スポーツのマンガですか？                         </vt:lpstr>
      <vt:lpstr>マンガ『キャプテン翼』は、どんな 　                                                         つばさ      スポーツのマンガですか？                         </vt:lpstr>
      <vt:lpstr>映画『ウォーターボーイズ』は、どんな   えいが　      スポーツの映画ですか？                                     えいが                         </vt:lpstr>
      <vt:lpstr>新日本プロレスを作り、モハメド・アリとも  しん    にほん                                   つく 試合をしたプロレスラーは、誰ですか？    しあい                                                                          だれ</vt:lpstr>
      <vt:lpstr>2019年に、日本でワールドカップが にせんじゅうきゅうねん　　　　　　　　にほん　      開かれたスポーツは、何ですか？      ひら                                                              なん                         </vt:lpstr>
      <vt:lpstr>ラグビーの日本代表が着るユニフォーム                                     にほん    だいひょう          き は、何と呼ばれていますか？                  なん        よ</vt:lpstr>
      <vt:lpstr> 1964年の東京オリンピックのときに活躍  せんきゅうひゃくろくじゅうよねん とうきょう                                                                   かつやく した、日本の女子バレーボールチームは、                       にほん              じょし 何と呼ばれましたか？  なん        よ   </vt:lpstr>
      <vt:lpstr>野球の日本代表チームのニックネーム 　やきゅう           にほん    だいひょう　      は、何ですか？                  なん                         </vt:lpstr>
      <vt:lpstr>明治時代に海外に渡り、ブラジルでブラ   めいじ       じだい             かいがい          わた ジリアン柔術の基礎を作った柔道家は、                            じゅうじゅつ          きそ            つく                   じゅうどうか 誰ですか？  だれ   </vt:lpstr>
      <vt:lpstr>次のスポーツ新聞の中で、実際にはない  つぎ                                    しんぶん          なか              じっさい のはどれですか？</vt:lpstr>
      <vt:lpstr>次のうち、国民栄誉賞をもらっていない  つぎ                          こくみん  えいよしょう スポーツ選手は誰ですか？                                  せんしゅ         だれ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2020-07-27T09:50:16Z</dcterms:created>
  <dcterms:modified xsi:type="dcterms:W3CDTF">2020-07-27T09:50:19Z</dcterms:modified>
</cp:coreProperties>
</file>