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9"/>
  </p:notesMasterIdLst>
  <p:sldIdLst>
    <p:sldId id="431" r:id="rId6"/>
    <p:sldId id="278" r:id="rId7"/>
    <p:sldId id="373" r:id="rId8"/>
    <p:sldId id="275" r:id="rId9"/>
    <p:sldId id="405" r:id="rId10"/>
    <p:sldId id="406" r:id="rId11"/>
    <p:sldId id="407" r:id="rId12"/>
    <p:sldId id="370" r:id="rId13"/>
    <p:sldId id="366" r:id="rId14"/>
    <p:sldId id="408" r:id="rId15"/>
    <p:sldId id="372" r:id="rId16"/>
    <p:sldId id="409" r:id="rId17"/>
    <p:sldId id="410" r:id="rId18"/>
    <p:sldId id="367" r:id="rId19"/>
    <p:sldId id="365" r:id="rId20"/>
    <p:sldId id="374" r:id="rId21"/>
    <p:sldId id="375" r:id="rId22"/>
    <p:sldId id="376" r:id="rId23"/>
    <p:sldId id="411" r:id="rId24"/>
    <p:sldId id="382" r:id="rId25"/>
    <p:sldId id="328" r:id="rId26"/>
    <p:sldId id="412" r:id="rId27"/>
    <p:sldId id="378" r:id="rId28"/>
    <p:sldId id="385" r:id="rId29"/>
    <p:sldId id="413" r:id="rId30"/>
    <p:sldId id="414" r:id="rId31"/>
    <p:sldId id="415" r:id="rId32"/>
    <p:sldId id="380" r:id="rId33"/>
    <p:sldId id="417" r:id="rId34"/>
    <p:sldId id="418" r:id="rId35"/>
    <p:sldId id="419" r:id="rId36"/>
    <p:sldId id="421" r:id="rId37"/>
    <p:sldId id="422" r:id="rId38"/>
    <p:sldId id="423" r:id="rId39"/>
    <p:sldId id="424" r:id="rId40"/>
    <p:sldId id="425" r:id="rId41"/>
    <p:sldId id="426" r:id="rId42"/>
    <p:sldId id="427" r:id="rId43"/>
    <p:sldId id="383" r:id="rId44"/>
    <p:sldId id="429" r:id="rId45"/>
    <p:sldId id="430" r:id="rId46"/>
    <p:sldId id="428" r:id="rId47"/>
    <p:sldId id="381" r:id="rId4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3DE1BE-D8E7-1BE6-A0F5-D0FB6CCCFB64}" v="156" dt="2020-07-27T16:57:17.255"/>
    <p1510:client id="{18FC11BF-5F81-254E-06F1-ADB7BEF56D2E}" v="58" dt="2020-05-14T06:07:49.719"/>
    <p1510:client id="{1BD41AD4-3ACB-065E-9864-73FCC321857A}" v="4997" dt="2020-06-08T09:41:32.802"/>
    <p1510:client id="{2A792B84-C7AE-02D5-4742-6FC1AC7FF964}" v="61" dt="2020-04-30T07:36:27.487"/>
    <p1510:client id="{32560E3F-6E7F-989F-0582-AAD10195E349}" v="10" dt="2020-04-24T05:06:32.766"/>
    <p1510:client id="{4665228B-B2EE-E481-56A9-FD574EA7AA1B}" v="4" dt="2020-04-24T05:07:29.328"/>
    <p1510:client id="{4B7F81E3-6818-6839-5810-BDFA0C2D8618}" v="2271" dt="2020-06-13T05:26:03.977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5E715280-80D9-2024-AF3F-E1DFA2927F18}" v="84" dt="2020-06-17T08:33:09.161"/>
    <p1510:client id="{60B580F9-2B26-5179-C2BB-1D78BE199225}" v="4" dt="2020-04-24T06:30:42.413"/>
    <p1510:client id="{6234F151-CF05-D238-18BA-6D98EF56BEA7}" v="8" dt="2020-07-17T15:01:24.177"/>
    <p1510:client id="{684AC3FD-E6D1-4A75-FE5C-7A4B497E8963}" v="617" dt="2020-06-08T12:30:25.758"/>
    <p1510:client id="{68A6BB45-0C67-703F-65E0-522C32F3B2DA}" v="660" dt="2020-07-03T06:01:09.844"/>
    <p1510:client id="{6ECE0081-082F-DE2F-3239-FE187C06C761}" v="28" dt="2020-04-24T05:04:27.421"/>
    <p1510:client id="{71EFA66C-2565-6769-373D-C1C36FB7301C}" v="61" dt="2020-06-02T09:09:01.162"/>
    <p1510:client id="{77770521-1096-65D8-8608-C791C93E3435}" v="166" dt="2020-04-24T05:00:35.723"/>
    <p1510:client id="{7CEC48FF-DE00-BA22-2150-BB4DC6AD2E1B}" v="285" dt="2020-06-11T12:06:12.218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AAD08EBC-4003-25BE-B7B4-75AB28942B81}" v="774" dt="2020-06-11T08:09:43.437"/>
    <p1510:client id="{BCE0132B-ADFA-1311-42B8-CECB19F91CC1}" v="180" dt="2020-04-30T08:30:26.746"/>
    <p1510:client id="{C77D3BC4-FDB3-86CC-1997-311A6EF9C321}" v="2" dt="2020-07-17T01:27:48.205"/>
    <p1510:client id="{C8E7EE2D-5A9B-0BCA-DCD6-135328B2B0ED}" v="1282" dt="2020-06-11T15:13:54.920"/>
    <p1510:client id="{CA18398E-DD4B-1074-263C-734FBC3AA9C0}" v="5252" dt="2020-05-29T06:38:14.701"/>
    <p1510:client id="{D2547D75-557D-17A7-131E-77694D3B722D}" v="34" dt="2020-05-15T00:30:17.220"/>
    <p1510:client id="{D6C658D8-7CEE-A875-F46B-AA78C0A9E1E7}" v="46" dt="2020-07-17T14:30:56.058"/>
    <p1510:client id="{E456AE0B-D91B-71D1-CC67-E21CA8927D89}" v="452" dt="2020-06-10T14:30:41.810"/>
    <p1510:client id="{E56D2603-410A-39EB-FAEB-A69171A25C43}" v="366" dt="2020-06-04T08:25:22.540"/>
    <p1510:client id="{E6C22BB5-E2AA-EB8E-BAD0-5044616744B6}" v="2" dt="2020-07-27T17:46:02.358"/>
    <p1510:client id="{E9809917-C7AD-9CFE-B7D2-681E7DD7514C}" v="405" dt="2020-05-19T04:34:35.133"/>
    <p1510:client id="{ED3EEDAE-529C-3FBF-5E65-10969794D405}" v="1430" dt="2020-06-02T12:53:14.877"/>
    <p1510:client id="{F49D7B01-71BF-5687-DF6F-3D8072ACE0B9}" v="337" dt="2020-05-21T06:27:04.251"/>
    <p1510:client id="{F93C95CD-DBBD-D2B2-293C-B26920896EA6}" v="241" dt="2020-06-10T17:15:09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AAD08EBC-4003-25BE-B7B4-75AB28942B81}"/>
    <pc:docChg chg="addSld modSld sldOrd">
      <pc:chgData name="内田 陽子" userId="S::yoko_uchida@jpfgojp.onmicrosoft.com::3ba88787-b8da-4fc8-a417-83f627a88c5e" providerId="AD" clId="Web-{AAD08EBC-4003-25BE-B7B4-75AB28942B81}" dt="2020-06-11T08:09:43.437" v="774" actId="20577"/>
      <pc:docMkLst>
        <pc:docMk/>
      </pc:docMkLst>
      <pc:sldChg chg="delSp modSp delAnim">
        <pc:chgData name="内田 陽子" userId="S::yoko_uchida@jpfgojp.onmicrosoft.com::3ba88787-b8da-4fc8-a417-83f627a88c5e" providerId="AD" clId="Web-{AAD08EBC-4003-25BE-B7B4-75AB28942B81}" dt="2020-06-11T07:01:52.792" v="233" actId="20577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AAD08EBC-4003-25BE-B7B4-75AB28942B81}" dt="2020-06-11T07:00:23.151" v="206" actId="20577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9:58.729" v="181" actId="20577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1:52.792" v="233" actId="20577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0:33.042" v="209" actId="1076"/>
          <ac:spMkLst>
            <pc:docMk/>
            <pc:sldMk cId="2262970148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0:06.854" v="187" actId="20577"/>
          <ac:spMkLst>
            <pc:docMk/>
            <pc:sldMk cId="2262970148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0:03.198" v="182" actId="20577"/>
          <ac:spMkLst>
            <pc:docMk/>
            <pc:sldMk cId="2262970148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0:18.667" v="196" actId="20577"/>
          <ac:spMkLst>
            <pc:docMk/>
            <pc:sldMk cId="2262970148" sldId="36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6:59:47.027" v="170"/>
          <ac:picMkLst>
            <pc:docMk/>
            <pc:sldMk cId="2262970148" sldId="366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AAD08EBC-4003-25BE-B7B4-75AB28942B81}" dt="2020-06-11T07:52:15.587" v="320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AAD08EBC-4003-25BE-B7B4-75AB28942B81}" dt="2020-06-11T06:56:55.713" v="116" actId="20577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3:30.369" v="81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6:44.244" v="105" actId="20577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7:32.916" v="149" actId="1076"/>
          <ac:spMkLst>
            <pc:docMk/>
            <pc:sldMk cId="2940403822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7:20.916" v="146" actId="20577"/>
          <ac:spMkLst>
            <pc:docMk/>
            <pc:sldMk cId="2940403822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7:46.510" v="160" actId="20577"/>
          <ac:spMkLst>
            <pc:docMk/>
            <pc:sldMk cId="2940403822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7:08.526" v="125" actId="20577"/>
          <ac:spMkLst>
            <pc:docMk/>
            <pc:sldMk cId="2940403822" sldId="370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7:52:15.587" v="320"/>
          <ac:picMkLst>
            <pc:docMk/>
            <pc:sldMk cId="2940403822" sldId="370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AAD08EBC-4003-25BE-B7B4-75AB28942B81}" dt="2020-06-11T07:59:02.449" v="501" actId="1076"/>
        <pc:sldMkLst>
          <pc:docMk/>
          <pc:sldMk cId="517573271" sldId="372"/>
        </pc:sldMkLst>
        <pc:spChg chg="mod">
          <ac:chgData name="内田 陽子" userId="S::yoko_uchida@jpfgojp.onmicrosoft.com::3ba88787-b8da-4fc8-a417-83f627a88c5e" providerId="AD" clId="Web-{AAD08EBC-4003-25BE-B7B4-75AB28942B81}" dt="2020-06-11T07:57:34.527" v="385" actId="20577"/>
          <ac:spMkLst>
            <pc:docMk/>
            <pc:sldMk cId="517573271" sldId="3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5:28.557" v="347" actId="20577"/>
          <ac:spMkLst>
            <pc:docMk/>
            <pc:sldMk cId="517573271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7:25.699" v="384" actId="20577"/>
          <ac:spMkLst>
            <pc:docMk/>
            <pc:sldMk cId="517573271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9:02.449" v="501" actId="1076"/>
          <ac:spMkLst>
            <pc:docMk/>
            <pc:sldMk cId="517573271" sldId="3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8:20.433" v="462" actId="20577"/>
          <ac:spMkLst>
            <pc:docMk/>
            <pc:sldMk cId="517573271" sldId="3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8:40.547" v="495" actId="20577"/>
          <ac:spMkLst>
            <pc:docMk/>
            <pc:sldMk cId="517573271" sldId="3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7:46.496" v="403" actId="20577"/>
          <ac:spMkLst>
            <pc:docMk/>
            <pc:sldMk cId="517573271" sldId="372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7:52:27.259" v="321"/>
          <ac:picMkLst>
            <pc:docMk/>
            <pc:sldMk cId="517573271" sldId="372"/>
            <ac:picMk id="6" creationId="{00000000-0000-0000-0000-000000000000}"/>
          </ac:picMkLst>
        </pc:picChg>
      </pc:sldChg>
      <pc:sldChg chg="addSp delSp modSp add replId">
        <pc:chgData name="内田 陽子" userId="S::yoko_uchida@jpfgojp.onmicrosoft.com::3ba88787-b8da-4fc8-a417-83f627a88c5e" providerId="AD" clId="Web-{AAD08EBC-4003-25BE-B7B4-75AB28942B81}" dt="2020-06-11T06:51:44.166" v="54" actId="20577"/>
        <pc:sldMkLst>
          <pc:docMk/>
          <pc:sldMk cId="576390886" sldId="407"/>
        </pc:sldMkLst>
        <pc:spChg chg="mod">
          <ac:chgData name="内田 陽子" userId="S::yoko_uchida@jpfgojp.onmicrosoft.com::3ba88787-b8da-4fc8-a417-83f627a88c5e" providerId="AD" clId="Web-{AAD08EBC-4003-25BE-B7B4-75AB28942B81}" dt="2020-06-11T06:49:50.400" v="30" actId="20577"/>
          <ac:spMkLst>
            <pc:docMk/>
            <pc:sldMk cId="576390886" sldId="4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49:38.040" v="23" actId="20577"/>
          <ac:spMkLst>
            <pc:docMk/>
            <pc:sldMk cId="576390886" sldId="4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1:44.166" v="54" actId="20577"/>
          <ac:spMkLst>
            <pc:docMk/>
            <pc:sldMk cId="576390886" sldId="4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0:06.462" v="35" actId="1076"/>
          <ac:spMkLst>
            <pc:docMk/>
            <pc:sldMk cId="576390886" sldId="407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AAD08EBC-4003-25BE-B7B4-75AB28942B81}" dt="2020-06-11T06:50:14.962" v="38"/>
          <ac:spMkLst>
            <pc:docMk/>
            <pc:sldMk cId="576390886" sldId="40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AAD08EBC-4003-25BE-B7B4-75AB28942B81}" dt="2020-06-11T06:50:14.962" v="37"/>
          <ac:spMkLst>
            <pc:docMk/>
            <pc:sldMk cId="576390886" sldId="407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AAD08EBC-4003-25BE-B7B4-75AB28942B81}" dt="2020-06-11T06:50:14.962" v="36"/>
          <ac:spMkLst>
            <pc:docMk/>
            <pc:sldMk cId="576390886" sldId="40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AAD08EBC-4003-25BE-B7B4-75AB28942B81}" dt="2020-06-11T06:50:54.634" v="42"/>
          <ac:picMkLst>
            <pc:docMk/>
            <pc:sldMk cId="576390886" sldId="407"/>
            <ac:picMk id="5" creationId="{D2DAE58B-F57C-4A2B-ABCA-1074E37485B7}"/>
          </ac:picMkLst>
        </pc:picChg>
        <pc:picChg chg="del">
          <ac:chgData name="内田 陽子" userId="S::yoko_uchida@jpfgojp.onmicrosoft.com::3ba88787-b8da-4fc8-a417-83f627a88c5e" providerId="AD" clId="Web-{AAD08EBC-4003-25BE-B7B4-75AB28942B81}" dt="2020-06-11T06:50:56.791" v="43"/>
          <ac:picMkLst>
            <pc:docMk/>
            <pc:sldMk cId="576390886" sldId="407"/>
            <ac:picMk id="6" creationId="{5384150A-A93C-4E0E-AC7B-34F749CFEB68}"/>
          </ac:picMkLst>
        </pc:picChg>
      </pc:sldChg>
      <pc:sldChg chg="delSp modSp add ord replId delAnim">
        <pc:chgData name="内田 陽子" userId="S::yoko_uchida@jpfgojp.onmicrosoft.com::3ba88787-b8da-4fc8-a417-83f627a88c5e" providerId="AD" clId="Web-{AAD08EBC-4003-25BE-B7B4-75AB28942B81}" dt="2020-06-11T07:52:11.666" v="319"/>
        <pc:sldMkLst>
          <pc:docMk/>
          <pc:sldMk cId="4184270492" sldId="408"/>
        </pc:sldMkLst>
        <pc:spChg chg="mod">
          <ac:chgData name="内田 陽子" userId="S::yoko_uchida@jpfgojp.onmicrosoft.com::3ba88787-b8da-4fc8-a417-83f627a88c5e" providerId="AD" clId="Web-{AAD08EBC-4003-25BE-B7B4-75AB28942B81}" dt="2020-06-11T07:51:24.337" v="303" actId="20577"/>
          <ac:spMkLst>
            <pc:docMk/>
            <pc:sldMk cId="4184270492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0:48.087" v="275" actId="20577"/>
          <ac:spMkLst>
            <pc:docMk/>
            <pc:sldMk cId="4184270492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2:07.462" v="318" actId="14100"/>
          <ac:spMkLst>
            <pc:docMk/>
            <pc:sldMk cId="4184270492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1:45.165" v="316" actId="1076"/>
          <ac:spMkLst>
            <pc:docMk/>
            <pc:sldMk cId="4184270492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1:03.696" v="289" actId="20577"/>
          <ac:spMkLst>
            <pc:docMk/>
            <pc:sldMk cId="4184270492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0:51.665" v="276" actId="20577"/>
          <ac:spMkLst>
            <pc:docMk/>
            <pc:sldMk cId="4184270492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1:34.400" v="313" actId="20577"/>
          <ac:spMkLst>
            <pc:docMk/>
            <pc:sldMk cId="4184270492" sldId="40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7:52:11.666" v="319"/>
          <ac:picMkLst>
            <pc:docMk/>
            <pc:sldMk cId="4184270492" sldId="408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AAD08EBC-4003-25BE-B7B4-75AB28942B81}" dt="2020-06-11T08:04:44.982" v="676" actId="1076"/>
        <pc:sldMkLst>
          <pc:docMk/>
          <pc:sldMk cId="3744755312" sldId="409"/>
        </pc:sldMkLst>
        <pc:spChg chg="mod">
          <ac:chgData name="内田 陽子" userId="S::yoko_uchida@jpfgojp.onmicrosoft.com::3ba88787-b8da-4fc8-a417-83f627a88c5e" providerId="AD" clId="Web-{AAD08EBC-4003-25BE-B7B4-75AB28942B81}" dt="2020-06-11T08:03:49.779" v="610" actId="20577"/>
          <ac:spMkLst>
            <pc:docMk/>
            <pc:sldMk cId="3744755312" sldId="4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0:38.096" v="520" actId="20577"/>
          <ac:spMkLst>
            <pc:docMk/>
            <pc:sldMk cId="3744755312" sldId="4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3:31.060" v="594" actId="20577"/>
          <ac:spMkLst>
            <pc:docMk/>
            <pc:sldMk cId="3744755312" sldId="4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4:44.982" v="676" actId="1076"/>
          <ac:spMkLst>
            <pc:docMk/>
            <pc:sldMk cId="3744755312" sldId="4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4:21.154" v="656" actId="20577"/>
          <ac:spMkLst>
            <pc:docMk/>
            <pc:sldMk cId="3744755312" sldId="40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4:33.436" v="672" actId="20577"/>
          <ac:spMkLst>
            <pc:docMk/>
            <pc:sldMk cId="3744755312" sldId="40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4:07.982" v="637" actId="20577"/>
          <ac:spMkLst>
            <pc:docMk/>
            <pc:sldMk cId="3744755312" sldId="409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AAD08EBC-4003-25BE-B7B4-75AB28942B81}" dt="2020-06-11T08:09:43.437" v="774" actId="20577"/>
        <pc:sldMkLst>
          <pc:docMk/>
          <pc:sldMk cId="1455009076" sldId="410"/>
        </pc:sldMkLst>
        <pc:spChg chg="mod">
          <ac:chgData name="内田 陽子" userId="S::yoko_uchida@jpfgojp.onmicrosoft.com::3ba88787-b8da-4fc8-a417-83f627a88c5e" providerId="AD" clId="Web-{AAD08EBC-4003-25BE-B7B4-75AB28942B81}" dt="2020-06-11T08:06:08.420" v="698" actId="20577"/>
          <ac:spMkLst>
            <pc:docMk/>
            <pc:sldMk cId="1455009076" sldId="4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6:05.499" v="694" actId="20577"/>
          <ac:spMkLst>
            <pc:docMk/>
            <pc:sldMk cId="1455009076" sldId="4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9:43.437" v="774" actId="20577"/>
          <ac:spMkLst>
            <pc:docMk/>
            <pc:sldMk cId="1455009076" sldId="410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AAD08EBC-4003-25BE-B7B4-75AB28942B81}" dt="2020-06-11T08:07:06.546" v="724" actId="20577"/>
          <ac:spMkLst>
            <pc:docMk/>
            <pc:sldMk cId="1455009076" sldId="410"/>
            <ac:spMk id="6" creationId="{23A306B5-7A71-4FF5-96ED-F622B30D49DB}"/>
          </ac:spMkLst>
        </pc:spChg>
        <pc:spChg chg="add mod">
          <ac:chgData name="内田 陽子" userId="S::yoko_uchida@jpfgojp.onmicrosoft.com::3ba88787-b8da-4fc8-a417-83f627a88c5e" providerId="AD" clId="Web-{AAD08EBC-4003-25BE-B7B4-75AB28942B81}" dt="2020-06-11T08:06:43.202" v="709" actId="20577"/>
          <ac:spMkLst>
            <pc:docMk/>
            <pc:sldMk cId="1455009076" sldId="410"/>
            <ac:spMk id="10" creationId="{3478A33D-31F2-469C-A8C0-F166F6ECE683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8:08:14.234" v="736"/>
          <ac:picMkLst>
            <pc:docMk/>
            <pc:sldMk cId="1455009076" sldId="410"/>
            <ac:picMk id="5" creationId="{D2DAE58B-F57C-4A2B-ABCA-1074E37485B7}"/>
          </ac:picMkLst>
        </pc:picChg>
        <pc:picChg chg="add mod ord">
          <ac:chgData name="内田 陽子" userId="S::yoko_uchida@jpfgojp.onmicrosoft.com::3ba88787-b8da-4fc8-a417-83f627a88c5e" providerId="AD" clId="Web-{AAD08EBC-4003-25BE-B7B4-75AB28942B81}" dt="2020-06-11T08:08:13.390" v="735"/>
          <ac:picMkLst>
            <pc:docMk/>
            <pc:sldMk cId="1455009076" sldId="410"/>
            <ac:picMk id="11" creationId="{46EBF7ED-FC74-4105-B028-99A07CE95EC3}"/>
          </ac:picMkLst>
        </pc:picChg>
      </pc:sldChg>
    </pc:docChg>
  </pc:docChgLst>
  <pc:docChgLst>
    <pc:chgData name="内田 陽子" userId="S::yoko_uchida@jpfgojp.onmicrosoft.com::3ba88787-b8da-4fc8-a417-83f627a88c5e" providerId="AD" clId="Web-{F93C95CD-DBBD-D2B2-293C-B26920896EA6}"/>
    <pc:docChg chg="addSld modSld sldOrd">
      <pc:chgData name="内田 陽子" userId="S::yoko_uchida@jpfgojp.onmicrosoft.com::3ba88787-b8da-4fc8-a417-83f627a88c5e" providerId="AD" clId="Web-{F93C95CD-DBBD-D2B2-293C-B26920896EA6}" dt="2020-06-10T17:15:09.182" v="238" actId="1076"/>
      <pc:docMkLst>
        <pc:docMk/>
      </pc:docMkLst>
      <pc:sldChg chg="modSp">
        <pc:chgData name="内田 陽子" userId="S::yoko_uchida@jpfgojp.onmicrosoft.com::3ba88787-b8da-4fc8-a417-83f627a88c5e" providerId="AD" clId="Web-{F93C95CD-DBBD-D2B2-293C-B26920896EA6}" dt="2020-06-10T17:07:10.196" v="65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F93C95CD-DBBD-D2B2-293C-B26920896EA6}" dt="2020-06-10T17:06:35.274" v="57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35.274" v="56" actId="1076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41.383" v="61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35.290" v="58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35.290" v="59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35.290" v="60" actId="1076"/>
          <ac:spMkLst>
            <pc:docMk/>
            <pc:sldMk cId="3155804793" sldId="275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F93C95CD-DBBD-D2B2-293C-B26920896EA6}" dt="2020-06-10T17:07:10.196" v="65" actId="1076"/>
          <ac:picMkLst>
            <pc:docMk/>
            <pc:sldMk cId="3155804793" sldId="275"/>
            <ac:picMk id="5" creationId="{75DE2963-2967-4865-9A46-FC2546FB0826}"/>
          </ac:picMkLst>
        </pc:picChg>
      </pc:sldChg>
      <pc:sldChg chg="modSp add ord replId">
        <pc:chgData name="内田 陽子" userId="S::yoko_uchida@jpfgojp.onmicrosoft.com::3ba88787-b8da-4fc8-a417-83f627a88c5e" providerId="AD" clId="Web-{F93C95CD-DBBD-D2B2-293C-B26920896EA6}" dt="2020-06-10T17:11:42.806" v="155" actId="1076"/>
        <pc:sldMkLst>
          <pc:docMk/>
          <pc:sldMk cId="4169834906" sldId="405"/>
        </pc:sldMkLst>
        <pc:spChg chg="mod">
          <ac:chgData name="内田 陽子" userId="S::yoko_uchida@jpfgojp.onmicrosoft.com::3ba88787-b8da-4fc8-a417-83f627a88c5e" providerId="AD" clId="Web-{F93C95CD-DBBD-D2B2-293C-B26920896EA6}" dt="2020-06-10T17:10:04.915" v="94" actId="20577"/>
          <ac:spMkLst>
            <pc:docMk/>
            <pc:sldMk cId="4169834906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9:56.290" v="89" actId="20577"/>
          <ac:spMkLst>
            <pc:docMk/>
            <pc:sldMk cId="4169834906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1:42.806" v="155" actId="1076"/>
          <ac:spMkLst>
            <pc:docMk/>
            <pc:sldMk cId="4169834906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0:21.837" v="108" actId="20577"/>
          <ac:spMkLst>
            <pc:docMk/>
            <pc:sldMk cId="4169834906" sldId="4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0:27.337" v="111" actId="20577"/>
          <ac:spMkLst>
            <pc:docMk/>
            <pc:sldMk cId="4169834906" sldId="4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0:16.165" v="101" actId="20577"/>
          <ac:spMkLst>
            <pc:docMk/>
            <pc:sldMk cId="4169834906" sldId="405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F93C95CD-DBBD-D2B2-293C-B26920896EA6}" dt="2020-06-10T17:15:09.182" v="238" actId="1076"/>
        <pc:sldMkLst>
          <pc:docMk/>
          <pc:sldMk cId="3520114867" sldId="406"/>
        </pc:sldMkLst>
        <pc:spChg chg="mod">
          <ac:chgData name="内田 陽子" userId="S::yoko_uchida@jpfgojp.onmicrosoft.com::3ba88787-b8da-4fc8-a417-83f627a88c5e" providerId="AD" clId="Web-{F93C95CD-DBBD-D2B2-293C-B26920896EA6}" dt="2020-06-10T17:12:57.478" v="173" actId="20577"/>
          <ac:spMkLst>
            <pc:docMk/>
            <pc:sldMk cId="3520114867" sldId="4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2:51.791" v="172" actId="20577"/>
          <ac:spMkLst>
            <pc:docMk/>
            <pc:sldMk cId="3520114867" sldId="4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4:15.916" v="231" actId="20577"/>
          <ac:spMkLst>
            <pc:docMk/>
            <pc:sldMk cId="3520114867" sldId="4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5:09.182" v="238" actId="1076"/>
          <ac:spMkLst>
            <pc:docMk/>
            <pc:sldMk cId="3520114867" sldId="4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3:19.275" v="195" actId="20577"/>
          <ac:spMkLst>
            <pc:docMk/>
            <pc:sldMk cId="3520114867" sldId="4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3:10.947" v="185" actId="20577"/>
          <ac:spMkLst>
            <pc:docMk/>
            <pc:sldMk cId="3520114867" sldId="4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3:06.181" v="182" actId="20577"/>
          <ac:spMkLst>
            <pc:docMk/>
            <pc:sldMk cId="3520114867" sldId="40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F93C95CD-DBBD-D2B2-293C-B26920896EA6}" dt="2020-06-10T17:14:55.994" v="236"/>
          <ac:picMkLst>
            <pc:docMk/>
            <pc:sldMk cId="3520114867" sldId="406"/>
            <ac:picMk id="5" creationId="{75DE2963-2967-4865-9A46-FC2546FB0826}"/>
          </ac:picMkLst>
        </pc:picChg>
        <pc:picChg chg="add mod ord">
          <ac:chgData name="内田 陽子" userId="S::yoko_uchida@jpfgojp.onmicrosoft.com::3ba88787-b8da-4fc8-a417-83f627a88c5e" providerId="AD" clId="Web-{F93C95CD-DBBD-D2B2-293C-B26920896EA6}" dt="2020-06-10T17:15:00.072" v="237" actId="1076"/>
          <ac:picMkLst>
            <pc:docMk/>
            <pc:sldMk cId="3520114867" sldId="406"/>
            <ac:picMk id="6" creationId="{5384150A-A93C-4E0E-AC7B-34F749CFEB68}"/>
          </ac:picMkLst>
        </pc:picChg>
      </pc:sldChg>
    </pc:docChg>
  </pc:docChgLst>
  <pc:docChgLst>
    <pc:chgData name="内田 陽子" userId="S::yoko_uchida@jpfgojp.onmicrosoft.com::3ba88787-b8da-4fc8-a417-83f627a88c5e" providerId="AD" clId="Web-{E456AE0B-D91B-71D1-CC67-E21CA8927D89}"/>
    <pc:docChg chg="modSld sldOrd">
      <pc:chgData name="内田 陽子" userId="S::yoko_uchida@jpfgojp.onmicrosoft.com::3ba88787-b8da-4fc8-a417-83f627a88c5e" providerId="AD" clId="Web-{E456AE0B-D91B-71D1-CC67-E21CA8927D89}" dt="2020-06-10T14:30:41.810" v="432"/>
      <pc:docMkLst>
        <pc:docMk/>
      </pc:docMkLst>
      <pc:sldChg chg="addSp delSp modSp">
        <pc:chgData name="内田 陽子" userId="S::yoko_uchida@jpfgojp.onmicrosoft.com::3ba88787-b8da-4fc8-a417-83f627a88c5e" providerId="AD" clId="Web-{E456AE0B-D91B-71D1-CC67-E21CA8927D89}" dt="2020-06-10T14:06:49.472" v="19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E456AE0B-D91B-71D1-CC67-E21CA8927D89}" dt="2020-06-10T14:04:59.690" v="1" actId="14100"/>
          <ac:spMkLst>
            <pc:docMk/>
            <pc:sldMk cId="2010396247" sldId="25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E456AE0B-D91B-71D1-CC67-E21CA8927D89}" dt="2020-06-10T14:06:49.472" v="19"/>
          <ac:spMkLst>
            <pc:docMk/>
            <pc:sldMk cId="2010396247" sldId="258"/>
            <ac:spMk id="9" creationId="{8569A724-CB2E-4772-A152-24415101F15E}"/>
          </ac:spMkLst>
        </pc:spChg>
        <pc:picChg chg="add del">
          <ac:chgData name="内田 陽子" userId="S::yoko_uchida@jpfgojp.onmicrosoft.com::3ba88787-b8da-4fc8-a417-83f627a88c5e" providerId="AD" clId="Web-{E456AE0B-D91B-71D1-CC67-E21CA8927D89}" dt="2020-06-10T14:06:42.800" v="18"/>
          <ac:picMkLst>
            <pc:docMk/>
            <pc:sldMk cId="2010396247" sldId="258"/>
            <ac:picMk id="5" creationId="{C688A81F-0CAE-40FA-9E8D-E0557ECCC399}"/>
          </ac:picMkLst>
        </pc:picChg>
        <pc:picChg chg="add mod ord modCrop">
          <ac:chgData name="内田 陽子" userId="S::yoko_uchida@jpfgojp.onmicrosoft.com::3ba88787-b8da-4fc8-a417-83f627a88c5e" providerId="AD" clId="Web-{E456AE0B-D91B-71D1-CC67-E21CA8927D89}" dt="2020-06-10T14:06:32.128" v="15"/>
          <ac:picMkLst>
            <pc:docMk/>
            <pc:sldMk cId="2010396247" sldId="258"/>
            <ac:picMk id="6" creationId="{CBB81D50-844C-49DA-A0BF-81EA1B6CF4DD}"/>
          </ac:picMkLst>
        </pc:picChg>
      </pc:sldChg>
      <pc:sldChg chg="addSp delSp modSp ord addAnim delAnim">
        <pc:chgData name="内田 陽子" userId="S::yoko_uchida@jpfgojp.onmicrosoft.com::3ba88787-b8da-4fc8-a417-83f627a88c5e" providerId="AD" clId="Web-{E456AE0B-D91B-71D1-CC67-E21CA8927D89}" dt="2020-06-10T14:30:41.810" v="432"/>
        <pc:sldMkLst>
          <pc:docMk/>
          <pc:sldMk cId="3155804793" sldId="275"/>
        </pc:sldMkLst>
        <pc:spChg chg="add del">
          <ac:chgData name="内田 陽子" userId="S::yoko_uchida@jpfgojp.onmicrosoft.com::3ba88787-b8da-4fc8-a417-83f627a88c5e" providerId="AD" clId="Web-{E456AE0B-D91B-71D1-CC67-E21CA8927D89}" dt="2020-06-10T14:30:41.794" v="429"/>
          <ac:spMkLst>
            <pc:docMk/>
            <pc:sldMk cId="3155804793" sldId="275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79" v="427"/>
          <ac:spMkLst>
            <pc:docMk/>
            <pc:sldMk cId="3155804793" sldId="275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79" v="426"/>
          <ac:spMkLst>
            <pc:docMk/>
            <pc:sldMk cId="3155804793" sldId="27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94" v="428"/>
          <ac:spMkLst>
            <pc:docMk/>
            <pc:sldMk cId="3155804793" sldId="27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456AE0B-D91B-71D1-CC67-E21CA8927D89}" dt="2020-06-10T14:30:41.794" v="430"/>
          <ac:spMkLst>
            <pc:docMk/>
            <pc:sldMk cId="3155804793" sldId="275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E456AE0B-D91B-71D1-CC67-E21CA8927D89}" dt="2020-06-10T14:30:41.810" v="431"/>
          <ac:spMkLst>
            <pc:docMk/>
            <pc:sldMk cId="3155804793" sldId="275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E456AE0B-D91B-71D1-CC67-E21CA8927D89}" dt="2020-06-10T14:30:41.810" v="432"/>
          <ac:spMkLst>
            <pc:docMk/>
            <pc:sldMk cId="3155804793" sldId="275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79" v="427"/>
          <ac:spMkLst>
            <pc:docMk/>
            <pc:sldMk cId="3155804793" sldId="275"/>
            <ac:spMk id="13" creationId="{514519F0-7410-4BC7-BCF3-8E37A1FABA70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79" v="426"/>
          <ac:spMkLst>
            <pc:docMk/>
            <pc:sldMk cId="3155804793" sldId="275"/>
            <ac:spMk id="15" creationId="{58062FE4-0780-47C3-B99C-87879072D5F2}"/>
          </ac:spMkLst>
        </pc:spChg>
        <pc:picChg chg="add del mod ord">
          <ac:chgData name="内田 陽子" userId="S::yoko_uchida@jpfgojp.onmicrosoft.com::3ba88787-b8da-4fc8-a417-83f627a88c5e" providerId="AD" clId="Web-{E456AE0B-D91B-71D1-CC67-E21CA8927D89}" dt="2020-06-10T14:30:41.763" v="425"/>
          <ac:picMkLst>
            <pc:docMk/>
            <pc:sldMk cId="3155804793" sldId="275"/>
            <ac:picMk id="5" creationId="{75DE2963-2967-4865-9A46-FC2546FB0826}"/>
          </ac:picMkLst>
        </pc:picChg>
        <pc:picChg chg="del">
          <ac:chgData name="内田 陽子" userId="S::yoko_uchida@jpfgojp.onmicrosoft.com::3ba88787-b8da-4fc8-a417-83f627a88c5e" providerId="AD" clId="Web-{E456AE0B-D91B-71D1-CC67-E21CA8927D89}" dt="2020-06-10T14:29:22.745" v="416"/>
          <ac:picMkLst>
            <pc:docMk/>
            <pc:sldMk cId="3155804793" sldId="275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E456AE0B-D91B-71D1-CC67-E21CA8927D89}" dt="2020-06-10T14:27:40.854" v="382"/>
          <ac:picMkLst>
            <pc:docMk/>
            <pc:sldMk cId="3155804793" sldId="275"/>
            <ac:picMk id="8" creationId="{8BF97462-BD8C-41F1-B91C-20A47CD892C9}"/>
          </ac:picMkLst>
        </pc:picChg>
      </pc:sldChg>
      <pc:sldChg chg="delSp modSp delAnim">
        <pc:chgData name="内田 陽子" userId="S::yoko_uchida@jpfgojp.onmicrosoft.com::3ba88787-b8da-4fc8-a417-83f627a88c5e" providerId="AD" clId="Web-{E456AE0B-D91B-71D1-CC67-E21CA8927D89}" dt="2020-06-10T14:20:55.601" v="207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456AE0B-D91B-71D1-CC67-E21CA8927D89}" dt="2020-06-10T14:14:54.911" v="109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7:24.865" v="203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0:55.601" v="207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7:16.209" v="202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6:47.771" v="167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7:07.959" v="200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6:22.927" v="143" actId="20577"/>
          <ac:spMkLst>
            <pc:docMk/>
            <pc:sldMk cId="3979264443" sldId="27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E456AE0B-D91B-71D1-CC67-E21CA8927D89}" dt="2020-06-10T14:12:57.036" v="28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E456AE0B-D91B-71D1-CC67-E21CA8927D89}" dt="2020-06-10T14:25:37.056" v="363" actId="20577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E456AE0B-D91B-71D1-CC67-E21CA8927D89}" dt="2020-06-10T14:24:59.181" v="324" actId="20577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1:54.132" v="229" actId="20577"/>
          <ac:spMkLst>
            <pc:docMk/>
            <pc:sldMk cId="871967707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4:46.197" v="312" actId="20577"/>
          <ac:spMkLst>
            <pc:docMk/>
            <pc:sldMk cId="871967707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5:26.150" v="354" actId="20577"/>
          <ac:spMkLst>
            <pc:docMk/>
            <pc:sldMk cId="871967707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5:37.056" v="363" actId="20577"/>
          <ac:spMkLst>
            <pc:docMk/>
            <pc:sldMk cId="871967707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5:15.494" v="343" actId="20577"/>
          <ac:spMkLst>
            <pc:docMk/>
            <pc:sldMk cId="871967707" sldId="37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E456AE0B-D91B-71D1-CC67-E21CA8927D89}" dt="2020-06-10T14:21:05.773" v="209"/>
          <ac:picMkLst>
            <pc:docMk/>
            <pc:sldMk cId="871967707" sldId="373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4B7F81E3-6818-6839-5810-BDFA0C2D8618}"/>
    <pc:docChg chg="addSld delSld modSld sldOrd">
      <pc:chgData name="内田 陽子" userId="S::yoko_uchida@jpfgojp.onmicrosoft.com::3ba88787-b8da-4fc8-a417-83f627a88c5e" providerId="AD" clId="Web-{4B7F81E3-6818-6839-5810-BDFA0C2D8618}" dt="2020-06-13T05:26:03.977" v="2269" actId="20577"/>
      <pc:docMkLst>
        <pc:docMk/>
      </pc:docMkLst>
      <pc:sldChg chg="del">
        <pc:chgData name="内田 陽子" userId="S::yoko_uchida@jpfgojp.onmicrosoft.com::3ba88787-b8da-4fc8-a417-83f627a88c5e" providerId="AD" clId="Web-{4B7F81E3-6818-6839-5810-BDFA0C2D8618}" dt="2020-06-13T05:13:07.757" v="2131"/>
        <pc:sldMkLst>
          <pc:docMk/>
          <pc:sldMk cId="1239041308" sldId="323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1"/>
        <pc:sldMkLst>
          <pc:docMk/>
          <pc:sldMk cId="227346625" sldId="324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17"/>
        <pc:sldMkLst>
          <pc:docMk/>
          <pc:sldMk cId="1263010840" sldId="329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57" v="2128"/>
        <pc:sldMkLst>
          <pc:docMk/>
          <pc:sldMk cId="3174436010" sldId="344"/>
        </pc:sldMkLst>
      </pc:sldChg>
      <pc:sldChg chg="addSp delSp modSp">
        <pc:chgData name="内田 陽子" userId="S::yoko_uchida@jpfgojp.onmicrosoft.com::3ba88787-b8da-4fc8-a417-83f627a88c5e" providerId="AD" clId="Web-{4B7F81E3-6818-6839-5810-BDFA0C2D8618}" dt="2020-06-13T04:50:52.810" v="1824"/>
        <pc:sldMkLst>
          <pc:docMk/>
          <pc:sldMk cId="1029259677" sldId="365"/>
        </pc:sldMkLst>
        <pc:spChg chg="add del mod ord">
          <ac:chgData name="内田 陽子" userId="S::yoko_uchida@jpfgojp.onmicrosoft.com::3ba88787-b8da-4fc8-a417-83f627a88c5e" providerId="AD" clId="Web-{4B7F81E3-6818-6839-5810-BDFA0C2D8618}" dt="2020-06-13T04:50:52.810" v="1824"/>
          <ac:spMkLst>
            <pc:docMk/>
            <pc:sldMk cId="1029259677" sldId="365"/>
            <ac:spMk id="2" creationId="{16A87557-401F-43C9-998F-972CACC42F41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3T04:41:10.918" v="1779"/>
          <ac:spMkLst>
            <pc:docMk/>
            <pc:sldMk cId="1029259677" sldId="365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3T04:41:10.965" v="1781"/>
          <ac:spMkLst>
            <pc:docMk/>
            <pc:sldMk cId="1029259677" sldId="365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4B7F81E3-6818-6839-5810-BDFA0C2D8618}" dt="2020-06-13T05:13:07.757" v="2130"/>
        <pc:sldMkLst>
          <pc:docMk/>
          <pc:sldMk cId="2276667184" sldId="371"/>
        </pc:sldMkLst>
      </pc:sldChg>
      <pc:sldChg chg="addSp delSp modSp">
        <pc:chgData name="内田 陽子" userId="S::yoko_uchida@jpfgojp.onmicrosoft.com::3ba88787-b8da-4fc8-a417-83f627a88c5e" providerId="AD" clId="Web-{4B7F81E3-6818-6839-5810-BDFA0C2D8618}" dt="2020-06-13T04:53:36.732" v="1842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4B7F81E3-6818-6839-5810-BDFA0C2D8618}" dt="2020-06-13T04:35:38.183" v="1749" actId="1076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67" v="1747" actId="1076"/>
          <ac:spMkLst>
            <pc:docMk/>
            <pc:sldMk cId="871967707" sldId="373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4B7F81E3-6818-6839-5810-BDFA0C2D8618}" dt="2020-06-13T04:35:51.636" v="1758"/>
          <ac:spMkLst>
            <pc:docMk/>
            <pc:sldMk cId="871967707" sldId="373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4B7F81E3-6818-6839-5810-BDFA0C2D8618}" dt="2020-06-13T04:36:07.433" v="1759"/>
          <ac:spMkLst>
            <pc:docMk/>
            <pc:sldMk cId="871967707" sldId="373"/>
            <ac:spMk id="5" creationId="{C86932AE-2E5B-41BD-8A85-1F4A0F02B8B6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67" v="1748" actId="1076"/>
          <ac:spMkLst>
            <pc:docMk/>
            <pc:sldMk cId="871967707" sldId="373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4B7F81E3-6818-6839-5810-BDFA0C2D8618}" dt="2020-06-13T04:35:51.636" v="1758"/>
          <ac:spMkLst>
            <pc:docMk/>
            <pc:sldMk cId="871967707" sldId="373"/>
            <ac:spMk id="8" creationId="{DEA99CAF-B45E-4DF6-BEC9-075F7F1F992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83" v="1750" actId="1076"/>
          <ac:spMkLst>
            <pc:docMk/>
            <pc:sldMk cId="871967707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83" v="1751" actId="1076"/>
          <ac:spMkLst>
            <pc:docMk/>
            <pc:sldMk cId="871967707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99" v="1752" actId="1076"/>
          <ac:spMkLst>
            <pc:docMk/>
            <pc:sldMk cId="871967707" sldId="373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4B7F81E3-6818-6839-5810-BDFA0C2D8618}" dt="2020-06-13T04:48:34.497" v="1784"/>
          <ac:spMkLst>
            <pc:docMk/>
            <pc:sldMk cId="871967707" sldId="373"/>
            <ac:spMk id="14" creationId="{A54E6CD0-9BE3-4C5A-AD3C-F67C79207D66}"/>
          </ac:spMkLst>
        </pc:spChg>
        <pc:spChg chg="add del">
          <ac:chgData name="内田 陽子" userId="S::yoko_uchida@jpfgojp.onmicrosoft.com::3ba88787-b8da-4fc8-a417-83f627a88c5e" providerId="AD" clId="Web-{4B7F81E3-6818-6839-5810-BDFA0C2D8618}" dt="2020-06-13T04:51:47.497" v="1826"/>
          <ac:spMkLst>
            <pc:docMk/>
            <pc:sldMk cId="871967707" sldId="373"/>
            <ac:spMk id="16" creationId="{40A98433-96A0-4A7B-9FE9-727D6E8434AF}"/>
          </ac:spMkLst>
        </pc:spChg>
        <pc:spChg chg="add del">
          <ac:chgData name="内田 陽子" userId="S::yoko_uchida@jpfgojp.onmicrosoft.com::3ba88787-b8da-4fc8-a417-83f627a88c5e" providerId="AD" clId="Web-{4B7F81E3-6818-6839-5810-BDFA0C2D8618}" dt="2020-06-13T04:53:36.732" v="1842"/>
          <ac:spMkLst>
            <pc:docMk/>
            <pc:sldMk cId="871967707" sldId="373"/>
            <ac:spMk id="18" creationId="{43F6C3D9-BBD4-4E43-9FEC-24A1F93AAB37}"/>
          </ac:spMkLst>
        </pc:spChg>
      </pc:sldChg>
      <pc:sldChg chg="modSp">
        <pc:chgData name="内田 陽子" userId="S::yoko_uchida@jpfgojp.onmicrosoft.com::3ba88787-b8da-4fc8-a417-83f627a88c5e" providerId="AD" clId="Web-{4B7F81E3-6818-6839-5810-BDFA0C2D8618}" dt="2020-06-13T04:32:28.915" v="1731" actId="1076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4B7F81E3-6818-6839-5810-BDFA0C2D8618}" dt="2020-06-13T04:32:28.900" v="1728" actId="1076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884" v="1726" actId="1076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884" v="1727" actId="1076"/>
          <ac:spMkLst>
            <pc:docMk/>
            <pc:sldMk cId="2340186144" sldId="37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900" v="1729" actId="1076"/>
          <ac:spMkLst>
            <pc:docMk/>
            <pc:sldMk cId="2340186144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915" v="1730" actId="1076"/>
          <ac:spMkLst>
            <pc:docMk/>
            <pc:sldMk cId="2340186144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915" v="1731" actId="1076"/>
          <ac:spMkLst>
            <pc:docMk/>
            <pc:sldMk cId="2340186144" sldId="376"/>
            <ac:spMk id="11" creationId="{9557DDCB-0AF4-4AFF-A705-E5DBBE957561}"/>
          </ac:spMkLst>
        </pc:spChg>
      </pc:sldChg>
      <pc:sldChg chg="delSp modSp ord delAnim">
        <pc:chgData name="内田 陽子" userId="S::yoko_uchida@jpfgojp.onmicrosoft.com::3ba88787-b8da-4fc8-a417-83f627a88c5e" providerId="AD" clId="Web-{4B7F81E3-6818-6839-5810-BDFA0C2D8618}" dt="2020-06-12T16:00:07.046" v="271" actId="1076"/>
        <pc:sldMkLst>
          <pc:docMk/>
          <pc:sldMk cId="875301653" sldId="380"/>
        </pc:sldMkLst>
        <pc:spChg chg="mod">
          <ac:chgData name="内田 陽子" userId="S::yoko_uchida@jpfgojp.onmicrosoft.com::3ba88787-b8da-4fc8-a417-83f627a88c5e" providerId="AD" clId="Web-{4B7F81E3-6818-6839-5810-BDFA0C2D8618}" dt="2020-06-12T15:59:09.045" v="237" actId="20577"/>
          <ac:spMkLst>
            <pc:docMk/>
            <pc:sldMk cId="875301653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7:33.342" v="199" actId="20577"/>
          <ac:spMkLst>
            <pc:docMk/>
            <pc:sldMk cId="875301653" sldId="3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00:07.046" v="271" actId="1076"/>
          <ac:spMkLst>
            <pc:docMk/>
            <pc:sldMk cId="875301653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9:48.780" v="269" actId="1076"/>
          <ac:spMkLst>
            <pc:docMk/>
            <pc:sldMk cId="875301653" sldId="3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9:34.717" v="265" actId="20577"/>
          <ac:spMkLst>
            <pc:docMk/>
            <pc:sldMk cId="875301653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9:22.905" v="260" actId="20577"/>
          <ac:spMkLst>
            <pc:docMk/>
            <pc:sldMk cId="875301653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9:17.327" v="254" actId="20577"/>
          <ac:spMkLst>
            <pc:docMk/>
            <pc:sldMk cId="875301653" sldId="380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4B7F81E3-6818-6839-5810-BDFA0C2D8618}" dt="2020-06-12T15:57:07.186" v="179"/>
          <ac:picMkLst>
            <pc:docMk/>
            <pc:sldMk cId="875301653" sldId="380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4B7F81E3-6818-6839-5810-BDFA0C2D8618}" dt="2020-06-13T05:26:00.524" v="2266" actId="20577"/>
        <pc:sldMkLst>
          <pc:docMk/>
          <pc:sldMk cId="1136176872" sldId="381"/>
        </pc:sldMkLst>
        <pc:spChg chg="mod">
          <ac:chgData name="内田 陽子" userId="S::yoko_uchida@jpfgojp.onmicrosoft.com::3ba88787-b8da-4fc8-a417-83f627a88c5e" providerId="AD" clId="Web-{4B7F81E3-6818-6839-5810-BDFA0C2D8618}" dt="2020-06-13T05:26:00.524" v="2266" actId="20577"/>
          <ac:spMkLst>
            <pc:docMk/>
            <pc:sldMk cId="1136176872" sldId="3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12:19.382" v="2102" actId="20577"/>
          <ac:spMkLst>
            <pc:docMk/>
            <pc:sldMk cId="1136176872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24:14.540" v="2181" actId="20577"/>
          <ac:spMkLst>
            <pc:docMk/>
            <pc:sldMk cId="1136176872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25:25.384" v="2220" actId="20577"/>
          <ac:spMkLst>
            <pc:docMk/>
            <pc:sldMk cId="1136176872" sldId="3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25:41.665" v="2245" actId="20577"/>
          <ac:spMkLst>
            <pc:docMk/>
            <pc:sldMk cId="1136176872" sldId="3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25:52.868" v="2257" actId="20577"/>
          <ac:spMkLst>
            <pc:docMk/>
            <pc:sldMk cId="1136176872" sldId="38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4B7F81E3-6818-6839-5810-BDFA0C2D8618}" dt="2020-06-13T05:11:36.897" v="2084"/>
          <ac:picMkLst>
            <pc:docMk/>
            <pc:sldMk cId="1136176872" sldId="381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4B7F81E3-6818-6839-5810-BDFA0C2D8618}" dt="2020-06-13T03:52:22.663" v="1551" actId="20577"/>
        <pc:sldMkLst>
          <pc:docMk/>
          <pc:sldMk cId="3128654905" sldId="383"/>
        </pc:sldMkLst>
        <pc:spChg chg="mod">
          <ac:chgData name="内田 陽子" userId="S::yoko_uchida@jpfgojp.onmicrosoft.com::3ba88787-b8da-4fc8-a417-83f627a88c5e" providerId="AD" clId="Web-{4B7F81E3-6818-6839-5810-BDFA0C2D8618}" dt="2020-06-13T03:51:34.835" v="1467" actId="20577"/>
          <ac:spMkLst>
            <pc:docMk/>
            <pc:sldMk cId="3128654905" sldId="3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46:07.997" v="1316" actId="20577"/>
          <ac:spMkLst>
            <pc:docMk/>
            <pc:sldMk cId="312865490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1:06.131" v="1429" actId="20577"/>
          <ac:spMkLst>
            <pc:docMk/>
            <pc:sldMk cId="3128654905" sldId="3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46:17.169" v="1317" actId="1076"/>
          <ac:spMkLst>
            <pc:docMk/>
            <pc:sldMk cId="3128654905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2:04.476" v="1523" actId="20577"/>
          <ac:spMkLst>
            <pc:docMk/>
            <pc:sldMk cId="3128654905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2:22.663" v="1551" actId="20577"/>
          <ac:spMkLst>
            <pc:docMk/>
            <pc:sldMk cId="3128654905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1:51.397" v="1501" actId="20577"/>
          <ac:spMkLst>
            <pc:docMk/>
            <pc:sldMk cId="3128654905" sldId="38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4B7F81E3-6818-6839-5810-BDFA0C2D8618}" dt="2020-06-13T03:46:20.013" v="1318"/>
          <ac:picMkLst>
            <pc:docMk/>
            <pc:sldMk cId="3128654905" sldId="383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4B7F81E3-6818-6839-5810-BDFA0C2D8618}" dt="2020-06-13T05:13:07.757" v="2132"/>
        <pc:sldMkLst>
          <pc:docMk/>
          <pc:sldMk cId="30000480" sldId="384"/>
        </pc:sldMkLst>
      </pc:sldChg>
      <pc:sldChg chg="addSp delSp modSp">
        <pc:chgData name="内田 陽子" userId="S::yoko_uchida@jpfgojp.onmicrosoft.com::3ba88787-b8da-4fc8-a417-83f627a88c5e" providerId="AD" clId="Web-{4B7F81E3-6818-6839-5810-BDFA0C2D8618}" dt="2020-06-12T15:50:20.219" v="85"/>
        <pc:sldMkLst>
          <pc:docMk/>
          <pc:sldMk cId="4205210461" sldId="385"/>
        </pc:sldMkLst>
        <pc:spChg chg="add del mod">
          <ac:chgData name="内田 陽子" userId="S::yoko_uchida@jpfgojp.onmicrosoft.com::3ba88787-b8da-4fc8-a417-83f627a88c5e" providerId="AD" clId="Web-{4B7F81E3-6818-6839-5810-BDFA0C2D8618}" dt="2020-06-12T15:50:15.594" v="84"/>
          <ac:spMkLst>
            <pc:docMk/>
            <pc:sldMk cId="4205210461" sldId="385"/>
            <ac:spMk id="2" creationId="{66F1C327-5668-4CE2-9A5D-DE311DE99A1A}"/>
          </ac:spMkLst>
        </pc:spChg>
        <pc:spChg chg="add del mod">
          <ac:chgData name="内田 陽子" userId="S::yoko_uchida@jpfgojp.onmicrosoft.com::3ba88787-b8da-4fc8-a417-83f627a88c5e" providerId="AD" clId="Web-{4B7F81E3-6818-6839-5810-BDFA0C2D8618}" dt="2020-06-12T15:50:20.219" v="85"/>
          <ac:spMkLst>
            <pc:docMk/>
            <pc:sldMk cId="4205210461" sldId="385"/>
            <ac:spMk id="6" creationId="{6DAC18B2-2E5C-4D2C-8736-2695B070700E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2T15:50:06.751" v="83"/>
          <ac:spMkLst>
            <pc:docMk/>
            <pc:sldMk cId="4205210461" sldId="38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49:59.610" v="81" actId="1076"/>
          <ac:spMkLst>
            <pc:docMk/>
            <pc:sldMk cId="4205210461" sldId="385"/>
            <ac:spMk id="8" creationId="{E9200036-DF12-4EF4-B726-68602C919940}"/>
          </ac:spMkLst>
        </pc:spChg>
      </pc:sldChg>
      <pc:sldChg chg="del">
        <pc:chgData name="内田 陽子" userId="S::yoko_uchida@jpfgojp.onmicrosoft.com::3ba88787-b8da-4fc8-a417-83f627a88c5e" providerId="AD" clId="Web-{4B7F81E3-6818-6839-5810-BDFA0C2D8618}" dt="2020-06-13T05:13:07.757" v="2129"/>
        <pc:sldMkLst>
          <pc:docMk/>
          <pc:sldMk cId="3199323698" sldId="386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57" v="2127"/>
        <pc:sldMkLst>
          <pc:docMk/>
          <pc:sldMk cId="2367947192" sldId="387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57" v="2126"/>
        <pc:sldMkLst>
          <pc:docMk/>
          <pc:sldMk cId="124266193" sldId="388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57" v="2125"/>
        <pc:sldMkLst>
          <pc:docMk/>
          <pc:sldMk cId="3727776804" sldId="389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4"/>
        <pc:sldMkLst>
          <pc:docMk/>
          <pc:sldMk cId="3839544509" sldId="390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3"/>
        <pc:sldMkLst>
          <pc:docMk/>
          <pc:sldMk cId="3633959385" sldId="391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2"/>
        <pc:sldMkLst>
          <pc:docMk/>
          <pc:sldMk cId="1469571638" sldId="392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1"/>
        <pc:sldMkLst>
          <pc:docMk/>
          <pc:sldMk cId="3547612194" sldId="393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0"/>
        <pc:sldMkLst>
          <pc:docMk/>
          <pc:sldMk cId="2188470163" sldId="394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19"/>
        <pc:sldMkLst>
          <pc:docMk/>
          <pc:sldMk cId="3510522047" sldId="395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18"/>
        <pc:sldMkLst>
          <pc:docMk/>
          <pc:sldMk cId="259525221" sldId="396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16"/>
        <pc:sldMkLst>
          <pc:docMk/>
          <pc:sldMk cId="1910265945" sldId="399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4"/>
        <pc:sldMkLst>
          <pc:docMk/>
          <pc:sldMk cId="3708639310" sldId="400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5"/>
        <pc:sldMkLst>
          <pc:docMk/>
          <pc:sldMk cId="4197713438" sldId="401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3"/>
        <pc:sldMkLst>
          <pc:docMk/>
          <pc:sldMk cId="1817198709" sldId="402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2"/>
        <pc:sldMkLst>
          <pc:docMk/>
          <pc:sldMk cId="364010039" sldId="403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0"/>
        <pc:sldMkLst>
          <pc:docMk/>
          <pc:sldMk cId="395532047" sldId="404"/>
        </pc:sldMkLst>
      </pc:sldChg>
      <pc:sldChg chg="addSp delSp modSp">
        <pc:chgData name="内田 陽子" userId="S::yoko_uchida@jpfgojp.onmicrosoft.com::3ba88787-b8da-4fc8-a417-83f627a88c5e" providerId="AD" clId="Web-{4B7F81E3-6818-6839-5810-BDFA0C2D8618}" dt="2020-06-13T04:53:49.076" v="1843" actId="1076"/>
        <pc:sldMkLst>
          <pc:docMk/>
          <pc:sldMk cId="4169834906" sldId="405"/>
        </pc:sldMkLst>
        <pc:spChg chg="mod">
          <ac:chgData name="内田 陽子" userId="S::yoko_uchida@jpfgojp.onmicrosoft.com::3ba88787-b8da-4fc8-a417-83f627a88c5e" providerId="AD" clId="Web-{4B7F81E3-6818-6839-5810-BDFA0C2D8618}" dt="2020-06-13T04:52:37.560" v="1832" actId="1076"/>
          <ac:spMkLst>
            <pc:docMk/>
            <pc:sldMk cId="4169834906" sldId="405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3T04:53:49.076" v="1843" actId="1076"/>
          <ac:spMkLst>
            <pc:docMk/>
            <pc:sldMk cId="4169834906" sldId="40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B7F81E3-6818-6839-5810-BDFA0C2D8618}" dt="2020-06-13T04:37:49.574" v="1770"/>
          <ac:spMkLst>
            <pc:docMk/>
            <pc:sldMk cId="4169834906" sldId="405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4B7F81E3-6818-6839-5810-BDFA0C2D8618}" dt="2020-06-13T04:37:53.605" v="1771"/>
          <ac:spMkLst>
            <pc:docMk/>
            <pc:sldMk cId="4169834906" sldId="405"/>
            <ac:spMk id="5" creationId="{4A2D390D-3D5E-4E26-BF82-D8AF5D167C04}"/>
          </ac:spMkLst>
        </pc:spChg>
        <pc:spChg chg="add del">
          <ac:chgData name="内田 陽子" userId="S::yoko_uchida@jpfgojp.onmicrosoft.com::3ba88787-b8da-4fc8-a417-83f627a88c5e" providerId="AD" clId="Web-{4B7F81E3-6818-6839-5810-BDFA0C2D8618}" dt="2020-06-13T04:48:48.247" v="1786"/>
          <ac:spMkLst>
            <pc:docMk/>
            <pc:sldMk cId="4169834906" sldId="405"/>
            <ac:spMk id="6" creationId="{F1814606-1815-4F8B-96E8-5C24C81CE275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52:37.560" v="1831" actId="1076"/>
          <ac:spMkLst>
            <pc:docMk/>
            <pc:sldMk cId="4169834906" sldId="405"/>
            <ac:spMk id="7" creationId="{1AF68CEC-B70C-4DFA-9973-E5B8A12ED17D}"/>
          </ac:spMkLst>
        </pc:spChg>
        <pc:spChg chg="add del mod ord">
          <ac:chgData name="内田 陽子" userId="S::yoko_uchida@jpfgojp.onmicrosoft.com::3ba88787-b8da-4fc8-a417-83f627a88c5e" providerId="AD" clId="Web-{4B7F81E3-6818-6839-5810-BDFA0C2D8618}" dt="2020-06-13T04:50:17.325" v="1822"/>
          <ac:spMkLst>
            <pc:docMk/>
            <pc:sldMk cId="4169834906" sldId="405"/>
            <ac:spMk id="8" creationId="{449C2019-62EB-45DE-BFA6-5A8059E1B06E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52:37.575" v="1833" actId="1076"/>
          <ac:spMkLst>
            <pc:docMk/>
            <pc:sldMk cId="4169834906" sldId="4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52:37.575" v="1834" actId="1076"/>
          <ac:spMkLst>
            <pc:docMk/>
            <pc:sldMk cId="4169834906" sldId="4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52:37.591" v="1835" actId="1076"/>
          <ac:spMkLst>
            <pc:docMk/>
            <pc:sldMk cId="4169834906" sldId="405"/>
            <ac:spMk id="11" creationId="{9557DDCB-0AF4-4AFF-A705-E5DBBE957561}"/>
          </ac:spMkLst>
        </pc:spChg>
        <pc:spChg chg="add del mod ord">
          <ac:chgData name="内田 陽子" userId="S::yoko_uchida@jpfgojp.onmicrosoft.com::3ba88787-b8da-4fc8-a417-83f627a88c5e" providerId="AD" clId="Web-{4B7F81E3-6818-6839-5810-BDFA0C2D8618}" dt="2020-06-13T04:53:04.232" v="1839"/>
          <ac:spMkLst>
            <pc:docMk/>
            <pc:sldMk cId="4169834906" sldId="405"/>
            <ac:spMk id="16" creationId="{02B3C340-FE49-4836-A5A9-4C3F5F679E8F}"/>
          </ac:spMkLst>
        </pc:spChg>
      </pc:sldChg>
      <pc:sldChg chg="modSp add replId">
        <pc:chgData name="内田 陽子" userId="S::yoko_uchida@jpfgojp.onmicrosoft.com::3ba88787-b8da-4fc8-a417-83f627a88c5e" providerId="AD" clId="Web-{4B7F81E3-6818-6839-5810-BDFA0C2D8618}" dt="2020-06-13T04:31:23.415" v="1718" actId="20577"/>
        <pc:sldMkLst>
          <pc:docMk/>
          <pc:sldMk cId="1377585889" sldId="414"/>
        </pc:sldMkLst>
        <pc:spChg chg="mod">
          <ac:chgData name="内田 陽子" userId="S::yoko_uchida@jpfgojp.onmicrosoft.com::3ba88787-b8da-4fc8-a417-83f627a88c5e" providerId="AD" clId="Web-{4B7F81E3-6818-6839-5810-BDFA0C2D8618}" dt="2020-06-13T04:31:23.415" v="1718" actId="20577"/>
          <ac:spMkLst>
            <pc:docMk/>
            <pc:sldMk cId="1377585889" sldId="4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47:56.986" v="73" actId="20577"/>
          <ac:spMkLst>
            <pc:docMk/>
            <pc:sldMk cId="1377585889" sldId="4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48:41.423" v="75" actId="1076"/>
          <ac:spMkLst>
            <pc:docMk/>
            <pc:sldMk cId="1377585889" sldId="414"/>
            <ac:spMk id="7" creationId="{1AF68CEC-B70C-4DFA-9973-E5B8A12ED17D}"/>
          </ac:spMkLst>
        </pc:spChg>
      </pc:sldChg>
      <pc:sldChg chg="addSp delSp modSp add ord replId">
        <pc:chgData name="内田 陽子" userId="S::yoko_uchida@jpfgojp.onmicrosoft.com::3ba88787-b8da-4fc8-a417-83f627a88c5e" providerId="AD" clId="Web-{4B7F81E3-6818-6839-5810-BDFA0C2D8618}" dt="2020-06-13T04:31:40.775" v="1719" actId="20577"/>
        <pc:sldMkLst>
          <pc:docMk/>
          <pc:sldMk cId="2897688521" sldId="415"/>
        </pc:sldMkLst>
        <pc:spChg chg="add del mod">
          <ac:chgData name="内田 陽子" userId="S::yoko_uchida@jpfgojp.onmicrosoft.com::3ba88787-b8da-4fc8-a417-83f627a88c5e" providerId="AD" clId="Web-{4B7F81E3-6818-6839-5810-BDFA0C2D8618}" dt="2020-06-12T15:52:45.593" v="113"/>
          <ac:spMkLst>
            <pc:docMk/>
            <pc:sldMk cId="2897688521" sldId="415"/>
            <ac:spMk id="2" creationId="{3230661B-F887-40A0-9F6C-EF9472BC92C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40.775" v="1719" actId="20577"/>
          <ac:spMkLst>
            <pc:docMk/>
            <pc:sldMk cId="2897688521" sldId="4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5:39.030" v="168" actId="1076"/>
          <ac:spMkLst>
            <pc:docMk/>
            <pc:sldMk cId="2897688521" sldId="415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4B7F81E3-6818-6839-5810-BDFA0C2D8618}" dt="2020-06-12T15:53:06.719" v="119" actId="20577"/>
          <ac:spMkLst>
            <pc:docMk/>
            <pc:sldMk cId="2897688521" sldId="415"/>
            <ac:spMk id="5" creationId="{2C65A5B8-69FA-4779-ACB9-88A7B1694992}"/>
          </ac:spMkLst>
        </pc:spChg>
      </pc:sldChg>
      <pc:sldChg chg="add del ord replId">
        <pc:chgData name="内田 陽子" userId="S::yoko_uchida@jpfgojp.onmicrosoft.com::3ba88787-b8da-4fc8-a417-83f627a88c5e" providerId="AD" clId="Web-{4B7F81E3-6818-6839-5810-BDFA0C2D8618}" dt="2020-06-13T05:13:07.757" v="2133"/>
        <pc:sldMkLst>
          <pc:docMk/>
          <pc:sldMk cId="3579584676" sldId="416"/>
        </pc:sldMkLst>
      </pc:sldChg>
      <pc:sldChg chg="add del replId">
        <pc:chgData name="内田 陽子" userId="S::yoko_uchida@jpfgojp.onmicrosoft.com::3ba88787-b8da-4fc8-a417-83f627a88c5e" providerId="AD" clId="Web-{4B7F81E3-6818-6839-5810-BDFA0C2D8618}" dt="2020-06-12T16:01:13.233" v="273"/>
        <pc:sldMkLst>
          <pc:docMk/>
          <pc:sldMk cId="451094397" sldId="417"/>
        </pc:sldMkLst>
      </pc:sldChg>
      <pc:sldChg chg="modSp add replId">
        <pc:chgData name="内田 陽子" userId="S::yoko_uchida@jpfgojp.onmicrosoft.com::3ba88787-b8da-4fc8-a417-83f627a88c5e" providerId="AD" clId="Web-{4B7F81E3-6818-6839-5810-BDFA0C2D8618}" dt="2020-06-13T04:31:02.196" v="1717" actId="1076"/>
        <pc:sldMkLst>
          <pc:docMk/>
          <pc:sldMk cId="1728469354" sldId="417"/>
        </pc:sldMkLst>
        <pc:spChg chg="mod">
          <ac:chgData name="内田 陽子" userId="S::yoko_uchida@jpfgojp.onmicrosoft.com::3ba88787-b8da-4fc8-a417-83f627a88c5e" providerId="AD" clId="Web-{4B7F81E3-6818-6839-5810-BDFA0C2D8618}" dt="2020-06-13T04:31:02.181" v="1714" actId="1076"/>
          <ac:spMkLst>
            <pc:docMk/>
            <pc:sldMk cId="1728469354" sldId="4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65" v="1712" actId="1076"/>
          <ac:spMkLst>
            <pc:docMk/>
            <pc:sldMk cId="1728469354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03:38.107" v="340" actId="20577"/>
          <ac:spMkLst>
            <pc:docMk/>
            <pc:sldMk cId="1728469354" sldId="4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65" v="1713" actId="1076"/>
          <ac:spMkLst>
            <pc:docMk/>
            <pc:sldMk cId="1728469354" sldId="4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81" v="1715" actId="1076"/>
          <ac:spMkLst>
            <pc:docMk/>
            <pc:sldMk cId="1728469354" sldId="4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96" v="1716" actId="1076"/>
          <ac:spMkLst>
            <pc:docMk/>
            <pc:sldMk cId="1728469354" sldId="4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96" v="1717" actId="1076"/>
          <ac:spMkLst>
            <pc:docMk/>
            <pc:sldMk cId="1728469354" sldId="417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4B7F81E3-6818-6839-5810-BDFA0C2D8618}" dt="2020-06-12T16:11:05.948" v="493" actId="1076"/>
        <pc:sldMkLst>
          <pc:docMk/>
          <pc:sldMk cId="3464519959" sldId="418"/>
        </pc:sldMkLst>
        <pc:spChg chg="del">
          <ac:chgData name="内田 陽子" userId="S::yoko_uchida@jpfgojp.onmicrosoft.com::3ba88787-b8da-4fc8-a417-83f627a88c5e" providerId="AD" clId="Web-{4B7F81E3-6818-6839-5810-BDFA0C2D8618}" dt="2020-06-12T16:07:36.433" v="398"/>
          <ac:spMkLst>
            <pc:docMk/>
            <pc:sldMk cId="3464519959" sldId="418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2T16:09:09.324" v="410"/>
          <ac:spMkLst>
            <pc:docMk/>
            <pc:sldMk cId="3464519959" sldId="4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0:24.682" v="432" actId="20577"/>
          <ac:spMkLst>
            <pc:docMk/>
            <pc:sldMk cId="3464519959" sldId="41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4B7F81E3-6818-6839-5810-BDFA0C2D8618}" dt="2020-06-12T16:09:25.448" v="414"/>
          <ac:spMkLst>
            <pc:docMk/>
            <pc:sldMk cId="3464519959" sldId="418"/>
            <ac:spMk id="5" creationId="{9B67E3A5-A9DC-4A06-8162-1C1317153F0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1:05.948" v="493" actId="1076"/>
          <ac:spMkLst>
            <pc:docMk/>
            <pc:sldMk cId="3464519959" sldId="4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0:43.854" v="442" actId="20577"/>
          <ac:spMkLst>
            <pc:docMk/>
            <pc:sldMk cId="3464519959" sldId="41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0:56.323" v="490" actId="20577"/>
          <ac:spMkLst>
            <pc:docMk/>
            <pc:sldMk cId="3464519959" sldId="41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0:34.401" v="435" actId="20577"/>
          <ac:spMkLst>
            <pc:docMk/>
            <pc:sldMk cId="3464519959" sldId="418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4B7F81E3-6818-6839-5810-BDFA0C2D8618}" dt="2020-06-12T16:20:41.285" v="660" actId="20577"/>
        <pc:sldMkLst>
          <pc:docMk/>
          <pc:sldMk cId="2664588059" sldId="419"/>
        </pc:sldMkLst>
        <pc:spChg chg="mod">
          <ac:chgData name="内田 陽子" userId="S::yoko_uchida@jpfgojp.onmicrosoft.com::3ba88787-b8da-4fc8-a417-83f627a88c5e" providerId="AD" clId="Web-{4B7F81E3-6818-6839-5810-BDFA0C2D8618}" dt="2020-06-12T16:16:24.782" v="509" actId="20577"/>
          <ac:spMkLst>
            <pc:docMk/>
            <pc:sldMk cId="2664588059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8:41.281" v="543" actId="20577"/>
          <ac:spMkLst>
            <pc:docMk/>
            <pc:sldMk cId="2664588059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9:07.718" v="544" actId="1076"/>
          <ac:spMkLst>
            <pc:docMk/>
            <pc:sldMk cId="2664588059" sldId="419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4B7F81E3-6818-6839-5810-BDFA0C2D8618}" dt="2020-06-12T16:20:00.281" v="582" actId="20577"/>
          <ac:spMkLst>
            <pc:docMk/>
            <pc:sldMk cId="2664588059" sldId="419"/>
            <ac:spMk id="8" creationId="{34E69560-17D3-4DDF-B78B-B668EBCF3B06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20:22.848" v="646" actId="20577"/>
          <ac:spMkLst>
            <pc:docMk/>
            <pc:sldMk cId="2664588059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20:41.285" v="660" actId="20577"/>
          <ac:spMkLst>
            <pc:docMk/>
            <pc:sldMk cId="2664588059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9:36.281" v="570" actId="1076"/>
          <ac:spMkLst>
            <pc:docMk/>
            <pc:sldMk cId="2664588059" sldId="419"/>
            <ac:spMk id="11" creationId="{9557DDCB-0AF4-4AFF-A705-E5DBBE957561}"/>
          </ac:spMkLst>
        </pc:spChg>
      </pc:sldChg>
      <pc:sldChg chg="new del ord">
        <pc:chgData name="内田 陽子" userId="S::yoko_uchida@jpfgojp.onmicrosoft.com::3ba88787-b8da-4fc8-a417-83f627a88c5e" providerId="AD" clId="Web-{4B7F81E3-6818-6839-5810-BDFA0C2D8618}" dt="2020-06-13T05:13:07.757" v="2134"/>
        <pc:sldMkLst>
          <pc:docMk/>
          <pc:sldMk cId="4085796466" sldId="420"/>
        </pc:sldMkLst>
      </pc:sldChg>
      <pc:sldChg chg="modSp add replId">
        <pc:chgData name="内田 陽子" userId="S::yoko_uchida@jpfgojp.onmicrosoft.com::3ba88787-b8da-4fc8-a417-83f627a88c5e" providerId="AD" clId="Web-{4B7F81E3-6818-6839-5810-BDFA0C2D8618}" dt="2020-06-13T02:46:43.098" v="810" actId="1076"/>
        <pc:sldMkLst>
          <pc:docMk/>
          <pc:sldMk cId="1401770279" sldId="421"/>
        </pc:sldMkLst>
        <pc:spChg chg="mod">
          <ac:chgData name="内田 陽子" userId="S::yoko_uchida@jpfgojp.onmicrosoft.com::3ba88787-b8da-4fc8-a417-83f627a88c5e" providerId="AD" clId="Web-{4B7F81E3-6818-6839-5810-BDFA0C2D8618}" dt="2020-06-13T02:42:37.879" v="680" actId="20577"/>
          <ac:spMkLst>
            <pc:docMk/>
            <pc:sldMk cId="1401770279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6:43.098" v="810" actId="1076"/>
          <ac:spMkLst>
            <pc:docMk/>
            <pc:sldMk cId="1401770279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4:16.050" v="719" actId="1076"/>
          <ac:spMkLst>
            <pc:docMk/>
            <pc:sldMk cId="1401770279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4:31.894" v="738" actId="20577"/>
          <ac:spMkLst>
            <pc:docMk/>
            <pc:sldMk cId="1401770279" sldId="421"/>
            <ac:spMk id="8" creationId="{34E69560-17D3-4DDF-B78B-B668EBCF3B06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4:58.863" v="767" actId="20577"/>
          <ac:spMkLst>
            <pc:docMk/>
            <pc:sldMk cId="1401770279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5:27.660" v="806" actId="20577"/>
          <ac:spMkLst>
            <pc:docMk/>
            <pc:sldMk cId="1401770279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4:49.050" v="747" actId="20577"/>
          <ac:spMkLst>
            <pc:docMk/>
            <pc:sldMk cId="1401770279" sldId="421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4B7F81E3-6818-6839-5810-BDFA0C2D8618}" dt="2020-06-13T02:49:09.738" v="868" actId="14100"/>
        <pc:sldMkLst>
          <pc:docMk/>
          <pc:sldMk cId="2236660864" sldId="422"/>
        </pc:sldMkLst>
        <pc:spChg chg="mod">
          <ac:chgData name="内田 陽子" userId="S::yoko_uchida@jpfgojp.onmicrosoft.com::3ba88787-b8da-4fc8-a417-83f627a88c5e" providerId="AD" clId="Web-{4B7F81E3-6818-6839-5810-BDFA0C2D8618}" dt="2020-06-13T02:47:34.519" v="829" actId="20577"/>
          <ac:spMkLst>
            <pc:docMk/>
            <pc:sldMk cId="2236660864" sldId="4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9:09.738" v="868" actId="14100"/>
          <ac:spMkLst>
            <pc:docMk/>
            <pc:sldMk cId="2236660864" sldId="4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8:50.410" v="864" actId="1076"/>
          <ac:spMkLst>
            <pc:docMk/>
            <pc:sldMk cId="2236660864" sldId="42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7:49.269" v="845" actId="20577"/>
          <ac:spMkLst>
            <pc:docMk/>
            <pc:sldMk cId="2236660864" sldId="422"/>
            <ac:spMk id="8" creationId="{34E69560-17D3-4DDF-B78B-B668EBCF3B06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2:47:39.644" v="832"/>
          <ac:spMkLst>
            <pc:docMk/>
            <pc:sldMk cId="2236660864" sldId="42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2:47:39.644" v="831"/>
          <ac:spMkLst>
            <pc:docMk/>
            <pc:sldMk cId="2236660864" sldId="42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2:47:39.644" v="830"/>
          <ac:spMkLst>
            <pc:docMk/>
            <pc:sldMk cId="2236660864" sldId="422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4B7F81E3-6818-6839-5810-BDFA0C2D8618}" dt="2020-06-13T02:55:15.947" v="905" actId="1076"/>
        <pc:sldMkLst>
          <pc:docMk/>
          <pc:sldMk cId="4099426602" sldId="423"/>
        </pc:sldMkLst>
        <pc:spChg chg="mod">
          <ac:chgData name="内田 陽子" userId="S::yoko_uchida@jpfgojp.onmicrosoft.com::3ba88787-b8da-4fc8-a417-83f627a88c5e" providerId="AD" clId="Web-{4B7F81E3-6818-6839-5810-BDFA0C2D8618}" dt="2020-06-13T02:54:00.050" v="889" actId="20577"/>
          <ac:spMkLst>
            <pc:docMk/>
            <pc:sldMk cId="4099426602" sldId="4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55:03.369" v="904" actId="20577"/>
          <ac:spMkLst>
            <pc:docMk/>
            <pc:sldMk cId="4099426602" sldId="4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55:15.947" v="905" actId="1076"/>
          <ac:spMkLst>
            <pc:docMk/>
            <pc:sldMk cId="4099426602" sldId="42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2:54:03.003" v="890"/>
          <ac:spMkLst>
            <pc:docMk/>
            <pc:sldMk cId="4099426602" sldId="423"/>
            <ac:spMk id="8" creationId="{34E69560-17D3-4DDF-B78B-B668EBCF3B06}"/>
          </ac:spMkLst>
        </pc:spChg>
      </pc:sldChg>
      <pc:sldChg chg="modSp add del replId">
        <pc:chgData name="内田 陽子" userId="S::yoko_uchida@jpfgojp.onmicrosoft.com::3ba88787-b8da-4fc8-a417-83f627a88c5e" providerId="AD" clId="Web-{4B7F81E3-6818-6839-5810-BDFA0C2D8618}" dt="2020-06-13T02:58:46.228" v="919"/>
        <pc:sldMkLst>
          <pc:docMk/>
          <pc:sldMk cId="66946293" sldId="424"/>
        </pc:sldMkLst>
        <pc:spChg chg="mod">
          <ac:chgData name="内田 陽子" userId="S::yoko_uchida@jpfgojp.onmicrosoft.com::3ba88787-b8da-4fc8-a417-83f627a88c5e" providerId="AD" clId="Web-{4B7F81E3-6818-6839-5810-BDFA0C2D8618}" dt="2020-06-13T02:58:43.556" v="918" actId="20577"/>
          <ac:spMkLst>
            <pc:docMk/>
            <pc:sldMk cId="66946293" sldId="42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4B7F81E3-6818-6839-5810-BDFA0C2D8618}" dt="2020-06-13T03:01:04.212" v="969" actId="20577"/>
        <pc:sldMkLst>
          <pc:docMk/>
          <pc:sldMk cId="3134570103" sldId="424"/>
        </pc:sldMkLst>
        <pc:spChg chg="mod">
          <ac:chgData name="内田 陽子" userId="S::yoko_uchida@jpfgojp.onmicrosoft.com::3ba88787-b8da-4fc8-a417-83f627a88c5e" providerId="AD" clId="Web-{4B7F81E3-6818-6839-5810-BDFA0C2D8618}" dt="2020-06-13T03:00:14.462" v="945" actId="20577"/>
          <ac:spMkLst>
            <pc:docMk/>
            <pc:sldMk cId="3134570103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1:04.212" v="969" actId="20577"/>
          <ac:spMkLst>
            <pc:docMk/>
            <pc:sldMk cId="3134570103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0:28.212" v="946" actId="1076"/>
          <ac:spMkLst>
            <pc:docMk/>
            <pc:sldMk cId="3134570103" sldId="424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4B7F81E3-6818-6839-5810-BDFA0C2D8618}" dt="2020-06-13T03:08:06.805" v="1151" actId="20577"/>
        <pc:sldMkLst>
          <pc:docMk/>
          <pc:sldMk cId="2769849483" sldId="425"/>
        </pc:sldMkLst>
        <pc:spChg chg="mod">
          <ac:chgData name="内田 陽子" userId="S::yoko_uchida@jpfgojp.onmicrosoft.com::3ba88787-b8da-4fc8-a417-83f627a88c5e" providerId="AD" clId="Web-{4B7F81E3-6818-6839-5810-BDFA0C2D8618}" dt="2020-06-13T03:05:33.946" v="992" actId="20577"/>
          <ac:spMkLst>
            <pc:docMk/>
            <pc:sldMk cId="2769849483" sldId="4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6:49.118" v="1034" actId="20577"/>
          <ac:spMkLst>
            <pc:docMk/>
            <pc:sldMk cId="2769849483" sldId="4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7:02.368" v="1046" actId="20577"/>
          <ac:spMkLst>
            <pc:docMk/>
            <pc:sldMk cId="2769849483" sldId="425"/>
            <ac:spMk id="8" creationId="{34E69560-17D3-4DDF-B78B-B668EBCF3B06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7:50.821" v="1119" actId="20577"/>
          <ac:spMkLst>
            <pc:docMk/>
            <pc:sldMk cId="2769849483" sldId="4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8:06.805" v="1151" actId="20577"/>
          <ac:spMkLst>
            <pc:docMk/>
            <pc:sldMk cId="2769849483" sldId="4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7:32.540" v="1098" actId="20577"/>
          <ac:spMkLst>
            <pc:docMk/>
            <pc:sldMk cId="2769849483" sldId="42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4B7F81E3-6818-6839-5810-BDFA0C2D8618}" dt="2020-06-13T03:12:15.274" v="1204" actId="20577"/>
        <pc:sldMkLst>
          <pc:docMk/>
          <pc:sldMk cId="926438774" sldId="426"/>
        </pc:sldMkLst>
        <pc:spChg chg="mod">
          <ac:chgData name="内田 陽子" userId="S::yoko_uchida@jpfgojp.onmicrosoft.com::3ba88787-b8da-4fc8-a417-83f627a88c5e" providerId="AD" clId="Web-{4B7F81E3-6818-6839-5810-BDFA0C2D8618}" dt="2020-06-13T03:09:36.555" v="1174" actId="20577"/>
          <ac:spMkLst>
            <pc:docMk/>
            <pc:sldMk cId="926438774" sldId="4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2:15.274" v="1204" actId="20577"/>
          <ac:spMkLst>
            <pc:docMk/>
            <pc:sldMk cId="926438774" sldId="4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9:47.415" v="1175" actId="1076"/>
          <ac:spMkLst>
            <pc:docMk/>
            <pc:sldMk cId="926438774" sldId="426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4B7F81E3-6818-6839-5810-BDFA0C2D8618}" dt="2020-06-13T03:16:07.243" v="1289" actId="1076"/>
        <pc:sldMkLst>
          <pc:docMk/>
          <pc:sldMk cId="2342311575" sldId="427"/>
        </pc:sldMkLst>
        <pc:spChg chg="mod">
          <ac:chgData name="内田 陽子" userId="S::yoko_uchida@jpfgojp.onmicrosoft.com::3ba88787-b8da-4fc8-a417-83f627a88c5e" providerId="AD" clId="Web-{4B7F81E3-6818-6839-5810-BDFA0C2D8618}" dt="2020-06-13T03:14:06.649" v="1223" actId="20577"/>
          <ac:spMkLst>
            <pc:docMk/>
            <pc:sldMk cId="2342311575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5:51.164" v="1287" actId="20577"/>
          <ac:spMkLst>
            <pc:docMk/>
            <pc:sldMk cId="2342311575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6:07.243" v="1289" actId="1076"/>
          <ac:spMkLst>
            <pc:docMk/>
            <pc:sldMk cId="2342311575" sldId="427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3:14:22.149" v="1225"/>
          <ac:spMkLst>
            <pc:docMk/>
            <pc:sldMk cId="2342311575" sldId="427"/>
            <ac:spMk id="8" creationId="{34E69560-17D3-4DDF-B78B-B668EBCF3B06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3:14:22.149" v="1226"/>
          <ac:spMkLst>
            <pc:docMk/>
            <pc:sldMk cId="2342311575" sldId="4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4:45.039" v="1258" actId="20577"/>
          <ac:spMkLst>
            <pc:docMk/>
            <pc:sldMk cId="2342311575" sldId="4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4:34.274" v="1245" actId="20577"/>
          <ac:spMkLst>
            <pc:docMk/>
            <pc:sldMk cId="2342311575" sldId="42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B7F81E3-6818-6839-5810-BDFA0C2D8618}" dt="2020-06-13T04:29:01.102" v="1705" actId="20577"/>
        <pc:sldMkLst>
          <pc:docMk/>
          <pc:sldMk cId="4266327574" sldId="428"/>
        </pc:sldMkLst>
        <pc:spChg chg="mod">
          <ac:chgData name="内田 陽子" userId="S::yoko_uchida@jpfgojp.onmicrosoft.com::3ba88787-b8da-4fc8-a417-83f627a88c5e" providerId="AD" clId="Web-{4B7F81E3-6818-6839-5810-BDFA0C2D8618}" dt="2020-06-13T04:27:03.040" v="1653" actId="20577"/>
          <ac:spMkLst>
            <pc:docMk/>
            <pc:sldMk cId="4266327574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29:01.102" v="1705" actId="20577"/>
          <ac:spMkLst>
            <pc:docMk/>
            <pc:sldMk cId="4266327574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27:06.836" v="1654" actId="1076"/>
          <ac:spMkLst>
            <pc:docMk/>
            <pc:sldMk cId="4266327574" sldId="4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27:29.352" v="1671" actId="20577"/>
          <ac:spMkLst>
            <pc:docMk/>
            <pc:sldMk cId="4266327574" sldId="4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27:14.086" v="1663" actId="20577"/>
          <ac:spMkLst>
            <pc:docMk/>
            <pc:sldMk cId="4266327574" sldId="42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4B7F81E3-6818-6839-5810-BDFA0C2D8618}" dt="2020-06-13T03:59:39.653" v="1634" actId="20577"/>
        <pc:sldMkLst>
          <pc:docMk/>
          <pc:sldMk cId="2386120729" sldId="429"/>
        </pc:sldMkLst>
        <pc:spChg chg="mod">
          <ac:chgData name="内田 陽子" userId="S::yoko_uchida@jpfgojp.onmicrosoft.com::3ba88787-b8da-4fc8-a417-83f627a88c5e" providerId="AD" clId="Web-{4B7F81E3-6818-6839-5810-BDFA0C2D8618}" dt="2020-06-13T03:57:11.683" v="1578" actId="20577"/>
          <ac:spMkLst>
            <pc:docMk/>
            <pc:sldMk cId="2386120729" sldId="4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9:39.653" v="1634" actId="20577"/>
          <ac:spMkLst>
            <pc:docMk/>
            <pc:sldMk cId="2386120729" sldId="4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7:18.933" v="1579" actId="1076"/>
          <ac:spMkLst>
            <pc:docMk/>
            <pc:sldMk cId="2386120729" sldId="429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4B7F81E3-6818-6839-5810-BDFA0C2D8618}" dt="2020-06-13T05:10:35.866" v="2080" actId="20577"/>
        <pc:sldMkLst>
          <pc:docMk/>
          <pc:sldMk cId="1159007016" sldId="430"/>
        </pc:sldMkLst>
        <pc:spChg chg="mod">
          <ac:chgData name="内田 陽子" userId="S::yoko_uchida@jpfgojp.onmicrosoft.com::3ba88787-b8da-4fc8-a417-83f627a88c5e" providerId="AD" clId="Web-{4B7F81E3-6818-6839-5810-BDFA0C2D8618}" dt="2020-06-13T05:10:03.459" v="2021" actId="20577"/>
          <ac:spMkLst>
            <pc:docMk/>
            <pc:sldMk cId="1159007016" sldId="43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02:47.969" v="1871" actId="20577"/>
          <ac:spMkLst>
            <pc:docMk/>
            <pc:sldMk cId="1159007016" sldId="4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09:47.022" v="2001" actId="20577"/>
          <ac:spMkLst>
            <pc:docMk/>
            <pc:sldMk cId="1159007016" sldId="4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05:56.912" v="1957" actId="1076"/>
          <ac:spMkLst>
            <pc:docMk/>
            <pc:sldMk cId="1159007016" sldId="43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10:23.913" v="2060" actId="20577"/>
          <ac:spMkLst>
            <pc:docMk/>
            <pc:sldMk cId="1159007016" sldId="43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10:35.866" v="2080" actId="20577"/>
          <ac:spMkLst>
            <pc:docMk/>
            <pc:sldMk cId="1159007016" sldId="43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10:11.475" v="2037" actId="20577"/>
          <ac:spMkLst>
            <pc:docMk/>
            <pc:sldMk cId="1159007016" sldId="430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7CEC48FF-DE00-BA22-2150-BB4DC6AD2E1B}"/>
    <pc:docChg chg="delSld modSld sldOrd">
      <pc:chgData name="内田 陽子" userId="S::yoko_uchida@jpfgojp.onmicrosoft.com::3ba88787-b8da-4fc8-a417-83f627a88c5e" providerId="AD" clId="Web-{7CEC48FF-DE00-BA22-2150-BB4DC6AD2E1B}" dt="2020-06-11T12:06:12.218" v="282" actId="20577"/>
      <pc:docMkLst>
        <pc:docMk/>
      </pc:docMkLst>
      <pc:sldChg chg="del">
        <pc:chgData name="内田 陽子" userId="S::yoko_uchida@jpfgojp.onmicrosoft.com::3ba88787-b8da-4fc8-a417-83f627a88c5e" providerId="AD" clId="Web-{7CEC48FF-DE00-BA22-2150-BB4DC6AD2E1B}" dt="2020-06-11T08:21:20.498" v="26"/>
        <pc:sldMkLst>
          <pc:docMk/>
          <pc:sldMk cId="510784872" sldId="265"/>
        </pc:sldMkLst>
      </pc:sldChg>
      <pc:sldChg chg="del">
        <pc:chgData name="内田 陽子" userId="S::yoko_uchida@jpfgojp.onmicrosoft.com::3ba88787-b8da-4fc8-a417-83f627a88c5e" providerId="AD" clId="Web-{7CEC48FF-DE00-BA22-2150-BB4DC6AD2E1B}" dt="2020-06-11T09:03:01.152" v="176"/>
        <pc:sldMkLst>
          <pc:docMk/>
          <pc:sldMk cId="3255837261" sldId="293"/>
        </pc:sldMkLst>
      </pc:sldChg>
      <pc:sldChg chg="delSp modSp delAnim">
        <pc:chgData name="内田 陽子" userId="S::yoko_uchida@jpfgojp.onmicrosoft.com::3ba88787-b8da-4fc8-a417-83f627a88c5e" providerId="AD" clId="Web-{7CEC48FF-DE00-BA22-2150-BB4DC6AD2E1B}" dt="2020-06-11T09:02:40.918" v="175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7CEC48FF-DE00-BA22-2150-BB4DC6AD2E1B}" dt="2020-06-11T09:01:02.057" v="150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2:40.918" v="175" actId="1076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1:14.808" v="151" actId="1076"/>
          <ac:spMkLst>
            <pc:docMk/>
            <pc:sldMk cId="1029259677" sldId="365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7CEC48FF-DE00-BA22-2150-BB4DC6AD2E1B}" dt="2020-06-11T09:00:39.526" v="136"/>
          <ac:picMkLst>
            <pc:docMk/>
            <pc:sldMk cId="1029259677" sldId="365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7CEC48FF-DE00-BA22-2150-BB4DC6AD2E1B}" dt="2020-06-11T09:00:44.089" v="137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7CEC48FF-DE00-BA22-2150-BB4DC6AD2E1B}" dt="2020-06-11T08:49:39.771" v="52" actId="20577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49:27.536" v="49" actId="20577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56:49.634" v="125" actId="20577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49:56.880" v="76" actId="20577"/>
          <ac:spMkLst>
            <pc:docMk/>
            <pc:sldMk cId="1593536813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50:03.740" v="85" actId="20577"/>
          <ac:spMkLst>
            <pc:docMk/>
            <pc:sldMk cId="1593536813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49:47.771" v="67" actId="20577"/>
          <ac:spMkLst>
            <pc:docMk/>
            <pc:sldMk cId="1593536813" sldId="36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7CEC48FF-DE00-BA22-2150-BB4DC6AD2E1B}" dt="2020-06-11T09:00:44.089" v="137"/>
          <ac:picMkLst>
            <pc:docMk/>
            <pc:sldMk cId="1593536813" sldId="367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7CEC48FF-DE00-BA22-2150-BB4DC6AD2E1B}" dt="2020-06-11T12:05:43.327" v="280"/>
        <pc:sldMkLst>
          <pc:docMk/>
          <pc:sldMk cId="1072307696" sldId="374"/>
        </pc:sldMkLst>
        <pc:spChg chg="mod">
          <ac:chgData name="内田 陽子" userId="S::yoko_uchida@jpfgojp.onmicrosoft.com::3ba88787-b8da-4fc8-a417-83f627a88c5e" providerId="AD" clId="Web-{7CEC48FF-DE00-BA22-2150-BB4DC6AD2E1B}" dt="2020-06-11T09:04:04.106" v="207" actId="20577"/>
          <ac:spMkLst>
            <pc:docMk/>
            <pc:sldMk cId="1072307696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3:58.137" v="197" actId="20577"/>
          <ac:spMkLst>
            <pc:docMk/>
            <pc:sldMk cId="1072307696" sldId="3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5:18.700" v="279" actId="20577"/>
          <ac:spMkLst>
            <pc:docMk/>
            <pc:sldMk cId="1072307696" sldId="3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4:45.794" v="265" actId="1076"/>
          <ac:spMkLst>
            <pc:docMk/>
            <pc:sldMk cId="1072307696" sldId="37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4:25.247" v="234" actId="20577"/>
          <ac:spMkLst>
            <pc:docMk/>
            <pc:sldMk cId="1072307696" sldId="37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4:37.622" v="262" actId="20577"/>
          <ac:spMkLst>
            <pc:docMk/>
            <pc:sldMk cId="1072307696" sldId="37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4:13.840" v="217" actId="20577"/>
          <ac:spMkLst>
            <pc:docMk/>
            <pc:sldMk cId="1072307696" sldId="374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7CEC48FF-DE00-BA22-2150-BB4DC6AD2E1B}" dt="2020-06-11T12:05:43.327" v="280"/>
          <ac:picMkLst>
            <pc:docMk/>
            <pc:sldMk cId="1072307696" sldId="374"/>
            <ac:picMk id="6" creationId="{00000000-0000-0000-0000-000000000000}"/>
          </ac:picMkLst>
        </pc:picChg>
      </pc:sldChg>
      <pc:sldChg chg="modSp">
        <pc:chgData name="内田 陽子" userId="S::yoko_uchida@jpfgojp.onmicrosoft.com::3ba88787-b8da-4fc8-a417-83f627a88c5e" providerId="AD" clId="Web-{7CEC48FF-DE00-BA22-2150-BB4DC6AD2E1B}" dt="2020-06-11T12:06:12.218" v="282" actId="20577"/>
        <pc:sldMkLst>
          <pc:docMk/>
          <pc:sldMk cId="2310914593" sldId="375"/>
        </pc:sldMkLst>
        <pc:spChg chg="mod">
          <ac:chgData name="内田 陽子" userId="S::yoko_uchida@jpfgojp.onmicrosoft.com::3ba88787-b8da-4fc8-a417-83f627a88c5e" providerId="AD" clId="Web-{7CEC48FF-DE00-BA22-2150-BB4DC6AD2E1B}" dt="2020-06-11T12:06:12.218" v="282" actId="20577"/>
          <ac:spMkLst>
            <pc:docMk/>
            <pc:sldMk cId="2310914593" sldId="375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7CEC48FF-DE00-BA22-2150-BB4DC6AD2E1B}" dt="2020-06-11T08:21:12.888" v="25" actId="1076"/>
        <pc:sldMkLst>
          <pc:docMk/>
          <pc:sldMk cId="1455009076" sldId="410"/>
        </pc:sldMkLst>
        <pc:picChg chg="add del mod ord">
          <ac:chgData name="内田 陽子" userId="S::yoko_uchida@jpfgojp.onmicrosoft.com::3ba88787-b8da-4fc8-a417-83f627a88c5e" providerId="AD" clId="Web-{7CEC48FF-DE00-BA22-2150-BB4DC6AD2E1B}" dt="2020-06-11T08:21:04.498" v="24"/>
          <ac:picMkLst>
            <pc:docMk/>
            <pc:sldMk cId="1455009076" sldId="410"/>
            <ac:picMk id="5" creationId="{E677D1EC-C630-4DD5-8A66-DF6A46D80EB7}"/>
          </ac:picMkLst>
        </pc:picChg>
        <pc:picChg chg="add mod ord">
          <ac:chgData name="内田 陽子" userId="S::yoko_uchida@jpfgojp.onmicrosoft.com::3ba88787-b8da-4fc8-a417-83f627a88c5e" providerId="AD" clId="Web-{7CEC48FF-DE00-BA22-2150-BB4DC6AD2E1B}" dt="2020-06-11T08:21:12.888" v="25" actId="1076"/>
          <ac:picMkLst>
            <pc:docMk/>
            <pc:sldMk cId="1455009076" sldId="410"/>
            <ac:picMk id="8" creationId="{A2399017-436E-482B-ADDD-B6D3ABBC28B1}"/>
          </ac:picMkLst>
        </pc:picChg>
        <pc:picChg chg="del">
          <ac:chgData name="内田 陽子" userId="S::yoko_uchida@jpfgojp.onmicrosoft.com::3ba88787-b8da-4fc8-a417-83f627a88c5e" providerId="AD" clId="Web-{7CEC48FF-DE00-BA22-2150-BB4DC6AD2E1B}" dt="2020-06-11T08:18:52.233" v="12"/>
          <ac:picMkLst>
            <pc:docMk/>
            <pc:sldMk cId="1455009076" sldId="410"/>
            <ac:picMk id="11" creationId="{46EBF7ED-FC74-4105-B028-99A07CE95EC3}"/>
          </ac:picMkLst>
        </pc:picChg>
      </pc:sldChg>
    </pc:docChg>
  </pc:docChgLst>
  <pc:docChgLst>
    <pc:chgData name="内田 陽子" userId="S::yoko_uchida@jpfgojp.onmicrosoft.com::3ba88787-b8da-4fc8-a417-83f627a88c5e" providerId="AD" clId="Web-{C8E7EE2D-5A9B-0BCA-DCD6-135328B2B0ED}"/>
    <pc:docChg chg="addSld delSld modSld sldOrd">
      <pc:chgData name="内田 陽子" userId="S::yoko_uchida@jpfgojp.onmicrosoft.com::3ba88787-b8da-4fc8-a417-83f627a88c5e" providerId="AD" clId="Web-{C8E7EE2D-5A9B-0BCA-DCD6-135328B2B0ED}" dt="2020-06-11T15:13:54.920" v="1281"/>
      <pc:docMkLst>
        <pc:docMk/>
      </pc:docMkLst>
      <pc:sldChg chg="addSp delSp modSp ord delAnim">
        <pc:chgData name="内田 陽子" userId="S::yoko_uchida@jpfgojp.onmicrosoft.com::3ba88787-b8da-4fc8-a417-83f627a88c5e" providerId="AD" clId="Web-{C8E7EE2D-5A9B-0BCA-DCD6-135328B2B0ED}" dt="2020-06-11T14:03:58.577" v="866" actId="1076"/>
        <pc:sldMkLst>
          <pc:docMk/>
          <pc:sldMk cId="1178862647" sldId="328"/>
        </pc:sldMkLst>
        <pc:spChg chg="add del">
          <ac:chgData name="内田 陽子" userId="S::yoko_uchida@jpfgojp.onmicrosoft.com::3ba88787-b8da-4fc8-a417-83f627a88c5e" providerId="AD" clId="Web-{C8E7EE2D-5A9B-0BCA-DCD6-135328B2B0ED}" dt="2020-06-11T14:02:49.046" v="835"/>
          <ac:spMkLst>
            <pc:docMk/>
            <pc:sldMk cId="1178862647" sldId="328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C8E7EE2D-5A9B-0BCA-DCD6-135328B2B0ED}" dt="2020-06-11T14:02:44.077" v="829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3:58.577" v="866" actId="1076"/>
          <ac:spMkLst>
            <pc:docMk/>
            <pc:sldMk cId="1178862647" sldId="328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C8E7EE2D-5A9B-0BCA-DCD6-135328B2B0ED}" dt="2020-06-11T14:02:44.077" v="829"/>
          <ac:spMkLst>
            <pc:docMk/>
            <pc:sldMk cId="1178862647" sldId="328"/>
            <ac:spMk id="8" creationId="{A2F6B5BE-3FB4-4FDE-BD88-1B75869127F4}"/>
          </ac:spMkLst>
        </pc:spChg>
        <pc:spChg chg="add del">
          <ac:chgData name="内田 陽子" userId="S::yoko_uchida@jpfgojp.onmicrosoft.com::3ba88787-b8da-4fc8-a417-83f627a88c5e" providerId="AD" clId="Web-{C8E7EE2D-5A9B-0BCA-DCD6-135328B2B0ED}" dt="2020-06-11T14:02:49.046" v="834"/>
          <ac:spMkLst>
            <pc:docMk/>
            <pc:sldMk cId="1178862647" sldId="328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C8E7EE2D-5A9B-0BCA-DCD6-135328B2B0ED}" dt="2020-06-11T14:02:49.046" v="833"/>
          <ac:spMkLst>
            <pc:docMk/>
            <pc:sldMk cId="1178862647" sldId="32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4:02:19.999" v="810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C8E7EE2D-5A9B-0BCA-DCD6-135328B2B0ED}" dt="2020-06-11T13:38:54.230" v="193" actId="1076"/>
        <pc:sldMkLst>
          <pc:docMk/>
          <pc:sldMk cId="2310914593" sldId="375"/>
        </pc:sldMkLst>
        <pc:spChg chg="mod">
          <ac:chgData name="内田 陽子" userId="S::yoko_uchida@jpfgojp.onmicrosoft.com::3ba88787-b8da-4fc8-a417-83f627a88c5e" providerId="AD" clId="Web-{C8E7EE2D-5A9B-0BCA-DCD6-135328B2B0ED}" dt="2020-06-11T13:37:48.995" v="129" actId="20577"/>
          <ac:spMkLst>
            <pc:docMk/>
            <pc:sldMk cId="2310914593" sldId="3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3:04.510" v="20" actId="20577"/>
          <ac:spMkLst>
            <pc:docMk/>
            <pc:sldMk cId="2310914593" sldId="3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5:36.182" v="117" actId="20577"/>
          <ac:spMkLst>
            <pc:docMk/>
            <pc:sldMk cId="231091459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8:54.230" v="193" actId="1076"/>
          <ac:spMkLst>
            <pc:docMk/>
            <pc:sldMk cId="2310914593" sldId="3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8:22.292" v="160" actId="20577"/>
          <ac:spMkLst>
            <pc:docMk/>
            <pc:sldMk cId="2310914593" sldId="3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8:44.089" v="190" actId="20577"/>
          <ac:spMkLst>
            <pc:docMk/>
            <pc:sldMk cId="2310914593" sldId="3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8:06.339" v="147" actId="20577"/>
          <ac:spMkLst>
            <pc:docMk/>
            <pc:sldMk cId="2310914593" sldId="37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3:32:49.167" v="9"/>
          <ac:picMkLst>
            <pc:docMk/>
            <pc:sldMk cId="2310914593" sldId="375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C8E7EE2D-5A9B-0BCA-DCD6-135328B2B0ED}" dt="2020-06-11T13:45:10.933" v="454" actId="20577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C8E7EE2D-5A9B-0BCA-DCD6-135328B2B0ED}" dt="2020-06-11T13:43:50.214" v="272" actId="20577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1:21.980" v="231" actId="1076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3:24.605" v="256" actId="20577"/>
          <ac:spMkLst>
            <pc:docMk/>
            <pc:sldMk cId="2340186144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1:21.949" v="226" actId="1076"/>
          <ac:spMkLst>
            <pc:docMk/>
            <pc:sldMk cId="2340186144" sldId="37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4:25.183" v="368" actId="20577"/>
          <ac:spMkLst>
            <pc:docMk/>
            <pc:sldMk cId="2340186144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5:10.933" v="454" actId="20577"/>
          <ac:spMkLst>
            <pc:docMk/>
            <pc:sldMk cId="2340186144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4:04.371" v="283" actId="20577"/>
          <ac:spMkLst>
            <pc:docMk/>
            <pc:sldMk cId="2340186144" sldId="37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3:39:14.777" v="194"/>
          <ac:picMkLst>
            <pc:docMk/>
            <pc:sldMk cId="2340186144" sldId="376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C8E7EE2D-5A9B-0BCA-DCD6-135328B2B0ED}" dt="2020-06-11T13:45:31.246" v="457"/>
        <pc:sldMkLst>
          <pc:docMk/>
          <pc:sldMk cId="1338052397" sldId="377"/>
        </pc:sldMkLst>
      </pc:sldChg>
      <pc:sldChg chg="delSp modSp ord delAnim">
        <pc:chgData name="内田 陽子" userId="S::yoko_uchida@jpfgojp.onmicrosoft.com::3ba88787-b8da-4fc8-a417-83f627a88c5e" providerId="AD" clId="Web-{C8E7EE2D-5A9B-0BCA-DCD6-135328B2B0ED}" dt="2020-06-11T14:18:30.641" v="1177" actId="1076"/>
        <pc:sldMkLst>
          <pc:docMk/>
          <pc:sldMk cId="4204040379" sldId="378"/>
        </pc:sldMkLst>
        <pc:spChg chg="del">
          <ac:chgData name="内田 陽子" userId="S::yoko_uchida@jpfgojp.onmicrosoft.com::3ba88787-b8da-4fc8-a417-83f627a88c5e" providerId="AD" clId="Web-{C8E7EE2D-5A9B-0BCA-DCD6-135328B2B0ED}" dt="2020-06-11T14:11:20.812" v="1085"/>
          <ac:spMkLst>
            <pc:docMk/>
            <pc:sldMk cId="4204040379" sldId="3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1:13.781" v="1081" actId="20577"/>
          <ac:spMkLst>
            <pc:docMk/>
            <pc:sldMk cId="4204040379" sldId="3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8:30.641" v="1177" actId="1076"/>
          <ac:spMkLst>
            <pc:docMk/>
            <pc:sldMk cId="4204040379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1:28.765" v="1086" actId="1076"/>
          <ac:spMkLst>
            <pc:docMk/>
            <pc:sldMk cId="4204040379" sldId="37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8E7EE2D-5A9B-0BCA-DCD6-135328B2B0ED}" dt="2020-06-11T14:11:20.796" v="1084"/>
          <ac:spMkLst>
            <pc:docMk/>
            <pc:sldMk cId="4204040379" sldId="3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8E7EE2D-5A9B-0BCA-DCD6-135328B2B0ED}" dt="2020-06-11T14:11:20.796" v="1083"/>
          <ac:spMkLst>
            <pc:docMk/>
            <pc:sldMk cId="4204040379" sldId="37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8E7EE2D-5A9B-0BCA-DCD6-135328B2B0ED}" dt="2020-06-11T14:11:20.796" v="1082"/>
          <ac:spMkLst>
            <pc:docMk/>
            <pc:sldMk cId="4204040379" sldId="37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4:10:09.515" v="1056"/>
          <ac:picMkLst>
            <pc:docMk/>
            <pc:sldMk cId="4204040379" sldId="378"/>
            <ac:picMk id="6" creationId="{00000000-0000-0000-0000-000000000000}"/>
          </ac:picMkLst>
        </pc:picChg>
      </pc:sldChg>
      <pc:sldChg chg="modSp del ord">
        <pc:chgData name="内田 陽子" userId="S::yoko_uchida@jpfgojp.onmicrosoft.com::3ba88787-b8da-4fc8-a417-83f627a88c5e" providerId="AD" clId="Web-{C8E7EE2D-5A9B-0BCA-DCD6-135328B2B0ED}" dt="2020-06-11T15:13:54.920" v="1281"/>
        <pc:sldMkLst>
          <pc:docMk/>
          <pc:sldMk cId="1006713946" sldId="379"/>
        </pc:sldMkLst>
        <pc:spChg chg="mod">
          <ac:chgData name="内田 陽子" userId="S::yoko_uchida@jpfgojp.onmicrosoft.com::3ba88787-b8da-4fc8-a417-83f627a88c5e" providerId="AD" clId="Web-{C8E7EE2D-5A9B-0BCA-DCD6-135328B2B0ED}" dt="2020-06-11T13:52:47.825" v="609" actId="20577"/>
          <ac:spMkLst>
            <pc:docMk/>
            <pc:sldMk cId="1006713946" sldId="379"/>
            <ac:spMk id="4" creationId="{00000000-0000-0000-0000-000000000000}"/>
          </ac:spMkLst>
        </pc:spChg>
      </pc:sldChg>
      <pc:sldChg chg="delSp modSp ord delAnim">
        <pc:chgData name="内田 陽子" userId="S::yoko_uchida@jpfgojp.onmicrosoft.com::3ba88787-b8da-4fc8-a417-83f627a88c5e" providerId="AD" clId="Web-{C8E7EE2D-5A9B-0BCA-DCD6-135328B2B0ED}" dt="2020-06-11T14:04:15.015" v="867"/>
        <pc:sldMkLst>
          <pc:docMk/>
          <pc:sldMk cId="1334778648" sldId="382"/>
        </pc:sldMkLst>
        <pc:spChg chg="mod">
          <ac:chgData name="内田 陽子" userId="S::yoko_uchida@jpfgojp.onmicrosoft.com::3ba88787-b8da-4fc8-a417-83f627a88c5e" providerId="AD" clId="Web-{C8E7EE2D-5A9B-0BCA-DCD6-135328B2B0ED}" dt="2020-06-11T13:57:08.154" v="723" actId="20577"/>
          <ac:spMkLst>
            <pc:docMk/>
            <pc:sldMk cId="1334778648" sldId="3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4:10.732" v="627" actId="20577"/>
          <ac:spMkLst>
            <pc:docMk/>
            <pc:sldMk cId="1334778648" sldId="3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6:55.139" v="702" actId="20577"/>
          <ac:spMkLst>
            <pc:docMk/>
            <pc:sldMk cId="1334778648" sldId="3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8:21.623" v="790" actId="1076"/>
          <ac:spMkLst>
            <pc:docMk/>
            <pc:sldMk cId="1334778648" sldId="3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7:39.014" v="756" actId="20577"/>
          <ac:spMkLst>
            <pc:docMk/>
            <pc:sldMk cId="1334778648" sldId="3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8:08.842" v="787" actId="20577"/>
          <ac:spMkLst>
            <pc:docMk/>
            <pc:sldMk cId="1334778648" sldId="3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7:21.311" v="738" actId="20577"/>
          <ac:spMkLst>
            <pc:docMk/>
            <pc:sldMk cId="1334778648" sldId="382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4:04:15.015" v="867"/>
          <ac:picMkLst>
            <pc:docMk/>
            <pc:sldMk cId="1334778648" sldId="382"/>
            <ac:picMk id="6" creationId="{00000000-0000-0000-0000-000000000000}"/>
          </ac:picMkLst>
        </pc:picChg>
      </pc:sldChg>
      <pc:sldChg chg="ord">
        <pc:chgData name="内田 陽子" userId="S::yoko_uchida@jpfgojp.onmicrosoft.com::3ba88787-b8da-4fc8-a417-83f627a88c5e" providerId="AD" clId="Web-{C8E7EE2D-5A9B-0BCA-DCD6-135328B2B0ED}" dt="2020-06-11T13:47:26.152" v="458"/>
        <pc:sldMkLst>
          <pc:docMk/>
          <pc:sldMk cId="3128654905" sldId="383"/>
        </pc:sldMkLst>
      </pc:sldChg>
      <pc:sldChg chg="delSp modSp ord delAnim">
        <pc:chgData name="内田 陽子" userId="S::yoko_uchida@jpfgojp.onmicrosoft.com::3ba88787-b8da-4fc8-a417-83f627a88c5e" providerId="AD" clId="Web-{C8E7EE2D-5A9B-0BCA-DCD6-135328B2B0ED}" dt="2020-06-11T14:24:25.079" v="1280"/>
        <pc:sldMkLst>
          <pc:docMk/>
          <pc:sldMk cId="4205210461" sldId="385"/>
        </pc:sldMkLst>
        <pc:spChg chg="mod">
          <ac:chgData name="内田 陽子" userId="S::yoko_uchida@jpfgojp.onmicrosoft.com::3ba88787-b8da-4fc8-a417-83f627a88c5e" providerId="AD" clId="Web-{C8E7EE2D-5A9B-0BCA-DCD6-135328B2B0ED}" dt="2020-06-11T14:23:41.907" v="1279" actId="20577"/>
          <ac:spMkLst>
            <pc:docMk/>
            <pc:sldMk cId="4205210461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9:44.344" v="1195" actId="20577"/>
          <ac:spMkLst>
            <pc:docMk/>
            <pc:sldMk cId="4205210461" sldId="385"/>
            <ac:spMk id="8" creationId="{E9200036-DF12-4EF4-B726-68602C919940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4:24:25.079" v="1280"/>
          <ac:picMkLst>
            <pc:docMk/>
            <pc:sldMk cId="4205210461" sldId="385"/>
            <ac:picMk id="6" creationId="{00000000-0000-0000-0000-000000000000}"/>
          </ac:picMkLst>
        </pc:picChg>
      </pc:sldChg>
      <pc:sldChg chg="delSp modSp add ord replId delAnim">
        <pc:chgData name="内田 陽子" userId="S::yoko_uchida@jpfgojp.onmicrosoft.com::3ba88787-b8da-4fc8-a417-83f627a88c5e" providerId="AD" clId="Web-{C8E7EE2D-5A9B-0BCA-DCD6-135328B2B0ED}" dt="2020-06-11T13:59:02.842" v="800" actId="20577"/>
        <pc:sldMkLst>
          <pc:docMk/>
          <pc:sldMk cId="2729068786" sldId="411"/>
        </pc:sldMkLst>
        <pc:spChg chg="mod">
          <ac:chgData name="内田 陽子" userId="S::yoko_uchida@jpfgojp.onmicrosoft.com::3ba88787-b8da-4fc8-a417-83f627a88c5e" providerId="AD" clId="Web-{C8E7EE2D-5A9B-0BCA-DCD6-135328B2B0ED}" dt="2020-06-11T13:50:26.137" v="537" actId="20577"/>
          <ac:spMkLst>
            <pc:docMk/>
            <pc:sldMk cId="2729068786" sldId="4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8:35.965" v="477" actId="20577"/>
          <ac:spMkLst>
            <pc:docMk/>
            <pc:sldMk cId="2729068786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9:02.842" v="800" actId="20577"/>
          <ac:spMkLst>
            <pc:docMk/>
            <pc:sldMk cId="2729068786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1:40.731" v="604" actId="1076"/>
          <ac:spMkLst>
            <pc:docMk/>
            <pc:sldMk cId="2729068786" sldId="41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1:21.465" v="581" actId="20577"/>
          <ac:spMkLst>
            <pc:docMk/>
            <pc:sldMk cId="2729068786" sldId="4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1:33.450" v="601" actId="20577"/>
          <ac:spMkLst>
            <pc:docMk/>
            <pc:sldMk cId="2729068786" sldId="4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0:47.606" v="556" actId="20577"/>
          <ac:spMkLst>
            <pc:docMk/>
            <pc:sldMk cId="2729068786" sldId="41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3:47:40.949" v="460"/>
          <ac:picMkLst>
            <pc:docMk/>
            <pc:sldMk cId="2729068786" sldId="411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C8E7EE2D-5A9B-0BCA-DCD6-135328B2B0ED}" dt="2020-06-11T14:09:42.390" v="1052" actId="20577"/>
        <pc:sldMkLst>
          <pc:docMk/>
          <pc:sldMk cId="3192331203" sldId="412"/>
        </pc:sldMkLst>
        <pc:spChg chg="mod">
          <ac:chgData name="内田 陽子" userId="S::yoko_uchida@jpfgojp.onmicrosoft.com::3ba88787-b8da-4fc8-a417-83f627a88c5e" providerId="AD" clId="Web-{C8E7EE2D-5A9B-0BCA-DCD6-135328B2B0ED}" dt="2020-06-11T14:08:20.577" v="983" actId="20577"/>
          <ac:spMkLst>
            <pc:docMk/>
            <pc:sldMk cId="3192331203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5:50.390" v="886" actId="20577"/>
          <ac:spMkLst>
            <pc:docMk/>
            <pc:sldMk cId="3192331203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8:02.187" v="955" actId="20577"/>
          <ac:spMkLst>
            <pc:docMk/>
            <pc:sldMk cId="3192331203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9:21.187" v="1038" actId="20577"/>
          <ac:spMkLst>
            <pc:docMk/>
            <pc:sldMk cId="3192331203" sldId="4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9:42.390" v="1052" actId="20577"/>
          <ac:spMkLst>
            <pc:docMk/>
            <pc:sldMk cId="3192331203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8:59.546" v="1015" actId="20577"/>
          <ac:spMkLst>
            <pc:docMk/>
            <pc:sldMk cId="3192331203" sldId="41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8E7EE2D-5A9B-0BCA-DCD6-135328B2B0ED}" dt="2020-06-11T14:17:15.453" v="1163" actId="1076"/>
        <pc:sldMkLst>
          <pc:docMk/>
          <pc:sldMk cId="892562831" sldId="413"/>
        </pc:sldMkLst>
        <pc:spChg chg="mod">
          <ac:chgData name="内田 陽子" userId="S::yoko_uchida@jpfgojp.onmicrosoft.com::3ba88787-b8da-4fc8-a417-83f627a88c5e" providerId="AD" clId="Web-{C8E7EE2D-5A9B-0BCA-DCD6-135328B2B0ED}" dt="2020-06-11T14:15:46.687" v="1132" actId="20577"/>
          <ac:spMkLst>
            <pc:docMk/>
            <pc:sldMk cId="892562831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7:15.453" v="1163" actId="1076"/>
          <ac:spMkLst>
            <pc:docMk/>
            <pc:sldMk cId="892562831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5:51.594" v="1133" actId="1076"/>
          <ac:spMkLst>
            <pc:docMk/>
            <pc:sldMk cId="892562831" sldId="413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073DE1BE-D8E7-1BE6-A0F5-D0FB6CCCFB64}"/>
    <pc:docChg chg="modSld">
      <pc:chgData name="内田 陽子" userId="S::yoko_uchida@jpfgojp.onmicrosoft.com::3ba88787-b8da-4fc8-a417-83f627a88c5e" providerId="AD" clId="Web-{073DE1BE-D8E7-1BE6-A0F5-D0FB6CCCFB64}" dt="2020-07-27T16:57:17.255" v="152" actId="1076"/>
      <pc:docMkLst>
        <pc:docMk/>
      </pc:docMkLst>
      <pc:sldChg chg="modSp">
        <pc:chgData name="内田 陽子" userId="S::yoko_uchida@jpfgojp.onmicrosoft.com::3ba88787-b8da-4fc8-a417-83f627a88c5e" providerId="AD" clId="Web-{073DE1BE-D8E7-1BE6-A0F5-D0FB6CCCFB64}" dt="2020-07-27T16:30:54.438" v="9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073DE1BE-D8E7-1BE6-A0F5-D0FB6CCCFB64}" dt="2020-07-27T16:30:47.454" v="8" actId="1076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0:54.438" v="9" actId="1076"/>
          <ac:spMkLst>
            <pc:docMk/>
            <pc:sldMk cId="3155804793" sldId="2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29:48.204" v="3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073DE1BE-D8E7-1BE6-A0F5-D0FB6CCCFB64}" dt="2020-07-27T16:29:48.204" v="3" actId="1076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29:33.672" v="1" actId="1076"/>
          <ac:spMkLst>
            <pc:docMk/>
            <pc:sldMk cId="39792644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9:21.097" v="67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073DE1BE-D8E7-1BE6-A0F5-D0FB6CCCFB64}" dt="2020-07-27T16:39:16.331" v="66" actId="1076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9:21.097" v="67" actId="1076"/>
          <ac:spMkLst>
            <pc:docMk/>
            <pc:sldMk cId="1178862647" sldId="32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5:04.001" v="42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073DE1BE-D8E7-1BE6-A0F5-D0FB6CCCFB64}" dt="2020-07-27T16:35:04.001" v="42" actId="1076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4:51.267" v="40" actId="1076"/>
          <ac:spMkLst>
            <pc:docMk/>
            <pc:sldMk cId="1029259677" sldId="36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3:01.767" v="27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073DE1BE-D8E7-1BE6-A0F5-D0FB6CCCFB64}" dt="2020-07-27T16:33:01.767" v="27" actId="1076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2:53.454" v="26" actId="1076"/>
          <ac:spMkLst>
            <pc:docMk/>
            <pc:sldMk cId="2262970148" sldId="36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4:38.454" v="39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073DE1BE-D8E7-1BE6-A0F5-D0FB6CCCFB64}" dt="2020-07-27T16:34:38.454" v="39" actId="1076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4:32.204" v="38" actId="1076"/>
          <ac:spMkLst>
            <pc:docMk/>
            <pc:sldMk cId="1593536813" sldId="36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2:46.251" v="24" actId="1076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073DE1BE-D8E7-1BE6-A0F5-D0FB6CCCFB64}" dt="2020-07-27T16:32:41.392" v="23" actId="1076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2:46.251" v="24" actId="1076"/>
          <ac:spMkLst>
            <pc:docMk/>
            <pc:sldMk cId="2940403822" sldId="37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3:23.485" v="29" actId="1076"/>
        <pc:sldMkLst>
          <pc:docMk/>
          <pc:sldMk cId="517573271" sldId="372"/>
        </pc:sldMkLst>
        <pc:spChg chg="mod">
          <ac:chgData name="内田 陽子" userId="S::yoko_uchida@jpfgojp.onmicrosoft.com::3ba88787-b8da-4fc8-a417-83f627a88c5e" providerId="AD" clId="Web-{073DE1BE-D8E7-1BE6-A0F5-D0FB6CCCFB64}" dt="2020-07-27T16:33:23.485" v="29" actId="1076"/>
          <ac:spMkLst>
            <pc:docMk/>
            <pc:sldMk cId="517573271" sldId="37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0:13.969" v="6" actId="1076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073DE1BE-D8E7-1BE6-A0F5-D0FB6CCCFB64}" dt="2020-07-27T16:30:07.157" v="5" actId="1076"/>
          <ac:spMkLst>
            <pc:docMk/>
            <pc:sldMk cId="871967707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0:13.969" v="6" actId="1076"/>
          <ac:spMkLst>
            <pc:docMk/>
            <pc:sldMk cId="871967707" sldId="37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5:17.501" v="43" actId="1076"/>
        <pc:sldMkLst>
          <pc:docMk/>
          <pc:sldMk cId="1072307696" sldId="374"/>
        </pc:sldMkLst>
        <pc:spChg chg="mod">
          <ac:chgData name="内田 陽子" userId="S::yoko_uchida@jpfgojp.onmicrosoft.com::3ba88787-b8da-4fc8-a417-83f627a88c5e" providerId="AD" clId="Web-{073DE1BE-D8E7-1BE6-A0F5-D0FB6CCCFB64}" dt="2020-07-27T16:35:17.501" v="43" actId="1076"/>
          <ac:spMkLst>
            <pc:docMk/>
            <pc:sldMk cId="1072307696" sldId="37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5:33.923" v="45" actId="1076"/>
        <pc:sldMkLst>
          <pc:docMk/>
          <pc:sldMk cId="2310914593" sldId="375"/>
        </pc:sldMkLst>
        <pc:spChg chg="mod">
          <ac:chgData name="内田 陽子" userId="S::yoko_uchida@jpfgojp.onmicrosoft.com::3ba88787-b8da-4fc8-a417-83f627a88c5e" providerId="AD" clId="Web-{073DE1BE-D8E7-1BE6-A0F5-D0FB6CCCFB64}" dt="2020-07-27T16:35:28.407" v="44" actId="1076"/>
          <ac:spMkLst>
            <pc:docMk/>
            <pc:sldMk cId="231091459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5:33.923" v="45" actId="1076"/>
          <ac:spMkLst>
            <pc:docMk/>
            <pc:sldMk cId="2310914593" sldId="3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6:09.111" v="55" actId="1076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073DE1BE-D8E7-1BE6-A0F5-D0FB6CCCFB64}" dt="2020-07-27T16:36:09.095" v="54" actId="1076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5:49.017" v="47" actId="1076"/>
          <ac:spMkLst>
            <pc:docMk/>
            <pc:sldMk cId="2340186144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6:09.111" v="55" actId="1076"/>
          <ac:spMkLst>
            <pc:docMk/>
            <pc:sldMk cId="2340186144" sldId="37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0:04.972" v="73" actId="1076"/>
        <pc:sldMkLst>
          <pc:docMk/>
          <pc:sldMk cId="4204040379" sldId="378"/>
        </pc:sldMkLst>
        <pc:spChg chg="mod">
          <ac:chgData name="内田 陽子" userId="S::yoko_uchida@jpfgojp.onmicrosoft.com::3ba88787-b8da-4fc8-a417-83f627a88c5e" providerId="AD" clId="Web-{073DE1BE-D8E7-1BE6-A0F5-D0FB6CCCFB64}" dt="2020-07-27T16:39:57.769" v="72" actId="1076"/>
          <ac:spMkLst>
            <pc:docMk/>
            <pc:sldMk cId="4204040379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0:04.972" v="73" actId="1076"/>
          <ac:spMkLst>
            <pc:docMk/>
            <pc:sldMk cId="4204040379" sldId="378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073DE1BE-D8E7-1BE6-A0F5-D0FB6CCCFB64}" dt="2020-07-27T16:44:22.842" v="98"/>
        <pc:sldMkLst>
          <pc:docMk/>
          <pc:sldMk cId="875301653" sldId="380"/>
        </pc:sldMkLst>
        <pc:spChg chg="add del">
          <ac:chgData name="内田 陽子" userId="S::yoko_uchida@jpfgojp.onmicrosoft.com::3ba88787-b8da-4fc8-a417-83f627a88c5e" providerId="AD" clId="Web-{073DE1BE-D8E7-1BE6-A0F5-D0FB6CCCFB64}" dt="2020-07-27T16:44:22.842" v="98"/>
          <ac:spMkLst>
            <pc:docMk/>
            <pc:sldMk cId="875301653" sldId="380"/>
            <ac:spMk id="2" creationId="{79E0B60D-134E-4079-B944-663A37FF72AD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2:36.780" v="86" actId="1076"/>
          <ac:spMkLst>
            <pc:docMk/>
            <pc:sldMk cId="875301653" sldId="38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52:46.988" v="151" actId="1076"/>
        <pc:sldMkLst>
          <pc:docMk/>
          <pc:sldMk cId="1136176872" sldId="381"/>
        </pc:sldMkLst>
        <pc:spChg chg="mod">
          <ac:chgData name="内田 陽子" userId="S::yoko_uchida@jpfgojp.onmicrosoft.com::3ba88787-b8da-4fc8-a417-83f627a88c5e" providerId="AD" clId="Web-{073DE1BE-D8E7-1BE6-A0F5-D0FB6CCCFB64}" dt="2020-07-27T16:52:46.988" v="151" actId="1076"/>
          <ac:spMkLst>
            <pc:docMk/>
            <pc:sldMk cId="1136176872" sldId="3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8:02.831" v="59" actId="1076"/>
        <pc:sldMkLst>
          <pc:docMk/>
          <pc:sldMk cId="1334778648" sldId="382"/>
        </pc:sldMkLst>
        <pc:spChg chg="mod">
          <ac:chgData name="内田 陽子" userId="S::yoko_uchida@jpfgojp.onmicrosoft.com::3ba88787-b8da-4fc8-a417-83f627a88c5e" providerId="AD" clId="Web-{073DE1BE-D8E7-1BE6-A0F5-D0FB6CCCFB64}" dt="2020-07-27T16:38:02.831" v="59" actId="1076"/>
          <ac:spMkLst>
            <pc:docMk/>
            <pc:sldMk cId="1334778648" sldId="38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57:17.255" v="152" actId="1076"/>
        <pc:sldMkLst>
          <pc:docMk/>
          <pc:sldMk cId="3128654905" sldId="383"/>
        </pc:sldMkLst>
        <pc:spChg chg="mod">
          <ac:chgData name="内田 陽子" userId="S::yoko_uchida@jpfgojp.onmicrosoft.com::3ba88787-b8da-4fc8-a417-83f627a88c5e" providerId="AD" clId="Web-{073DE1BE-D8E7-1BE6-A0F5-D0FB6CCCFB64}" dt="2020-07-27T16:57:17.255" v="152" actId="1076"/>
          <ac:spMkLst>
            <pc:docMk/>
            <pc:sldMk cId="3128654905" sldId="3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0:23.987" v="75" actId="1076"/>
        <pc:sldMkLst>
          <pc:docMk/>
          <pc:sldMk cId="4205210461" sldId="385"/>
        </pc:sldMkLst>
        <pc:spChg chg="mod">
          <ac:chgData name="内田 陽子" userId="S::yoko_uchida@jpfgojp.onmicrosoft.com::3ba88787-b8da-4fc8-a417-83f627a88c5e" providerId="AD" clId="Web-{073DE1BE-D8E7-1BE6-A0F5-D0FB6CCCFB64}" dt="2020-07-27T16:40:23.987" v="75" actId="1076"/>
          <ac:spMkLst>
            <pc:docMk/>
            <pc:sldMk cId="4205210461" sldId="38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1:31.032" v="13" actId="1076"/>
        <pc:sldMkLst>
          <pc:docMk/>
          <pc:sldMk cId="4169834906" sldId="405"/>
        </pc:sldMkLst>
        <pc:spChg chg="mod">
          <ac:chgData name="内田 陽子" userId="S::yoko_uchida@jpfgojp.onmicrosoft.com::3ba88787-b8da-4fc8-a417-83f627a88c5e" providerId="AD" clId="Web-{073DE1BE-D8E7-1BE6-A0F5-D0FB6CCCFB64}" dt="2020-07-27T16:31:14.469" v="11" actId="1076"/>
          <ac:spMkLst>
            <pc:docMk/>
            <pc:sldMk cId="4169834906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1:31.032" v="13" actId="1076"/>
          <ac:spMkLst>
            <pc:docMk/>
            <pc:sldMk cId="4169834906" sldId="40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1:55.032" v="17" actId="1076"/>
        <pc:sldMkLst>
          <pc:docMk/>
          <pc:sldMk cId="3520114867" sldId="406"/>
        </pc:sldMkLst>
        <pc:spChg chg="mod">
          <ac:chgData name="内田 陽子" userId="S::yoko_uchida@jpfgojp.onmicrosoft.com::3ba88787-b8da-4fc8-a417-83f627a88c5e" providerId="AD" clId="Web-{073DE1BE-D8E7-1BE6-A0F5-D0FB6CCCFB64}" dt="2020-07-27T16:31:55.032" v="17" actId="1076"/>
          <ac:spMkLst>
            <pc:docMk/>
            <pc:sldMk cId="3520114867" sldId="4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1:40.329" v="15" actId="1076"/>
          <ac:spMkLst>
            <pc:docMk/>
            <pc:sldMk cId="3520114867" sldId="40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2:19.485" v="21" actId="1076"/>
        <pc:sldMkLst>
          <pc:docMk/>
          <pc:sldMk cId="576390886" sldId="407"/>
        </pc:sldMkLst>
        <pc:spChg chg="mod">
          <ac:chgData name="内田 陽子" userId="S::yoko_uchida@jpfgojp.onmicrosoft.com::3ba88787-b8da-4fc8-a417-83f627a88c5e" providerId="AD" clId="Web-{073DE1BE-D8E7-1BE6-A0F5-D0FB6CCCFB64}" dt="2020-07-27T16:32:10.392" v="19" actId="1076"/>
          <ac:spMkLst>
            <pc:docMk/>
            <pc:sldMk cId="576390886" sldId="4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2:19.485" v="21" actId="1076"/>
          <ac:spMkLst>
            <pc:docMk/>
            <pc:sldMk cId="576390886" sldId="40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4:00.110" v="34" actId="1076"/>
        <pc:sldMkLst>
          <pc:docMk/>
          <pc:sldMk cId="3744755312" sldId="409"/>
        </pc:sldMkLst>
        <pc:spChg chg="mod">
          <ac:chgData name="内田 陽子" userId="S::yoko_uchida@jpfgojp.onmicrosoft.com::3ba88787-b8da-4fc8-a417-83f627a88c5e" providerId="AD" clId="Web-{073DE1BE-D8E7-1BE6-A0F5-D0FB6CCCFB64}" dt="2020-07-27T16:33:53.064" v="32" actId="1076"/>
          <ac:spMkLst>
            <pc:docMk/>
            <pc:sldMk cId="3744755312" sldId="4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4:00.110" v="34" actId="1076"/>
          <ac:spMkLst>
            <pc:docMk/>
            <pc:sldMk cId="3744755312" sldId="40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4:23.267" v="37" actId="1076"/>
        <pc:sldMkLst>
          <pc:docMk/>
          <pc:sldMk cId="1455009076" sldId="410"/>
        </pc:sldMkLst>
        <pc:spChg chg="mod">
          <ac:chgData name="内田 陽子" userId="S::yoko_uchida@jpfgojp.onmicrosoft.com::3ba88787-b8da-4fc8-a417-83f627a88c5e" providerId="AD" clId="Web-{073DE1BE-D8E7-1BE6-A0F5-D0FB6CCCFB64}" dt="2020-07-27T16:34:09.657" v="35" actId="14100"/>
          <ac:spMkLst>
            <pc:docMk/>
            <pc:sldMk cId="1455009076" sldId="4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4:23.267" v="37" actId="1076"/>
          <ac:spMkLst>
            <pc:docMk/>
            <pc:sldMk cId="1455009076" sldId="41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7:31.675" v="56" actId="1076"/>
        <pc:sldMkLst>
          <pc:docMk/>
          <pc:sldMk cId="2729068786" sldId="411"/>
        </pc:sldMkLst>
        <pc:spChg chg="mod">
          <ac:chgData name="内田 陽子" userId="S::yoko_uchida@jpfgojp.onmicrosoft.com::3ba88787-b8da-4fc8-a417-83f627a88c5e" providerId="AD" clId="Web-{073DE1BE-D8E7-1BE6-A0F5-D0FB6CCCFB64}" dt="2020-07-27T16:37:31.675" v="56" actId="1076"/>
          <ac:spMkLst>
            <pc:docMk/>
            <pc:sldMk cId="2729068786" sldId="41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39:37.769" v="69" actId="1076"/>
        <pc:sldMkLst>
          <pc:docMk/>
          <pc:sldMk cId="3192331203" sldId="412"/>
        </pc:sldMkLst>
        <pc:spChg chg="mod">
          <ac:chgData name="内田 陽子" userId="S::yoko_uchida@jpfgojp.onmicrosoft.com::3ba88787-b8da-4fc8-a417-83f627a88c5e" providerId="AD" clId="Web-{073DE1BE-D8E7-1BE6-A0F5-D0FB6CCCFB64}" dt="2020-07-27T16:39:31.456" v="68" actId="1076"/>
          <ac:spMkLst>
            <pc:docMk/>
            <pc:sldMk cId="3192331203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39:37.769" v="69" actId="1076"/>
          <ac:spMkLst>
            <pc:docMk/>
            <pc:sldMk cId="3192331203" sldId="41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0:51.131" v="77" actId="1076"/>
        <pc:sldMkLst>
          <pc:docMk/>
          <pc:sldMk cId="892562831" sldId="413"/>
        </pc:sldMkLst>
        <pc:spChg chg="mod">
          <ac:chgData name="内田 陽子" userId="S::yoko_uchida@jpfgojp.onmicrosoft.com::3ba88787-b8da-4fc8-a417-83f627a88c5e" providerId="AD" clId="Web-{073DE1BE-D8E7-1BE6-A0F5-D0FB6CCCFB64}" dt="2020-07-27T16:40:51.131" v="77" actId="1076"/>
          <ac:spMkLst>
            <pc:docMk/>
            <pc:sldMk cId="892562831" sldId="41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2:11.263" v="83" actId="1076"/>
        <pc:sldMkLst>
          <pc:docMk/>
          <pc:sldMk cId="1377585889" sldId="414"/>
        </pc:sldMkLst>
        <pc:spChg chg="mod">
          <ac:chgData name="内田 陽子" userId="S::yoko_uchida@jpfgojp.onmicrosoft.com::3ba88787-b8da-4fc8-a417-83f627a88c5e" providerId="AD" clId="Web-{073DE1BE-D8E7-1BE6-A0F5-D0FB6CCCFB64}" dt="2020-07-27T16:42:04.070" v="82" actId="1076"/>
          <ac:spMkLst>
            <pc:docMk/>
            <pc:sldMk cId="1377585889" sldId="4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1:38.227" v="79" actId="1076"/>
          <ac:spMkLst>
            <pc:docMk/>
            <pc:sldMk cId="1377585889" sldId="4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2:11.263" v="83" actId="1076"/>
          <ac:spMkLst>
            <pc:docMk/>
            <pc:sldMk cId="1377585889" sldId="41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2:27.451" v="85" actId="1076"/>
        <pc:sldMkLst>
          <pc:docMk/>
          <pc:sldMk cId="2897688521" sldId="415"/>
        </pc:sldMkLst>
        <pc:spChg chg="mod">
          <ac:chgData name="内田 陽子" userId="S::yoko_uchida@jpfgojp.onmicrosoft.com::3ba88787-b8da-4fc8-a417-83f627a88c5e" providerId="AD" clId="Web-{073DE1BE-D8E7-1BE6-A0F5-D0FB6CCCFB64}" dt="2020-07-27T16:42:27.451" v="85" actId="1076"/>
          <ac:spMkLst>
            <pc:docMk/>
            <pc:sldMk cId="2897688521" sldId="4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2:18.920" v="84" actId="1076"/>
          <ac:spMkLst>
            <pc:docMk/>
            <pc:sldMk cId="2897688521" sldId="415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073DE1BE-D8E7-1BE6-A0F5-D0FB6CCCFB64}" dt="2020-07-27T16:44:56.936" v="102"/>
        <pc:sldMkLst>
          <pc:docMk/>
          <pc:sldMk cId="1728469354" sldId="417"/>
        </pc:sldMkLst>
        <pc:spChg chg="mod ord">
          <ac:chgData name="内田 陽子" userId="S::yoko_uchida@jpfgojp.onmicrosoft.com::3ba88787-b8da-4fc8-a417-83f627a88c5e" providerId="AD" clId="Web-{073DE1BE-D8E7-1BE6-A0F5-D0FB6CCCFB64}" dt="2020-07-27T16:44:54.030" v="100" actId="1076"/>
          <ac:spMkLst>
            <pc:docMk/>
            <pc:sldMk cId="1728469354" sldId="417"/>
            <ac:spMk id="2" creationId="{EC36448E-F4F5-4091-A0B1-8417DA543158}"/>
          </ac:spMkLst>
        </pc:spChg>
        <pc:spChg chg="add del">
          <ac:chgData name="内田 陽子" userId="S::yoko_uchida@jpfgojp.onmicrosoft.com::3ba88787-b8da-4fc8-a417-83f627a88c5e" providerId="AD" clId="Web-{073DE1BE-D8E7-1BE6-A0F5-D0FB6CCCFB64}" dt="2020-07-27T16:44:56.936" v="102"/>
          <ac:spMkLst>
            <pc:docMk/>
            <pc:sldMk cId="1728469354" sldId="417"/>
            <ac:spMk id="3" creationId="{86563868-A214-41EC-B8C9-697B3890F35B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4:54.030" v="101" actId="1076"/>
          <ac:spMkLst>
            <pc:docMk/>
            <pc:sldMk cId="1728469354" sldId="417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073DE1BE-D8E7-1BE6-A0F5-D0FB6CCCFB64}" dt="2020-07-27T16:45:58.656" v="109" actId="1076"/>
        <pc:sldMkLst>
          <pc:docMk/>
          <pc:sldMk cId="3464519959" sldId="418"/>
        </pc:sldMkLst>
        <pc:spChg chg="add del">
          <ac:chgData name="内田 陽子" userId="S::yoko_uchida@jpfgojp.onmicrosoft.com::3ba88787-b8da-4fc8-a417-83f627a88c5e" providerId="AD" clId="Web-{073DE1BE-D8E7-1BE6-A0F5-D0FB6CCCFB64}" dt="2020-07-27T16:45:32.766" v="106"/>
          <ac:spMkLst>
            <pc:docMk/>
            <pc:sldMk cId="3464519959" sldId="418"/>
            <ac:spMk id="2" creationId="{1506213D-635E-4B22-9990-974075982FCB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5:29.875" v="104" actId="1076"/>
          <ac:spMkLst>
            <pc:docMk/>
            <pc:sldMk cId="3464519959" sldId="4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5:58.656" v="109" actId="1076"/>
          <ac:spMkLst>
            <pc:docMk/>
            <pc:sldMk cId="3464519959" sldId="4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5:29.891" v="105" actId="1076"/>
          <ac:spMkLst>
            <pc:docMk/>
            <pc:sldMk cId="3464519959" sldId="41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7:50.688" v="129" actId="1076"/>
        <pc:sldMkLst>
          <pc:docMk/>
          <pc:sldMk cId="1401770279" sldId="421"/>
        </pc:sldMkLst>
        <pc:spChg chg="mod">
          <ac:chgData name="内田 陽子" userId="S::yoko_uchida@jpfgojp.onmicrosoft.com::3ba88787-b8da-4fc8-a417-83f627a88c5e" providerId="AD" clId="Web-{073DE1BE-D8E7-1BE6-A0F5-D0FB6CCCFB64}" dt="2020-07-27T16:47:50.688" v="128" actId="1076"/>
          <ac:spMkLst>
            <pc:docMk/>
            <pc:sldMk cId="1401770279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7:50.688" v="129" actId="1076"/>
          <ac:spMkLst>
            <pc:docMk/>
            <pc:sldMk cId="1401770279" sldId="42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8:01.875" v="130" actId="1076"/>
        <pc:sldMkLst>
          <pc:docMk/>
          <pc:sldMk cId="2236660864" sldId="422"/>
        </pc:sldMkLst>
        <pc:spChg chg="mod">
          <ac:chgData name="内田 陽子" userId="S::yoko_uchida@jpfgojp.onmicrosoft.com::3ba88787-b8da-4fc8-a417-83f627a88c5e" providerId="AD" clId="Web-{073DE1BE-D8E7-1BE6-A0F5-D0FB6CCCFB64}" dt="2020-07-27T16:48:01.875" v="130" actId="1076"/>
          <ac:spMkLst>
            <pc:docMk/>
            <pc:sldMk cId="2236660864" sldId="42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8:26.797" v="131" actId="1076"/>
        <pc:sldMkLst>
          <pc:docMk/>
          <pc:sldMk cId="4099426602" sldId="423"/>
        </pc:sldMkLst>
        <pc:spChg chg="mod">
          <ac:chgData name="内田 陽子" userId="S::yoko_uchida@jpfgojp.onmicrosoft.com::3ba88787-b8da-4fc8-a417-83f627a88c5e" providerId="AD" clId="Web-{073DE1BE-D8E7-1BE6-A0F5-D0FB6CCCFB64}" dt="2020-07-27T16:48:26.797" v="131" actId="1076"/>
          <ac:spMkLst>
            <pc:docMk/>
            <pc:sldMk cId="4099426602" sldId="42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9:15.782" v="140" actId="1076"/>
        <pc:sldMkLst>
          <pc:docMk/>
          <pc:sldMk cId="3134570103" sldId="424"/>
        </pc:sldMkLst>
        <pc:spChg chg="mod">
          <ac:chgData name="内田 陽子" userId="S::yoko_uchida@jpfgojp.onmicrosoft.com::3ba88787-b8da-4fc8-a417-83f627a88c5e" providerId="AD" clId="Web-{073DE1BE-D8E7-1BE6-A0F5-D0FB6CCCFB64}" dt="2020-07-27T16:49:15.782" v="140" actId="1076"/>
          <ac:spMkLst>
            <pc:docMk/>
            <pc:sldMk cId="3134570103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9:15.782" v="139" actId="1076"/>
          <ac:spMkLst>
            <pc:docMk/>
            <pc:sldMk cId="3134570103" sldId="42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49:38.594" v="142" actId="1076"/>
        <pc:sldMkLst>
          <pc:docMk/>
          <pc:sldMk cId="2769849483" sldId="425"/>
        </pc:sldMkLst>
        <pc:spChg chg="mod">
          <ac:chgData name="内田 陽子" userId="S::yoko_uchida@jpfgojp.onmicrosoft.com::3ba88787-b8da-4fc8-a417-83f627a88c5e" providerId="AD" clId="Web-{073DE1BE-D8E7-1BE6-A0F5-D0FB6CCCFB64}" dt="2020-07-27T16:49:31.297" v="141" actId="14100"/>
          <ac:spMkLst>
            <pc:docMk/>
            <pc:sldMk cId="2769849483" sldId="4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49:38.594" v="142" actId="1076"/>
          <ac:spMkLst>
            <pc:docMk/>
            <pc:sldMk cId="2769849483" sldId="42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50:13.469" v="144" actId="1076"/>
        <pc:sldMkLst>
          <pc:docMk/>
          <pc:sldMk cId="926438774" sldId="426"/>
        </pc:sldMkLst>
        <pc:spChg chg="mod">
          <ac:chgData name="内田 陽子" userId="S::yoko_uchida@jpfgojp.onmicrosoft.com::3ba88787-b8da-4fc8-a417-83f627a88c5e" providerId="AD" clId="Web-{073DE1BE-D8E7-1BE6-A0F5-D0FB6CCCFB64}" dt="2020-07-27T16:50:05.782" v="143" actId="1076"/>
          <ac:spMkLst>
            <pc:docMk/>
            <pc:sldMk cId="926438774" sldId="4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50:13.469" v="144" actId="1076"/>
          <ac:spMkLst>
            <pc:docMk/>
            <pc:sldMk cId="926438774" sldId="42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50:32.969" v="147" actId="1076"/>
        <pc:sldMkLst>
          <pc:docMk/>
          <pc:sldMk cId="2342311575" sldId="427"/>
        </pc:sldMkLst>
        <pc:spChg chg="mod">
          <ac:chgData name="内田 陽子" userId="S::yoko_uchida@jpfgojp.onmicrosoft.com::3ba88787-b8da-4fc8-a417-83f627a88c5e" providerId="AD" clId="Web-{073DE1BE-D8E7-1BE6-A0F5-D0FB6CCCFB64}" dt="2020-07-27T16:50:32.969" v="147" actId="1076"/>
          <ac:spMkLst>
            <pc:docMk/>
            <pc:sldMk cId="2342311575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50:19.126" v="145" actId="1076"/>
          <ac:spMkLst>
            <pc:docMk/>
            <pc:sldMk cId="2342311575" sldId="42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73DE1BE-D8E7-1BE6-A0F5-D0FB6CCCFB64}" dt="2020-07-27T16:52:33.613" v="150" actId="1076"/>
        <pc:sldMkLst>
          <pc:docMk/>
          <pc:sldMk cId="2386120729" sldId="429"/>
        </pc:sldMkLst>
        <pc:spChg chg="mod">
          <ac:chgData name="内田 陽子" userId="S::yoko_uchida@jpfgojp.onmicrosoft.com::3ba88787-b8da-4fc8-a417-83f627a88c5e" providerId="AD" clId="Web-{073DE1BE-D8E7-1BE6-A0F5-D0FB6CCCFB64}" dt="2020-07-27T16:52:33.613" v="150" actId="1076"/>
          <ac:spMkLst>
            <pc:docMk/>
            <pc:sldMk cId="2386120729" sldId="4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73DE1BE-D8E7-1BE6-A0F5-D0FB6CCCFB64}" dt="2020-07-27T16:52:29.754" v="148" actId="1076"/>
          <ac:spMkLst>
            <pc:docMk/>
            <pc:sldMk cId="2386120729" sldId="429"/>
            <ac:spMk id="7" creationId="{1AF68CEC-B70C-4DFA-9973-E5B8A12ED17D}"/>
          </ac:spMkLst>
        </pc:spChg>
      </pc:sldChg>
    </pc:docChg>
  </pc:docChgLst>
  <pc:docChgLst>
    <pc:chgData name="佐藤 琴乃" userId="S::kotono_sato@jpfgojp.onmicrosoft.com::2230d9ee-5755-4738-bed6-b68085c1b120" providerId="AD" clId="Web-{C77D3BC4-FDB3-86CC-1997-311A6EF9C321}"/>
    <pc:docChg chg="addSld delSld">
      <pc:chgData name="佐藤 琴乃" userId="S::kotono_sato@jpfgojp.onmicrosoft.com::2230d9ee-5755-4738-bed6-b68085c1b120" providerId="AD" clId="Web-{C77D3BC4-FDB3-86CC-1997-311A6EF9C321}" dt="2020-07-17T01:27:48.205" v="1"/>
      <pc:docMkLst>
        <pc:docMk/>
      </pc:docMkLst>
      <pc:sldChg chg="del">
        <pc:chgData name="佐藤 琴乃" userId="S::kotono_sato@jpfgojp.onmicrosoft.com::2230d9ee-5755-4738-bed6-b68085c1b120" providerId="AD" clId="Web-{C77D3BC4-FDB3-86CC-1997-311A6EF9C321}" dt="2020-07-17T01:27:48.205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C77D3BC4-FDB3-86CC-1997-311A6EF9C321}" dt="2020-07-17T01:27:44.830" v="0"/>
        <pc:sldMkLst>
          <pc:docMk/>
          <pc:sldMk cId="575563291" sldId="431"/>
        </pc:sldMkLst>
      </pc:sldChg>
    </pc:docChg>
  </pc:docChgLst>
  <pc:docChgLst>
    <pc:chgData name="内田 陽子" userId="S::yoko_uchida@jpfgojp.onmicrosoft.com::3ba88787-b8da-4fc8-a417-83f627a88c5e" providerId="AD" clId="Web-{5E715280-80D9-2024-AF3F-E1DFA2927F18}"/>
    <pc:docChg chg="modSld">
      <pc:chgData name="内田 陽子" userId="S::yoko_uchida@jpfgojp.onmicrosoft.com::3ba88787-b8da-4fc8-a417-83f627a88c5e" providerId="AD" clId="Web-{5E715280-80D9-2024-AF3F-E1DFA2927F18}" dt="2020-06-17T08:33:09.161" v="79"/>
      <pc:docMkLst>
        <pc:docMk/>
      </pc:docMkLst>
      <pc:sldChg chg="addSp delSp modSp">
        <pc:chgData name="内田 陽子" userId="S::yoko_uchida@jpfgojp.onmicrosoft.com::3ba88787-b8da-4fc8-a417-83f627a88c5e" providerId="AD" clId="Web-{5E715280-80D9-2024-AF3F-E1DFA2927F18}" dt="2020-06-17T08:27:42.754" v="13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5E715280-80D9-2024-AF3F-E1DFA2927F18}" dt="2020-06-17T08:27:38.988" v="9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8.973" v="7" actId="1076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8.988" v="8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9.004" v="10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9.004" v="11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9.020" v="12" actId="1076"/>
          <ac:spMkLst>
            <pc:docMk/>
            <pc:sldMk cId="3979264443" sldId="278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5E715280-80D9-2024-AF3F-E1DFA2927F18}" dt="2020-06-17T08:27:42.754" v="13"/>
          <ac:spMkLst>
            <pc:docMk/>
            <pc:sldMk cId="3979264443" sldId="278"/>
            <ac:spMk id="12" creationId="{1590414E-CBA1-4F13-B660-B7040B44664D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06.317" v="21"/>
        <pc:sldMkLst>
          <pc:docMk/>
          <pc:sldMk cId="2262970148" sldId="366"/>
        </pc:sldMkLst>
        <pc:spChg chg="add del">
          <ac:chgData name="内田 陽子" userId="S::yoko_uchida@jpfgojp.onmicrosoft.com::3ba88787-b8da-4fc8-a417-83f627a88c5e" providerId="AD" clId="Web-{5E715280-80D9-2024-AF3F-E1DFA2927F18}" dt="2020-06-17T08:28:06.317" v="21"/>
          <ac:spMkLst>
            <pc:docMk/>
            <pc:sldMk cId="2262970148" sldId="366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19.707" v="25"/>
        <pc:sldMkLst>
          <pc:docMk/>
          <pc:sldMk cId="1593536813" sldId="367"/>
        </pc:sldMkLst>
        <pc:spChg chg="add del">
          <ac:chgData name="内田 陽子" userId="S::yoko_uchida@jpfgojp.onmicrosoft.com::3ba88787-b8da-4fc8-a417-83f627a88c5e" providerId="AD" clId="Web-{5E715280-80D9-2024-AF3F-E1DFA2927F18}" dt="2020-06-17T08:28:19.707" v="25"/>
          <ac:spMkLst>
            <pc:docMk/>
            <pc:sldMk cId="1593536813" sldId="367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03.426" v="19"/>
        <pc:sldMkLst>
          <pc:docMk/>
          <pc:sldMk cId="2940403822" sldId="370"/>
        </pc:sldMkLst>
        <pc:spChg chg="add del">
          <ac:chgData name="内田 陽子" userId="S::yoko_uchida@jpfgojp.onmicrosoft.com::3ba88787-b8da-4fc8-a417-83f627a88c5e" providerId="AD" clId="Web-{5E715280-80D9-2024-AF3F-E1DFA2927F18}" dt="2020-06-17T08:28:03.426" v="19"/>
          <ac:spMkLst>
            <pc:docMk/>
            <pc:sldMk cId="2940403822" sldId="370"/>
            <ac:spMk id="12" creationId="{784DFC6A-340C-4B4C-AF02-86BC3968D042}"/>
          </ac:spMkLst>
        </pc:spChg>
      </pc:sldChg>
      <pc:sldChg chg="addSp delSp modSp">
        <pc:chgData name="内田 陽子" userId="S::yoko_uchida@jpfgojp.onmicrosoft.com::3ba88787-b8da-4fc8-a417-83f627a88c5e" providerId="AD" clId="Web-{5E715280-80D9-2024-AF3F-E1DFA2927F18}" dt="2020-06-17T08:31:09.770" v="59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5E715280-80D9-2024-AF3F-E1DFA2927F18}" dt="2020-06-17T08:31:00.395" v="52" actId="1076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379" v="50" actId="1076"/>
          <ac:spMkLst>
            <pc:docMk/>
            <pc:sldMk cId="871967707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395" v="51" actId="1076"/>
          <ac:spMkLst>
            <pc:docMk/>
            <pc:sldMk cId="871967707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410" v="53" actId="1076"/>
          <ac:spMkLst>
            <pc:docMk/>
            <pc:sldMk cId="871967707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410" v="54" actId="1076"/>
          <ac:spMkLst>
            <pc:docMk/>
            <pc:sldMk cId="871967707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426" v="55" actId="1076"/>
          <ac:spMkLst>
            <pc:docMk/>
            <pc:sldMk cId="871967707" sldId="37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5E715280-80D9-2024-AF3F-E1DFA2927F18}" dt="2020-06-17T08:31:09.770" v="59"/>
          <ac:spMkLst>
            <pc:docMk/>
            <pc:sldMk cId="871967707" sldId="373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25.238" v="27"/>
        <pc:sldMkLst>
          <pc:docMk/>
          <pc:sldMk cId="1072307696" sldId="374"/>
        </pc:sldMkLst>
        <pc:spChg chg="add del">
          <ac:chgData name="内田 陽子" userId="S::yoko_uchida@jpfgojp.onmicrosoft.com::3ba88787-b8da-4fc8-a417-83f627a88c5e" providerId="AD" clId="Web-{5E715280-80D9-2024-AF3F-E1DFA2927F18}" dt="2020-06-17T08:28:25.238" v="27"/>
          <ac:spMkLst>
            <pc:docMk/>
            <pc:sldMk cId="1072307696" sldId="374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45.473" v="31"/>
        <pc:sldMkLst>
          <pc:docMk/>
          <pc:sldMk cId="2310914593" sldId="375"/>
        </pc:sldMkLst>
        <pc:spChg chg="add del">
          <ac:chgData name="内田 陽子" userId="S::yoko_uchida@jpfgojp.onmicrosoft.com::3ba88787-b8da-4fc8-a417-83f627a88c5e" providerId="AD" clId="Web-{5E715280-80D9-2024-AF3F-E1DFA2927F18}" dt="2020-06-17T08:28:45.473" v="31"/>
          <ac:spMkLst>
            <pc:docMk/>
            <pc:sldMk cId="2310914593" sldId="375"/>
            <ac:spMk id="12" creationId="{784DFC6A-340C-4B4C-AF02-86BC3968D042}"/>
          </ac:spMkLst>
        </pc:spChg>
      </pc:sldChg>
      <pc:sldChg chg="addSp delSp modSp">
        <pc:chgData name="内田 陽子" userId="S::yoko_uchida@jpfgojp.onmicrosoft.com::3ba88787-b8da-4fc8-a417-83f627a88c5e" providerId="AD" clId="Web-{5E715280-80D9-2024-AF3F-E1DFA2927F18}" dt="2020-06-17T08:31:32.254" v="66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5E715280-80D9-2024-AF3F-E1DFA2927F18}" dt="2020-06-17T08:31:28.473" v="62" actId="1076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457" v="60" actId="1076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473" v="61" actId="1076"/>
          <ac:spMkLst>
            <pc:docMk/>
            <pc:sldMk cId="2340186144" sldId="37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489" v="63" actId="1076"/>
          <ac:spMkLst>
            <pc:docMk/>
            <pc:sldMk cId="2340186144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489" v="64" actId="1076"/>
          <ac:spMkLst>
            <pc:docMk/>
            <pc:sldMk cId="2340186144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504" v="65" actId="1076"/>
          <ac:spMkLst>
            <pc:docMk/>
            <pc:sldMk cId="2340186144" sldId="376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5E715280-80D9-2024-AF3F-E1DFA2927F18}" dt="2020-06-17T08:31:32.254" v="66"/>
          <ac:spMkLst>
            <pc:docMk/>
            <pc:sldMk cId="2340186144" sldId="376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9:17.770" v="41"/>
        <pc:sldMkLst>
          <pc:docMk/>
          <pc:sldMk cId="875301653" sldId="380"/>
        </pc:sldMkLst>
        <pc:spChg chg="add del">
          <ac:chgData name="内田 陽子" userId="S::yoko_uchida@jpfgojp.onmicrosoft.com::3ba88787-b8da-4fc8-a417-83f627a88c5e" providerId="AD" clId="Web-{5E715280-80D9-2024-AF3F-E1DFA2927F18}" dt="2020-06-17T08:29:17.770" v="41"/>
          <ac:spMkLst>
            <pc:docMk/>
            <pc:sldMk cId="875301653" sldId="380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30:12.676" v="49"/>
        <pc:sldMkLst>
          <pc:docMk/>
          <pc:sldMk cId="1136176872" sldId="381"/>
        </pc:sldMkLst>
        <pc:spChg chg="add del">
          <ac:chgData name="内田 陽子" userId="S::yoko_uchida@jpfgojp.onmicrosoft.com::3ba88787-b8da-4fc8-a417-83f627a88c5e" providerId="AD" clId="Web-{5E715280-80D9-2024-AF3F-E1DFA2927F18}" dt="2020-06-17T08:30:12.676" v="49"/>
          <ac:spMkLst>
            <pc:docMk/>
            <pc:sldMk cId="1136176872" sldId="381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7:56.973" v="17"/>
        <pc:sldMkLst>
          <pc:docMk/>
          <pc:sldMk cId="4169834906" sldId="405"/>
        </pc:sldMkLst>
        <pc:spChg chg="add del">
          <ac:chgData name="内田 陽子" userId="S::yoko_uchida@jpfgojp.onmicrosoft.com::3ba88787-b8da-4fc8-a417-83f627a88c5e" providerId="AD" clId="Web-{5E715280-80D9-2024-AF3F-E1DFA2927F18}" dt="2020-06-17T08:27:56.973" v="17"/>
          <ac:spMkLst>
            <pc:docMk/>
            <pc:sldMk cId="4169834906" sldId="405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15.145" v="23"/>
        <pc:sldMkLst>
          <pc:docMk/>
          <pc:sldMk cId="3744755312" sldId="409"/>
        </pc:sldMkLst>
        <pc:spChg chg="add del">
          <ac:chgData name="内田 陽子" userId="S::yoko_uchida@jpfgojp.onmicrosoft.com::3ba88787-b8da-4fc8-a417-83f627a88c5e" providerId="AD" clId="Web-{5E715280-80D9-2024-AF3F-E1DFA2927F18}" dt="2020-06-17T08:28:15.145" v="23"/>
          <ac:spMkLst>
            <pc:docMk/>
            <pc:sldMk cId="3744755312" sldId="409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50.723" v="33"/>
        <pc:sldMkLst>
          <pc:docMk/>
          <pc:sldMk cId="2729068786" sldId="411"/>
        </pc:sldMkLst>
        <pc:spChg chg="add del">
          <ac:chgData name="内田 陽子" userId="S::yoko_uchida@jpfgojp.onmicrosoft.com::3ba88787-b8da-4fc8-a417-83f627a88c5e" providerId="AD" clId="Web-{5E715280-80D9-2024-AF3F-E1DFA2927F18}" dt="2020-06-17T08:28:50.723" v="33"/>
          <ac:spMkLst>
            <pc:docMk/>
            <pc:sldMk cId="2729068786" sldId="411"/>
            <ac:spMk id="12" creationId="{784DFC6A-340C-4B4C-AF02-86BC3968D042}"/>
          </ac:spMkLst>
        </pc:spChg>
      </pc:sldChg>
      <pc:sldChg chg="addSp delSp modSp">
        <pc:chgData name="内田 陽子" userId="S::yoko_uchida@jpfgojp.onmicrosoft.com::3ba88787-b8da-4fc8-a417-83f627a88c5e" providerId="AD" clId="Web-{5E715280-80D9-2024-AF3F-E1DFA2927F18}" dt="2020-06-17T08:31:53.973" v="69"/>
        <pc:sldMkLst>
          <pc:docMk/>
          <pc:sldMk cId="1377585889" sldId="414"/>
        </pc:sldMkLst>
        <pc:spChg chg="mod">
          <ac:chgData name="内田 陽子" userId="S::yoko_uchida@jpfgojp.onmicrosoft.com::3ba88787-b8da-4fc8-a417-83f627a88c5e" providerId="AD" clId="Web-{5E715280-80D9-2024-AF3F-E1DFA2927F18}" dt="2020-06-17T08:31:51.145" v="67" actId="1076"/>
          <ac:spMkLst>
            <pc:docMk/>
            <pc:sldMk cId="1377585889" sldId="414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5E715280-80D9-2024-AF3F-E1DFA2927F18}" dt="2020-06-17T08:31:53.973" v="69"/>
          <ac:spMkLst>
            <pc:docMk/>
            <pc:sldMk cId="1377585889" sldId="414"/>
            <ac:spMk id="5" creationId="{784DFC6A-340C-4B4C-AF02-86BC3968D042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51.145" v="68" actId="1076"/>
          <ac:spMkLst>
            <pc:docMk/>
            <pc:sldMk cId="1377585889" sldId="414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9:12.192" v="39"/>
        <pc:sldMkLst>
          <pc:docMk/>
          <pc:sldMk cId="2897688521" sldId="415"/>
        </pc:sldMkLst>
        <pc:spChg chg="add del">
          <ac:chgData name="内田 陽子" userId="S::yoko_uchida@jpfgojp.onmicrosoft.com::3ba88787-b8da-4fc8-a417-83f627a88c5e" providerId="AD" clId="Web-{5E715280-80D9-2024-AF3F-E1DFA2927F18}" dt="2020-06-17T08:29:12.192" v="39"/>
          <ac:spMkLst>
            <pc:docMk/>
            <pc:sldMk cId="2897688521" sldId="415"/>
            <ac:spMk id="6" creationId="{784DFC6A-340C-4B4C-AF02-86BC3968D042}"/>
          </ac:spMkLst>
        </pc:spChg>
      </pc:sldChg>
      <pc:sldChg chg="addSp delSp modSp">
        <pc:chgData name="内田 陽子" userId="S::yoko_uchida@jpfgojp.onmicrosoft.com::3ba88787-b8da-4fc8-a417-83f627a88c5e" providerId="AD" clId="Web-{5E715280-80D9-2024-AF3F-E1DFA2927F18}" dt="2020-06-17T08:33:09.161" v="79"/>
        <pc:sldMkLst>
          <pc:docMk/>
          <pc:sldMk cId="1728469354" sldId="417"/>
        </pc:sldMkLst>
        <pc:spChg chg="mod">
          <ac:chgData name="内田 陽子" userId="S::yoko_uchida@jpfgojp.onmicrosoft.com::3ba88787-b8da-4fc8-a417-83f627a88c5e" providerId="AD" clId="Web-{5E715280-80D9-2024-AF3F-E1DFA2927F18}" dt="2020-06-17T08:32:06.051" v="72" actId="1076"/>
          <ac:spMkLst>
            <pc:docMk/>
            <pc:sldMk cId="1728469354" sldId="4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36" v="70" actId="1076"/>
          <ac:spMkLst>
            <pc:docMk/>
            <pc:sldMk cId="1728469354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51" v="71" actId="1076"/>
          <ac:spMkLst>
            <pc:docMk/>
            <pc:sldMk cId="1728469354" sldId="4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67" v="73" actId="1076"/>
          <ac:spMkLst>
            <pc:docMk/>
            <pc:sldMk cId="1728469354" sldId="4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67" v="74" actId="1076"/>
          <ac:spMkLst>
            <pc:docMk/>
            <pc:sldMk cId="1728469354" sldId="4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82" v="75" actId="1076"/>
          <ac:spMkLst>
            <pc:docMk/>
            <pc:sldMk cId="1728469354" sldId="417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5E715280-80D9-2024-AF3F-E1DFA2927F18}" dt="2020-06-17T08:33:09.161" v="79"/>
          <ac:spMkLst>
            <pc:docMk/>
            <pc:sldMk cId="1728469354" sldId="417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9:30.895" v="45"/>
        <pc:sldMkLst>
          <pc:docMk/>
          <pc:sldMk cId="3464519959" sldId="418"/>
        </pc:sldMkLst>
        <pc:spChg chg="add del">
          <ac:chgData name="内田 陽子" userId="S::yoko_uchida@jpfgojp.onmicrosoft.com::3ba88787-b8da-4fc8-a417-83f627a88c5e" providerId="AD" clId="Web-{5E715280-80D9-2024-AF3F-E1DFA2927F18}" dt="2020-06-17T08:29:30.895" v="45"/>
          <ac:spMkLst>
            <pc:docMk/>
            <pc:sldMk cId="3464519959" sldId="418"/>
            <ac:spMk id="8" creationId="{784DFC6A-340C-4B4C-AF02-86BC3968D042}"/>
          </ac:spMkLst>
        </pc:spChg>
      </pc:sldChg>
      <pc:sldChg chg="modSp">
        <pc:chgData name="内田 陽子" userId="S::yoko_uchida@jpfgojp.onmicrosoft.com::3ba88787-b8da-4fc8-a417-83f627a88c5e" providerId="AD" clId="Web-{5E715280-80D9-2024-AF3F-E1DFA2927F18}" dt="2020-06-17T08:30:04.989" v="47" actId="20577"/>
        <pc:sldMkLst>
          <pc:docMk/>
          <pc:sldMk cId="1159007016" sldId="430"/>
        </pc:sldMkLst>
        <pc:spChg chg="mod">
          <ac:chgData name="内田 陽子" userId="S::yoko_uchida@jpfgojp.onmicrosoft.com::3ba88787-b8da-4fc8-a417-83f627a88c5e" providerId="AD" clId="Web-{5E715280-80D9-2024-AF3F-E1DFA2927F18}" dt="2020-06-17T08:30:04.989" v="47" actId="20577"/>
          <ac:spMkLst>
            <pc:docMk/>
            <pc:sldMk cId="1159007016" sldId="430"/>
            <ac:spMk id="3" creationId="{00000000-0000-0000-0000-000000000000}"/>
          </ac:spMkLst>
        </pc:spChg>
      </pc:sldChg>
    </pc:docChg>
  </pc:docChgLst>
  <pc:docChgLst>
    <pc:chgData clId="Web-{E456AE0B-D91B-71D1-CC67-E21CA8927D89}"/>
    <pc:docChg chg="modSld">
      <pc:chgData name="" userId="" providerId="" clId="Web-{E456AE0B-D91B-71D1-CC67-E21CA8927D89}" dt="2020-06-10T14:04:54.347" v="10" actId="20577"/>
      <pc:docMkLst>
        <pc:docMk/>
      </pc:docMkLst>
      <pc:sldChg chg="delSp modSp">
        <pc:chgData name="" userId="" providerId="" clId="Web-{E456AE0B-D91B-71D1-CC67-E21CA8927D89}" dt="2020-06-10T14:04:54.347" v="9" actId="20577"/>
        <pc:sldMkLst>
          <pc:docMk/>
          <pc:sldMk cId="2010396247" sldId="258"/>
        </pc:sldMkLst>
        <pc:spChg chg="del">
          <ac:chgData name="" userId="" providerId="" clId="Web-{E456AE0B-D91B-71D1-CC67-E21CA8927D89}" dt="2020-06-10T14:04:49.378" v="0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" userId="" providerId="" clId="Web-{E456AE0B-D91B-71D1-CC67-E21CA8927D89}" dt="2020-06-10T14:04:54.347" v="9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name="佐藤 琴乃" userId="S::kotono_sato@jpfgojp.onmicrosoft.com::2230d9ee-5755-4738-bed6-b68085c1b120" providerId="AD" clId="Web-{68A6BB45-0C67-703F-65E0-522C32F3B2DA}"/>
    <pc:docChg chg="modSld">
      <pc:chgData name="佐藤 琴乃" userId="S::kotono_sato@jpfgojp.onmicrosoft.com::2230d9ee-5755-4738-bed6-b68085c1b120" providerId="AD" clId="Web-{68A6BB45-0C67-703F-65E0-522C32F3B2DA}" dt="2020-07-03T06:01:09.844" v="666" actId="20577"/>
      <pc:docMkLst>
        <pc:docMk/>
      </pc:docMkLst>
      <pc:sldChg chg="delSp modSp">
        <pc:chgData name="佐藤 琴乃" userId="S::kotono_sato@jpfgojp.onmicrosoft.com::2230d9ee-5755-4738-bed6-b68085c1b120" providerId="AD" clId="Web-{68A6BB45-0C67-703F-65E0-522C32F3B2DA}" dt="2020-07-03T05:36:47.626" v="181" actId="20577"/>
        <pc:sldMkLst>
          <pc:docMk/>
          <pc:sldMk cId="3155804793" sldId="275"/>
        </pc:sldMkLst>
        <pc:spChg chg="del">
          <ac:chgData name="佐藤 琴乃" userId="S::kotono_sato@jpfgojp.onmicrosoft.com::2230d9ee-5755-4738-bed6-b68085c1b120" providerId="AD" clId="Web-{68A6BB45-0C67-703F-65E0-522C32F3B2DA}" dt="2020-07-03T05:15:52.284" v="13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6:47.626" v="181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5:48.141" v="176" actId="20577"/>
          <ac:spMkLst>
            <pc:docMk/>
            <pc:sldMk cId="3155804793" sldId="2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53.815" v="15"/>
          <ac:spMkLst>
            <pc:docMk/>
            <pc:sldMk cId="3155804793" sldId="27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54.378" v="16"/>
          <ac:spMkLst>
            <pc:docMk/>
            <pc:sldMk cId="3155804793" sldId="2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53.253" v="14"/>
          <ac:spMkLst>
            <pc:docMk/>
            <pc:sldMk cId="3155804793" sldId="27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35:07.985" v="153" actId="20577"/>
        <pc:sldMkLst>
          <pc:docMk/>
          <pc:sldMk cId="3979264443" sldId="278"/>
        </pc:sldMkLst>
        <pc:spChg chg="del">
          <ac:chgData name="佐藤 琴乃" userId="S::kotono_sato@jpfgojp.onmicrosoft.com::2230d9ee-5755-4738-bed6-b68085c1b120" providerId="AD" clId="Web-{68A6BB45-0C67-703F-65E0-522C32F3B2DA}" dt="2020-07-03T05:15:40.112" v="0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5:07.985" v="153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4:41.891" v="128" actId="20577"/>
          <ac:spMkLst>
            <pc:docMk/>
            <pc:sldMk cId="39792644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44.799" v="6"/>
          <ac:spMkLst>
            <pc:docMk/>
            <pc:sldMk cId="39792644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45.753" v="7"/>
          <ac:spMkLst>
            <pc:docMk/>
            <pc:sldMk cId="3979264443" sldId="278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68A6BB45-0C67-703F-65E0-522C32F3B2DA}" dt="2020-07-03T05:15:46.409" v="8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5:00.600" v="361" actId="20577"/>
        <pc:sldMkLst>
          <pc:docMk/>
          <pc:sldMk cId="1178862647" sldId="328"/>
        </pc:sldMkLst>
        <pc:spChg chg="mod">
          <ac:chgData name="佐藤 琴乃" userId="S::kotono_sato@jpfgojp.onmicrosoft.com::2230d9ee-5755-4738-bed6-b68085c1b120" providerId="AD" clId="Web-{68A6BB45-0C67-703F-65E0-522C32F3B2DA}" dt="2020-07-03T05:45:00.600" v="361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4:38.631" v="354" actId="20577"/>
          <ac:spMkLst>
            <pc:docMk/>
            <pc:sldMk cId="1178862647" sldId="328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68A6BB45-0C67-703F-65E0-522C32F3B2DA}" dt="2020-07-03T05:44:56.881" v="360"/>
          <ac:spMkLst>
            <pc:docMk/>
            <pc:sldMk cId="1178862647" sldId="328"/>
            <ac:spMk id="10" creationId="{9A12C887-F2A3-44AE-B14D-889C875FFA4A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42:11.333" v="290" actId="20577"/>
        <pc:sldMkLst>
          <pc:docMk/>
          <pc:sldMk cId="1029259677" sldId="365"/>
        </pc:sldMkLst>
        <pc:spChg chg="mod">
          <ac:chgData name="佐藤 琴乃" userId="S::kotono_sato@jpfgojp.onmicrosoft.com::2230d9ee-5755-4738-bed6-b68085c1b120" providerId="AD" clId="Web-{68A6BB45-0C67-703F-65E0-522C32F3B2DA}" dt="2020-07-03T05:42:11.333" v="290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1:54.661" v="285" actId="20577"/>
          <ac:spMkLst>
            <pc:docMk/>
            <pc:sldMk cId="1029259677" sldId="36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39:12.612" v="232" actId="20577"/>
        <pc:sldMkLst>
          <pc:docMk/>
          <pc:sldMk cId="2262970148" sldId="366"/>
        </pc:sldMkLst>
        <pc:spChg chg="del">
          <ac:chgData name="佐藤 琴乃" userId="S::kotono_sato@jpfgojp.onmicrosoft.com::2230d9ee-5755-4738-bed6-b68085c1b120" providerId="AD" clId="Web-{68A6BB45-0C67-703F-65E0-522C32F3B2DA}" dt="2020-07-03T05:16:15.143" v="30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9:12.612" v="232" actId="20577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8:56.143" v="228" actId="20577"/>
          <ac:spMkLst>
            <pc:docMk/>
            <pc:sldMk cId="2262970148" sldId="36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5.956" v="32"/>
          <ac:spMkLst>
            <pc:docMk/>
            <pc:sldMk cId="2262970148" sldId="36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6.378" v="33"/>
          <ac:spMkLst>
            <pc:docMk/>
            <pc:sldMk cId="2262970148" sldId="36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5.518" v="31"/>
          <ac:spMkLst>
            <pc:docMk/>
            <pc:sldMk cId="2262970148" sldId="36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1:42.848" v="283" actId="20577"/>
        <pc:sldMkLst>
          <pc:docMk/>
          <pc:sldMk cId="1593536813" sldId="367"/>
        </pc:sldMkLst>
        <pc:spChg chg="del">
          <ac:chgData name="佐藤 琴乃" userId="S::kotono_sato@jpfgojp.onmicrosoft.com::2230d9ee-5755-4738-bed6-b68085c1b120" providerId="AD" clId="Web-{68A6BB45-0C67-703F-65E0-522C32F3B2DA}" dt="2020-07-03T05:16:33.581" v="49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1:42.848" v="283" actId="20577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1:23.692" v="275" actId="20577"/>
          <ac:spMkLst>
            <pc:docMk/>
            <pc:sldMk cId="1593536813" sldId="36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35.472" v="52"/>
          <ac:spMkLst>
            <pc:docMk/>
            <pc:sldMk cId="1593536813" sldId="36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35.222" v="51"/>
          <ac:spMkLst>
            <pc:docMk/>
            <pc:sldMk cId="1593536813" sldId="36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33.956" v="50"/>
          <ac:spMkLst>
            <pc:docMk/>
            <pc:sldMk cId="1593536813" sldId="36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38:48.081" v="225" actId="20577"/>
        <pc:sldMkLst>
          <pc:docMk/>
          <pc:sldMk cId="2940403822" sldId="370"/>
        </pc:sldMkLst>
        <pc:spChg chg="del">
          <ac:chgData name="佐藤 琴乃" userId="S::kotono_sato@jpfgojp.onmicrosoft.com::2230d9ee-5755-4738-bed6-b68085c1b120" providerId="AD" clId="Web-{68A6BB45-0C67-703F-65E0-522C32F3B2DA}" dt="2020-07-03T05:16:12.096" v="26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8:48.081" v="225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8:32.534" v="220" actId="20577"/>
          <ac:spMkLst>
            <pc:docMk/>
            <pc:sldMk cId="2940403822" sldId="37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3.018" v="28"/>
          <ac:spMkLst>
            <pc:docMk/>
            <pc:sldMk cId="2940403822" sldId="37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3.721" v="29"/>
          <ac:spMkLst>
            <pc:docMk/>
            <pc:sldMk cId="2940403822" sldId="37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2.628" v="27"/>
          <ac:spMkLst>
            <pc:docMk/>
            <pc:sldMk cId="2940403822" sldId="37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0:05.082" v="250" actId="20577"/>
        <pc:sldMkLst>
          <pc:docMk/>
          <pc:sldMk cId="517573271" sldId="372"/>
        </pc:sldMkLst>
        <pc:spChg chg="del">
          <ac:chgData name="佐藤 琴乃" userId="S::kotono_sato@jpfgojp.onmicrosoft.com::2230d9ee-5755-4738-bed6-b68085c1b120" providerId="AD" clId="Web-{68A6BB45-0C67-703F-65E0-522C32F3B2DA}" dt="2020-07-03T05:16:21.815" v="38"/>
          <ac:spMkLst>
            <pc:docMk/>
            <pc:sldMk cId="517573271" sldId="37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0:05.082" v="250" actId="20577"/>
          <ac:spMkLst>
            <pc:docMk/>
            <pc:sldMk cId="517573271" sldId="37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9:47.956" v="246" actId="20577"/>
          <ac:spMkLst>
            <pc:docMk/>
            <pc:sldMk cId="517573271" sldId="37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23.409" v="40"/>
          <ac:spMkLst>
            <pc:docMk/>
            <pc:sldMk cId="517573271" sldId="37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24.393" v="41"/>
          <ac:spMkLst>
            <pc:docMk/>
            <pc:sldMk cId="517573271" sldId="37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22.221" v="39"/>
          <ac:spMkLst>
            <pc:docMk/>
            <pc:sldMk cId="517573271" sldId="37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35:34.688" v="173" actId="20577"/>
        <pc:sldMkLst>
          <pc:docMk/>
          <pc:sldMk cId="871967707" sldId="373"/>
        </pc:sldMkLst>
        <pc:spChg chg="del">
          <ac:chgData name="佐藤 琴乃" userId="S::kotono_sato@jpfgojp.onmicrosoft.com::2230d9ee-5755-4738-bed6-b68085c1b120" providerId="AD" clId="Web-{68A6BB45-0C67-703F-65E0-522C32F3B2DA}" dt="2020-07-03T05:15:48.549" v="9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5:34.688" v="173" actId="20577"/>
          <ac:spMkLst>
            <pc:docMk/>
            <pc:sldMk cId="871967707" sldId="37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5:17.891" v="158" actId="20577"/>
          <ac:spMkLst>
            <pc:docMk/>
            <pc:sldMk cId="871967707" sldId="37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49.674" v="11"/>
          <ac:spMkLst>
            <pc:docMk/>
            <pc:sldMk cId="871967707" sldId="37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50.237" v="12"/>
          <ac:spMkLst>
            <pc:docMk/>
            <pc:sldMk cId="871967707" sldId="37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49.159" v="10"/>
          <ac:spMkLst>
            <pc:docMk/>
            <pc:sldMk cId="871967707" sldId="37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2:43.599" v="310" actId="20577"/>
        <pc:sldMkLst>
          <pc:docMk/>
          <pc:sldMk cId="1072307696" sldId="374"/>
        </pc:sldMkLst>
        <pc:spChg chg="del">
          <ac:chgData name="佐藤 琴乃" userId="S::kotono_sato@jpfgojp.onmicrosoft.com::2230d9ee-5755-4738-bed6-b68085c1b120" providerId="AD" clId="Web-{68A6BB45-0C67-703F-65E0-522C32F3B2DA}" dt="2020-07-03T05:16:38.237" v="53"/>
          <ac:spMkLst>
            <pc:docMk/>
            <pc:sldMk cId="1072307696" sldId="37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2:43.599" v="310" actId="20577"/>
          <ac:spMkLst>
            <pc:docMk/>
            <pc:sldMk cId="1072307696" sldId="3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2:22.114" v="293" actId="20577"/>
          <ac:spMkLst>
            <pc:docMk/>
            <pc:sldMk cId="1072307696" sldId="37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39.034" v="55"/>
          <ac:spMkLst>
            <pc:docMk/>
            <pc:sldMk cId="1072307696" sldId="37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40.034" v="56"/>
          <ac:spMkLst>
            <pc:docMk/>
            <pc:sldMk cId="1072307696" sldId="37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38.628" v="54"/>
          <ac:spMkLst>
            <pc:docMk/>
            <pc:sldMk cId="1072307696" sldId="37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3:06.005" v="321" actId="20577"/>
        <pc:sldMkLst>
          <pc:docMk/>
          <pc:sldMk cId="2310914593" sldId="375"/>
        </pc:sldMkLst>
        <pc:spChg chg="del">
          <ac:chgData name="佐藤 琴乃" userId="S::kotono_sato@jpfgojp.onmicrosoft.com::2230d9ee-5755-4738-bed6-b68085c1b120" providerId="AD" clId="Web-{68A6BB45-0C67-703F-65E0-522C32F3B2DA}" dt="2020-07-03T05:16:41.784" v="57"/>
          <ac:spMkLst>
            <pc:docMk/>
            <pc:sldMk cId="2310914593" sldId="37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3:06.005" v="321" actId="20577"/>
          <ac:spMkLst>
            <pc:docMk/>
            <pc:sldMk cId="2310914593" sldId="3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2:50.036" v="317" actId="20577"/>
          <ac:spMkLst>
            <pc:docMk/>
            <pc:sldMk cId="2310914593" sldId="3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43.472" v="60"/>
          <ac:spMkLst>
            <pc:docMk/>
            <pc:sldMk cId="2310914593" sldId="37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42.518" v="59"/>
          <ac:spMkLst>
            <pc:docMk/>
            <pc:sldMk cId="2310914593" sldId="3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42.175" v="58"/>
          <ac:spMkLst>
            <pc:docMk/>
            <pc:sldMk cId="2310914593" sldId="375"/>
            <ac:spMk id="11" creationId="{9557DDCB-0AF4-4AFF-A705-E5DBBE957561}"/>
          </ac:spMkLst>
        </pc:spChg>
      </pc:sldChg>
      <pc:sldChg chg="addSp delSp modSp">
        <pc:chgData name="佐藤 琴乃" userId="S::kotono_sato@jpfgojp.onmicrosoft.com::2230d9ee-5755-4738-bed6-b68085c1b120" providerId="AD" clId="Web-{68A6BB45-0C67-703F-65E0-522C32F3B2DA}" dt="2020-07-03T05:43:41.599" v="333" actId="1076"/>
        <pc:sldMkLst>
          <pc:docMk/>
          <pc:sldMk cId="2340186144" sldId="376"/>
        </pc:sldMkLst>
        <pc:spChg chg="del">
          <ac:chgData name="佐藤 琴乃" userId="S::kotono_sato@jpfgojp.onmicrosoft.com::2230d9ee-5755-4738-bed6-b68085c1b120" providerId="AD" clId="Web-{68A6BB45-0C67-703F-65E0-522C32F3B2DA}" dt="2020-07-03T05:16:46.237" v="62"/>
          <ac:spMkLst>
            <pc:docMk/>
            <pc:sldMk cId="2340186144" sldId="376"/>
            <ac:spMk id="2" creationId="{9F693A7D-E8A1-4B5F-AD9D-F60CEF9E762C}"/>
          </ac:spMkLst>
        </pc:spChg>
        <pc:spChg chg="add del mod">
          <ac:chgData name="佐藤 琴乃" userId="S::kotono_sato@jpfgojp.onmicrosoft.com::2230d9ee-5755-4738-bed6-b68085c1b120" providerId="AD" clId="Web-{68A6BB45-0C67-703F-65E0-522C32F3B2DA}" dt="2020-07-03T05:43:39.271" v="332" actId="14100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3:11.287" v="322" actId="20577"/>
          <ac:spMkLst>
            <pc:docMk/>
            <pc:sldMk cId="2340186144" sldId="376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68A6BB45-0C67-703F-65E0-522C32F3B2DA}" dt="2020-07-03T05:16:51.081" v="68"/>
          <ac:spMkLst>
            <pc:docMk/>
            <pc:sldMk cId="2340186144" sldId="376"/>
            <ac:spMk id="6" creationId="{BC644548-88B4-445D-980B-1DCA2E0F5259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3:41.599" v="333" actId="1076"/>
          <ac:spMkLst>
            <pc:docMk/>
            <pc:sldMk cId="2340186144" sldId="376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68A6BB45-0C67-703F-65E0-522C32F3B2DA}" dt="2020-07-03T05:16:47.878" v="66"/>
          <ac:spMkLst>
            <pc:docMk/>
            <pc:sldMk cId="2340186144" sldId="376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68A6BB45-0C67-703F-65E0-522C32F3B2DA}" dt="2020-07-03T05:16:57.003" v="72"/>
          <ac:spMkLst>
            <pc:docMk/>
            <pc:sldMk cId="2340186144" sldId="37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45.347" v="61"/>
          <ac:spMkLst>
            <pc:docMk/>
            <pc:sldMk cId="2340186144" sldId="376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47:23.195" v="393" actId="20577"/>
        <pc:sldMkLst>
          <pc:docMk/>
          <pc:sldMk cId="4204040379" sldId="378"/>
        </pc:sldMkLst>
        <pc:spChg chg="mod">
          <ac:chgData name="佐藤 琴乃" userId="S::kotono_sato@jpfgojp.onmicrosoft.com::2230d9ee-5755-4738-bed6-b68085c1b120" providerId="AD" clId="Web-{68A6BB45-0C67-703F-65E0-522C32F3B2DA}" dt="2020-07-03T05:47:23.195" v="393" actId="20577"/>
          <ac:spMkLst>
            <pc:docMk/>
            <pc:sldMk cId="4204040379" sldId="3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5:34.366" v="373" actId="20577"/>
          <ac:spMkLst>
            <pc:docMk/>
            <pc:sldMk cId="4204040379" sldId="37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50:01.556" v="455" actId="20577"/>
        <pc:sldMkLst>
          <pc:docMk/>
          <pc:sldMk cId="875301653" sldId="380"/>
        </pc:sldMkLst>
        <pc:spChg chg="del">
          <ac:chgData name="佐藤 琴乃" userId="S::kotono_sato@jpfgojp.onmicrosoft.com::2230d9ee-5755-4738-bed6-b68085c1b120" providerId="AD" clId="Web-{68A6BB45-0C67-703F-65E0-522C32F3B2DA}" dt="2020-07-03T05:17:23.253" v="87"/>
          <ac:spMkLst>
            <pc:docMk/>
            <pc:sldMk cId="875301653" sldId="38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0:01.556" v="455" actId="20577"/>
          <ac:spMkLst>
            <pc:docMk/>
            <pc:sldMk cId="875301653" sldId="38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9:39.837" v="449" actId="20577"/>
          <ac:spMkLst>
            <pc:docMk/>
            <pc:sldMk cId="875301653" sldId="38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23.737" v="88"/>
          <ac:spMkLst>
            <pc:docMk/>
            <pc:sldMk cId="875301653" sldId="38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24.519" v="89"/>
          <ac:spMkLst>
            <pc:docMk/>
            <pc:sldMk cId="875301653" sldId="38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22.737" v="86"/>
          <ac:spMkLst>
            <pc:docMk/>
            <pc:sldMk cId="875301653" sldId="38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6:01:09.844" v="666" actId="20577"/>
        <pc:sldMkLst>
          <pc:docMk/>
          <pc:sldMk cId="1136176872" sldId="381"/>
        </pc:sldMkLst>
        <pc:spChg chg="del">
          <ac:chgData name="佐藤 琴乃" userId="S::kotono_sato@jpfgojp.onmicrosoft.com::2230d9ee-5755-4738-bed6-b68085c1b120" providerId="AD" clId="Web-{68A6BB45-0C67-703F-65E0-522C32F3B2DA}" dt="2020-07-03T05:18:08.503" v="124"/>
          <ac:spMkLst>
            <pc:docMk/>
            <pc:sldMk cId="1136176872" sldId="38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6:01:09.844" v="666" actId="20577"/>
          <ac:spMkLst>
            <pc:docMk/>
            <pc:sldMk cId="1136176872" sldId="3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6:00:49.125" v="660" actId="20577"/>
          <ac:spMkLst>
            <pc:docMk/>
            <pc:sldMk cId="1136176872" sldId="38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8:08.988" v="125"/>
          <ac:spMkLst>
            <pc:docMk/>
            <pc:sldMk cId="1136176872" sldId="38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8:09.878" v="126"/>
          <ac:spMkLst>
            <pc:docMk/>
            <pc:sldMk cId="1136176872" sldId="38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8:10.597" v="127"/>
          <ac:spMkLst>
            <pc:docMk/>
            <pc:sldMk cId="1136176872" sldId="38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4:31.725" v="348" actId="20577"/>
        <pc:sldMkLst>
          <pc:docMk/>
          <pc:sldMk cId="1334778648" sldId="382"/>
        </pc:sldMkLst>
        <pc:spChg chg="del">
          <ac:chgData name="佐藤 琴乃" userId="S::kotono_sato@jpfgojp.onmicrosoft.com::2230d9ee-5755-4738-bed6-b68085c1b120" providerId="AD" clId="Web-{68A6BB45-0C67-703F-65E0-522C32F3B2DA}" dt="2020-07-03T05:17:05.581" v="77"/>
          <ac:spMkLst>
            <pc:docMk/>
            <pc:sldMk cId="1334778648" sldId="38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4:31.725" v="348" actId="20577"/>
          <ac:spMkLst>
            <pc:docMk/>
            <pc:sldMk cId="1334778648" sldId="3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4:15.303" v="343" actId="20577"/>
          <ac:spMkLst>
            <pc:docMk/>
            <pc:sldMk cId="1334778648" sldId="38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06.159" v="78"/>
          <ac:spMkLst>
            <pc:docMk/>
            <pc:sldMk cId="1334778648" sldId="38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06.925" v="79"/>
          <ac:spMkLst>
            <pc:docMk/>
            <pc:sldMk cId="1334778648" sldId="38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07.503" v="80"/>
          <ac:spMkLst>
            <pc:docMk/>
            <pc:sldMk cId="1334778648" sldId="38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57:48.561" v="620" actId="1076"/>
        <pc:sldMkLst>
          <pc:docMk/>
          <pc:sldMk cId="3128654905" sldId="383"/>
        </pc:sldMkLst>
        <pc:spChg chg="del">
          <ac:chgData name="佐藤 琴乃" userId="S::kotono_sato@jpfgojp.onmicrosoft.com::2230d9ee-5755-4738-bed6-b68085c1b120" providerId="AD" clId="Web-{68A6BB45-0C67-703F-65E0-522C32F3B2DA}" dt="2020-07-03T05:17:55.675" v="112"/>
          <ac:spMkLst>
            <pc:docMk/>
            <pc:sldMk cId="3128654905" sldId="3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7:46.952" v="619" actId="14100"/>
          <ac:spMkLst>
            <pc:docMk/>
            <pc:sldMk cId="3128654905" sldId="3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6:54.060" v="606" actId="20577"/>
          <ac:spMkLst>
            <pc:docMk/>
            <pc:sldMk cId="3128654905" sldId="38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7:48.561" v="620" actId="1076"/>
          <ac:spMkLst>
            <pc:docMk/>
            <pc:sldMk cId="3128654905" sldId="38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57.222" v="116"/>
          <ac:spMkLst>
            <pc:docMk/>
            <pc:sldMk cId="3128654905" sldId="38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57.925" v="117"/>
          <ac:spMkLst>
            <pc:docMk/>
            <pc:sldMk cId="3128654905" sldId="383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68A6BB45-0C67-703F-65E0-522C32F3B2DA}" dt="2020-07-03T05:17:56.800" v="115"/>
          <ac:spMkLst>
            <pc:docMk/>
            <pc:sldMk cId="3128654905" sldId="383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47:50.102" v="406" actId="20577"/>
        <pc:sldMkLst>
          <pc:docMk/>
          <pc:sldMk cId="4205210461" sldId="385"/>
        </pc:sldMkLst>
        <pc:spChg chg="mod">
          <ac:chgData name="佐藤 琴乃" userId="S::kotono_sato@jpfgojp.onmicrosoft.com::2230d9ee-5755-4738-bed6-b68085c1b120" providerId="AD" clId="Web-{68A6BB45-0C67-703F-65E0-522C32F3B2DA}" dt="2020-07-03T05:47:27.539" v="400" actId="20577"/>
          <ac:spMkLst>
            <pc:docMk/>
            <pc:sldMk cId="4205210461" sldId="38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7:50.102" v="406" actId="20577"/>
          <ac:spMkLst>
            <pc:docMk/>
            <pc:sldMk cId="4205210461" sldId="385"/>
            <ac:spMk id="8" creationId="{E9200036-DF12-4EF4-B726-68602C919940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37:34.721" v="203" actId="20577"/>
        <pc:sldMkLst>
          <pc:docMk/>
          <pc:sldMk cId="4169834906" sldId="405"/>
        </pc:sldMkLst>
        <pc:spChg chg="del">
          <ac:chgData name="佐藤 琴乃" userId="S::kotono_sato@jpfgojp.onmicrosoft.com::2230d9ee-5755-4738-bed6-b68085c1b120" providerId="AD" clId="Web-{68A6BB45-0C67-703F-65E0-522C32F3B2DA}" dt="2020-07-03T05:15:56.112" v="17"/>
          <ac:spMkLst>
            <pc:docMk/>
            <pc:sldMk cId="4169834906" sldId="40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7:34.721" v="203" actId="20577"/>
          <ac:spMkLst>
            <pc:docMk/>
            <pc:sldMk cId="4169834906" sldId="40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6:54.720" v="184" actId="20577"/>
          <ac:spMkLst>
            <pc:docMk/>
            <pc:sldMk cId="4169834906" sldId="40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57.081" v="19"/>
          <ac:spMkLst>
            <pc:docMk/>
            <pc:sldMk cId="4169834906" sldId="40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58.331" v="20"/>
          <ac:spMkLst>
            <pc:docMk/>
            <pc:sldMk cId="4169834906" sldId="40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5:56.659" v="18"/>
          <ac:spMkLst>
            <pc:docMk/>
            <pc:sldMk cId="4169834906" sldId="40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37:58.049" v="209" actId="20577"/>
        <pc:sldMkLst>
          <pc:docMk/>
          <pc:sldMk cId="3520114867" sldId="406"/>
        </pc:sldMkLst>
        <pc:spChg chg="del">
          <ac:chgData name="佐藤 琴乃" userId="S::kotono_sato@jpfgojp.onmicrosoft.com::2230d9ee-5755-4738-bed6-b68085c1b120" providerId="AD" clId="Web-{68A6BB45-0C67-703F-65E0-522C32F3B2DA}" dt="2020-07-03T05:16:03.596" v="21"/>
          <ac:spMkLst>
            <pc:docMk/>
            <pc:sldMk cId="3520114867" sldId="40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7:58.049" v="209" actId="20577"/>
          <ac:spMkLst>
            <pc:docMk/>
            <pc:sldMk cId="3520114867" sldId="40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7:23.846" v="197" actId="20577"/>
          <ac:spMkLst>
            <pc:docMk/>
            <pc:sldMk cId="3520114867" sldId="40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05.643" v="23"/>
          <ac:spMkLst>
            <pc:docMk/>
            <pc:sldMk cId="3520114867" sldId="40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06.534" v="24"/>
          <ac:spMkLst>
            <pc:docMk/>
            <pc:sldMk cId="3520114867" sldId="40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04.440" v="22"/>
          <ac:spMkLst>
            <pc:docMk/>
            <pc:sldMk cId="3520114867" sldId="40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38:23.940" v="217" actId="20577"/>
        <pc:sldMkLst>
          <pc:docMk/>
          <pc:sldMk cId="576390886" sldId="407"/>
        </pc:sldMkLst>
        <pc:spChg chg="del">
          <ac:chgData name="佐藤 琴乃" userId="S::kotono_sato@jpfgojp.onmicrosoft.com::2230d9ee-5755-4738-bed6-b68085c1b120" providerId="AD" clId="Web-{68A6BB45-0C67-703F-65E0-522C32F3B2DA}" dt="2020-07-03T05:16:08.940" v="25"/>
          <ac:spMkLst>
            <pc:docMk/>
            <pc:sldMk cId="576390886" sldId="40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8:23.940" v="217" actId="20577"/>
          <ac:spMkLst>
            <pc:docMk/>
            <pc:sldMk cId="576390886" sldId="40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8:05.221" v="212" actId="20577"/>
          <ac:spMkLst>
            <pc:docMk/>
            <pc:sldMk cId="576390886" sldId="407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39:38.941" v="244" actId="20577"/>
        <pc:sldMkLst>
          <pc:docMk/>
          <pc:sldMk cId="4184270492" sldId="408"/>
        </pc:sldMkLst>
        <pc:spChg chg="del">
          <ac:chgData name="佐藤 琴乃" userId="S::kotono_sato@jpfgojp.onmicrosoft.com::2230d9ee-5755-4738-bed6-b68085c1b120" providerId="AD" clId="Web-{68A6BB45-0C67-703F-65E0-522C32F3B2DA}" dt="2020-07-03T05:16:18.065" v="34"/>
          <ac:spMkLst>
            <pc:docMk/>
            <pc:sldMk cId="4184270492" sldId="40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9:38.941" v="244" actId="20577"/>
          <ac:spMkLst>
            <pc:docMk/>
            <pc:sldMk cId="4184270492" sldId="40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39:19.378" v="239" actId="20577"/>
          <ac:spMkLst>
            <pc:docMk/>
            <pc:sldMk cId="4184270492" sldId="40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8.815" v="36"/>
          <ac:spMkLst>
            <pc:docMk/>
            <pc:sldMk cId="4184270492" sldId="40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9.222" v="37"/>
          <ac:spMkLst>
            <pc:docMk/>
            <pc:sldMk cId="4184270492" sldId="40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18.456" v="35"/>
          <ac:spMkLst>
            <pc:docMk/>
            <pc:sldMk cId="4184270492" sldId="40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0:36.191" v="261" actId="20577"/>
        <pc:sldMkLst>
          <pc:docMk/>
          <pc:sldMk cId="3744755312" sldId="409"/>
        </pc:sldMkLst>
        <pc:spChg chg="del">
          <ac:chgData name="佐藤 琴乃" userId="S::kotono_sato@jpfgojp.onmicrosoft.com::2230d9ee-5755-4738-bed6-b68085c1b120" providerId="AD" clId="Web-{68A6BB45-0C67-703F-65E0-522C32F3B2DA}" dt="2020-07-03T05:16:26.643" v="42"/>
          <ac:spMkLst>
            <pc:docMk/>
            <pc:sldMk cId="3744755312" sldId="40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0:36.191" v="261" actId="20577"/>
          <ac:spMkLst>
            <pc:docMk/>
            <pc:sldMk cId="3744755312" sldId="40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0:17.675" v="256" actId="20577"/>
          <ac:spMkLst>
            <pc:docMk/>
            <pc:sldMk cId="3744755312" sldId="40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27.518" v="44"/>
          <ac:spMkLst>
            <pc:docMk/>
            <pc:sldMk cId="3744755312" sldId="40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28.003" v="45"/>
          <ac:spMkLst>
            <pc:docMk/>
            <pc:sldMk cId="3744755312" sldId="40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27.159" v="43"/>
          <ac:spMkLst>
            <pc:docMk/>
            <pc:sldMk cId="3744755312" sldId="40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0:59.973" v="269" actId="20577"/>
        <pc:sldMkLst>
          <pc:docMk/>
          <pc:sldMk cId="1455009076" sldId="410"/>
        </pc:sldMkLst>
        <pc:spChg chg="del">
          <ac:chgData name="佐藤 琴乃" userId="S::kotono_sato@jpfgojp.onmicrosoft.com::2230d9ee-5755-4738-bed6-b68085c1b120" providerId="AD" clId="Web-{68A6BB45-0C67-703F-65E0-522C32F3B2DA}" dt="2020-07-03T05:16:29.987" v="46"/>
          <ac:spMkLst>
            <pc:docMk/>
            <pc:sldMk cId="1455009076" sldId="41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0:59.973" v="269" actId="20577"/>
          <ac:spMkLst>
            <pc:docMk/>
            <pc:sldMk cId="1455009076" sldId="41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0:43.379" v="264" actId="20577"/>
          <ac:spMkLst>
            <pc:docMk/>
            <pc:sldMk cId="1455009076" sldId="41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30.706" v="48"/>
          <ac:spMkLst>
            <pc:docMk/>
            <pc:sldMk cId="1455009076" sldId="410"/>
            <ac:spMk id="6" creationId="{23A306B5-7A71-4FF5-96ED-F622B30D49DB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6:30.393" v="47"/>
          <ac:spMkLst>
            <pc:docMk/>
            <pc:sldMk cId="1455009076" sldId="410"/>
            <ac:spMk id="10" creationId="{3478A33D-31F2-469C-A8C0-F166F6ECE683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4:09.475" v="340" actId="20577"/>
        <pc:sldMkLst>
          <pc:docMk/>
          <pc:sldMk cId="2729068786" sldId="411"/>
        </pc:sldMkLst>
        <pc:spChg chg="del">
          <ac:chgData name="佐藤 琴乃" userId="S::kotono_sato@jpfgojp.onmicrosoft.com::2230d9ee-5755-4738-bed6-b68085c1b120" providerId="AD" clId="Web-{68A6BB45-0C67-703F-65E0-522C32F3B2DA}" dt="2020-07-03T05:16:58.987" v="73"/>
          <ac:spMkLst>
            <pc:docMk/>
            <pc:sldMk cId="2729068786" sldId="41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4:09.475" v="340" actId="20577"/>
          <ac:spMkLst>
            <pc:docMk/>
            <pc:sldMk cId="2729068786" sldId="41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3:53.225" v="335" actId="20577"/>
          <ac:spMkLst>
            <pc:docMk/>
            <pc:sldMk cId="2729068786" sldId="41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00.644" v="74"/>
          <ac:spMkLst>
            <pc:docMk/>
            <pc:sldMk cId="2729068786" sldId="41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02.237" v="76"/>
          <ac:spMkLst>
            <pc:docMk/>
            <pc:sldMk cId="2729068786" sldId="41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01.628" v="75"/>
          <ac:spMkLst>
            <pc:docMk/>
            <pc:sldMk cId="2729068786" sldId="41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5:26.210" v="369" actId="20577"/>
        <pc:sldMkLst>
          <pc:docMk/>
          <pc:sldMk cId="3192331203" sldId="412"/>
        </pc:sldMkLst>
        <pc:spChg chg="del">
          <ac:chgData name="佐藤 琴乃" userId="S::kotono_sato@jpfgojp.onmicrosoft.com::2230d9ee-5755-4738-bed6-b68085c1b120" providerId="AD" clId="Web-{68A6BB45-0C67-703F-65E0-522C32F3B2DA}" dt="2020-07-03T05:17:12.722" v="82"/>
          <ac:spMkLst>
            <pc:docMk/>
            <pc:sldMk cId="3192331203" sldId="41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5:26.210" v="369" actId="20577"/>
          <ac:spMkLst>
            <pc:docMk/>
            <pc:sldMk cId="3192331203" sldId="41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5:10.819" v="364" actId="20577"/>
          <ac:spMkLst>
            <pc:docMk/>
            <pc:sldMk cId="3192331203" sldId="41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13.425" v="83"/>
          <ac:spMkLst>
            <pc:docMk/>
            <pc:sldMk cId="3192331203" sldId="41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13.925" v="84"/>
          <ac:spMkLst>
            <pc:docMk/>
            <pc:sldMk cId="3192331203" sldId="41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12.128" v="81"/>
          <ac:spMkLst>
            <pc:docMk/>
            <pc:sldMk cId="3192331203" sldId="412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48:18.383" v="414" actId="20577"/>
        <pc:sldMkLst>
          <pc:docMk/>
          <pc:sldMk cId="892562831" sldId="413"/>
        </pc:sldMkLst>
        <pc:spChg chg="mod">
          <ac:chgData name="佐藤 琴乃" userId="S::kotono_sato@jpfgojp.onmicrosoft.com::2230d9ee-5755-4738-bed6-b68085c1b120" providerId="AD" clId="Web-{68A6BB45-0C67-703F-65E0-522C32F3B2DA}" dt="2020-07-03T05:48:18.383" v="414" actId="20577"/>
          <ac:spMkLst>
            <pc:docMk/>
            <pc:sldMk cId="892562831" sldId="41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8:01.039" v="409" actId="20577"/>
          <ac:spMkLst>
            <pc:docMk/>
            <pc:sldMk cId="892562831" sldId="41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48:59.399" v="431" actId="1076"/>
        <pc:sldMkLst>
          <pc:docMk/>
          <pc:sldMk cId="1377585889" sldId="414"/>
        </pc:sldMkLst>
        <pc:spChg chg="mod">
          <ac:chgData name="佐藤 琴乃" userId="S::kotono_sato@jpfgojp.onmicrosoft.com::2230d9ee-5755-4738-bed6-b68085c1b120" providerId="AD" clId="Web-{68A6BB45-0C67-703F-65E0-522C32F3B2DA}" dt="2020-07-03T05:48:56.259" v="430" actId="14100"/>
          <ac:spMkLst>
            <pc:docMk/>
            <pc:sldMk cId="1377585889" sldId="41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8:33.368" v="423" actId="20577"/>
          <ac:spMkLst>
            <pc:docMk/>
            <pc:sldMk cId="1377585889" sldId="41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8:59.399" v="431" actId="1076"/>
          <ac:spMkLst>
            <pc:docMk/>
            <pc:sldMk cId="1377585889" sldId="414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49:33.681" v="442" actId="20577"/>
        <pc:sldMkLst>
          <pc:docMk/>
          <pc:sldMk cId="2897688521" sldId="415"/>
        </pc:sldMkLst>
        <pc:spChg chg="mod">
          <ac:chgData name="佐藤 琴乃" userId="S::kotono_sato@jpfgojp.onmicrosoft.com::2230d9ee-5755-4738-bed6-b68085c1b120" providerId="AD" clId="Web-{68A6BB45-0C67-703F-65E0-522C32F3B2DA}" dt="2020-07-03T05:49:33.681" v="442" actId="20577"/>
          <ac:spMkLst>
            <pc:docMk/>
            <pc:sldMk cId="2897688521" sldId="4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49:15.978" v="437" actId="20577"/>
          <ac:spMkLst>
            <pc:docMk/>
            <pc:sldMk cId="2897688521" sldId="41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20.628" v="85"/>
          <ac:spMkLst>
            <pc:docMk/>
            <pc:sldMk cId="2897688521" sldId="415"/>
            <ac:spMk id="5" creationId="{2C65A5B8-69FA-4779-ACB9-88A7B1694992}"/>
          </ac:spMkLst>
        </pc:spChg>
      </pc:sldChg>
      <pc:sldChg chg="addSp delSp modSp">
        <pc:chgData name="佐藤 琴乃" userId="S::kotono_sato@jpfgojp.onmicrosoft.com::2230d9ee-5755-4738-bed6-b68085c1b120" providerId="AD" clId="Web-{68A6BB45-0C67-703F-65E0-522C32F3B2DA}" dt="2020-07-03T05:51:12.260" v="470" actId="1076"/>
        <pc:sldMkLst>
          <pc:docMk/>
          <pc:sldMk cId="1728469354" sldId="417"/>
        </pc:sldMkLst>
        <pc:spChg chg="del">
          <ac:chgData name="佐藤 琴乃" userId="S::kotono_sato@jpfgojp.onmicrosoft.com::2230d9ee-5755-4738-bed6-b68085c1b120" providerId="AD" clId="Web-{68A6BB45-0C67-703F-65E0-522C32F3B2DA}" dt="2020-07-03T05:17:25.972" v="90"/>
          <ac:spMkLst>
            <pc:docMk/>
            <pc:sldMk cId="1728469354" sldId="417"/>
            <ac:spMk id="2" creationId="{9F693A7D-E8A1-4B5F-AD9D-F60CEF9E762C}"/>
          </ac:spMkLst>
        </pc:spChg>
        <pc:spChg chg="add mod">
          <ac:chgData name="佐藤 琴乃" userId="S::kotono_sato@jpfgojp.onmicrosoft.com::2230d9ee-5755-4738-bed6-b68085c1b120" providerId="AD" clId="Web-{68A6BB45-0C67-703F-65E0-522C32F3B2DA}" dt="2020-07-03T05:51:07.791" v="469" actId="1076"/>
          <ac:spMkLst>
            <pc:docMk/>
            <pc:sldMk cId="1728469354" sldId="417"/>
            <ac:spMk id="2" creationId="{EC36448E-F4F5-4091-A0B1-8417DA543158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27.331" v="93"/>
          <ac:spMkLst>
            <pc:docMk/>
            <pc:sldMk cId="1728469354" sldId="41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0:30.150" v="461" actId="20577"/>
          <ac:spMkLst>
            <pc:docMk/>
            <pc:sldMk cId="1728469354" sldId="417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68A6BB45-0C67-703F-65E0-522C32F3B2DA}" dt="2020-07-03T05:50:21.713" v="456"/>
          <ac:spMkLst>
            <pc:docMk/>
            <pc:sldMk cId="1728469354" sldId="417"/>
            <ac:spMk id="6" creationId="{D25DB47A-A3DB-4559-907A-20C854438535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1:12.260" v="470" actId="1076"/>
          <ac:spMkLst>
            <pc:docMk/>
            <pc:sldMk cId="1728469354" sldId="41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26.925" v="92"/>
          <ac:spMkLst>
            <pc:docMk/>
            <pc:sldMk cId="1728469354" sldId="41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50:24.650" v="457"/>
          <ac:spMkLst>
            <pc:docMk/>
            <pc:sldMk cId="1728469354" sldId="41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26.347" v="91"/>
          <ac:spMkLst>
            <pc:docMk/>
            <pc:sldMk cId="1728469354" sldId="41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51:42.682" v="479" actId="20577"/>
        <pc:sldMkLst>
          <pc:docMk/>
          <pc:sldMk cId="3464519959" sldId="418"/>
        </pc:sldMkLst>
        <pc:spChg chg="mod">
          <ac:chgData name="佐藤 琴乃" userId="S::kotono_sato@jpfgojp.onmicrosoft.com::2230d9ee-5755-4738-bed6-b68085c1b120" providerId="AD" clId="Web-{68A6BB45-0C67-703F-65E0-522C32F3B2DA}" dt="2020-07-03T05:51:42.682" v="479" actId="20577"/>
          <ac:spMkLst>
            <pc:docMk/>
            <pc:sldMk cId="3464519959" sldId="41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1:21.620" v="474" actId="20577"/>
          <ac:spMkLst>
            <pc:docMk/>
            <pc:sldMk cId="3464519959" sldId="41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0.566" v="95"/>
          <ac:spMkLst>
            <pc:docMk/>
            <pc:sldMk cId="3464519959" sldId="41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1.159" v="96"/>
          <ac:spMkLst>
            <pc:docMk/>
            <pc:sldMk cId="3464519959" sldId="41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0.144" v="94"/>
          <ac:spMkLst>
            <pc:docMk/>
            <pc:sldMk cId="3464519959" sldId="41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52:06.479" v="494" actId="20577"/>
        <pc:sldMkLst>
          <pc:docMk/>
          <pc:sldMk cId="2664588059" sldId="419"/>
        </pc:sldMkLst>
        <pc:spChg chg="mod">
          <ac:chgData name="佐藤 琴乃" userId="S::kotono_sato@jpfgojp.onmicrosoft.com::2230d9ee-5755-4738-bed6-b68085c1b120" providerId="AD" clId="Web-{68A6BB45-0C67-703F-65E0-522C32F3B2DA}" dt="2020-07-03T05:52:06.479" v="494" actId="20577"/>
          <ac:spMkLst>
            <pc:docMk/>
            <pc:sldMk cId="2664588059" sldId="4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1:45.573" v="485" actId="20577"/>
          <ac:spMkLst>
            <pc:docMk/>
            <pc:sldMk cId="2664588059" sldId="41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5.644" v="97"/>
          <ac:spMkLst>
            <pc:docMk/>
            <pc:sldMk cId="2664588059" sldId="419"/>
            <ac:spMk id="8" creationId="{34E69560-17D3-4DDF-B78B-B668EBCF3B06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6.909" v="99"/>
          <ac:spMkLst>
            <pc:docMk/>
            <pc:sldMk cId="2664588059" sldId="41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7.362" v="100"/>
          <ac:spMkLst>
            <pc:docMk/>
            <pc:sldMk cId="2664588059" sldId="41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6.081" v="98"/>
          <ac:spMkLst>
            <pc:docMk/>
            <pc:sldMk cId="2664588059" sldId="41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52:56.371" v="514" actId="1076"/>
        <pc:sldMkLst>
          <pc:docMk/>
          <pc:sldMk cId="1401770279" sldId="421"/>
        </pc:sldMkLst>
        <pc:spChg chg="mod">
          <ac:chgData name="佐藤 琴乃" userId="S::kotono_sato@jpfgojp.onmicrosoft.com::2230d9ee-5755-4738-bed6-b68085c1b120" providerId="AD" clId="Web-{68A6BB45-0C67-703F-65E0-522C32F3B2DA}" dt="2020-07-03T05:52:53.589" v="513" actId="14100"/>
          <ac:spMkLst>
            <pc:docMk/>
            <pc:sldMk cId="1401770279" sldId="42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2:12.808" v="497" actId="20577"/>
          <ac:spMkLst>
            <pc:docMk/>
            <pc:sldMk cId="1401770279" sldId="42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2:56.371" v="514" actId="1076"/>
          <ac:spMkLst>
            <pc:docMk/>
            <pc:sldMk cId="1401770279" sldId="42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9.237" v="101"/>
          <ac:spMkLst>
            <pc:docMk/>
            <pc:sldMk cId="1401770279" sldId="421"/>
            <ac:spMk id="8" creationId="{34E69560-17D3-4DDF-B78B-B668EBCF3B06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40.191" v="103"/>
          <ac:spMkLst>
            <pc:docMk/>
            <pc:sldMk cId="1401770279" sldId="42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41.097" v="104"/>
          <ac:spMkLst>
            <pc:docMk/>
            <pc:sldMk cId="1401770279" sldId="42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39.675" v="102"/>
          <ac:spMkLst>
            <pc:docMk/>
            <pc:sldMk cId="1401770279" sldId="42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53:37.355" v="530" actId="20577"/>
        <pc:sldMkLst>
          <pc:docMk/>
          <pc:sldMk cId="2236660864" sldId="422"/>
        </pc:sldMkLst>
        <pc:spChg chg="mod">
          <ac:chgData name="佐藤 琴乃" userId="S::kotono_sato@jpfgojp.onmicrosoft.com::2230d9ee-5755-4738-bed6-b68085c1b120" providerId="AD" clId="Web-{68A6BB45-0C67-703F-65E0-522C32F3B2DA}" dt="2020-07-03T05:53:37.355" v="530" actId="20577"/>
          <ac:spMkLst>
            <pc:docMk/>
            <pc:sldMk cId="2236660864" sldId="42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3:06.449" v="518" actId="20577"/>
          <ac:spMkLst>
            <pc:docMk/>
            <pc:sldMk cId="2236660864" sldId="42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42.878" v="105"/>
          <ac:spMkLst>
            <pc:docMk/>
            <pc:sldMk cId="2236660864" sldId="422"/>
            <ac:spMk id="8" creationId="{34E69560-17D3-4DDF-B78B-B668EBCF3B06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54:12.324" v="543" actId="20577"/>
        <pc:sldMkLst>
          <pc:docMk/>
          <pc:sldMk cId="4099426602" sldId="423"/>
        </pc:sldMkLst>
        <pc:spChg chg="mod">
          <ac:chgData name="佐藤 琴乃" userId="S::kotono_sato@jpfgojp.onmicrosoft.com::2230d9ee-5755-4738-bed6-b68085c1b120" providerId="AD" clId="Web-{68A6BB45-0C67-703F-65E0-522C32F3B2DA}" dt="2020-07-03T05:54:12.324" v="543" actId="20577"/>
          <ac:spMkLst>
            <pc:docMk/>
            <pc:sldMk cId="4099426602" sldId="4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3:43.230" v="537" actId="20577"/>
          <ac:spMkLst>
            <pc:docMk/>
            <pc:sldMk cId="4099426602" sldId="4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54:46.106" v="563" actId="20577"/>
        <pc:sldMkLst>
          <pc:docMk/>
          <pc:sldMk cId="3134570103" sldId="424"/>
        </pc:sldMkLst>
        <pc:spChg chg="mod">
          <ac:chgData name="佐藤 琴乃" userId="S::kotono_sato@jpfgojp.onmicrosoft.com::2230d9ee-5755-4738-bed6-b68085c1b120" providerId="AD" clId="Web-{68A6BB45-0C67-703F-65E0-522C32F3B2DA}" dt="2020-07-03T05:54:46.106" v="563" actId="20577"/>
          <ac:spMkLst>
            <pc:docMk/>
            <pc:sldMk cId="3134570103" sldId="4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4:19.215" v="549" actId="20577"/>
          <ac:spMkLst>
            <pc:docMk/>
            <pc:sldMk cId="3134570103" sldId="42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4:30.778" v="554" actId="1076"/>
          <ac:spMkLst>
            <pc:docMk/>
            <pc:sldMk cId="3134570103" sldId="424"/>
            <ac:spMk id="7" creationId="{1AF68CEC-B70C-4DFA-9973-E5B8A12ED17D}"/>
          </ac:spMkLst>
        </pc:spChg>
      </pc:sldChg>
      <pc:sldChg chg="addSp delSp modSp">
        <pc:chgData name="佐藤 琴乃" userId="S::kotono_sato@jpfgojp.onmicrosoft.com::2230d9ee-5755-4738-bed6-b68085c1b120" providerId="AD" clId="Web-{68A6BB45-0C67-703F-65E0-522C32F3B2DA}" dt="2020-07-03T05:55:38.247" v="578" actId="20577"/>
        <pc:sldMkLst>
          <pc:docMk/>
          <pc:sldMk cId="2769849483" sldId="425"/>
        </pc:sldMkLst>
        <pc:spChg chg="add mod">
          <ac:chgData name="佐藤 琴乃" userId="S::kotono_sato@jpfgojp.onmicrosoft.com::2230d9ee-5755-4738-bed6-b68085c1b120" providerId="AD" clId="Web-{68A6BB45-0C67-703F-65E0-522C32F3B2DA}" dt="2020-07-03T05:55:38.247" v="578" actId="20577"/>
          <ac:spMkLst>
            <pc:docMk/>
            <pc:sldMk cId="2769849483" sldId="425"/>
            <ac:spMk id="2" creationId="{1CED8F9C-5294-4199-97B9-B63333DB6FFE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48.519" v="109"/>
          <ac:spMkLst>
            <pc:docMk/>
            <pc:sldMk cId="2769849483" sldId="42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4:55.294" v="566" actId="20577"/>
          <ac:spMkLst>
            <pc:docMk/>
            <pc:sldMk cId="2769849483" sldId="425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68A6BB45-0C67-703F-65E0-522C32F3B2DA}" dt="2020-07-03T05:54:58.762" v="570"/>
          <ac:spMkLst>
            <pc:docMk/>
            <pc:sldMk cId="2769849483" sldId="425"/>
            <ac:spMk id="5" creationId="{8FD28B45-607F-4B92-AFBB-74C0EB64F7E6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46.706" v="106"/>
          <ac:spMkLst>
            <pc:docMk/>
            <pc:sldMk cId="2769849483" sldId="425"/>
            <ac:spMk id="8" creationId="{34E69560-17D3-4DDF-B78B-B668EBCF3B06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48.003" v="108"/>
          <ac:spMkLst>
            <pc:docMk/>
            <pc:sldMk cId="2769849483" sldId="42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55:00.637" v="571"/>
          <ac:spMkLst>
            <pc:docMk/>
            <pc:sldMk cId="2769849483" sldId="42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47.128" v="107"/>
          <ac:spMkLst>
            <pc:docMk/>
            <pc:sldMk cId="2769849483" sldId="425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56:06.357" v="589" actId="20577"/>
        <pc:sldMkLst>
          <pc:docMk/>
          <pc:sldMk cId="926438774" sldId="426"/>
        </pc:sldMkLst>
        <pc:spChg chg="mod">
          <ac:chgData name="佐藤 琴乃" userId="S::kotono_sato@jpfgojp.onmicrosoft.com::2230d9ee-5755-4738-bed6-b68085c1b120" providerId="AD" clId="Web-{68A6BB45-0C67-703F-65E0-522C32F3B2DA}" dt="2020-07-03T05:56:06.357" v="589" actId="20577"/>
          <ac:spMkLst>
            <pc:docMk/>
            <pc:sldMk cId="926438774" sldId="4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5:48.779" v="584" actId="20577"/>
          <ac:spMkLst>
            <pc:docMk/>
            <pc:sldMk cId="926438774" sldId="42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5:56:45.576" v="603" actId="1076"/>
        <pc:sldMkLst>
          <pc:docMk/>
          <pc:sldMk cId="2342311575" sldId="427"/>
        </pc:sldMkLst>
        <pc:spChg chg="mod">
          <ac:chgData name="佐藤 琴乃" userId="S::kotono_sato@jpfgojp.onmicrosoft.com::2230d9ee-5755-4738-bed6-b68085c1b120" providerId="AD" clId="Web-{68A6BB45-0C67-703F-65E0-522C32F3B2DA}" dt="2020-07-03T05:56:43.154" v="602" actId="14100"/>
          <ac:spMkLst>
            <pc:docMk/>
            <pc:sldMk cId="2342311575" sldId="4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6:13.123" v="592" actId="20577"/>
          <ac:spMkLst>
            <pc:docMk/>
            <pc:sldMk cId="2342311575" sldId="42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6:45.576" v="603" actId="1076"/>
          <ac:spMkLst>
            <pc:docMk/>
            <pc:sldMk cId="2342311575" sldId="42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54.222" v="111"/>
          <ac:spMkLst>
            <pc:docMk/>
            <pc:sldMk cId="2342311575" sldId="42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7:53.472" v="110"/>
          <ac:spMkLst>
            <pc:docMk/>
            <pc:sldMk cId="2342311575" sldId="42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6:00:03.703" v="642" actId="20577"/>
        <pc:sldMkLst>
          <pc:docMk/>
          <pc:sldMk cId="4266327574" sldId="428"/>
        </pc:sldMkLst>
        <pc:spChg chg="mod">
          <ac:chgData name="佐藤 琴乃" userId="S::kotono_sato@jpfgojp.onmicrosoft.com::2230d9ee-5755-4738-bed6-b68085c1b120" providerId="AD" clId="Web-{68A6BB45-0C67-703F-65E0-522C32F3B2DA}" dt="2020-07-03T06:00:03.703" v="642" actId="20577"/>
          <ac:spMkLst>
            <pc:docMk/>
            <pc:sldMk cId="4266327574" sldId="4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9:39.515" v="637" actId="20577"/>
          <ac:spMkLst>
            <pc:docMk/>
            <pc:sldMk cId="4266327574" sldId="42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8:01.050" v="119"/>
          <ac:spMkLst>
            <pc:docMk/>
            <pc:sldMk cId="4266327574" sldId="42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8:00.284" v="118"/>
          <ac:spMkLst>
            <pc:docMk/>
            <pc:sldMk cId="4266327574" sldId="42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68A6BB45-0C67-703F-65E0-522C32F3B2DA}" dt="2020-07-03T05:58:28.718" v="630" actId="20577"/>
        <pc:sldMkLst>
          <pc:docMk/>
          <pc:sldMk cId="2386120729" sldId="429"/>
        </pc:sldMkLst>
        <pc:spChg chg="mod">
          <ac:chgData name="佐藤 琴乃" userId="S::kotono_sato@jpfgojp.onmicrosoft.com::2230d9ee-5755-4738-bed6-b68085c1b120" providerId="AD" clId="Web-{68A6BB45-0C67-703F-65E0-522C32F3B2DA}" dt="2020-07-03T05:58:28.718" v="630" actId="20577"/>
          <ac:spMkLst>
            <pc:docMk/>
            <pc:sldMk cId="2386120729" sldId="4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5:57:58.030" v="623" actId="20577"/>
          <ac:spMkLst>
            <pc:docMk/>
            <pc:sldMk cId="2386120729" sldId="42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68A6BB45-0C67-703F-65E0-522C32F3B2DA}" dt="2020-07-03T06:00:31.578" v="655" actId="20577"/>
        <pc:sldMkLst>
          <pc:docMk/>
          <pc:sldMk cId="1159007016" sldId="430"/>
        </pc:sldMkLst>
        <pc:spChg chg="del">
          <ac:chgData name="佐藤 琴乃" userId="S::kotono_sato@jpfgojp.onmicrosoft.com::2230d9ee-5755-4738-bed6-b68085c1b120" providerId="AD" clId="Web-{68A6BB45-0C67-703F-65E0-522C32F3B2DA}" dt="2020-07-03T05:18:02.659" v="120"/>
          <ac:spMkLst>
            <pc:docMk/>
            <pc:sldMk cId="1159007016" sldId="43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6:00:31.578" v="655" actId="20577"/>
          <ac:spMkLst>
            <pc:docMk/>
            <pc:sldMk cId="1159007016" sldId="43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68A6BB45-0C67-703F-65E0-522C32F3B2DA}" dt="2020-07-03T06:00:11.125" v="649" actId="20577"/>
          <ac:spMkLst>
            <pc:docMk/>
            <pc:sldMk cId="1159007016" sldId="43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8:03.347" v="121"/>
          <ac:spMkLst>
            <pc:docMk/>
            <pc:sldMk cId="1159007016" sldId="43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8:05.019" v="123"/>
          <ac:spMkLst>
            <pc:docMk/>
            <pc:sldMk cId="1159007016" sldId="43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68A6BB45-0C67-703F-65E0-522C32F3B2DA}" dt="2020-07-03T05:18:04.410" v="122"/>
          <ac:spMkLst>
            <pc:docMk/>
            <pc:sldMk cId="1159007016" sldId="430"/>
            <ac:spMk id="11" creationId="{9557DDCB-0AF4-4AFF-A705-E5DBBE957561}"/>
          </ac:spMkLst>
        </pc:spChg>
      </pc:sldChg>
    </pc:docChg>
  </pc:docChgLst>
  <pc:docChgLst>
    <pc:chgData name="佐藤 琴乃" userId="S::kotono_sato@jpfgojp.onmicrosoft.com::2230d9ee-5755-4738-bed6-b68085c1b120" providerId="AD" clId="Web-{6234F151-CF05-D238-18BA-6D98EF56BEA7}"/>
    <pc:docChg chg="modSld">
      <pc:chgData name="佐藤 琴乃" userId="S::kotono_sato@jpfgojp.onmicrosoft.com::2230d9ee-5755-4738-bed6-b68085c1b120" providerId="AD" clId="Web-{6234F151-CF05-D238-18BA-6D98EF56BEA7}" dt="2020-07-17T15:01:24.177" v="7" actId="14100"/>
      <pc:docMkLst>
        <pc:docMk/>
      </pc:docMkLst>
      <pc:sldChg chg="modSp">
        <pc:chgData name="佐藤 琴乃" userId="S::kotono_sato@jpfgojp.onmicrosoft.com::2230d9ee-5755-4738-bed6-b68085c1b120" providerId="AD" clId="Web-{6234F151-CF05-D238-18BA-6D98EF56BEA7}" dt="2020-07-17T15:00:28.896" v="2" actId="14100"/>
        <pc:sldMkLst>
          <pc:docMk/>
          <pc:sldMk cId="1593536813" sldId="367"/>
        </pc:sldMkLst>
        <pc:spChg chg="mod">
          <ac:chgData name="佐藤 琴乃" userId="S::kotono_sato@jpfgojp.onmicrosoft.com::2230d9ee-5755-4738-bed6-b68085c1b120" providerId="AD" clId="Web-{6234F151-CF05-D238-18BA-6D98EF56BEA7}" dt="2020-07-17T15:00:28.896" v="2" actId="14100"/>
          <ac:spMkLst>
            <pc:docMk/>
            <pc:sldMk cId="1593536813" sldId="36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234F151-CF05-D238-18BA-6D98EF56BEA7}" dt="2020-07-17T15:00:22.958" v="1" actId="1076"/>
        <pc:sldMkLst>
          <pc:docMk/>
          <pc:sldMk cId="3744755312" sldId="409"/>
        </pc:sldMkLst>
        <pc:spChg chg="mod">
          <ac:chgData name="佐藤 琴乃" userId="S::kotono_sato@jpfgojp.onmicrosoft.com::2230d9ee-5755-4738-bed6-b68085c1b120" providerId="AD" clId="Web-{6234F151-CF05-D238-18BA-6D98EF56BEA7}" dt="2020-07-17T15:00:22.958" v="1" actId="1076"/>
          <ac:spMkLst>
            <pc:docMk/>
            <pc:sldMk cId="3744755312" sldId="40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234F151-CF05-D238-18BA-6D98EF56BEA7}" dt="2020-07-17T15:01:00.802" v="5" actId="1076"/>
        <pc:sldMkLst>
          <pc:docMk/>
          <pc:sldMk cId="1377585889" sldId="414"/>
        </pc:sldMkLst>
        <pc:spChg chg="mod">
          <ac:chgData name="佐藤 琴乃" userId="S::kotono_sato@jpfgojp.onmicrosoft.com::2230d9ee-5755-4738-bed6-b68085c1b120" providerId="AD" clId="Web-{6234F151-CF05-D238-18BA-6D98EF56BEA7}" dt="2020-07-17T15:01:00.802" v="5" actId="1076"/>
          <ac:spMkLst>
            <pc:docMk/>
            <pc:sldMk cId="1377585889" sldId="41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234F151-CF05-D238-18BA-6D98EF56BEA7}" dt="2020-07-17T15:01:06.521" v="6" actId="14100"/>
        <pc:sldMkLst>
          <pc:docMk/>
          <pc:sldMk cId="2897688521" sldId="415"/>
        </pc:sldMkLst>
        <pc:spChg chg="mod">
          <ac:chgData name="佐藤 琴乃" userId="S::kotono_sato@jpfgojp.onmicrosoft.com::2230d9ee-5755-4738-bed6-b68085c1b120" providerId="AD" clId="Web-{6234F151-CF05-D238-18BA-6D98EF56BEA7}" dt="2020-07-17T15:01:06.521" v="6" actId="14100"/>
          <ac:spMkLst>
            <pc:docMk/>
            <pc:sldMk cId="2897688521" sldId="41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234F151-CF05-D238-18BA-6D98EF56BEA7}" dt="2020-07-17T15:01:24.177" v="7" actId="14100"/>
        <pc:sldMkLst>
          <pc:docMk/>
          <pc:sldMk cId="926438774" sldId="426"/>
        </pc:sldMkLst>
        <pc:spChg chg="mod">
          <ac:chgData name="佐藤 琴乃" userId="S::kotono_sato@jpfgojp.onmicrosoft.com::2230d9ee-5755-4738-bed6-b68085c1b120" providerId="AD" clId="Web-{6234F151-CF05-D238-18BA-6D98EF56BEA7}" dt="2020-07-17T15:01:24.177" v="7" actId="14100"/>
          <ac:spMkLst>
            <pc:docMk/>
            <pc:sldMk cId="926438774" sldId="426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D6C658D8-7CEE-A875-F46B-AA78C0A9E1E7}"/>
    <pc:docChg chg="modSld sldOrd">
      <pc:chgData name="佐藤 琴乃" userId="S::kotono_sato@jpfgojp.onmicrosoft.com::2230d9ee-5755-4738-bed6-b68085c1b120" providerId="AD" clId="Web-{D6C658D8-7CEE-A875-F46B-AA78C0A9E1E7}" dt="2020-07-17T14:30:56.058" v="44"/>
      <pc:docMkLst>
        <pc:docMk/>
      </pc:docMkLst>
      <pc:sldChg chg="modSp">
        <pc:chgData name="佐藤 琴乃" userId="S::kotono_sato@jpfgojp.onmicrosoft.com::2230d9ee-5755-4738-bed6-b68085c1b120" providerId="AD" clId="Web-{D6C658D8-7CEE-A875-F46B-AA78C0A9E1E7}" dt="2020-07-17T14:28:29.432" v="32" actId="20577"/>
        <pc:sldMkLst>
          <pc:docMk/>
          <pc:sldMk cId="517573271" sldId="372"/>
        </pc:sldMkLst>
        <pc:spChg chg="mod">
          <ac:chgData name="佐藤 琴乃" userId="S::kotono_sato@jpfgojp.onmicrosoft.com::2230d9ee-5755-4738-bed6-b68085c1b120" providerId="AD" clId="Web-{D6C658D8-7CEE-A875-F46B-AA78C0A9E1E7}" dt="2020-07-17T14:28:29.432" v="32" actId="20577"/>
          <ac:spMkLst>
            <pc:docMk/>
            <pc:sldMk cId="517573271" sldId="37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C658D8-7CEE-A875-F46B-AA78C0A9E1E7}" dt="2020-07-17T14:29:08.932" v="35" actId="20577"/>
        <pc:sldMkLst>
          <pc:docMk/>
          <pc:sldMk cId="1136176872" sldId="381"/>
        </pc:sldMkLst>
        <pc:spChg chg="mod">
          <ac:chgData name="佐藤 琴乃" userId="S::kotono_sato@jpfgojp.onmicrosoft.com::2230d9ee-5755-4738-bed6-b68085c1b120" providerId="AD" clId="Web-{D6C658D8-7CEE-A875-F46B-AA78C0A9E1E7}" dt="2020-07-17T14:29:08.932" v="35" actId="20577"/>
          <ac:spMkLst>
            <pc:docMk/>
            <pc:sldMk cId="1136176872" sldId="38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C658D8-7CEE-A875-F46B-AA78C0A9E1E7}" dt="2020-07-17T14:30:03.729" v="38"/>
        <pc:sldMkLst>
          <pc:docMk/>
          <pc:sldMk cId="1334778648" sldId="382"/>
        </pc:sldMkLst>
        <pc:spChg chg="mod">
          <ac:chgData name="佐藤 琴乃" userId="S::kotono_sato@jpfgojp.onmicrosoft.com::2230d9ee-5755-4738-bed6-b68085c1b120" providerId="AD" clId="Web-{D6C658D8-7CEE-A875-F46B-AA78C0A9E1E7}" dt="2020-07-17T14:30:03.729" v="38"/>
          <ac:spMkLst>
            <pc:docMk/>
            <pc:sldMk cId="1334778648" sldId="38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C658D8-7CEE-A875-F46B-AA78C0A9E1E7}" dt="2020-07-17T14:30:28.948" v="42" actId="1076"/>
        <pc:sldMkLst>
          <pc:docMk/>
          <pc:sldMk cId="4205210461" sldId="385"/>
        </pc:sldMkLst>
        <pc:spChg chg="mod">
          <ac:chgData name="佐藤 琴乃" userId="S::kotono_sato@jpfgojp.onmicrosoft.com::2230d9ee-5755-4738-bed6-b68085c1b120" providerId="AD" clId="Web-{D6C658D8-7CEE-A875-F46B-AA78C0A9E1E7}" dt="2020-07-17T14:30:28.948" v="42" actId="1076"/>
          <ac:spMkLst>
            <pc:docMk/>
            <pc:sldMk cId="4205210461" sldId="38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C658D8-7CEE-A875-F46B-AA78C0A9E1E7}" dt="2020-07-17T14:29:57.386" v="37" actId="20577"/>
        <pc:sldMkLst>
          <pc:docMk/>
          <pc:sldMk cId="2729068786" sldId="411"/>
        </pc:sldMkLst>
        <pc:spChg chg="mod">
          <ac:chgData name="佐藤 琴乃" userId="S::kotono_sato@jpfgojp.onmicrosoft.com::2230d9ee-5755-4738-bed6-b68085c1b120" providerId="AD" clId="Web-{D6C658D8-7CEE-A875-F46B-AA78C0A9E1E7}" dt="2020-07-17T14:29:57.386" v="37" actId="20577"/>
          <ac:spMkLst>
            <pc:docMk/>
            <pc:sldMk cId="2729068786" sldId="41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C658D8-7CEE-A875-F46B-AA78C0A9E1E7}" dt="2020-07-17T14:30:42.917" v="43"/>
        <pc:sldMkLst>
          <pc:docMk/>
          <pc:sldMk cId="3464519959" sldId="418"/>
        </pc:sldMkLst>
        <pc:spChg chg="mod">
          <ac:chgData name="佐藤 琴乃" userId="S::kotono_sato@jpfgojp.onmicrosoft.com::2230d9ee-5755-4738-bed6-b68085c1b120" providerId="AD" clId="Web-{D6C658D8-7CEE-A875-F46B-AA78C0A9E1E7}" dt="2020-07-17T14:30:42.917" v="43"/>
          <ac:spMkLst>
            <pc:docMk/>
            <pc:sldMk cId="3464519959" sldId="41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C658D8-7CEE-A875-F46B-AA78C0A9E1E7}" dt="2020-07-17T14:22:57.368" v="30" actId="1076"/>
        <pc:sldMkLst>
          <pc:docMk/>
          <pc:sldMk cId="3134570103" sldId="424"/>
        </pc:sldMkLst>
        <pc:spChg chg="mod">
          <ac:chgData name="佐藤 琴乃" userId="S::kotono_sato@jpfgojp.onmicrosoft.com::2230d9ee-5755-4738-bed6-b68085c1b120" providerId="AD" clId="Web-{D6C658D8-7CEE-A875-F46B-AA78C0A9E1E7}" dt="2020-07-17T14:22:55.274" v="29" actId="1076"/>
          <ac:spMkLst>
            <pc:docMk/>
            <pc:sldMk cId="3134570103" sldId="4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6C658D8-7CEE-A875-F46B-AA78C0A9E1E7}" dt="2020-07-17T14:22:57.368" v="30" actId="1076"/>
          <ac:spMkLst>
            <pc:docMk/>
            <pc:sldMk cId="3134570103" sldId="424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D6C658D8-7CEE-A875-F46B-AA78C0A9E1E7}" dt="2020-07-17T14:30:56.058" v="44"/>
        <pc:sldMkLst>
          <pc:docMk/>
          <pc:sldMk cId="2769849483" sldId="425"/>
        </pc:sldMkLst>
        <pc:spChg chg="mod">
          <ac:chgData name="佐藤 琴乃" userId="S::kotono_sato@jpfgojp.onmicrosoft.com::2230d9ee-5755-4738-bed6-b68085c1b120" providerId="AD" clId="Web-{D6C658D8-7CEE-A875-F46B-AA78C0A9E1E7}" dt="2020-07-17T14:30:56.058" v="44"/>
          <ac:spMkLst>
            <pc:docMk/>
            <pc:sldMk cId="2769849483" sldId="42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C658D8-7CEE-A875-F46B-AA78C0A9E1E7}" dt="2020-07-17T14:29:01.885" v="34" actId="20577"/>
        <pc:sldMkLst>
          <pc:docMk/>
          <pc:sldMk cId="4266327574" sldId="428"/>
        </pc:sldMkLst>
        <pc:spChg chg="mod">
          <ac:chgData name="佐藤 琴乃" userId="S::kotono_sato@jpfgojp.onmicrosoft.com::2230d9ee-5755-4738-bed6-b68085c1b120" providerId="AD" clId="Web-{D6C658D8-7CEE-A875-F46B-AA78C0A9E1E7}" dt="2020-07-17T14:29:01.885" v="34" actId="20577"/>
          <ac:spMkLst>
            <pc:docMk/>
            <pc:sldMk cId="4266327574" sldId="428"/>
            <ac:spMk id="4" creationId="{00000000-0000-0000-0000-000000000000}"/>
          </ac:spMkLst>
        </pc:spChg>
      </pc:sldChg>
      <pc:sldChg chg="ord">
        <pc:chgData name="佐藤 琴乃" userId="S::kotono_sato@jpfgojp.onmicrosoft.com::2230d9ee-5755-4738-bed6-b68085c1b120" providerId="AD" clId="Web-{D6C658D8-7CEE-A875-F46B-AA78C0A9E1E7}" dt="2020-07-17T14:25:28.666" v="31"/>
        <pc:sldMkLst>
          <pc:docMk/>
          <pc:sldMk cId="1159007016" sldId="430"/>
        </pc:sldMkLst>
      </pc:sldChg>
    </pc:docChg>
  </pc:docChgLst>
  <pc:docChgLst>
    <pc:chgData name="内田 陽子" userId="S::yoko_uchida@jpfgojp.onmicrosoft.com::3ba88787-b8da-4fc8-a417-83f627a88c5e" providerId="AD" clId="Web-{E6C22BB5-E2AA-EB8E-BAD0-5044616744B6}"/>
    <pc:docChg chg="modSld">
      <pc:chgData name="内田 陽子" userId="S::yoko_uchida@jpfgojp.onmicrosoft.com::3ba88787-b8da-4fc8-a417-83f627a88c5e" providerId="AD" clId="Web-{E6C22BB5-E2AA-EB8E-BAD0-5044616744B6}" dt="2020-07-27T17:46:02.358" v="1" actId="20577"/>
      <pc:docMkLst>
        <pc:docMk/>
      </pc:docMkLst>
      <pc:sldChg chg="modSp">
        <pc:chgData name="内田 陽子" userId="S::yoko_uchida@jpfgojp.onmicrosoft.com::3ba88787-b8da-4fc8-a417-83f627a88c5e" providerId="AD" clId="Web-{E6C22BB5-E2AA-EB8E-BAD0-5044616744B6}" dt="2020-07-27T17:46:02.358" v="0" actId="20577"/>
        <pc:sldMkLst>
          <pc:docMk/>
          <pc:sldMk cId="575563291" sldId="431"/>
        </pc:sldMkLst>
        <pc:spChg chg="mod">
          <ac:chgData name="内田 陽子" userId="S::yoko_uchida@jpfgojp.onmicrosoft.com::3ba88787-b8da-4fc8-a417-83f627a88c5e" providerId="AD" clId="Web-{E6C22BB5-E2AA-EB8E-BAD0-5044616744B6}" dt="2020-07-27T17:46:02.358" v="0" actId="20577"/>
          <ac:spMkLst>
            <pc:docMk/>
            <pc:sldMk cId="575563291" sldId="431"/>
            <ac:spMk id="3" creationId="{E0222A54-0EEB-4AA0-83C1-3E319CDEEA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359077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 descr="A close up of text on a white background&#10;&#10;非常に高い精度で生成された説明">
            <a:extLst>
              <a:ext uri="{FF2B5EF4-FFF2-40B4-BE49-F238E27FC236}">
                <a16:creationId xmlns:a16="http://schemas.microsoft.com/office/drawing/2014/main" id="{CBB81D50-844C-49DA-A0BF-81EA1B6CF4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196" r="-465" b="5114"/>
          <a:stretch/>
        </p:blipFill>
        <p:spPr>
          <a:xfrm>
            <a:off x="2924410" y="2649197"/>
            <a:ext cx="3307720" cy="20819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95689"/>
            <a:ext cx="385018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Sports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63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72356" y="686731"/>
            <a:ext cx="6605199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decision of the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match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judo called? </a:t>
            </a:r>
            <a:endParaRPr lang="en-US" altLang="ja-JP" sz="80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ippon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koka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yuko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waza-ari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64" y="29905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427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686731"/>
            <a:ext cx="7352110" cy="227500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sz="3600" dirty="0">
                <a:latin typeface="+mn-ea"/>
                <a:ea typeface="+mn-ea"/>
                <a:cs typeface="+mj-lt"/>
              </a:rPr>
              <a:t>hese is </a:t>
            </a:r>
            <a:r>
              <a:rPr 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sz="3600" dirty="0">
                <a:latin typeface="+mn-ea"/>
                <a:ea typeface="+mn-ea"/>
                <a:cs typeface="+mj-lt"/>
              </a:rPr>
              <a:t> included in the waza techniques 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judo?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hadaka-jime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oshi-dashi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juji-gatame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seoi-</a:t>
            </a:r>
            <a:r>
              <a:rPr lang="en-US" altLang="ja-JP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age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534" y="36584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757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0702" y="721533"/>
            <a:ext cx="8123113" cy="227500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ＭＳ Ｐゴシック"/>
                <a:ea typeface="ＭＳ Ｐゴシック"/>
                <a:cs typeface="+mj-lt"/>
              </a:rPr>
              <a:t>What is the name of the central judo school that the father of judo, Jigoro Kano, founded? </a:t>
            </a:r>
            <a:endParaRPr lang="en-US" altLang="ja-JP" sz="32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Shotokan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Kyokushin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Kaikan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Yoshinkan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Kodokan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358" y="49579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4475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close up of a device&#10;&#10;高い精度で生成された説明">
            <a:extLst>
              <a:ext uri="{FF2B5EF4-FFF2-40B4-BE49-F238E27FC236}">
                <a16:creationId xmlns:a16="http://schemas.microsoft.com/office/drawing/2014/main" id="{A2399017-436E-482B-ADDD-B6D3ABBC2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40" y="3270121"/>
            <a:ext cx="2597826" cy="174182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6697" y="891267"/>
            <a:ext cx="778876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this tool used for kendo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yari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tsue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shinai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naginat</a:t>
            </a:r>
            <a:r>
              <a:rPr lang="ja-JP">
                <a:latin typeface="+mn-ea"/>
                <a:cs typeface="+mn-lt"/>
              </a:rPr>
              <a:t>a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664" y="43146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5500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8942" y="686731"/>
            <a:ext cx="8083057" cy="2291088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n kendo, what is the waza techn</a:t>
            </a:r>
            <a:r>
              <a:rPr lang="en-US" altLang="ja-JP" sz="3600">
                <a:latin typeface="+mn-ea"/>
                <a:ea typeface="+mn-ea"/>
                <a:cs typeface="+mj-lt"/>
              </a:rPr>
              <a:t>ique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hitti</a:t>
            </a:r>
            <a:r>
              <a:rPr lang="ja-JP" sz="3600">
                <a:latin typeface="+mn-ea"/>
                <a:ea typeface="+mn-ea"/>
                <a:cs typeface="+mj-lt"/>
              </a:rPr>
              <a:t>ng the opponent on the head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men-uchi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atama-uchi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ja-JP" dirty="0">
                <a:latin typeface="+mn-ea"/>
                <a:cs typeface="+mn-lt"/>
              </a:rPr>
              <a:t>kao-uchi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kubi-uc</a:t>
            </a:r>
            <a:r>
              <a:rPr lang="ja-JP" dirty="0">
                <a:latin typeface="+mn-ea"/>
                <a:cs typeface="+mn-lt"/>
              </a:rPr>
              <a:t>hi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004" y="3014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353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93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os</a:t>
            </a:r>
            <a:r>
              <a:rPr lang="en-US" altLang="ja-JP">
                <a:latin typeface="+mn-ea"/>
                <a:cs typeface="+mn-lt"/>
              </a:rPr>
              <a:t>u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seiya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wa</a:t>
            </a:r>
            <a:r>
              <a:rPr lang="ja-JP">
                <a:latin typeface="+mn-ea"/>
                <a:cs typeface="+mn-lt"/>
              </a:rPr>
              <a:t>sshoi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yorokonde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496" y="30081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7181" y="686731"/>
            <a:ext cx="8052234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is the greeting that karate fighters exchan</a:t>
            </a:r>
            <a:r>
              <a:rPr lang="en-US" altLang="ja-JP" sz="3600">
                <a:latin typeface="+mn-ea"/>
                <a:ea typeface="+mn-ea"/>
                <a:cs typeface="+mj-lt"/>
              </a:rPr>
              <a:t>ge?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 </a:t>
            </a:r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92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here was the karate martial art born?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Osaka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T</a:t>
            </a:r>
            <a:r>
              <a:rPr lang="ja-JP">
                <a:latin typeface="+mn-ea"/>
                <a:cs typeface="+mn-lt"/>
              </a:rPr>
              <a:t>o</a:t>
            </a:r>
            <a:r>
              <a:rPr lang="en-US" altLang="ja-JP">
                <a:latin typeface="+mn-ea"/>
                <a:cs typeface="+mn-lt"/>
              </a:rPr>
              <a:t>kyo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 Okin</a:t>
            </a:r>
            <a:r>
              <a:rPr lang="en-US" altLang="ja-JP">
                <a:latin typeface="+mn-ea"/>
                <a:cs typeface="+mn-lt"/>
              </a:rPr>
              <a:t>awa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 Hokkaido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160" y="43137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230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2697" y="686731"/>
            <a:ext cx="7823851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is the school of karate in which fighters actually strike their opponent?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Wadoryu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Shotoka</a:t>
            </a:r>
            <a:r>
              <a:rPr lang="ja-JP">
                <a:latin typeface="+mn-ea"/>
                <a:cs typeface="+mn-lt"/>
              </a:rPr>
              <a:t>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Gojur</a:t>
            </a:r>
            <a:r>
              <a:rPr lang="ja-JP">
                <a:latin typeface="+mn-ea"/>
                <a:cs typeface="+mn-lt"/>
              </a:rPr>
              <a:t>y</a:t>
            </a:r>
            <a:r>
              <a:rPr lang="en-US" altLang="ja-JP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Kyokushin Kaik</a:t>
            </a:r>
            <a:r>
              <a:rPr lang="en-US" altLang="ja-JP">
                <a:latin typeface="+mn-ea"/>
                <a:cs typeface="+mn-lt"/>
              </a:rPr>
              <a:t>an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64" y="49632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091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2064" y="686731"/>
            <a:ext cx="8219269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these is characteristic of a</a:t>
            </a:r>
            <a:r>
              <a:rPr lang="en-US" altLang="ja-JP" sz="3600">
                <a:latin typeface="+mn-ea"/>
                <a:ea typeface="+mn-ea"/>
                <a:cs typeface="+mj-lt"/>
              </a:rPr>
              <a:t>ikido?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57709" y="3053431"/>
            <a:ext cx="7961173" cy="265248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no use of hands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ja-JP" dirty="0">
                <a:latin typeface="+mn-ea"/>
                <a:cs typeface="+mn-lt"/>
              </a:rPr>
              <a:t>only women can 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it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throw the opponent with your eyes closed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use the attacking power of the opponent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957709" y="50127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018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7635" y="816317"/>
            <a:ext cx="7601074" cy="2065559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largest</a:t>
            </a:r>
            <a:r>
              <a:rPr lang="ja-JP" sz="3600">
                <a:latin typeface="+mn-ea"/>
                <a:ea typeface="+mn-ea"/>
                <a:cs typeface="+mj-lt"/>
              </a:rPr>
              <a:t> aikido group,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which also has many foreign members overseas?</a:t>
            </a:r>
            <a:endParaRPr lang="en-US" altLang="ja-JP" sz="48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Yoshinkan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Aikikai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Daito-ryu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Aikido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S.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A.</a:t>
            </a:r>
            <a:r>
              <a:rPr lang="en-US" altLang="ja-JP" dirty="0">
                <a:latin typeface="+mn-ea"/>
                <a:cs typeface="+mn-lt"/>
              </a:rPr>
              <a:t/>
            </a:r>
            <a:br>
              <a:rPr lang="en-US" altLang="ja-JP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221" y="3651796"/>
            <a:ext cx="626640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906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686731"/>
            <a:ext cx="7046602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</a:rPr>
              <a:t>When were the first Tokyo Olympic Games held?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1956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1964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1972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1988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9" y="36519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3495" y="891267"/>
            <a:ext cx="769910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people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aikido call Morihei Ueshiba, the founder of aikido?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O-Sensei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O-Shisho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O-Danna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O-Oyaj</a:t>
            </a:r>
            <a:r>
              <a:rPr lang="en-US" altLang="ja-JP">
                <a:latin typeface="+mn-ea"/>
                <a:cs typeface="+mn-lt"/>
              </a:rPr>
              <a:t>i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3" y="299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477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415" y="1010579"/>
            <a:ext cx="770878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sz="3600" dirty="0">
                <a:latin typeface="+mn-ea"/>
                <a:ea typeface="+mn-ea"/>
                <a:cs typeface="+mj-lt"/>
              </a:rPr>
              <a:t> runne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hand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next runner in the ekiden long-distance relay race?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bat</a:t>
            </a:r>
            <a:r>
              <a:rPr lang="en-US" altLang="ja-JP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n</a:t>
            </a:r>
            <a:endParaRPr lang="en-US" alt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cap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sa</a:t>
            </a:r>
            <a:r>
              <a:rPr lang="ja-JP">
                <a:latin typeface="+mn-ea"/>
                <a:cs typeface="+mn-lt"/>
              </a:rPr>
              <a:t>sh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headba</a:t>
            </a:r>
            <a:r>
              <a:rPr lang="en-US" altLang="ja-JP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d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725" y="43007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6218" y="891267"/>
            <a:ext cx="7900877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ekiden long-distance relay race held annually for two days during the New Year's holiday? 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Hakone Ekiden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Izumo Ekid</a:t>
            </a:r>
            <a:r>
              <a:rPr lang="en-US" altLang="ja-JP">
                <a:latin typeface="+mn-ea"/>
                <a:cs typeface="+mn-lt"/>
              </a:rPr>
              <a:t>e</a:t>
            </a:r>
            <a:r>
              <a:rPr lang="ja-JP">
                <a:latin typeface="+mn-ea"/>
                <a:cs typeface="+mn-lt"/>
              </a:rPr>
              <a:t>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Tokai Ekiden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Kyushu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Ekid</a:t>
            </a:r>
            <a:r>
              <a:rPr lang="ja-JP">
                <a:latin typeface="+mn-ea"/>
                <a:cs typeface="+mn-lt"/>
              </a:rPr>
              <a:t>en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712" y="30025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233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7814" y="891267"/>
            <a:ext cx="764745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professional soccer league in Ja</a:t>
            </a:r>
            <a:r>
              <a:rPr lang="en-US" altLang="ja-JP" sz="3600">
                <a:latin typeface="+mn-ea"/>
                <a:ea typeface="+mn-ea"/>
                <a:cs typeface="+mj-lt"/>
              </a:rPr>
              <a:t>pa</a:t>
            </a:r>
            <a:r>
              <a:rPr lang="ja-JP" sz="3600">
                <a:latin typeface="+mn-ea"/>
                <a:ea typeface="+mn-ea"/>
                <a:cs typeface="+mj-lt"/>
              </a:rPr>
              <a:t>n called?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V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league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en-US" dirty="0">
                <a:latin typeface="+mn-ea"/>
                <a:cs typeface="+mn-lt"/>
              </a:rPr>
              <a:t>F </a:t>
            </a:r>
            <a:r>
              <a:rPr lang="ja-JP">
                <a:latin typeface="+mn-ea"/>
                <a:cs typeface="+mn-lt"/>
              </a:rPr>
              <a:t>league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 L</a:t>
            </a:r>
            <a:r>
              <a:rPr lang="en-US" altLang="ja-JP">
                <a:latin typeface="+mn-ea"/>
                <a:cs typeface="+mn-lt"/>
              </a:rPr>
              <a:t> lea</a:t>
            </a:r>
            <a:r>
              <a:rPr lang="ja-JP">
                <a:latin typeface="+mn-ea"/>
                <a:cs typeface="+mn-lt"/>
              </a:rPr>
              <a:t>g</a:t>
            </a:r>
            <a:r>
              <a:rPr lang="en-US" altLang="ja-JP">
                <a:latin typeface="+mn-ea"/>
                <a:cs typeface="+mn-lt"/>
              </a:rPr>
              <a:t>ue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J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league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725" y="49631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40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42752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Reds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Marinos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Antlers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Verdy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918" y="29927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15325" y="805542"/>
            <a:ext cx="7115951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team of Urawa, Saitama, that has many big fans among the teams of J League?</a:t>
            </a:r>
          </a:p>
        </p:txBody>
      </p:sp>
    </p:spTree>
    <p:extLst>
      <p:ext uri="{BB962C8B-B14F-4D97-AF65-F5344CB8AC3E}">
        <p14:creationId xmlns:p14="http://schemas.microsoft.com/office/powerpoint/2010/main" val="420521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01075" y="891267"/>
            <a:ext cx="653442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s the nickname of Japan's national women's soccer team?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Nadeshiko Japan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Himawari Japa</a:t>
            </a:r>
            <a:r>
              <a:rPr lang="en-US" altLang="ja-JP">
                <a:latin typeface="+mn-ea"/>
                <a:cs typeface="+mn-lt"/>
              </a:rPr>
              <a:t>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Sakura</a:t>
            </a:r>
            <a:r>
              <a:rPr lang="ja-JP">
                <a:latin typeface="+mn-ea"/>
                <a:cs typeface="+mn-lt"/>
              </a:rPr>
              <a:t> Japa</a:t>
            </a:r>
            <a:r>
              <a:rPr lang="en-US" altLang="ja-JP">
                <a:latin typeface="+mn-ea"/>
                <a:cs typeface="+mn-lt"/>
              </a:rPr>
              <a:t>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Ajisai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Japan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885" y="29903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925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5489" y="776967"/>
            <a:ext cx="7403015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The professional baseball teams in Japan are divided into two leagues. How are they divided?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04182" y="2984046"/>
            <a:ext cx="752231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ja-JP" altLang="en-US">
                <a:latin typeface="+mn-ea"/>
                <a:cs typeface="+mn-lt"/>
              </a:rPr>
              <a:t>”</a:t>
            </a:r>
            <a:r>
              <a:rPr lang="en-US" altLang="ja-JP">
                <a:latin typeface="+mn-ea"/>
                <a:cs typeface="+mn-lt"/>
              </a:rPr>
              <a:t>A"-League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and</a:t>
            </a:r>
            <a:r>
              <a:rPr lang="ja-JP" altLang="en-US">
                <a:latin typeface="+mn-ea"/>
                <a:cs typeface="+mn-lt"/>
              </a:rPr>
              <a:t> ”</a:t>
            </a:r>
            <a:r>
              <a:rPr lang="en-US" altLang="ja-JP">
                <a:latin typeface="+mn-ea"/>
                <a:cs typeface="+mn-lt"/>
              </a:rPr>
              <a:t>B"-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League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 altLang="en-US">
                <a:latin typeface="+mn-ea"/>
                <a:cs typeface="+mn-lt"/>
              </a:rPr>
              <a:t>”</a:t>
            </a:r>
            <a:r>
              <a:rPr lang="ja-JP">
                <a:latin typeface="+mn-ea"/>
                <a:cs typeface="+mn-lt"/>
              </a:rPr>
              <a:t>ア</a:t>
            </a:r>
            <a:r>
              <a:rPr lang="en-US" altLang="ja-JP">
                <a:latin typeface="+mn-ea"/>
                <a:cs typeface="+mn-lt"/>
              </a:rPr>
              <a:t>(a)"-League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and</a:t>
            </a:r>
            <a:r>
              <a:rPr lang="ja-JP" altLang="en-US">
                <a:latin typeface="+mn-ea"/>
                <a:cs typeface="+mn-lt"/>
              </a:rPr>
              <a:t> ”</a:t>
            </a:r>
            <a:r>
              <a:rPr lang="ja-JP">
                <a:latin typeface="+mn-ea"/>
                <a:cs typeface="+mn-lt"/>
              </a:rPr>
              <a:t>ナ</a:t>
            </a:r>
            <a:r>
              <a:rPr lang="en-US" altLang="ja-JP">
                <a:latin typeface="+mn-ea"/>
                <a:cs typeface="+mn-lt"/>
              </a:rPr>
              <a:t>(na)"-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League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 altLang="en-US">
                <a:latin typeface="+mn-ea"/>
                <a:cs typeface="+mn-lt"/>
              </a:rPr>
              <a:t>”</a:t>
            </a:r>
            <a:r>
              <a:rPr lang="ja-JP">
                <a:latin typeface="+mn-ea"/>
                <a:cs typeface="+mn-lt"/>
              </a:rPr>
              <a:t>ザ</a:t>
            </a:r>
            <a:r>
              <a:rPr lang="en-US" altLang="ja-JP">
                <a:latin typeface="+mn-ea"/>
                <a:cs typeface="+mn-lt"/>
              </a:rPr>
              <a:t>(za)"-League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and</a:t>
            </a:r>
            <a:r>
              <a:rPr lang="ja-JP" altLang="en-US">
                <a:latin typeface="+mn-ea"/>
                <a:cs typeface="+mn-lt"/>
              </a:rPr>
              <a:t> ”</a:t>
            </a:r>
            <a:r>
              <a:rPr lang="ja-JP">
                <a:latin typeface="+mn-ea"/>
                <a:cs typeface="+mn-lt"/>
              </a:rPr>
              <a:t>ラ(ra)"- Leag</a:t>
            </a:r>
            <a:r>
              <a:rPr lang="en-US" altLang="ja-JP">
                <a:latin typeface="+mn-ea"/>
                <a:cs typeface="+mn-lt"/>
              </a:rPr>
              <a:t>ue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”セ</a:t>
            </a:r>
            <a:r>
              <a:rPr lang="en-US" altLang="ja-JP">
                <a:latin typeface="+mn-ea"/>
                <a:cs typeface="+mn-lt"/>
              </a:rPr>
              <a:t>(se)"-League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and</a:t>
            </a:r>
            <a:r>
              <a:rPr lang="ja-JP" altLang="en-US">
                <a:latin typeface="+mn-ea"/>
                <a:cs typeface="+mn-lt"/>
              </a:rPr>
              <a:t> ”</a:t>
            </a:r>
            <a:r>
              <a:rPr lang="ja-JP">
                <a:latin typeface="+mn-ea"/>
                <a:cs typeface="+mn-lt"/>
              </a:rPr>
              <a:t>パ</a:t>
            </a:r>
            <a:r>
              <a:rPr lang="en-US" altLang="ja-JP">
                <a:latin typeface="+mn-ea"/>
                <a:cs typeface="+mn-lt"/>
              </a:rPr>
              <a:t>(pa)"-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League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982432" y="49532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7758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782" y="891267"/>
            <a:ext cx="811245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are the games that decide Japan's No.1 team in professional baseball called?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Japan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Series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Champi</a:t>
            </a:r>
            <a:r>
              <a:rPr lang="ja-JP">
                <a:latin typeface="+mn-ea"/>
                <a:cs typeface="+mn-lt"/>
              </a:rPr>
              <a:t>on</a:t>
            </a:r>
            <a:r>
              <a:rPr lang="en-US" altLang="ja-JP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hip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G1</a:t>
            </a:r>
            <a:r>
              <a:rPr lang="ja-JP">
                <a:latin typeface="+mn-ea"/>
                <a:cs typeface="+mn-lt"/>
              </a:rPr>
              <a:t> CLIMAX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Japan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Cup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566" y="30147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768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3847" y="891267"/>
            <a:ext cx="752612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full name of Kyojin, one of the professional baseball teams?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Yomiuri Titans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Seibu Giants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Yomiuri Giants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Seibu Ti</a:t>
            </a:r>
            <a:r>
              <a:rPr lang="en-US" altLang="ja-JP">
                <a:latin typeface="+mn-ea"/>
                <a:cs typeface="+mn-lt"/>
              </a:rPr>
              <a:t>ta</a:t>
            </a:r>
            <a:r>
              <a:rPr lang="ja-JP">
                <a:latin typeface="+mn-ea"/>
                <a:cs typeface="+mn-lt"/>
              </a:rPr>
              <a:t>ns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712" y="4313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530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EC36448E-F4F5-4091-A0B1-8417DA543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2251" y="2998893"/>
            <a:ext cx="6488791" cy="268123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Hanshin Tigers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Chunichi Drago</a:t>
            </a:r>
            <a:r>
              <a:rPr lang="en-US" altLang="ja-JP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Seibu Li</a:t>
            </a:r>
            <a:r>
              <a:rPr lang="en-US" altLang="ja-JP">
                <a:latin typeface="+mn-ea"/>
                <a:cs typeface="+mn-lt"/>
              </a:rPr>
              <a:t>on</a:t>
            </a:r>
            <a:r>
              <a:rPr lang="ja-JP">
                <a:latin typeface="+mn-ea"/>
                <a:cs typeface="+mn-lt"/>
              </a:rPr>
              <a:t>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Tohoku Rakuten Golden Eagl</a:t>
            </a:r>
            <a:r>
              <a:rPr lang="en-US" altLang="ja-JP">
                <a:latin typeface="+mn-ea"/>
                <a:cs typeface="+mn-lt"/>
              </a:rPr>
              <a:t>e</a:t>
            </a:r>
            <a:r>
              <a:rPr lang="ja-JP">
                <a:latin typeface="+mn-ea"/>
                <a:cs typeface="+mn-lt"/>
              </a:rPr>
              <a:t>s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3847" y="891267"/>
            <a:ext cx="752612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is the baseball team of Osaka that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has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large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n</a:t>
            </a:r>
            <a:r>
              <a:rPr lang="ja-JP" sz="3600">
                <a:latin typeface="+mn-ea"/>
                <a:ea typeface="+mn-ea"/>
                <a:cs typeface="+mj-lt"/>
              </a:rPr>
              <a:t>umber of fans?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51884" y="30108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2846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6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Nagano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Sapporo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Iwate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Niigata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668" y="30095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6686" y="686731"/>
            <a:ext cx="7213172" cy="2262845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city in which the Winter Olympic Games were held in 1998?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196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7926" y="3005331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Nagoya Dome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Tokyo Do</a:t>
            </a:r>
            <a:r>
              <a:rPr lang="en-US" altLang="ja-JP">
                <a:latin typeface="+mn-ea"/>
                <a:cs typeface="+mn-lt"/>
              </a:rPr>
              <a:t>m</a:t>
            </a:r>
            <a:r>
              <a:rPr lang="ja-JP">
                <a:latin typeface="+mn-ea"/>
                <a:cs typeface="+mn-lt"/>
              </a:rPr>
              <a:t>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Sapporo Dome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Fukuoka Do</a:t>
            </a:r>
            <a:r>
              <a:rPr lang="en-US" altLang="ja-JP">
                <a:latin typeface="+mn-ea"/>
                <a:cs typeface="+mn-lt"/>
              </a:rPr>
              <a:t>m</a:t>
            </a:r>
            <a:r>
              <a:rPr lang="ja-JP">
                <a:latin typeface="+mn-ea"/>
                <a:cs typeface="+mn-lt"/>
              </a:rPr>
              <a:t>e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0840" y="879107"/>
            <a:ext cx="688166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Where was the first dome bas</a:t>
            </a:r>
            <a:r>
              <a:rPr lang="en-US" altLang="ja-JP" sz="3600">
                <a:latin typeface="+mn-ea"/>
                <a:ea typeface="+mn-ea"/>
                <a:cs typeface="+mj-lt"/>
              </a:rPr>
              <a:t>eba</a:t>
            </a:r>
            <a:r>
              <a:rPr lang="ja-JP" sz="3600">
                <a:latin typeface="+mn-ea"/>
                <a:ea typeface="+mn-ea"/>
                <a:cs typeface="+mj-lt"/>
              </a:rPr>
              <a:t>l</a:t>
            </a:r>
            <a:r>
              <a:rPr lang="en-US" altLang="ja-JP" sz="3600">
                <a:latin typeface="+mn-ea"/>
                <a:ea typeface="+mn-ea"/>
                <a:cs typeface="+mj-lt"/>
              </a:rPr>
              <a:t>l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</a:t>
            </a:r>
            <a:r>
              <a:rPr lang="ja-JP" sz="3600">
                <a:latin typeface="+mn-ea"/>
                <a:ea typeface="+mn-ea"/>
                <a:cs typeface="+mj-lt"/>
              </a:rPr>
              <a:t>t</a:t>
            </a:r>
            <a:r>
              <a:rPr lang="en-US" altLang="ja-JP" sz="3600">
                <a:latin typeface="+mn-ea"/>
                <a:ea typeface="+mn-ea"/>
                <a:cs typeface="+mj-lt"/>
              </a:rPr>
              <a:t>adium</a:t>
            </a:r>
            <a:r>
              <a:rPr lang="ja-JP" sz="3600">
                <a:latin typeface="+mn-ea"/>
                <a:ea typeface="+mn-ea"/>
                <a:cs typeface="+mj-lt"/>
              </a:rPr>
              <a:t> built in Japan?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447" y="36473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451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Koshien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Stadium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Korakuen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Stadiu</a:t>
            </a:r>
            <a:r>
              <a:rPr lang="ja-JP" dirty="0">
                <a:latin typeface="+mn-ea"/>
                <a:cs typeface="+mn-lt"/>
              </a:rPr>
              <a:t>m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Nagoya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Stad</a:t>
            </a:r>
            <a:r>
              <a:rPr lang="ja-JP" dirty="0">
                <a:latin typeface="+mn-ea"/>
                <a:cs typeface="+mn-lt"/>
              </a:rPr>
              <a:t>iu</a:t>
            </a:r>
            <a:r>
              <a:rPr lang="en-US" altLang="ja-JP" dirty="0">
                <a:latin typeface="+mn-ea"/>
                <a:cs typeface="+mn-lt"/>
              </a:rPr>
              <a:t>m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Hiroshima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Stadi</a:t>
            </a:r>
            <a:r>
              <a:rPr lang="ja-JP" dirty="0">
                <a:latin typeface="+mn-ea"/>
                <a:cs typeface="+mn-lt"/>
              </a:rPr>
              <a:t>u</a:t>
            </a:r>
            <a:r>
              <a:rPr lang="en-US" altLang="ja-JP" dirty="0">
                <a:latin typeface="+mn-ea"/>
                <a:cs typeface="+mn-lt"/>
              </a:rPr>
              <a:t>m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09831" y="891267"/>
            <a:ext cx="671415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here is the national tournament of high </a:t>
            </a:r>
            <a:r>
              <a:rPr lang="ja-JP" sz="3600" dirty="0" err="1">
                <a:latin typeface="ＭＳ Ｐゴシック 本文"/>
                <a:ea typeface="+mn-ea"/>
                <a:cs typeface="+mj-lt"/>
              </a:rPr>
              <a:t>s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ch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o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o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l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600" dirty="0" err="1">
                <a:latin typeface="ＭＳ Ｐゴシック 本文"/>
                <a:ea typeface="+mn-ea"/>
                <a:cs typeface="+mj-lt"/>
              </a:rPr>
              <a:t>b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aseba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ll held?</a:t>
            </a:r>
            <a:endParaRPr lang="en-US" altLang="ja-JP" sz="3600" dirty="0">
              <a:latin typeface="ＭＳ Ｐゴシック 本文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6642" y="299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458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80439" y="2988701"/>
            <a:ext cx="7872354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Wakai Chikara [Young power]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Rokkō Oroshi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[The Wind of Mount Ro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k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ko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]</a:t>
            </a:r>
            <a:endParaRPr 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Tōkon Komete [With a fighting spi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ri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 Ēkan wa Kimi ni Kagayaku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>
                <a:latin typeface="ＭＳ Ｐゴシック"/>
                <a:ea typeface="ＭＳ Ｐゴシック"/>
                <a:cs typeface="+mn-lt"/>
              </a:rPr>
              <a:t>　　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[Crown shines on you]</a:t>
            </a:r>
            <a:endParaRPr lang="ja-JP">
              <a:latin typeface="ＭＳ Ｐゴシック"/>
              <a:ea typeface="ＭＳ Ｐゴシック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title of the t</a:t>
            </a:r>
            <a:r>
              <a:rPr lang="en-US" altLang="ja-JP" sz="360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eme song for high school baseball?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037263" y="49444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177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baseball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socce</a:t>
            </a:r>
            <a:r>
              <a:rPr lang="ja-JP">
                <a:latin typeface="+mn-ea"/>
                <a:cs typeface="+mn-lt"/>
              </a:rPr>
              <a:t>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boxing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ba</a:t>
            </a:r>
            <a:r>
              <a:rPr lang="en-US" altLang="ja-JP">
                <a:latin typeface="+mn-ea"/>
                <a:cs typeface="+mn-lt"/>
              </a:rPr>
              <a:t>sketba</a:t>
            </a:r>
            <a:r>
              <a:rPr lang="ja-JP">
                <a:latin typeface="+mn-ea"/>
                <a:cs typeface="+mn-lt"/>
              </a:rPr>
              <a:t>ll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</a:t>
            </a:r>
            <a:r>
              <a:rPr lang="en-US" altLang="ja-JP" sz="3600">
                <a:latin typeface="+mn-ea"/>
                <a:ea typeface="+mn-ea"/>
                <a:cs typeface="+mj-lt"/>
              </a:rPr>
              <a:t>a</a:t>
            </a:r>
            <a:r>
              <a:rPr lang="ja-JP" sz="3600">
                <a:latin typeface="+mn-ea"/>
                <a:ea typeface="+mn-ea"/>
                <a:cs typeface="+mj-lt"/>
              </a:rPr>
              <a:t>t sport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is depict</a:t>
            </a:r>
            <a:r>
              <a:rPr lang="en-US" altLang="ja-JP" sz="3600">
                <a:latin typeface="+mn-ea"/>
                <a:ea typeface="+mn-ea"/>
                <a:cs typeface="+mj-lt"/>
              </a:rPr>
              <a:t>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</a:t>
            </a:r>
            <a:r>
              <a:rPr lang="ja-JP" sz="3600">
                <a:latin typeface="+mn-ea"/>
                <a:ea typeface="+mn-ea"/>
                <a:cs typeface="+mj-lt"/>
              </a:rPr>
              <a:t>omic book "Ashita no Jo"?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569" y="43007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666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soccer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rugby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basketball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tennis</a:t>
            </a:r>
            <a:endParaRPr lang="ja-JP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at spo</a:t>
            </a:r>
            <a:r>
              <a:rPr lang="en-US" altLang="ja-JP" sz="3600">
                <a:latin typeface="+mn-ea"/>
                <a:ea typeface="+mn-ea"/>
                <a:cs typeface="+mj-lt"/>
              </a:rPr>
              <a:t>r</a:t>
            </a:r>
            <a:r>
              <a:rPr lang="ja-JP" sz="3600">
                <a:latin typeface="+mn-ea"/>
                <a:ea typeface="+mn-ea"/>
                <a:cs typeface="+mj-lt"/>
              </a:rPr>
              <a:t>t is depicted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comi</a:t>
            </a:r>
            <a:r>
              <a:rPr lang="ja-JP" sz="3600">
                <a:latin typeface="+mn-ea"/>
                <a:ea typeface="+mn-ea"/>
                <a:cs typeface="+mj-lt"/>
              </a:rPr>
              <a:t>c book "Captain Tsubasa"?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6409" y="30018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94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82333" y="2806037"/>
            <a:ext cx="5829838" cy="330909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yacht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surf</a:t>
            </a:r>
            <a:r>
              <a:rPr lang="ja-JP">
                <a:latin typeface="+mn-ea"/>
                <a:cs typeface="+mn-lt"/>
              </a:rPr>
              <a:t>ing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③ artistic swimming 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>
                <a:latin typeface="ＭＳ Ｐゴシック"/>
                <a:ea typeface="ＭＳ Ｐゴシック"/>
                <a:cs typeface="+mn-lt"/>
              </a:rPr>
              <a:t>    (synchronized swimming)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scuba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</a:t>
            </a:r>
            <a:r>
              <a:rPr lang="ja-JP">
                <a:latin typeface="+mn-ea"/>
                <a:cs typeface="+mn-lt"/>
              </a:rPr>
              <a:t>iving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sport is depicted in the movie "Water Boys"?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48006" y="41331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3457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5242" y="891267"/>
            <a:ext cx="7979150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Who is the pr</a:t>
            </a:r>
            <a:r>
              <a:rPr lang="en-US" altLang="ja-JP" sz="3200">
                <a:latin typeface="+mn-ea"/>
                <a:ea typeface="+mn-ea"/>
                <a:cs typeface="+mj-lt"/>
              </a:rPr>
              <a:t>ofessional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wrestler</a:t>
            </a:r>
            <a:r>
              <a:rPr lang="ja-JP" sz="3200">
                <a:latin typeface="+mn-ea"/>
                <a:ea typeface="+mn-ea"/>
                <a:cs typeface="+mj-lt"/>
              </a:rPr>
              <a:t> who founded New Japan Professional Wrestling and once fought against Mohamed Ali?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88" y="49391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1CED8F9C-5294-4199-97B9-B63333DB6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Rikidoz</a:t>
            </a:r>
            <a:r>
              <a:rPr lang="ja-JP" dirty="0">
                <a:latin typeface="+mn-ea"/>
                <a:cs typeface="+mn-lt"/>
              </a:rPr>
              <a:t>a</a:t>
            </a:r>
            <a:r>
              <a:rPr lang="en-US" altLang="ja-JP" dirty="0">
                <a:latin typeface="+mn-ea"/>
                <a:cs typeface="+mn-lt"/>
              </a:rPr>
              <a:t>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G</a:t>
            </a:r>
            <a:r>
              <a:rPr lang="ja-JP" dirty="0">
                <a:latin typeface="+mn-ea"/>
                <a:cs typeface="+mn-lt"/>
              </a:rPr>
              <a:t>i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>n</a:t>
            </a:r>
            <a:r>
              <a:rPr lang="en-US" altLang="ja-JP" dirty="0">
                <a:latin typeface="+mn-ea"/>
                <a:cs typeface="+mn-lt"/>
              </a:rPr>
              <a:t>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Baba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Jumbo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</a:t>
            </a:r>
            <a:r>
              <a:rPr lang="ja-JP" dirty="0">
                <a:latin typeface="+mn-ea"/>
                <a:cs typeface="+mn-lt"/>
              </a:rPr>
              <a:t>sur</a:t>
            </a:r>
            <a:r>
              <a:rPr lang="en-US" altLang="ja-JP" dirty="0" err="1">
                <a:latin typeface="+mn-ea"/>
                <a:cs typeface="+mn-lt"/>
              </a:rPr>
              <a:t>uta</a:t>
            </a:r>
            <a:endParaRPr lang="ja-JP" b="1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Anton</a:t>
            </a:r>
            <a:r>
              <a:rPr lang="ja-JP" dirty="0">
                <a:latin typeface="+mn-ea"/>
                <a:cs typeface="+mn-lt"/>
              </a:rPr>
              <a:t>i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</a:t>
            </a:r>
            <a:r>
              <a:rPr lang="ja-JP" dirty="0">
                <a:latin typeface="+mn-ea"/>
                <a:cs typeface="+mn-lt"/>
              </a:rPr>
              <a:t>n</a:t>
            </a:r>
            <a:r>
              <a:rPr lang="en-US" altLang="ja-JP" dirty="0" err="1">
                <a:latin typeface="+mn-ea"/>
                <a:cs typeface="+mn-lt"/>
              </a:rPr>
              <a:t>oki</a:t>
            </a:r>
            <a:endParaRPr lang="ja-JP" dirty="0">
              <a:latin typeface="+mn-ea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984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rugby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soccer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volleyball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America</a:t>
            </a:r>
            <a:r>
              <a:rPr lang="en-US" altLang="ja-JP" dirty="0">
                <a:latin typeface="+mn-ea"/>
                <a:cs typeface="+mn-lt"/>
              </a:rPr>
              <a:t>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foo</a:t>
            </a:r>
            <a:r>
              <a:rPr lang="ja-JP" dirty="0" err="1">
                <a:latin typeface="+mn-ea"/>
                <a:cs typeface="+mn-lt"/>
              </a:rPr>
              <a:t>t</a:t>
            </a:r>
            <a:r>
              <a:rPr lang="en-US" altLang="ja-JP" dirty="0">
                <a:latin typeface="+mn-ea"/>
                <a:cs typeface="+mn-lt"/>
              </a:rPr>
              <a:t>ball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1899" y="891267"/>
            <a:ext cx="793944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sport held a world cup tournament in Japan in 2019?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569" y="30147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643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23845" y="2996537"/>
            <a:ext cx="635939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Tsuru [crane] jersey</a:t>
            </a:r>
            <a:r>
              <a:rPr lang="ja-JP" altLang="en-US" dirty="0">
                <a:latin typeface="+mn-ea"/>
                <a:cs typeface="+mn-lt"/>
              </a:rPr>
              <a:t>  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Fujisan [Mt.Fuji] </a:t>
            </a:r>
            <a:r>
              <a:rPr lang="en-US" altLang="ja-JP">
                <a:latin typeface="+mn-ea"/>
                <a:cs typeface="+mn-lt"/>
              </a:rPr>
              <a:t>je</a:t>
            </a:r>
            <a:r>
              <a:rPr lang="ja-JP">
                <a:latin typeface="+mn-ea"/>
                <a:cs typeface="+mn-lt"/>
              </a:rPr>
              <a:t>rsey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Sakura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[cherry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blossom]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j</a:t>
            </a:r>
            <a:r>
              <a:rPr lang="en-US" altLang="ja-JP" dirty="0">
                <a:latin typeface="+mn-ea"/>
                <a:cs typeface="+mn-lt"/>
              </a:rPr>
              <a:t>ers</a:t>
            </a:r>
            <a:r>
              <a:rPr lang="ja-JP" dirty="0">
                <a:latin typeface="+mn-ea"/>
                <a:cs typeface="+mn-lt"/>
              </a:rPr>
              <a:t>e</a:t>
            </a:r>
            <a:r>
              <a:rPr lang="en-US" altLang="ja-JP" dirty="0">
                <a:latin typeface="+mn-ea"/>
                <a:cs typeface="+mn-lt"/>
              </a:rPr>
              <a:t>y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Asahi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[rising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sun]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je</a:t>
            </a:r>
            <a:r>
              <a:rPr lang="en-US" altLang="ja-JP">
                <a:latin typeface="+mn-ea"/>
                <a:cs typeface="+mn-lt"/>
              </a:rPr>
              <a:t>rs</a:t>
            </a:r>
            <a:r>
              <a:rPr lang="ja-JP">
                <a:latin typeface="+mn-ea"/>
                <a:cs typeface="+mn-lt"/>
              </a:rPr>
              <a:t>ey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7016" y="891267"/>
            <a:ext cx="777243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rugby uniform that Japan's national team players wear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89936" y="43326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231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2552" y="691399"/>
            <a:ext cx="7388714" cy="2190477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was the women'</a:t>
            </a:r>
            <a:r>
              <a:rPr lang="en-US" altLang="ja-JP" sz="3200">
                <a:latin typeface="+mn-ea"/>
                <a:ea typeface="+mn-ea"/>
                <a:cs typeface="+mj-lt"/>
              </a:rPr>
              <a:t>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volleyball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team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th</a:t>
            </a:r>
            <a:r>
              <a:rPr lang="ja-JP" sz="3200">
                <a:latin typeface="+mn-ea"/>
                <a:ea typeface="+mn-ea"/>
                <a:cs typeface="+mj-lt"/>
              </a:rPr>
              <a:t>at performed outstandingly in the Tokyo Oly</a:t>
            </a:r>
            <a:r>
              <a:rPr lang="en-US" altLang="ja-JP" sz="3200">
                <a:latin typeface="+mn-ea"/>
                <a:ea typeface="+mn-ea"/>
                <a:cs typeface="+mj-lt"/>
              </a:rPr>
              <a:t>mpic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Games in 1964 called? 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71810" y="2996537"/>
            <a:ext cx="780420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Tōyō no Shinpi [mystery of the East</a:t>
            </a:r>
            <a:r>
              <a:rPr lang="en-US" altLang="ja-JP">
                <a:latin typeface="+mn-ea"/>
                <a:cs typeface="+mn-lt"/>
              </a:rPr>
              <a:t>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Tōyō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Yosei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[fairies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of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East)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Tōyō no Kiseki [miracle of the East]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Tōyō no Majo [witches of the East]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847491" y="49687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86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picture containing indoor, table, sitting, kitchen&#10;&#10;非常に高い精度で生成された説明">
            <a:extLst>
              <a:ext uri="{FF2B5EF4-FFF2-40B4-BE49-F238E27FC236}">
                <a16:creationId xmlns:a16="http://schemas.microsoft.com/office/drawing/2014/main" id="{75DE2963-2967-4865-9A46-FC2546FB0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55" y="3266529"/>
            <a:ext cx="2638737" cy="1998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0606" y="891267"/>
            <a:ext cx="722278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here do sumo wrestlers have their matches?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sunaba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dodai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dom</a:t>
            </a:r>
            <a:r>
              <a:rPr lang="ja-JP">
                <a:latin typeface="+mn-ea"/>
                <a:cs typeface="+mn-lt"/>
              </a:rPr>
              <a:t>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dohy</a:t>
            </a:r>
            <a:r>
              <a:rPr lang="en-US" altLang="ja-JP">
                <a:latin typeface="+mn-ea"/>
                <a:cs typeface="+mn-lt"/>
              </a:rPr>
              <a:t>ō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6668" y="49648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Ninja Japan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Shōgun</a:t>
            </a:r>
            <a:r>
              <a:rPr lang="en-US" altLang="ja-JP" dirty="0">
                <a:latin typeface="+mn-ea"/>
                <a:cs typeface="+mn-lt"/>
              </a:rPr>
              <a:t> Japan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③ Samurai Japan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④ </a:t>
            </a:r>
            <a:r>
              <a:rPr lang="en-US" dirty="0" err="1">
                <a:latin typeface="ＭＳ Ｐゴシック 本文"/>
                <a:cs typeface="+mn-lt"/>
              </a:rPr>
              <a:t>Rōnin</a:t>
            </a:r>
            <a:r>
              <a:rPr lang="en-US" dirty="0">
                <a:latin typeface="ＭＳ Ｐゴシック 本文"/>
                <a:cs typeface="+mn-lt"/>
              </a:rPr>
              <a:t> Japan</a:t>
            </a:r>
            <a:endParaRPr lang="ja-JP" dirty="0">
              <a:latin typeface="ＭＳ Ｐゴシック 本文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4362" y="891267"/>
            <a:ext cx="695641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nickname given to the Japanese national baseball team?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8043" y="43133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612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5077" y="691399"/>
            <a:ext cx="7576089" cy="2190477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ho is the judo expert who went to Brazil during the Meiji period and established the foundation for Brazil</a:t>
            </a:r>
            <a:r>
              <a:rPr lang="en-US" altLang="ja-JP" sz="3200">
                <a:latin typeface="+mn-ea"/>
                <a:ea typeface="+mn-ea"/>
                <a:cs typeface="+mj-lt"/>
              </a:rPr>
              <a:t>ian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Jujitsu?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Maeda Mitsuyo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Yamashita Yasuhiro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>
                <a:latin typeface="+mn-ea"/>
                <a:cs typeface="+mn-lt"/>
              </a:rPr>
              <a:t>③ Kanō Jigorō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>
                <a:latin typeface="+mn-ea"/>
                <a:cs typeface="+mn-lt"/>
              </a:rPr>
              <a:t>④ Kimura Masahiko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3" y="3002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900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Sports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Nippon</a:t>
            </a:r>
            <a:endParaRPr lang="en-US" alt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Nikkei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po</a:t>
            </a:r>
            <a:r>
              <a:rPr lang="en-US" altLang="ja-JP">
                <a:latin typeface="+mn-ea"/>
                <a:cs typeface="+mn-lt"/>
              </a:rPr>
              <a:t>rts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Tokyo Sp</a:t>
            </a:r>
            <a:r>
              <a:rPr lang="en-US" altLang="ja-JP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r</a:t>
            </a:r>
            <a:r>
              <a:rPr lang="en-US" altLang="ja-JP">
                <a:latin typeface="+mn-ea"/>
                <a:cs typeface="+mn-lt"/>
              </a:rPr>
              <a:t>t</a:t>
            </a:r>
            <a:r>
              <a:rPr lang="ja-JP">
                <a:latin typeface="+mn-ea"/>
                <a:cs typeface="+mn-lt"/>
              </a:rPr>
              <a:t>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Sankei </a:t>
            </a:r>
            <a:r>
              <a:rPr lang="en-US" altLang="ja-JP">
                <a:latin typeface="+mn-ea"/>
                <a:cs typeface="+mn-lt"/>
              </a:rPr>
              <a:t>Sp</a:t>
            </a:r>
            <a:r>
              <a:rPr lang="ja-JP">
                <a:latin typeface="+mn-ea"/>
                <a:cs typeface="+mn-lt"/>
              </a:rPr>
              <a:t>or</a:t>
            </a:r>
            <a:r>
              <a:rPr lang="en-US" altLang="ja-JP">
                <a:latin typeface="+mn-ea"/>
                <a:cs typeface="+mn-lt"/>
              </a:rPr>
              <a:t>ts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5242" y="891267"/>
            <a:ext cx="810074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sports newspaper </a:t>
            </a:r>
            <a:r>
              <a:rPr lang="ja-JP" sz="3600" u="sng">
                <a:latin typeface="+mn-ea"/>
                <a:ea typeface="+mn-ea"/>
                <a:cs typeface="+mj-lt"/>
              </a:rPr>
              <a:t>does not</a:t>
            </a:r>
            <a:r>
              <a:rPr lang="ja-JP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sz="3600">
                <a:latin typeface="+mn-ea"/>
                <a:ea typeface="+mn-ea"/>
                <a:cs typeface="+mj-lt"/>
              </a:rPr>
              <a:t>xist?</a:t>
            </a:r>
            <a:endParaRPr lang="en-US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6409" y="36399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632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891267"/>
            <a:ext cx="767602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thletes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did</a:t>
            </a:r>
            <a:r>
              <a:rPr lang="ja-JP" altLang="en-US" sz="3600" u="sng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Nat</a:t>
            </a:r>
            <a:r>
              <a:rPr lang="ja-JP" sz="3600">
                <a:latin typeface="+mn-ea"/>
                <a:ea typeface="+mn-ea"/>
                <a:cs typeface="+mj-lt"/>
              </a:rPr>
              <a:t>iona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Honour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Aw</a:t>
            </a:r>
            <a:r>
              <a:rPr lang="ja-JP" sz="3600">
                <a:latin typeface="+mn-ea"/>
                <a:ea typeface="+mn-ea"/>
                <a:cs typeface="+mj-lt"/>
              </a:rPr>
              <a:t>ar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Oh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Sadahar</a:t>
            </a:r>
            <a:r>
              <a:rPr lang="ja-JP">
                <a:latin typeface="+mn-ea"/>
                <a:cs typeface="+mn-lt"/>
              </a:rPr>
              <a:t>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Sadah</a:t>
            </a:r>
            <a:r>
              <a:rPr lang="ja-JP">
                <a:latin typeface="+mn-ea"/>
                <a:cs typeface="+mn-lt"/>
              </a:rPr>
              <a:t>aru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Yamashita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Yasuh</a:t>
            </a:r>
            <a:r>
              <a:rPr lang="ja-JP">
                <a:latin typeface="+mn-ea"/>
                <a:cs typeface="+mn-lt"/>
              </a:rPr>
              <a:t>iro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Tamura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Ryo</a:t>
            </a:r>
            <a:r>
              <a:rPr lang="ja-JP">
                <a:latin typeface="+mn-ea"/>
                <a:cs typeface="+mn-lt"/>
              </a:rPr>
              <a:t>ko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549" y="49506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3617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8744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salt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soil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sand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sugar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690" y="30095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07154" y="721533"/>
            <a:ext cx="6529770" cy="227500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do sumo wrestlers sprinkle before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mat</a:t>
            </a:r>
            <a:r>
              <a:rPr lang="ja-JP" sz="3600" dirty="0">
                <a:latin typeface="+mn-ea"/>
                <a:ea typeface="+mn-ea"/>
                <a:cs typeface="+mj-lt"/>
              </a:rPr>
              <a:t>ch?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983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icture containing shirt&#10;&#10;非常に高い精度で生成された説明">
            <a:extLst>
              <a:ext uri="{FF2B5EF4-FFF2-40B4-BE49-F238E27FC236}">
                <a16:creationId xmlns:a16="http://schemas.microsoft.com/office/drawing/2014/main" id="{5384150A-A93C-4E0E-AC7B-34F749CFE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22" y="3266528"/>
            <a:ext cx="2632803" cy="199884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22037" y="891267"/>
            <a:ext cx="671028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action wrestlers take before a match?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shiko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ashiage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kusshi</a:t>
            </a:r>
            <a:r>
              <a:rPr lang="ja-JP">
                <a:latin typeface="+mn-ea"/>
                <a:cs typeface="+mn-lt"/>
              </a:rPr>
              <a:t>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tsuppar</a:t>
            </a:r>
            <a:r>
              <a:rPr lang="ja-JP">
                <a:latin typeface="+mn-ea"/>
                <a:cs typeface="+mn-lt"/>
              </a:rPr>
              <a:t>i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7664" y="30161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011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D2DAE58B-F57C-4A2B-ABCA-1074E3748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17" y="3261767"/>
            <a:ext cx="2629212" cy="200836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5489" y="891267"/>
            <a:ext cx="739102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wrestlers wear for a match?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dōgi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obi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mawash</a:t>
            </a:r>
            <a:r>
              <a:rPr lang="en-US" altLang="ja-JP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hakam</a:t>
            </a:r>
            <a:r>
              <a:rPr lang="en-US" altLang="ja-JP">
                <a:latin typeface="+mn-ea"/>
                <a:cs typeface="+mn-lt"/>
              </a:rPr>
              <a:t>a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504" y="43024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639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686731"/>
            <a:ext cx="7055037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second highest ranking in su</a:t>
            </a:r>
            <a:r>
              <a:rPr lang="en-US" altLang="ja-JP" sz="3600">
                <a:latin typeface="+mn-ea"/>
                <a:ea typeface="+mn-ea"/>
                <a:cs typeface="+mj-lt"/>
              </a:rPr>
              <a:t>mo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follow</a:t>
            </a:r>
            <a:r>
              <a:rPr lang="ja-JP" sz="3600">
                <a:latin typeface="+mn-ea"/>
                <a:ea typeface="+mn-ea"/>
                <a:cs typeface="+mj-lt"/>
              </a:rPr>
              <a:t>ing yokozuna?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sekiwake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ōzeki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komusubi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jonidan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64" y="36516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04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3027" y="686731"/>
            <a:ext cx="8375962" cy="227500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On what do judo wrestlers have matches? 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sand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board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tatami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mat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198" y="43083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29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1278</Words>
  <Application>Microsoft Office PowerPoint</Application>
  <PresentationFormat>画面に合わせる (4:3)</PresentationFormat>
  <Paragraphs>211</Paragraphs>
  <Slides>43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43</vt:i4>
      </vt:variant>
    </vt:vector>
  </HeadingPairs>
  <TitlesOfParts>
    <vt:vector size="56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When were the first Tokyo Olympic Games held?</vt:lpstr>
      <vt:lpstr>What is the city in which the Winter Olympic Games were held in 1998?</vt:lpstr>
      <vt:lpstr>Where do sumo wrestlers have their matches?</vt:lpstr>
      <vt:lpstr>What do sumo wrestlers sprinkle before a match?</vt:lpstr>
      <vt:lpstr>What is the action wrestlers take before a match?</vt:lpstr>
      <vt:lpstr>What do wrestlers wear for a match? </vt:lpstr>
      <vt:lpstr>What is the second highest ranking in sumo following yokozuna?</vt:lpstr>
      <vt:lpstr>On what do judo wrestlers have matches? </vt:lpstr>
      <vt:lpstr>What is the decision of the match in judo called? </vt:lpstr>
      <vt:lpstr>Which of these is not included in the waza techniques of judo?</vt:lpstr>
      <vt:lpstr>What is the name of the central judo school that the father of judo, Jigoro Kano, founded? </vt:lpstr>
      <vt:lpstr>What is this tool used for kendo called?</vt:lpstr>
      <vt:lpstr>In kendo, what is the waza technique of hitting the opponent on the head called?</vt:lpstr>
      <vt:lpstr>Which is the greeting that karate fighters exchange? </vt:lpstr>
      <vt:lpstr>Where was the karate martial art born?</vt:lpstr>
      <vt:lpstr>Which is the school of karate in which fighters actually strike their opponent? </vt:lpstr>
      <vt:lpstr>Which of these is characteristic of aikido?</vt:lpstr>
      <vt:lpstr>What is the largest aikido group, which also has many foreign members overseas?</vt:lpstr>
      <vt:lpstr>What do people who do aikido call Morihei Ueshiba, the founder of aikido?</vt:lpstr>
      <vt:lpstr>What does the runner hand to the next runner in the ekiden long-distance relay race?</vt:lpstr>
      <vt:lpstr>What is the name of the ekiden long-distance relay race held annually for two days during the New Year's holiday? </vt:lpstr>
      <vt:lpstr>What is the professional soccer league in Japan called?</vt:lpstr>
      <vt:lpstr>What is the name of the team of Urawa, Saitama, that has many big fans among the teams of J League?</vt:lpstr>
      <vt:lpstr>What is the nickname of Japan's national women's soccer team?</vt:lpstr>
      <vt:lpstr>The professional baseball teams in Japan are divided into two leagues. How are they divided?</vt:lpstr>
      <vt:lpstr>What are the games that decide Japan's No.1 team in professional baseball called?</vt:lpstr>
      <vt:lpstr>What is the full name of Kyojin, one of the professional baseball teams?</vt:lpstr>
      <vt:lpstr>Which is the baseball team of Osaka that has a large number of fans?</vt:lpstr>
      <vt:lpstr>Where was the first dome baseball stadium built in Japan? </vt:lpstr>
      <vt:lpstr>Where is the national tournament of high school baseball held?</vt:lpstr>
      <vt:lpstr>What is the title of the theme song for high school baseball?</vt:lpstr>
      <vt:lpstr>What sport is depicted in the comic book "Ashita no Jo"?</vt:lpstr>
      <vt:lpstr>What sport is depicted in the comic book "Captain Tsubasa"?</vt:lpstr>
      <vt:lpstr>What sport is depicted in the movie "Water Boys"? </vt:lpstr>
      <vt:lpstr>Who is the professional wrestler who founded New Japan Professional Wrestling and once fought against Mohamed Ali?</vt:lpstr>
      <vt:lpstr>What sport held a world cup tournament in Japan in 2019?</vt:lpstr>
      <vt:lpstr>What is the rugby uniform that Japan's national team players wear called?</vt:lpstr>
      <vt:lpstr>What was the women's volleyball team that performed outstandingly in the Tokyo Olympic Games in 1964 called? </vt:lpstr>
      <vt:lpstr>What is the nickname given to the Japanese national baseball team?</vt:lpstr>
      <vt:lpstr>Who is the judo expert who went to Brazil during the Meiji period and established the foundation for Brazilian Jujitsu?</vt:lpstr>
      <vt:lpstr>Which of the following sports newspaper does not exist?</vt:lpstr>
      <vt:lpstr>Which of the following athletes did not win a National Honour Award?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2020-07-28T10:29:12Z</dcterms:created>
  <dcterms:modified xsi:type="dcterms:W3CDTF">2020-07-28T10:29:19Z</dcterms:modified>
</cp:coreProperties>
</file>