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2"/>
  </p:notesMasterIdLst>
  <p:sldIdLst>
    <p:sldId id="405" r:id="rId6"/>
    <p:sldId id="278" r:id="rId7"/>
    <p:sldId id="366" r:id="rId8"/>
    <p:sldId id="372" r:id="rId9"/>
    <p:sldId id="373" r:id="rId10"/>
    <p:sldId id="265" r:id="rId11"/>
    <p:sldId id="275" r:id="rId12"/>
    <p:sldId id="365" r:id="rId13"/>
    <p:sldId id="370" r:id="rId14"/>
    <p:sldId id="293" r:id="rId15"/>
    <p:sldId id="367" r:id="rId16"/>
    <p:sldId id="374" r:id="rId17"/>
    <p:sldId id="375" r:id="rId18"/>
    <p:sldId id="376" r:id="rId19"/>
    <p:sldId id="377" r:id="rId20"/>
    <p:sldId id="328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23" r:id="rId29"/>
    <p:sldId id="385" r:id="rId30"/>
    <p:sldId id="371" r:id="rId31"/>
    <p:sldId id="386" r:id="rId32"/>
    <p:sldId id="344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395" r:id="rId42"/>
    <p:sldId id="396" r:id="rId43"/>
    <p:sldId id="329" r:id="rId44"/>
    <p:sldId id="399" r:id="rId45"/>
    <p:sldId id="401" r:id="rId46"/>
    <p:sldId id="400" r:id="rId47"/>
    <p:sldId id="402" r:id="rId48"/>
    <p:sldId id="403" r:id="rId49"/>
    <p:sldId id="324" r:id="rId50"/>
    <p:sldId id="404" r:id="rId5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9A3E81-4A7E-5479-ED1A-35EF904C4EDD}" v="72" dt="2020-06-10T03:33:57.478"/>
    <p1510:client id="{18FC11BF-5F81-254E-06F1-ADB7BEF56D2E}" v="58" dt="2020-05-14T06:07:49.719"/>
    <p1510:client id="{1BD41AD4-3ACB-065E-9864-73FCC321857A}" v="4997" dt="2020-06-08T09:41:32.802"/>
    <p1510:client id="{2A792B84-C7AE-02D5-4742-6FC1AC7FF964}" v="61" dt="2020-04-30T07:36:27.487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569ED884-578E-634E-A0C6-A004AE015996}" v="116" dt="2020-06-17T06:48:39.897"/>
    <p1510:client id="{60B580F9-2B26-5179-C2BB-1D78BE199225}" v="4" dt="2020-04-24T06:30:42.413"/>
    <p1510:client id="{684AC3FD-E6D1-4A75-FE5C-7A4B497E8963}" v="617" dt="2020-06-08T12:30:25.758"/>
    <p1510:client id="{6ECE0081-082F-DE2F-3239-FE187C06C761}" v="28" dt="2020-04-24T05:04:27.421"/>
    <p1510:client id="{71EFA66C-2565-6769-373D-C1C36FB7301C}" v="61" dt="2020-06-02T09:09:01.162"/>
    <p1510:client id="{77770521-1096-65D8-8608-C791C93E3435}" v="166" dt="2020-04-24T05:00:35.723"/>
    <p1510:client id="{817C73ED-209D-1C92-1771-D8C519C9EC63}" v="118" dt="2020-06-17T08:23:20.743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A31E48B3-71D9-A315-DAA5-B2029F5ED324}" v="235" dt="2020-05-14T11:18:43.305"/>
    <p1510:client id="{BCE0132B-ADFA-1311-42B8-CECB19F91CC1}" v="180" dt="2020-04-30T08:30:26.746"/>
    <p1510:client id="{C6B87DA9-9015-4968-4936-27806040D62C}" v="1" dt="2020-07-17T06:06:48.903"/>
    <p1510:client id="{CA18398E-DD4B-1074-263C-734FBC3AA9C0}" v="5252" dt="2020-05-29T06:38:14.701"/>
    <p1510:client id="{D2547D75-557D-17A7-131E-77694D3B722D}" v="34" dt="2020-05-15T00:30:17.220"/>
    <p1510:client id="{E56D2603-410A-39EB-FAEB-A69171A25C43}" v="366" dt="2020-06-04T08:25:22.540"/>
    <p1510:client id="{E9809917-C7AD-9CFE-B7D2-681E7DD7514C}" v="405" dt="2020-05-19T04:34:35.133"/>
    <p1510:client id="{ED3EEDAE-529C-3FBF-5E65-10969794D405}" v="1430" dt="2020-06-02T12:53:14.877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149A3E81-4A7E-5479-ED1A-35EF904C4EDD}"/>
    <pc:docChg chg="modSld">
      <pc:chgData name="内田 陽子" userId="S::yoko_uchida@jpfgojp.onmicrosoft.com::3ba88787-b8da-4fc8-a417-83f627a88c5e" providerId="AD" clId="Web-{149A3E81-4A7E-5479-ED1A-35EF904C4EDD}" dt="2020-06-10T03:33:57.478" v="65"/>
      <pc:docMkLst>
        <pc:docMk/>
      </pc:docMkLst>
      <pc:sldChg chg="delSp delAnim">
        <pc:chgData name="内田 陽子" userId="S::yoko_uchida@jpfgojp.onmicrosoft.com::3ba88787-b8da-4fc8-a417-83f627a88c5e" providerId="AD" clId="Web-{149A3E81-4A7E-5479-ED1A-35EF904C4EDD}" dt="2020-06-10T03:31:10.492" v="6"/>
        <pc:sldMkLst>
          <pc:docMk/>
          <pc:sldMk cId="510784872" sldId="265"/>
        </pc:sldMkLst>
        <pc:picChg chg="del">
          <ac:chgData name="内田 陽子" userId="S::yoko_uchida@jpfgojp.onmicrosoft.com::3ba88787-b8da-4fc8-a417-83f627a88c5e" providerId="AD" clId="Web-{149A3E81-4A7E-5479-ED1A-35EF904C4EDD}" dt="2020-06-10T03:31:10.492" v="6"/>
          <ac:picMkLst>
            <pc:docMk/>
            <pc:sldMk cId="510784872" sldId="265"/>
            <ac:picMk id="8" creationId="{00764776-F635-4C57-B813-7ACE17F64C7D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1.914" v="7"/>
        <pc:sldMkLst>
          <pc:docMk/>
          <pc:sldMk cId="3155804793" sldId="275"/>
        </pc:sldMkLst>
        <pc:picChg chg="del">
          <ac:chgData name="内田 陽子" userId="S::yoko_uchida@jpfgojp.onmicrosoft.com::3ba88787-b8da-4fc8-a417-83f627a88c5e" providerId="AD" clId="Web-{149A3E81-4A7E-5479-ED1A-35EF904C4EDD}" dt="2020-06-10T03:31:11.914" v="7"/>
          <ac:picMkLst>
            <pc:docMk/>
            <pc:sldMk cId="3155804793" sldId="275"/>
            <ac:picMk id="6" creationId="{00000000-0000-0000-0000-000000000000}"/>
          </ac:picMkLst>
        </pc:picChg>
      </pc:sldChg>
      <pc:sldChg chg="addSp delSp addAnim delAnim">
        <pc:chgData name="内田 陽子" userId="S::yoko_uchida@jpfgojp.onmicrosoft.com::3ba88787-b8da-4fc8-a417-83f627a88c5e" providerId="AD" clId="Web-{149A3E81-4A7E-5479-ED1A-35EF904C4EDD}" dt="2020-06-10T03:31:05.789" v="4"/>
        <pc:sldMkLst>
          <pc:docMk/>
          <pc:sldMk cId="3979264443" sldId="278"/>
        </pc:sldMkLst>
        <pc:picChg chg="add del">
          <ac:chgData name="内田 陽子" userId="S::yoko_uchida@jpfgojp.onmicrosoft.com::3ba88787-b8da-4fc8-a417-83f627a88c5e" providerId="AD" clId="Web-{149A3E81-4A7E-5479-ED1A-35EF904C4EDD}" dt="2020-06-10T03:31:05.789" v="4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5.414" v="10"/>
        <pc:sldMkLst>
          <pc:docMk/>
          <pc:sldMk cId="3255837261" sldId="293"/>
        </pc:sldMkLst>
        <pc:picChg chg="del">
          <ac:chgData name="内田 陽子" userId="S::yoko_uchida@jpfgojp.onmicrosoft.com::3ba88787-b8da-4fc8-a417-83f627a88c5e" providerId="AD" clId="Web-{149A3E81-4A7E-5479-ED1A-35EF904C4EDD}" dt="2020-06-10T03:31:15.414" v="10"/>
          <ac:picMkLst>
            <pc:docMk/>
            <pc:sldMk cId="3255837261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9.883" v="24"/>
        <pc:sldMkLst>
          <pc:docMk/>
          <pc:sldMk cId="1239041308" sldId="323"/>
        </pc:sldMkLst>
        <pc:picChg chg="del">
          <ac:chgData name="内田 陽子" userId="S::yoko_uchida@jpfgojp.onmicrosoft.com::3ba88787-b8da-4fc8-a417-83f627a88c5e" providerId="AD" clId="Web-{149A3E81-4A7E-5479-ED1A-35EF904C4EDD}" dt="2020-06-10T03:31:29.883" v="24"/>
          <ac:picMkLst>
            <pc:docMk/>
            <pc:sldMk cId="1239041308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5.681" v="64"/>
        <pc:sldMkLst>
          <pc:docMk/>
          <pc:sldMk cId="227346625" sldId="324"/>
        </pc:sldMkLst>
        <pc:picChg chg="del">
          <ac:chgData name="内田 陽子" userId="S::yoko_uchida@jpfgojp.onmicrosoft.com::3ba88787-b8da-4fc8-a417-83f627a88c5e" providerId="AD" clId="Web-{149A3E81-4A7E-5479-ED1A-35EF904C4EDD}" dt="2020-06-10T03:33:55.681" v="64"/>
          <ac:picMkLst>
            <pc:docMk/>
            <pc:sldMk cId="227346625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1.508" v="16"/>
        <pc:sldMkLst>
          <pc:docMk/>
          <pc:sldMk cId="1178862647" sldId="328"/>
        </pc:sldMkLst>
        <pc:picChg chg="del">
          <ac:chgData name="内田 陽子" userId="S::yoko_uchida@jpfgojp.onmicrosoft.com::3ba88787-b8da-4fc8-a417-83f627a88c5e" providerId="AD" clId="Web-{149A3E81-4A7E-5479-ED1A-35EF904C4EDD}" dt="2020-06-10T03:31:21.508" v="16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49.165" v="58"/>
        <pc:sldMkLst>
          <pc:docMk/>
          <pc:sldMk cId="1263010840" sldId="329"/>
        </pc:sldMkLst>
        <pc:picChg chg="del">
          <ac:chgData name="内田 陽子" userId="S::yoko_uchida@jpfgojp.onmicrosoft.com::3ba88787-b8da-4fc8-a417-83f627a88c5e" providerId="AD" clId="Web-{149A3E81-4A7E-5479-ED1A-35EF904C4EDD}" dt="2020-06-10T03:33:49.165" v="58"/>
          <ac:picMkLst>
            <pc:docMk/>
            <pc:sldMk cId="1263010840" sldId="329"/>
            <ac:picMk id="2" creationId="{13133DF1-153D-41BF-B516-E0CB9FA623FC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4.851" v="28"/>
        <pc:sldMkLst>
          <pc:docMk/>
          <pc:sldMk cId="3174436010" sldId="344"/>
        </pc:sldMkLst>
        <pc:picChg chg="del">
          <ac:chgData name="内田 陽子" userId="S::yoko_uchida@jpfgojp.onmicrosoft.com::3ba88787-b8da-4fc8-a417-83f627a88c5e" providerId="AD" clId="Web-{149A3E81-4A7E-5479-ED1A-35EF904C4EDD}" dt="2020-06-10T03:31:34.851" v="28"/>
          <ac:picMkLst>
            <pc:docMk/>
            <pc:sldMk cId="3174436010" sldId="344"/>
            <ac:picMk id="13" creationId="{2DE442AF-56B0-420C-B643-412FC8818866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3.273" v="8"/>
        <pc:sldMkLst>
          <pc:docMk/>
          <pc:sldMk cId="1029259677" sldId="365"/>
        </pc:sldMkLst>
        <pc:picChg chg="del">
          <ac:chgData name="内田 陽子" userId="S::yoko_uchida@jpfgojp.onmicrosoft.com::3ba88787-b8da-4fc8-a417-83f627a88c5e" providerId="AD" clId="Web-{149A3E81-4A7E-5479-ED1A-35EF904C4EDD}" dt="2020-06-10T03:31:13.273" v="8"/>
          <ac:picMkLst>
            <pc:docMk/>
            <pc:sldMk cId="1029259677" sldId="3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01.007" v="3"/>
        <pc:sldMkLst>
          <pc:docMk/>
          <pc:sldMk cId="2262970148" sldId="366"/>
        </pc:sldMkLst>
        <pc:picChg chg="del">
          <ac:chgData name="内田 陽子" userId="S::yoko_uchida@jpfgojp.onmicrosoft.com::3ba88787-b8da-4fc8-a417-83f627a88c5e" providerId="AD" clId="Web-{149A3E81-4A7E-5479-ED1A-35EF904C4EDD}" dt="2020-06-10T03:31:01.007" v="3"/>
          <ac:picMkLst>
            <pc:docMk/>
            <pc:sldMk cId="2262970148" sldId="36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6.195" v="11"/>
        <pc:sldMkLst>
          <pc:docMk/>
          <pc:sldMk cId="1593536813" sldId="367"/>
        </pc:sldMkLst>
        <pc:picChg chg="del">
          <ac:chgData name="内田 陽子" userId="S::yoko_uchida@jpfgojp.onmicrosoft.com::3ba88787-b8da-4fc8-a417-83f627a88c5e" providerId="AD" clId="Web-{149A3E81-4A7E-5479-ED1A-35EF904C4EDD}" dt="2020-06-10T03:31:16.195" v="11"/>
          <ac:picMkLst>
            <pc:docMk/>
            <pc:sldMk cId="1593536813" sldId="36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4.023" v="9"/>
        <pc:sldMkLst>
          <pc:docMk/>
          <pc:sldMk cId="2940403822" sldId="370"/>
        </pc:sldMkLst>
        <pc:picChg chg="del">
          <ac:chgData name="内田 陽子" userId="S::yoko_uchida@jpfgojp.onmicrosoft.com::3ba88787-b8da-4fc8-a417-83f627a88c5e" providerId="AD" clId="Web-{149A3E81-4A7E-5479-ED1A-35EF904C4EDD}" dt="2020-06-10T03:31:14.023" v="9"/>
          <ac:picMkLst>
            <pc:docMk/>
            <pc:sldMk cId="2940403822" sldId="37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2.336" v="26"/>
        <pc:sldMkLst>
          <pc:docMk/>
          <pc:sldMk cId="2276667184" sldId="371"/>
        </pc:sldMkLst>
        <pc:picChg chg="del">
          <ac:chgData name="内田 陽子" userId="S::yoko_uchida@jpfgojp.onmicrosoft.com::3ba88787-b8da-4fc8-a417-83f627a88c5e" providerId="AD" clId="Web-{149A3E81-4A7E-5479-ED1A-35EF904C4EDD}" dt="2020-06-10T03:31:32.336" v="26"/>
          <ac:picMkLst>
            <pc:docMk/>
            <pc:sldMk cId="2276667184" sldId="37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0:57.617" v="2"/>
        <pc:sldMkLst>
          <pc:docMk/>
          <pc:sldMk cId="517573271" sldId="372"/>
        </pc:sldMkLst>
        <pc:picChg chg="del">
          <ac:chgData name="内田 陽子" userId="S::yoko_uchida@jpfgojp.onmicrosoft.com::3ba88787-b8da-4fc8-a417-83f627a88c5e" providerId="AD" clId="Web-{149A3E81-4A7E-5479-ED1A-35EF904C4EDD}" dt="2020-06-10T03:30:57.617" v="2"/>
          <ac:picMkLst>
            <pc:docMk/>
            <pc:sldMk cId="517573271" sldId="37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08.539" v="5"/>
        <pc:sldMkLst>
          <pc:docMk/>
          <pc:sldMk cId="871967707" sldId="373"/>
        </pc:sldMkLst>
        <pc:picChg chg="del">
          <ac:chgData name="内田 陽子" userId="S::yoko_uchida@jpfgojp.onmicrosoft.com::3ba88787-b8da-4fc8-a417-83f627a88c5e" providerId="AD" clId="Web-{149A3E81-4A7E-5479-ED1A-35EF904C4EDD}" dt="2020-06-10T03:31:08.539" v="5"/>
          <ac:picMkLst>
            <pc:docMk/>
            <pc:sldMk cId="871967707" sldId="37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7.414" v="12"/>
        <pc:sldMkLst>
          <pc:docMk/>
          <pc:sldMk cId="1072307696" sldId="374"/>
        </pc:sldMkLst>
        <pc:picChg chg="del">
          <ac:chgData name="内田 陽子" userId="S::yoko_uchida@jpfgojp.onmicrosoft.com::3ba88787-b8da-4fc8-a417-83f627a88c5e" providerId="AD" clId="Web-{149A3E81-4A7E-5479-ED1A-35EF904C4EDD}" dt="2020-06-10T03:31:17.414" v="12"/>
          <ac:picMkLst>
            <pc:docMk/>
            <pc:sldMk cId="1072307696" sldId="3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8.164" v="13"/>
        <pc:sldMkLst>
          <pc:docMk/>
          <pc:sldMk cId="2310914593" sldId="375"/>
        </pc:sldMkLst>
        <pc:picChg chg="del">
          <ac:chgData name="内田 陽子" userId="S::yoko_uchida@jpfgojp.onmicrosoft.com::3ba88787-b8da-4fc8-a417-83f627a88c5e" providerId="AD" clId="Web-{149A3E81-4A7E-5479-ED1A-35EF904C4EDD}" dt="2020-06-10T03:31:18.164" v="13"/>
          <ac:picMkLst>
            <pc:docMk/>
            <pc:sldMk cId="2310914593" sldId="3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9.570" v="14"/>
        <pc:sldMkLst>
          <pc:docMk/>
          <pc:sldMk cId="2340186144" sldId="376"/>
        </pc:sldMkLst>
        <pc:picChg chg="del">
          <ac:chgData name="内田 陽子" userId="S::yoko_uchida@jpfgojp.onmicrosoft.com::3ba88787-b8da-4fc8-a417-83f627a88c5e" providerId="AD" clId="Web-{149A3E81-4A7E-5479-ED1A-35EF904C4EDD}" dt="2020-06-10T03:31:19.570" v="14"/>
          <ac:picMkLst>
            <pc:docMk/>
            <pc:sldMk cId="2340186144" sldId="37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9.976" v="15"/>
        <pc:sldMkLst>
          <pc:docMk/>
          <pc:sldMk cId="1338052397" sldId="377"/>
        </pc:sldMkLst>
        <pc:picChg chg="del">
          <ac:chgData name="内田 陽子" userId="S::yoko_uchida@jpfgojp.onmicrosoft.com::3ba88787-b8da-4fc8-a417-83f627a88c5e" providerId="AD" clId="Web-{149A3E81-4A7E-5479-ED1A-35EF904C4EDD}" dt="2020-06-10T03:31:19.976" v="15"/>
          <ac:picMkLst>
            <pc:docMk/>
            <pc:sldMk cId="1338052397" sldId="37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2.226" v="17"/>
        <pc:sldMkLst>
          <pc:docMk/>
          <pc:sldMk cId="4204040379" sldId="378"/>
        </pc:sldMkLst>
        <pc:picChg chg="del">
          <ac:chgData name="内田 陽子" userId="S::yoko_uchida@jpfgojp.onmicrosoft.com::3ba88787-b8da-4fc8-a417-83f627a88c5e" providerId="AD" clId="Web-{149A3E81-4A7E-5479-ED1A-35EF904C4EDD}" dt="2020-06-10T03:31:22.226" v="17"/>
          <ac:picMkLst>
            <pc:docMk/>
            <pc:sldMk cId="4204040379" sldId="3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2.992" v="18"/>
        <pc:sldMkLst>
          <pc:docMk/>
          <pc:sldMk cId="1006713946" sldId="379"/>
        </pc:sldMkLst>
        <pc:picChg chg="del">
          <ac:chgData name="内田 陽子" userId="S::yoko_uchida@jpfgojp.onmicrosoft.com::3ba88787-b8da-4fc8-a417-83f627a88c5e" providerId="AD" clId="Web-{149A3E81-4A7E-5479-ED1A-35EF904C4EDD}" dt="2020-06-10T03:31:22.992" v="18"/>
          <ac:picMkLst>
            <pc:docMk/>
            <pc:sldMk cId="1006713946" sldId="3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4.070" v="19"/>
        <pc:sldMkLst>
          <pc:docMk/>
          <pc:sldMk cId="875301653" sldId="380"/>
        </pc:sldMkLst>
        <pc:picChg chg="del">
          <ac:chgData name="内田 陽子" userId="S::yoko_uchida@jpfgojp.onmicrosoft.com::3ba88787-b8da-4fc8-a417-83f627a88c5e" providerId="AD" clId="Web-{149A3E81-4A7E-5479-ED1A-35EF904C4EDD}" dt="2020-06-10T03:31:24.070" v="19"/>
          <ac:picMkLst>
            <pc:docMk/>
            <pc:sldMk cId="875301653" sldId="38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5.101" v="20"/>
        <pc:sldMkLst>
          <pc:docMk/>
          <pc:sldMk cId="1136176872" sldId="381"/>
        </pc:sldMkLst>
        <pc:picChg chg="del">
          <ac:chgData name="内田 陽子" userId="S::yoko_uchida@jpfgojp.onmicrosoft.com::3ba88787-b8da-4fc8-a417-83f627a88c5e" providerId="AD" clId="Web-{149A3E81-4A7E-5479-ED1A-35EF904C4EDD}" dt="2020-06-10T03:31:25.101" v="20"/>
          <ac:picMkLst>
            <pc:docMk/>
            <pc:sldMk cId="1136176872" sldId="3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6.148" v="21"/>
        <pc:sldMkLst>
          <pc:docMk/>
          <pc:sldMk cId="1334778648" sldId="382"/>
        </pc:sldMkLst>
        <pc:picChg chg="del">
          <ac:chgData name="内田 陽子" userId="S::yoko_uchida@jpfgojp.onmicrosoft.com::3ba88787-b8da-4fc8-a417-83f627a88c5e" providerId="AD" clId="Web-{149A3E81-4A7E-5479-ED1A-35EF904C4EDD}" dt="2020-06-10T03:31:26.148" v="21"/>
          <ac:picMkLst>
            <pc:docMk/>
            <pc:sldMk cId="1334778648" sldId="3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7.258" v="22"/>
        <pc:sldMkLst>
          <pc:docMk/>
          <pc:sldMk cId="3128654905" sldId="383"/>
        </pc:sldMkLst>
        <pc:picChg chg="del">
          <ac:chgData name="内田 陽子" userId="S::yoko_uchida@jpfgojp.onmicrosoft.com::3ba88787-b8da-4fc8-a417-83f627a88c5e" providerId="AD" clId="Web-{149A3E81-4A7E-5479-ED1A-35EF904C4EDD}" dt="2020-06-10T03:31:27.258" v="22"/>
          <ac:picMkLst>
            <pc:docMk/>
            <pc:sldMk cId="3128654905" sldId="3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8.539" v="23"/>
        <pc:sldMkLst>
          <pc:docMk/>
          <pc:sldMk cId="30000480" sldId="384"/>
        </pc:sldMkLst>
        <pc:picChg chg="del">
          <ac:chgData name="内田 陽子" userId="S::yoko_uchida@jpfgojp.onmicrosoft.com::3ba88787-b8da-4fc8-a417-83f627a88c5e" providerId="AD" clId="Web-{149A3E81-4A7E-5479-ED1A-35EF904C4EDD}" dt="2020-06-10T03:31:28.539" v="23"/>
          <ac:picMkLst>
            <pc:docMk/>
            <pc:sldMk cId="30000480" sldId="384"/>
            <ac:picMk id="8" creationId="{E424CF7C-9761-4F43-93F0-CC545D3F5556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1.054" v="25"/>
        <pc:sldMkLst>
          <pc:docMk/>
          <pc:sldMk cId="4205210461" sldId="385"/>
        </pc:sldMkLst>
        <pc:picChg chg="del">
          <ac:chgData name="内田 陽子" userId="S::yoko_uchida@jpfgojp.onmicrosoft.com::3ba88787-b8da-4fc8-a417-83f627a88c5e" providerId="AD" clId="Web-{149A3E81-4A7E-5479-ED1A-35EF904C4EDD}" dt="2020-06-10T03:31:31.054" v="25"/>
          <ac:picMkLst>
            <pc:docMk/>
            <pc:sldMk cId="4205210461" sldId="38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3.773" v="27"/>
        <pc:sldMkLst>
          <pc:docMk/>
          <pc:sldMk cId="3199323698" sldId="386"/>
        </pc:sldMkLst>
        <pc:picChg chg="del">
          <ac:chgData name="内田 陽子" userId="S::yoko_uchida@jpfgojp.onmicrosoft.com::3ba88787-b8da-4fc8-a417-83f627a88c5e" providerId="AD" clId="Web-{149A3E81-4A7E-5479-ED1A-35EF904C4EDD}" dt="2020-06-10T03:31:33.773" v="27"/>
          <ac:picMkLst>
            <pc:docMk/>
            <pc:sldMk cId="3199323698" sldId="386"/>
            <ac:picMk id="2" creationId="{0C14551D-BFB5-4D80-9929-3BED795B20F1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6.086" v="29"/>
        <pc:sldMkLst>
          <pc:docMk/>
          <pc:sldMk cId="2367947192" sldId="387"/>
        </pc:sldMkLst>
        <pc:picChg chg="del">
          <ac:chgData name="内田 陽子" userId="S::yoko_uchida@jpfgojp.onmicrosoft.com::3ba88787-b8da-4fc8-a417-83f627a88c5e" providerId="AD" clId="Web-{149A3E81-4A7E-5479-ED1A-35EF904C4EDD}" dt="2020-06-10T03:31:36.086" v="29"/>
          <ac:picMkLst>
            <pc:docMk/>
            <pc:sldMk cId="2367947192" sldId="3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7.508" v="30"/>
        <pc:sldMkLst>
          <pc:docMk/>
          <pc:sldMk cId="124266193" sldId="388"/>
        </pc:sldMkLst>
        <pc:picChg chg="del">
          <ac:chgData name="内田 陽子" userId="S::yoko_uchida@jpfgojp.onmicrosoft.com::3ba88787-b8da-4fc8-a417-83f627a88c5e" providerId="AD" clId="Web-{149A3E81-4A7E-5479-ED1A-35EF904C4EDD}" dt="2020-06-10T03:31:37.508" v="30"/>
          <ac:picMkLst>
            <pc:docMk/>
            <pc:sldMk cId="124266193" sldId="388"/>
            <ac:picMk id="2" creationId="{0C14551D-BFB5-4D80-9929-3BED795B20F1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8.555" v="31"/>
        <pc:sldMkLst>
          <pc:docMk/>
          <pc:sldMk cId="3727776804" sldId="389"/>
        </pc:sldMkLst>
        <pc:picChg chg="del">
          <ac:chgData name="内田 陽子" userId="S::yoko_uchida@jpfgojp.onmicrosoft.com::3ba88787-b8da-4fc8-a417-83f627a88c5e" providerId="AD" clId="Web-{149A3E81-4A7E-5479-ED1A-35EF904C4EDD}" dt="2020-06-10T03:31:38.555" v="31"/>
          <ac:picMkLst>
            <pc:docMk/>
            <pc:sldMk cId="3727776804" sldId="3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9.680" v="32"/>
        <pc:sldMkLst>
          <pc:docMk/>
          <pc:sldMk cId="3839544509" sldId="390"/>
        </pc:sldMkLst>
        <pc:picChg chg="del">
          <ac:chgData name="内田 陽子" userId="S::yoko_uchida@jpfgojp.onmicrosoft.com::3ba88787-b8da-4fc8-a417-83f627a88c5e" providerId="AD" clId="Web-{149A3E81-4A7E-5479-ED1A-35EF904C4EDD}" dt="2020-06-10T03:31:39.680" v="32"/>
          <ac:picMkLst>
            <pc:docMk/>
            <pc:sldMk cId="3839544509" sldId="3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41.055" v="33"/>
        <pc:sldMkLst>
          <pc:docMk/>
          <pc:sldMk cId="3633959385" sldId="391"/>
        </pc:sldMkLst>
        <pc:picChg chg="del">
          <ac:chgData name="内田 陽子" userId="S::yoko_uchida@jpfgojp.onmicrosoft.com::3ba88787-b8da-4fc8-a417-83f627a88c5e" providerId="AD" clId="Web-{149A3E81-4A7E-5479-ED1A-35EF904C4EDD}" dt="2020-06-10T03:31:41.055" v="33"/>
          <ac:picMkLst>
            <pc:docMk/>
            <pc:sldMk cId="3633959385" sldId="3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42.008" v="34"/>
        <pc:sldMkLst>
          <pc:docMk/>
          <pc:sldMk cId="1469571638" sldId="392"/>
        </pc:sldMkLst>
        <pc:picChg chg="del">
          <ac:chgData name="内田 陽子" userId="S::yoko_uchida@jpfgojp.onmicrosoft.com::3ba88787-b8da-4fc8-a417-83f627a88c5e" providerId="AD" clId="Web-{149A3E81-4A7E-5479-ED1A-35EF904C4EDD}" dt="2020-06-10T03:31:42.008" v="34"/>
          <ac:picMkLst>
            <pc:docMk/>
            <pc:sldMk cId="1469571638" sldId="392"/>
            <ac:picMk id="6" creationId="{00000000-0000-0000-0000-000000000000}"/>
          </ac:picMkLst>
        </pc:picChg>
      </pc:sldChg>
      <pc:sldChg chg="addSp delSp addAnim delAnim">
        <pc:chgData name="内田 陽子" userId="S::yoko_uchida@jpfgojp.onmicrosoft.com::3ba88787-b8da-4fc8-a417-83f627a88c5e" providerId="AD" clId="Web-{149A3E81-4A7E-5479-ED1A-35EF904C4EDD}" dt="2020-06-10T03:32:07.774" v="39"/>
        <pc:sldMkLst>
          <pc:docMk/>
          <pc:sldMk cId="3547612194" sldId="393"/>
        </pc:sldMkLst>
        <pc:picChg chg="add del">
          <ac:chgData name="内田 陽子" userId="S::yoko_uchida@jpfgojp.onmicrosoft.com::3ba88787-b8da-4fc8-a417-83f627a88c5e" providerId="AD" clId="Web-{149A3E81-4A7E-5479-ED1A-35EF904C4EDD}" dt="2020-06-10T03:32:07.774" v="39"/>
          <ac:picMkLst>
            <pc:docMk/>
            <pc:sldMk cId="3547612194" sldId="393"/>
            <ac:picMk id="7" creationId="{1A870E48-C8D8-4EEB-8D90-737DDDB92502}"/>
          </ac:picMkLst>
        </pc:picChg>
      </pc:sldChg>
      <pc:sldChg chg="addSp delSp addAnim delAnim">
        <pc:chgData name="内田 陽子" userId="S::yoko_uchida@jpfgojp.onmicrosoft.com::3ba88787-b8da-4fc8-a417-83f627a88c5e" providerId="AD" clId="Web-{149A3E81-4A7E-5479-ED1A-35EF904C4EDD}" dt="2020-06-10T03:32:09.321" v="40"/>
        <pc:sldMkLst>
          <pc:docMk/>
          <pc:sldMk cId="2188470163" sldId="394"/>
        </pc:sldMkLst>
        <pc:picChg chg="add del">
          <ac:chgData name="内田 陽子" userId="S::yoko_uchida@jpfgojp.onmicrosoft.com::3ba88787-b8da-4fc8-a417-83f627a88c5e" providerId="AD" clId="Web-{149A3E81-4A7E-5479-ED1A-35EF904C4EDD}" dt="2020-06-10T03:32:09.321" v="40"/>
          <ac:picMkLst>
            <pc:docMk/>
            <pc:sldMk cId="2188470163" sldId="394"/>
            <ac:picMk id="7" creationId="{7F516B21-549D-486E-A642-EF74BA527AC4}"/>
          </ac:picMkLst>
        </pc:picChg>
      </pc:sldChg>
      <pc:sldChg chg="addSp delSp modSp delAnim">
        <pc:chgData name="内田 陽子" userId="S::yoko_uchida@jpfgojp.onmicrosoft.com::3ba88787-b8da-4fc8-a417-83f627a88c5e" providerId="AD" clId="Web-{149A3E81-4A7E-5479-ED1A-35EF904C4EDD}" dt="2020-06-10T03:33:46.118" v="56"/>
        <pc:sldMkLst>
          <pc:docMk/>
          <pc:sldMk cId="3510522047" sldId="395"/>
        </pc:sldMkLst>
        <pc:spChg chg="add mod">
          <ac:chgData name="内田 陽子" userId="S::yoko_uchida@jpfgojp.onmicrosoft.com::3ba88787-b8da-4fc8-a417-83f627a88c5e" providerId="AD" clId="Web-{149A3E81-4A7E-5479-ED1A-35EF904C4EDD}" dt="2020-06-10T03:33:20.290" v="51" actId="20577"/>
          <ac:spMkLst>
            <pc:docMk/>
            <pc:sldMk cId="3510522047" sldId="395"/>
            <ac:spMk id="9" creationId="{08BF170E-7DAB-4639-928E-EC76A023CBBC}"/>
          </ac:spMkLst>
        </pc:spChg>
        <pc:spChg chg="mod">
          <ac:chgData name="内田 陽子" userId="S::yoko_uchida@jpfgojp.onmicrosoft.com::3ba88787-b8da-4fc8-a417-83f627a88c5e" providerId="AD" clId="Web-{149A3E81-4A7E-5479-ED1A-35EF904C4EDD}" dt="2020-06-10T03:33:39.993" v="55" actId="1076"/>
          <ac:spMkLst>
            <pc:docMk/>
            <pc:sldMk cId="3510522047" sldId="395"/>
            <ac:spMk id="14" creationId="{EFAF69AD-E609-40A2-BC36-D056FEAAE8DF}"/>
          </ac:spMkLst>
        </pc:spChg>
        <pc:picChg chg="del">
          <ac:chgData name="内田 陽子" userId="S::yoko_uchida@jpfgojp.onmicrosoft.com::3ba88787-b8da-4fc8-a417-83f627a88c5e" providerId="AD" clId="Web-{149A3E81-4A7E-5479-ED1A-35EF904C4EDD}" dt="2020-06-10T03:33:46.118" v="56"/>
          <ac:picMkLst>
            <pc:docMk/>
            <pc:sldMk cId="3510522047" sldId="395"/>
            <ac:picMk id="2" creationId="{0C14551D-BFB5-4D80-9929-3BED795B20F1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47.978" v="57"/>
        <pc:sldMkLst>
          <pc:docMk/>
          <pc:sldMk cId="259525221" sldId="396"/>
        </pc:sldMkLst>
        <pc:picChg chg="del">
          <ac:chgData name="内田 陽子" userId="S::yoko_uchida@jpfgojp.onmicrosoft.com::3ba88787-b8da-4fc8-a417-83f627a88c5e" providerId="AD" clId="Web-{149A3E81-4A7E-5479-ED1A-35EF904C4EDD}" dt="2020-06-10T03:33:47.978" v="57"/>
          <ac:picMkLst>
            <pc:docMk/>
            <pc:sldMk cId="259525221" sldId="396"/>
            <ac:picMk id="7" creationId="{F55FD355-4C5E-472F-BA2D-533DB22F3D69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0.290" v="59"/>
        <pc:sldMkLst>
          <pc:docMk/>
          <pc:sldMk cId="1910265945" sldId="399"/>
        </pc:sldMkLst>
        <pc:picChg chg="del">
          <ac:chgData name="内田 陽子" userId="S::yoko_uchida@jpfgojp.onmicrosoft.com::3ba88787-b8da-4fc8-a417-83f627a88c5e" providerId="AD" clId="Web-{149A3E81-4A7E-5479-ED1A-35EF904C4EDD}" dt="2020-06-10T03:33:50.290" v="59"/>
          <ac:picMkLst>
            <pc:docMk/>
            <pc:sldMk cId="1910265945" sldId="399"/>
            <ac:picMk id="2" creationId="{13133DF1-153D-41BF-B516-E0CB9FA623FC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2.462" v="61"/>
        <pc:sldMkLst>
          <pc:docMk/>
          <pc:sldMk cId="3708639310" sldId="400"/>
        </pc:sldMkLst>
        <pc:picChg chg="del">
          <ac:chgData name="内田 陽子" userId="S::yoko_uchida@jpfgojp.onmicrosoft.com::3ba88787-b8da-4fc8-a417-83f627a88c5e" providerId="AD" clId="Web-{149A3E81-4A7E-5479-ED1A-35EF904C4EDD}" dt="2020-06-10T03:33:52.462" v="61"/>
          <ac:picMkLst>
            <pc:docMk/>
            <pc:sldMk cId="3708639310" sldId="400"/>
            <ac:picMk id="5" creationId="{0597EFFF-2763-4282-9313-1212237C920B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1.415" v="60"/>
        <pc:sldMkLst>
          <pc:docMk/>
          <pc:sldMk cId="4197713438" sldId="401"/>
        </pc:sldMkLst>
        <pc:picChg chg="del">
          <ac:chgData name="内田 陽子" userId="S::yoko_uchida@jpfgojp.onmicrosoft.com::3ba88787-b8da-4fc8-a417-83f627a88c5e" providerId="AD" clId="Web-{149A3E81-4A7E-5479-ED1A-35EF904C4EDD}" dt="2020-06-10T03:33:51.415" v="60"/>
          <ac:picMkLst>
            <pc:docMk/>
            <pc:sldMk cId="4197713438" sldId="40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3.587" v="62"/>
        <pc:sldMkLst>
          <pc:docMk/>
          <pc:sldMk cId="1817198709" sldId="402"/>
        </pc:sldMkLst>
        <pc:picChg chg="del">
          <ac:chgData name="内田 陽子" userId="S::yoko_uchida@jpfgojp.onmicrosoft.com::3ba88787-b8da-4fc8-a417-83f627a88c5e" providerId="AD" clId="Web-{149A3E81-4A7E-5479-ED1A-35EF904C4EDD}" dt="2020-06-10T03:33:53.587" v="62"/>
          <ac:picMkLst>
            <pc:docMk/>
            <pc:sldMk cId="1817198709" sldId="402"/>
            <ac:picMk id="7" creationId="{F55FD355-4C5E-472F-BA2D-533DB22F3D69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4.634" v="63"/>
        <pc:sldMkLst>
          <pc:docMk/>
          <pc:sldMk cId="364010039" sldId="403"/>
        </pc:sldMkLst>
        <pc:picChg chg="del">
          <ac:chgData name="内田 陽子" userId="S::yoko_uchida@jpfgojp.onmicrosoft.com::3ba88787-b8da-4fc8-a417-83f627a88c5e" providerId="AD" clId="Web-{149A3E81-4A7E-5479-ED1A-35EF904C4EDD}" dt="2020-06-10T03:33:54.634" v="63"/>
          <ac:picMkLst>
            <pc:docMk/>
            <pc:sldMk cId="364010039" sldId="40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7.478" v="65"/>
        <pc:sldMkLst>
          <pc:docMk/>
          <pc:sldMk cId="395532047" sldId="404"/>
        </pc:sldMkLst>
        <pc:picChg chg="del">
          <ac:chgData name="内田 陽子" userId="S::yoko_uchida@jpfgojp.onmicrosoft.com::3ba88787-b8da-4fc8-a417-83f627a88c5e" providerId="AD" clId="Web-{149A3E81-4A7E-5479-ED1A-35EF904C4EDD}" dt="2020-06-10T03:33:57.478" v="65"/>
          <ac:picMkLst>
            <pc:docMk/>
            <pc:sldMk cId="395532047" sldId="404"/>
            <ac:picMk id="6" creationId="{00000000-0000-0000-0000-000000000000}"/>
          </ac:picMkLst>
        </pc:picChg>
      </pc:sldChg>
    </pc:docChg>
  </pc:docChgLst>
  <pc:docChgLst>
    <pc:chgData clId="Web-{E56D2603-410A-39EB-FAEB-A69171A25C43}"/>
    <pc:docChg chg="modSld">
      <pc:chgData name="" userId="" providerId="" clId="Web-{E56D2603-410A-39EB-FAEB-A69171A25C43}" dt="2020-06-04T08:10:37.754" v="4" actId="20577"/>
      <pc:docMkLst>
        <pc:docMk/>
      </pc:docMkLst>
      <pc:sldChg chg="modSp">
        <pc:chgData name="" userId="" providerId="" clId="Web-{E56D2603-410A-39EB-FAEB-A69171A25C43}" dt="2020-06-04T08:10:37.754" v="3" actId="20577"/>
        <pc:sldMkLst>
          <pc:docMk/>
          <pc:sldMk cId="2010396247" sldId="258"/>
        </pc:sldMkLst>
        <pc:spChg chg="mod">
          <ac:chgData name="" userId="" providerId="" clId="Web-{E56D2603-410A-39EB-FAEB-A69171A25C43}" dt="2020-06-04T08:10:37.754" v="3" actId="20577"/>
          <ac:spMkLst>
            <pc:docMk/>
            <pc:sldMk cId="2010396247" sldId="258"/>
            <ac:spMk id="2" creationId="{B9C0A46A-4820-4DF2-A167-C43BF6946E8B}"/>
          </ac:spMkLst>
        </pc:spChg>
      </pc:sldChg>
    </pc:docChg>
  </pc:docChgLst>
  <pc:docChgLst>
    <pc:chgData name="内田 陽子" userId="S::yoko_uchida@jpfgojp.onmicrosoft.com::3ba88787-b8da-4fc8-a417-83f627a88c5e" providerId="AD" clId="Web-{C6B87DA9-9015-4968-4936-27806040D62C}"/>
    <pc:docChg chg="">
      <pc:chgData name="内田 陽子" userId="S::yoko_uchida@jpfgojp.onmicrosoft.com::3ba88787-b8da-4fc8-a417-83f627a88c5e" providerId="AD" clId="Web-{C6B87DA9-9015-4968-4936-27806040D62C}" dt="2020-07-17T06:06:48.903" v="0"/>
      <pc:docMkLst>
        <pc:docMk/>
      </pc:docMkLst>
      <pc:sldChg chg="delCm">
        <pc:chgData name="内田 陽子" userId="S::yoko_uchida@jpfgojp.onmicrosoft.com::3ba88787-b8da-4fc8-a417-83f627a88c5e" providerId="AD" clId="Web-{C6B87DA9-9015-4968-4936-27806040D62C}" dt="2020-07-17T06:06:48.903" v="0"/>
        <pc:sldMkLst>
          <pc:docMk/>
          <pc:sldMk cId="395532047" sldId="404"/>
        </pc:sldMkLst>
      </pc:sldChg>
    </pc:docChg>
  </pc:docChgLst>
  <pc:docChgLst>
    <pc:chgData name="内田 陽子" userId="S::yoko_uchida@jpfgojp.onmicrosoft.com::3ba88787-b8da-4fc8-a417-83f627a88c5e" providerId="AD" clId="Web-{1BD41AD4-3ACB-065E-9864-73FCC321857A}"/>
    <pc:docChg chg="addSld delSld modSld sldOrd">
      <pc:chgData name="内田 陽子" userId="S::yoko_uchida@jpfgojp.onmicrosoft.com::3ba88787-b8da-4fc8-a417-83f627a88c5e" providerId="AD" clId="Web-{1BD41AD4-3ACB-065E-9864-73FCC321857A}" dt="2020-06-08T09:41:32.802" v="4991" actId="20577"/>
      <pc:docMkLst>
        <pc:docMk/>
      </pc:docMkLst>
      <pc:sldChg chg="addSp delSp modSp ord">
        <pc:chgData name="内田 陽子" userId="S::yoko_uchida@jpfgojp.onmicrosoft.com::3ba88787-b8da-4fc8-a417-83f627a88c5e" providerId="AD" clId="Web-{1BD41AD4-3ACB-065E-9864-73FCC321857A}" dt="2020-06-04T09:15:09.166" v="171" actId="1076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1BD41AD4-3ACB-065E-9864-73FCC321857A}" dt="2020-06-04T09:14:09.540" v="164" actId="20577"/>
          <ac:spMkLst>
            <pc:docMk/>
            <pc:sldMk cId="510784872" sldId="265"/>
            <ac:spMk id="3" creationId="{FA28049A-EB54-4118-B50D-4219C8C91B8B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4T09:14:58.759" v="169"/>
          <ac:picMkLst>
            <pc:docMk/>
            <pc:sldMk cId="510784872" sldId="265"/>
            <ac:picMk id="2" creationId="{D95803C0-6FEC-4A97-9B00-A532DED17C9C}"/>
          </ac:picMkLst>
        </pc:picChg>
        <pc:picChg chg="add mod">
          <ac:chgData name="内田 陽子" userId="S::yoko_uchida@jpfgojp.onmicrosoft.com::3ba88787-b8da-4fc8-a417-83f627a88c5e" providerId="AD" clId="Web-{1BD41AD4-3ACB-065E-9864-73FCC321857A}" dt="2020-06-04T09:15:09.166" v="171" actId="1076"/>
          <ac:picMkLst>
            <pc:docMk/>
            <pc:sldMk cId="510784872" sldId="265"/>
            <ac:picMk id="4" creationId="{34F10834-2E76-4891-A180-78392B431B88}"/>
          </ac:picMkLst>
        </pc:picChg>
      </pc:sldChg>
      <pc:sldChg chg="addSp delSp modSp ord">
        <pc:chgData name="内田 陽子" userId="S::yoko_uchida@jpfgojp.onmicrosoft.com::3ba88787-b8da-4fc8-a417-83f627a88c5e" providerId="AD" clId="Web-{1BD41AD4-3ACB-065E-9864-73FCC321857A}" dt="2020-06-04T09:21:26.871" v="256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1BD41AD4-3ACB-065E-9864-73FCC321857A}" dt="2020-06-04T09:20:43.965" v="223" actId="20577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17:59.042" v="194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0:21.886" v="214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18:08.870" v="195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1:12.387" v="245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1:26.871" v="256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0:57.105" v="232" actId="20577"/>
          <ac:spMkLst>
            <pc:docMk/>
            <pc:sldMk cId="3155804793" sldId="27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4T09:18:59.120" v="201"/>
          <ac:picMkLst>
            <pc:docMk/>
            <pc:sldMk cId="3155804793" sldId="275"/>
            <ac:picMk id="5" creationId="{01A076B9-E93F-42E7-AC6E-2ADB1A4FCC56}"/>
          </ac:picMkLst>
        </pc:picChg>
        <pc:picChg chg="add mod ord">
          <ac:chgData name="内田 陽子" userId="S::yoko_uchida@jpfgojp.onmicrosoft.com::3ba88787-b8da-4fc8-a417-83f627a88c5e" providerId="AD" clId="Web-{1BD41AD4-3ACB-065E-9864-73FCC321857A}" dt="2020-06-04T09:18:56.620" v="200"/>
          <ac:picMkLst>
            <pc:docMk/>
            <pc:sldMk cId="3155804793" sldId="275"/>
            <ac:picMk id="8" creationId="{8BF97462-BD8C-41F1-B91C-20A47CD892C9}"/>
          </ac:picMkLst>
        </pc:picChg>
      </pc:sldChg>
      <pc:sldChg chg="del">
        <pc:chgData name="内田 陽子" userId="S::yoko_uchida@jpfgojp.onmicrosoft.com::3ba88787-b8da-4fc8-a417-83f627a88c5e" providerId="AD" clId="Web-{1BD41AD4-3ACB-065E-9864-73FCC321857A}" dt="2020-06-08T06:55:50.625" v="3762"/>
        <pc:sldMkLst>
          <pc:docMk/>
          <pc:sldMk cId="3770846216" sldId="282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0.030" v="3767"/>
        <pc:sldMkLst>
          <pc:docMk/>
          <pc:sldMk cId="339055376" sldId="283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5.343" v="3769"/>
        <pc:sldMkLst>
          <pc:docMk/>
          <pc:sldMk cId="855514078" sldId="285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5.733" v="3378"/>
        <pc:sldMkLst>
          <pc:docMk/>
          <pc:sldMk cId="2847997097" sldId="289"/>
        </pc:sldMkLst>
      </pc:sldChg>
      <pc:sldChg chg="addSp delSp modSp ord">
        <pc:chgData name="内田 陽子" userId="S::yoko_uchida@jpfgojp.onmicrosoft.com::3ba88787-b8da-4fc8-a417-83f627a88c5e" providerId="AD" clId="Web-{1BD41AD4-3ACB-065E-9864-73FCC321857A}" dt="2020-06-04T09:47:47.068" v="602" actId="1076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1BD41AD4-3ACB-065E-9864-73FCC321857A}" dt="2020-06-04T09:46:40.349" v="517" actId="20577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33:24.250" v="423" actId="20577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6:28.052" v="499" actId="20577"/>
          <ac:spMkLst>
            <pc:docMk/>
            <pc:sldMk cId="3255837261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7:47.068" v="602" actId="1076"/>
          <ac:spMkLst>
            <pc:docMk/>
            <pc:sldMk cId="3255837261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7:34.427" v="599" actId="20577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6:53.771" v="534" actId="20577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7:17.162" v="570" actId="20577"/>
          <ac:spMkLst>
            <pc:docMk/>
            <pc:sldMk cId="3255837261" sldId="29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4T09:37:34.939" v="431"/>
          <ac:picMkLst>
            <pc:docMk/>
            <pc:sldMk cId="3255837261" sldId="293"/>
            <ac:picMk id="5" creationId="{CC45FE68-11FE-4D11-904F-602F4BF1B912}"/>
          </ac:picMkLst>
        </pc:picChg>
        <pc:picChg chg="add mod ord">
          <ac:chgData name="内田 陽子" userId="S::yoko_uchida@jpfgojp.onmicrosoft.com::3ba88787-b8da-4fc8-a417-83f627a88c5e" providerId="AD" clId="Web-{1BD41AD4-3ACB-065E-9864-73FCC321857A}" dt="2020-06-04T09:38:18.205" v="436"/>
          <ac:picMkLst>
            <pc:docMk/>
            <pc:sldMk cId="3255837261" sldId="293"/>
            <ac:picMk id="8" creationId="{42F28F8B-494C-4943-9D25-0888E8F49333}"/>
          </ac:picMkLst>
        </pc:picChg>
        <pc:picChg chg="add del ord">
          <ac:chgData name="内田 陽子" userId="S::yoko_uchida@jpfgojp.onmicrosoft.com::3ba88787-b8da-4fc8-a417-83f627a88c5e" providerId="AD" clId="Web-{1BD41AD4-3ACB-065E-9864-73FCC321857A}" dt="2020-06-04T09:38:19.909" v="437"/>
          <ac:picMkLst>
            <pc:docMk/>
            <pc:sldMk cId="3255837261" sldId="293"/>
            <ac:picMk id="13" creationId="{BEF41ADE-5B58-4BA4-82F7-7449C6AF4ADC}"/>
          </ac:picMkLst>
        </pc:picChg>
      </pc:sldChg>
      <pc:sldChg chg="del">
        <pc:chgData name="内田 陽子" userId="S::yoko_uchida@jpfgojp.onmicrosoft.com::3ba88787-b8da-4fc8-a417-83f627a88c5e" providerId="AD" clId="Web-{1BD41AD4-3ACB-065E-9864-73FCC321857A}" dt="2020-06-08T06:56:12.077" v="3770"/>
        <pc:sldMkLst>
          <pc:docMk/>
          <pc:sldMk cId="1114295515" sldId="300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0.171" v="3373"/>
        <pc:sldMkLst>
          <pc:docMk/>
          <pc:sldMk cId="878709562" sldId="315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1.312" v="3374"/>
        <pc:sldMkLst>
          <pc:docMk/>
          <pc:sldMk cId="2806374273" sldId="316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2.327" v="3375"/>
        <pc:sldMkLst>
          <pc:docMk/>
          <pc:sldMk cId="3125033910" sldId="317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3.327" v="3376"/>
        <pc:sldMkLst>
          <pc:docMk/>
          <pc:sldMk cId="308988088" sldId="318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4.514" v="3377"/>
        <pc:sldMkLst>
          <pc:docMk/>
          <pc:sldMk cId="663264245" sldId="319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9.468" v="3379"/>
        <pc:sldMkLst>
          <pc:docMk/>
          <pc:sldMk cId="1402808126" sldId="320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9.577" v="3380"/>
        <pc:sldMkLst>
          <pc:docMk/>
          <pc:sldMk cId="993028233" sldId="321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11.358" v="3381"/>
        <pc:sldMkLst>
          <pc:docMk/>
          <pc:sldMk cId="2431176464" sldId="322"/>
        </pc:sldMkLst>
      </pc:sldChg>
      <pc:sldChg chg="addSp delSp modSp addAnim delAnim">
        <pc:chgData name="内田 陽子" userId="S::yoko_uchida@jpfgojp.onmicrosoft.com::3ba88787-b8da-4fc8-a417-83f627a88c5e" providerId="AD" clId="Web-{1BD41AD4-3ACB-065E-9864-73FCC321857A}" dt="2020-06-08T05:24:09.076" v="2501" actId="20577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1BD41AD4-3ACB-065E-9864-73FCC321857A}" dt="2020-06-08T05:16:47.279" v="2298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24:09.076" v="2501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BD41AD4-3ACB-065E-9864-73FCC321857A}" dt="2020-06-08T05:17:29.281" v="2305"/>
          <ac:spMkLst>
            <pc:docMk/>
            <pc:sldMk cId="1239041308" sldId="323"/>
            <ac:spMk id="5" creationId="{9A569FA1-9E58-4197-89E9-93B0EA5ED0B5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20:07.232" v="2380" actId="1076"/>
          <ac:spMkLst>
            <pc:docMk/>
            <pc:sldMk cId="1239041308" sldId="323"/>
            <ac:spMk id="7" creationId="{1AF68CEC-B70C-4DFA-9973-E5B8A12ED17D}"/>
          </ac:spMkLst>
        </pc:spChg>
        <pc:spChg chg="add mod ord">
          <ac:chgData name="内田 陽子" userId="S::yoko_uchida@jpfgojp.onmicrosoft.com::3ba88787-b8da-4fc8-a417-83f627a88c5e" providerId="AD" clId="Web-{1BD41AD4-3ACB-065E-9864-73FCC321857A}" dt="2020-06-08T05:19:17.232" v="2353" actId="20577"/>
          <ac:spMkLst>
            <pc:docMk/>
            <pc:sldMk cId="1239041308" sldId="323"/>
            <ac:spMk id="8" creationId="{E9200036-DF12-4EF4-B726-68602C919940}"/>
          </ac:spMkLst>
        </pc:spChg>
        <pc:spChg chg="del mod">
          <ac:chgData name="内田 陽子" userId="S::yoko_uchida@jpfgojp.onmicrosoft.com::3ba88787-b8da-4fc8-a417-83f627a88c5e" providerId="AD" clId="Web-{1BD41AD4-3ACB-065E-9864-73FCC321857A}" dt="2020-06-08T05:22:18.232" v="2459"/>
          <ac:spMkLst>
            <pc:docMk/>
            <pc:sldMk cId="1239041308" sldId="323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1BD41AD4-3ACB-065E-9864-73FCC321857A}" dt="2020-06-08T05:17:39.263" v="2307"/>
          <ac:spMkLst>
            <pc:docMk/>
            <pc:sldMk cId="1239041308" sldId="323"/>
            <ac:spMk id="12" creationId="{D4B54B82-9C3F-4F9C-B3E1-9A7C0CC1769C}"/>
          </ac:spMkLst>
        </pc:spChg>
        <pc:spChg chg="add mod ord">
          <ac:chgData name="内田 陽子" userId="S::yoko_uchida@jpfgojp.onmicrosoft.com::3ba88787-b8da-4fc8-a417-83f627a88c5e" providerId="AD" clId="Web-{1BD41AD4-3ACB-065E-9864-73FCC321857A}" dt="2020-06-08T05:20:25.263" v="2395" actId="20577"/>
          <ac:spMkLst>
            <pc:docMk/>
            <pc:sldMk cId="1239041308" sldId="323"/>
            <ac:spMk id="14" creationId="{EFAF69AD-E609-40A2-BC36-D056FEAAE8DF}"/>
          </ac:spMkLst>
        </pc:spChg>
        <pc:spChg chg="add del mod ord">
          <ac:chgData name="内田 陽子" userId="S::yoko_uchida@jpfgojp.onmicrosoft.com::3ba88787-b8da-4fc8-a417-83f627a88c5e" providerId="AD" clId="Web-{1BD41AD4-3ACB-065E-9864-73FCC321857A}" dt="2020-06-08T05:21:08.248" v="2431"/>
          <ac:spMkLst>
            <pc:docMk/>
            <pc:sldMk cId="1239041308" sldId="323"/>
            <ac:spMk id="16" creationId="{9B5835E7-477C-44CB-B191-D155D19D8219}"/>
          </ac:spMkLst>
        </pc:spChg>
        <pc:spChg chg="add mod ord">
          <ac:chgData name="内田 陽子" userId="S::yoko_uchida@jpfgojp.onmicrosoft.com::3ba88787-b8da-4fc8-a417-83f627a88c5e" providerId="AD" clId="Web-{1BD41AD4-3ACB-065E-9864-73FCC321857A}" dt="2020-06-08T05:22:45.670" v="2484" actId="20577"/>
          <ac:spMkLst>
            <pc:docMk/>
            <pc:sldMk cId="1239041308" sldId="323"/>
            <ac:spMk id="18" creationId="{106D08FB-7E5D-4329-B273-A8491FDD47A4}"/>
          </ac:spMkLst>
        </pc:spChg>
        <pc:spChg chg="add mod ord">
          <ac:chgData name="内田 陽子" userId="S::yoko_uchida@jpfgojp.onmicrosoft.com::3ba88787-b8da-4fc8-a417-83f627a88c5e" providerId="AD" clId="Web-{1BD41AD4-3ACB-065E-9864-73FCC321857A}" dt="2020-06-08T05:21:03.685" v="2429" actId="20577"/>
          <ac:spMkLst>
            <pc:docMk/>
            <pc:sldMk cId="1239041308" sldId="323"/>
            <ac:spMk id="20" creationId="{BF7BD799-FB55-4DEE-8A55-258B2E90CA5B}"/>
          </ac:spMkLst>
        </pc:spChg>
        <pc:spChg chg="add del mod ord">
          <ac:chgData name="内田 陽子" userId="S::yoko_uchida@jpfgojp.onmicrosoft.com::3ba88787-b8da-4fc8-a417-83f627a88c5e" providerId="AD" clId="Web-{1BD41AD4-3ACB-065E-9864-73FCC321857A}" dt="2020-06-08T05:19:24.216" v="2354"/>
          <ac:spMkLst>
            <pc:docMk/>
            <pc:sldMk cId="1239041308" sldId="323"/>
            <ac:spMk id="22" creationId="{4FFFCA4E-0110-4614-A42F-5B0E1D3C098D}"/>
          </ac:spMkLst>
        </pc:spChg>
        <pc:spChg chg="add del mod">
          <ac:chgData name="内田 陽子" userId="S::yoko_uchida@jpfgojp.onmicrosoft.com::3ba88787-b8da-4fc8-a417-83f627a88c5e" providerId="AD" clId="Web-{1BD41AD4-3ACB-065E-9864-73FCC321857A}" dt="2020-06-08T05:19:28.341" v="2355"/>
          <ac:spMkLst>
            <pc:docMk/>
            <pc:sldMk cId="1239041308" sldId="323"/>
            <ac:spMk id="24" creationId="{D45DEC50-FA61-404B-A670-91ED02198128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5:21:37.716" v="2451" actId="20577"/>
          <ac:spMkLst>
            <pc:docMk/>
            <pc:sldMk cId="1239041308" sldId="323"/>
            <ac:spMk id="25" creationId="{9CE2888F-9388-4A91-888B-7132A4AB4FBB}"/>
          </ac:spMkLst>
        </pc:spChg>
        <pc:picChg chg="mod">
          <ac:chgData name="内田 陽子" userId="S::yoko_uchida@jpfgojp.onmicrosoft.com::3ba88787-b8da-4fc8-a417-83f627a88c5e" providerId="AD" clId="Web-{1BD41AD4-3ACB-065E-9864-73FCC321857A}" dt="2020-06-08T05:22:51.951" v="2487" actId="1076"/>
          <ac:picMkLst>
            <pc:docMk/>
            <pc:sldMk cId="1239041308" sldId="323"/>
            <ac:picMk id="6" creationId="{00000000-0000-0000-0000-000000000000}"/>
          </ac:picMkLst>
        </pc:picChg>
      </pc:sldChg>
      <pc:sldChg chg="ord">
        <pc:chgData name="内田 陽子" userId="S::yoko_uchida@jpfgojp.onmicrosoft.com::3ba88787-b8da-4fc8-a417-83f627a88c5e" providerId="AD" clId="Web-{1BD41AD4-3ACB-065E-9864-73FCC321857A}" dt="2020-06-08T09:34:15.894" v="4808"/>
        <pc:sldMkLst>
          <pc:docMk/>
          <pc:sldMk cId="227346625" sldId="324"/>
        </pc:sldMkLst>
      </pc:sldChg>
      <pc:sldChg chg="modSp ord">
        <pc:chgData name="内田 陽子" userId="S::yoko_uchida@jpfgojp.onmicrosoft.com::3ba88787-b8da-4fc8-a417-83f627a88c5e" providerId="AD" clId="Web-{1BD41AD4-3ACB-065E-9864-73FCC321857A}" dt="2020-06-08T02:44:58.213" v="1162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1BD41AD4-3ACB-065E-9864-73FCC321857A}" dt="2020-06-08T02:44:58.213" v="1162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34" v="1156" actId="1076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13.588" v="1155" actId="14100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34" v="1157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50" v="1159" actId="1076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50" v="1160" actId="1076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66" v="1161" actId="1076"/>
          <ac:spMkLst>
            <pc:docMk/>
            <pc:sldMk cId="1178862647" sldId="328"/>
            <ac:spMk id="11" creationId="{9557DDCB-0AF4-4AFF-A705-E5DBBE957561}"/>
          </ac:spMkLst>
        </pc:spChg>
      </pc:sldChg>
      <pc:sldChg chg="addSp delSp modSp ord addAnim delAnim">
        <pc:chgData name="内田 陽子" userId="S::yoko_uchida@jpfgojp.onmicrosoft.com::3ba88787-b8da-4fc8-a417-83f627a88c5e" providerId="AD" clId="Web-{1BD41AD4-3ACB-065E-9864-73FCC321857A}" dt="2020-06-08T09:10:03.857" v="4604" actId="20577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1BD41AD4-3ACB-065E-9864-73FCC321857A}" dt="2020-06-08T09:05:59.684" v="4514" actId="1076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10:03.857" v="4604" actId="20577"/>
          <ac:spMkLst>
            <pc:docMk/>
            <pc:sldMk cId="1263010840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06:38.888" v="4518" actId="1076"/>
          <ac:spMkLst>
            <pc:docMk/>
            <pc:sldMk cId="1263010840" sldId="329"/>
            <ac:spMk id="7" creationId="{1AF68CEC-B70C-4DFA-9973-E5B8A12ED17D}"/>
          </ac:spMkLst>
        </pc:spChg>
        <pc:picChg chg="add">
          <ac:chgData name="内田 陽子" userId="S::yoko_uchida@jpfgojp.onmicrosoft.com::3ba88787-b8da-4fc8-a417-83f627a88c5e" providerId="AD" clId="Web-{1BD41AD4-3ACB-065E-9864-73FCC321857A}" dt="2020-06-08T09:06:22.903" v="4517"/>
          <ac:picMkLst>
            <pc:docMk/>
            <pc:sldMk cId="1263010840" sldId="329"/>
            <ac:picMk id="2" creationId="{13133DF1-153D-41BF-B516-E0CB9FA623FC}"/>
          </ac:picMkLst>
        </pc:picChg>
        <pc:picChg chg="del">
          <ac:chgData name="内田 陽子" userId="S::yoko_uchida@jpfgojp.onmicrosoft.com::3ba88787-b8da-4fc8-a417-83f627a88c5e" providerId="AD" clId="Web-{1BD41AD4-3ACB-065E-9864-73FCC321857A}" dt="2020-06-08T09:06:22.231" v="4516"/>
          <ac:picMkLst>
            <pc:docMk/>
            <pc:sldMk cId="1263010840" sldId="329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1BD41AD4-3ACB-065E-9864-73FCC321857A}" dt="2020-06-08T06:56:23.171" v="3772"/>
        <pc:sldMkLst>
          <pc:docMk/>
          <pc:sldMk cId="1833103620" sldId="334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5:50.609" v="3761"/>
        <pc:sldMkLst>
          <pc:docMk/>
          <pc:sldMk cId="1020148478" sldId="335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5:50.609" v="3760"/>
        <pc:sldMkLst>
          <pc:docMk/>
          <pc:sldMk cId="1871860711" sldId="336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5:50.609" v="3759"/>
        <pc:sldMkLst>
          <pc:docMk/>
          <pc:sldMk cId="3285066421" sldId="337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5:50.609" v="3758"/>
        <pc:sldMkLst>
          <pc:docMk/>
          <pc:sldMk cId="2387835650" sldId="338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0.030" v="3766"/>
        <pc:sldMkLst>
          <pc:docMk/>
          <pc:sldMk cId="903219533" sldId="342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0.030" v="3765"/>
        <pc:sldMkLst>
          <pc:docMk/>
          <pc:sldMk cId="2919537825" sldId="343"/>
        </pc:sldMkLst>
      </pc:sldChg>
      <pc:sldChg chg="addSp delSp modSp ord addAnim delAnim">
        <pc:chgData name="内田 陽子" userId="S::yoko_uchida@jpfgojp.onmicrosoft.com::3ba88787-b8da-4fc8-a417-83f627a88c5e" providerId="AD" clId="Web-{1BD41AD4-3ACB-065E-9864-73FCC321857A}" dt="2020-06-08T05:54:09.061" v="2997"/>
        <pc:sldMkLst>
          <pc:docMk/>
          <pc:sldMk cId="3174436010" sldId="344"/>
        </pc:sldMkLst>
        <pc:spChg chg="mod">
          <ac:chgData name="内田 陽子" userId="S::yoko_uchida@jpfgojp.onmicrosoft.com::3ba88787-b8da-4fc8-a417-83f627a88c5e" providerId="AD" clId="Web-{1BD41AD4-3ACB-065E-9864-73FCC321857A}" dt="2020-06-08T05:50:20.529" v="2901" actId="20577"/>
          <ac:spMkLst>
            <pc:docMk/>
            <pc:sldMk cId="3174436010" sldId="3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14.733" v="2896" actId="20577"/>
          <ac:spMkLst>
            <pc:docMk/>
            <pc:sldMk cId="3174436010" sldId="3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3:40.295" v="2994" actId="20577"/>
          <ac:spMkLst>
            <pc:docMk/>
            <pc:sldMk cId="3174436010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48.983" v="2920" actId="1076"/>
          <ac:spMkLst>
            <pc:docMk/>
            <pc:sldMk cId="3174436010" sldId="3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34.154" v="2912" actId="20577"/>
          <ac:spMkLst>
            <pc:docMk/>
            <pc:sldMk cId="3174436010" sldId="3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42.967" v="2918" actId="20577"/>
          <ac:spMkLst>
            <pc:docMk/>
            <pc:sldMk cId="3174436010" sldId="3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28.936" v="2907" actId="20577"/>
          <ac:spMkLst>
            <pc:docMk/>
            <pc:sldMk cId="3174436010" sldId="344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5:49:07.311" v="2876"/>
          <ac:picMkLst>
            <pc:docMk/>
            <pc:sldMk cId="3174436010" sldId="344"/>
            <ac:picMk id="5" creationId="{9A6BA8F5-8E32-4F8A-9089-79B3086D9435}"/>
          </ac:picMkLst>
        </pc:picChg>
        <pc:picChg chg="del">
          <ac:chgData name="内田 陽子" userId="S::yoko_uchida@jpfgojp.onmicrosoft.com::3ba88787-b8da-4fc8-a417-83f627a88c5e" providerId="AD" clId="Web-{1BD41AD4-3ACB-065E-9864-73FCC321857A}" dt="2020-06-08T05:54:09.061" v="2997"/>
          <ac:picMkLst>
            <pc:docMk/>
            <pc:sldMk cId="3174436010" sldId="344"/>
            <ac:picMk id="6" creationId="{00000000-0000-0000-0000-000000000000}"/>
          </ac:picMkLst>
        </pc:picChg>
        <pc:picChg chg="add mod ord">
          <ac:chgData name="内田 陽子" userId="S::yoko_uchida@jpfgojp.onmicrosoft.com::3ba88787-b8da-4fc8-a417-83f627a88c5e" providerId="AD" clId="Web-{1BD41AD4-3ACB-065E-9864-73FCC321857A}" dt="2020-06-08T05:49:11.045" v="2877" actId="1076"/>
          <ac:picMkLst>
            <pc:docMk/>
            <pc:sldMk cId="3174436010" sldId="344"/>
            <ac:picMk id="8" creationId="{3B47B9C7-328C-401D-90FE-E4A950DBA90E}"/>
          </ac:picMkLst>
        </pc:picChg>
        <pc:picChg chg="add ord">
          <ac:chgData name="内田 陽子" userId="S::yoko_uchida@jpfgojp.onmicrosoft.com::3ba88787-b8da-4fc8-a417-83f627a88c5e" providerId="AD" clId="Web-{1BD41AD4-3ACB-065E-9864-73FCC321857A}" dt="2020-06-08T05:54:02.748" v="2996"/>
          <ac:picMkLst>
            <pc:docMk/>
            <pc:sldMk cId="3174436010" sldId="344"/>
            <ac:picMk id="13" creationId="{2DE442AF-56B0-420C-B643-412FC8818866}"/>
          </ac:picMkLst>
        </pc:picChg>
      </pc:sldChg>
      <pc:sldChg chg="del">
        <pc:chgData name="内田 陽子" userId="S::yoko_uchida@jpfgojp.onmicrosoft.com::3ba88787-b8da-4fc8-a417-83f627a88c5e" providerId="AD" clId="Web-{1BD41AD4-3ACB-065E-9864-73FCC321857A}" dt="2020-06-08T06:56:00.015" v="3764"/>
        <pc:sldMkLst>
          <pc:docMk/>
          <pc:sldMk cId="602500825" sldId="345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0.015" v="3763"/>
        <pc:sldMkLst>
          <pc:docMk/>
          <pc:sldMk cId="2432126590" sldId="346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5.343" v="3768"/>
        <pc:sldMkLst>
          <pc:docMk/>
          <pc:sldMk cId="624210120" sldId="350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12.077" v="3771"/>
        <pc:sldMkLst>
          <pc:docMk/>
          <pc:sldMk cId="3669662264" sldId="351"/>
        </pc:sldMkLst>
      </pc:sldChg>
      <pc:sldChg chg="delSp modSp">
        <pc:chgData name="内田 陽子" userId="S::yoko_uchida@jpfgojp.onmicrosoft.com::3ba88787-b8da-4fc8-a417-83f627a88c5e" providerId="AD" clId="Web-{1BD41AD4-3ACB-065E-9864-73FCC321857A}" dt="2020-06-04T09:24:31.888" v="308" actId="1076"/>
        <pc:sldMkLst>
          <pc:docMk/>
          <pc:sldMk cId="1029259677" sldId="365"/>
        </pc:sldMkLst>
        <pc:spChg chg="del">
          <ac:chgData name="内田 陽子" userId="S::yoko_uchida@jpfgojp.onmicrosoft.com::3ba88787-b8da-4fc8-a417-83f627a88c5e" providerId="AD" clId="Web-{1BD41AD4-3ACB-065E-9864-73FCC321857A}" dt="2020-06-04T09:23:07.856" v="284"/>
          <ac:spMkLst>
            <pc:docMk/>
            <pc:sldMk cId="1029259677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2:59.903" v="280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4:20.700" v="307" actId="20577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4:31.888" v="308" actId="1076"/>
          <ac:spMkLst>
            <pc:docMk/>
            <pc:sldMk cId="1029259677" sldId="36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4T09:23:07.856" v="283"/>
          <ac:spMkLst>
            <pc:docMk/>
            <pc:sldMk cId="1029259677" sldId="36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4T09:23:07.856" v="282"/>
          <ac:spMkLst>
            <pc:docMk/>
            <pc:sldMk cId="1029259677" sldId="36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4T09:23:07.856" v="281"/>
          <ac:spMkLst>
            <pc:docMk/>
            <pc:sldMk cId="1029259677" sldId="36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1BD41AD4-3ACB-065E-9864-73FCC321857A}" dt="2020-06-08T01:32:09.125" v="697" actId="1076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1BD41AD4-3ACB-065E-9864-73FCC321857A}" dt="2020-06-08T01:31:22" v="675" actId="20577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14.781" v="671" actId="20577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2:09.125" v="697" actId="1076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57.984" v="695" actId="1076"/>
          <ac:spMkLst>
            <pc:docMk/>
            <pc:sldMk cId="1593536813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38.359" v="686" actId="20577"/>
          <ac:spMkLst>
            <pc:docMk/>
            <pc:sldMk cId="1593536813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47.172" v="691" actId="20577"/>
          <ac:spMkLst>
            <pc:docMk/>
            <pc:sldMk cId="1593536813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33.265" v="681" actId="20577"/>
          <ac:spMkLst>
            <pc:docMk/>
            <pc:sldMk cId="1593536813" sldId="367"/>
            <ac:spMk id="11" creationId="{9557DDCB-0AF4-4AFF-A705-E5DBBE957561}"/>
          </ac:spMkLst>
        </pc:spChg>
      </pc:sldChg>
      <pc:sldChg chg="addSp del">
        <pc:chgData name="内田 陽子" userId="S::yoko_uchida@jpfgojp.onmicrosoft.com::3ba88787-b8da-4fc8-a417-83f627a88c5e" providerId="AD" clId="Web-{1BD41AD4-3ACB-065E-9864-73FCC321857A}" dt="2020-06-08T09:16:25.968" v="4648"/>
        <pc:sldMkLst>
          <pc:docMk/>
          <pc:sldMk cId="232542660" sldId="368"/>
        </pc:sldMkLst>
        <pc:spChg chg="add">
          <ac:chgData name="内田 陽子" userId="S::yoko_uchida@jpfgojp.onmicrosoft.com::3ba88787-b8da-4fc8-a417-83f627a88c5e" providerId="AD" clId="Web-{1BD41AD4-3ACB-065E-9864-73FCC321857A}" dt="2020-06-08T09:16:01.593" v="4646"/>
          <ac:spMkLst>
            <pc:docMk/>
            <pc:sldMk cId="232542660" sldId="368"/>
            <ac:spMk id="5" creationId="{D816A931-338D-4BE3-B3C0-BEFB032AD70B}"/>
          </ac:spMkLst>
        </pc:spChg>
      </pc:sldChg>
      <pc:sldChg chg="modSp">
        <pc:chgData name="内田 陽子" userId="S::yoko_uchida@jpfgojp.onmicrosoft.com::3ba88787-b8da-4fc8-a417-83f627a88c5e" providerId="AD" clId="Web-{1BD41AD4-3ACB-065E-9864-73FCC321857A}" dt="2020-06-08T06:39:38.077" v="3735" actId="20577"/>
        <pc:sldMkLst>
          <pc:docMk/>
          <pc:sldMk cId="1624746346" sldId="369"/>
        </pc:sldMkLst>
        <pc:spChg chg="mod">
          <ac:chgData name="内田 陽子" userId="S::yoko_uchida@jpfgojp.onmicrosoft.com::3ba88787-b8da-4fc8-a417-83f627a88c5e" providerId="AD" clId="Web-{1BD41AD4-3ACB-065E-9864-73FCC321857A}" dt="2020-06-08T06:39:38.077" v="3735" actId="20577"/>
          <ac:spMkLst>
            <pc:docMk/>
            <pc:sldMk cId="1624746346" sldId="369"/>
            <ac:spMk id="3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1BD41AD4-3ACB-065E-9864-73FCC321857A}" dt="2020-06-04T09:30:24.921" v="401" actId="1076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1BD41AD4-3ACB-065E-9864-73FCC321857A}" dt="2020-06-04T09:28:54.155" v="361" actId="20577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7:47.764" v="323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8:39.686" v="354" actId="20577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30:24.921" v="401" actId="1076"/>
          <ac:spMkLst>
            <pc:docMk/>
            <pc:sldMk cId="2940403822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9:36.983" v="373" actId="20577"/>
          <ac:spMkLst>
            <pc:docMk/>
            <pc:sldMk cId="2940403822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30:16.406" v="397" actId="20577"/>
          <ac:spMkLst>
            <pc:docMk/>
            <pc:sldMk cId="2940403822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30:03.796" v="384" actId="20577"/>
          <ac:spMkLst>
            <pc:docMk/>
            <pc:sldMk cId="2940403822" sldId="370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BD41AD4-3ACB-065E-9864-73FCC321857A}" dt="2020-06-08T05:40:59.904" v="2664" actId="20577"/>
        <pc:sldMkLst>
          <pc:docMk/>
          <pc:sldMk cId="2276667184" sldId="371"/>
        </pc:sldMkLst>
        <pc:spChg chg="mod">
          <ac:chgData name="内田 陽子" userId="S::yoko_uchida@jpfgojp.onmicrosoft.com::3ba88787-b8da-4fc8-a417-83f627a88c5e" providerId="AD" clId="Web-{1BD41AD4-3ACB-065E-9864-73FCC321857A}" dt="2020-06-08T05:40:11.045" v="2601" actId="20577"/>
          <ac:spMkLst>
            <pc:docMk/>
            <pc:sldMk cId="227666718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9:20.452" v="2576" actId="20577"/>
          <ac:spMkLst>
            <pc:docMk/>
            <pc:sldMk cId="227666718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9:59.810" v="2593" actId="20577"/>
          <ac:spMkLst>
            <pc:docMk/>
            <pc:sldMk cId="227666718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9:27.607" v="2577" actId="1076"/>
          <ac:spMkLst>
            <pc:docMk/>
            <pc:sldMk cId="227666718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0:45.623" v="2643" actId="20577"/>
          <ac:spMkLst>
            <pc:docMk/>
            <pc:sldMk cId="227666718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0:59.904" v="2664" actId="20577"/>
          <ac:spMkLst>
            <pc:docMk/>
            <pc:sldMk cId="227666718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0:28.498" v="2619" actId="20577"/>
          <ac:spMkLst>
            <pc:docMk/>
            <pc:sldMk cId="2276667184" sldId="37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4T09:11:19.696" v="143" actId="20577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1BD41AD4-3ACB-065E-9864-73FCC321857A}" dt="2020-06-04T09:07:42.647" v="92" actId="20577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1:53.223" v="25" actId="20577"/>
          <ac:spMkLst>
            <pc:docMk/>
            <pc:sldMk cId="871967707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7:25.975" v="76" actId="20577"/>
          <ac:spMkLst>
            <pc:docMk/>
            <pc:sldMk cId="871967707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7:29.522" v="77" actId="1076"/>
          <ac:spMkLst>
            <pc:docMk/>
            <pc:sldMk cId="871967707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8:54.617" v="126" actId="20577"/>
          <ac:spMkLst>
            <pc:docMk/>
            <pc:sldMk cId="871967707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11:19.696" v="143" actId="20577"/>
          <ac:spMkLst>
            <pc:docMk/>
            <pc:sldMk cId="871967707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7:58.366" v="112" actId="20577"/>
          <ac:spMkLst>
            <pc:docMk/>
            <pc:sldMk cId="871967707" sldId="37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1:34:51.095" v="797" actId="1076"/>
        <pc:sldMkLst>
          <pc:docMk/>
          <pc:sldMk cId="1072307696" sldId="374"/>
        </pc:sldMkLst>
        <pc:spChg chg="mod">
          <ac:chgData name="内田 陽子" userId="S::yoko_uchida@jpfgojp.onmicrosoft.com::3ba88787-b8da-4fc8-a417-83f627a88c5e" providerId="AD" clId="Web-{1BD41AD4-3ACB-065E-9864-73FCC321857A}" dt="2020-06-08T01:34:20.392" v="751" actId="20577"/>
          <ac:spMkLst>
            <pc:docMk/>
            <pc:sldMk cId="1072307696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3:25.735" v="718" actId="20577"/>
          <ac:spMkLst>
            <pc:docMk/>
            <pc:sldMk cId="1072307696" sldId="3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4:08.954" v="744" actId="20577"/>
          <ac:spMkLst>
            <pc:docMk/>
            <pc:sldMk cId="1072307696" sldId="3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4:51.095" v="797" actId="1076"/>
          <ac:spMkLst>
            <pc:docMk/>
            <pc:sldMk cId="1072307696" sldId="37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4:47.095" v="794" actId="20577"/>
          <ac:spMkLst>
            <pc:docMk/>
            <pc:sldMk cId="1072307696" sldId="37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4:36.454" v="776" actId="20577"/>
          <ac:spMkLst>
            <pc:docMk/>
            <pc:sldMk cId="1072307696" sldId="37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BD41AD4-3ACB-065E-9864-73FCC321857A}" dt="2020-06-08T01:39:25.253" v="883" actId="20577"/>
        <pc:sldMkLst>
          <pc:docMk/>
          <pc:sldMk cId="2310914593" sldId="375"/>
        </pc:sldMkLst>
        <pc:spChg chg="mod">
          <ac:chgData name="内田 陽子" userId="S::yoko_uchida@jpfgojp.onmicrosoft.com::3ba88787-b8da-4fc8-a417-83f627a88c5e" providerId="AD" clId="Web-{1BD41AD4-3ACB-065E-9864-73FCC321857A}" dt="2020-06-08T01:37:03.315" v="817" actId="20577"/>
          <ac:spMkLst>
            <pc:docMk/>
            <pc:sldMk cId="2310914593" sldId="3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6:45.377" v="814" actId="20577"/>
          <ac:spMkLst>
            <pc:docMk/>
            <pc:sldMk cId="2310914593" sldId="3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9:25.253" v="883" actId="20577"/>
          <ac:spMkLst>
            <pc:docMk/>
            <pc:sldMk cId="231091459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7:33.174" v="853" actId="20577"/>
          <ac:spMkLst>
            <pc:docMk/>
            <pc:sldMk cId="2310914593" sldId="3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7:17.565" v="832" actId="20577"/>
          <ac:spMkLst>
            <pc:docMk/>
            <pc:sldMk cId="2310914593" sldId="37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BD41AD4-3ACB-065E-9864-73FCC321857A}" dt="2020-06-08T02:35:41.133" v="954" actId="20577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1BD41AD4-3ACB-065E-9864-73FCC321857A}" dt="2020-06-08T02:34:23.336" v="924" actId="20577"/>
          <ac:spMkLst>
            <pc:docMk/>
            <pc:sldMk cId="2340186144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3:57.930" v="901" actId="20577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5:41.133" v="954" actId="20577"/>
          <ac:spMkLst>
            <pc:docMk/>
            <pc:sldMk cId="2340186144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4:10.305" v="911" actId="20577"/>
          <ac:spMkLst>
            <pc:docMk/>
            <pc:sldMk cId="2340186144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4:02.524" v="902" actId="20577"/>
          <ac:spMkLst>
            <pc:docMk/>
            <pc:sldMk cId="2340186144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4:17.180" v="919" actId="20577"/>
          <ac:spMkLst>
            <pc:docMk/>
            <pc:sldMk cId="2340186144" sldId="376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BD41AD4-3ACB-065E-9864-73FCC321857A}" dt="2020-06-08T02:41:13.978" v="1080" actId="20577"/>
        <pc:sldMkLst>
          <pc:docMk/>
          <pc:sldMk cId="1338052397" sldId="377"/>
        </pc:sldMkLst>
        <pc:spChg chg="mod">
          <ac:chgData name="内田 陽子" userId="S::yoko_uchida@jpfgojp.onmicrosoft.com::3ba88787-b8da-4fc8-a417-83f627a88c5e" providerId="AD" clId="Web-{1BD41AD4-3ACB-065E-9864-73FCC321857A}" dt="2020-06-08T02:40:12.431" v="1049" actId="20577"/>
          <ac:spMkLst>
            <pc:docMk/>
            <pc:sldMk cId="1338052397" sldId="3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8:08.118" v="999" actId="20577"/>
          <ac:spMkLst>
            <pc:docMk/>
            <pc:sldMk cId="1338052397" sldId="3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8:55.931" v="1027" actId="20577"/>
          <ac:spMkLst>
            <pc:docMk/>
            <pc:sldMk cId="1338052397" sldId="3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0:47.150" v="1069" actId="20577"/>
          <ac:spMkLst>
            <pc:docMk/>
            <pc:sldMk cId="1338052397" sldId="3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1:13.978" v="1080" actId="20577"/>
          <ac:spMkLst>
            <pc:docMk/>
            <pc:sldMk cId="1338052397" sldId="3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0:32.681" v="1060" actId="20577"/>
          <ac:spMkLst>
            <pc:docMk/>
            <pc:sldMk cId="1338052397" sldId="37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1BD41AD4-3ACB-065E-9864-73FCC321857A}" dt="2020-06-08T02:39:52.853" v="1037"/>
          <ac:picMkLst>
            <pc:docMk/>
            <pc:sldMk cId="1338052397" sldId="377"/>
            <ac:picMk id="5" creationId="{87101603-6204-48C6-8B95-2E07038C4205}"/>
          </ac:picMkLst>
        </pc:picChg>
        <pc:picChg chg="del">
          <ac:chgData name="内田 陽子" userId="S::yoko_uchida@jpfgojp.onmicrosoft.com::3ba88787-b8da-4fc8-a417-83f627a88c5e" providerId="AD" clId="Web-{1BD41AD4-3ACB-065E-9864-73FCC321857A}" dt="2020-06-08T02:39:18.024" v="1029"/>
          <ac:picMkLst>
            <pc:docMk/>
            <pc:sldMk cId="1338052397" sldId="377"/>
            <ac:picMk id="8" creationId="{42F28F8B-494C-4943-9D25-0888E8F49333}"/>
          </ac:picMkLst>
        </pc:picChg>
        <pc:picChg chg="add del mod ord">
          <ac:chgData name="内田 陽子" userId="S::yoko_uchida@jpfgojp.onmicrosoft.com::3ba88787-b8da-4fc8-a417-83f627a88c5e" providerId="AD" clId="Web-{1BD41AD4-3ACB-065E-9864-73FCC321857A}" dt="2020-06-08T02:39:54.946" v="1038"/>
          <ac:picMkLst>
            <pc:docMk/>
            <pc:sldMk cId="1338052397" sldId="377"/>
            <ac:picMk id="13" creationId="{C273900B-2F13-4EC6-A1C6-DD66074CDADC}"/>
          </ac:picMkLst>
        </pc:picChg>
      </pc:sldChg>
      <pc:sldChg chg="modSp add replId">
        <pc:chgData name="内田 陽子" userId="S::yoko_uchida@jpfgojp.onmicrosoft.com::3ba88787-b8da-4fc8-a417-83f627a88c5e" providerId="AD" clId="Web-{1BD41AD4-3ACB-065E-9864-73FCC321857A}" dt="2020-06-08T02:47:31.682" v="1210" actId="20577"/>
        <pc:sldMkLst>
          <pc:docMk/>
          <pc:sldMk cId="4204040379" sldId="378"/>
        </pc:sldMkLst>
        <pc:spChg chg="mod">
          <ac:chgData name="内田 陽子" userId="S::yoko_uchida@jpfgojp.onmicrosoft.com::3ba88787-b8da-4fc8-a417-83f627a88c5e" providerId="AD" clId="Web-{1BD41AD4-3ACB-065E-9864-73FCC321857A}" dt="2020-06-08T02:46:49.197" v="1181" actId="20577"/>
          <ac:spMkLst>
            <pc:docMk/>
            <pc:sldMk cId="4204040379" sldId="3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6:34.291" v="1177" actId="20577"/>
          <ac:spMkLst>
            <pc:docMk/>
            <pc:sldMk cId="4204040379" sldId="3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7:31.682" v="1210" actId="20577"/>
          <ac:spMkLst>
            <pc:docMk/>
            <pc:sldMk cId="4204040379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6:40.916" v="1178" actId="1076"/>
          <ac:spMkLst>
            <pc:docMk/>
            <pc:sldMk cId="4204040379" sldId="3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6:59.338" v="1193" actId="20577"/>
          <ac:spMkLst>
            <pc:docMk/>
            <pc:sldMk cId="4204040379" sldId="3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7:06.572" v="1200" actId="20577"/>
          <ac:spMkLst>
            <pc:docMk/>
            <pc:sldMk cId="4204040379" sldId="378"/>
            <ac:spMk id="10" creationId="{9A12C887-F2A3-44AE-B14D-889C875FFA4A}"/>
          </ac:spMkLst>
        </pc:spChg>
      </pc:sldChg>
      <pc:sldChg chg="modSp add ord replId">
        <pc:chgData name="内田 陽子" userId="S::yoko_uchida@jpfgojp.onmicrosoft.com::3ba88787-b8da-4fc8-a417-83f627a88c5e" providerId="AD" clId="Web-{1BD41AD4-3ACB-065E-9864-73FCC321857A}" dt="2020-06-08T02:51:53.292" v="1311" actId="1076"/>
        <pc:sldMkLst>
          <pc:docMk/>
          <pc:sldMk cId="1006713946" sldId="379"/>
        </pc:sldMkLst>
        <pc:spChg chg="mod">
          <ac:chgData name="内田 陽子" userId="S::yoko_uchida@jpfgojp.onmicrosoft.com::3ba88787-b8da-4fc8-a417-83f627a88c5e" providerId="AD" clId="Web-{1BD41AD4-3ACB-065E-9864-73FCC321857A}" dt="2020-06-08T02:50:53.541" v="1273" actId="20577"/>
          <ac:spMkLst>
            <pc:docMk/>
            <pc:sldMk cId="1006713946" sldId="3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34.979" v="1307" actId="20577"/>
          <ac:spMkLst>
            <pc:docMk/>
            <pc:sldMk cId="1006713946" sldId="3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0:40.088" v="1266" actId="20577"/>
          <ac:spMkLst>
            <pc:docMk/>
            <pc:sldMk cId="1006713946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53.292" v="1311" actId="1076"/>
          <ac:spMkLst>
            <pc:docMk/>
            <pc:sldMk cId="1006713946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13.963" v="1295" actId="20577"/>
          <ac:spMkLst>
            <pc:docMk/>
            <pc:sldMk cId="1006713946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27.916" v="1304" actId="20577"/>
          <ac:spMkLst>
            <pc:docMk/>
            <pc:sldMk cId="1006713946" sldId="3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03.370" v="1282" actId="20577"/>
          <ac:spMkLst>
            <pc:docMk/>
            <pc:sldMk cId="1006713946" sldId="37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2:58:23.277" v="1510" actId="1076"/>
        <pc:sldMkLst>
          <pc:docMk/>
          <pc:sldMk cId="875301653" sldId="380"/>
        </pc:sldMkLst>
        <pc:spChg chg="mod">
          <ac:chgData name="内田 陽子" userId="S::yoko_uchida@jpfgojp.onmicrosoft.com::3ba88787-b8da-4fc8-a417-83f627a88c5e" providerId="AD" clId="Web-{1BD41AD4-3ACB-065E-9864-73FCC321857A}" dt="2020-06-08T02:56:56.276" v="1438" actId="20577"/>
          <ac:spMkLst>
            <pc:docMk/>
            <pc:sldMk cId="875301653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4:38.448" v="1335" actId="20577"/>
          <ac:spMkLst>
            <pc:docMk/>
            <pc:sldMk cId="875301653" sldId="3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6:32.776" v="1386" actId="14100"/>
          <ac:spMkLst>
            <pc:docMk/>
            <pc:sldMk cId="875301653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8:23.277" v="1510" actId="1076"/>
          <ac:spMkLst>
            <pc:docMk/>
            <pc:sldMk cId="875301653" sldId="3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7:42.886" v="1479" actId="20577"/>
          <ac:spMkLst>
            <pc:docMk/>
            <pc:sldMk cId="875301653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8:15.073" v="1507" actId="20577"/>
          <ac:spMkLst>
            <pc:docMk/>
            <pc:sldMk cId="875301653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7:15.120" v="1457" actId="20577"/>
          <ac:spMkLst>
            <pc:docMk/>
            <pc:sldMk cId="875301653" sldId="38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4:55:40.279" v="1679" actId="14100"/>
        <pc:sldMkLst>
          <pc:docMk/>
          <pc:sldMk cId="1136176872" sldId="381"/>
        </pc:sldMkLst>
        <pc:spChg chg="mod">
          <ac:chgData name="内田 陽子" userId="S::yoko_uchida@jpfgojp.onmicrosoft.com::3ba88787-b8da-4fc8-a417-83f627a88c5e" providerId="AD" clId="Web-{1BD41AD4-3ACB-065E-9864-73FCC321857A}" dt="2020-06-08T04:53:02.247" v="1544" actId="20577"/>
          <ac:spMkLst>
            <pc:docMk/>
            <pc:sldMk cId="1136176872" sldId="3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2:50.513" v="1531" actId="20577"/>
          <ac:spMkLst>
            <pc:docMk/>
            <pc:sldMk cId="1136176872" sldId="3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5:40.279" v="1679" actId="14100"/>
          <ac:spMkLst>
            <pc:docMk/>
            <pc:sldMk cId="1136176872" sldId="3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4:30.904" v="1636" actId="1076"/>
          <ac:spMkLst>
            <pc:docMk/>
            <pc:sldMk cId="1136176872" sldId="3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3:43.357" v="1595" actId="20577"/>
          <ac:spMkLst>
            <pc:docMk/>
            <pc:sldMk cId="1136176872" sldId="3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4:20.716" v="1633" actId="20577"/>
          <ac:spMkLst>
            <pc:docMk/>
            <pc:sldMk cId="1136176872" sldId="3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3:30.185" v="1585" actId="20577"/>
          <ac:spMkLst>
            <pc:docMk/>
            <pc:sldMk cId="1136176872" sldId="38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5:01:34.919" v="1887" actId="1076"/>
        <pc:sldMkLst>
          <pc:docMk/>
          <pc:sldMk cId="1334778648" sldId="382"/>
        </pc:sldMkLst>
        <pc:spChg chg="mod">
          <ac:chgData name="内田 陽子" userId="S::yoko_uchida@jpfgojp.onmicrosoft.com::3ba88787-b8da-4fc8-a417-83f627a88c5e" providerId="AD" clId="Web-{1BD41AD4-3ACB-065E-9864-73FCC321857A}" dt="2020-06-08T05:00:32.482" v="1781" actId="20577"/>
          <ac:spMkLst>
            <pc:docMk/>
            <pc:sldMk cId="1334778648" sldId="3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0:17.200" v="1776" actId="20577"/>
          <ac:spMkLst>
            <pc:docMk/>
            <pc:sldMk cId="1334778648" sldId="3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9:32.294" v="1754" actId="20577"/>
          <ac:spMkLst>
            <pc:docMk/>
            <pc:sldMk cId="1334778648" sldId="3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1:34.919" v="1887" actId="1076"/>
          <ac:spMkLst>
            <pc:docMk/>
            <pc:sldMk cId="1334778648" sldId="3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1:13.857" v="1854" actId="20577"/>
          <ac:spMkLst>
            <pc:docMk/>
            <pc:sldMk cId="1334778648" sldId="3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1:29.279" v="1885" actId="20577"/>
          <ac:spMkLst>
            <pc:docMk/>
            <pc:sldMk cId="1334778648" sldId="3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0:50.654" v="1814" actId="20577"/>
          <ac:spMkLst>
            <pc:docMk/>
            <pc:sldMk cId="1334778648" sldId="38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5:09:50.857" v="2138" actId="1076"/>
        <pc:sldMkLst>
          <pc:docMk/>
          <pc:sldMk cId="3128654905" sldId="383"/>
        </pc:sldMkLst>
        <pc:spChg chg="mod">
          <ac:chgData name="内田 陽子" userId="S::yoko_uchida@jpfgojp.onmicrosoft.com::3ba88787-b8da-4fc8-a417-83f627a88c5e" providerId="AD" clId="Web-{1BD41AD4-3ACB-065E-9864-73FCC321857A}" dt="2020-06-08T05:03:46.357" v="1929" actId="20577"/>
          <ac:spMkLst>
            <pc:docMk/>
            <pc:sldMk cId="3128654905" sldId="3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3:23.919" v="1906" actId="20577"/>
          <ac:spMkLst>
            <pc:docMk/>
            <pc:sldMk cId="3128654905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9:50.857" v="2138" actId="1076"/>
          <ac:spMkLst>
            <pc:docMk/>
            <pc:sldMk cId="3128654905" sldId="3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5:18.747" v="2034" actId="1076"/>
          <ac:spMkLst>
            <pc:docMk/>
            <pc:sldMk cId="3128654905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4:30.169" v="2011" actId="1076"/>
          <ac:spMkLst>
            <pc:docMk/>
            <pc:sldMk cId="3128654905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4:50.076" v="2028" actId="20577"/>
          <ac:spMkLst>
            <pc:docMk/>
            <pc:sldMk cId="3128654905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4:09.747" v="1965" actId="20577"/>
          <ac:spMkLst>
            <pc:docMk/>
            <pc:sldMk cId="3128654905" sldId="383"/>
            <ac:spMk id="11" creationId="{9557DDCB-0AF4-4AFF-A705-E5DBBE957561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1BD41AD4-3ACB-065E-9864-73FCC321857A}" dt="2020-06-08T05:23:01.763" v="2489"/>
        <pc:sldMkLst>
          <pc:docMk/>
          <pc:sldMk cId="30000480" sldId="384"/>
        </pc:sldMkLst>
        <pc:spChg chg="del">
          <ac:chgData name="内田 陽子" userId="S::yoko_uchida@jpfgojp.onmicrosoft.com::3ba88787-b8da-4fc8-a417-83f627a88c5e" providerId="AD" clId="Web-{1BD41AD4-3ACB-065E-9864-73FCC321857A}" dt="2020-06-08T05:13:49.576" v="2212"/>
          <ac:spMkLst>
            <pc:docMk/>
            <pc:sldMk cId="30000480" sldId="384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1BD41AD4-3ACB-065E-9864-73FCC321857A}" dt="2020-06-08T05:14:08.857" v="2216"/>
          <ac:spMkLst>
            <pc:docMk/>
            <pc:sldMk cId="30000480" sldId="3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15:24.513" v="2292" actId="20577"/>
          <ac:spMkLst>
            <pc:docMk/>
            <pc:sldMk cId="30000480" sldId="38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BD41AD4-3ACB-065E-9864-73FCC321857A}" dt="2020-06-08T05:14:10.951" v="2222"/>
          <ac:spMkLst>
            <pc:docMk/>
            <pc:sldMk cId="30000480" sldId="384"/>
            <ac:spMk id="5" creationId="{E98DB2D7-25A2-41A6-B569-27F76BA12917}"/>
          </ac:spMkLst>
        </pc:spChg>
        <pc:spChg chg="mod ord">
          <ac:chgData name="内田 陽子" userId="S::yoko_uchida@jpfgojp.onmicrosoft.com::3ba88787-b8da-4fc8-a417-83f627a88c5e" providerId="AD" clId="Web-{1BD41AD4-3ACB-065E-9864-73FCC321857A}" dt="2020-06-08T05:14:08.982" v="2218"/>
          <ac:spMkLst>
            <pc:docMk/>
            <pc:sldMk cId="30000480" sldId="384"/>
            <ac:spMk id="7" creationId="{1AF68CEC-B70C-4DFA-9973-E5B8A12ED17D}"/>
          </ac:spMkLst>
        </pc:spChg>
        <pc:spChg chg="mod ord">
          <ac:chgData name="内田 陽子" userId="S::yoko_uchida@jpfgojp.onmicrosoft.com::3ba88787-b8da-4fc8-a417-83f627a88c5e" providerId="AD" clId="Web-{1BD41AD4-3ACB-065E-9864-73FCC321857A}" dt="2020-06-08T05:14:09.107" v="2221"/>
          <ac:spMkLst>
            <pc:docMk/>
            <pc:sldMk cId="30000480" sldId="38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13:49.576" v="2211"/>
          <ac:spMkLst>
            <pc:docMk/>
            <pc:sldMk cId="30000480" sldId="38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13:49.576" v="2210"/>
          <ac:spMkLst>
            <pc:docMk/>
            <pc:sldMk cId="30000480" sldId="384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5:23:01.201" v="2488"/>
          <ac:picMkLst>
            <pc:docMk/>
            <pc:sldMk cId="30000480" sldId="384"/>
            <ac:picMk id="6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5:23:01.763" v="2489"/>
          <ac:picMkLst>
            <pc:docMk/>
            <pc:sldMk cId="30000480" sldId="384"/>
            <ac:picMk id="8" creationId="{E424CF7C-9761-4F43-93F0-CC545D3F5556}"/>
          </ac:picMkLst>
        </pc:picChg>
      </pc:sldChg>
      <pc:sldChg chg="delSp modSp add replId">
        <pc:chgData name="内田 陽子" userId="S::yoko_uchida@jpfgojp.onmicrosoft.com::3ba88787-b8da-4fc8-a417-83f627a88c5e" providerId="AD" clId="Web-{1BD41AD4-3ACB-065E-9864-73FCC321857A}" dt="2020-06-08T05:38:03.576" v="2558" actId="20577"/>
        <pc:sldMkLst>
          <pc:docMk/>
          <pc:sldMk cId="4205210461" sldId="385"/>
        </pc:sldMkLst>
        <pc:spChg chg="mod">
          <ac:chgData name="内田 陽子" userId="S::yoko_uchida@jpfgojp.onmicrosoft.com::3ba88787-b8da-4fc8-a417-83f627a88c5e" providerId="AD" clId="Web-{1BD41AD4-3ACB-065E-9864-73FCC321857A}" dt="2020-06-08T05:38:03.576" v="2558" actId="20577"/>
          <ac:spMkLst>
            <pc:docMk/>
            <pc:sldMk cId="4205210461" sldId="3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6:19.810" v="2525" actId="1076"/>
          <ac:spMkLst>
            <pc:docMk/>
            <pc:sldMk cId="4205210461" sldId="38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6:13.217" v="2524" actId="20577"/>
          <ac:spMkLst>
            <pc:docMk/>
            <pc:sldMk cId="4205210461" sldId="385"/>
            <ac:spMk id="8" creationId="{E9200036-DF12-4EF4-B726-68602C919940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36:28.826" v="2529"/>
          <ac:spMkLst>
            <pc:docMk/>
            <pc:sldMk cId="4205210461" sldId="385"/>
            <ac:spMk id="14" creationId="{EFAF69AD-E609-40A2-BC36-D056FEAAE8DF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36:28.826" v="2528"/>
          <ac:spMkLst>
            <pc:docMk/>
            <pc:sldMk cId="4205210461" sldId="385"/>
            <ac:spMk id="18" creationId="{106D08FB-7E5D-4329-B273-A8491FDD47A4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36:28.810" v="2527"/>
          <ac:spMkLst>
            <pc:docMk/>
            <pc:sldMk cId="4205210461" sldId="385"/>
            <ac:spMk id="20" creationId="{BF7BD799-FB55-4DEE-8A55-258B2E90CA5B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36:28.810" v="2526"/>
          <ac:spMkLst>
            <pc:docMk/>
            <pc:sldMk cId="4205210461" sldId="385"/>
            <ac:spMk id="25" creationId="{9CE2888F-9388-4A91-888B-7132A4AB4FBB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BD41AD4-3ACB-065E-9864-73FCC321857A}" dt="2020-06-08T05:54:19.436" v="3000"/>
        <pc:sldMkLst>
          <pc:docMk/>
          <pc:sldMk cId="3199323698" sldId="386"/>
        </pc:sldMkLst>
        <pc:spChg chg="mod">
          <ac:chgData name="内田 陽子" userId="S::yoko_uchida@jpfgojp.onmicrosoft.com::3ba88787-b8da-4fc8-a417-83f627a88c5e" providerId="AD" clId="Web-{1BD41AD4-3ACB-065E-9864-73FCC321857A}" dt="2020-06-08T05:46:07.951" v="2766" actId="20577"/>
          <ac:spMkLst>
            <pc:docMk/>
            <pc:sldMk cId="3199323698" sldId="3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6:30.389" v="2782" actId="20577"/>
          <ac:spMkLst>
            <pc:docMk/>
            <pc:sldMk cId="3199323698" sldId="386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6:39.748" v="2787" actId="20577"/>
          <ac:spMkLst>
            <pc:docMk/>
            <pc:sldMk cId="3199323698" sldId="386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7:24.842" v="2867" actId="20577"/>
          <ac:spMkLst>
            <pc:docMk/>
            <pc:sldMk cId="3199323698" sldId="386"/>
            <ac:spMk id="18" creationId="{106D08FB-7E5D-4329-B273-A8491FDD47A4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6:59.545" v="2820" actId="20577"/>
          <ac:spMkLst>
            <pc:docMk/>
            <pc:sldMk cId="3199323698" sldId="386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7:09.248" v="2826" actId="20577"/>
          <ac:spMkLst>
            <pc:docMk/>
            <pc:sldMk cId="3199323698" sldId="386"/>
            <ac:spMk id="25" creationId="{9CE2888F-9388-4A91-888B-7132A4AB4FBB}"/>
          </ac:spMkLst>
        </pc:spChg>
        <pc:picChg chg="add ord">
          <ac:chgData name="内田 陽子" userId="S::yoko_uchida@jpfgojp.onmicrosoft.com::3ba88787-b8da-4fc8-a417-83f627a88c5e" providerId="AD" clId="Web-{1BD41AD4-3ACB-065E-9864-73FCC321857A}" dt="2020-06-08T05:54:19.124" v="2999"/>
          <ac:picMkLst>
            <pc:docMk/>
            <pc:sldMk cId="3199323698" sldId="386"/>
            <ac:picMk id="2" creationId="{0C14551D-BFB5-4D80-9929-3BED795B20F1}"/>
          </ac:picMkLst>
        </pc:picChg>
        <pc:picChg chg="del">
          <ac:chgData name="内田 陽子" userId="S::yoko_uchida@jpfgojp.onmicrosoft.com::3ba88787-b8da-4fc8-a417-83f627a88c5e" providerId="AD" clId="Web-{1BD41AD4-3ACB-065E-9864-73FCC321857A}" dt="2020-06-08T05:54:19.436" v="3000"/>
          <ac:picMkLst>
            <pc:docMk/>
            <pc:sldMk cId="3199323698" sldId="386"/>
            <ac:picMk id="6" creationId="{00000000-0000-0000-0000-000000000000}"/>
          </ac:picMkLst>
        </pc:picChg>
      </pc:sldChg>
      <pc:sldChg chg="modSp add ord replId">
        <pc:chgData name="内田 陽子" userId="S::yoko_uchida@jpfgojp.onmicrosoft.com::3ba88787-b8da-4fc8-a417-83f627a88c5e" providerId="AD" clId="Web-{1BD41AD4-3ACB-065E-9864-73FCC321857A}" dt="2020-06-08T08:42:43.851" v="4127" actId="1076"/>
        <pc:sldMkLst>
          <pc:docMk/>
          <pc:sldMk cId="2367947192" sldId="387"/>
        </pc:sldMkLst>
        <pc:spChg chg="mod">
          <ac:chgData name="内田 陽子" userId="S::yoko_uchida@jpfgojp.onmicrosoft.com::3ba88787-b8da-4fc8-a417-83f627a88c5e" providerId="AD" clId="Web-{1BD41AD4-3ACB-065E-9864-73FCC321857A}" dt="2020-06-08T06:00:25.889" v="3072" actId="20577"/>
          <ac:spMkLst>
            <pc:docMk/>
            <pc:sldMk cId="2367947192" sldId="3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2:43.851" v="4127" actId="1076"/>
          <ac:spMkLst>
            <pc:docMk/>
            <pc:sldMk cId="2367947192" sldId="3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2:43.851" v="4126" actId="1076"/>
          <ac:spMkLst>
            <pc:docMk/>
            <pc:sldMk cId="2367947192" sldId="387"/>
            <ac:spMk id="8" creationId="{E9200036-DF12-4EF4-B726-68602C919940}"/>
          </ac:spMkLst>
        </pc:spChg>
      </pc:sldChg>
      <pc:sldChg chg="delSp modSp add ord replId">
        <pc:chgData name="内田 陽子" userId="S::yoko_uchida@jpfgojp.onmicrosoft.com::3ba88787-b8da-4fc8-a417-83f627a88c5e" providerId="AD" clId="Web-{1BD41AD4-3ACB-065E-9864-73FCC321857A}" dt="2020-06-08T06:14:23.342" v="3254" actId="1076"/>
        <pc:sldMkLst>
          <pc:docMk/>
          <pc:sldMk cId="124266193" sldId="388"/>
        </pc:sldMkLst>
        <pc:spChg chg="mod">
          <ac:chgData name="内田 陽子" userId="S::yoko_uchida@jpfgojp.onmicrosoft.com::3ba88787-b8da-4fc8-a417-83f627a88c5e" providerId="AD" clId="Web-{1BD41AD4-3ACB-065E-9864-73FCC321857A}" dt="2020-06-08T06:14:13.718" v="3252" actId="1076"/>
          <ac:spMkLst>
            <pc:docMk/>
            <pc:sldMk cId="124266193" sldId="3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14:23.342" v="3254" actId="1076"/>
          <ac:spMkLst>
            <pc:docMk/>
            <pc:sldMk cId="124266193" sldId="3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06:00.858" v="3098" actId="20577"/>
          <ac:spMkLst>
            <pc:docMk/>
            <pc:sldMk cId="124266193" sldId="388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06:14.264" v="3128" actId="20577"/>
          <ac:spMkLst>
            <pc:docMk/>
            <pc:sldMk cId="124266193" sldId="388"/>
            <ac:spMk id="14" creationId="{EFAF69AD-E609-40A2-BC36-D056FEAAE8DF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06:25.873" v="3132"/>
          <ac:spMkLst>
            <pc:docMk/>
            <pc:sldMk cId="124266193" sldId="388"/>
            <ac:spMk id="18" creationId="{106D08FB-7E5D-4329-B273-A8491FDD47A4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06:23.045" v="3131"/>
          <ac:spMkLst>
            <pc:docMk/>
            <pc:sldMk cId="124266193" sldId="388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06:45.748" v="3177" actId="20577"/>
          <ac:spMkLst>
            <pc:docMk/>
            <pc:sldMk cId="124266193" sldId="388"/>
            <ac:spMk id="25" creationId="{9CE2888F-9388-4A91-888B-7132A4AB4FBB}"/>
          </ac:spMkLst>
        </pc:spChg>
        <pc:picChg chg="mod">
          <ac:chgData name="内田 陽子" userId="S::yoko_uchida@jpfgojp.onmicrosoft.com::3ba88787-b8da-4fc8-a417-83f627a88c5e" providerId="AD" clId="Web-{1BD41AD4-3ACB-065E-9864-73FCC321857A}" dt="2020-06-08T06:06:58.905" v="3181" actId="1076"/>
          <ac:picMkLst>
            <pc:docMk/>
            <pc:sldMk cId="124266193" sldId="388"/>
            <ac:picMk id="2" creationId="{0C14551D-BFB5-4D80-9929-3BED795B20F1}"/>
          </ac:picMkLst>
        </pc:picChg>
      </pc:sldChg>
      <pc:sldChg chg="modSp add ord replId">
        <pc:chgData name="内田 陽子" userId="S::yoko_uchida@jpfgojp.onmicrosoft.com::3ba88787-b8da-4fc8-a417-83f627a88c5e" providerId="AD" clId="Web-{1BD41AD4-3ACB-065E-9864-73FCC321857A}" dt="2020-06-08T06:21:19.249" v="3372" actId="1076"/>
        <pc:sldMkLst>
          <pc:docMk/>
          <pc:sldMk cId="3727776804" sldId="389"/>
        </pc:sldMkLst>
        <pc:spChg chg="mod">
          <ac:chgData name="内田 陽子" userId="S::yoko_uchida@jpfgojp.onmicrosoft.com::3ba88787-b8da-4fc8-a417-83f627a88c5e" providerId="AD" clId="Web-{1BD41AD4-3ACB-065E-9864-73FCC321857A}" dt="2020-06-08T06:19:50.139" v="3321" actId="20577"/>
          <ac:spMkLst>
            <pc:docMk/>
            <pc:sldMk cId="3727776804" sldId="3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19:13.624" v="3273" actId="20577"/>
          <ac:spMkLst>
            <pc:docMk/>
            <pc:sldMk cId="3727776804" sldId="3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1:14.811" v="3371" actId="20577"/>
          <ac:spMkLst>
            <pc:docMk/>
            <pc:sldMk cId="3727776804" sldId="3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1:19.249" v="3372" actId="1076"/>
          <ac:spMkLst>
            <pc:docMk/>
            <pc:sldMk cId="3727776804" sldId="3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0:07.389" v="3331" actId="20577"/>
          <ac:spMkLst>
            <pc:docMk/>
            <pc:sldMk cId="3727776804" sldId="3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19:32.546" v="3305" actId="20577"/>
          <ac:spMkLst>
            <pc:docMk/>
            <pc:sldMk cId="3727776804" sldId="3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19:41.686" v="3308" actId="1076"/>
          <ac:spMkLst>
            <pc:docMk/>
            <pc:sldMk cId="3727776804" sldId="38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6:28:15.514" v="3512" actId="1076"/>
        <pc:sldMkLst>
          <pc:docMk/>
          <pc:sldMk cId="3839544509" sldId="390"/>
        </pc:sldMkLst>
        <pc:spChg chg="mod">
          <ac:chgData name="内田 陽子" userId="S::yoko_uchida@jpfgojp.onmicrosoft.com::3ba88787-b8da-4fc8-a417-83f627a88c5e" providerId="AD" clId="Web-{1BD41AD4-3ACB-065E-9864-73FCC321857A}" dt="2020-06-08T06:27:25.235" v="3476" actId="20577"/>
          <ac:spMkLst>
            <pc:docMk/>
            <pc:sldMk cId="3839544509" sldId="3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4:20.374" v="3401" actId="20577"/>
          <ac:spMkLst>
            <pc:docMk/>
            <pc:sldMk cId="3839544509" sldId="3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7:12.702" v="3468" actId="20577"/>
          <ac:spMkLst>
            <pc:docMk/>
            <pc:sldMk cId="3839544509" sldId="3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8:15.514" v="3512" actId="1076"/>
          <ac:spMkLst>
            <pc:docMk/>
            <pc:sldMk cId="3839544509" sldId="3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7:42.733" v="3494" actId="20577"/>
          <ac:spMkLst>
            <pc:docMk/>
            <pc:sldMk cId="3839544509" sldId="3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8:08.921" v="3510" actId="20577"/>
          <ac:spMkLst>
            <pc:docMk/>
            <pc:sldMk cId="3839544509" sldId="3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7:59.780" v="3504" actId="20577"/>
          <ac:spMkLst>
            <pc:docMk/>
            <pc:sldMk cId="3839544509" sldId="39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6:33:08.405" v="3623" actId="1076"/>
        <pc:sldMkLst>
          <pc:docMk/>
          <pc:sldMk cId="3633959385" sldId="391"/>
        </pc:sldMkLst>
        <pc:spChg chg="mod">
          <ac:chgData name="内田 陽子" userId="S::yoko_uchida@jpfgojp.onmicrosoft.com::3ba88787-b8da-4fc8-a417-83f627a88c5e" providerId="AD" clId="Web-{1BD41AD4-3ACB-065E-9864-73FCC321857A}" dt="2020-06-08T06:31:19.140" v="3578" actId="20577"/>
          <ac:spMkLst>
            <pc:docMk/>
            <pc:sldMk cId="3633959385" sldId="3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2:46.499" v="3618" actId="20577"/>
          <ac:spMkLst>
            <pc:docMk/>
            <pc:sldMk cId="3633959385" sldId="3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1:01.530" v="3557" actId="1076"/>
          <ac:spMkLst>
            <pc:docMk/>
            <pc:sldMk cId="3633959385" sldId="3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3:08.405" v="3623" actId="1076"/>
          <ac:spMkLst>
            <pc:docMk/>
            <pc:sldMk cId="3633959385" sldId="3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2:16.827" v="3595" actId="20577"/>
          <ac:spMkLst>
            <pc:docMk/>
            <pc:sldMk cId="3633959385" sldId="3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2:36.608" v="3614" actId="20577"/>
          <ac:spMkLst>
            <pc:docMk/>
            <pc:sldMk cId="3633959385" sldId="3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2:25.077" v="3603" actId="20577"/>
          <ac:spMkLst>
            <pc:docMk/>
            <pc:sldMk cId="3633959385" sldId="391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BD41AD4-3ACB-065E-9864-73FCC321857A}" dt="2020-06-08T06:37:18.718" v="3706" actId="1076"/>
        <pc:sldMkLst>
          <pc:docMk/>
          <pc:sldMk cId="1469571638" sldId="392"/>
        </pc:sldMkLst>
        <pc:spChg chg="mod">
          <ac:chgData name="内田 陽子" userId="S::yoko_uchida@jpfgojp.onmicrosoft.com::3ba88787-b8da-4fc8-a417-83f627a88c5e" providerId="AD" clId="Web-{1BD41AD4-3ACB-065E-9864-73FCC321857A}" dt="2020-06-08T06:34:59.656" v="3644" actId="1076"/>
          <ac:spMkLst>
            <pc:docMk/>
            <pc:sldMk cId="1469571638" sldId="3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4:33.296" v="3639" actId="20577"/>
          <ac:spMkLst>
            <pc:docMk/>
            <pc:sldMk cId="1469571638" sldId="3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7:18.718" v="3706" actId="1076"/>
          <ac:spMkLst>
            <pc:docMk/>
            <pc:sldMk cId="1469571638" sldId="3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5:20.671" v="3659" actId="20577"/>
          <ac:spMkLst>
            <pc:docMk/>
            <pc:sldMk cId="1469571638" sldId="3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5:33.358" v="3672" actId="20577"/>
          <ac:spMkLst>
            <pc:docMk/>
            <pc:sldMk cId="1469571638" sldId="392"/>
            <ac:spMk id="11" creationId="{9557DDCB-0AF4-4AFF-A705-E5DBBE957561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BD41AD4-3ACB-065E-9864-73FCC321857A}" dt="2020-06-08T08:57:49.667" v="4486"/>
        <pc:sldMkLst>
          <pc:docMk/>
          <pc:sldMk cId="3547612194" sldId="393"/>
        </pc:sldMkLst>
        <pc:spChg chg="add mod">
          <ac:chgData name="内田 陽子" userId="S::yoko_uchida@jpfgojp.onmicrosoft.com::3ba88787-b8da-4fc8-a417-83f627a88c5e" providerId="AD" clId="Web-{1BD41AD4-3ACB-065E-9864-73FCC321857A}" dt="2020-06-08T06:40:02.858" v="3740"/>
          <ac:spMkLst>
            <pc:docMk/>
            <pc:sldMk cId="3547612194" sldId="393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34:53.146" v="3879" actId="20577"/>
          <ac:spMkLst>
            <pc:docMk/>
            <pc:sldMk cId="3547612194" sldId="393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5:49.162" v="3926" actId="1076"/>
          <ac:spMkLst>
            <pc:docMk/>
            <pc:sldMk cId="3547612194" sldId="393"/>
            <ac:spMk id="5" creationId="{4074A25C-CA59-4BF3-85B2-38F05A8F98AD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4:15.615" v="3872" actId="20577"/>
          <ac:spMkLst>
            <pc:docMk/>
            <pc:sldMk cId="3547612194" sldId="393"/>
            <ac:spMk id="6" creationId="{7B1695CC-DC31-4D5C-9414-215FA634451D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39:47.718" v="3737"/>
          <ac:spMkLst>
            <pc:docMk/>
            <pc:sldMk cId="3547612194" sldId="39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39:47.718" v="3739"/>
          <ac:spMkLst>
            <pc:docMk/>
            <pc:sldMk cId="3547612194" sldId="393"/>
            <ac:spMk id="8" creationId="{E9200036-DF12-4EF4-B726-68602C919940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5:14.677" v="3903" actId="20577"/>
          <ac:spMkLst>
            <pc:docMk/>
            <pc:sldMk cId="3547612194" sldId="393"/>
            <ac:spMk id="11" creationId="{BDB4AF1F-4408-44C2-8ED6-A89F54AAE27B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5:24.256" v="3922" actId="20577"/>
          <ac:spMkLst>
            <pc:docMk/>
            <pc:sldMk cId="3547612194" sldId="393"/>
            <ac:spMk id="13" creationId="{EDAEE4CC-E681-493D-A829-440264658F63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39:47.718" v="3738"/>
          <ac:spMkLst>
            <pc:docMk/>
            <pc:sldMk cId="3547612194" sldId="393"/>
            <ac:spMk id="14" creationId="{EFAF69AD-E609-40A2-BC36-D056FEAAE8DF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5:05.380" v="3888" actId="20577"/>
          <ac:spMkLst>
            <pc:docMk/>
            <pc:sldMk cId="3547612194" sldId="393"/>
            <ac:spMk id="17" creationId="{707674ED-2D36-40BF-A1E4-EFEF20353DD1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39:47.718" v="3736"/>
          <ac:spMkLst>
            <pc:docMk/>
            <pc:sldMk cId="3547612194" sldId="393"/>
            <ac:spMk id="25" creationId="{9CE2888F-9388-4A91-888B-7132A4AB4FBB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8:57:48.995" v="4485"/>
          <ac:picMkLst>
            <pc:docMk/>
            <pc:sldMk cId="3547612194" sldId="393"/>
            <ac:picMk id="2" creationId="{0C14551D-BFB5-4D80-9929-3BED795B20F1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8:57:49.667" v="4486"/>
          <ac:picMkLst>
            <pc:docMk/>
            <pc:sldMk cId="3547612194" sldId="393"/>
            <ac:picMk id="7" creationId="{1A870E48-C8D8-4EEB-8D90-737DDDB92502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1BD41AD4-3ACB-065E-9864-73FCC321857A}" dt="2020-06-08T08:57:42.667" v="4484"/>
        <pc:sldMkLst>
          <pc:docMk/>
          <pc:sldMk cId="2188470163" sldId="394"/>
        </pc:sldMkLst>
        <pc:spChg chg="mod">
          <ac:chgData name="内田 陽子" userId="S::yoko_uchida@jpfgojp.onmicrosoft.com::3ba88787-b8da-4fc8-a417-83f627a88c5e" providerId="AD" clId="Web-{1BD41AD4-3ACB-065E-9864-73FCC321857A}" dt="2020-06-08T08:38:03.662" v="3961" actId="20577"/>
          <ac:spMkLst>
            <pc:docMk/>
            <pc:sldMk cId="2188470163" sldId="394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2:08.320" v="4125" actId="20577"/>
          <ac:spMkLst>
            <pc:docMk/>
            <pc:sldMk cId="2188470163" sldId="3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38:43.413" v="3971" actId="1076"/>
          <ac:spMkLst>
            <pc:docMk/>
            <pc:sldMk cId="2188470163" sldId="394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0:54.257" v="4086" actId="20577"/>
          <ac:spMkLst>
            <pc:docMk/>
            <pc:sldMk cId="2188470163" sldId="394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39:49.835" v="4040" actId="20577"/>
          <ac:spMkLst>
            <pc:docMk/>
            <pc:sldMk cId="2188470163" sldId="394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0:18.616" v="4071" actId="20577"/>
          <ac:spMkLst>
            <pc:docMk/>
            <pc:sldMk cId="2188470163" sldId="394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0:46.100" v="4082" actId="20577"/>
          <ac:spMkLst>
            <pc:docMk/>
            <pc:sldMk cId="2188470163" sldId="394"/>
            <ac:spMk id="17" creationId="{707674ED-2D36-40BF-A1E4-EFEF20353DD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8:57:41.885" v="4483"/>
          <ac:picMkLst>
            <pc:docMk/>
            <pc:sldMk cId="2188470163" sldId="394"/>
            <ac:picMk id="2" creationId="{0C14551D-BFB5-4D80-9929-3BED795B20F1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8:57:42.667" v="4484"/>
          <ac:picMkLst>
            <pc:docMk/>
            <pc:sldMk cId="2188470163" sldId="394"/>
            <ac:picMk id="7" creationId="{7F516B21-549D-486E-A642-EF74BA527AC4}"/>
          </ac:picMkLst>
        </pc:picChg>
      </pc:sldChg>
      <pc:sldChg chg="delSp modSp add ord replId">
        <pc:chgData name="内田 陽子" userId="S::yoko_uchida@jpfgojp.onmicrosoft.com::3ba88787-b8da-4fc8-a417-83f627a88c5e" providerId="AD" clId="Web-{1BD41AD4-3ACB-065E-9864-73FCC321857A}" dt="2020-06-08T08:50:18.509" v="4327" actId="1076"/>
        <pc:sldMkLst>
          <pc:docMk/>
          <pc:sldMk cId="3510522047" sldId="395"/>
        </pc:sldMkLst>
        <pc:spChg chg="mod">
          <ac:chgData name="内田 陽子" userId="S::yoko_uchida@jpfgojp.onmicrosoft.com::3ba88787-b8da-4fc8-a417-83f627a88c5e" providerId="AD" clId="Web-{1BD41AD4-3ACB-065E-9864-73FCC321857A}" dt="2020-06-08T08:50:18.509" v="4327" actId="1076"/>
          <ac:spMkLst>
            <pc:docMk/>
            <pc:sldMk cId="3510522047" sldId="3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9:20.806" v="4313" actId="1076"/>
          <ac:spMkLst>
            <pc:docMk/>
            <pc:sldMk cId="3510522047" sldId="3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5:03.601" v="4158" actId="1076"/>
          <ac:spMkLst>
            <pc:docMk/>
            <pc:sldMk cId="3510522047" sldId="395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7:24.009" v="4247" actId="20577"/>
          <ac:spMkLst>
            <pc:docMk/>
            <pc:sldMk cId="3510522047" sldId="395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9:12.102" v="4310" actId="20577"/>
          <ac:spMkLst>
            <pc:docMk/>
            <pc:sldMk cId="3510522047" sldId="395"/>
            <ac:spMk id="18" creationId="{106D08FB-7E5D-4329-B273-A8491FDD47A4}"/>
          </ac:spMkLst>
        </pc:spChg>
        <pc:spChg chg="del mod">
          <ac:chgData name="内田 陽子" userId="S::yoko_uchida@jpfgojp.onmicrosoft.com::3ba88787-b8da-4fc8-a417-83f627a88c5e" providerId="AD" clId="Web-{1BD41AD4-3ACB-065E-9864-73FCC321857A}" dt="2020-06-08T08:46:44.039" v="4222"/>
          <ac:spMkLst>
            <pc:docMk/>
            <pc:sldMk cId="3510522047" sldId="395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8:57.837" v="4291" actId="20577"/>
          <ac:spMkLst>
            <pc:docMk/>
            <pc:sldMk cId="3510522047" sldId="395"/>
            <ac:spMk id="25" creationId="{9CE2888F-9388-4A91-888B-7132A4AB4FBB}"/>
          </ac:spMkLst>
        </pc:spChg>
        <pc:picChg chg="mod">
          <ac:chgData name="内田 陽子" userId="S::yoko_uchida@jpfgojp.onmicrosoft.com::3ba88787-b8da-4fc8-a417-83f627a88c5e" providerId="AD" clId="Web-{1BD41AD4-3ACB-065E-9864-73FCC321857A}" dt="2020-06-08T08:45:11.383" v="4159" actId="1076"/>
          <ac:picMkLst>
            <pc:docMk/>
            <pc:sldMk cId="3510522047" sldId="395"/>
            <ac:picMk id="2" creationId="{0C14551D-BFB5-4D80-9929-3BED795B20F1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1BD41AD4-3ACB-065E-9864-73FCC321857A}" dt="2020-06-08T08:57:35.495" v="4482"/>
        <pc:sldMkLst>
          <pc:docMk/>
          <pc:sldMk cId="259525221" sldId="396"/>
        </pc:sldMkLst>
        <pc:spChg chg="mod">
          <ac:chgData name="内田 陽子" userId="S::yoko_uchida@jpfgojp.onmicrosoft.com::3ba88787-b8da-4fc8-a417-83f627a88c5e" providerId="AD" clId="Web-{1BD41AD4-3ACB-065E-9864-73FCC321857A}" dt="2020-06-08T08:52:40.838" v="4346" actId="20577"/>
          <ac:spMkLst>
            <pc:docMk/>
            <pc:sldMk cId="259525221" sldId="396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7:11.510" v="4478" actId="1076"/>
          <ac:spMkLst>
            <pc:docMk/>
            <pc:sldMk cId="259525221" sldId="3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54.588" v="4389" actId="1076"/>
          <ac:spMkLst>
            <pc:docMk/>
            <pc:sldMk cId="259525221" sldId="396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22.260" v="4362" actId="20577"/>
          <ac:spMkLst>
            <pc:docMk/>
            <pc:sldMk cId="259525221" sldId="396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38.369" v="4374" actId="20577"/>
          <ac:spMkLst>
            <pc:docMk/>
            <pc:sldMk cId="259525221" sldId="396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45.994" v="4386" actId="20577"/>
          <ac:spMkLst>
            <pc:docMk/>
            <pc:sldMk cId="259525221" sldId="396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29.072" v="4368" actId="20577"/>
          <ac:spMkLst>
            <pc:docMk/>
            <pc:sldMk cId="259525221" sldId="396"/>
            <ac:spMk id="17" creationId="{707674ED-2D36-40BF-A1E4-EFEF20353DD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8:57:16.448" v="4479"/>
          <ac:picMkLst>
            <pc:docMk/>
            <pc:sldMk cId="259525221" sldId="396"/>
            <ac:picMk id="2" creationId="{0C14551D-BFB5-4D80-9929-3BED795B20F1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8:57:35.495" v="4482"/>
          <ac:picMkLst>
            <pc:docMk/>
            <pc:sldMk cId="259525221" sldId="396"/>
            <ac:picMk id="7" creationId="{F55FD355-4C5E-472F-BA2D-533DB22F3D69}"/>
          </ac:picMkLst>
        </pc:picChg>
      </pc:sldChg>
      <pc:sldChg chg="add del replId">
        <pc:chgData name="内田 陽子" userId="S::yoko_uchida@jpfgojp.onmicrosoft.com::3ba88787-b8da-4fc8-a417-83f627a88c5e" providerId="AD" clId="Web-{1BD41AD4-3ACB-065E-9864-73FCC321857A}" dt="2020-06-08T09:16:09.671" v="4647"/>
        <pc:sldMkLst>
          <pc:docMk/>
          <pc:sldMk cId="791890747" sldId="397"/>
        </pc:sldMkLst>
      </pc:sldChg>
      <pc:sldChg chg="add replId">
        <pc:chgData name="内田 陽子" userId="S::yoko_uchida@jpfgojp.onmicrosoft.com::3ba88787-b8da-4fc8-a417-83f627a88c5e" providerId="AD" clId="Web-{1BD41AD4-3ACB-065E-9864-73FCC321857A}" dt="2020-06-08T08:57:30.198" v="4481"/>
        <pc:sldMkLst>
          <pc:docMk/>
          <pc:sldMk cId="3467667665" sldId="398"/>
        </pc:sldMkLst>
      </pc:sldChg>
      <pc:sldChg chg="addSp delSp modSp add replId">
        <pc:chgData name="内田 陽子" userId="S::yoko_uchida@jpfgojp.onmicrosoft.com::3ba88787-b8da-4fc8-a417-83f627a88c5e" providerId="AD" clId="Web-{1BD41AD4-3ACB-065E-9864-73FCC321857A}" dt="2020-06-08T09:25:45.954" v="4726" actId="20577"/>
        <pc:sldMkLst>
          <pc:docMk/>
          <pc:sldMk cId="1910265945" sldId="399"/>
        </pc:sldMkLst>
        <pc:spChg chg="mod">
          <ac:chgData name="内田 陽子" userId="S::yoko_uchida@jpfgojp.onmicrosoft.com::3ba88787-b8da-4fc8-a417-83f627a88c5e" providerId="AD" clId="Web-{1BD41AD4-3ACB-065E-9864-73FCC321857A}" dt="2020-06-08T09:25:45.954" v="4726" actId="20577"/>
          <ac:spMkLst>
            <pc:docMk/>
            <pc:sldMk cId="1910265945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24:51.063" v="4711" actId="20577"/>
          <ac:spMkLst>
            <pc:docMk/>
            <pc:sldMk cId="1910265945" sldId="399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BD41AD4-3ACB-065E-9864-73FCC321857A}" dt="2020-06-08T09:19:49.500" v="4653"/>
          <ac:spMkLst>
            <pc:docMk/>
            <pc:sldMk cId="1910265945" sldId="399"/>
            <ac:spMk id="5" creationId="{8CEC3C3B-E884-402A-B4F5-0F522D85892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14:04.186" v="4645" actId="1076"/>
          <ac:spMkLst>
            <pc:docMk/>
            <pc:sldMk cId="1910265945" sldId="399"/>
            <ac:spMk id="7" creationId="{1AF68CEC-B70C-4DFA-9973-E5B8A12ED17D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1BD41AD4-3ACB-065E-9864-73FCC321857A}" dt="2020-06-08T09:29:48.424" v="4807"/>
        <pc:sldMkLst>
          <pc:docMk/>
          <pc:sldMk cId="3708639310" sldId="400"/>
        </pc:sldMkLst>
        <pc:spChg chg="mod">
          <ac:chgData name="内田 陽子" userId="S::yoko_uchida@jpfgojp.onmicrosoft.com::3ba88787-b8da-4fc8-a417-83f627a88c5e" providerId="AD" clId="Web-{1BD41AD4-3ACB-065E-9864-73FCC321857A}" dt="2020-06-08T09:29:37.315" v="4803" actId="1076"/>
          <ac:spMkLst>
            <pc:docMk/>
            <pc:sldMk cId="3708639310" sldId="400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1BD41AD4-3ACB-065E-9864-73FCC321857A}" dt="2020-06-08T09:29:41.877" v="4806"/>
          <ac:spMkLst>
            <pc:docMk/>
            <pc:sldMk cId="3708639310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29:37.315" v="4804" actId="1076"/>
          <ac:spMkLst>
            <pc:docMk/>
            <pc:sldMk cId="3708639310" sldId="400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BD41AD4-3ACB-065E-9864-73FCC321857A}" dt="2020-06-08T09:29:48.424" v="4807"/>
          <ac:spMkLst>
            <pc:docMk/>
            <pc:sldMk cId="3708639310" sldId="400"/>
            <ac:spMk id="9" creationId="{8ECD4833-9BEF-4BA8-815D-B919EA9FF77E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9:27:12.330" v="4758"/>
          <ac:picMkLst>
            <pc:docMk/>
            <pc:sldMk cId="3708639310" sldId="400"/>
            <ac:picMk id="2" creationId="{13133DF1-153D-41BF-B516-E0CB9FA623FC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9:27:19.080" v="4759"/>
          <ac:picMkLst>
            <pc:docMk/>
            <pc:sldMk cId="3708639310" sldId="400"/>
            <ac:picMk id="5" creationId="{0597EFFF-2763-4282-9313-1212237C920B}"/>
          </ac:picMkLst>
        </pc:picChg>
      </pc:sldChg>
      <pc:sldChg chg="modSp add ord replId">
        <pc:chgData name="内田 陽子" userId="S::yoko_uchida@jpfgojp.onmicrosoft.com::3ba88787-b8da-4fc8-a417-83f627a88c5e" providerId="AD" clId="Web-{1BD41AD4-3ACB-065E-9864-73FCC321857A}" dt="2020-06-08T09:41:18.036" v="4990" actId="20577"/>
        <pc:sldMkLst>
          <pc:docMk/>
          <pc:sldMk cId="4197713438" sldId="401"/>
        </pc:sldMkLst>
        <pc:spChg chg="mod">
          <ac:chgData name="内田 陽子" userId="S::yoko_uchida@jpfgojp.onmicrosoft.com::3ba88787-b8da-4fc8-a417-83f627a88c5e" providerId="AD" clId="Web-{1BD41AD4-3ACB-065E-9864-73FCC321857A}" dt="2020-06-08T09:41:14.114" v="4987" actId="1076"/>
          <ac:spMkLst>
            <pc:docMk/>
            <pc:sldMk cId="4197713438" sldId="4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36:23.129" v="4844" actId="20577"/>
          <ac:spMkLst>
            <pc:docMk/>
            <pc:sldMk cId="4197713438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39:26.645" v="4879" actId="20577"/>
          <ac:spMkLst>
            <pc:docMk/>
            <pc:sldMk cId="4197713438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41:18.036" v="4990" actId="20577"/>
          <ac:spMkLst>
            <pc:docMk/>
            <pc:sldMk cId="4197713438" sldId="4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41:06.426" v="4986" actId="1076"/>
          <ac:spMkLst>
            <pc:docMk/>
            <pc:sldMk cId="4197713438" sldId="4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40:38.364" v="4952" actId="20577"/>
          <ac:spMkLst>
            <pc:docMk/>
            <pc:sldMk cId="4197713438" sldId="401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E56D2603-410A-39EB-FAEB-A69171A25C43}"/>
    <pc:docChg chg="addSld modSld sldOrd">
      <pc:chgData name="内田 陽子" userId="S::yoko_uchida@jpfgojp.onmicrosoft.com::3ba88787-b8da-4fc8-a417-83f627a88c5e" providerId="AD" clId="Web-{E56D2603-410A-39EB-FAEB-A69171A25C43}" dt="2020-06-04T08:25:22.540" v="359" actId="20577"/>
      <pc:docMkLst>
        <pc:docMk/>
      </pc:docMkLst>
      <pc:sldChg chg="addSp delSp modSp">
        <pc:chgData name="内田 陽子" userId="S::yoko_uchida@jpfgojp.onmicrosoft.com::3ba88787-b8da-4fc8-a417-83f627a88c5e" providerId="AD" clId="Web-{E56D2603-410A-39EB-FAEB-A69171A25C43}" dt="2020-06-04T08:12:57.176" v="22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E56D2603-410A-39EB-FAEB-A69171A25C43}" dt="2020-06-04T08:10:50.019" v="3" actId="20577"/>
          <ac:spMkLst>
            <pc:docMk/>
            <pc:sldMk cId="2010396247" sldId="258"/>
            <ac:spMk id="3" creationId="{E0222A54-0EEB-4AA0-83C1-3E319CDEEA14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2:49.426" v="20" actId="1076"/>
          <ac:spMkLst>
            <pc:docMk/>
            <pc:sldMk cId="2010396247" sldId="258"/>
            <ac:spMk id="9" creationId="{8569A724-CB2E-4772-A152-24415101F15E}"/>
          </ac:spMkLst>
        </pc:spChg>
        <pc:picChg chg="add mod ord modCrop">
          <ac:chgData name="内田 陽子" userId="S::yoko_uchida@jpfgojp.onmicrosoft.com::3ba88787-b8da-4fc8-a417-83f627a88c5e" providerId="AD" clId="Web-{E56D2603-410A-39EB-FAEB-A69171A25C43}" dt="2020-06-04T08:12:57.176" v="22" actId="1076"/>
          <ac:picMkLst>
            <pc:docMk/>
            <pc:sldMk cId="2010396247" sldId="258"/>
            <ac:picMk id="5" creationId="{C688A81F-0CAE-40FA-9E8D-E0557ECCC399}"/>
          </ac:picMkLst>
        </pc:picChg>
        <pc:picChg chg="add del">
          <ac:chgData name="内田 陽子" userId="S::yoko_uchida@jpfgojp.onmicrosoft.com::3ba88787-b8da-4fc8-a417-83f627a88c5e" providerId="AD" clId="Web-{E56D2603-410A-39EB-FAEB-A69171A25C43}" dt="2020-06-04T08:12:18.832" v="18"/>
          <ac:picMkLst>
            <pc:docMk/>
            <pc:sldMk cId="2010396247" sldId="258"/>
            <ac:picMk id="7" creationId="{0E37C264-2539-46BC-8570-8673B006D816}"/>
          </ac:picMkLst>
        </pc:picChg>
      </pc:sldChg>
      <pc:sldChg chg="modSp">
        <pc:chgData name="内田 陽子" userId="S::yoko_uchida@jpfgojp.onmicrosoft.com::3ba88787-b8da-4fc8-a417-83f627a88c5e" providerId="AD" clId="Web-{E56D2603-410A-39EB-FAEB-A69171A25C43}" dt="2020-06-04T08:18:13.990" v="142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56D2603-410A-39EB-FAEB-A69171A25C43}" dt="2020-06-04T08:17:37.928" v="95" actId="20577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5:37.099" v="43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7:27.256" v="87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5:51.646" v="45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8:06.865" v="135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8:13.990" v="142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7:56.381" v="124" actId="20577"/>
          <ac:spMkLst>
            <pc:docMk/>
            <pc:sldMk cId="39792644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E56D2603-410A-39EB-FAEB-A69171A25C43}" dt="2020-06-04T08:22:13.835" v="270" actId="1076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E56D2603-410A-39EB-FAEB-A69171A25C43}" dt="2020-06-04T08:19:40.975" v="189" actId="20577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9:20.506" v="168" actId="20577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2:13.835" v="270" actId="1076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0:38.257" v="224" actId="20577"/>
          <ac:spMkLst>
            <pc:docMk/>
            <pc:sldMk cId="2262970148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1:36.804" v="248" actId="20577"/>
          <ac:spMkLst>
            <pc:docMk/>
            <pc:sldMk cId="2262970148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0:07.397" v="214" actId="20577"/>
          <ac:spMkLst>
            <pc:docMk/>
            <pc:sldMk cId="2262970148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56D2603-410A-39EB-FAEB-A69171A25C43}" dt="2020-06-04T08:25:22.540" v="358" actId="20577"/>
        <pc:sldMkLst>
          <pc:docMk/>
          <pc:sldMk cId="517573271" sldId="372"/>
        </pc:sldMkLst>
        <pc:spChg chg="mod">
          <ac:chgData name="内田 陽子" userId="S::yoko_uchida@jpfgojp.onmicrosoft.com::3ba88787-b8da-4fc8-a417-83f627a88c5e" providerId="AD" clId="Web-{E56D2603-410A-39EB-FAEB-A69171A25C43}" dt="2020-06-04T08:24:17.227" v="316" actId="20577"/>
          <ac:spMkLst>
            <pc:docMk/>
            <pc:sldMk cId="517573271" sldId="3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3:11.430" v="290" actId="20577"/>
          <ac:spMkLst>
            <pc:docMk/>
            <pc:sldMk cId="517573271" sldId="3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3:49.555" v="301" actId="20577"/>
          <ac:spMkLst>
            <pc:docMk/>
            <pc:sldMk cId="517573271" sldId="3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4:05.602" v="303" actId="1076"/>
          <ac:spMkLst>
            <pc:docMk/>
            <pc:sldMk cId="517573271" sldId="3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4:48.102" v="335" actId="20577"/>
          <ac:spMkLst>
            <pc:docMk/>
            <pc:sldMk cId="517573271" sldId="3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5:22.540" v="358" actId="20577"/>
          <ac:spMkLst>
            <pc:docMk/>
            <pc:sldMk cId="517573271" sldId="3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4:28.696" v="329" actId="20577"/>
          <ac:spMkLst>
            <pc:docMk/>
            <pc:sldMk cId="517573271" sldId="372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ED3EEDAE-529C-3FBF-5E65-10969794D405}"/>
    <pc:docChg chg="addSld delSld modSld sldOrd">
      <pc:chgData name="内田 陽子" userId="S::yoko_uchida@jpfgojp.onmicrosoft.com::3ba88787-b8da-4fc8-a417-83f627a88c5e" providerId="AD" clId="Web-{ED3EEDAE-529C-3FBF-5E65-10969794D405}" dt="2020-06-02T12:53:14.877" v="1429" actId="1076"/>
      <pc:docMkLst>
        <pc:docMk/>
      </pc:docMkLst>
      <pc:sldChg chg="addSp delSp modSp">
        <pc:chgData name="内田 陽子" userId="S::yoko_uchida@jpfgojp.onmicrosoft.com::3ba88787-b8da-4fc8-a417-83f627a88c5e" providerId="AD" clId="Web-{ED3EEDAE-529C-3FBF-5E65-10969794D405}" dt="2020-06-02T12:39:08.697" v="933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ED3EEDAE-529C-3FBF-5E65-10969794D405}" dt="2020-06-02T12:38:15.541" v="905" actId="20577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7:51.120" v="889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4:16.981" v="867" actId="1076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7:59.307" v="890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33.494" v="920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46.275" v="927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25.619" v="912" actId="20577"/>
          <ac:spMkLst>
            <pc:docMk/>
            <pc:sldMk cId="3155804793" sldId="275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ED3EEDAE-529C-3FBF-5E65-10969794D405}" dt="2020-06-02T12:39:08.697" v="933" actId="1076"/>
          <ac:picMkLst>
            <pc:docMk/>
            <pc:sldMk cId="3155804793" sldId="275"/>
            <ac:picMk id="5" creationId="{01A076B9-E93F-42E7-AC6E-2ADB1A4FCC56}"/>
          </ac:picMkLst>
        </pc:picChg>
        <pc:picChg chg="del">
          <ac:chgData name="内田 陽子" userId="S::yoko_uchida@jpfgojp.onmicrosoft.com::3ba88787-b8da-4fc8-a417-83f627a88c5e" providerId="AD" clId="Web-{ED3EEDAE-529C-3FBF-5E65-10969794D405}" dt="2020-06-02T12:36:32.433" v="873"/>
          <ac:picMkLst>
            <pc:docMk/>
            <pc:sldMk cId="3155804793" sldId="275"/>
            <ac:picMk id="8" creationId="{32AAB445-E93B-4CFA-9D99-BF61C981D80D}"/>
          </ac:picMkLst>
        </pc:picChg>
      </pc:sldChg>
      <pc:sldChg chg="modSp ord">
        <pc:chgData name="内田 陽子" userId="S::yoko_uchida@jpfgojp.onmicrosoft.com::3ba88787-b8da-4fc8-a417-83f627a88c5e" providerId="AD" clId="Web-{ED3EEDAE-529C-3FBF-5E65-10969794D405}" dt="2020-06-02T12:05:00.395" v="95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D3EEDAE-529C-3FBF-5E65-10969794D405}" dt="2020-06-02T12:05:00.395" v="92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4:44.660" v="87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2:46.380" v="20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3:29.317" v="35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3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4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5" actId="1076"/>
          <ac:spMkLst>
            <pc:docMk/>
            <pc:sldMk cId="3979264443" sldId="278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ED3EEDAE-529C-3FBF-5E65-10969794D405}" dt="2020-06-02T12:29:13.062" v="680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ED3EEDAE-529C-3FBF-5E65-10969794D405}" dt="2020-06-02T12:22:50.830" v="623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9:13.062" v="679" actId="1076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2:23.159" v="618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9:13.062" v="680" actId="1076"/>
          <ac:spMkLst>
            <pc:docMk/>
            <pc:sldMk cId="1239041308" sldId="32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D3EEDAE-529C-3FBF-5E65-10969794D405}" dt="2020-06-02T12:22:50.830" v="622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D3EEDAE-529C-3FBF-5E65-10969794D405}" dt="2020-06-02T12:22:50.830" v="621"/>
          <ac:spMkLst>
            <pc:docMk/>
            <pc:sldMk cId="1239041308" sldId="32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09:15.361" v="211" actId="1076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ED3EEDAE-529C-3FBF-5E65-10969794D405}" dt="2020-06-02T12:08:22.440" v="158" actId="20577"/>
          <ac:spMkLst>
            <pc:docMk/>
            <pc:sldMk cId="1029259677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8:04.284" v="151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7:47.424" v="142" actId="20577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15.361" v="211" actId="1076"/>
          <ac:spMkLst>
            <pc:docMk/>
            <pc:sldMk cId="1029259677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8:51.549" v="190" actId="20577"/>
          <ac:spMkLst>
            <pc:docMk/>
            <pc:sldMk cId="1029259677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03.096" v="205" actId="20577"/>
          <ac:spMkLst>
            <pc:docMk/>
            <pc:sldMk cId="1029259677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08.596" v="208" actId="20577"/>
          <ac:spMkLst>
            <pc:docMk/>
            <pc:sldMk cId="1029259677" sldId="36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40:25.493" v="939" actId="1076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ED3EEDAE-529C-3FBF-5E65-10969794D405}" dt="2020-06-02T12:40:25.478" v="936" actId="1076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62" v="934" actId="1076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11:52.063" v="256" actId="20577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78" v="935" actId="1076"/>
          <ac:spMkLst>
            <pc:docMk/>
            <pc:sldMk cId="2262970148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78" v="937" actId="1076"/>
          <ac:spMkLst>
            <pc:docMk/>
            <pc:sldMk cId="2262970148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93" v="938" actId="1076"/>
          <ac:spMkLst>
            <pc:docMk/>
            <pc:sldMk cId="2262970148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93" v="939" actId="1076"/>
          <ac:spMkLst>
            <pc:docMk/>
            <pc:sldMk cId="2262970148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40:43.196" v="951" actId="1076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ED3EEDAE-529C-3FBF-5E65-10969794D405}" dt="2020-06-02T12:40:43.165" v="948" actId="1076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49" v="946" actId="1076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17:28.021" v="441" actId="20577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65" v="947" actId="1076"/>
          <ac:spMkLst>
            <pc:docMk/>
            <pc:sldMk cId="1593536813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80" v="949" actId="1076"/>
          <ac:spMkLst>
            <pc:docMk/>
            <pc:sldMk cId="1593536813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96" v="950" actId="1076"/>
          <ac:spMkLst>
            <pc:docMk/>
            <pc:sldMk cId="1593536813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96" v="951" actId="1076"/>
          <ac:spMkLst>
            <pc:docMk/>
            <pc:sldMk cId="1593536813" sldId="367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ED3EEDAE-529C-3FBF-5E65-10969794D405}" dt="2020-06-02T12:28:16.750" v="672" actId="1076"/>
        <pc:sldMkLst>
          <pc:docMk/>
          <pc:sldMk cId="232542660" sldId="368"/>
        </pc:sldMkLst>
        <pc:spChg chg="mod">
          <ac:chgData name="内田 陽子" userId="S::yoko_uchida@jpfgojp.onmicrosoft.com::3ba88787-b8da-4fc8-a417-83f627a88c5e" providerId="AD" clId="Web-{ED3EEDAE-529C-3FBF-5E65-10969794D405}" dt="2020-06-02T12:27:08.375" v="663" actId="20577"/>
          <ac:spMkLst>
            <pc:docMk/>
            <pc:sldMk cId="232542660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6:38.094" v="648" actId="20577"/>
          <ac:spMkLst>
            <pc:docMk/>
            <pc:sldMk cId="232542660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8:16.750" v="672" actId="1076"/>
          <ac:spMkLst>
            <pc:docMk/>
            <pc:sldMk cId="232542660" sldId="36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8:07.719" v="671" actId="1076"/>
          <ac:spMkLst>
            <pc:docMk/>
            <pc:sldMk cId="232542660" sldId="368"/>
            <ac:spMk id="9" creationId="{48920A6D-E990-4345-B2E9-6CEDA0026157}"/>
          </ac:spMkLst>
        </pc:spChg>
        <pc:spChg chg="mod ord">
          <ac:chgData name="内田 陽子" userId="S::yoko_uchida@jpfgojp.onmicrosoft.com::3ba88787-b8da-4fc8-a417-83f627a88c5e" providerId="AD" clId="Web-{ED3EEDAE-529C-3FBF-5E65-10969794D405}" dt="2020-06-02T12:28:01.015" v="670" actId="1076"/>
          <ac:spMkLst>
            <pc:docMk/>
            <pc:sldMk cId="232542660" sldId="36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7:20.828" v="665" actId="1076"/>
          <ac:spMkLst>
            <pc:docMk/>
            <pc:sldMk cId="232542660" sldId="36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D3EEDAE-529C-3FBF-5E65-10969794D405}" dt="2020-06-02T12:32:40.357" v="837" actId="1076"/>
        <pc:sldMkLst>
          <pc:docMk/>
          <pc:sldMk cId="1624746346" sldId="369"/>
        </pc:sldMkLst>
        <pc:spChg chg="mod">
          <ac:chgData name="内田 陽子" userId="S::yoko_uchida@jpfgojp.onmicrosoft.com::3ba88787-b8da-4fc8-a417-83f627a88c5e" providerId="AD" clId="Web-{ED3EEDAE-529C-3FBF-5E65-10969794D405}" dt="2020-06-02T12:32:40.341" v="834" actId="1076"/>
          <ac:spMkLst>
            <pc:docMk/>
            <pc:sldMk cId="1624746346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1:54.873" v="742" actId="20577"/>
          <ac:spMkLst>
            <pc:docMk/>
            <pc:sldMk cId="1624746346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0:56.764" v="715" actId="20577"/>
          <ac:spMkLst>
            <pc:docMk/>
            <pc:sldMk cId="1624746346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41" v="835" actId="1076"/>
          <ac:spMkLst>
            <pc:docMk/>
            <pc:sldMk cId="1624746346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57" v="836" actId="1076"/>
          <ac:spMkLst>
            <pc:docMk/>
            <pc:sldMk cId="1624746346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57" v="837" actId="1076"/>
          <ac:spMkLst>
            <pc:docMk/>
            <pc:sldMk cId="1624746346" sldId="36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D3EEDAE-529C-3FBF-5E65-10969794D405}" dt="2020-06-02T12:47:28.177" v="1161" actId="1076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ED3EEDAE-529C-3FBF-5E65-10969794D405}" dt="2020-06-02T12:45:32.397" v="1065" actId="20577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5:20.100" v="1033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7:28.177" v="1161" actId="1076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6:06.006" v="1118" actId="20577"/>
          <ac:spMkLst>
            <pc:docMk/>
            <pc:sldMk cId="2940403822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6:32.146" v="1146" actId="20577"/>
          <ac:spMkLst>
            <pc:docMk/>
            <pc:sldMk cId="2940403822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5:45.584" v="1090" actId="20577"/>
          <ac:spMkLst>
            <pc:docMk/>
            <pc:sldMk cId="2940403822" sldId="370"/>
            <ac:spMk id="11" creationId="{9557DDCB-0AF4-4AFF-A705-E5DBBE957561}"/>
          </ac:spMkLst>
        </pc:spChg>
      </pc:sldChg>
      <pc:sldChg chg="add del replId">
        <pc:chgData name="内田 陽子" userId="S::yoko_uchida@jpfgojp.onmicrosoft.com::3ba88787-b8da-4fc8-a417-83f627a88c5e" providerId="AD" clId="Web-{ED3EEDAE-529C-3FBF-5E65-10969794D405}" dt="2020-06-02T12:33:02.388" v="841"/>
        <pc:sldMkLst>
          <pc:docMk/>
          <pc:sldMk cId="3729784643" sldId="370"/>
        </pc:sldMkLst>
      </pc:sldChg>
      <pc:sldChg chg="add del replId">
        <pc:chgData name="内田 陽子" userId="S::yoko_uchida@jpfgojp.onmicrosoft.com::3ba88787-b8da-4fc8-a417-83f627a88c5e" providerId="AD" clId="Web-{ED3EEDAE-529C-3FBF-5E65-10969794D405}" dt="2020-06-02T12:33:02.388" v="840"/>
        <pc:sldMkLst>
          <pc:docMk/>
          <pc:sldMk cId="279276296" sldId="371"/>
        </pc:sldMkLst>
      </pc:sldChg>
      <pc:sldChg chg="modSp add replId">
        <pc:chgData name="内田 陽子" userId="S::yoko_uchida@jpfgojp.onmicrosoft.com::3ba88787-b8da-4fc8-a417-83f627a88c5e" providerId="AD" clId="Web-{ED3EEDAE-529C-3FBF-5E65-10969794D405}" dt="2020-06-02T12:53:14.877" v="1429" actId="1076"/>
        <pc:sldMkLst>
          <pc:docMk/>
          <pc:sldMk cId="2276667184" sldId="371"/>
        </pc:sldMkLst>
        <pc:spChg chg="mod">
          <ac:chgData name="内田 陽子" userId="S::yoko_uchida@jpfgojp.onmicrosoft.com::3ba88787-b8da-4fc8-a417-83f627a88c5e" providerId="AD" clId="Web-{ED3EEDAE-529C-3FBF-5E65-10969794D405}" dt="2020-06-02T12:52:04.862" v="1366" actId="20577"/>
          <ac:spMkLst>
            <pc:docMk/>
            <pc:sldMk cId="227666718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8:40.176" v="1174" actId="20577"/>
          <ac:spMkLst>
            <pc:docMk/>
            <pc:sldMk cId="227666718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1:47.675" v="1348" actId="20577"/>
          <ac:spMkLst>
            <pc:docMk/>
            <pc:sldMk cId="227666718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3:14.877" v="1429" actId="1076"/>
          <ac:spMkLst>
            <pc:docMk/>
            <pc:sldMk cId="227666718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2:37.596" v="1396" actId="20577"/>
          <ac:spMkLst>
            <pc:docMk/>
            <pc:sldMk cId="227666718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3:03.596" v="1425" actId="20577"/>
          <ac:spMkLst>
            <pc:docMk/>
            <pc:sldMk cId="227666718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2:23.549" v="1387" actId="20577"/>
          <ac:spMkLst>
            <pc:docMk/>
            <pc:sldMk cId="2276667184" sldId="371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684AC3FD-E6D1-4A75-FE5C-7A4B497E8963}"/>
    <pc:docChg chg="addSld delSld modSld sldOrd">
      <pc:chgData name="内田 陽子" userId="S::yoko_uchida@jpfgojp.onmicrosoft.com::3ba88787-b8da-4fc8-a417-83f627a88c5e" providerId="AD" clId="Web-{684AC3FD-E6D1-4A75-FE5C-7A4B497E8963}" dt="2020-06-08T12:30:25.758" v="615" actId="1076"/>
      <pc:docMkLst>
        <pc:docMk/>
      </pc:docMkLst>
      <pc:sldChg chg="del">
        <pc:chgData name="内田 陽子" userId="S::yoko_uchida@jpfgojp.onmicrosoft.com::3ba88787-b8da-4fc8-a417-83f627a88c5e" providerId="AD" clId="Web-{684AC3FD-E6D1-4A75-FE5C-7A4B497E8963}" dt="2020-06-08T12:26:01.648" v="436"/>
        <pc:sldMkLst>
          <pc:docMk/>
          <pc:sldMk cId="3591859379" sldId="290"/>
        </pc:sldMkLst>
      </pc:sldChg>
      <pc:sldChg chg="modSp">
        <pc:chgData name="内田 陽子" userId="S::yoko_uchida@jpfgojp.onmicrosoft.com::3ba88787-b8da-4fc8-a417-83f627a88c5e" providerId="AD" clId="Web-{684AC3FD-E6D1-4A75-FE5C-7A4B497E8963}" dt="2020-06-08T12:25:05.226" v="426" actId="1076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684AC3FD-E6D1-4A75-FE5C-7A4B497E8963}" dt="2020-06-08T12:24:03.258" v="393" actId="20577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1:28.226" v="307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2:47.835" v="340" actId="20577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5:05.226" v="426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4:27.976" v="404" actId="20577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3:55.195" v="391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4:53.554" v="423" actId="20577"/>
          <ac:spMkLst>
            <pc:docMk/>
            <pc:sldMk cId="227346625" sldId="32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684AC3FD-E6D1-4A75-FE5C-7A4B497E8963}" dt="2020-06-08T12:26:01.695" v="458"/>
        <pc:sldMkLst>
          <pc:docMk/>
          <pc:sldMk cId="3956439240" sldId="325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95" v="457"/>
        <pc:sldMkLst>
          <pc:docMk/>
          <pc:sldMk cId="926010872" sldId="326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6"/>
        <pc:sldMkLst>
          <pc:docMk/>
          <pc:sldMk cId="4215311804" sldId="327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5"/>
        <pc:sldMkLst>
          <pc:docMk/>
          <pc:sldMk cId="1992545132" sldId="330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4"/>
        <pc:sldMkLst>
          <pc:docMk/>
          <pc:sldMk cId="3179811214" sldId="331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3"/>
        <pc:sldMkLst>
          <pc:docMk/>
          <pc:sldMk cId="3028888272" sldId="332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2"/>
        <pc:sldMkLst>
          <pc:docMk/>
          <pc:sldMk cId="3535373890" sldId="333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1"/>
        <pc:sldMkLst>
          <pc:docMk/>
          <pc:sldMk cId="1414784557" sldId="339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0"/>
        <pc:sldMkLst>
          <pc:docMk/>
          <pc:sldMk cId="2323999045" sldId="340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49"/>
        <pc:sldMkLst>
          <pc:docMk/>
          <pc:sldMk cId="4232016368" sldId="341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48"/>
        <pc:sldMkLst>
          <pc:docMk/>
          <pc:sldMk cId="3108835704" sldId="347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47"/>
        <pc:sldMkLst>
          <pc:docMk/>
          <pc:sldMk cId="1364480864" sldId="348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39"/>
        <pc:sldMkLst>
          <pc:docMk/>
          <pc:sldMk cId="817292731" sldId="349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46"/>
        <pc:sldMkLst>
          <pc:docMk/>
          <pc:sldMk cId="2830735517" sldId="352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5"/>
        <pc:sldMkLst>
          <pc:docMk/>
          <pc:sldMk cId="1336547048" sldId="353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4"/>
        <pc:sldMkLst>
          <pc:docMk/>
          <pc:sldMk cId="2615856767" sldId="354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3"/>
        <pc:sldMkLst>
          <pc:docMk/>
          <pc:sldMk cId="3033120991" sldId="355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2"/>
        <pc:sldMkLst>
          <pc:docMk/>
          <pc:sldMk cId="883384830" sldId="356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1"/>
        <pc:sldMkLst>
          <pc:docMk/>
          <pc:sldMk cId="2074369330" sldId="357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0"/>
        <pc:sldMkLst>
          <pc:docMk/>
          <pc:sldMk cId="2267064423" sldId="358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38"/>
        <pc:sldMkLst>
          <pc:docMk/>
          <pc:sldMk cId="597932422" sldId="359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37"/>
        <pc:sldMkLst>
          <pc:docMk/>
          <pc:sldMk cId="3519370733" sldId="360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48" v="435"/>
        <pc:sldMkLst>
          <pc:docMk/>
          <pc:sldMk cId="2546904400" sldId="361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48" v="434"/>
        <pc:sldMkLst>
          <pc:docMk/>
          <pc:sldMk cId="2419071479" sldId="362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48" v="433"/>
        <pc:sldMkLst>
          <pc:docMk/>
          <pc:sldMk cId="254379354" sldId="363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48" v="432"/>
        <pc:sldMkLst>
          <pc:docMk/>
          <pc:sldMk cId="2255756612" sldId="364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95" v="459"/>
        <pc:sldMkLst>
          <pc:docMk/>
          <pc:sldMk cId="1624746346" sldId="369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95" v="460"/>
        <pc:sldMkLst>
          <pc:docMk/>
          <pc:sldMk cId="3467667665" sldId="398"/>
        </pc:sldMkLst>
      </pc:sldChg>
      <pc:sldChg chg="modSp add ord replId">
        <pc:chgData name="内田 陽子" userId="S::yoko_uchida@jpfgojp.onmicrosoft.com::3ba88787-b8da-4fc8-a417-83f627a88c5e" providerId="AD" clId="Web-{684AC3FD-E6D1-4A75-FE5C-7A4B497E8963}" dt="2020-06-08T12:09:45.225" v="158" actId="20577"/>
        <pc:sldMkLst>
          <pc:docMk/>
          <pc:sldMk cId="1817198709" sldId="402"/>
        </pc:sldMkLst>
        <pc:spChg chg="mod">
          <ac:chgData name="内田 陽子" userId="S::yoko_uchida@jpfgojp.onmicrosoft.com::3ba88787-b8da-4fc8-a417-83f627a88c5e" providerId="AD" clId="Web-{684AC3FD-E6D1-4A75-FE5C-7A4B497E8963}" dt="2020-06-08T12:04:34.303" v="23" actId="20577"/>
          <ac:spMkLst>
            <pc:docMk/>
            <pc:sldMk cId="1817198709" sldId="402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7:54.053" v="103" actId="20577"/>
          <ac:spMkLst>
            <pc:docMk/>
            <pc:sldMk cId="1817198709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8:18.022" v="108" actId="1076"/>
          <ac:spMkLst>
            <pc:docMk/>
            <pc:sldMk cId="1817198709" sldId="402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8:31.803" v="122" actId="20577"/>
          <ac:spMkLst>
            <pc:docMk/>
            <pc:sldMk cId="1817198709" sldId="402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9:22.381" v="145" actId="20577"/>
          <ac:spMkLst>
            <pc:docMk/>
            <pc:sldMk cId="1817198709" sldId="402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9:45.225" v="158" actId="20577"/>
          <ac:spMkLst>
            <pc:docMk/>
            <pc:sldMk cId="1817198709" sldId="402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8:50.990" v="133" actId="20577"/>
          <ac:spMkLst>
            <pc:docMk/>
            <pc:sldMk cId="1817198709" sldId="402"/>
            <ac:spMk id="17" creationId="{707674ED-2D36-40BF-A1E4-EFEF20353DD1}"/>
          </ac:spMkLst>
        </pc:spChg>
      </pc:sldChg>
      <pc:sldChg chg="modSp add ord replId">
        <pc:chgData name="内田 陽子" userId="S::yoko_uchida@jpfgojp.onmicrosoft.com::3ba88787-b8da-4fc8-a417-83f627a88c5e" providerId="AD" clId="Web-{684AC3FD-E6D1-4A75-FE5C-7A4B497E8963}" dt="2020-06-08T12:20:09.226" v="287" actId="20577"/>
        <pc:sldMkLst>
          <pc:docMk/>
          <pc:sldMk cId="364010039" sldId="403"/>
        </pc:sldMkLst>
        <pc:spChg chg="mod">
          <ac:chgData name="内田 陽子" userId="S::yoko_uchida@jpfgojp.onmicrosoft.com::3ba88787-b8da-4fc8-a417-83f627a88c5e" providerId="AD" clId="Web-{684AC3FD-E6D1-4A75-FE5C-7A4B497E8963}" dt="2020-06-08T12:11:42.428" v="202" actId="20577"/>
          <ac:spMkLst>
            <pc:docMk/>
            <pc:sldMk cId="364010039" sldId="4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1:08.022" v="184" actId="20577"/>
          <ac:spMkLst>
            <pc:docMk/>
            <pc:sldMk cId="364010039" sldId="4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0:09.226" v="287" actId="20577"/>
          <ac:spMkLst>
            <pc:docMk/>
            <pc:sldMk cId="364010039" sldId="4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1:22.788" v="187" actId="1076"/>
          <ac:spMkLst>
            <pc:docMk/>
            <pc:sldMk cId="364010039" sldId="4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2:15.491" v="231" actId="20577"/>
          <ac:spMkLst>
            <pc:docMk/>
            <pc:sldMk cId="364010039" sldId="4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2:27.553" v="240" actId="20577"/>
          <ac:spMkLst>
            <pc:docMk/>
            <pc:sldMk cId="364010039" sldId="4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2:06.975" v="226" actId="20577"/>
          <ac:spMkLst>
            <pc:docMk/>
            <pc:sldMk cId="364010039" sldId="40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684AC3FD-E6D1-4A75-FE5C-7A4B497E8963}" dt="2020-06-08T12:30:25.758" v="615" actId="1076"/>
        <pc:sldMkLst>
          <pc:docMk/>
          <pc:sldMk cId="395532047" sldId="404"/>
        </pc:sldMkLst>
        <pc:spChg chg="mod">
          <ac:chgData name="内田 陽子" userId="S::yoko_uchida@jpfgojp.onmicrosoft.com::3ba88787-b8da-4fc8-a417-83f627a88c5e" providerId="AD" clId="Web-{684AC3FD-E6D1-4A75-FE5C-7A4B497E8963}" dt="2020-06-08T12:27:58.336" v="507" actId="20577"/>
          <ac:spMkLst>
            <pc:docMk/>
            <pc:sldMk cId="395532047" sldId="4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7:19.305" v="482" actId="1076"/>
          <ac:spMkLst>
            <pc:docMk/>
            <pc:sldMk cId="395532047" sldId="4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30:25.758" v="615" actId="1076"/>
          <ac:spMkLst>
            <pc:docMk/>
            <pc:sldMk cId="395532047" sldId="4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30:03.696" v="612" actId="1076"/>
          <ac:spMkLst>
            <pc:docMk/>
            <pc:sldMk cId="395532047" sldId="4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8:19.383" v="529" actId="20577"/>
          <ac:spMkLst>
            <pc:docMk/>
            <pc:sldMk cId="395532047" sldId="4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8:33.680" v="558" actId="20577"/>
          <ac:spMkLst>
            <pc:docMk/>
            <pc:sldMk cId="395532047" sldId="4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8:06.961" v="514" actId="20577"/>
          <ac:spMkLst>
            <pc:docMk/>
            <pc:sldMk cId="395532047" sldId="404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569ED884-578E-634E-A0C6-A004AE015996}"/>
    <pc:docChg chg="modSld">
      <pc:chgData name="内田 陽子" userId="S::yoko_uchida@jpfgojp.onmicrosoft.com::3ba88787-b8da-4fc8-a417-83f627a88c5e" providerId="AD" clId="Web-{569ED884-578E-634E-A0C6-A004AE015996}" dt="2020-06-17T06:48:39.897" v="50"/>
      <pc:docMkLst>
        <pc:docMk/>
      </pc:docMkLst>
      <pc:sldChg chg="addSp">
        <pc:chgData name="内田 陽子" userId="S::yoko_uchida@jpfgojp.onmicrosoft.com::3ba88787-b8da-4fc8-a417-83f627a88c5e" providerId="AD" clId="Web-{569ED884-578E-634E-A0C6-A004AE015996}" dt="2020-06-17T06:44:38.116" v="0"/>
        <pc:sldMkLst>
          <pc:docMk/>
          <pc:sldMk cId="3979264443" sldId="278"/>
        </pc:sldMkLst>
        <pc:spChg chg="add">
          <ac:chgData name="内田 陽子" userId="S::yoko_uchida@jpfgojp.onmicrosoft.com::3ba88787-b8da-4fc8-a417-83f627a88c5e" providerId="AD" clId="Web-{569ED884-578E-634E-A0C6-A004AE015996}" dt="2020-06-17T06:44:38.116" v="0"/>
          <ac:spMkLst>
            <pc:docMk/>
            <pc:sldMk cId="3979264443" sldId="278"/>
            <ac:spMk id="12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6:23.194" v="17"/>
        <pc:sldMkLst>
          <pc:docMk/>
          <pc:sldMk cId="1239041308" sldId="323"/>
        </pc:sldMkLst>
        <pc:spChg chg="add">
          <ac:chgData name="内田 陽子" userId="S::yoko_uchida@jpfgojp.onmicrosoft.com::3ba88787-b8da-4fc8-a417-83f627a88c5e" providerId="AD" clId="Web-{569ED884-578E-634E-A0C6-A004AE015996}" dt="2020-06-17T06:46:23.194" v="17"/>
          <ac:spMkLst>
            <pc:docMk/>
            <pc:sldMk cId="1239041308" sldId="323"/>
            <ac:spMk id="9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35.007" v="48"/>
        <pc:sldMkLst>
          <pc:docMk/>
          <pc:sldMk cId="227346625" sldId="324"/>
        </pc:sldMkLst>
        <pc:spChg chg="add">
          <ac:chgData name="内田 陽子" userId="S::yoko_uchida@jpfgojp.onmicrosoft.com::3ba88787-b8da-4fc8-a417-83f627a88c5e" providerId="AD" clId="Web-{569ED884-578E-634E-A0C6-A004AE015996}" dt="2020-06-17T06:48:35.007" v="48"/>
          <ac:spMkLst>
            <pc:docMk/>
            <pc:sldMk cId="227346625" sldId="324"/>
            <ac:spMk id="5" creationId="{8476671D-697E-4A2F-84E3-2511155AA0A2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08.616" v="40"/>
        <pc:sldMkLst>
          <pc:docMk/>
          <pc:sldMk cId="1263010840" sldId="329"/>
        </pc:sldMkLst>
        <pc:spChg chg="add">
          <ac:chgData name="内田 陽子" userId="S::yoko_uchida@jpfgojp.onmicrosoft.com::3ba88787-b8da-4fc8-a417-83f627a88c5e" providerId="AD" clId="Web-{569ED884-578E-634E-A0C6-A004AE015996}" dt="2020-06-17T06:48:08.616" v="40"/>
          <ac:spMkLst>
            <pc:docMk/>
            <pc:sldMk cId="1263010840" sldId="329"/>
            <ac:spMk id="2" creationId="{A60178D4-0694-45D8-9A11-9393A7BF2F52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5:25.663" v="7"/>
        <pc:sldMkLst>
          <pc:docMk/>
          <pc:sldMk cId="1029259677" sldId="365"/>
        </pc:sldMkLst>
        <pc:spChg chg="add">
          <ac:chgData name="内田 陽子" userId="S::yoko_uchida@jpfgojp.onmicrosoft.com::3ba88787-b8da-4fc8-a417-83f627a88c5e" providerId="AD" clId="Web-{569ED884-578E-634E-A0C6-A004AE015996}" dt="2020-06-17T06:45:25.663" v="7"/>
          <ac:spMkLst>
            <pc:docMk/>
            <pc:sldMk cId="1029259677" sldId="365"/>
            <ac:spMk id="5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4:48.569" v="2"/>
        <pc:sldMkLst>
          <pc:docMk/>
          <pc:sldMk cId="2262970148" sldId="366"/>
        </pc:sldMkLst>
        <pc:spChg chg="add del">
          <ac:chgData name="内田 陽子" userId="S::yoko_uchida@jpfgojp.onmicrosoft.com::3ba88787-b8da-4fc8-a417-83f627a88c5e" providerId="AD" clId="Web-{569ED884-578E-634E-A0C6-A004AE015996}" dt="2020-06-17T06:44:48.569" v="2"/>
          <ac:spMkLst>
            <pc:docMk/>
            <pc:sldMk cId="2262970148" sldId="366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5:41.178" v="11"/>
        <pc:sldMkLst>
          <pc:docMk/>
          <pc:sldMk cId="1593536813" sldId="367"/>
        </pc:sldMkLst>
        <pc:spChg chg="add del">
          <ac:chgData name="内田 陽子" userId="S::yoko_uchida@jpfgojp.onmicrosoft.com::3ba88787-b8da-4fc8-a417-83f627a88c5e" providerId="AD" clId="Web-{569ED884-578E-634E-A0C6-A004AE015996}" dt="2020-06-17T06:45:41.178" v="11"/>
          <ac:spMkLst>
            <pc:docMk/>
            <pc:sldMk cId="1593536813" sldId="367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5:31.538" v="9"/>
        <pc:sldMkLst>
          <pc:docMk/>
          <pc:sldMk cId="2940403822" sldId="370"/>
        </pc:sldMkLst>
        <pc:spChg chg="add del">
          <ac:chgData name="内田 陽子" userId="S::yoko_uchida@jpfgojp.onmicrosoft.com::3ba88787-b8da-4fc8-a417-83f627a88c5e" providerId="AD" clId="Web-{569ED884-578E-634E-A0C6-A004AE015996}" dt="2020-06-17T06:45:31.538" v="9"/>
          <ac:spMkLst>
            <pc:docMk/>
            <pc:sldMk cId="2940403822" sldId="370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7:19.710" v="27"/>
        <pc:sldMkLst>
          <pc:docMk/>
          <pc:sldMk cId="2276667184" sldId="371"/>
        </pc:sldMkLst>
        <pc:spChg chg="add del">
          <ac:chgData name="内田 陽子" userId="S::yoko_uchida@jpfgojp.onmicrosoft.com::3ba88787-b8da-4fc8-a417-83f627a88c5e" providerId="AD" clId="Web-{569ED884-578E-634E-A0C6-A004AE015996}" dt="2020-06-17T06:47:19.710" v="27"/>
          <ac:spMkLst>
            <pc:docMk/>
            <pc:sldMk cId="2276667184" sldId="371"/>
            <ac:spMk id="5" creationId="{FC4C0E87-90DB-4660-804E-807CBC9A336A}"/>
          </ac:spMkLst>
        </pc:spChg>
        <pc:spChg chg="add del">
          <ac:chgData name="内田 陽子" userId="S::yoko_uchida@jpfgojp.onmicrosoft.com::3ba88787-b8da-4fc8-a417-83f627a88c5e" providerId="AD" clId="Web-{569ED884-578E-634E-A0C6-A004AE015996}" dt="2020-06-17T06:46:35.413" v="20"/>
          <ac:spMkLst>
            <pc:docMk/>
            <pc:sldMk cId="2276667184" sldId="371"/>
            <ac:spMk id="12" creationId="{777F0B74-DEBD-43FA-8317-5AE303EC7813}"/>
          </ac:spMkLst>
        </pc:spChg>
        <pc:spChg chg="add del">
          <ac:chgData name="内田 陽子" userId="S::yoko_uchida@jpfgojp.onmicrosoft.com::3ba88787-b8da-4fc8-a417-83f627a88c5e" providerId="AD" clId="Web-{569ED884-578E-634E-A0C6-A004AE015996}" dt="2020-06-17T06:46:53.147" v="23"/>
          <ac:spMkLst>
            <pc:docMk/>
            <pc:sldMk cId="2276667184" sldId="371"/>
            <ac:spMk id="13" creationId="{777F0B74-DEBD-43FA-8317-5AE303EC7813}"/>
          </ac:spMkLst>
        </pc:spChg>
        <pc:spChg chg="add del">
          <ac:chgData name="内田 陽子" userId="S::yoko_uchida@jpfgojp.onmicrosoft.com::3ba88787-b8da-4fc8-a417-83f627a88c5e" providerId="AD" clId="Web-{569ED884-578E-634E-A0C6-A004AE015996}" dt="2020-06-17T06:46:58.350" v="25"/>
          <ac:spMkLst>
            <pc:docMk/>
            <pc:sldMk cId="2276667184" sldId="371"/>
            <ac:spMk id="14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4:56.928" v="4"/>
        <pc:sldMkLst>
          <pc:docMk/>
          <pc:sldMk cId="517573271" sldId="372"/>
        </pc:sldMkLst>
        <pc:spChg chg="add del">
          <ac:chgData name="内田 陽子" userId="S::yoko_uchida@jpfgojp.onmicrosoft.com::3ba88787-b8da-4fc8-a417-83f627a88c5e" providerId="AD" clId="Web-{569ED884-578E-634E-A0C6-A004AE015996}" dt="2020-06-17T06:44:56.928" v="4"/>
          <ac:spMkLst>
            <pc:docMk/>
            <pc:sldMk cId="517573271" sldId="372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5:19.756" v="6"/>
        <pc:sldMkLst>
          <pc:docMk/>
          <pc:sldMk cId="871967707" sldId="373"/>
        </pc:sldMkLst>
        <pc:spChg chg="add del">
          <ac:chgData name="内田 陽子" userId="S::yoko_uchida@jpfgojp.onmicrosoft.com::3ba88787-b8da-4fc8-a417-83f627a88c5e" providerId="AD" clId="Web-{569ED884-578E-634E-A0C6-A004AE015996}" dt="2020-06-17T06:45:19.756" v="6"/>
          <ac:spMkLst>
            <pc:docMk/>
            <pc:sldMk cId="871967707" sldId="373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6:03.741" v="13"/>
        <pc:sldMkLst>
          <pc:docMk/>
          <pc:sldMk cId="875301653" sldId="380"/>
        </pc:sldMkLst>
        <pc:spChg chg="add del">
          <ac:chgData name="内田 陽子" userId="S::yoko_uchida@jpfgojp.onmicrosoft.com::3ba88787-b8da-4fc8-a417-83f627a88c5e" providerId="AD" clId="Web-{569ED884-578E-634E-A0C6-A004AE015996}" dt="2020-06-17T06:46:03.741" v="13"/>
          <ac:spMkLst>
            <pc:docMk/>
            <pc:sldMk cId="875301653" sldId="380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6:18.866" v="16"/>
        <pc:sldMkLst>
          <pc:docMk/>
          <pc:sldMk cId="3128654905" sldId="383"/>
        </pc:sldMkLst>
        <pc:spChg chg="add del">
          <ac:chgData name="内田 陽子" userId="S::yoko_uchida@jpfgojp.onmicrosoft.com::3ba88787-b8da-4fc8-a417-83f627a88c5e" providerId="AD" clId="Web-{569ED884-578E-634E-A0C6-A004AE015996}" dt="2020-06-17T06:46:18.866" v="16"/>
          <ac:spMkLst>
            <pc:docMk/>
            <pc:sldMk cId="3128654905" sldId="383"/>
            <ac:spMk id="12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6:13.413" v="14"/>
        <pc:sldMkLst>
          <pc:docMk/>
          <pc:sldMk cId="30000480" sldId="384"/>
        </pc:sldMkLst>
        <pc:spChg chg="add">
          <ac:chgData name="内田 陽子" userId="S::yoko_uchida@jpfgojp.onmicrosoft.com::3ba88787-b8da-4fc8-a417-83f627a88c5e" providerId="AD" clId="Web-{569ED884-578E-634E-A0C6-A004AE015996}" dt="2020-06-17T06:46:13.413" v="14"/>
          <ac:spMkLst>
            <pc:docMk/>
            <pc:sldMk cId="30000480" sldId="384"/>
            <ac:spMk id="6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6:26.881" v="18"/>
        <pc:sldMkLst>
          <pc:docMk/>
          <pc:sldMk cId="4205210461" sldId="385"/>
        </pc:sldMkLst>
        <pc:spChg chg="add">
          <ac:chgData name="内田 陽子" userId="S::yoko_uchida@jpfgojp.onmicrosoft.com::3ba88787-b8da-4fc8-a417-83f627a88c5e" providerId="AD" clId="Web-{569ED884-578E-634E-A0C6-A004AE015996}" dt="2020-06-17T06:46:26.881" v="18"/>
          <ac:spMkLst>
            <pc:docMk/>
            <pc:sldMk cId="4205210461" sldId="385"/>
            <ac:spMk id="5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6:44.069" v="22"/>
        <pc:sldMkLst>
          <pc:docMk/>
          <pc:sldMk cId="3199323698" sldId="386"/>
        </pc:sldMkLst>
        <pc:spChg chg="add">
          <ac:chgData name="内田 陽子" userId="S::yoko_uchida@jpfgojp.onmicrosoft.com::3ba88787-b8da-4fc8-a417-83f627a88c5e" providerId="AD" clId="Web-{569ED884-578E-634E-A0C6-A004AE015996}" dt="2020-06-17T06:46:44.069" v="22"/>
          <ac:spMkLst>
            <pc:docMk/>
            <pc:sldMk cId="3199323698" sldId="386"/>
            <ac:spMk id="9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22.678" v="28"/>
        <pc:sldMkLst>
          <pc:docMk/>
          <pc:sldMk cId="2367947192" sldId="387"/>
        </pc:sldMkLst>
        <pc:spChg chg="add">
          <ac:chgData name="内田 陽子" userId="S::yoko_uchida@jpfgojp.onmicrosoft.com::3ba88787-b8da-4fc8-a417-83f627a88c5e" providerId="AD" clId="Web-{569ED884-578E-634E-A0C6-A004AE015996}" dt="2020-06-17T06:47:22.678" v="28"/>
          <ac:spMkLst>
            <pc:docMk/>
            <pc:sldMk cId="2367947192" sldId="387"/>
            <ac:spMk id="2" creationId="{96CA4848-2382-41AF-BAD2-621614070D69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30.725" v="29"/>
        <pc:sldMkLst>
          <pc:docMk/>
          <pc:sldMk cId="124266193" sldId="388"/>
        </pc:sldMkLst>
        <pc:spChg chg="add">
          <ac:chgData name="内田 陽子" userId="S::yoko_uchida@jpfgojp.onmicrosoft.com::3ba88787-b8da-4fc8-a417-83f627a88c5e" providerId="AD" clId="Web-{569ED884-578E-634E-A0C6-A004AE015996}" dt="2020-06-17T06:47:30.725" v="29"/>
          <ac:spMkLst>
            <pc:docMk/>
            <pc:sldMk cId="124266193" sldId="388"/>
            <ac:spMk id="2" creationId="{A70BD075-8930-47D4-8FB4-8682FAFA84B1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7:34.226" v="31"/>
        <pc:sldMkLst>
          <pc:docMk/>
          <pc:sldMk cId="3727776804" sldId="389"/>
        </pc:sldMkLst>
        <pc:spChg chg="add del">
          <ac:chgData name="内田 陽子" userId="S::yoko_uchida@jpfgojp.onmicrosoft.com::3ba88787-b8da-4fc8-a417-83f627a88c5e" providerId="AD" clId="Web-{569ED884-578E-634E-A0C6-A004AE015996}" dt="2020-06-17T06:47:34.226" v="31"/>
          <ac:spMkLst>
            <pc:docMk/>
            <pc:sldMk cId="3727776804" sldId="389"/>
            <ac:spMk id="5" creationId="{183FAC28-F854-4B39-8CA1-2F05B93767FE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7:37.350" v="33"/>
        <pc:sldMkLst>
          <pc:docMk/>
          <pc:sldMk cId="3839544509" sldId="390"/>
        </pc:sldMkLst>
        <pc:spChg chg="add del">
          <ac:chgData name="内田 陽子" userId="S::yoko_uchida@jpfgojp.onmicrosoft.com::3ba88787-b8da-4fc8-a417-83f627a88c5e" providerId="AD" clId="Web-{569ED884-578E-634E-A0C6-A004AE015996}" dt="2020-06-17T06:47:37.350" v="33"/>
          <ac:spMkLst>
            <pc:docMk/>
            <pc:sldMk cId="3839544509" sldId="390"/>
            <ac:spMk id="5" creationId="{CEC96A74-3C48-45D3-A5ED-472DCDC26B3C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7:49.241" v="36"/>
        <pc:sldMkLst>
          <pc:docMk/>
          <pc:sldMk cId="1469571638" sldId="392"/>
        </pc:sldMkLst>
        <pc:spChg chg="add del">
          <ac:chgData name="内田 陽子" userId="S::yoko_uchida@jpfgojp.onmicrosoft.com::3ba88787-b8da-4fc8-a417-83f627a88c5e" providerId="AD" clId="Web-{569ED884-578E-634E-A0C6-A004AE015996}" dt="2020-06-17T06:47:49.241" v="36"/>
          <ac:spMkLst>
            <pc:docMk/>
            <pc:sldMk cId="1469571638" sldId="392"/>
            <ac:spMk id="5" creationId="{7C3CD44C-F709-4249-B7D0-8917F22EF7D2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45.850" v="34"/>
        <pc:sldMkLst>
          <pc:docMk/>
          <pc:sldMk cId="3547612194" sldId="393"/>
        </pc:sldMkLst>
        <pc:spChg chg="add">
          <ac:chgData name="内田 陽子" userId="S::yoko_uchida@jpfgojp.onmicrosoft.com::3ba88787-b8da-4fc8-a417-83f627a88c5e" providerId="AD" clId="Web-{569ED884-578E-634E-A0C6-A004AE015996}" dt="2020-06-17T06:47:45.850" v="34"/>
          <ac:spMkLst>
            <pc:docMk/>
            <pc:sldMk cId="3547612194" sldId="393"/>
            <ac:spMk id="2" creationId="{54098B0F-D1B3-4A66-8CAA-4607A3E60A4E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51.866" v="37"/>
        <pc:sldMkLst>
          <pc:docMk/>
          <pc:sldMk cId="2188470163" sldId="394"/>
        </pc:sldMkLst>
        <pc:spChg chg="add">
          <ac:chgData name="内田 陽子" userId="S::yoko_uchida@jpfgojp.onmicrosoft.com::3ba88787-b8da-4fc8-a417-83f627a88c5e" providerId="AD" clId="Web-{569ED884-578E-634E-A0C6-A004AE015996}" dt="2020-06-17T06:47:51.866" v="37"/>
          <ac:spMkLst>
            <pc:docMk/>
            <pc:sldMk cId="2188470163" sldId="394"/>
            <ac:spMk id="2" creationId="{D8DA9BE8-80E1-4763-9CBC-7AF642E40CBB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56.319" v="38"/>
        <pc:sldMkLst>
          <pc:docMk/>
          <pc:sldMk cId="3510522047" sldId="395"/>
        </pc:sldMkLst>
        <pc:spChg chg="add">
          <ac:chgData name="内田 陽子" userId="S::yoko_uchida@jpfgojp.onmicrosoft.com::3ba88787-b8da-4fc8-a417-83f627a88c5e" providerId="AD" clId="Web-{569ED884-578E-634E-A0C6-A004AE015996}" dt="2020-06-17T06:47:56.319" v="38"/>
          <ac:spMkLst>
            <pc:docMk/>
            <pc:sldMk cId="3510522047" sldId="395"/>
            <ac:spMk id="2" creationId="{DC8E438A-3C9A-45C9-8411-0F7661C3038D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04.241" v="39"/>
        <pc:sldMkLst>
          <pc:docMk/>
          <pc:sldMk cId="259525221" sldId="396"/>
        </pc:sldMkLst>
        <pc:spChg chg="add">
          <ac:chgData name="内田 陽子" userId="S::yoko_uchida@jpfgojp.onmicrosoft.com::3ba88787-b8da-4fc8-a417-83f627a88c5e" providerId="AD" clId="Web-{569ED884-578E-634E-A0C6-A004AE015996}" dt="2020-06-17T06:48:04.241" v="39"/>
          <ac:spMkLst>
            <pc:docMk/>
            <pc:sldMk cId="259525221" sldId="396"/>
            <ac:spMk id="2" creationId="{BCCE1D31-3E2E-461F-B9E3-59655BCD7912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10.929" v="41"/>
        <pc:sldMkLst>
          <pc:docMk/>
          <pc:sldMk cId="1910265945" sldId="399"/>
        </pc:sldMkLst>
        <pc:spChg chg="add">
          <ac:chgData name="内田 陽子" userId="S::yoko_uchida@jpfgojp.onmicrosoft.com::3ba88787-b8da-4fc8-a417-83f627a88c5e" providerId="AD" clId="Web-{569ED884-578E-634E-A0C6-A004AE015996}" dt="2020-06-17T06:48:10.929" v="41"/>
          <ac:spMkLst>
            <pc:docMk/>
            <pc:sldMk cId="1910265945" sldId="399"/>
            <ac:spMk id="2" creationId="{1EAF582B-99CA-4DC3-9313-3114969848DC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23.116" v="45"/>
        <pc:sldMkLst>
          <pc:docMk/>
          <pc:sldMk cId="3708639310" sldId="400"/>
        </pc:sldMkLst>
        <pc:spChg chg="add">
          <ac:chgData name="内田 陽子" userId="S::yoko_uchida@jpfgojp.onmicrosoft.com::3ba88787-b8da-4fc8-a417-83f627a88c5e" providerId="AD" clId="Web-{569ED884-578E-634E-A0C6-A004AE015996}" dt="2020-06-17T06:48:23.116" v="45"/>
          <ac:spMkLst>
            <pc:docMk/>
            <pc:sldMk cId="3708639310" sldId="400"/>
            <ac:spMk id="2" creationId="{5D949DD0-20DC-4458-ABB8-BCEE12CA18DE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8:14.382" v="43"/>
        <pc:sldMkLst>
          <pc:docMk/>
          <pc:sldMk cId="4197713438" sldId="401"/>
        </pc:sldMkLst>
        <pc:spChg chg="add del">
          <ac:chgData name="内田 陽子" userId="S::yoko_uchida@jpfgojp.onmicrosoft.com::3ba88787-b8da-4fc8-a417-83f627a88c5e" providerId="AD" clId="Web-{569ED884-578E-634E-A0C6-A004AE015996}" dt="2020-06-17T06:48:14.382" v="43"/>
          <ac:spMkLst>
            <pc:docMk/>
            <pc:sldMk cId="4197713438" sldId="401"/>
            <ac:spMk id="5" creationId="{5FE4BF30-80CC-4380-8A3F-F4B2212E109B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20.116" v="44"/>
        <pc:sldMkLst>
          <pc:docMk/>
          <pc:sldMk cId="1817198709" sldId="402"/>
        </pc:sldMkLst>
        <pc:spChg chg="add">
          <ac:chgData name="内田 陽子" userId="S::yoko_uchida@jpfgojp.onmicrosoft.com::3ba88787-b8da-4fc8-a417-83f627a88c5e" providerId="AD" clId="Web-{569ED884-578E-634E-A0C6-A004AE015996}" dt="2020-06-17T06:48:20.116" v="44"/>
          <ac:spMkLst>
            <pc:docMk/>
            <pc:sldMk cId="1817198709" sldId="402"/>
            <ac:spMk id="2" creationId="{268A017E-C375-4CF2-BB86-6EF37BC4AA0D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8:29.663" v="47"/>
        <pc:sldMkLst>
          <pc:docMk/>
          <pc:sldMk cId="364010039" sldId="403"/>
        </pc:sldMkLst>
        <pc:spChg chg="add del">
          <ac:chgData name="内田 陽子" userId="S::yoko_uchida@jpfgojp.onmicrosoft.com::3ba88787-b8da-4fc8-a417-83f627a88c5e" providerId="AD" clId="Web-{569ED884-578E-634E-A0C6-A004AE015996}" dt="2020-06-17T06:48:29.663" v="47"/>
          <ac:spMkLst>
            <pc:docMk/>
            <pc:sldMk cId="364010039" sldId="403"/>
            <ac:spMk id="5" creationId="{7CF2F4DC-4029-46F8-9AAB-001620708219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8:39.897" v="50"/>
        <pc:sldMkLst>
          <pc:docMk/>
          <pc:sldMk cId="395532047" sldId="404"/>
        </pc:sldMkLst>
        <pc:spChg chg="add del">
          <ac:chgData name="内田 陽子" userId="S::yoko_uchida@jpfgojp.onmicrosoft.com::3ba88787-b8da-4fc8-a417-83f627a88c5e" providerId="AD" clId="Web-{569ED884-578E-634E-A0C6-A004AE015996}" dt="2020-06-17T06:48:39.897" v="50"/>
          <ac:spMkLst>
            <pc:docMk/>
            <pc:sldMk cId="395532047" sldId="404"/>
            <ac:spMk id="5" creationId="{83913918-5165-46EA-A245-669AC1D905B3}"/>
          </ac:spMkLst>
        </pc:spChg>
      </pc:sldChg>
    </pc:docChg>
  </pc:docChgLst>
  <pc:docChgLst>
    <pc:chgData name="内田 陽子" userId="S::yoko_uchida@jpfgojp.onmicrosoft.com::3ba88787-b8da-4fc8-a417-83f627a88c5e" providerId="AD" clId="Web-{817C73ED-209D-1C92-1771-D8C519C9EC63}"/>
    <pc:docChg chg="modSld">
      <pc:chgData name="内田 陽子" userId="S::yoko_uchida@jpfgojp.onmicrosoft.com::3ba88787-b8da-4fc8-a417-83f627a88c5e" providerId="AD" clId="Web-{817C73ED-209D-1C92-1771-D8C519C9EC63}" dt="2020-06-17T08:23:20.743" v="117"/>
      <pc:docMkLst>
        <pc:docMk/>
      </pc:docMkLst>
      <pc:sldChg chg="addSp delSp modSp">
        <pc:chgData name="内田 陽子" userId="S::yoko_uchida@jpfgojp.onmicrosoft.com::3ba88787-b8da-4fc8-a417-83f627a88c5e" providerId="AD" clId="Web-{817C73ED-209D-1C92-1771-D8C519C9EC63}" dt="2020-06-17T08:17:22.039" v="32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817C73ED-209D-1C92-1771-D8C519C9EC63}" dt="2020-06-17T08:17:18.289" v="28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275" v="26" actId="1076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275" v="27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289" v="29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305" v="30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321" v="31" actId="1076"/>
          <ac:spMkLst>
            <pc:docMk/>
            <pc:sldMk cId="3979264443" sldId="278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817C73ED-209D-1C92-1771-D8C519C9EC63}" dt="2020-06-17T08:17:22.039" v="32"/>
          <ac:spMkLst>
            <pc:docMk/>
            <pc:sldMk cId="3979264443" sldId="278"/>
            <ac:spMk id="12" creationId="{777F0B74-DEBD-43FA-8317-5AE303EC7813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8:29.227" v="4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817C73ED-209D-1C92-1771-D8C519C9EC63}" dt="2020-06-17T08:18:24.118" v="44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071" v="40" actId="1076"/>
          <ac:spMkLst>
            <pc:docMk/>
            <pc:sldMk cId="1239041308" sldId="323"/>
            <ac:spMk id="8" creationId="{E9200036-DF12-4EF4-B726-68602C91994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18:29.227" v="46"/>
          <ac:spMkLst>
            <pc:docMk/>
            <pc:sldMk cId="1239041308" sldId="323"/>
            <ac:spMk id="9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086" v="41" actId="1076"/>
          <ac:spMkLst>
            <pc:docMk/>
            <pc:sldMk cId="1239041308" sldId="323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086" v="42" actId="1076"/>
          <ac:spMkLst>
            <pc:docMk/>
            <pc:sldMk cId="1239041308" sldId="323"/>
            <ac:spMk id="18" creationId="{106D08FB-7E5D-4329-B273-A8491FDD47A4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102" v="43" actId="1076"/>
          <ac:spMkLst>
            <pc:docMk/>
            <pc:sldMk cId="1239041308" sldId="323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133" v="45" actId="1076"/>
          <ac:spMkLst>
            <pc:docMk/>
            <pc:sldMk cId="1239041308" sldId="323"/>
            <ac:spMk id="25" creationId="{9CE2888F-9388-4A91-888B-7132A4AB4FBB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3:20.743" v="117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817C73ED-209D-1C92-1771-D8C519C9EC63}" dt="2020-06-17T08:22:29.009" v="113" actId="1076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8.977" v="111" actId="1076"/>
          <ac:spMkLst>
            <pc:docMk/>
            <pc:sldMk cId="227346625" sldId="32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23:20.743" v="117"/>
          <ac:spMkLst>
            <pc:docMk/>
            <pc:sldMk cId="227346625" sldId="324"/>
            <ac:spMk id="5" creationId="{8476671D-697E-4A2F-84E3-2511155AA0A2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8.993" v="112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9.009" v="114" actId="1076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9.024" v="115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9.024" v="116" actId="1076"/>
          <ac:spMkLst>
            <pc:docMk/>
            <pc:sldMk cId="227346625" sldId="324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1:25.430" v="95"/>
        <pc:sldMkLst>
          <pc:docMk/>
          <pc:sldMk cId="1263010840" sldId="329"/>
        </pc:sldMkLst>
        <pc:spChg chg="del">
          <ac:chgData name="内田 陽子" userId="S::yoko_uchida@jpfgojp.onmicrosoft.com::3ba88787-b8da-4fc8-a417-83f627a88c5e" providerId="AD" clId="Web-{817C73ED-209D-1C92-1771-D8C519C9EC63}" dt="2020-06-17T08:21:25.430" v="95"/>
          <ac:spMkLst>
            <pc:docMk/>
            <pc:sldMk cId="1263010840" sldId="329"/>
            <ac:spMk id="2" creationId="{A60178D4-0694-45D8-9A11-9393A7BF2F52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21.774" v="93" actId="1076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21.790" v="94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7:45.602" v="35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817C73ED-209D-1C92-1771-D8C519C9EC63}" dt="2020-06-17T08:17:41.180" v="33" actId="1076"/>
          <ac:spMkLst>
            <pc:docMk/>
            <pc:sldMk cId="1029259677" sldId="365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17:45.602" v="35"/>
          <ac:spMkLst>
            <pc:docMk/>
            <pc:sldMk cId="1029259677" sldId="365"/>
            <ac:spMk id="5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41.196" v="34" actId="1076"/>
          <ac:spMkLst>
            <pc:docMk/>
            <pc:sldMk cId="1029259677" sldId="365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8:08.352" v="39"/>
        <pc:sldMkLst>
          <pc:docMk/>
          <pc:sldMk cId="30000480" sldId="384"/>
        </pc:sldMkLst>
        <pc:spChg chg="mod">
          <ac:chgData name="内田 陽子" userId="S::yoko_uchida@jpfgojp.onmicrosoft.com::3ba88787-b8da-4fc8-a417-83f627a88c5e" providerId="AD" clId="Web-{817C73ED-209D-1C92-1771-D8C519C9EC63}" dt="2020-06-17T08:18:04.289" v="36" actId="1076"/>
          <ac:spMkLst>
            <pc:docMk/>
            <pc:sldMk cId="30000480" sldId="38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18:08.352" v="39"/>
          <ac:spMkLst>
            <pc:docMk/>
            <pc:sldMk cId="30000480" sldId="384"/>
            <ac:spMk id="6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04.305" v="37" actId="1076"/>
          <ac:spMkLst>
            <pc:docMk/>
            <pc:sldMk cId="30000480" sldId="3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04.305" v="38" actId="1076"/>
          <ac:spMkLst>
            <pc:docMk/>
            <pc:sldMk cId="30000480" sldId="384"/>
            <ac:spMk id="9" creationId="{48920A6D-E990-4345-B2E9-6CEDA0026157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8:43.649" v="49"/>
        <pc:sldMkLst>
          <pc:docMk/>
          <pc:sldMk cId="4205210461" sldId="385"/>
        </pc:sldMkLst>
        <pc:spChg chg="del">
          <ac:chgData name="内田 陽子" userId="S::yoko_uchida@jpfgojp.onmicrosoft.com::3ba88787-b8da-4fc8-a417-83f627a88c5e" providerId="AD" clId="Web-{817C73ED-209D-1C92-1771-D8C519C9EC63}" dt="2020-06-17T08:18:43.649" v="49"/>
          <ac:spMkLst>
            <pc:docMk/>
            <pc:sldMk cId="4205210461" sldId="385"/>
            <ac:spMk id="5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37.680" v="48" actId="1076"/>
          <ac:spMkLst>
            <pc:docMk/>
            <pc:sldMk cId="4205210461" sldId="38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37.664" v="47" actId="1076"/>
          <ac:spMkLst>
            <pc:docMk/>
            <pc:sldMk cId="4205210461" sldId="385"/>
            <ac:spMk id="8" creationId="{E9200036-DF12-4EF4-B726-68602C919940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9:20.227" v="56"/>
        <pc:sldMkLst>
          <pc:docMk/>
          <pc:sldMk cId="3199323698" sldId="386"/>
        </pc:sldMkLst>
        <pc:spChg chg="mod">
          <ac:chgData name="内田 陽子" userId="S::yoko_uchida@jpfgojp.onmicrosoft.com::3ba88787-b8da-4fc8-a417-83f627a88c5e" providerId="AD" clId="Web-{817C73ED-209D-1C92-1771-D8C519C9EC63}" dt="2020-06-17T08:19:16.493" v="54" actId="1076"/>
          <ac:spMkLst>
            <pc:docMk/>
            <pc:sldMk cId="3199323698" sldId="3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46" v="50" actId="1076"/>
          <ac:spMkLst>
            <pc:docMk/>
            <pc:sldMk cId="3199323698" sldId="386"/>
            <ac:spMk id="8" creationId="{E9200036-DF12-4EF4-B726-68602C91994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19:20.227" v="56"/>
          <ac:spMkLst>
            <pc:docMk/>
            <pc:sldMk cId="3199323698" sldId="386"/>
            <ac:spMk id="9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61" v="51" actId="1076"/>
          <ac:spMkLst>
            <pc:docMk/>
            <pc:sldMk cId="3199323698" sldId="386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61" v="52" actId="1076"/>
          <ac:spMkLst>
            <pc:docMk/>
            <pc:sldMk cId="3199323698" sldId="386"/>
            <ac:spMk id="18" creationId="{106D08FB-7E5D-4329-B273-A8491FDD47A4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77" v="53" actId="1076"/>
          <ac:spMkLst>
            <pc:docMk/>
            <pc:sldMk cId="3199323698" sldId="386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93" v="55" actId="1076"/>
          <ac:spMkLst>
            <pc:docMk/>
            <pc:sldMk cId="3199323698" sldId="386"/>
            <ac:spMk id="25" creationId="{9CE2888F-9388-4A91-888B-7132A4AB4FBB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9:35.305" v="59"/>
        <pc:sldMkLst>
          <pc:docMk/>
          <pc:sldMk cId="2367947192" sldId="387"/>
        </pc:sldMkLst>
        <pc:spChg chg="del">
          <ac:chgData name="内田 陽子" userId="S::yoko_uchida@jpfgojp.onmicrosoft.com::3ba88787-b8da-4fc8-a417-83f627a88c5e" providerId="AD" clId="Web-{817C73ED-209D-1C92-1771-D8C519C9EC63}" dt="2020-06-17T08:19:35.305" v="59"/>
          <ac:spMkLst>
            <pc:docMk/>
            <pc:sldMk cId="2367947192" sldId="387"/>
            <ac:spMk id="2" creationId="{96CA4848-2382-41AF-BAD2-621614070D69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31.993" v="58" actId="1076"/>
          <ac:spMkLst>
            <pc:docMk/>
            <pc:sldMk cId="2367947192" sldId="3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31.977" v="57" actId="1076"/>
          <ac:spMkLst>
            <pc:docMk/>
            <pc:sldMk cId="2367947192" sldId="387"/>
            <ac:spMk id="8" creationId="{E9200036-DF12-4EF4-B726-68602C919940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9:51.993" v="64"/>
        <pc:sldMkLst>
          <pc:docMk/>
          <pc:sldMk cId="124266193" sldId="388"/>
        </pc:sldMkLst>
        <pc:spChg chg="del">
          <ac:chgData name="内田 陽子" userId="S::yoko_uchida@jpfgojp.onmicrosoft.com::3ba88787-b8da-4fc8-a417-83f627a88c5e" providerId="AD" clId="Web-{817C73ED-209D-1C92-1771-D8C519C9EC63}" dt="2020-06-17T08:19:51.993" v="64"/>
          <ac:spMkLst>
            <pc:docMk/>
            <pc:sldMk cId="124266193" sldId="388"/>
            <ac:spMk id="2" creationId="{A70BD075-8930-47D4-8FB4-8682FAFA84B1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47.836" v="62" actId="1076"/>
          <ac:spMkLst>
            <pc:docMk/>
            <pc:sldMk cId="124266193" sldId="3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47.805" v="60" actId="1076"/>
          <ac:spMkLst>
            <pc:docMk/>
            <pc:sldMk cId="124266193" sldId="388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47.821" v="61" actId="1076"/>
          <ac:spMkLst>
            <pc:docMk/>
            <pc:sldMk cId="124266193" sldId="388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47.852" v="63" actId="1076"/>
          <ac:spMkLst>
            <pc:docMk/>
            <pc:sldMk cId="124266193" sldId="388"/>
            <ac:spMk id="25" creationId="{9CE2888F-9388-4A91-888B-7132A4AB4FBB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0:13.618" v="71"/>
        <pc:sldMkLst>
          <pc:docMk/>
          <pc:sldMk cId="3547612194" sldId="393"/>
        </pc:sldMkLst>
        <pc:spChg chg="del">
          <ac:chgData name="内田 陽子" userId="S::yoko_uchida@jpfgojp.onmicrosoft.com::3ba88787-b8da-4fc8-a417-83f627a88c5e" providerId="AD" clId="Web-{817C73ED-209D-1C92-1771-D8C519C9EC63}" dt="2020-06-17T08:20:13.618" v="71"/>
          <ac:spMkLst>
            <pc:docMk/>
            <pc:sldMk cId="3547612194" sldId="393"/>
            <ac:spMk id="2" creationId="{54098B0F-D1B3-4A66-8CAA-4607A3E60A4E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43" v="65" actId="1076"/>
          <ac:spMkLst>
            <pc:docMk/>
            <pc:sldMk cId="3547612194" sldId="393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58" v="66" actId="1076"/>
          <ac:spMkLst>
            <pc:docMk/>
            <pc:sldMk cId="3547612194" sldId="393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58" v="67" actId="1076"/>
          <ac:spMkLst>
            <pc:docMk/>
            <pc:sldMk cId="3547612194" sldId="393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74" v="68" actId="1076"/>
          <ac:spMkLst>
            <pc:docMk/>
            <pc:sldMk cId="3547612194" sldId="393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74" v="69" actId="1076"/>
          <ac:spMkLst>
            <pc:docMk/>
            <pc:sldMk cId="3547612194" sldId="393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90" v="70" actId="1076"/>
          <ac:spMkLst>
            <pc:docMk/>
            <pc:sldMk cId="3547612194" sldId="393"/>
            <ac:spMk id="17" creationId="{707674ED-2D36-40BF-A1E4-EFEF20353DD1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0:27.352" v="78"/>
        <pc:sldMkLst>
          <pc:docMk/>
          <pc:sldMk cId="2188470163" sldId="394"/>
        </pc:sldMkLst>
        <pc:spChg chg="del">
          <ac:chgData name="内田 陽子" userId="S::yoko_uchida@jpfgojp.onmicrosoft.com::3ba88787-b8da-4fc8-a417-83f627a88c5e" providerId="AD" clId="Web-{817C73ED-209D-1C92-1771-D8C519C9EC63}" dt="2020-06-17T08:20:27.352" v="78"/>
          <ac:spMkLst>
            <pc:docMk/>
            <pc:sldMk cId="2188470163" sldId="394"/>
            <ac:spMk id="2" creationId="{D8DA9BE8-80E1-4763-9CBC-7AF642E40CB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30" v="72" actId="1076"/>
          <ac:spMkLst>
            <pc:docMk/>
            <pc:sldMk cId="2188470163" sldId="394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46" v="73" actId="1076"/>
          <ac:spMkLst>
            <pc:docMk/>
            <pc:sldMk cId="2188470163" sldId="394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62" v="74" actId="1076"/>
          <ac:spMkLst>
            <pc:docMk/>
            <pc:sldMk cId="2188470163" sldId="394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80" v="75" actId="1076"/>
          <ac:spMkLst>
            <pc:docMk/>
            <pc:sldMk cId="2188470163" sldId="394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80" v="76" actId="1076"/>
          <ac:spMkLst>
            <pc:docMk/>
            <pc:sldMk cId="2188470163" sldId="394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93" v="77" actId="1076"/>
          <ac:spMkLst>
            <pc:docMk/>
            <pc:sldMk cId="2188470163" sldId="394"/>
            <ac:spMk id="17" creationId="{707674ED-2D36-40BF-A1E4-EFEF20353DD1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0:44.994" v="85"/>
        <pc:sldMkLst>
          <pc:docMk/>
          <pc:sldMk cId="3510522047" sldId="395"/>
        </pc:sldMkLst>
        <pc:spChg chg="del">
          <ac:chgData name="内田 陽子" userId="S::yoko_uchida@jpfgojp.onmicrosoft.com::3ba88787-b8da-4fc8-a417-83f627a88c5e" providerId="AD" clId="Web-{817C73ED-209D-1C92-1771-D8C519C9EC63}" dt="2020-06-17T08:20:44.994" v="85"/>
          <ac:spMkLst>
            <pc:docMk/>
            <pc:sldMk cId="3510522047" sldId="395"/>
            <ac:spMk id="2" creationId="{DC8E438A-3C9A-45C9-8411-0F7661C3038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21" v="82" actId="1076"/>
          <ac:spMkLst>
            <pc:docMk/>
            <pc:sldMk cId="3510522047" sldId="3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790" v="79" actId="1076"/>
          <ac:spMkLst>
            <pc:docMk/>
            <pc:sldMk cId="3510522047" sldId="395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52" v="84" actId="1076"/>
          <ac:spMkLst>
            <pc:docMk/>
            <pc:sldMk cId="3510522047" sldId="395"/>
            <ac:spMk id="9" creationId="{08BF170E-7DAB-4639-928E-EC76A023CBBC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05" v="80" actId="1076"/>
          <ac:spMkLst>
            <pc:docMk/>
            <pc:sldMk cId="3510522047" sldId="395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21" v="81" actId="1076"/>
          <ac:spMkLst>
            <pc:docMk/>
            <pc:sldMk cId="3510522047" sldId="395"/>
            <ac:spMk id="18" creationId="{106D08FB-7E5D-4329-B273-A8491FDD47A4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37" v="83" actId="1076"/>
          <ac:spMkLst>
            <pc:docMk/>
            <pc:sldMk cId="3510522047" sldId="395"/>
            <ac:spMk id="25" creationId="{9CE2888F-9388-4A91-888B-7132A4AB4FBB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0:59.133" v="92"/>
        <pc:sldMkLst>
          <pc:docMk/>
          <pc:sldMk cId="259525221" sldId="396"/>
        </pc:sldMkLst>
        <pc:spChg chg="del">
          <ac:chgData name="内田 陽子" userId="S::yoko_uchida@jpfgojp.onmicrosoft.com::3ba88787-b8da-4fc8-a417-83f627a88c5e" providerId="AD" clId="Web-{817C73ED-209D-1C92-1771-D8C519C9EC63}" dt="2020-06-17T08:20:59.133" v="92"/>
          <ac:spMkLst>
            <pc:docMk/>
            <pc:sldMk cId="259525221" sldId="396"/>
            <ac:spMk id="2" creationId="{BCCE1D31-3E2E-461F-B9E3-59655BCD7912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02" v="86" actId="1076"/>
          <ac:spMkLst>
            <pc:docMk/>
            <pc:sldMk cId="259525221" sldId="396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02" v="87" actId="1076"/>
          <ac:spMkLst>
            <pc:docMk/>
            <pc:sldMk cId="259525221" sldId="396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18" v="88" actId="1076"/>
          <ac:spMkLst>
            <pc:docMk/>
            <pc:sldMk cId="259525221" sldId="396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18" v="89" actId="1076"/>
          <ac:spMkLst>
            <pc:docMk/>
            <pc:sldMk cId="259525221" sldId="396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33" v="90" actId="1076"/>
          <ac:spMkLst>
            <pc:docMk/>
            <pc:sldMk cId="259525221" sldId="396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33" v="91" actId="1076"/>
          <ac:spMkLst>
            <pc:docMk/>
            <pc:sldMk cId="259525221" sldId="396"/>
            <ac:spMk id="17" creationId="{707674ED-2D36-40BF-A1E4-EFEF20353DD1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1:41.384" v="98"/>
        <pc:sldMkLst>
          <pc:docMk/>
          <pc:sldMk cId="1910265945" sldId="399"/>
        </pc:sldMkLst>
        <pc:spChg chg="del">
          <ac:chgData name="内田 陽子" userId="S::yoko_uchida@jpfgojp.onmicrosoft.com::3ba88787-b8da-4fc8-a417-83f627a88c5e" providerId="AD" clId="Web-{817C73ED-209D-1C92-1771-D8C519C9EC63}" dt="2020-06-17T08:21:41.384" v="98"/>
          <ac:spMkLst>
            <pc:docMk/>
            <pc:sldMk cId="1910265945" sldId="399"/>
            <ac:spMk id="2" creationId="{1EAF582B-99CA-4DC3-9313-3114969848DC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36.602" v="96" actId="1076"/>
          <ac:spMkLst>
            <pc:docMk/>
            <pc:sldMk cId="1910265945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36.618" v="97" actId="1076"/>
          <ac:spMkLst>
            <pc:docMk/>
            <pc:sldMk cId="1910265945" sldId="399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1:58.180" v="103"/>
        <pc:sldMkLst>
          <pc:docMk/>
          <pc:sldMk cId="3708639310" sldId="400"/>
        </pc:sldMkLst>
        <pc:spChg chg="del">
          <ac:chgData name="内田 陽子" userId="S::yoko_uchida@jpfgojp.onmicrosoft.com::3ba88787-b8da-4fc8-a417-83f627a88c5e" providerId="AD" clId="Web-{817C73ED-209D-1C92-1771-D8C519C9EC63}" dt="2020-06-17T08:21:58.180" v="103"/>
          <ac:spMkLst>
            <pc:docMk/>
            <pc:sldMk cId="3708639310" sldId="400"/>
            <ac:spMk id="2" creationId="{5D949DD0-20DC-4458-ABB8-BCEE12CA18DE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54.149" v="101" actId="1076"/>
          <ac:spMkLst>
            <pc:docMk/>
            <pc:sldMk cId="3708639310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54.165" v="102" actId="1076"/>
          <ac:spMkLst>
            <pc:docMk/>
            <pc:sldMk cId="3708639310" sldId="400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2:16.962" v="110"/>
        <pc:sldMkLst>
          <pc:docMk/>
          <pc:sldMk cId="1817198709" sldId="402"/>
        </pc:sldMkLst>
        <pc:spChg chg="del">
          <ac:chgData name="内田 陽子" userId="S::yoko_uchida@jpfgojp.onmicrosoft.com::3ba88787-b8da-4fc8-a417-83f627a88c5e" providerId="AD" clId="Web-{817C73ED-209D-1C92-1771-D8C519C9EC63}" dt="2020-06-17T08:22:16.962" v="110"/>
          <ac:spMkLst>
            <pc:docMk/>
            <pc:sldMk cId="1817198709" sldId="402"/>
            <ac:spMk id="2" creationId="{268A017E-C375-4CF2-BB86-6EF37BC4AA0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368" v="104" actId="1076"/>
          <ac:spMkLst>
            <pc:docMk/>
            <pc:sldMk cId="1817198709" sldId="402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384" v="105" actId="1076"/>
          <ac:spMkLst>
            <pc:docMk/>
            <pc:sldMk cId="1817198709" sldId="402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399" v="106" actId="1076"/>
          <ac:spMkLst>
            <pc:docMk/>
            <pc:sldMk cId="1817198709" sldId="402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399" v="107" actId="1076"/>
          <ac:spMkLst>
            <pc:docMk/>
            <pc:sldMk cId="1817198709" sldId="402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415" v="108" actId="1076"/>
          <ac:spMkLst>
            <pc:docMk/>
            <pc:sldMk cId="1817198709" sldId="402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415" v="109" actId="1076"/>
          <ac:spMkLst>
            <pc:docMk/>
            <pc:sldMk cId="1817198709" sldId="402"/>
            <ac:spMk id="17" creationId="{707674ED-2D36-40BF-A1E4-EFEF20353DD1}"/>
          </ac:spMkLst>
        </pc:spChg>
      </pc:sldChg>
    </pc:docChg>
  </pc:docChgLst>
  <pc:docChgLst>
    <pc:chgData name="内田 陽子" userId="S::yoko_uchida@jpfgojp.onmicrosoft.com::3ba88787-b8da-4fc8-a417-83f627a88c5e" providerId="AD" clId="Web-{71EFA66C-2565-6769-373D-C1C36FB7301C}"/>
    <pc:docChg chg="modSld">
      <pc:chgData name="内田 陽子" userId="S::yoko_uchida@jpfgojp.onmicrosoft.com::3ba88787-b8da-4fc8-a417-83f627a88c5e" providerId="AD" clId="Web-{71EFA66C-2565-6769-373D-C1C36FB7301C}" dt="2020-06-02T09:09:01.162" v="58" actId="1076"/>
      <pc:docMkLst>
        <pc:docMk/>
      </pc:docMkLst>
      <pc:sldChg chg="addSp delSp modSp">
        <pc:chgData name="内田 陽子" userId="S::yoko_uchida@jpfgojp.onmicrosoft.com::3ba88787-b8da-4fc8-a417-83f627a88c5e" providerId="AD" clId="Web-{71EFA66C-2565-6769-373D-C1C36FB7301C}" dt="2020-06-02T09:09:01.162" v="58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71EFA66C-2565-6769-373D-C1C36FB7301C}" dt="2020-06-02T09:08:48.162" v="57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71EFA66C-2565-6769-373D-C1C36FB7301C}" dt="2020-06-02T09:09:01.162" v="58" actId="1076"/>
          <ac:spMkLst>
            <pc:docMk/>
            <pc:sldMk cId="2010396247" sldId="258"/>
            <ac:spMk id="3" creationId="{E0222A54-0EEB-4AA0-83C1-3E319CDEEA14}"/>
          </ac:spMkLst>
        </pc:spChg>
        <pc:picChg chg="add del mod modCrop">
          <ac:chgData name="内田 陽子" userId="S::yoko_uchida@jpfgojp.onmicrosoft.com::3ba88787-b8da-4fc8-a417-83f627a88c5e" providerId="AD" clId="Web-{71EFA66C-2565-6769-373D-C1C36FB7301C}" dt="2020-06-02T09:05:40.411" v="3"/>
          <ac:picMkLst>
            <pc:docMk/>
            <pc:sldMk cId="2010396247" sldId="258"/>
            <ac:picMk id="5" creationId="{E4FD0DA8-97AD-4B93-93D7-0E214BF1CD45}"/>
          </ac:picMkLst>
        </pc:picChg>
        <pc:picChg chg="del">
          <ac:chgData name="内田 陽子" userId="S::yoko_uchida@jpfgojp.onmicrosoft.com::3ba88787-b8da-4fc8-a417-83f627a88c5e" providerId="AD" clId="Web-{71EFA66C-2565-6769-373D-C1C36FB7301C}" dt="2020-06-02T09:06:43.880" v="6"/>
          <ac:picMkLst>
            <pc:docMk/>
            <pc:sldMk cId="2010396247" sldId="258"/>
            <ac:picMk id="6" creationId="{A95B0DAD-48DA-4574-80FC-037BBF871276}"/>
          </ac:picMkLst>
        </pc:picChg>
        <pc:picChg chg="add mod">
          <ac:chgData name="内田 陽子" userId="S::yoko_uchida@jpfgojp.onmicrosoft.com::3ba88787-b8da-4fc8-a417-83f627a88c5e" providerId="AD" clId="Web-{71EFA66C-2565-6769-373D-C1C36FB7301C}" dt="2020-06-02T09:08:37.927" v="56" actId="1076"/>
          <ac:picMkLst>
            <pc:docMk/>
            <pc:sldMk cId="2010396247" sldId="258"/>
            <ac:picMk id="7" creationId="{0E37C264-2539-46BC-8570-8673B006D81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359077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95689"/>
            <a:ext cx="3778369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温泉クイズ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201798" y="1641977"/>
            <a:ext cx="2603302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お ん せ ん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C688A81F-0CAE-40FA-9E8D-E0557ECCC3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8977" r="-457" b="6250"/>
          <a:stretch/>
        </p:blipFill>
        <p:spPr>
          <a:xfrm>
            <a:off x="2777552" y="2723838"/>
            <a:ext cx="3580187" cy="185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425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A picture containing outdoor, water, riding, man&#10;&#10;非常に高い精度で生成された説明">
            <a:extLst>
              <a:ext uri="{FF2B5EF4-FFF2-40B4-BE49-F238E27FC236}">
                <a16:creationId xmlns:a16="http://schemas.microsoft.com/office/drawing/2014/main" id="{42F28F8B-494C-4943-9D25-0888E8F49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19" y="2935028"/>
            <a:ext cx="1925610" cy="2599387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635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流し湯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打たせ湯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落とし湯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か</a:t>
            </a:r>
            <a:r>
              <a:rPr lang="ja-JP" dirty="0">
                <a:latin typeface="MS PGothic"/>
                <a:ea typeface="MS PGothic"/>
                <a:cs typeface="+mn-lt"/>
              </a:rPr>
              <a:t>ぶり湯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7470" y="891267"/>
            <a:ext cx="714428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高い所からお湯を落として肩や腰に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たか       ところ                      ゆ          お                     かた          こし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あてることを、何と言いますか？  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なん        い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4993" y="36342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35091" y="34583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なが               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919070" y="47711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                         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35091" y="54259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919070" y="41194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 err="1">
                <a:ea typeface="ＭＳ Ｐゴシック"/>
                <a:cs typeface="Calibri"/>
              </a:rPr>
              <a:t>う  </a:t>
            </a:r>
            <a:r>
              <a:rPr lang="ja-JP" sz="1200" dirty="0">
                <a:ea typeface="ＭＳ Ｐゴシック"/>
                <a:cs typeface="Calibri"/>
              </a:rPr>
              <a:t>                          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 dirty="0">
                <a:ea typeface="ＭＳ Ｐゴシック"/>
                <a:cs typeface="Calibri"/>
              </a:rPr>
              <a:t>ゆ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583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673950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お風呂に長く入りすぎて、気分がわるく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 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ふろ             なが      はい                                  きぶん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なることを、何と言いますか？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湯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あた</a:t>
            </a:r>
            <a:r>
              <a:rPr lang="ja-JP" dirty="0">
                <a:latin typeface="MS PGothic"/>
                <a:ea typeface="MS PGothic"/>
                <a:cs typeface="+mn-lt"/>
              </a:rPr>
              <a:t>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湯かぶれ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湯やけ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湯酔い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64" y="29780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838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906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391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339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353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673950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お風呂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から出て体が冷えてしまうことを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ふろ                      で         からだ        ひ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なん    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湯引き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ja-JP">
                <a:latin typeface="MS PGothic"/>
                <a:ea typeface="MS PGothic"/>
                <a:cs typeface="+mn-lt"/>
              </a:rPr>
              <a:t>湯</a:t>
            </a:r>
            <a:r>
              <a:rPr lang="ja-JP" altLang="en-US">
                <a:latin typeface="MS PGothic"/>
                <a:ea typeface="MS PGothic"/>
                <a:cs typeface="+mn-lt"/>
              </a:rPr>
              <a:t>冷え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湯</a:t>
            </a:r>
            <a:r>
              <a:rPr lang="ja-JP" altLang="en-US">
                <a:latin typeface="MS PGothic"/>
                <a:ea typeface="MS PGothic"/>
                <a:cs typeface="+mn-lt"/>
              </a:rPr>
              <a:t>さむ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湯</a:t>
            </a:r>
            <a:r>
              <a:rPr lang="ja-JP" altLang="en-US">
                <a:latin typeface="MS PGothic"/>
                <a:ea typeface="MS PGothic"/>
                <a:cs typeface="+mn-lt"/>
              </a:rPr>
              <a:t>冷め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591" y="49553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838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ゆ        び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906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391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        ざ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339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ゆ        </a:t>
            </a:r>
            <a:r>
              <a:rPr lang="ja-JP" altLang="en-US" sz="1200">
                <a:ea typeface="ＭＳ Ｐゴシック"/>
                <a:cs typeface="+mn-lt"/>
              </a:rPr>
              <a:t>ひ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230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673950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温泉に入って病気を治すことを何と言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おんせん         はい               びょうき         なお                          なん        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いますか？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湯治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ja-JP">
                <a:latin typeface="MS PGothic"/>
                <a:ea typeface="MS PGothic"/>
                <a:cs typeface="+mn-lt"/>
              </a:rPr>
              <a:t>湯</a:t>
            </a:r>
            <a:r>
              <a:rPr lang="ja-JP" altLang="en-US">
                <a:latin typeface="MS PGothic"/>
                <a:ea typeface="MS PGothic"/>
                <a:cs typeface="+mn-lt"/>
              </a:rPr>
              <a:t>入院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湯</a:t>
            </a:r>
            <a:r>
              <a:rPr lang="ja-JP" altLang="en-US">
                <a:latin typeface="MS PGothic"/>
                <a:ea typeface="MS PGothic"/>
                <a:cs typeface="+mn-lt"/>
              </a:rPr>
              <a:t>なおし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湯</a:t>
            </a:r>
            <a:r>
              <a:rPr lang="ja-JP" altLang="en-US">
                <a:latin typeface="MS PGothic"/>
                <a:ea typeface="MS PGothic"/>
                <a:cs typeface="+mn-lt"/>
              </a:rPr>
              <a:t>医者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018" y="30063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650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とう       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800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486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        い      しゃ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150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とう   にゅう   いん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091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948769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いくつかの違った温泉に続けて入ること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ち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が              おんせん         つづ               はい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を、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湯</a:t>
            </a:r>
            <a:r>
              <a:rPr lang="ja-JP" altLang="en-US">
                <a:latin typeface="MS PGothic"/>
                <a:ea typeface="MS PGothic"/>
                <a:cs typeface="+mn-lt"/>
              </a:rPr>
              <a:t>通り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湯歩き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湯走り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湯めぐり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591" y="49647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ゆ       どお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      ばし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        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056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ゆ      </a:t>
            </a:r>
            <a:r>
              <a:rPr lang="ja-JP" altLang="en-US" sz="1200">
                <a:ea typeface="ＭＳ Ｐゴシック"/>
                <a:cs typeface="+mn-lt"/>
              </a:rPr>
              <a:t>ある</a:t>
            </a:r>
          </a:p>
        </p:txBody>
      </p:sp>
    </p:spTree>
    <p:extLst>
      <p:ext uri="{BB962C8B-B14F-4D97-AF65-F5344CB8AC3E}">
        <p14:creationId xmlns:p14="http://schemas.microsoft.com/office/powerpoint/2010/main" val="234018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87101603-6204-48C6-8B95-2E07038C4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89" y="3333750"/>
            <a:ext cx="2601261" cy="1926860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635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海風呂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砂風呂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釜風呂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土風呂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7470" y="891267"/>
            <a:ext cx="730667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この写真のようなお風呂の入り方を、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しゃしん                                       ふろ              はい      かた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 い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4420" y="36530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35091" y="35054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うみ     ぶ        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35091" y="480898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かま</a:t>
            </a:r>
            <a:r>
              <a:rPr lang="ja-JP" sz="1200">
                <a:ea typeface="ＭＳ Ｐゴシック"/>
                <a:cs typeface="Calibri"/>
              </a:rPr>
              <a:t>     ぶ        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35091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つち</a:t>
            </a:r>
            <a:r>
              <a:rPr lang="ja-JP" sz="1200">
                <a:ea typeface="ＭＳ Ｐゴシック"/>
                <a:cs typeface="Calibri"/>
              </a:rPr>
              <a:t>     ぶ        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35091" y="41572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すな     ぶ       </a:t>
            </a:r>
            <a:r>
              <a:rPr lang="ja-JP" sz="1200">
                <a:ea typeface="ＭＳ Ｐゴシック"/>
                <a:cs typeface="Calibri"/>
              </a:rPr>
              <a:t> ろ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805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16" y="891267"/>
            <a:ext cx="716386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温泉のお湯でゆでるたまごを何と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おんせん                  ゆ                                                        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湯たまご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ホットたまご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温泉たまご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ゆでたまご</a:t>
            </a: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312" y="43180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4555" y="345194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4555" y="47934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おん   せん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3982" y="4047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16" y="891267"/>
            <a:ext cx="742618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温泉旅館で着るものはどれでしょう？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おんせん    りょかん          き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ゆ</a:t>
            </a:r>
            <a:r>
              <a:rPr lang="ja-JP" altLang="en-US">
                <a:latin typeface="MS PGothic"/>
                <a:ea typeface="MS PGothic"/>
                <a:cs typeface="+mn-lt"/>
              </a:rPr>
              <a:t>かた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ふりそ</a:t>
            </a:r>
            <a:r>
              <a:rPr lang="ja-JP">
                <a:latin typeface="MS PGothic"/>
                <a:ea typeface="MS PGothic"/>
                <a:cs typeface="+mn-lt"/>
              </a:rPr>
              <a:t>で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道着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はだ着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609" y="29715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</a:t>
            </a:r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どう      ぎ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ぎ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3982" y="4047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404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2531" y="891267"/>
            <a:ext cx="733874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人があまり来ない、静かな温泉のこと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ひと                             こ                       しず                おんせん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秘湯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陰湯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静湯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裏</a:t>
            </a:r>
            <a:r>
              <a:rPr lang="ja-JP">
                <a:latin typeface="MS PGothic"/>
                <a:ea typeface="MS PGothic"/>
                <a:cs typeface="+mn-lt"/>
              </a:rPr>
              <a:t>湯</a:t>
            </a: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30094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990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ひ        とう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せい    とう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うら     とう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3982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いん     とう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671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2662" y="891267"/>
            <a:ext cx="781343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夏目漱石の小説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坊ちゃん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で有名な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なつめ    そうせき          しょうせつ         ぼっ                                 ゆうめい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温泉はどこでしょう？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 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おんせん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白浜温泉</a:t>
            </a:r>
            <a:endParaRPr lang="en-US" dirty="0"/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道後温泉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日光湯元温泉</a:t>
            </a:r>
            <a:endParaRPr lang="ja-JP" altLang="en-US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城崎温泉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820" y="36152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しら     は</a:t>
            </a:r>
            <a:r>
              <a:rPr lang="ja-JP" altLang="en-US" sz="1200" dirty="0" err="1">
                <a:ea typeface="ＭＳ Ｐゴシック"/>
                <a:cs typeface="Calibri"/>
              </a:rPr>
              <a:t>ま  </a:t>
            </a:r>
            <a:r>
              <a:rPr lang="ja-JP" altLang="en-US" sz="1200" dirty="0">
                <a:ea typeface="ＭＳ Ｐゴシック"/>
                <a:cs typeface="Calibri"/>
              </a:rPr>
              <a:t>  おん   せん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にっ   こう        ゆ     もと  </a:t>
            </a:r>
            <a:r>
              <a:rPr lang="ja-JP" sz="1200">
                <a:ea typeface="ＭＳ Ｐゴシック"/>
                <a:cs typeface="+mn-lt"/>
              </a:rPr>
              <a:t>   おん   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き   のさき</a:t>
            </a:r>
            <a:r>
              <a:rPr lang="ja-JP" sz="1200" dirty="0">
                <a:ea typeface="ＭＳ Ｐゴシック"/>
                <a:cs typeface="+mn-lt"/>
              </a:rPr>
              <a:t>    おん   せん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3982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どう       ご    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 dirty="0">
                <a:ea typeface="ＭＳ Ｐゴシック"/>
                <a:cs typeface="+mn-lt"/>
              </a:rPr>
              <a:t>おん   せん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30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1962" y="686731"/>
            <a:ext cx="7654580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日本の温泉地の数は、だいたいいくつ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Abadi"/>
                <a:ea typeface="MS PGothic"/>
                <a:cs typeface="+mj-lt"/>
              </a:rPr>
              <a:t>   にほん             おんせん</a:t>
            </a:r>
            <a:r>
              <a:rPr lang="ja-JP" altLang="en-US" sz="1600" dirty="0" err="1">
                <a:latin typeface="Abadi"/>
                <a:ea typeface="MS PGothic"/>
                <a:cs typeface="+mj-lt"/>
              </a:rPr>
              <a:t>ち  </a:t>
            </a:r>
            <a:r>
              <a:rPr lang="ja-JP" altLang="en-US" sz="1600" dirty="0">
                <a:latin typeface="Abadi"/>
                <a:ea typeface="MS PGothic"/>
                <a:cs typeface="+mj-lt"/>
              </a:rPr>
              <a:t>         かず</a:t>
            </a:r>
            <a:br>
              <a:rPr lang="ja-JP" altLang="en-US" sz="1600" dirty="0">
                <a:latin typeface="Abadi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でしょうか？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約30    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約300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約3000</a:t>
            </a:r>
            <a:endParaRPr lang="ja-JP" altLang="en-US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約30000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222" y="42835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72234" y="34084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やく   さんじゅう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2234" y="47152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やく   さん</a:t>
            </a:r>
            <a:r>
              <a:rPr lang="ja-JP" altLang="en-US" sz="1200">
                <a:ea typeface="ＭＳ Ｐゴシック"/>
                <a:cs typeface="Calibri"/>
              </a:rPr>
              <a:t>ぜん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2234" y="53637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やく   さんまん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72234" y="40585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やく   さんびゃく</a:t>
            </a:r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2662" y="891267"/>
            <a:ext cx="801330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川端康成の小説『雪国』で有名な温泉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は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かわばた  やすなり          しょうせつ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きぐに             ゆうめい          おんせん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どこでしょう？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箱根</a:t>
            </a:r>
            <a:r>
              <a:rPr lang="ja-JP">
                <a:latin typeface="MS PGothic"/>
                <a:ea typeface="MS PGothic"/>
                <a:cs typeface="+mn-lt"/>
              </a:rPr>
              <a:t>温泉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登</a:t>
            </a:r>
            <a:r>
              <a:rPr lang="ja-JP">
                <a:latin typeface="MS PGothic"/>
                <a:ea typeface="MS PGothic"/>
                <a:cs typeface="+mn-lt"/>
              </a:rPr>
              <a:t>別温泉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熱海</a:t>
            </a:r>
            <a:r>
              <a:rPr lang="ja-JP">
                <a:latin typeface="MS PGothic"/>
                <a:ea typeface="MS PGothic"/>
                <a:cs typeface="+mn-lt"/>
              </a:rPr>
              <a:t>温泉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越後</a:t>
            </a:r>
            <a:r>
              <a:rPr lang="ja-JP" altLang="en-US">
                <a:latin typeface="MS PGothic"/>
                <a:ea typeface="MS PGothic"/>
                <a:cs typeface="+mn-lt"/>
              </a:rPr>
              <a:t>湯沢</a:t>
            </a:r>
            <a:r>
              <a:rPr lang="ja-JP">
                <a:latin typeface="MS PGothic"/>
                <a:ea typeface="MS PGothic"/>
                <a:cs typeface="+mn-lt"/>
              </a:rPr>
              <a:t>温泉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587" y="49141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はこ     ね    おん   せん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あた      み  </a:t>
            </a:r>
            <a:r>
              <a:rPr lang="ja-JP" sz="1200" dirty="0">
                <a:ea typeface="ＭＳ Ｐゴシック"/>
                <a:cs typeface="+mn-lt"/>
              </a:rPr>
              <a:t>   おん   せん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えち      ご         ゆ    ざわ</a:t>
            </a:r>
            <a:r>
              <a:rPr lang="ja-JP" sz="1200">
                <a:ea typeface="ＭＳ Ｐゴシック"/>
                <a:cs typeface="+mn-lt"/>
              </a:rPr>
              <a:t>    おん   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0723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のぼりべつ</a:t>
            </a:r>
            <a:r>
              <a:rPr lang="ja-JP" altLang="en-US" sz="1200">
                <a:ea typeface="ＭＳ Ｐゴシック"/>
                <a:cs typeface="+mn-lt"/>
              </a:rPr>
              <a:t>    </a:t>
            </a:r>
            <a:r>
              <a:rPr lang="ja-JP" sz="1200">
                <a:ea typeface="ＭＳ Ｐゴシック"/>
                <a:cs typeface="+mn-lt"/>
              </a:rPr>
              <a:t>おん   せん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617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2662" y="891267"/>
            <a:ext cx="791336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日本の各地で「温泉を発見した」という伝説が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にほん              かくち               おんせん         はっけん                                     でんせつ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ある仏教のお坊さんは、誰ですか？ 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ぶっきょう                 ぼう                           だれ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一</a:t>
            </a:r>
            <a:r>
              <a:rPr lang="ja-JP" altLang="en-US">
                <a:latin typeface="MS PGothic"/>
                <a:ea typeface="MS PGothic"/>
                <a:cs typeface="+mn-lt"/>
              </a:rPr>
              <a:t>休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松</a:t>
            </a:r>
            <a:r>
              <a:rPr lang="ja-JP" altLang="en-US">
                <a:latin typeface="MS PGothic"/>
                <a:ea typeface="MS PGothic"/>
                <a:cs typeface="+mn-lt"/>
              </a:rPr>
              <a:t>尾芭蕉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弘</a:t>
            </a:r>
            <a:r>
              <a:rPr lang="ja-JP" altLang="en-US">
                <a:latin typeface="MS PGothic"/>
                <a:ea typeface="MS PGothic"/>
                <a:cs typeface="+mn-lt"/>
              </a:rPr>
              <a:t>法大師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兼好</a:t>
            </a:r>
            <a:r>
              <a:rPr lang="ja-JP" altLang="en-US">
                <a:latin typeface="MS PGothic"/>
                <a:ea typeface="MS PGothic"/>
                <a:cs typeface="+mn-lt"/>
              </a:rPr>
              <a:t>法師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43145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5085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いっ   きゅう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こう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ぼう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だい    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し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けん  </a:t>
            </a:r>
            <a:r>
              <a:rPr lang="ja-JP" altLang="en-US" sz="1200">
                <a:ea typeface="ＭＳ Ｐゴシック"/>
                <a:cs typeface="+mn-lt"/>
              </a:rPr>
              <a:t>  </a:t>
            </a:r>
            <a:r>
              <a:rPr lang="ja-JP" sz="1200">
                <a:ea typeface="ＭＳ Ｐゴシック"/>
                <a:cs typeface="+mn-lt"/>
              </a:rPr>
              <a:t>こう   </a:t>
            </a:r>
            <a:r>
              <a:rPr lang="ja-JP" altLang="en-US" sz="1200">
                <a:ea typeface="ＭＳ Ｐゴシック"/>
                <a:cs typeface="+mn-lt"/>
              </a:rPr>
              <a:t>  </a:t>
            </a:r>
            <a:r>
              <a:rPr lang="ja-JP" sz="1200">
                <a:ea typeface="ＭＳ Ｐゴシック"/>
                <a:cs typeface="+mn-lt"/>
              </a:rPr>
              <a:t>ほう</a:t>
            </a:r>
            <a:r>
              <a:rPr lang="ja-JP" altLang="en-US" sz="1200">
                <a:ea typeface="ＭＳ Ｐゴシック"/>
                <a:cs typeface="+mn-lt"/>
              </a:rPr>
              <a:t>       </a:t>
            </a:r>
            <a:r>
              <a:rPr lang="ja-JP" sz="1200">
                <a:ea typeface="ＭＳ Ｐゴシック"/>
                <a:cs typeface="+mn-lt"/>
              </a:rPr>
              <a:t>し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1477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まつ  </a:t>
            </a:r>
            <a:r>
              <a:rPr lang="ja-JP" altLang="en-US" sz="1200">
                <a:ea typeface="ＭＳ Ｐゴシック"/>
                <a:cs typeface="+mn-lt"/>
              </a:rPr>
              <a:t>    </a:t>
            </a:r>
            <a:r>
              <a:rPr lang="ja-JP" sz="1200">
                <a:ea typeface="ＭＳ Ｐゴシック"/>
                <a:cs typeface="+mn-lt"/>
              </a:rPr>
              <a:t>お  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ば</a:t>
            </a:r>
            <a:r>
              <a:rPr lang="ja-JP" altLang="en-US" sz="120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しょう</a:t>
            </a:r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477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0028" y="691399"/>
            <a:ext cx="7313763" cy="2190477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雰囲気のある建物や露天風呂で人気の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ふんいき                              たてもの            ろてん       ぶろ               にんき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「鶴の湯」や「黒湯」がある、秋田の有名な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つる           ゆ                    くろゆ                                     あきた            ゆうめい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温泉地はどこですか？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おんせんち 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加賀温泉郷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那須温泉郷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乳頭温泉郷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奥飛騨温泉郷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674" y="43147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8022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 err="1">
                <a:ea typeface="ＭＳ Ｐゴシック"/>
                <a:cs typeface="Calibri"/>
              </a:rPr>
              <a:t>か       </a:t>
            </a:r>
            <a:r>
              <a:rPr lang="ja-JP" altLang="en-US" sz="1200" dirty="0">
                <a:ea typeface="ＭＳ Ｐゴシック"/>
                <a:cs typeface="Calibri"/>
              </a:rPr>
              <a:t> が      おん   せん   きょう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47934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にゅう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とう     おん   せん   きょう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452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おく     ひ        だ</a:t>
            </a:r>
            <a:r>
              <a:rPr lang="ja-JP" sz="1200">
                <a:ea typeface="ＭＳ Ｐゴシック"/>
                <a:cs typeface="+mn-lt"/>
              </a:rPr>
              <a:t>  </a:t>
            </a:r>
            <a:r>
              <a:rPr lang="ja-JP" altLang="en-US" sz="1200">
                <a:ea typeface="ＭＳ Ｐゴシック"/>
                <a:cs typeface="+mn-lt"/>
              </a:rPr>
              <a:t>   おん</a:t>
            </a:r>
            <a:r>
              <a:rPr lang="ja-JP" sz="1200" dirty="0">
                <a:ea typeface="ＭＳ Ｐゴシック"/>
                <a:cs typeface="+mn-lt"/>
              </a:rPr>
              <a:t>  </a:t>
            </a:r>
            <a:r>
              <a:rPr lang="ja-JP" altLang="en-US" sz="1200" dirty="0">
                <a:ea typeface="ＭＳ Ｐゴシック"/>
                <a:cs typeface="+mn-lt"/>
              </a:rPr>
              <a:t> せ</a:t>
            </a:r>
            <a:r>
              <a:rPr lang="ja-JP" sz="1200" dirty="0">
                <a:ea typeface="ＭＳ Ｐゴシック"/>
                <a:cs typeface="+mn-lt"/>
              </a:rPr>
              <a:t>ん   きょう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1195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 </a:t>
            </a:r>
            <a:r>
              <a:rPr lang="ja-JP" altLang="en-US" sz="1200">
                <a:ea typeface="ＭＳ Ｐゴシック"/>
                <a:cs typeface="+mn-lt"/>
              </a:rPr>
              <a:t>な         す</a:t>
            </a:r>
            <a:r>
              <a:rPr lang="ja-JP" sz="1200">
                <a:ea typeface="ＭＳ Ｐゴシック"/>
                <a:cs typeface="+mn-lt"/>
              </a:rPr>
              <a:t>  </a:t>
            </a:r>
            <a:r>
              <a:rPr lang="ja-JP" altLang="en-US" sz="1200">
                <a:ea typeface="ＭＳ Ｐゴシック"/>
                <a:cs typeface="+mn-lt"/>
              </a:rPr>
              <a:t>   </a:t>
            </a:r>
            <a:r>
              <a:rPr lang="ja-JP" sz="1200">
                <a:ea typeface="ＭＳ Ｐゴシック"/>
                <a:cs typeface="+mn-lt"/>
              </a:rPr>
              <a:t>お</a:t>
            </a:r>
            <a:r>
              <a:rPr lang="ja-JP" altLang="en-US" sz="1200">
                <a:ea typeface="ＭＳ Ｐゴシック"/>
                <a:cs typeface="+mn-lt"/>
              </a:rPr>
              <a:t>ん  </a:t>
            </a:r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せ</a:t>
            </a:r>
            <a:r>
              <a:rPr lang="ja-JP" sz="1200" dirty="0">
                <a:ea typeface="ＭＳ Ｐゴシック"/>
                <a:cs typeface="+mn-lt"/>
              </a:rPr>
              <a:t>ん   きょう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865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28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『</a:t>
            </a:r>
            <a:r>
              <a:rPr lang="ja-JP">
                <a:latin typeface="MS PGothic"/>
                <a:ea typeface="MS PGothic"/>
                <a:cs typeface="+mn-lt"/>
              </a:rPr>
              <a:t>フラガール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』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『Shall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we</a:t>
            </a:r>
            <a:r>
              <a:rPr lang="ja-JP">
                <a:latin typeface="MS PGothic"/>
                <a:ea typeface="MS PGothic"/>
                <a:cs typeface="+mn-lt"/>
              </a:rPr>
              <a:t>ダンス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』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『</a:t>
            </a:r>
            <a:r>
              <a:rPr lang="ja-JP">
                <a:latin typeface="MS PGothic"/>
                <a:ea typeface="MS PGothic"/>
                <a:cs typeface="+mn-lt"/>
              </a:rPr>
              <a:t>マルサの女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』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『</a:t>
            </a:r>
            <a:r>
              <a:rPr lang="ja-JP">
                <a:latin typeface="MS PGothic"/>
                <a:ea typeface="MS PGothic"/>
                <a:cs typeface="+mn-lt"/>
              </a:rPr>
              <a:t>おくりびと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』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041" y="29965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517936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                                        </a:t>
            </a:r>
            <a:r>
              <a:rPr lang="ja-JP" altLang="en-US" sz="1200">
                <a:ea typeface="ＭＳ Ｐゴシック"/>
                <a:cs typeface="+mn-lt"/>
              </a:rPr>
              <a:t>  </a:t>
            </a:r>
            <a:r>
              <a:rPr lang="ja-JP" sz="120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おんな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0028" y="691399"/>
            <a:ext cx="7676025" cy="2190477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福島の温泉、常磐ハワイアンセンター（今の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ふくしま           おんせん        じょうばん                                                                  いま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スパリゾート・ハワイアンズ）のダンサーたち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を主人公にした映画は、何ですか？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しゅじんこう                         えいが                 なん</a:t>
            </a:r>
          </a:p>
        </p:txBody>
      </p:sp>
    </p:spTree>
    <p:extLst>
      <p:ext uri="{BB962C8B-B14F-4D97-AF65-F5344CB8AC3E}">
        <p14:creationId xmlns:p14="http://schemas.microsoft.com/office/powerpoint/2010/main" val="300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53393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大江戸温泉郷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大江戸温泉物語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大東京温泉物語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大東京温泉郷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AF69AD-E609-40A2-BC36-D056FEAAE8DF}"/>
              </a:ext>
            </a:extLst>
          </p:cNvPr>
          <p:cNvSpPr txBox="1"/>
          <p:nvPr/>
        </p:nvSpPr>
        <p:spPr>
          <a:xfrm>
            <a:off x="3362131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おお      え       ど      おん   せん   きょう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6D08FB-7E5D-4329-B273-A8491FDD47A4}"/>
              </a:ext>
            </a:extLst>
          </p:cNvPr>
          <p:cNvSpPr txBox="1"/>
          <p:nvPr/>
        </p:nvSpPr>
        <p:spPr>
          <a:xfrm>
            <a:off x="3362131" y="54546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だい    とう     きょう   おん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せん  </a:t>
            </a:r>
            <a:r>
              <a:rPr lang="ja-JP" altLang="en-US" sz="1200" dirty="0">
                <a:ea typeface="ＭＳ Ｐゴシック"/>
                <a:cs typeface="+mn-lt"/>
              </a:rPr>
              <a:t>きょう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F7BD799-FB55-4DEE-8A55-258B2E90CA5B}"/>
              </a:ext>
            </a:extLst>
          </p:cNvPr>
          <p:cNvSpPr txBox="1"/>
          <p:nvPr/>
        </p:nvSpPr>
        <p:spPr>
          <a:xfrm>
            <a:off x="3324656" y="4072372"/>
            <a:ext cx="309297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おお      え       ど      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 dirty="0">
                <a:ea typeface="ＭＳ Ｐゴシック"/>
                <a:cs typeface="+mn-lt"/>
              </a:rPr>
              <a:t>おん   せん   もの  がた</a:t>
            </a:r>
            <a:r>
              <a:rPr lang="ja-JP" altLang="en-US" sz="1200" dirty="0">
                <a:ea typeface="ＭＳ Ｐゴシック"/>
                <a:cs typeface="+mn-lt"/>
              </a:rPr>
              <a:t>り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372" y="891267"/>
            <a:ext cx="760437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東京のお台場にある温泉は、何と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言い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とうきょう                   だいば                         おんせん             なん        い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ますか？</a:t>
            </a:r>
            <a:r>
              <a:rPr lang="ja-JP" sz="3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559" y="36048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E2888F-9388-4A91-888B-7132A4AB4FBB}"/>
              </a:ext>
            </a:extLst>
          </p:cNvPr>
          <p:cNvSpPr txBox="1"/>
          <p:nvPr/>
        </p:nvSpPr>
        <p:spPr>
          <a:xfrm>
            <a:off x="3324655" y="4721945"/>
            <a:ext cx="309297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だい    とう     きょう</a:t>
            </a:r>
            <a:r>
              <a:rPr lang="ja-JP" sz="1200" dirty="0">
                <a:ea typeface="ＭＳ Ｐゴシック"/>
                <a:cs typeface="+mn-lt"/>
              </a:rPr>
              <a:t> 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 dirty="0">
                <a:ea typeface="ＭＳ Ｐゴシック"/>
                <a:cs typeface="+mn-lt"/>
              </a:rPr>
              <a:t>おん   せん   もの  がた</a:t>
            </a:r>
            <a:r>
              <a:rPr lang="ja-JP" altLang="en-US" sz="1200" dirty="0">
                <a:ea typeface="ＭＳ Ｐゴシック"/>
                <a:cs typeface="+mn-lt"/>
              </a:rPr>
              <a:t>り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25171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ラクーア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ザスパ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ユネッサン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バーデハウス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5306" y="891267"/>
            <a:ext cx="816650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東京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ドームの近く、後楽園にある温泉は、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とうきょう                              ちか           こうらくえん                           おんせん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なん       い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8337" y="29927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521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22323" y="686731"/>
            <a:ext cx="6691449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草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津温泉は何県にありますか？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くさつ       おんせん        なにけん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ja-JP">
                <a:latin typeface="MS PGothic"/>
                <a:ea typeface="MS PGothic"/>
                <a:cs typeface="+mn-lt"/>
              </a:rPr>
              <a:t> 埼玉県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ja-JP">
                <a:latin typeface="MS PGothic"/>
                <a:ea typeface="MS PGothic"/>
                <a:cs typeface="+mn-lt"/>
              </a:rPr>
              <a:t>栃</a:t>
            </a:r>
            <a:r>
              <a:rPr lang="ja-JP" altLang="en-US">
                <a:latin typeface="MS PGothic"/>
                <a:ea typeface="MS PGothic"/>
                <a:cs typeface="+mn-lt"/>
              </a:rPr>
              <a:t>木</a:t>
            </a:r>
            <a:r>
              <a:rPr lang="ja-JP">
                <a:latin typeface="MS PGothic"/>
                <a:ea typeface="MS PGothic"/>
                <a:cs typeface="+mn-lt"/>
              </a:rPr>
              <a:t>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長野県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群馬県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953" y="49608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さい     たま   けん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81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なが     の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    </a:t>
            </a:r>
            <a:r>
              <a:rPr lang="ja-JP" altLang="en-US" sz="1200">
                <a:ea typeface="ＭＳ Ｐゴシック"/>
                <a:cs typeface="Calibri"/>
              </a:rPr>
              <a:t>けん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ぐん      ま</a:t>
            </a:r>
            <a:r>
              <a:rPr lang="ja-JP" altLang="en-US" sz="1200">
                <a:ea typeface="ＭＳ Ｐゴシック"/>
                <a:cs typeface="Calibri"/>
              </a:rPr>
              <a:t>    </a:t>
            </a:r>
            <a:r>
              <a:rPr lang="ja-JP" sz="1200">
                <a:ea typeface="ＭＳ Ｐゴシック"/>
                <a:cs typeface="Calibri"/>
              </a:rPr>
              <a:t> </a:t>
            </a:r>
            <a:r>
              <a:rPr lang="ja-JP" altLang="en-US" sz="1200">
                <a:ea typeface="ＭＳ Ｐゴシック"/>
                <a:cs typeface="Calibri"/>
              </a:rPr>
              <a:t>けん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244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とち</a:t>
            </a:r>
            <a:r>
              <a:rPr lang="ja-JP" altLang="en-US" sz="1200">
                <a:ea typeface="ＭＳ Ｐゴシック"/>
                <a:cs typeface="+mn-lt"/>
              </a:rPr>
              <a:t>       </a:t>
            </a:r>
            <a:r>
              <a:rPr lang="ja-JP" sz="1200">
                <a:ea typeface="ＭＳ Ｐゴシック"/>
                <a:cs typeface="+mn-lt"/>
              </a:rPr>
              <a:t>ぎ</a:t>
            </a:r>
            <a:r>
              <a:rPr lang="ja-JP" altLang="en-US" sz="1200">
                <a:ea typeface="ＭＳ Ｐゴシック"/>
                <a:cs typeface="+mn-lt"/>
              </a:rPr>
              <a:t>      けん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66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40000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性格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恋の病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頭のわるさ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お</a:t>
            </a:r>
            <a:r>
              <a:rPr lang="ja-JP" altLang="en-US">
                <a:latin typeface="MS PGothic"/>
                <a:ea typeface="MS PGothic"/>
                <a:cs typeface="+mn-lt"/>
              </a:rPr>
              <a:t>酒の飲み過ぎ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AF69AD-E609-40A2-BC36-D056FEAAE8DF}"/>
              </a:ext>
            </a:extLst>
          </p:cNvPr>
          <p:cNvSpPr txBox="1"/>
          <p:nvPr/>
        </p:nvSpPr>
        <p:spPr>
          <a:xfrm>
            <a:off x="3348738" y="35085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せい    かく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6D08FB-7E5D-4329-B273-A8491FDD47A4}"/>
              </a:ext>
            </a:extLst>
          </p:cNvPr>
          <p:cNvSpPr txBox="1"/>
          <p:nvPr/>
        </p:nvSpPr>
        <p:spPr>
          <a:xfrm>
            <a:off x="3348738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さけ                 の                    す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F7BD799-FB55-4DEE-8A55-258B2E90CA5B}"/>
              </a:ext>
            </a:extLst>
          </p:cNvPr>
          <p:cNvSpPr txBox="1"/>
          <p:nvPr/>
        </p:nvSpPr>
        <p:spPr>
          <a:xfrm>
            <a:off x="3311263" y="4147788"/>
            <a:ext cx="309297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こい               やまい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372" y="891267"/>
            <a:ext cx="781673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昔から、草津温泉のお湯でも直すことができ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むかし                     くさつ     おんせん                  ゆ               なお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ないと言われている病気は、何でしょうか？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い                                         びょうき                なん</a:t>
            </a:r>
            <a:endParaRPr lang="ja-JP" sz="1400" b="1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020" y="36614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E2888F-9388-4A91-888B-7132A4AB4FBB}"/>
              </a:ext>
            </a:extLst>
          </p:cNvPr>
          <p:cNvSpPr txBox="1"/>
          <p:nvPr/>
        </p:nvSpPr>
        <p:spPr>
          <a:xfrm>
            <a:off x="3311262" y="4797361"/>
            <a:ext cx="309297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あたま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932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>
            <a:extLst>
              <a:ext uri="{FF2B5EF4-FFF2-40B4-BE49-F238E27FC236}">
                <a16:creationId xmlns:a16="http://schemas.microsoft.com/office/drawing/2014/main" id="{3B47B9C7-328C-401D-90FE-E4A950DBA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3170186"/>
            <a:ext cx="2641704" cy="200415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7515" y="891267"/>
            <a:ext cx="830871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この写真は、温泉の温度を下げるため行われる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 しゃしん               おんせん            おんど            さ                                おこ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草津温泉の風習です。何と呼ぶでしょう？    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b="1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くさつ      おんせん         ふうしゅう                     なん         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湯もみ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湯かき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湯まぜ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湯たたき</a:t>
            </a:r>
            <a:endParaRPr 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8435" y="30263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6224" y="34838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6224" y="47968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16224" y="54533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6224" y="4140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ゆ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443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59690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サル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イヌ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ウサギ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クマ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5306" y="891267"/>
            <a:ext cx="816650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長野県「地獄谷温泉」では、動物も温泉に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ながの   けん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ごくだに      おんせん                          どうぶつ        おんせん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入ります。その動物はどれですか？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はい                                        どうぶつ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56" y="29927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794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3749" y="686731"/>
            <a:ext cx="7239684" cy="227500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外にあるお風呂を何と言いますか？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そと                                 ふろ           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露天風呂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野外風呂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戸外風呂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天空風呂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358" y="29608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168" y="34334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ろ      てん     ぶ        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168" y="47152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 こ      </a:t>
            </a:r>
            <a:r>
              <a:rPr lang="ja-JP" sz="1200">
                <a:ea typeface="ＭＳ Ｐゴシック"/>
                <a:cs typeface="Calibri"/>
              </a:rPr>
              <a:t>がい     ぶ        ろ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168" y="53637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てん  </a:t>
            </a:r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く</a:t>
            </a:r>
            <a:r>
              <a:rPr lang="ja-JP" altLang="en-US" sz="1200">
                <a:ea typeface="ＭＳ Ｐゴシック"/>
                <a:cs typeface="Calibri"/>
              </a:rPr>
              <a:t>う</a:t>
            </a:r>
            <a:r>
              <a:rPr lang="ja-JP" sz="1200">
                <a:ea typeface="ＭＳ Ｐゴシック"/>
                <a:cs typeface="Calibri"/>
              </a:rPr>
              <a:t>     ぶ        ろ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5168" y="40834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や </a:t>
            </a:r>
            <a:r>
              <a:rPr lang="ja-JP" sz="1200">
                <a:ea typeface="ＭＳ Ｐゴシック"/>
                <a:cs typeface="Calibri"/>
              </a:rPr>
              <a:t> 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が</a:t>
            </a:r>
            <a:r>
              <a:rPr lang="ja-JP" altLang="en-US" sz="1200">
                <a:ea typeface="ＭＳ Ｐゴシック"/>
                <a:cs typeface="Calibri"/>
              </a:rPr>
              <a:t>い</a:t>
            </a:r>
            <a:r>
              <a:rPr lang="ja-JP" sz="1200">
                <a:ea typeface="ＭＳ Ｐゴシック"/>
                <a:cs typeface="Calibri"/>
              </a:rPr>
              <a:t>     ぶ        ろ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297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52915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赤と青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ジャングルとビーチ</a:t>
            </a:r>
            <a:endParaRPr lang="ja-JP" altLang="en-US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江戸時代と未来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ヨーロッ</a:t>
            </a:r>
            <a:r>
              <a:rPr lang="ja-JP" altLang="en-US">
                <a:latin typeface="MS PGothic"/>
                <a:ea typeface="MS PGothic"/>
                <a:cs typeface="+mn-lt"/>
              </a:rPr>
              <a:t>パ</a:t>
            </a:r>
            <a:r>
              <a:rPr lang="ja-JP">
                <a:latin typeface="MS PGothic"/>
                <a:ea typeface="MS PGothic"/>
                <a:cs typeface="+mn-lt"/>
              </a:rPr>
              <a:t>とアジア 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AF69AD-E609-40A2-BC36-D056FEAAE8DF}"/>
              </a:ext>
            </a:extLst>
          </p:cNvPr>
          <p:cNvSpPr txBox="1"/>
          <p:nvPr/>
        </p:nvSpPr>
        <p:spPr>
          <a:xfrm>
            <a:off x="336165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あか             あお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4011" y="891267"/>
            <a:ext cx="8029093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大阪にある温泉「スパワールド」のお風呂は、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おおさか                         おんせん                                                                    ふろ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男湯と女湯がどんなテーマで分かれていま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おとこゆ          おんなゆ                                                           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すか？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13" y="49384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E2888F-9388-4A91-888B-7132A4AB4FBB}"/>
              </a:ext>
            </a:extLst>
          </p:cNvPr>
          <p:cNvSpPr txBox="1"/>
          <p:nvPr/>
        </p:nvSpPr>
        <p:spPr>
          <a:xfrm>
            <a:off x="3324177" y="4721945"/>
            <a:ext cx="309297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え        ど       じ       だい              み      らい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26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2662" y="891267"/>
            <a:ext cx="801330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お湯の量が日本一の温泉は、どの温泉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ゆ          りょう           にほんいち            おんせん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おんせん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でしょう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か</a:t>
            </a:r>
            <a:r>
              <a:rPr lang="ja-JP" sz="3600" dirty="0">
                <a:latin typeface="MS PGothic"/>
                <a:ea typeface="MS PGothic"/>
                <a:cs typeface="+mj-lt"/>
              </a:rPr>
              <a:t>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草津温泉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別</a:t>
            </a:r>
            <a:r>
              <a:rPr lang="ja-JP" altLang="en-US">
                <a:latin typeface="MS PGothic"/>
                <a:ea typeface="MS PGothic"/>
                <a:cs typeface="+mn-lt"/>
              </a:rPr>
              <a:t>府</a:t>
            </a:r>
            <a:r>
              <a:rPr lang="ja-JP">
                <a:latin typeface="MS PGothic"/>
                <a:ea typeface="MS PGothic"/>
                <a:cs typeface="+mn-lt"/>
              </a:rPr>
              <a:t>温泉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登別温泉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由</a:t>
            </a:r>
            <a:r>
              <a:rPr lang="ja-JP">
                <a:latin typeface="MS PGothic"/>
                <a:ea typeface="MS PGothic"/>
                <a:cs typeface="+mn-lt"/>
              </a:rPr>
              <a:t>布院温泉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36213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くさ        つ    おん   せん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40745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べっ     ぷ  </a:t>
            </a:r>
            <a:r>
              <a:rPr lang="ja-JP" sz="1200">
                <a:ea typeface="ＭＳ Ｐゴシック"/>
                <a:cs typeface="+mn-lt"/>
              </a:rPr>
              <a:t>   おん   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88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ゆ  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ふ    </a:t>
            </a:r>
            <a:r>
              <a:rPr lang="ja-JP" altLang="en-US" sz="1200">
                <a:ea typeface="ＭＳ Ｐゴシック"/>
                <a:cs typeface="+mn-lt"/>
              </a:rPr>
              <a:t>  </a:t>
            </a:r>
            <a:r>
              <a:rPr lang="ja-JP" sz="1200">
                <a:ea typeface="ＭＳ Ｐゴシック"/>
                <a:cs typeface="+mn-lt"/>
              </a:rPr>
              <a:t>いん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おん   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75965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のぼりべつ</a:t>
            </a:r>
            <a:r>
              <a:rPr lang="ja-JP" altLang="en-US" sz="1200" dirty="0">
                <a:ea typeface="ＭＳ Ｐゴシック"/>
                <a:cs typeface="+mn-lt"/>
              </a:rPr>
              <a:t>    </a:t>
            </a:r>
            <a:r>
              <a:rPr lang="ja-JP" sz="1200" dirty="0">
                <a:ea typeface="ＭＳ Ｐゴシック"/>
                <a:cs typeface="+mn-lt"/>
              </a:rPr>
              <a:t>おん   せん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777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2662" y="891267"/>
            <a:ext cx="817569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別府温泉の有名な観光コースで、温泉の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べっぷ    おんせん          ゆうめい         かんこう                              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おんせん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池などを見るものを、何と言いますか？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いけ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み    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なん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</a:t>
            </a:r>
            <a:r>
              <a:rPr lang="ja-JP" sz="1600">
                <a:latin typeface="MS PGothic"/>
                <a:ea typeface="MS PGothic"/>
                <a:cs typeface="+mj-lt"/>
              </a:rPr>
              <a:t>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地獄まわり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天国</a:t>
            </a:r>
            <a:r>
              <a:rPr lang="ja-JP">
                <a:latin typeface="MS PGothic"/>
                <a:ea typeface="MS PGothic"/>
                <a:cs typeface="+mn-lt"/>
              </a:rPr>
              <a:t>め</a:t>
            </a:r>
            <a:r>
              <a:rPr lang="ja-JP" altLang="en-US">
                <a:latin typeface="MS PGothic"/>
                <a:ea typeface="MS PGothic"/>
                <a:cs typeface="+mn-lt"/>
              </a:rPr>
              <a:t>ぐり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地</a:t>
            </a:r>
            <a:r>
              <a:rPr lang="ja-JP" altLang="en-US">
                <a:latin typeface="MS PGothic"/>
                <a:ea typeface="MS PGothic"/>
                <a:cs typeface="+mn-lt"/>
              </a:rPr>
              <a:t>獄めぐり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天</a:t>
            </a:r>
            <a:r>
              <a:rPr lang="ja-JP" altLang="en-US">
                <a:latin typeface="MS PGothic"/>
                <a:ea typeface="MS PGothic"/>
                <a:cs typeface="+mn-lt"/>
              </a:rPr>
              <a:t>国まわり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42897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じ       ごく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40745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てん    ごく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て</a:t>
            </a:r>
            <a:r>
              <a:rPr lang="ja-JP" sz="1200">
                <a:ea typeface="ＭＳ Ｐゴシック"/>
                <a:cs typeface="+mn-lt"/>
              </a:rPr>
              <a:t>ん   </a:t>
            </a:r>
            <a:r>
              <a:rPr lang="ja-JP" altLang="en-US" sz="1200">
                <a:ea typeface="ＭＳ Ｐゴシック"/>
                <a:cs typeface="+mn-lt"/>
              </a:rPr>
              <a:t> ごく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7219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じ       ごく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954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438" y="891267"/>
            <a:ext cx="780094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別府にある地域ごとの温泉をまと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めて、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べっぷ                          ちいき                         </a:t>
            </a:r>
            <a:r>
              <a:rPr lang="ja-JP" sz="1600">
                <a:latin typeface="MS PGothic"/>
                <a:ea typeface="MS PGothic"/>
                <a:cs typeface="+mj-lt"/>
              </a:rPr>
              <a:t>おんせん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何と呼びますか？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よ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別府八湯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別府</a:t>
            </a:r>
            <a:r>
              <a:rPr lang="ja-JP" altLang="en-US">
                <a:latin typeface="MS PGothic"/>
                <a:ea typeface="MS PGothic"/>
                <a:cs typeface="+mn-lt"/>
              </a:rPr>
              <a:t>十</a:t>
            </a:r>
            <a:r>
              <a:rPr lang="ja-JP">
                <a:latin typeface="MS PGothic"/>
                <a:ea typeface="MS PGothic"/>
                <a:cs typeface="+mn-lt"/>
              </a:rPr>
              <a:t>二湯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別府六湯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r>
              <a:rPr lang="ja-JP">
                <a:latin typeface="MS PGothic"/>
                <a:ea typeface="MS PGothic"/>
                <a:cs typeface="+mn-lt"/>
              </a:rPr>
              <a:t>別府三湯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393" y="29654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べっ    ぷ       はっ    とう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40745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べっ    ぷ       じゅう    </a:t>
            </a:r>
            <a:r>
              <a:rPr lang="ja-JP" altLang="en-US" sz="1200">
                <a:ea typeface="ＭＳ Ｐゴシック"/>
                <a:cs typeface="Calibri"/>
              </a:rPr>
              <a:t>に</a:t>
            </a:r>
            <a:r>
              <a:rPr lang="ja-JP" sz="1200">
                <a:ea typeface="ＭＳ Ｐゴシック"/>
                <a:cs typeface="Calibri"/>
              </a:rPr>
              <a:t>    </a:t>
            </a:r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とう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べっ    ぷ      さ</a:t>
            </a:r>
            <a:r>
              <a:rPr lang="ja-JP" altLang="en-US" sz="1200">
                <a:ea typeface="ＭＳ Ｐゴシック"/>
                <a:cs typeface="+mn-lt"/>
              </a:rPr>
              <a:t>ん    </a:t>
            </a:r>
            <a:r>
              <a:rPr lang="ja-JP" sz="1200">
                <a:ea typeface="ＭＳ Ｐゴシック"/>
                <a:cs typeface="+mn-lt"/>
              </a:rPr>
              <a:t>とう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7219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べっ    ぷ       </a:t>
            </a:r>
            <a:r>
              <a:rPr lang="ja-JP" altLang="en-US" sz="1200">
                <a:ea typeface="ＭＳ Ｐゴシック"/>
                <a:cs typeface="+mn-lt"/>
              </a:rPr>
              <a:t>ろく</a:t>
            </a:r>
            <a:r>
              <a:rPr lang="ja-JP" sz="1200">
                <a:ea typeface="ＭＳ Ｐゴシック"/>
                <a:cs typeface="+mn-lt"/>
              </a:rPr>
              <a:t>    とう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395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9061" y="891267"/>
            <a:ext cx="818818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次のうち、温泉のお湯が、くさくて酸っぱい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        おんせん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 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ゆ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             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す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のは、どれですか？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道後温泉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草津温泉</a:t>
            </a:r>
            <a:endParaRPr lang="ja-JP" altLang="en-US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熱海温泉</a:t>
            </a:r>
            <a:endParaRPr lang="ja-JP"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由</a:t>
            </a:r>
            <a:r>
              <a:rPr lang="ja-JP">
                <a:latin typeface="MS PGothic"/>
                <a:ea typeface="MS PGothic"/>
                <a:cs typeface="+mn-lt"/>
              </a:rPr>
              <a:t>布院温泉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36213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76474" y="40826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くさ        つ    おん   せん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34374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どう       ご   </a:t>
            </a:r>
            <a:r>
              <a:rPr lang="ja-JP" sz="1200">
                <a:ea typeface="ＭＳ Ｐゴシック"/>
                <a:cs typeface="+mn-lt"/>
              </a:rPr>
              <a:t>   おん   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980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ゆ  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ふ    </a:t>
            </a:r>
            <a:r>
              <a:rPr lang="ja-JP" altLang="en-US" sz="1200">
                <a:ea typeface="ＭＳ Ｐゴシック"/>
                <a:cs typeface="+mn-lt"/>
              </a:rPr>
              <a:t>  </a:t>
            </a:r>
            <a:r>
              <a:rPr lang="ja-JP" sz="1200">
                <a:ea typeface="ＭＳ Ｐゴシック"/>
                <a:cs typeface="+mn-lt"/>
              </a:rPr>
              <a:t>いん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おん   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7219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あた      み    </a:t>
            </a:r>
            <a:r>
              <a:rPr lang="ja-JP" sz="1200">
                <a:ea typeface="ＭＳ Ｐゴシック"/>
                <a:cs typeface="+mn-lt"/>
              </a:rPr>
              <a:t>おん   せん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957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6339" y="891267"/>
            <a:ext cx="750443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日本でいちばん高いところにある温泉は、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にほん                                       たか                                                 おんせん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立山の「みくりが池温泉」です。高さ何</a:t>
            </a:r>
            <a:r>
              <a:rPr lang="en-US" altLang="ja-JP" sz="3200" dirty="0">
                <a:ea typeface="+mj-lt"/>
                <a:cs typeface="+mj-lt"/>
              </a:rPr>
              <a:t>m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たてやま                                        いけ  おんせん                       たか       なん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ところにありますか？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674889-C950-404D-A855-A61A1EBD7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1410m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1910m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2410m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2910m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4074A25C-CA59-4BF3-85B2-38F05A8F98AD}"/>
              </a:ext>
            </a:extLst>
          </p:cNvPr>
          <p:cNvSpPr/>
          <p:nvPr/>
        </p:nvSpPr>
        <p:spPr>
          <a:xfrm>
            <a:off x="2735583" y="430243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695CC-DC31-4D5C-9414-215FA634451D}"/>
              </a:ext>
            </a:extLst>
          </p:cNvPr>
          <p:cNvSpPr txBox="1"/>
          <p:nvPr/>
        </p:nvSpPr>
        <p:spPr>
          <a:xfrm>
            <a:off x="3215435" y="34084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せんよんひゃくじゅう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B4AF1F-4408-44C2-8ED6-A89F54AAE27B}"/>
              </a:ext>
            </a:extLst>
          </p:cNvPr>
          <p:cNvSpPr txBox="1"/>
          <p:nvPr/>
        </p:nvSpPr>
        <p:spPr>
          <a:xfrm>
            <a:off x="3215435" y="47152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にせんよんひゃくじゅう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AEE4CC-E681-493D-A829-440264658F63}"/>
              </a:ext>
            </a:extLst>
          </p:cNvPr>
          <p:cNvSpPr txBox="1"/>
          <p:nvPr/>
        </p:nvSpPr>
        <p:spPr>
          <a:xfrm>
            <a:off x="3215435" y="54014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にせんきゅうひゃく</a:t>
            </a:r>
            <a:r>
              <a:rPr lang="ja-JP" altLang="en-US" sz="1200">
                <a:ea typeface="ＭＳ Ｐゴシック"/>
                <a:cs typeface="Calibri"/>
              </a:rPr>
              <a:t>じゅう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7674ED-2D36-40BF-A1E4-EFEF20353DD1}"/>
              </a:ext>
            </a:extLst>
          </p:cNvPr>
          <p:cNvSpPr txBox="1"/>
          <p:nvPr/>
        </p:nvSpPr>
        <p:spPr>
          <a:xfrm>
            <a:off x="3215435" y="40962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せんきゅう</a:t>
            </a:r>
            <a:r>
              <a:rPr lang="ja-JP" altLang="en-US" sz="1200" dirty="0" err="1">
                <a:ea typeface="ＭＳ Ｐゴシック"/>
                <a:cs typeface="+mn-lt"/>
              </a:rPr>
              <a:t>ひゃ</a:t>
            </a:r>
            <a:r>
              <a:rPr lang="ja-JP" altLang="en-US" sz="1200" dirty="0">
                <a:ea typeface="ＭＳ Ｐゴシック"/>
                <a:cs typeface="+mn-lt"/>
              </a:rPr>
              <a:t>くじゅう</a:t>
            </a:r>
          </a:p>
        </p:txBody>
      </p:sp>
    </p:spTree>
    <p:extLst>
      <p:ext uri="{BB962C8B-B14F-4D97-AF65-F5344CB8AC3E}">
        <p14:creationId xmlns:p14="http://schemas.microsoft.com/office/powerpoint/2010/main" val="354761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6339" y="891267"/>
            <a:ext cx="7504438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日本でいちばん古い温泉は、松山の道後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にほん                                       ふる         おんせん               まつやま            どうご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温泉です。何年の歴史があると言われて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おんせん                      なんねん            れきし                                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い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ますか？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674889-C950-404D-A855-A61A1EBD7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500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1000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2000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3000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4074A25C-CA59-4BF3-85B2-38F05A8F98AD}"/>
              </a:ext>
            </a:extLst>
          </p:cNvPr>
          <p:cNvSpPr/>
          <p:nvPr/>
        </p:nvSpPr>
        <p:spPr>
          <a:xfrm>
            <a:off x="2729221" y="49647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695CC-DC31-4D5C-9414-215FA634451D}"/>
              </a:ext>
            </a:extLst>
          </p:cNvPr>
          <p:cNvSpPr txBox="1"/>
          <p:nvPr/>
        </p:nvSpPr>
        <p:spPr>
          <a:xfrm>
            <a:off x="3215435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ごひゃく    ねん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B4AF1F-4408-44C2-8ED6-A89F54AAE27B}"/>
              </a:ext>
            </a:extLst>
          </p:cNvPr>
          <p:cNvSpPr txBox="1"/>
          <p:nvPr/>
        </p:nvSpPr>
        <p:spPr>
          <a:xfrm>
            <a:off x="3215435" y="47718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にせん  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ね</a:t>
            </a:r>
            <a:r>
              <a:rPr lang="ja-JP" altLang="en-US" sz="1200">
                <a:ea typeface="ＭＳ Ｐゴシック"/>
                <a:cs typeface="+mn-lt"/>
              </a:rPr>
              <a:t>ん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AEE4CC-E681-493D-A829-440264658F63}"/>
              </a:ext>
            </a:extLst>
          </p:cNvPr>
          <p:cNvSpPr txBox="1"/>
          <p:nvPr/>
        </p:nvSpPr>
        <p:spPr>
          <a:xfrm>
            <a:off x="3215435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さんぜん     ねん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7674ED-2D36-40BF-A1E4-EFEF20353DD1}"/>
              </a:ext>
            </a:extLst>
          </p:cNvPr>
          <p:cNvSpPr txBox="1"/>
          <p:nvPr/>
        </p:nvSpPr>
        <p:spPr>
          <a:xfrm>
            <a:off x="3215435" y="41150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せん     </a:t>
            </a:r>
            <a:r>
              <a:rPr lang="ja-JP" altLang="en-US" sz="1200">
                <a:ea typeface="ＭＳ Ｐゴシック"/>
                <a:cs typeface="+mn-lt"/>
              </a:rPr>
              <a:t>       </a:t>
            </a:r>
            <a:r>
              <a:rPr lang="ja-JP" sz="1200" dirty="0">
                <a:ea typeface="ＭＳ Ｐゴシック"/>
                <a:cs typeface="+mn-lt"/>
              </a:rPr>
              <a:t>ねん</a:t>
            </a:r>
          </a:p>
        </p:txBody>
      </p:sp>
    </p:spTree>
    <p:extLst>
      <p:ext uri="{BB962C8B-B14F-4D97-AF65-F5344CB8AC3E}">
        <p14:creationId xmlns:p14="http://schemas.microsoft.com/office/powerpoint/2010/main" val="218847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31319" y="2996537"/>
            <a:ext cx="5940094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お湯にタオルを入れる    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お湯に入る前に髪を洗う    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お風呂でお酒を飲む    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お風呂のへりにすわる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AF69AD-E609-40A2-BC36-D056FEAAE8DF}"/>
              </a:ext>
            </a:extLst>
          </p:cNvPr>
          <p:cNvSpPr txBox="1"/>
          <p:nvPr/>
        </p:nvSpPr>
        <p:spPr>
          <a:xfrm>
            <a:off x="3365457" y="4082454"/>
            <a:ext cx="415477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ゆ                 はい             まえ               かみ              あら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6D08FB-7E5D-4329-B273-A8491FDD47A4}"/>
              </a:ext>
            </a:extLst>
          </p:cNvPr>
          <p:cNvSpPr txBox="1"/>
          <p:nvPr/>
        </p:nvSpPr>
        <p:spPr>
          <a:xfrm>
            <a:off x="3340057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     ふ       ろ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7700" y="891267"/>
            <a:ext cx="7841714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温泉で、どのお風呂でもふつうはマナー違反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おんせん                                     ふろ                                                                      いはん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とされるのは、次のうちどれですか？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  つぎ</a:t>
            </a:r>
            <a:endParaRPr lang="ja-JP" sz="1400" b="1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339" y="29864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E2888F-9388-4A91-888B-7132A4AB4FBB}"/>
              </a:ext>
            </a:extLst>
          </p:cNvPr>
          <p:cNvSpPr txBox="1"/>
          <p:nvPr/>
        </p:nvSpPr>
        <p:spPr>
          <a:xfrm>
            <a:off x="3302581" y="4734436"/>
            <a:ext cx="35926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ふ       ろ                             さけ                の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F170E-7DAB-4639-928E-EC76A023CBBC}"/>
              </a:ext>
            </a:extLst>
          </p:cNvPr>
          <p:cNvSpPr txBox="1"/>
          <p:nvPr/>
        </p:nvSpPr>
        <p:spPr>
          <a:xfrm>
            <a:off x="3359106" y="3441103"/>
            <a:ext cx="415477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05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6339" y="753858"/>
            <a:ext cx="7504438" cy="2015592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草津温泉の伝統的な入浴法「時間湯」は、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くさつ    おんせん           でんとうてき             にゅうよくほう           じかんゆ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とても熱いお湯に3分間入ります。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あつ                 ゆ  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さん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ぷんかん はい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何度のお湯でしょうか？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なんど                     ゆ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674889-C950-404D-A855-A61A1EBD7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40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℃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42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℃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45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℃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48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℃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 dirty="0">
              <a:ea typeface="+mn-lt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4074A25C-CA59-4BF3-85B2-38F05A8F98AD}"/>
              </a:ext>
            </a:extLst>
          </p:cNvPr>
          <p:cNvSpPr/>
          <p:nvPr/>
        </p:nvSpPr>
        <p:spPr>
          <a:xfrm>
            <a:off x="2729221" y="49739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695CC-DC31-4D5C-9414-215FA634451D}"/>
              </a:ext>
            </a:extLst>
          </p:cNvPr>
          <p:cNvSpPr txBox="1"/>
          <p:nvPr/>
        </p:nvSpPr>
        <p:spPr>
          <a:xfrm>
            <a:off x="3215435" y="34084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よんじゅう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B4AF1F-4408-44C2-8ED6-A89F54AAE27B}"/>
              </a:ext>
            </a:extLst>
          </p:cNvPr>
          <p:cNvSpPr txBox="1"/>
          <p:nvPr/>
        </p:nvSpPr>
        <p:spPr>
          <a:xfrm>
            <a:off x="3215435" y="47152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よんじゅ</a:t>
            </a:r>
            <a:r>
              <a:rPr lang="ja-JP" sz="1200">
                <a:ea typeface="ＭＳ Ｐゴシック"/>
                <a:cs typeface="+mn-lt"/>
              </a:rPr>
              <a:t>う</a:t>
            </a:r>
            <a:r>
              <a:rPr lang="ja-JP" altLang="en-US" sz="1200">
                <a:ea typeface="ＭＳ Ｐゴシック"/>
                <a:cs typeface="+mn-lt"/>
              </a:rPr>
              <a:t>ご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AEE4CC-E681-493D-A829-440264658F63}"/>
              </a:ext>
            </a:extLst>
          </p:cNvPr>
          <p:cNvSpPr txBox="1"/>
          <p:nvPr/>
        </p:nvSpPr>
        <p:spPr>
          <a:xfrm>
            <a:off x="3215435" y="53637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よんじゅうはち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7674ED-2D36-40BF-A1E4-EFEF20353DD1}"/>
              </a:ext>
            </a:extLst>
          </p:cNvPr>
          <p:cNvSpPr txBox="1"/>
          <p:nvPr/>
        </p:nvSpPr>
        <p:spPr>
          <a:xfrm>
            <a:off x="3215435" y="40773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よんじゅうに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5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2630" y="891267"/>
            <a:ext cx="7913368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日本のいろいろな温泉を歌った『いい湯だな』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にほん                                             おんせん         うた                                  ゆ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という歌は、どんな歌詞で始まりますか？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うた                                       かし              はじ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544042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ババンバ　バンバンバン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シ</a:t>
            </a:r>
            <a:r>
              <a:rPr lang="ja-JP">
                <a:latin typeface="MS PGothic"/>
                <a:ea typeface="MS PGothic"/>
                <a:cs typeface="+mn-lt"/>
              </a:rPr>
              <a:t>トシト　ピッチャン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ズンズンドコ　ズン</a:t>
            </a:r>
            <a:r>
              <a:rPr lang="ja-JP">
                <a:latin typeface="MS PGothic"/>
                <a:ea typeface="MS PGothic"/>
                <a:cs typeface="+mn-lt"/>
              </a:rPr>
              <a:t>ズンドコ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ドンドン　パンパン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495" y="29967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301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4110" y="686731"/>
            <a:ext cx="8526339" cy="227500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建物の中にあるお風呂を何と言いますか？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たてもの          なか                                ふろ           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外風呂</a:t>
            </a:r>
            <a:endParaRPr lang="en-US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中風呂</a:t>
            </a:r>
            <a:endParaRPr lang="en-US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内風呂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家風呂</a:t>
            </a:r>
            <a:endParaRPr lang="en-US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9277" y="42791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168" y="34334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そと      ぶ        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168" y="47152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うち</a:t>
            </a:r>
            <a:r>
              <a:rPr lang="ja-JP" sz="1200">
                <a:ea typeface="ＭＳ Ｐゴシック"/>
                <a:cs typeface="Calibri"/>
              </a:rPr>
              <a:t>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ぶ        ろ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168" y="53637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いえ  </a:t>
            </a:r>
            <a:r>
              <a:rPr lang="ja-JP" sz="1200">
                <a:ea typeface="ＭＳ Ｐゴシック"/>
                <a:cs typeface="Calibri"/>
              </a:rPr>
              <a:t>   ぶ        ろ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5168" y="40834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な</a:t>
            </a:r>
            <a:r>
              <a:rPr lang="ja-JP" altLang="en-US" sz="1200">
                <a:ea typeface="ＭＳ Ｐゴシック"/>
                <a:cs typeface="Calibri"/>
              </a:rPr>
              <a:t>か</a:t>
            </a:r>
            <a:r>
              <a:rPr lang="ja-JP" sz="1200">
                <a:ea typeface="ＭＳ Ｐゴシック"/>
                <a:cs typeface="Calibri"/>
              </a:rPr>
              <a:t>     ぶ        ろ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757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2630" y="747644"/>
            <a:ext cx="7781714" cy="2138875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日本の温泉にタイムスリップした古代ローマ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 にほん            おんせん                                                                     こだい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人を主人公にしたマンガ／映画のタイトルは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じん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しゅじんこう                                                       えいが</a:t>
            </a:r>
            <a:endParaRPr lang="ja-JP" sz="14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何ですか？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なん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423" y="2996537"/>
            <a:ext cx="544042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 『サウナ・ロマエ』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『テルマ</a:t>
            </a:r>
            <a:r>
              <a:rPr lang="ja-JP" altLang="en-US">
                <a:latin typeface="MS PGothic"/>
                <a:ea typeface="MS PGothic"/>
                <a:cs typeface="+mn-lt"/>
              </a:rPr>
              <a:t>エ・ロマエ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』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 『</a:t>
            </a:r>
            <a:r>
              <a:rPr lang="ja-JP" altLang="en-US">
                <a:latin typeface="MS PGothic"/>
                <a:ea typeface="MS PGothic"/>
                <a:cs typeface="+mn-lt"/>
              </a:rPr>
              <a:t>セ</a:t>
            </a:r>
            <a:r>
              <a:rPr lang="ja-JP">
                <a:latin typeface="MS PGothic"/>
                <a:ea typeface="MS PGothic"/>
                <a:cs typeface="+mn-lt"/>
              </a:rPr>
              <a:t>ントウ・ロマエ』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『</a:t>
            </a:r>
            <a:r>
              <a:rPr lang="ja-JP" altLang="en-US">
                <a:latin typeface="MS PGothic"/>
                <a:ea typeface="MS PGothic"/>
                <a:cs typeface="+mn-lt"/>
              </a:rPr>
              <a:t>ハマム・ロマエ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』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en-US" altLang="ja-JP" dirty="0">
              <a:latin typeface="Calibri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064" y="36651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026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2662" y="891267"/>
            <a:ext cx="817569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温泉施設に行って、泊まらないでお風呂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おんせん  しせつ           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と                                              ふろ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だけ入ることを、何と言いますか？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はい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無泊入浴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一時的</a:t>
            </a:r>
            <a:r>
              <a:rPr lang="ja-JP" altLang="en-US">
                <a:latin typeface="MS PGothic"/>
                <a:ea typeface="MS PGothic"/>
                <a:cs typeface="+mn-lt"/>
              </a:rPr>
              <a:t>入</a:t>
            </a:r>
            <a:r>
              <a:rPr lang="ja-JP">
                <a:latin typeface="MS PGothic"/>
                <a:ea typeface="MS PGothic"/>
                <a:cs typeface="+mn-lt"/>
              </a:rPr>
              <a:t>浴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ja-JP" altLang="en-US">
                <a:latin typeface="MS PGothic"/>
                <a:ea typeface="MS PGothic"/>
                <a:cs typeface="+mn-lt"/>
              </a:rPr>
              <a:t>日</a:t>
            </a:r>
            <a:r>
              <a:rPr lang="ja-JP">
                <a:latin typeface="MS PGothic"/>
                <a:ea typeface="MS PGothic"/>
                <a:cs typeface="+mn-lt"/>
              </a:rPr>
              <a:t>帰り入浴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借り入浴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42897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570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む       はく  にゅう   よく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40985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いち</a:t>
            </a:r>
            <a:r>
              <a:rPr lang="ja-JP" altLang="en-US" sz="120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じ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て</a:t>
            </a:r>
            <a:r>
              <a:rPr lang="ja-JP" altLang="en-US" sz="1200">
                <a:ea typeface="ＭＳ Ｐゴシック"/>
                <a:cs typeface="Calibri"/>
              </a:rPr>
              <a:t>き</a:t>
            </a:r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にゅう   よく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868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か          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にゅ</a:t>
            </a:r>
            <a:r>
              <a:rPr lang="ja-JP" altLang="en-US" sz="1200">
                <a:ea typeface="ＭＳ Ｐゴシック"/>
                <a:cs typeface="+mn-lt"/>
              </a:rPr>
              <a:t>う   </a:t>
            </a:r>
            <a:r>
              <a:rPr lang="ja-JP" sz="1200">
                <a:ea typeface="ＭＳ Ｐゴシック"/>
                <a:cs typeface="+mn-lt"/>
              </a:rPr>
              <a:t>よく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7219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ひ </a:t>
            </a:r>
            <a:r>
              <a:rPr lang="ja-JP" sz="1200">
                <a:ea typeface="ＭＳ Ｐゴシック"/>
                <a:cs typeface="+mn-lt"/>
              </a:rPr>
              <a:t>     がえ  </a:t>
            </a:r>
            <a:r>
              <a:rPr lang="ja-JP" altLang="en-US" sz="1200">
                <a:ea typeface="ＭＳ Ｐゴシック"/>
                <a:cs typeface="+mn-lt"/>
              </a:rPr>
              <a:t>         </a:t>
            </a:r>
            <a:r>
              <a:rPr lang="ja-JP" sz="1200">
                <a:ea typeface="ＭＳ Ｐゴシック"/>
                <a:cs typeface="+mn-lt"/>
              </a:rPr>
              <a:t>にゅう   よく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771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676" y="2996537"/>
            <a:ext cx="544042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ね</a:t>
            </a:r>
            <a:r>
              <a:rPr lang="ja-JP" dirty="0">
                <a:latin typeface="MS PGothic"/>
                <a:ea typeface="MS PGothic"/>
                <a:cs typeface="+mn-lt"/>
              </a:rPr>
              <a:t>ばね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ば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きらきら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ゆる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ゆ</a:t>
            </a:r>
            <a:r>
              <a:rPr lang="ja-JP" dirty="0">
                <a:latin typeface="MS PGothic"/>
                <a:ea typeface="MS PGothic"/>
                <a:cs typeface="+mn-lt"/>
              </a:rPr>
              <a:t>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すべ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す</a:t>
            </a:r>
            <a:r>
              <a:rPr lang="ja-JP" dirty="0">
                <a:latin typeface="MS PGothic"/>
                <a:ea typeface="MS PGothic"/>
                <a:cs typeface="+mn-lt"/>
              </a:rPr>
              <a:t>べ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744" y="49603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8536" y="747644"/>
            <a:ext cx="7781714" cy="2138875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温泉に入った後、肌がスムーズでなめらかに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おんせん         はい              あと       はだ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なった様子を、どんなことばで表しますか？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ようす                                                               あら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863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6339" y="753858"/>
            <a:ext cx="7504438" cy="2015592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温泉のお湯を、水を足したり再利用したり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おんせん                 ゆ              みず         た                          さいりよう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しないでそのまま直接お風呂に使うことを、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ちょくせつ            ふろ             つか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なん　　　　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674889-C950-404D-A855-A61A1EBD7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掛</a:t>
            </a:r>
            <a:r>
              <a:rPr lang="ja-JP" dirty="0">
                <a:latin typeface="MS PGothic"/>
                <a:ea typeface="MS PGothic"/>
                <a:cs typeface="+mn-lt"/>
              </a:rPr>
              <a:t>け流し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引き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流し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入れ</a:t>
            </a:r>
            <a:r>
              <a:rPr lang="ja-JP" dirty="0">
                <a:latin typeface="MS PGothic"/>
                <a:ea typeface="MS PGothic"/>
                <a:cs typeface="+mn-lt"/>
              </a:rPr>
              <a:t>流し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沸き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流し</a:t>
            </a:r>
            <a:endParaRPr lang="ja-JP" sz="3200" dirty="0">
              <a:ea typeface="MS PGothic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4074A25C-CA59-4BF3-85B2-38F05A8F98AD}"/>
              </a:ext>
            </a:extLst>
          </p:cNvPr>
          <p:cNvSpPr/>
          <p:nvPr/>
        </p:nvSpPr>
        <p:spPr>
          <a:xfrm>
            <a:off x="2729221" y="29905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695CC-DC31-4D5C-9414-215FA634451D}"/>
              </a:ext>
            </a:extLst>
          </p:cNvPr>
          <p:cNvSpPr txBox="1"/>
          <p:nvPr/>
        </p:nvSpPr>
        <p:spPr>
          <a:xfrm>
            <a:off x="3365337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か                  なが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B4AF1F-4408-44C2-8ED6-A89F54AAE27B}"/>
              </a:ext>
            </a:extLst>
          </p:cNvPr>
          <p:cNvSpPr txBox="1"/>
          <p:nvPr/>
        </p:nvSpPr>
        <p:spPr>
          <a:xfrm>
            <a:off x="3365337" y="47718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い</a:t>
            </a:r>
            <a:r>
              <a:rPr lang="ja-JP" sz="1200">
                <a:ea typeface="ＭＳ Ｐゴシック"/>
                <a:cs typeface="+mn-lt"/>
              </a:rPr>
              <a:t>                  なが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AEE4CC-E681-493D-A829-440264658F63}"/>
              </a:ext>
            </a:extLst>
          </p:cNvPr>
          <p:cNvSpPr txBox="1"/>
          <p:nvPr/>
        </p:nvSpPr>
        <p:spPr>
          <a:xfrm>
            <a:off x="3365337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わ</a:t>
            </a:r>
            <a:r>
              <a:rPr lang="ja-JP" sz="1200">
                <a:ea typeface="ＭＳ Ｐゴシック"/>
                <a:cs typeface="Calibri"/>
              </a:rPr>
              <a:t>                 なが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7674ED-2D36-40BF-A1E4-EFEF20353DD1}"/>
              </a:ext>
            </a:extLst>
          </p:cNvPr>
          <p:cNvSpPr txBox="1"/>
          <p:nvPr/>
        </p:nvSpPr>
        <p:spPr>
          <a:xfrm>
            <a:off x="3365337" y="41150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ひ</a:t>
            </a:r>
            <a:r>
              <a:rPr lang="ja-JP" sz="1200">
                <a:ea typeface="ＭＳ Ｐゴシック"/>
                <a:cs typeface="+mn-lt"/>
              </a:rPr>
              <a:t>                  なが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719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2662" y="891267"/>
            <a:ext cx="817569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旅館やホテルに、朝食や夕食を付けない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りょ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かん                                           ちょうしょく        ゆうしょく          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で泊まるだけのことを、何と言いますか？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と                        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なん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単泊まり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素泊ま</a:t>
            </a:r>
            <a:r>
              <a:rPr lang="ja-JP" dirty="0">
                <a:latin typeface="MS PGothic"/>
                <a:ea typeface="MS PGothic"/>
                <a:cs typeface="+mn-lt"/>
              </a:rPr>
              <a:t>り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枕泊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ま</a:t>
            </a:r>
            <a:r>
              <a:rPr lang="ja-JP" dirty="0">
                <a:latin typeface="MS PGothic"/>
                <a:ea typeface="MS PGothic"/>
                <a:cs typeface="+mn-lt"/>
              </a:rPr>
              <a:t>り</a:t>
            </a:r>
            <a:endParaRPr lang="en-US" alt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純泊ま</a:t>
            </a:r>
            <a:r>
              <a:rPr lang="ja-JP" dirty="0">
                <a:latin typeface="MS PGothic"/>
                <a:ea typeface="MS PGothic"/>
                <a:cs typeface="+mn-lt"/>
              </a:rPr>
              <a:t>り</a:t>
            </a:r>
            <a:endParaRPr lang="en-US" alt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674" y="36241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570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たん      ど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40985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す         ど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868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じゅん  </a:t>
            </a:r>
            <a:r>
              <a:rPr lang="ja-JP" sz="1200">
                <a:ea typeface="ＭＳ Ｐゴシック"/>
                <a:cs typeface="+mn-lt"/>
              </a:rPr>
              <a:t>    </a:t>
            </a:r>
            <a:r>
              <a:rPr lang="ja-JP" altLang="en-US" sz="1200">
                <a:ea typeface="ＭＳ Ｐゴシック"/>
                <a:cs typeface="+mn-lt"/>
              </a:rPr>
              <a:t>ど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7219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まくら     ど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01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3404" y="891267"/>
            <a:ext cx="757763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男性用の風呂と女性用の風呂を区別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だんせい よう            ふろ             じょせい  よう             ふろ             くべつ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することばは、次のうちどれですか？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つぎ</a:t>
            </a:r>
            <a:endParaRPr lang="en-US" altLang="ja-JP" dirty="0">
              <a:latin typeface="MS PGothic"/>
              <a:ea typeface="ＭＳ Ｐゴシック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男湯－女</a:t>
            </a:r>
            <a:r>
              <a:rPr lang="ja-JP">
                <a:latin typeface="MS PGothic"/>
                <a:ea typeface="MS PGothic"/>
                <a:cs typeface="+mn-lt"/>
              </a:rPr>
              <a:t>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男浴－女浴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男式－女式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男室－女室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5798" y="29950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1263" y="34677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おとこ    ゆ                おんな   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1263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おとこ   し</a:t>
            </a:r>
            <a:r>
              <a:rPr lang="ja-JP" altLang="en-US" sz="1200">
                <a:ea typeface="ＭＳ Ｐゴシック"/>
                <a:cs typeface="Calibri"/>
              </a:rPr>
              <a:t>き</a:t>
            </a:r>
            <a:r>
              <a:rPr lang="ja-JP" sz="1200">
                <a:ea typeface="ＭＳ Ｐゴシック"/>
                <a:cs typeface="Calibri"/>
              </a:rPr>
              <a:t>              おんな  しき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1263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おとこ   しつ              おんな  しつ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1263" y="41195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おとこ   よく              おんな  よく</a:t>
            </a:r>
            <a:endParaRPr 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3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6274" y="891267"/>
            <a:ext cx="731530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温泉場などで、健康のために温泉の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おんせん   ば                            けんこう                                おんせん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お湯を飲むことを、何と言いますか？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ゆ           の                                 なん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altLang="ja-JP" dirty="0">
              <a:latin typeface="MS PGothic"/>
              <a:ea typeface="ＭＳ Ｐゴシック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飲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浴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飲</a:t>
            </a:r>
            <a:r>
              <a:rPr lang="ja-JP" dirty="0">
                <a:latin typeface="MS PGothic"/>
                <a:ea typeface="MS PGothic"/>
                <a:cs typeface="+mn-lt"/>
              </a:rPr>
              <a:t>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飲泉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飲風呂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426" y="42930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999" y="34865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いん     よく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999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</a:t>
            </a:r>
            <a:r>
              <a:rPr lang="ja-JP" sz="1200">
                <a:ea typeface="ＭＳ Ｐゴシック"/>
                <a:cs typeface="Calibri"/>
              </a:rPr>
              <a:t>ん</a:t>
            </a:r>
            <a:r>
              <a:rPr lang="ja-JP" altLang="en-US" sz="1200">
                <a:ea typeface="ＭＳ Ｐゴシック"/>
                <a:cs typeface="Calibri"/>
              </a:rPr>
              <a:t>    せん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999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いん    </a:t>
            </a:r>
            <a:r>
              <a:rPr lang="ja-JP" altLang="en-US" sz="120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ぶ        </a:t>
            </a:r>
            <a:r>
              <a:rPr lang="ja-JP" altLang="en-US" sz="1200">
                <a:ea typeface="ＭＳ Ｐゴシック"/>
                <a:cs typeface="Calibri"/>
              </a:rPr>
              <a:t>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999" y="41383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いん     </a:t>
            </a:r>
            <a:r>
              <a:rPr lang="ja-JP" altLang="en-US" sz="1200" dirty="0">
                <a:ea typeface="ＭＳ Ｐゴシック"/>
                <a:cs typeface="Calibri"/>
              </a:rPr>
              <a:t>ゆ</a:t>
            </a:r>
            <a:endParaRPr lang="ja-JP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53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3782" y="686731"/>
            <a:ext cx="7327126" cy="227500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男性と女性が一緒に入れるお風呂を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だんせい        じょせい            いっしょ          はい                        ふろ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なん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混浴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男女浴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共同浴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一緒浴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6212" y="30080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168" y="3490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こん     よく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168" y="47718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きょう    どう     よく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168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いっ     しょ     よく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5168" y="41400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だん    じょ      </a:t>
            </a:r>
            <a:r>
              <a:rPr lang="ja-JP" altLang="en-US" sz="1200">
                <a:ea typeface="ＭＳ Ｐゴシック"/>
                <a:cs typeface="+mn-lt"/>
              </a:rPr>
              <a:t>よく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196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27E6E127-F1DB-4416-B66F-DC354368C433}"/>
              </a:ext>
            </a:extLst>
          </p:cNvPr>
          <p:cNvSpPr/>
          <p:nvPr/>
        </p:nvSpPr>
        <p:spPr>
          <a:xfrm>
            <a:off x="1396728" y="29225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72749" y="1078173"/>
            <a:ext cx="7991641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MS PGothic"/>
                <a:ea typeface="MS PGothic"/>
                <a:cs typeface="+mj-lt"/>
              </a:rPr>
              <a:t>お湯をくむときに使うのは、どれですか？</a:t>
            </a:r>
            <a:endParaRPr lang="en-US" altLang="ja-JP">
              <a:latin typeface="ＭＳ Ｐゴシック"/>
              <a:ea typeface="ＭＳ Ｐゴシック"/>
              <a:cs typeface="Calibri"/>
            </a:endParaRPr>
          </a:p>
          <a:p>
            <a:r>
              <a:rPr lang="ja-JP" altLang="en-US" sz="1600" b="1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       ゆ                                       つか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pic>
        <p:nvPicPr>
          <p:cNvPr id="4" name="Picture 4" descr="A picture containing cup, indoor, table, glass&#10;&#10;非常に高い精度で生成された説明">
            <a:extLst>
              <a:ext uri="{FF2B5EF4-FFF2-40B4-BE49-F238E27FC236}">
                <a16:creationId xmlns:a16="http://schemas.microsoft.com/office/drawing/2014/main" id="{34F10834-2E76-4891-A180-78392B431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78866"/>
            <a:ext cx="7373117" cy="124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>
            <a:extLst>
              <a:ext uri="{FF2B5EF4-FFF2-40B4-BE49-F238E27FC236}">
                <a16:creationId xmlns:a16="http://schemas.microsoft.com/office/drawing/2014/main" id="{8BF97462-BD8C-41F1-B91C-20A47CD89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20" y="3280817"/>
            <a:ext cx="2632804" cy="195777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9090" y="891267"/>
            <a:ext cx="752531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足をつける温泉を何と言いますか？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あし                            おんせん         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下湯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足湯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足風</a:t>
            </a:r>
            <a:r>
              <a:rPr lang="ja-JP">
                <a:latin typeface="MS PGothic"/>
                <a:ea typeface="MS PGothic"/>
                <a:cs typeface="+mn-lt"/>
              </a:rPr>
              <a:t>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下風呂</a:t>
            </a:r>
            <a:r>
              <a:rPr lang="ja-JP" b="1">
                <a:latin typeface="MS PGothic"/>
                <a:ea typeface="MS PGothic"/>
                <a:cs typeface="+mn-lt"/>
              </a:rPr>
              <a:t> 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27763" y="36611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41909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した      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41909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あし      </a:t>
            </a:r>
            <a:r>
              <a:rPr lang="ja-JP" altLang="en-US" sz="1200">
                <a:ea typeface="ＭＳ Ｐゴシック"/>
                <a:cs typeface="Calibri"/>
              </a:rPr>
              <a:t>ぶ        ろ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41909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した      ぶ        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41909" y="41313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あし</a:t>
            </a:r>
            <a:r>
              <a:rPr lang="ja-JP" sz="1200">
                <a:ea typeface="ＭＳ Ｐゴシック"/>
                <a:cs typeface="Calibri"/>
              </a:rPr>
              <a:t>      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9826" y="686731"/>
            <a:ext cx="7546716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お風呂の材料として人気がある木は、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ふろ              ざいりょう                     にんき                          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どれ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endParaRPr lang="en-US" altLang="ja-JP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スギ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マツ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ブナ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ヒノキ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416" y="49608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925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686731"/>
            <a:ext cx="8291591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温泉のおみやげで、お湯にしずんだ温泉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おんせん                                                         ゆ                                    おんせん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の成分を集めたものを、何と言いますか？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せいぶん        あつ                                        なん         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湯の実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温泉の花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湯の花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温泉の実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888" y="43055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838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ゆ                   み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906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 ゆ       </a:t>
            </a:r>
            <a:r>
              <a:rPr lang="ja-JP" sz="1200" dirty="0">
                <a:ea typeface="ＭＳ Ｐゴシック"/>
                <a:cs typeface="Calibri"/>
              </a:rPr>
              <a:t>     </a:t>
            </a:r>
            <a:r>
              <a:rPr lang="ja-JP" altLang="en-US" sz="1200" dirty="0">
                <a:ea typeface="ＭＳ Ｐゴシック"/>
                <a:cs typeface="Calibri"/>
              </a:rPr>
              <a:t>     はな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391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 おん   せん </a:t>
            </a:r>
            <a:r>
              <a:rPr lang="ja-JP" altLang="en-US" sz="1200">
                <a:ea typeface="ＭＳ Ｐゴシック"/>
                <a:cs typeface="Calibri"/>
              </a:rPr>
              <a:t>               み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33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 </a:t>
            </a:r>
            <a:r>
              <a:rPr lang="ja-JP" altLang="en-US" sz="1200">
                <a:ea typeface="ＭＳ Ｐゴシック"/>
                <a:cs typeface="+mn-lt"/>
              </a:rPr>
              <a:t>おん   せん              </a:t>
            </a:r>
            <a:r>
              <a:rPr lang="ja-JP" sz="1200">
                <a:ea typeface="ＭＳ Ｐゴシック"/>
                <a:cs typeface="+mn-lt"/>
              </a:rPr>
              <a:t>はな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04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8825</Words>
  <Application>Microsoft Office PowerPoint</Application>
  <PresentationFormat>画面に合わせる (4:3)</PresentationFormat>
  <Paragraphs>370</Paragraphs>
  <Slides>46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46</vt:i4>
      </vt:variant>
    </vt:vector>
  </HeadingPairs>
  <TitlesOfParts>
    <vt:vector size="59" baseType="lpstr">
      <vt:lpstr>Abadi</vt:lpstr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日本の温泉地の数は、だいたいいくつ    にほん             おんせんち           かず でしょうか？</vt:lpstr>
      <vt:lpstr>外にあるお風呂を何と言いますか？  そと                                 ふろ           なん         い</vt:lpstr>
      <vt:lpstr>建物の中にあるお風呂を何と言いますか？  たてもの          なか                                ふろ           なん         い</vt:lpstr>
      <vt:lpstr>男性と女性が一緒に入れるお風呂を  だんせい        じょせい            いっしょ          はい                        ふろ 何と言いますか？  なん        い</vt:lpstr>
      <vt:lpstr>PowerPoint プレゼンテーション</vt:lpstr>
      <vt:lpstr>足をつける温泉を何と言いますか？  あし                            おんせん         なん         い</vt:lpstr>
      <vt:lpstr>お風呂の材料として人気がある木は、           ふろ              ざいりょう                     にんき                          き どれですか？</vt:lpstr>
      <vt:lpstr>温泉のおみやげで、お湯にしずんだ温泉   おんせん                                                         ゆ                                    おんせん の成分を集めたものを、何と言いますか？          せいぶん        あつ                                        なん         い</vt:lpstr>
      <vt:lpstr>高い所からお湯を落として肩や腰に  たか       ところ                      ゆ          お                     かた          こし あてることを、何と言いますか？                                                 なん        い</vt:lpstr>
      <vt:lpstr>お風呂に長く入りすぎて、気分がわるく           ふろ             なが      はい                                  きぶん なることを、何と言いますか？                                      なん        い</vt:lpstr>
      <vt:lpstr>お風呂から出て体が冷えてしまうことを          ふろ                      で         からだ        ひ 何と言いますか？   なん       い</vt:lpstr>
      <vt:lpstr>温泉に入って病気を治すことを何と言  おんせん         はい               びょうき         なお                          なん        い いますか？</vt:lpstr>
      <vt:lpstr>いくつかの違った温泉に続けて入ること                                   ちが              おんせん         つづ               はい を、何と言いますか？             なん        い</vt:lpstr>
      <vt:lpstr>この写真のようなお風呂の入り方を、               しゃしん                                       ふろ              はい      かた 何と言いますか？  なん         い</vt:lpstr>
      <vt:lpstr>温泉のお湯でゆでるたまごを何と  おんせん                  ゆ                                                        なん 言いますか？    い</vt:lpstr>
      <vt:lpstr>温泉旅館で着るものはどれでしょう？  おんせん    りょかん          き</vt:lpstr>
      <vt:lpstr>人があまり来ない、静かな温泉のこと  ひと                             こ                       しず                おんせん を、何と言いますか？             なん        い</vt:lpstr>
      <vt:lpstr>夏目漱石の小説『坊ちゃん』で有名な    なつめ    そうせき          しょうせつ         ぼっ                                 ゆうめい 温泉はどこでしょう？   おんせん</vt:lpstr>
      <vt:lpstr>川端康成の小説『雪国』で有名な温泉は  かわばた  やすなり          しょうせつ      ゆきぐに             ゆうめい          おんせん どこでしょう？</vt:lpstr>
      <vt:lpstr>日本の各地で「温泉を発見した」という伝説が    にほん              かくち               おんせん         はっけん                                     でんせつ ある仏教のお坊さんは、誰ですか？                ぶっきょう                 ぼう                           だれ</vt:lpstr>
      <vt:lpstr>雰囲気のある建物や露天風呂で人気の    ふんいき                              たてもの            ろてん       ぶろ               にんき 「鶴の湯」や「黒湯」がある、秋田の有名な      つる           ゆ                    くろゆ                                     あきた            ゆうめい 温泉地はどこですか？      おんせんち   </vt:lpstr>
      <vt:lpstr>福島の温泉、常磐ハワイアンセンター（今の   ふくしま           おんせん        じょうばん                                                                  いま スパリゾート・ハワイアンズ）のダンサーたち      を主人公にした映画は、何ですか？            しゅじんこう                         えいが                 なん</vt:lpstr>
      <vt:lpstr>東京のお台場にある温泉は、何と言い  とうきょう                   だいば                         おんせん             なん        い  ますか？ </vt:lpstr>
      <vt:lpstr>東京ドームの近く、後楽園にある温泉は、  とうきょう                              ちか           こうらくえん                           おんせん 何と言いますか？   なん       い </vt:lpstr>
      <vt:lpstr>草津温泉は何県にありますか？    くさつ       おんせん        なにけん</vt:lpstr>
      <vt:lpstr>昔から、草津温泉のお湯でも直すことができ むかし                     くさつ     おんせん                  ゆ               なお ないと言われている病気は、何でしょうか？                      い                                         びょうき                なん</vt:lpstr>
      <vt:lpstr>この写真は、温泉の温度を下げるため行われる                 しゃしん               おんせん            おんど            さ                                おこ 草津温泉の風習です。何と呼ぶでしょう？        くさつ      おんせん         ふうしゅう                     なん         よ</vt:lpstr>
      <vt:lpstr>長野県「地獄谷温泉」では、動物も温泉に    ながの   けん        じごくだに      おんせん                          どうぶつ        おんせん 入ります。その動物はどれですか？  はい                                        どうぶつ</vt:lpstr>
      <vt:lpstr>大阪にある温泉「スパワールド」のお風呂は、  おおさか                         おんせん                                                                    ふろ 男湯と女湯がどんなテーマで分かれていま  おとこゆ          おんなゆ                                                           わ すか？</vt:lpstr>
      <vt:lpstr>お湯の量が日本一の温泉は、どの温泉          ゆ          りょう           にほんいち            おんせん                            おんせん でしょうか？</vt:lpstr>
      <vt:lpstr>別府温泉の有名な観光コースで、温泉の    べっぷ    おんせん          ゆうめい         かんこう                                   おんせん 池などを見るものを、何と言いますか？  いけ                      み                                  なん        い</vt:lpstr>
      <vt:lpstr>別府にある地域ごとの温泉をまとめて、   べっぷ                          ちいき                         おんせん 何と呼びますか？   なん        よ</vt:lpstr>
      <vt:lpstr>次のうち、温泉のお湯が、くさくて酸っぱい  つぎ                         おんせん                  ゆ                                     す のは、どれですか？</vt:lpstr>
      <vt:lpstr>日本でいちばん高いところにある温泉は、    にほん                                       たか                                                 おんせん 立山の「みくりが池温泉」です。高さ何mの  たてやま                                        いけ  おんせん                       たか       なん ところにありますか？</vt:lpstr>
      <vt:lpstr>日本でいちばん古い温泉は、松山の道後    にほん                                       ふる         おんせん               まつやま            どうご 温泉です。何年の歴史があると言われて  おんせん                      なんねん            れきし                                い いますか？</vt:lpstr>
      <vt:lpstr>温泉で、どのお風呂でもふつうはマナー違反  おんせん                                     ふろ                                                                      いはん とされるのは、次のうちどれですか？                                                つぎ</vt:lpstr>
      <vt:lpstr>草津温泉の伝統的な入浴法「時間湯」は、     くさつ    おんせん           でんとうてき             にゅうよくほう           じかんゆ とても熱いお湯に3分間入ります。                     あつ                 ゆ         さんぷんかん はい 何度のお湯でしょうか？   なんど                     ゆ</vt:lpstr>
      <vt:lpstr>日本のいろいろな温泉を歌った『いい湯だな』    にほん                                             おんせん         うた                                  ゆ  という歌は、どんな歌詞で始まりますか？                    うた                                       かし              はじ</vt:lpstr>
      <vt:lpstr>日本の温泉にタイムスリップした古代ローマ   にほん            おんせん                                                                     こだい 人を主人公にしたマンガ／映画のタイトルは  じん         しゅじんこう                                                       えいが 何ですか？  なん</vt:lpstr>
      <vt:lpstr>温泉施設に行って、泊まらないでお風呂    おんせん  しせつ            い                      と                                              ふろ だけ入ることを、何と言いますか？               はい                               なん        い</vt:lpstr>
      <vt:lpstr>温泉に入った後、肌がスムーズでなめらかに  おんせん         はい              あと       はだ なった様子を、どんなことばで表しますか？                        ようす                                                               あら</vt:lpstr>
      <vt:lpstr>温泉のお湯を、水を足したり再利用したり   おんせん                 ゆ              みず         た                          さいりよう しないでそのまま直接お風呂に使うことを、                                                        ちょくせつ            ふろ             つか 何と言いますか？  なん　　　　い</vt:lpstr>
      <vt:lpstr>旅館やホテルに、朝食や夕食を付けない  りょかん                                           ちょうしょく        ゆうしょく          つ で泊まるだけのことを、何と言いますか？           と                                                            なん       い</vt:lpstr>
      <vt:lpstr>男性用の風呂と女性用の風呂を区別   だんせい よう            ふろ             じょせい  よう             ふろ             くべつ することばは、次のうちどれですか？                                              つぎ</vt:lpstr>
      <vt:lpstr>温泉場などで、健康のために温泉の  おんせん   ば                            けんこう                                おんせん お湯を飲むことを、何と言いますか？          ゆ           の                                 なん        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2020-07-27T09:48:21Z</dcterms:created>
  <dcterms:modified xsi:type="dcterms:W3CDTF">2020-07-27T09:48:25Z</dcterms:modified>
</cp:coreProperties>
</file>