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2"/>
  </p:notesMasterIdLst>
  <p:sldIdLst>
    <p:sldId id="405" r:id="rId6"/>
    <p:sldId id="278" r:id="rId7"/>
    <p:sldId id="366" r:id="rId8"/>
    <p:sldId id="372" r:id="rId9"/>
    <p:sldId id="373" r:id="rId10"/>
    <p:sldId id="265" r:id="rId11"/>
    <p:sldId id="275" r:id="rId12"/>
    <p:sldId id="365" r:id="rId13"/>
    <p:sldId id="370" r:id="rId14"/>
    <p:sldId id="293" r:id="rId15"/>
    <p:sldId id="367" r:id="rId16"/>
    <p:sldId id="374" r:id="rId17"/>
    <p:sldId id="375" r:id="rId18"/>
    <p:sldId id="376" r:id="rId19"/>
    <p:sldId id="377" r:id="rId20"/>
    <p:sldId id="328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23" r:id="rId29"/>
    <p:sldId id="385" r:id="rId30"/>
    <p:sldId id="371" r:id="rId31"/>
    <p:sldId id="386" r:id="rId32"/>
    <p:sldId id="344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29" r:id="rId44"/>
    <p:sldId id="399" r:id="rId45"/>
    <p:sldId id="401" r:id="rId46"/>
    <p:sldId id="400" r:id="rId47"/>
    <p:sldId id="402" r:id="rId48"/>
    <p:sldId id="403" r:id="rId49"/>
    <p:sldId id="324" r:id="rId50"/>
    <p:sldId id="404" r:id="rId5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9A3E81-4A7E-5479-ED1A-35EF904C4EDD}" v="72" dt="2020-06-10T03:33:57.478"/>
    <p1510:client id="{16E0BAD9-0871-5240-12CD-65372FEFA567}" v="2" dt="2020-07-17T01:27:22.331"/>
    <p1510:client id="{18FC11BF-5F81-254E-06F1-ADB7BEF56D2E}" v="58" dt="2020-05-14T06:07:49.719"/>
    <p1510:client id="{1BD41AD4-3ACB-065E-9864-73FCC321857A}" v="4997" dt="2020-06-08T09:41:32.802"/>
    <p1510:client id="{2A792B84-C7AE-02D5-4742-6FC1AC7FF964}" v="61" dt="2020-04-30T07:36:27.487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69ED884-578E-634E-A0C6-A004AE015996}" v="116" dt="2020-06-17T06:48:39.897"/>
    <p1510:client id="{5831C8E5-F0E9-9925-0194-9CB74549CC39}" v="7" dt="2020-07-27T17:45:28.168"/>
    <p1510:client id="{5EB9C34E-3A45-9F35-358E-F733312F2604}" v="175" dt="2020-07-27T16:29:08.977"/>
    <p1510:client id="{60B580F9-2B26-5179-C2BB-1D78BE199225}" v="4" dt="2020-04-24T06:30:42.413"/>
    <p1510:client id="{684AC3FD-E6D1-4A75-FE5C-7A4B497E8963}" v="617" dt="2020-06-08T12:30:25.758"/>
    <p1510:client id="{6ECE0081-082F-DE2F-3239-FE187C06C761}" v="28" dt="2020-04-24T05:04:27.421"/>
    <p1510:client id="{71EFA66C-2565-6769-373D-C1C36FB7301C}" v="61" dt="2020-06-02T09:09:01.162"/>
    <p1510:client id="{7233314E-15B7-F2B6-60C5-F2B8028B93E7}" v="3" dt="2020-07-17T14:20:00.929"/>
    <p1510:client id="{77770521-1096-65D8-8608-C791C93E3435}" v="166" dt="2020-04-24T05:00:35.723"/>
    <p1510:client id="{817C73ED-209D-1C92-1771-D8C519C9EC63}" v="118" dt="2020-06-17T08:23:20.743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A31E48B3-71D9-A315-DAA5-B2029F5ED324}" v="235" dt="2020-05-14T11:18:43.305"/>
    <p1510:client id="{A9E39791-728E-2355-4203-11774330230E}" v="613" dt="2020-07-03T05:14:33.699"/>
    <p1510:client id="{BCE0132B-ADFA-1311-42B8-CECB19F91CC1}" v="180" dt="2020-04-30T08:30:26.746"/>
    <p1510:client id="{CA18398E-DD4B-1074-263C-734FBC3AA9C0}" v="5252" dt="2020-05-29T06:38:14.701"/>
    <p1510:client id="{CFB90F41-4DF1-300C-E93D-5677453820C9}" v="1" dt="2020-07-27T15:39:14.036"/>
    <p1510:client id="{D2547D75-557D-17A7-131E-77694D3B722D}" v="34" dt="2020-05-15T00:30:17.220"/>
    <p1510:client id="{D6331410-867C-2393-A1CE-163B06E54032}" v="41" dt="2020-07-17T14:59:30.817"/>
    <p1510:client id="{E56D2603-410A-39EB-FAEB-A69171A25C43}" v="366" dt="2020-06-04T08:25:22.540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71EFA66C-2565-6769-373D-C1C36FB7301C}"/>
    <pc:docChg chg="modSld">
      <pc:chgData name="内田 陽子" userId="S::yoko_uchida@jpfgojp.onmicrosoft.com::3ba88787-b8da-4fc8-a417-83f627a88c5e" providerId="AD" clId="Web-{71EFA66C-2565-6769-373D-C1C36FB7301C}" dt="2020-06-02T09:09:01.162" v="58" actId="1076"/>
      <pc:docMkLst>
        <pc:docMk/>
      </pc:docMkLst>
      <pc:sldChg chg="addSp delSp modSp">
        <pc:chgData name="内田 陽子" userId="S::yoko_uchida@jpfgojp.onmicrosoft.com::3ba88787-b8da-4fc8-a417-83f627a88c5e" providerId="AD" clId="Web-{71EFA66C-2565-6769-373D-C1C36FB7301C}" dt="2020-06-02T09:09:01.162" v="58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71EFA66C-2565-6769-373D-C1C36FB7301C}" dt="2020-06-02T09:08:48.162" v="5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71EFA66C-2565-6769-373D-C1C36FB7301C}" dt="2020-06-02T09:09:01.162" v="58" actId="1076"/>
          <ac:spMkLst>
            <pc:docMk/>
            <pc:sldMk cId="2010396247" sldId="258"/>
            <ac:spMk id="3" creationId="{E0222A54-0EEB-4AA0-83C1-3E319CDEEA14}"/>
          </ac:spMkLst>
        </pc:spChg>
        <pc:picChg chg="add del mod modCrop">
          <ac:chgData name="内田 陽子" userId="S::yoko_uchida@jpfgojp.onmicrosoft.com::3ba88787-b8da-4fc8-a417-83f627a88c5e" providerId="AD" clId="Web-{71EFA66C-2565-6769-373D-C1C36FB7301C}" dt="2020-06-02T09:05:40.411" v="3"/>
          <ac:picMkLst>
            <pc:docMk/>
            <pc:sldMk cId="2010396247" sldId="258"/>
            <ac:picMk id="5" creationId="{E4FD0DA8-97AD-4B93-93D7-0E214BF1CD45}"/>
          </ac:picMkLst>
        </pc:picChg>
        <pc:picChg chg="del">
          <ac:chgData name="内田 陽子" userId="S::yoko_uchida@jpfgojp.onmicrosoft.com::3ba88787-b8da-4fc8-a417-83f627a88c5e" providerId="AD" clId="Web-{71EFA66C-2565-6769-373D-C1C36FB7301C}" dt="2020-06-02T09:06:43.880" v="6"/>
          <ac:picMkLst>
            <pc:docMk/>
            <pc:sldMk cId="2010396247" sldId="258"/>
            <ac:picMk id="6" creationId="{A95B0DAD-48DA-4574-80FC-037BBF871276}"/>
          </ac:picMkLst>
        </pc:picChg>
        <pc:picChg chg="add mod">
          <ac:chgData name="内田 陽子" userId="S::yoko_uchida@jpfgojp.onmicrosoft.com::3ba88787-b8da-4fc8-a417-83f627a88c5e" providerId="AD" clId="Web-{71EFA66C-2565-6769-373D-C1C36FB7301C}" dt="2020-06-02T09:08:37.927" v="56" actId="1076"/>
          <ac:picMkLst>
            <pc:docMk/>
            <pc:sldMk cId="2010396247" sldId="258"/>
            <ac:picMk id="7" creationId="{0E37C264-2539-46BC-8570-8673B006D816}"/>
          </ac:picMkLst>
        </pc:picChg>
      </pc:sldChg>
    </pc:docChg>
  </pc:docChgLst>
  <pc:docChgLst>
    <pc:chgData name="佐藤 琴乃" userId="S::kotono_sato@jpfgojp.onmicrosoft.com::2230d9ee-5755-4738-bed6-b68085c1b120" providerId="AD" clId="Web-{16E0BAD9-0871-5240-12CD-65372FEFA567}"/>
    <pc:docChg chg="addSld delSld">
      <pc:chgData name="佐藤 琴乃" userId="S::kotono_sato@jpfgojp.onmicrosoft.com::2230d9ee-5755-4738-bed6-b68085c1b120" providerId="AD" clId="Web-{16E0BAD9-0871-5240-12CD-65372FEFA567}" dt="2020-07-17T01:27:22.331" v="1"/>
      <pc:docMkLst>
        <pc:docMk/>
      </pc:docMkLst>
      <pc:sldChg chg="del">
        <pc:chgData name="佐藤 琴乃" userId="S::kotono_sato@jpfgojp.onmicrosoft.com::2230d9ee-5755-4738-bed6-b68085c1b120" providerId="AD" clId="Web-{16E0BAD9-0871-5240-12CD-65372FEFA567}" dt="2020-07-17T01:27:22.331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16E0BAD9-0871-5240-12CD-65372FEFA567}" dt="2020-07-17T01:27:20.113" v="0"/>
        <pc:sldMkLst>
          <pc:docMk/>
          <pc:sldMk cId="3860571989" sldId="405"/>
        </pc:sldMkLst>
      </pc:sldChg>
    </pc:docChg>
  </pc:docChgLst>
  <pc:docChgLst>
    <pc:chgData name="内田 陽子" userId="S::yoko_uchida@jpfgojp.onmicrosoft.com::3ba88787-b8da-4fc8-a417-83f627a88c5e" providerId="AD" clId="Web-{1BD41AD4-3ACB-065E-9864-73FCC321857A}"/>
    <pc:docChg chg="addSld delSld modSld sldOrd">
      <pc:chgData name="内田 陽子" userId="S::yoko_uchida@jpfgojp.onmicrosoft.com::3ba88787-b8da-4fc8-a417-83f627a88c5e" providerId="AD" clId="Web-{1BD41AD4-3ACB-065E-9864-73FCC321857A}" dt="2020-06-08T09:41:32.802" v="4991" actId="20577"/>
      <pc:docMkLst>
        <pc:docMk/>
      </pc:docMkLst>
      <pc:sldChg chg="addSp delSp modSp ord">
        <pc:chgData name="内田 陽子" userId="S::yoko_uchida@jpfgojp.onmicrosoft.com::3ba88787-b8da-4fc8-a417-83f627a88c5e" providerId="AD" clId="Web-{1BD41AD4-3ACB-065E-9864-73FCC321857A}" dt="2020-06-04T09:15:09.166" v="171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1BD41AD4-3ACB-065E-9864-73FCC321857A}" dt="2020-06-04T09:14:09.540" v="164" actId="20577"/>
          <ac:spMkLst>
            <pc:docMk/>
            <pc:sldMk cId="510784872" sldId="265"/>
            <ac:spMk id="3" creationId="{FA28049A-EB54-4118-B50D-4219C8C91B8B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14:58.759" v="169"/>
          <ac:picMkLst>
            <pc:docMk/>
            <pc:sldMk cId="510784872" sldId="265"/>
            <ac:picMk id="2" creationId="{D95803C0-6FEC-4A97-9B00-A532DED17C9C}"/>
          </ac:picMkLst>
        </pc:picChg>
        <pc:picChg chg="add mod">
          <ac:chgData name="内田 陽子" userId="S::yoko_uchida@jpfgojp.onmicrosoft.com::3ba88787-b8da-4fc8-a417-83f627a88c5e" providerId="AD" clId="Web-{1BD41AD4-3ACB-065E-9864-73FCC321857A}" dt="2020-06-04T09:15:09.166" v="171" actId="1076"/>
          <ac:picMkLst>
            <pc:docMk/>
            <pc:sldMk cId="510784872" sldId="265"/>
            <ac:picMk id="4" creationId="{34F10834-2E76-4891-A180-78392B431B88}"/>
          </ac:picMkLst>
        </pc:picChg>
      </pc:sldChg>
      <pc:sldChg chg="addSp delSp modSp ord">
        <pc:chgData name="内田 陽子" userId="S::yoko_uchida@jpfgojp.onmicrosoft.com::3ba88787-b8da-4fc8-a417-83f627a88c5e" providerId="AD" clId="Web-{1BD41AD4-3ACB-065E-9864-73FCC321857A}" dt="2020-06-04T09:21:26.871" v="256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1BD41AD4-3ACB-065E-9864-73FCC321857A}" dt="2020-06-04T09:20:43.965" v="223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7:59.042" v="194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0:21.886" v="214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8:08.870" v="195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1:12.387" v="245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1:26.871" v="256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0:57.105" v="232" actId="20577"/>
          <ac:spMkLst>
            <pc:docMk/>
            <pc:sldMk cId="3155804793" sldId="2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18:59.120" v="201"/>
          <ac:picMkLst>
            <pc:docMk/>
            <pc:sldMk cId="3155804793" sldId="275"/>
            <ac:picMk id="5" creationId="{01A076B9-E93F-42E7-AC6E-2ADB1A4FCC56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4T09:18:56.620" v="200"/>
          <ac:picMkLst>
            <pc:docMk/>
            <pc:sldMk cId="3155804793" sldId="275"/>
            <ac:picMk id="8" creationId="{8BF97462-BD8C-41F1-B91C-20A47CD892C9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5:50.625" v="3762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7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5.343" v="3769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5.733" v="3378"/>
        <pc:sldMkLst>
          <pc:docMk/>
          <pc:sldMk cId="2847997097" sldId="289"/>
        </pc:sldMkLst>
      </pc:sldChg>
      <pc:sldChg chg="addSp delSp modSp ord">
        <pc:chgData name="内田 陽子" userId="S::yoko_uchida@jpfgojp.onmicrosoft.com::3ba88787-b8da-4fc8-a417-83f627a88c5e" providerId="AD" clId="Web-{1BD41AD4-3ACB-065E-9864-73FCC321857A}" dt="2020-06-04T09:47:47.068" v="602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1BD41AD4-3ACB-065E-9864-73FCC321857A}" dt="2020-06-04T09:46:40.349" v="517" actId="20577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3:24.250" v="423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6:28.052" v="499" actId="20577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47.068" v="602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34.427" v="599" actId="20577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6:53.771" v="534" actId="20577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47:17.162" v="570" actId="20577"/>
          <ac:spMkLst>
            <pc:docMk/>
            <pc:sldMk cId="3255837261" sldId="29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4T09:37:34.939" v="431"/>
          <ac:picMkLst>
            <pc:docMk/>
            <pc:sldMk cId="3255837261" sldId="293"/>
            <ac:picMk id="5" creationId="{CC45FE68-11FE-4D11-904F-602F4BF1B912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4T09:38:18.205" v="436"/>
          <ac:picMkLst>
            <pc:docMk/>
            <pc:sldMk cId="3255837261" sldId="293"/>
            <ac:picMk id="8" creationId="{42F28F8B-494C-4943-9D25-0888E8F49333}"/>
          </ac:picMkLst>
        </pc:picChg>
        <pc:picChg chg="add del ord">
          <ac:chgData name="内田 陽子" userId="S::yoko_uchida@jpfgojp.onmicrosoft.com::3ba88787-b8da-4fc8-a417-83f627a88c5e" providerId="AD" clId="Web-{1BD41AD4-3ACB-065E-9864-73FCC321857A}" dt="2020-06-04T09:38:19.909" v="437"/>
          <ac:picMkLst>
            <pc:docMk/>
            <pc:sldMk cId="3255837261" sldId="293"/>
            <ac:picMk id="13" creationId="{BEF41ADE-5B58-4BA4-82F7-7449C6AF4ADC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12.077" v="3770"/>
        <pc:sldMkLst>
          <pc:docMk/>
          <pc:sldMk cId="1114295515" sldId="30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0.171" v="3373"/>
        <pc:sldMkLst>
          <pc:docMk/>
          <pc:sldMk cId="878709562" sldId="31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1.312" v="3374"/>
        <pc:sldMkLst>
          <pc:docMk/>
          <pc:sldMk cId="2806374273" sldId="31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2.327" v="3375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3.327" v="3376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4.514" v="3377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9.468" v="3379"/>
        <pc:sldMkLst>
          <pc:docMk/>
          <pc:sldMk cId="1402808126" sldId="32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09.577" v="3380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23:11.358" v="3381"/>
        <pc:sldMkLst>
          <pc:docMk/>
          <pc:sldMk cId="2431176464" sldId="322"/>
        </pc:sldMkLst>
      </pc:sldChg>
      <pc:sldChg chg="addSp delSp modSp addAnim delAnim">
        <pc:chgData name="内田 陽子" userId="S::yoko_uchida@jpfgojp.onmicrosoft.com::3ba88787-b8da-4fc8-a417-83f627a88c5e" providerId="AD" clId="Web-{1BD41AD4-3ACB-065E-9864-73FCC321857A}" dt="2020-06-08T05:24:09.076" v="2501" actId="20577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1BD41AD4-3ACB-065E-9864-73FCC321857A}" dt="2020-06-08T05:16:47.279" v="2298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24:09.076" v="2501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5:17:29.281" v="2305"/>
          <ac:spMkLst>
            <pc:docMk/>
            <pc:sldMk cId="1239041308" sldId="323"/>
            <ac:spMk id="5" creationId="{9A569FA1-9E58-4197-89E9-93B0EA5ED0B5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20:07.232" v="2380" actId="1076"/>
          <ac:spMkLst>
            <pc:docMk/>
            <pc:sldMk cId="1239041308" sldId="323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19:17.232" v="2353" actId="20577"/>
          <ac:spMkLst>
            <pc:docMk/>
            <pc:sldMk cId="1239041308" sldId="323"/>
            <ac:spMk id="8" creationId="{E9200036-DF12-4EF4-B726-68602C919940}"/>
          </ac:spMkLst>
        </pc:spChg>
        <pc:spChg chg="del mod">
          <ac:chgData name="内田 陽子" userId="S::yoko_uchida@jpfgojp.onmicrosoft.com::3ba88787-b8da-4fc8-a417-83f627a88c5e" providerId="AD" clId="Web-{1BD41AD4-3ACB-065E-9864-73FCC321857A}" dt="2020-06-08T05:22:18.232" v="2459"/>
          <ac:spMkLst>
            <pc:docMk/>
            <pc:sldMk cId="1239041308" sldId="323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BD41AD4-3ACB-065E-9864-73FCC321857A}" dt="2020-06-08T05:17:39.263" v="2307"/>
          <ac:spMkLst>
            <pc:docMk/>
            <pc:sldMk cId="1239041308" sldId="323"/>
            <ac:spMk id="12" creationId="{D4B54B82-9C3F-4F9C-B3E1-9A7C0CC1769C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0:25.263" v="2395" actId="20577"/>
          <ac:spMkLst>
            <pc:docMk/>
            <pc:sldMk cId="1239041308" sldId="323"/>
            <ac:spMk id="14" creationId="{EFAF69AD-E609-40A2-BC36-D056FEAAE8DF}"/>
          </ac:spMkLst>
        </pc:spChg>
        <pc:spChg chg="add del mod ord">
          <ac:chgData name="内田 陽子" userId="S::yoko_uchida@jpfgojp.onmicrosoft.com::3ba88787-b8da-4fc8-a417-83f627a88c5e" providerId="AD" clId="Web-{1BD41AD4-3ACB-065E-9864-73FCC321857A}" dt="2020-06-08T05:21:08.248" v="2431"/>
          <ac:spMkLst>
            <pc:docMk/>
            <pc:sldMk cId="1239041308" sldId="323"/>
            <ac:spMk id="16" creationId="{9B5835E7-477C-44CB-B191-D155D19D8219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2:45.670" v="2484" actId="20577"/>
          <ac:spMkLst>
            <pc:docMk/>
            <pc:sldMk cId="1239041308" sldId="323"/>
            <ac:spMk id="18" creationId="{106D08FB-7E5D-4329-B273-A8491FDD47A4}"/>
          </ac:spMkLst>
        </pc:spChg>
        <pc:spChg chg="add mod ord">
          <ac:chgData name="内田 陽子" userId="S::yoko_uchida@jpfgojp.onmicrosoft.com::3ba88787-b8da-4fc8-a417-83f627a88c5e" providerId="AD" clId="Web-{1BD41AD4-3ACB-065E-9864-73FCC321857A}" dt="2020-06-08T05:21:03.685" v="2429" actId="20577"/>
          <ac:spMkLst>
            <pc:docMk/>
            <pc:sldMk cId="1239041308" sldId="323"/>
            <ac:spMk id="20" creationId="{BF7BD799-FB55-4DEE-8A55-258B2E90CA5B}"/>
          </ac:spMkLst>
        </pc:spChg>
        <pc:spChg chg="add del mod ord">
          <ac:chgData name="内田 陽子" userId="S::yoko_uchida@jpfgojp.onmicrosoft.com::3ba88787-b8da-4fc8-a417-83f627a88c5e" providerId="AD" clId="Web-{1BD41AD4-3ACB-065E-9864-73FCC321857A}" dt="2020-06-08T05:19:24.216" v="2354"/>
          <ac:spMkLst>
            <pc:docMk/>
            <pc:sldMk cId="1239041308" sldId="323"/>
            <ac:spMk id="22" creationId="{4FFFCA4E-0110-4614-A42F-5B0E1D3C098D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5:19:28.341" v="2355"/>
          <ac:spMkLst>
            <pc:docMk/>
            <pc:sldMk cId="1239041308" sldId="323"/>
            <ac:spMk id="24" creationId="{D45DEC50-FA61-404B-A670-91ED02198128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5:21:37.716" v="2451" actId="20577"/>
          <ac:spMkLst>
            <pc:docMk/>
            <pc:sldMk cId="1239041308" sldId="323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5:22:51.951" v="2487" actId="1076"/>
          <ac:picMkLst>
            <pc:docMk/>
            <pc:sldMk cId="1239041308" sldId="323"/>
            <ac:picMk id="6" creationId="{00000000-0000-0000-0000-000000000000}"/>
          </ac:picMkLst>
        </pc:picChg>
      </pc:sldChg>
      <pc:sldChg chg="ord">
        <pc:chgData name="内田 陽子" userId="S::yoko_uchida@jpfgojp.onmicrosoft.com::3ba88787-b8da-4fc8-a417-83f627a88c5e" providerId="AD" clId="Web-{1BD41AD4-3ACB-065E-9864-73FCC321857A}" dt="2020-06-08T09:34:15.894" v="4808"/>
        <pc:sldMkLst>
          <pc:docMk/>
          <pc:sldMk cId="227346625" sldId="324"/>
        </pc:sldMkLst>
      </pc:sldChg>
      <pc:sldChg chg="modSp ord">
        <pc:chgData name="内田 陽子" userId="S::yoko_uchida@jpfgojp.onmicrosoft.com::3ba88787-b8da-4fc8-a417-83f627a88c5e" providerId="AD" clId="Web-{1BD41AD4-3ACB-065E-9864-73FCC321857A}" dt="2020-06-08T02:44:58.213" v="1162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1BD41AD4-3ACB-065E-9864-73FCC321857A}" dt="2020-06-08T02:44:58.213" v="1162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34" v="1156" actId="1076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13.588" v="1155" actId="14100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34" v="1157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50" v="1159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50" v="1160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4:43.166" v="1161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 modSp ord addAnim delAnim">
        <pc:chgData name="内田 陽子" userId="S::yoko_uchida@jpfgojp.onmicrosoft.com::3ba88787-b8da-4fc8-a417-83f627a88c5e" providerId="AD" clId="Web-{1BD41AD4-3ACB-065E-9864-73FCC321857A}" dt="2020-06-08T09:10:03.857" v="4604" actId="20577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1BD41AD4-3ACB-065E-9864-73FCC321857A}" dt="2020-06-08T09:05:59.684" v="4514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10:03.857" v="4604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06:38.888" v="4518" actId="1076"/>
          <ac:spMkLst>
            <pc:docMk/>
            <pc:sldMk cId="1263010840" sldId="329"/>
            <ac:spMk id="7" creationId="{1AF68CEC-B70C-4DFA-9973-E5B8A12ED17D}"/>
          </ac:spMkLst>
        </pc:spChg>
        <pc:picChg chg="add">
          <ac:chgData name="内田 陽子" userId="S::yoko_uchida@jpfgojp.onmicrosoft.com::3ba88787-b8da-4fc8-a417-83f627a88c5e" providerId="AD" clId="Web-{1BD41AD4-3ACB-065E-9864-73FCC321857A}" dt="2020-06-08T09:06:22.903" v="4517"/>
          <ac:picMkLst>
            <pc:docMk/>
            <pc:sldMk cId="1263010840" sldId="329"/>
            <ac:picMk id="2" creationId="{13133DF1-153D-41BF-B516-E0CB9FA623FC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9:06:22.231" v="4516"/>
          <ac:picMkLst>
            <pc:docMk/>
            <pc:sldMk cId="1263010840" sldId="329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23.171" v="3772"/>
        <pc:sldMkLst>
          <pc:docMk/>
          <pc:sldMk cId="1833103620" sldId="334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61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60"/>
        <pc:sldMkLst>
          <pc:docMk/>
          <pc:sldMk cId="1871860711" sldId="33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59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5:50.609" v="3758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6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30" v="3765"/>
        <pc:sldMkLst>
          <pc:docMk/>
          <pc:sldMk cId="2919537825" sldId="343"/>
        </pc:sldMkLst>
      </pc:sldChg>
      <pc:sldChg chg="addSp delSp modSp ord addAnim delAnim">
        <pc:chgData name="内田 陽子" userId="S::yoko_uchida@jpfgojp.onmicrosoft.com::3ba88787-b8da-4fc8-a417-83f627a88c5e" providerId="AD" clId="Web-{1BD41AD4-3ACB-065E-9864-73FCC321857A}" dt="2020-06-08T05:54:09.061" v="2997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1BD41AD4-3ACB-065E-9864-73FCC321857A}" dt="2020-06-08T05:50:20.529" v="2901" actId="20577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14.733" v="2896" actId="20577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3:40.295" v="2994" actId="20577"/>
          <ac:spMkLst>
            <pc:docMk/>
            <pc:sldMk cId="3174436010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48.983" v="2920" actId="1076"/>
          <ac:spMkLst>
            <pc:docMk/>
            <pc:sldMk cId="3174436010" sldId="3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34.154" v="2912" actId="20577"/>
          <ac:spMkLst>
            <pc:docMk/>
            <pc:sldMk cId="3174436010" sldId="3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42.967" v="2918" actId="20577"/>
          <ac:spMkLst>
            <pc:docMk/>
            <pc:sldMk cId="3174436010" sldId="3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50:28.936" v="2907" actId="20577"/>
          <ac:spMkLst>
            <pc:docMk/>
            <pc:sldMk cId="3174436010" sldId="34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5:49:07.311" v="2876"/>
          <ac:picMkLst>
            <pc:docMk/>
            <pc:sldMk cId="3174436010" sldId="344"/>
            <ac:picMk id="5" creationId="{9A6BA8F5-8E32-4F8A-9089-79B3086D9435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5:54:09.061" v="2997"/>
          <ac:picMkLst>
            <pc:docMk/>
            <pc:sldMk cId="3174436010" sldId="344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1BD41AD4-3ACB-065E-9864-73FCC321857A}" dt="2020-06-08T05:49:11.045" v="2877" actId="1076"/>
          <ac:picMkLst>
            <pc:docMk/>
            <pc:sldMk cId="3174436010" sldId="344"/>
            <ac:picMk id="8" creationId="{3B47B9C7-328C-401D-90FE-E4A950DBA90E}"/>
          </ac:picMkLst>
        </pc:picChg>
        <pc:picChg chg="add ord">
          <ac:chgData name="内田 陽子" userId="S::yoko_uchida@jpfgojp.onmicrosoft.com::3ba88787-b8da-4fc8-a417-83f627a88c5e" providerId="AD" clId="Web-{1BD41AD4-3ACB-065E-9864-73FCC321857A}" dt="2020-06-08T05:54:02.748" v="2996"/>
          <ac:picMkLst>
            <pc:docMk/>
            <pc:sldMk cId="3174436010" sldId="344"/>
            <ac:picMk id="13" creationId="{2DE442AF-56B0-420C-B643-412FC8818866}"/>
          </ac:picMkLst>
        </pc:picChg>
      </pc:sldChg>
      <pc:sldChg chg="del">
        <pc:chgData name="内田 陽子" userId="S::yoko_uchida@jpfgojp.onmicrosoft.com::3ba88787-b8da-4fc8-a417-83f627a88c5e" providerId="AD" clId="Web-{1BD41AD4-3ACB-065E-9864-73FCC321857A}" dt="2020-06-08T06:56:00.015" v="3764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0.015" v="3763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05.343" v="3768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1BD41AD4-3ACB-065E-9864-73FCC321857A}" dt="2020-06-08T06:56:12.077" v="3771"/>
        <pc:sldMkLst>
          <pc:docMk/>
          <pc:sldMk cId="3669662264" sldId="351"/>
        </pc:sldMkLst>
      </pc:sldChg>
      <pc:sldChg chg="delSp modSp">
        <pc:chgData name="内田 陽子" userId="S::yoko_uchida@jpfgojp.onmicrosoft.com::3ba88787-b8da-4fc8-a417-83f627a88c5e" providerId="AD" clId="Web-{1BD41AD4-3ACB-065E-9864-73FCC321857A}" dt="2020-06-04T09:24:31.888" v="308" actId="1076"/>
        <pc:sldMkLst>
          <pc:docMk/>
          <pc:sldMk cId="1029259677" sldId="365"/>
        </pc:sldMkLst>
        <pc:spChg chg="del">
          <ac:chgData name="内田 陽子" userId="S::yoko_uchida@jpfgojp.onmicrosoft.com::3ba88787-b8da-4fc8-a417-83f627a88c5e" providerId="AD" clId="Web-{1BD41AD4-3ACB-065E-9864-73FCC321857A}" dt="2020-06-04T09:23:07.856" v="284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2:59.903" v="280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4:20.700" v="307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4:31.888" v="308" actId="1076"/>
          <ac:spMkLst>
            <pc:docMk/>
            <pc:sldMk cId="1029259677" sldId="36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3"/>
          <ac:spMkLst>
            <pc:docMk/>
            <pc:sldMk cId="1029259677" sldId="36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2"/>
          <ac:spMkLst>
            <pc:docMk/>
            <pc:sldMk cId="1029259677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4T09:23:07.856" v="281"/>
          <ac:spMkLst>
            <pc:docMk/>
            <pc:sldMk cId="1029259677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1BD41AD4-3ACB-065E-9864-73FCC321857A}" dt="2020-06-08T01:32:09.125" v="697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1BD41AD4-3ACB-065E-9864-73FCC321857A}" dt="2020-06-08T01:31:22" v="675" actId="20577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14.781" v="671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2:09.125" v="697" actId="1076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57.984" v="695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38.359" v="686" actId="20577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47.172" v="691" actId="20577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1:33.265" v="681" actId="20577"/>
          <ac:spMkLst>
            <pc:docMk/>
            <pc:sldMk cId="1593536813" sldId="367"/>
            <ac:spMk id="11" creationId="{9557DDCB-0AF4-4AFF-A705-E5DBBE957561}"/>
          </ac:spMkLst>
        </pc:spChg>
      </pc:sldChg>
      <pc:sldChg chg="addSp del">
        <pc:chgData name="内田 陽子" userId="S::yoko_uchida@jpfgojp.onmicrosoft.com::3ba88787-b8da-4fc8-a417-83f627a88c5e" providerId="AD" clId="Web-{1BD41AD4-3ACB-065E-9864-73FCC321857A}" dt="2020-06-08T09:16:25.968" v="4648"/>
        <pc:sldMkLst>
          <pc:docMk/>
          <pc:sldMk cId="232542660" sldId="368"/>
        </pc:sldMkLst>
        <pc:spChg chg="add">
          <ac:chgData name="内田 陽子" userId="S::yoko_uchida@jpfgojp.onmicrosoft.com::3ba88787-b8da-4fc8-a417-83f627a88c5e" providerId="AD" clId="Web-{1BD41AD4-3ACB-065E-9864-73FCC321857A}" dt="2020-06-08T09:16:01.593" v="4646"/>
          <ac:spMkLst>
            <pc:docMk/>
            <pc:sldMk cId="232542660" sldId="368"/>
            <ac:spMk id="5" creationId="{D816A931-338D-4BE3-B3C0-BEFB032AD70B}"/>
          </ac:spMkLst>
        </pc:spChg>
      </pc:sldChg>
      <pc:sldChg chg="modSp">
        <pc:chgData name="内田 陽子" userId="S::yoko_uchida@jpfgojp.onmicrosoft.com::3ba88787-b8da-4fc8-a417-83f627a88c5e" providerId="AD" clId="Web-{1BD41AD4-3ACB-065E-9864-73FCC321857A}" dt="2020-06-08T06:39:38.077" v="3735" actId="20577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1BD41AD4-3ACB-065E-9864-73FCC321857A}" dt="2020-06-08T06:39:38.077" v="3735" actId="20577"/>
          <ac:spMkLst>
            <pc:docMk/>
            <pc:sldMk cId="1624746346" sldId="369"/>
            <ac:spMk id="3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BD41AD4-3ACB-065E-9864-73FCC321857A}" dt="2020-06-04T09:30:24.921" v="40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1BD41AD4-3ACB-065E-9864-73FCC321857A}" dt="2020-06-04T09:28:54.155" v="361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7:47.764" v="32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8:39.686" v="354" actId="20577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24.921" v="401" actId="1076"/>
          <ac:spMkLst>
            <pc:docMk/>
            <pc:sldMk cId="2940403822" sldId="37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29:36.983" v="373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16.406" v="397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30:03.796" v="384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BD41AD4-3ACB-065E-9864-73FCC321857A}" dt="2020-06-08T05:40:59.904" v="2664" actId="20577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1BD41AD4-3ACB-065E-9864-73FCC321857A}" dt="2020-06-08T05:40:11.045" v="2601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20.452" v="2576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59.810" v="2593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9:27.607" v="2577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45.623" v="2643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59.904" v="2664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0:28.498" v="2619" actId="20577"/>
          <ac:spMkLst>
            <pc:docMk/>
            <pc:sldMk cId="2276667184" sldId="37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4T09:11:19.696" v="143" actId="20577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1BD41AD4-3ACB-065E-9864-73FCC321857A}" dt="2020-06-04T09:07:42.647" v="92" actId="20577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1:53.223" v="25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25.975" v="76" actId="20577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29.522" v="77" actId="1076"/>
          <ac:spMkLst>
            <pc:docMk/>
            <pc:sldMk cId="871967707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8:54.617" v="126" actId="20577"/>
          <ac:spMkLst>
            <pc:docMk/>
            <pc:sldMk cId="871967707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11:19.696" v="143" actId="20577"/>
          <ac:spMkLst>
            <pc:docMk/>
            <pc:sldMk cId="871967707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4T09:07:58.366" v="112" actId="20577"/>
          <ac:spMkLst>
            <pc:docMk/>
            <pc:sldMk cId="871967707" sldId="37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1:34:51.095" v="797" actId="1076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1BD41AD4-3ACB-065E-9864-73FCC321857A}" dt="2020-06-08T01:34:20.392" v="751" actId="20577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3:25.735" v="718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08.954" v="744" actId="20577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51.095" v="797" actId="1076"/>
          <ac:spMkLst>
            <pc:docMk/>
            <pc:sldMk cId="1072307696" sldId="37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47.095" v="794" actId="20577"/>
          <ac:spMkLst>
            <pc:docMk/>
            <pc:sldMk cId="1072307696" sldId="37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4:36.454" v="776" actId="20577"/>
          <ac:spMkLst>
            <pc:docMk/>
            <pc:sldMk cId="1072307696" sldId="37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1:39:25.253" v="883" actId="20577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1BD41AD4-3ACB-065E-9864-73FCC321857A}" dt="2020-06-08T01:37:03.315" v="817" actId="20577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6:45.377" v="814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9:25.253" v="883" actId="20577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7:33.174" v="853" actId="20577"/>
          <ac:spMkLst>
            <pc:docMk/>
            <pc:sldMk cId="2310914593" sldId="3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1:37:17.565" v="832" actId="20577"/>
          <ac:spMkLst>
            <pc:docMk/>
            <pc:sldMk cId="2310914593" sldId="375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2:35:41.133" v="954" actId="20577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1BD41AD4-3ACB-065E-9864-73FCC321857A}" dt="2020-06-08T02:34:23.336" v="924" actId="20577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3:57.930" v="901" actId="20577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5:41.133" v="954" actId="20577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10.305" v="911" actId="20577"/>
          <ac:spMkLst>
            <pc:docMk/>
            <pc:sldMk cId="2340186144" sldId="3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02.524" v="902" actId="20577"/>
          <ac:spMkLst>
            <pc:docMk/>
            <pc:sldMk cId="2340186144" sldId="3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4:17.180" v="919" actId="20577"/>
          <ac:spMkLst>
            <pc:docMk/>
            <pc:sldMk cId="2340186144" sldId="37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BD41AD4-3ACB-065E-9864-73FCC321857A}" dt="2020-06-08T02:41:13.978" v="1080" actId="20577"/>
        <pc:sldMkLst>
          <pc:docMk/>
          <pc:sldMk cId="1338052397" sldId="377"/>
        </pc:sldMkLst>
        <pc:spChg chg="mod">
          <ac:chgData name="内田 陽子" userId="S::yoko_uchida@jpfgojp.onmicrosoft.com::3ba88787-b8da-4fc8-a417-83f627a88c5e" providerId="AD" clId="Web-{1BD41AD4-3ACB-065E-9864-73FCC321857A}" dt="2020-06-08T02:40:12.431" v="1049" actId="20577"/>
          <ac:spMkLst>
            <pc:docMk/>
            <pc:sldMk cId="1338052397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8:08.118" v="999" actId="20577"/>
          <ac:spMkLst>
            <pc:docMk/>
            <pc:sldMk cId="1338052397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38:55.931" v="1027" actId="20577"/>
          <ac:spMkLst>
            <pc:docMk/>
            <pc:sldMk cId="1338052397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0:47.150" v="1069" actId="20577"/>
          <ac:spMkLst>
            <pc:docMk/>
            <pc:sldMk cId="1338052397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1:13.978" v="1080" actId="20577"/>
          <ac:spMkLst>
            <pc:docMk/>
            <pc:sldMk cId="1338052397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0:32.681" v="1060" actId="20577"/>
          <ac:spMkLst>
            <pc:docMk/>
            <pc:sldMk cId="1338052397" sldId="37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1BD41AD4-3ACB-065E-9864-73FCC321857A}" dt="2020-06-08T02:39:52.853" v="1037"/>
          <ac:picMkLst>
            <pc:docMk/>
            <pc:sldMk cId="1338052397" sldId="377"/>
            <ac:picMk id="5" creationId="{87101603-6204-48C6-8B95-2E07038C4205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2:39:18.024" v="1029"/>
          <ac:picMkLst>
            <pc:docMk/>
            <pc:sldMk cId="1338052397" sldId="377"/>
            <ac:picMk id="8" creationId="{42F28F8B-494C-4943-9D25-0888E8F49333}"/>
          </ac:picMkLst>
        </pc:picChg>
        <pc:picChg chg="add del mod ord">
          <ac:chgData name="内田 陽子" userId="S::yoko_uchida@jpfgojp.onmicrosoft.com::3ba88787-b8da-4fc8-a417-83f627a88c5e" providerId="AD" clId="Web-{1BD41AD4-3ACB-065E-9864-73FCC321857A}" dt="2020-06-08T02:39:54.946" v="1038"/>
          <ac:picMkLst>
            <pc:docMk/>
            <pc:sldMk cId="1338052397" sldId="377"/>
            <ac:picMk id="13" creationId="{C273900B-2F13-4EC6-A1C6-DD66074CDADC}"/>
          </ac:picMkLst>
        </pc:picChg>
      </pc:sldChg>
      <pc:sldChg chg="modSp add replId">
        <pc:chgData name="内田 陽子" userId="S::yoko_uchida@jpfgojp.onmicrosoft.com::3ba88787-b8da-4fc8-a417-83f627a88c5e" providerId="AD" clId="Web-{1BD41AD4-3ACB-065E-9864-73FCC321857A}" dt="2020-06-08T02:47:31.682" v="1210" actId="20577"/>
        <pc:sldMkLst>
          <pc:docMk/>
          <pc:sldMk cId="4204040379" sldId="378"/>
        </pc:sldMkLst>
        <pc:spChg chg="mod">
          <ac:chgData name="内田 陽子" userId="S::yoko_uchida@jpfgojp.onmicrosoft.com::3ba88787-b8da-4fc8-a417-83f627a88c5e" providerId="AD" clId="Web-{1BD41AD4-3ACB-065E-9864-73FCC321857A}" dt="2020-06-08T02:46:49.197" v="1181" actId="20577"/>
          <ac:spMkLst>
            <pc:docMk/>
            <pc:sldMk cId="4204040379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34.291" v="1177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7:31.682" v="1210" actId="20577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40.916" v="1178" actId="1076"/>
          <ac:spMkLst>
            <pc:docMk/>
            <pc:sldMk cId="4204040379" sldId="3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6:59.338" v="1193" actId="20577"/>
          <ac:spMkLst>
            <pc:docMk/>
            <pc:sldMk cId="4204040379" sldId="3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47:06.572" v="1200" actId="20577"/>
          <ac:spMkLst>
            <pc:docMk/>
            <pc:sldMk cId="4204040379" sldId="378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2:51:53.292" v="1311" actId="1076"/>
        <pc:sldMkLst>
          <pc:docMk/>
          <pc:sldMk cId="1006713946" sldId="379"/>
        </pc:sldMkLst>
        <pc:spChg chg="mod">
          <ac:chgData name="内田 陽子" userId="S::yoko_uchida@jpfgojp.onmicrosoft.com::3ba88787-b8da-4fc8-a417-83f627a88c5e" providerId="AD" clId="Web-{1BD41AD4-3ACB-065E-9864-73FCC321857A}" dt="2020-06-08T02:50:53.541" v="1273" actId="20577"/>
          <ac:spMkLst>
            <pc:docMk/>
            <pc:sldMk cId="1006713946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34.979" v="1307" actId="20577"/>
          <ac:spMkLst>
            <pc:docMk/>
            <pc:sldMk cId="1006713946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0:40.088" v="1266" actId="20577"/>
          <ac:spMkLst>
            <pc:docMk/>
            <pc:sldMk cId="1006713946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53.292" v="1311" actId="1076"/>
          <ac:spMkLst>
            <pc:docMk/>
            <pc:sldMk cId="1006713946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13.963" v="1295" actId="20577"/>
          <ac:spMkLst>
            <pc:docMk/>
            <pc:sldMk cId="1006713946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27.916" v="1304" actId="20577"/>
          <ac:spMkLst>
            <pc:docMk/>
            <pc:sldMk cId="1006713946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1:03.370" v="1282" actId="20577"/>
          <ac:spMkLst>
            <pc:docMk/>
            <pc:sldMk cId="1006713946" sldId="37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2:58:23.277" v="1510" actId="1076"/>
        <pc:sldMkLst>
          <pc:docMk/>
          <pc:sldMk cId="875301653" sldId="380"/>
        </pc:sldMkLst>
        <pc:spChg chg="mod">
          <ac:chgData name="内田 陽子" userId="S::yoko_uchida@jpfgojp.onmicrosoft.com::3ba88787-b8da-4fc8-a417-83f627a88c5e" providerId="AD" clId="Web-{1BD41AD4-3ACB-065E-9864-73FCC321857A}" dt="2020-06-08T02:56:56.276" v="1438" actId="20577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4:38.448" v="1335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6:32.776" v="1386" actId="14100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8:23.277" v="1510" actId="1076"/>
          <ac:spMkLst>
            <pc:docMk/>
            <pc:sldMk cId="875301653" sldId="3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7:42.886" v="1479" actId="20577"/>
          <ac:spMkLst>
            <pc:docMk/>
            <pc:sldMk cId="875301653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8:15.073" v="1507" actId="20577"/>
          <ac:spMkLst>
            <pc:docMk/>
            <pc:sldMk cId="875301653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2:57:15.120" v="1457" actId="20577"/>
          <ac:spMkLst>
            <pc:docMk/>
            <pc:sldMk cId="875301653" sldId="38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4:55:40.279" v="1679" actId="14100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1BD41AD4-3ACB-065E-9864-73FCC321857A}" dt="2020-06-08T04:53:02.247" v="1544" actId="20577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2:50.513" v="1531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5:40.279" v="1679" actId="14100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4:30.904" v="1636" actId="1076"/>
          <ac:spMkLst>
            <pc:docMk/>
            <pc:sldMk cId="1136176872" sldId="3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3:43.357" v="1595" actId="20577"/>
          <ac:spMkLst>
            <pc:docMk/>
            <pc:sldMk cId="1136176872" sldId="3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4:20.716" v="1633" actId="20577"/>
          <ac:spMkLst>
            <pc:docMk/>
            <pc:sldMk cId="1136176872" sldId="3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3:30.185" v="1585" actId="20577"/>
          <ac:spMkLst>
            <pc:docMk/>
            <pc:sldMk cId="1136176872" sldId="3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5:01:34.919" v="1887" actId="1076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1BD41AD4-3ACB-065E-9864-73FCC321857A}" dt="2020-06-08T05:00:32.482" v="1781" actId="20577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0:17.200" v="1776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4:59:32.294" v="1754" actId="20577"/>
          <ac:spMkLst>
            <pc:docMk/>
            <pc:sldMk cId="1334778648" sldId="3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34.919" v="1887" actId="1076"/>
          <ac:spMkLst>
            <pc:docMk/>
            <pc:sldMk cId="1334778648" sldId="3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13.857" v="1854" actId="20577"/>
          <ac:spMkLst>
            <pc:docMk/>
            <pc:sldMk cId="1334778648" sldId="3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1:29.279" v="1885" actId="20577"/>
          <ac:spMkLst>
            <pc:docMk/>
            <pc:sldMk cId="1334778648" sldId="3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0:50.654" v="1814" actId="20577"/>
          <ac:spMkLst>
            <pc:docMk/>
            <pc:sldMk cId="1334778648" sldId="38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5:09:50.857" v="2138" actId="1076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1BD41AD4-3ACB-065E-9864-73FCC321857A}" dt="2020-06-08T05:03:46.357" v="1929" actId="20577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3:23.919" v="1906" actId="20577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9:50.857" v="2138" actId="1076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5:18.747" v="2034" actId="1076"/>
          <ac:spMkLst>
            <pc:docMk/>
            <pc:sldMk cId="3128654905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30.169" v="2011" actId="1076"/>
          <ac:spMkLst>
            <pc:docMk/>
            <pc:sldMk cId="3128654905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50.076" v="2028" actId="20577"/>
          <ac:spMkLst>
            <pc:docMk/>
            <pc:sldMk cId="3128654905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04:09.747" v="1965" actId="20577"/>
          <ac:spMkLst>
            <pc:docMk/>
            <pc:sldMk cId="3128654905" sldId="383"/>
            <ac:spMk id="11" creationId="{9557DDCB-0AF4-4AFF-A705-E5DBBE957561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5:23:01.763" v="2489"/>
        <pc:sldMkLst>
          <pc:docMk/>
          <pc:sldMk cId="30000480" sldId="384"/>
        </pc:sldMkLst>
        <pc:spChg chg="del">
          <ac:chgData name="内田 陽子" userId="S::yoko_uchida@jpfgojp.onmicrosoft.com::3ba88787-b8da-4fc8-a417-83f627a88c5e" providerId="AD" clId="Web-{1BD41AD4-3ACB-065E-9864-73FCC321857A}" dt="2020-06-08T05:13:49.576" v="2212"/>
          <ac:spMkLst>
            <pc:docMk/>
            <pc:sldMk cId="30000480" sldId="38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8.857" v="2216"/>
          <ac:spMkLst>
            <pc:docMk/>
            <pc:sldMk cId="30000480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15:24.513" v="2292" actId="20577"/>
          <ac:spMkLst>
            <pc:docMk/>
            <pc:sldMk cId="30000480" sldId="384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BD41AD4-3ACB-065E-9864-73FCC321857A}" dt="2020-06-08T05:14:10.951" v="2222"/>
          <ac:spMkLst>
            <pc:docMk/>
            <pc:sldMk cId="30000480" sldId="384"/>
            <ac:spMk id="5" creationId="{E98DB2D7-25A2-41A6-B569-27F76BA12917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8.982" v="2218"/>
          <ac:spMkLst>
            <pc:docMk/>
            <pc:sldMk cId="30000480" sldId="384"/>
            <ac:spMk id="7" creationId="{1AF68CEC-B70C-4DFA-9973-E5B8A12ED17D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5:14:09.107" v="2221"/>
          <ac:spMkLst>
            <pc:docMk/>
            <pc:sldMk cId="30000480" sldId="3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13:49.576" v="2211"/>
          <ac:spMkLst>
            <pc:docMk/>
            <pc:sldMk cId="30000480" sldId="3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13:49.576" v="2210"/>
          <ac:spMkLst>
            <pc:docMk/>
            <pc:sldMk cId="30000480" sldId="384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5:23:01.201" v="2488"/>
          <ac:picMkLst>
            <pc:docMk/>
            <pc:sldMk cId="30000480" sldId="384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5:23:01.763" v="2489"/>
          <ac:picMkLst>
            <pc:docMk/>
            <pc:sldMk cId="30000480" sldId="384"/>
            <ac:picMk id="8" creationId="{E424CF7C-9761-4F43-93F0-CC545D3F5556}"/>
          </ac:picMkLst>
        </pc:picChg>
      </pc:sldChg>
      <pc:sldChg chg="delSp modSp add replId">
        <pc:chgData name="内田 陽子" userId="S::yoko_uchida@jpfgojp.onmicrosoft.com::3ba88787-b8da-4fc8-a417-83f627a88c5e" providerId="AD" clId="Web-{1BD41AD4-3ACB-065E-9864-73FCC321857A}" dt="2020-06-08T05:38:03.576" v="2558" actId="20577"/>
        <pc:sldMkLst>
          <pc:docMk/>
          <pc:sldMk cId="4205210461" sldId="385"/>
        </pc:sldMkLst>
        <pc:spChg chg="mod">
          <ac:chgData name="内田 陽子" userId="S::yoko_uchida@jpfgojp.onmicrosoft.com::3ba88787-b8da-4fc8-a417-83f627a88c5e" providerId="AD" clId="Web-{1BD41AD4-3ACB-065E-9864-73FCC321857A}" dt="2020-06-08T05:38:03.576" v="2558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6:19.810" v="2525" actId="1076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36:13.217" v="2524" actId="20577"/>
          <ac:spMkLst>
            <pc:docMk/>
            <pc:sldMk cId="4205210461" sldId="385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26" v="2529"/>
          <ac:spMkLst>
            <pc:docMk/>
            <pc:sldMk cId="4205210461" sldId="385"/>
            <ac:spMk id="14" creationId="{EFAF69AD-E609-40A2-BC36-D056FEAAE8DF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26" v="2528"/>
          <ac:spMkLst>
            <pc:docMk/>
            <pc:sldMk cId="4205210461" sldId="385"/>
            <ac:spMk id="18" creationId="{106D08FB-7E5D-4329-B273-A8491FDD47A4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10" v="2527"/>
          <ac:spMkLst>
            <pc:docMk/>
            <pc:sldMk cId="4205210461" sldId="385"/>
            <ac:spMk id="20" creationId="{BF7BD799-FB55-4DEE-8A55-258B2E90CA5B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5:36:28.810" v="2526"/>
          <ac:spMkLst>
            <pc:docMk/>
            <pc:sldMk cId="4205210461" sldId="385"/>
            <ac:spMk id="25" creationId="{9CE2888F-9388-4A91-888B-7132A4AB4FB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5:54:19.436" v="3000"/>
        <pc:sldMkLst>
          <pc:docMk/>
          <pc:sldMk cId="3199323698" sldId="386"/>
        </pc:sldMkLst>
        <pc:spChg chg="mod">
          <ac:chgData name="内田 陽子" userId="S::yoko_uchida@jpfgojp.onmicrosoft.com::3ba88787-b8da-4fc8-a417-83f627a88c5e" providerId="AD" clId="Web-{1BD41AD4-3ACB-065E-9864-73FCC321857A}" dt="2020-06-08T05:46:07.951" v="2766" actId="20577"/>
          <ac:spMkLst>
            <pc:docMk/>
            <pc:sldMk cId="3199323698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30.389" v="2782" actId="20577"/>
          <ac:spMkLst>
            <pc:docMk/>
            <pc:sldMk cId="3199323698" sldId="386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39.748" v="2787" actId="20577"/>
          <ac:spMkLst>
            <pc:docMk/>
            <pc:sldMk cId="3199323698" sldId="386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7:24.842" v="2867" actId="20577"/>
          <ac:spMkLst>
            <pc:docMk/>
            <pc:sldMk cId="3199323698" sldId="386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6:59.545" v="2820" actId="20577"/>
          <ac:spMkLst>
            <pc:docMk/>
            <pc:sldMk cId="3199323698" sldId="386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5:47:09.248" v="2826" actId="20577"/>
          <ac:spMkLst>
            <pc:docMk/>
            <pc:sldMk cId="3199323698" sldId="386"/>
            <ac:spMk id="25" creationId="{9CE2888F-9388-4A91-888B-7132A4AB4FBB}"/>
          </ac:spMkLst>
        </pc:spChg>
        <pc:picChg chg="add ord">
          <ac:chgData name="内田 陽子" userId="S::yoko_uchida@jpfgojp.onmicrosoft.com::3ba88787-b8da-4fc8-a417-83f627a88c5e" providerId="AD" clId="Web-{1BD41AD4-3ACB-065E-9864-73FCC321857A}" dt="2020-06-08T05:54:19.124" v="2999"/>
          <ac:picMkLst>
            <pc:docMk/>
            <pc:sldMk cId="3199323698" sldId="386"/>
            <ac:picMk id="2" creationId="{0C14551D-BFB5-4D80-9929-3BED795B20F1}"/>
          </ac:picMkLst>
        </pc:picChg>
        <pc:picChg chg="del">
          <ac:chgData name="内田 陽子" userId="S::yoko_uchida@jpfgojp.onmicrosoft.com::3ba88787-b8da-4fc8-a417-83f627a88c5e" providerId="AD" clId="Web-{1BD41AD4-3ACB-065E-9864-73FCC321857A}" dt="2020-06-08T05:54:19.436" v="3000"/>
          <ac:picMkLst>
            <pc:docMk/>
            <pc:sldMk cId="3199323698" sldId="386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8:42:43.851" v="4127" actId="1076"/>
        <pc:sldMkLst>
          <pc:docMk/>
          <pc:sldMk cId="2367947192" sldId="387"/>
        </pc:sldMkLst>
        <pc:spChg chg="mod">
          <ac:chgData name="内田 陽子" userId="S::yoko_uchida@jpfgojp.onmicrosoft.com::3ba88787-b8da-4fc8-a417-83f627a88c5e" providerId="AD" clId="Web-{1BD41AD4-3ACB-065E-9864-73FCC321857A}" dt="2020-06-08T06:00:25.889" v="3072" actId="20577"/>
          <ac:spMkLst>
            <pc:docMk/>
            <pc:sldMk cId="2367947192" sldId="3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43.851" v="4127" actId="1076"/>
          <ac:spMkLst>
            <pc:docMk/>
            <pc:sldMk cId="2367947192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43.851" v="4126" actId="1076"/>
          <ac:spMkLst>
            <pc:docMk/>
            <pc:sldMk cId="2367947192" sldId="387"/>
            <ac:spMk id="8" creationId="{E9200036-DF12-4EF4-B726-68602C919940}"/>
          </ac:spMkLst>
        </pc:spChg>
      </pc:sldChg>
      <pc:sldChg chg="delSp modSp add ord replId">
        <pc:chgData name="内田 陽子" userId="S::yoko_uchida@jpfgojp.onmicrosoft.com::3ba88787-b8da-4fc8-a417-83f627a88c5e" providerId="AD" clId="Web-{1BD41AD4-3ACB-065E-9864-73FCC321857A}" dt="2020-06-08T06:14:23.342" v="3254" actId="1076"/>
        <pc:sldMkLst>
          <pc:docMk/>
          <pc:sldMk cId="124266193" sldId="388"/>
        </pc:sldMkLst>
        <pc:spChg chg="mod">
          <ac:chgData name="内田 陽子" userId="S::yoko_uchida@jpfgojp.onmicrosoft.com::3ba88787-b8da-4fc8-a417-83f627a88c5e" providerId="AD" clId="Web-{1BD41AD4-3ACB-065E-9864-73FCC321857A}" dt="2020-06-08T06:14:13.718" v="3252" actId="1076"/>
          <ac:spMkLst>
            <pc:docMk/>
            <pc:sldMk cId="124266193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4:23.342" v="3254" actId="1076"/>
          <ac:spMkLst>
            <pc:docMk/>
            <pc:sldMk cId="12426619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00.858" v="3098" actId="20577"/>
          <ac:spMkLst>
            <pc:docMk/>
            <pc:sldMk cId="124266193" sldId="388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14.264" v="3128" actId="20577"/>
          <ac:spMkLst>
            <pc:docMk/>
            <pc:sldMk cId="124266193" sldId="388"/>
            <ac:spMk id="14" creationId="{EFAF69AD-E609-40A2-BC36-D056FEAAE8DF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06:25.873" v="3132"/>
          <ac:spMkLst>
            <pc:docMk/>
            <pc:sldMk cId="124266193" sldId="388"/>
            <ac:spMk id="18" creationId="{106D08FB-7E5D-4329-B273-A8491FDD47A4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06:23.045" v="3131"/>
          <ac:spMkLst>
            <pc:docMk/>
            <pc:sldMk cId="124266193" sldId="388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06:45.748" v="3177" actId="20577"/>
          <ac:spMkLst>
            <pc:docMk/>
            <pc:sldMk cId="124266193" sldId="388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6:06:58.905" v="3181" actId="1076"/>
          <ac:picMkLst>
            <pc:docMk/>
            <pc:sldMk cId="124266193" sldId="388"/>
            <ac:picMk id="2" creationId="{0C14551D-BFB5-4D80-9929-3BED795B20F1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6:21:19.249" v="3372" actId="1076"/>
        <pc:sldMkLst>
          <pc:docMk/>
          <pc:sldMk cId="3727776804" sldId="389"/>
        </pc:sldMkLst>
        <pc:spChg chg="mod">
          <ac:chgData name="内田 陽子" userId="S::yoko_uchida@jpfgojp.onmicrosoft.com::3ba88787-b8da-4fc8-a417-83f627a88c5e" providerId="AD" clId="Web-{1BD41AD4-3ACB-065E-9864-73FCC321857A}" dt="2020-06-08T06:19:50.139" v="3321" actId="20577"/>
          <ac:spMkLst>
            <pc:docMk/>
            <pc:sldMk cId="3727776804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13.624" v="3273" actId="20577"/>
          <ac:spMkLst>
            <pc:docMk/>
            <pc:sldMk cId="3727776804" sldId="3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1:14.811" v="3371" actId="20577"/>
          <ac:spMkLst>
            <pc:docMk/>
            <pc:sldMk cId="3727776804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1:19.249" v="3372" actId="1076"/>
          <ac:spMkLst>
            <pc:docMk/>
            <pc:sldMk cId="3727776804" sldId="3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0:07.389" v="3331" actId="20577"/>
          <ac:spMkLst>
            <pc:docMk/>
            <pc:sldMk cId="3727776804" sldId="3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32.546" v="3305" actId="20577"/>
          <ac:spMkLst>
            <pc:docMk/>
            <pc:sldMk cId="3727776804" sldId="3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19:41.686" v="3308" actId="1076"/>
          <ac:spMkLst>
            <pc:docMk/>
            <pc:sldMk cId="3727776804" sldId="38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6:28:15.514" v="3512" actId="1076"/>
        <pc:sldMkLst>
          <pc:docMk/>
          <pc:sldMk cId="3839544509" sldId="390"/>
        </pc:sldMkLst>
        <pc:spChg chg="mod">
          <ac:chgData name="内田 陽子" userId="S::yoko_uchida@jpfgojp.onmicrosoft.com::3ba88787-b8da-4fc8-a417-83f627a88c5e" providerId="AD" clId="Web-{1BD41AD4-3ACB-065E-9864-73FCC321857A}" dt="2020-06-08T06:27:25.235" v="3476" actId="20577"/>
          <ac:spMkLst>
            <pc:docMk/>
            <pc:sldMk cId="3839544509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4:20.374" v="3401" actId="20577"/>
          <ac:spMkLst>
            <pc:docMk/>
            <pc:sldMk cId="3839544509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12.702" v="3468" actId="20577"/>
          <ac:spMkLst>
            <pc:docMk/>
            <pc:sldMk cId="3839544509" sldId="3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8:15.514" v="3512" actId="1076"/>
          <ac:spMkLst>
            <pc:docMk/>
            <pc:sldMk cId="3839544509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42.733" v="3494" actId="20577"/>
          <ac:spMkLst>
            <pc:docMk/>
            <pc:sldMk cId="3839544509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8:08.921" v="3510" actId="20577"/>
          <ac:spMkLst>
            <pc:docMk/>
            <pc:sldMk cId="3839544509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27:59.780" v="3504" actId="20577"/>
          <ac:spMkLst>
            <pc:docMk/>
            <pc:sldMk cId="3839544509" sldId="39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D41AD4-3ACB-065E-9864-73FCC321857A}" dt="2020-06-08T06:33:08.405" v="3623" actId="1076"/>
        <pc:sldMkLst>
          <pc:docMk/>
          <pc:sldMk cId="3633959385" sldId="391"/>
        </pc:sldMkLst>
        <pc:spChg chg="mod">
          <ac:chgData name="内田 陽子" userId="S::yoko_uchida@jpfgojp.onmicrosoft.com::3ba88787-b8da-4fc8-a417-83f627a88c5e" providerId="AD" clId="Web-{1BD41AD4-3ACB-065E-9864-73FCC321857A}" dt="2020-06-08T06:31:19.140" v="3578" actId="20577"/>
          <ac:spMkLst>
            <pc:docMk/>
            <pc:sldMk cId="3633959385" sldId="3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46.499" v="3618" actId="20577"/>
          <ac:spMkLst>
            <pc:docMk/>
            <pc:sldMk cId="3633959385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1:01.530" v="3557" actId="1076"/>
          <ac:spMkLst>
            <pc:docMk/>
            <pc:sldMk cId="3633959385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3:08.405" v="3623" actId="1076"/>
          <ac:spMkLst>
            <pc:docMk/>
            <pc:sldMk cId="3633959385" sldId="3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16.827" v="3595" actId="20577"/>
          <ac:spMkLst>
            <pc:docMk/>
            <pc:sldMk cId="3633959385" sldId="3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36.608" v="3614" actId="20577"/>
          <ac:spMkLst>
            <pc:docMk/>
            <pc:sldMk cId="3633959385" sldId="3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2:25.077" v="3603" actId="20577"/>
          <ac:spMkLst>
            <pc:docMk/>
            <pc:sldMk cId="3633959385" sldId="39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BD41AD4-3ACB-065E-9864-73FCC321857A}" dt="2020-06-08T06:37:18.718" v="3706" actId="1076"/>
        <pc:sldMkLst>
          <pc:docMk/>
          <pc:sldMk cId="1469571638" sldId="392"/>
        </pc:sldMkLst>
        <pc:spChg chg="mod">
          <ac:chgData name="内田 陽子" userId="S::yoko_uchida@jpfgojp.onmicrosoft.com::3ba88787-b8da-4fc8-a417-83f627a88c5e" providerId="AD" clId="Web-{1BD41AD4-3ACB-065E-9864-73FCC321857A}" dt="2020-06-08T06:34:59.656" v="3644" actId="1076"/>
          <ac:spMkLst>
            <pc:docMk/>
            <pc:sldMk cId="1469571638" sldId="3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4:33.296" v="3639" actId="20577"/>
          <ac:spMkLst>
            <pc:docMk/>
            <pc:sldMk cId="1469571638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7:18.718" v="3706" actId="1076"/>
          <ac:spMkLst>
            <pc:docMk/>
            <pc:sldMk cId="1469571638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5:20.671" v="3659" actId="20577"/>
          <ac:spMkLst>
            <pc:docMk/>
            <pc:sldMk cId="1469571638" sldId="3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6:35:33.358" v="3672" actId="20577"/>
          <ac:spMkLst>
            <pc:docMk/>
            <pc:sldMk cId="1469571638" sldId="392"/>
            <ac:spMk id="11" creationId="{9557DDCB-0AF4-4AFF-A705-E5DBBE957561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8:57:49.667" v="4486"/>
        <pc:sldMkLst>
          <pc:docMk/>
          <pc:sldMk cId="3547612194" sldId="393"/>
        </pc:sldMkLst>
        <pc:spChg chg="add mod">
          <ac:chgData name="内田 陽子" userId="S::yoko_uchida@jpfgojp.onmicrosoft.com::3ba88787-b8da-4fc8-a417-83f627a88c5e" providerId="AD" clId="Web-{1BD41AD4-3ACB-065E-9864-73FCC321857A}" dt="2020-06-08T06:40:02.858" v="3740"/>
          <ac:spMkLst>
            <pc:docMk/>
            <pc:sldMk cId="3547612194" sldId="393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4:53.146" v="3879" actId="20577"/>
          <ac:spMkLst>
            <pc:docMk/>
            <pc:sldMk cId="3547612194" sldId="393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49.162" v="3926" actId="1076"/>
          <ac:spMkLst>
            <pc:docMk/>
            <pc:sldMk cId="3547612194" sldId="393"/>
            <ac:spMk id="5" creationId="{4074A25C-CA59-4BF3-85B2-38F05A8F98AD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4:15.615" v="3872" actId="20577"/>
          <ac:spMkLst>
            <pc:docMk/>
            <pc:sldMk cId="3547612194" sldId="393"/>
            <ac:spMk id="6" creationId="{7B1695CC-DC31-4D5C-9414-215FA634451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7"/>
          <ac:spMkLst>
            <pc:docMk/>
            <pc:sldMk cId="3547612194" sldId="39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9"/>
          <ac:spMkLst>
            <pc:docMk/>
            <pc:sldMk cId="3547612194" sldId="393"/>
            <ac:spMk id="8" creationId="{E9200036-DF12-4EF4-B726-68602C919940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14.677" v="3903" actId="20577"/>
          <ac:spMkLst>
            <pc:docMk/>
            <pc:sldMk cId="3547612194" sldId="393"/>
            <ac:spMk id="11" creationId="{BDB4AF1F-4408-44C2-8ED6-A89F54AAE27B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24.256" v="3922" actId="20577"/>
          <ac:spMkLst>
            <pc:docMk/>
            <pc:sldMk cId="3547612194" sldId="393"/>
            <ac:spMk id="13" creationId="{EDAEE4CC-E681-493D-A829-440264658F63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8"/>
          <ac:spMkLst>
            <pc:docMk/>
            <pc:sldMk cId="3547612194" sldId="393"/>
            <ac:spMk id="14" creationId="{EFAF69AD-E609-40A2-BC36-D056FEAAE8DF}"/>
          </ac:spMkLst>
        </pc:spChg>
        <pc:spChg chg="add mod">
          <ac:chgData name="内田 陽子" userId="S::yoko_uchida@jpfgojp.onmicrosoft.com::3ba88787-b8da-4fc8-a417-83f627a88c5e" providerId="AD" clId="Web-{1BD41AD4-3ACB-065E-9864-73FCC321857A}" dt="2020-06-08T08:35:05.380" v="3888" actId="20577"/>
          <ac:spMkLst>
            <pc:docMk/>
            <pc:sldMk cId="3547612194" sldId="393"/>
            <ac:spMk id="17" creationId="{707674ED-2D36-40BF-A1E4-EFEF20353DD1}"/>
          </ac:spMkLst>
        </pc:spChg>
        <pc:spChg chg="del">
          <ac:chgData name="内田 陽子" userId="S::yoko_uchida@jpfgojp.onmicrosoft.com::3ba88787-b8da-4fc8-a417-83f627a88c5e" providerId="AD" clId="Web-{1BD41AD4-3ACB-065E-9864-73FCC321857A}" dt="2020-06-08T06:39:47.718" v="3736"/>
          <ac:spMkLst>
            <pc:docMk/>
            <pc:sldMk cId="3547612194" sldId="393"/>
            <ac:spMk id="25" creationId="{9CE2888F-9388-4A91-888B-7132A4AB4FBB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48.995" v="4485"/>
          <ac:picMkLst>
            <pc:docMk/>
            <pc:sldMk cId="3547612194" sldId="393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49.667" v="4486"/>
          <ac:picMkLst>
            <pc:docMk/>
            <pc:sldMk cId="3547612194" sldId="393"/>
            <ac:picMk id="7" creationId="{1A870E48-C8D8-4EEB-8D90-737DDDB92502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8:57:42.667" v="4484"/>
        <pc:sldMkLst>
          <pc:docMk/>
          <pc:sldMk cId="2188470163" sldId="394"/>
        </pc:sldMkLst>
        <pc:spChg chg="mod">
          <ac:chgData name="内田 陽子" userId="S::yoko_uchida@jpfgojp.onmicrosoft.com::3ba88787-b8da-4fc8-a417-83f627a88c5e" providerId="AD" clId="Web-{1BD41AD4-3ACB-065E-9864-73FCC321857A}" dt="2020-06-08T08:38:03.662" v="3961" actId="20577"/>
          <ac:spMkLst>
            <pc:docMk/>
            <pc:sldMk cId="2188470163" sldId="394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2:08.320" v="4125" actId="20577"/>
          <ac:spMkLst>
            <pc:docMk/>
            <pc:sldMk cId="2188470163" sldId="3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8:43.413" v="3971" actId="1076"/>
          <ac:spMkLst>
            <pc:docMk/>
            <pc:sldMk cId="2188470163" sldId="394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54.257" v="4086" actId="20577"/>
          <ac:spMkLst>
            <pc:docMk/>
            <pc:sldMk cId="2188470163" sldId="394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39:49.835" v="4040" actId="20577"/>
          <ac:spMkLst>
            <pc:docMk/>
            <pc:sldMk cId="2188470163" sldId="394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18.616" v="4071" actId="20577"/>
          <ac:spMkLst>
            <pc:docMk/>
            <pc:sldMk cId="2188470163" sldId="394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0:46.100" v="4082" actId="20577"/>
          <ac:spMkLst>
            <pc:docMk/>
            <pc:sldMk cId="2188470163" sldId="394"/>
            <ac:spMk id="17" creationId="{707674ED-2D36-40BF-A1E4-EFEF20353DD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41.885" v="4483"/>
          <ac:picMkLst>
            <pc:docMk/>
            <pc:sldMk cId="2188470163" sldId="394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42.667" v="4484"/>
          <ac:picMkLst>
            <pc:docMk/>
            <pc:sldMk cId="2188470163" sldId="394"/>
            <ac:picMk id="7" creationId="{7F516B21-549D-486E-A642-EF74BA527AC4}"/>
          </ac:picMkLst>
        </pc:picChg>
      </pc:sldChg>
      <pc:sldChg chg="delSp modSp add ord replId">
        <pc:chgData name="内田 陽子" userId="S::yoko_uchida@jpfgojp.onmicrosoft.com::3ba88787-b8da-4fc8-a417-83f627a88c5e" providerId="AD" clId="Web-{1BD41AD4-3ACB-065E-9864-73FCC321857A}" dt="2020-06-08T08:50:18.509" v="4327" actId="1076"/>
        <pc:sldMkLst>
          <pc:docMk/>
          <pc:sldMk cId="3510522047" sldId="395"/>
        </pc:sldMkLst>
        <pc:spChg chg="mod">
          <ac:chgData name="内田 陽子" userId="S::yoko_uchida@jpfgojp.onmicrosoft.com::3ba88787-b8da-4fc8-a417-83f627a88c5e" providerId="AD" clId="Web-{1BD41AD4-3ACB-065E-9864-73FCC321857A}" dt="2020-06-08T08:50:18.509" v="4327" actId="1076"/>
          <ac:spMkLst>
            <pc:docMk/>
            <pc:sldMk cId="3510522047" sldId="3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9:20.806" v="4313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5:03.601" v="4158" actId="1076"/>
          <ac:spMkLst>
            <pc:docMk/>
            <pc:sldMk cId="3510522047" sldId="395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7:24.009" v="4247" actId="20577"/>
          <ac:spMkLst>
            <pc:docMk/>
            <pc:sldMk cId="3510522047" sldId="395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9:12.102" v="4310" actId="20577"/>
          <ac:spMkLst>
            <pc:docMk/>
            <pc:sldMk cId="3510522047" sldId="395"/>
            <ac:spMk id="18" creationId="{106D08FB-7E5D-4329-B273-A8491FDD47A4}"/>
          </ac:spMkLst>
        </pc:spChg>
        <pc:spChg chg="del mod">
          <ac:chgData name="内田 陽子" userId="S::yoko_uchida@jpfgojp.onmicrosoft.com::3ba88787-b8da-4fc8-a417-83f627a88c5e" providerId="AD" clId="Web-{1BD41AD4-3ACB-065E-9864-73FCC321857A}" dt="2020-06-08T08:46:44.039" v="4222"/>
          <ac:spMkLst>
            <pc:docMk/>
            <pc:sldMk cId="3510522047" sldId="395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48:57.837" v="4291" actId="20577"/>
          <ac:spMkLst>
            <pc:docMk/>
            <pc:sldMk cId="3510522047" sldId="395"/>
            <ac:spMk id="25" creationId="{9CE2888F-9388-4A91-888B-7132A4AB4FBB}"/>
          </ac:spMkLst>
        </pc:spChg>
        <pc:picChg chg="mod">
          <ac:chgData name="内田 陽子" userId="S::yoko_uchida@jpfgojp.onmicrosoft.com::3ba88787-b8da-4fc8-a417-83f627a88c5e" providerId="AD" clId="Web-{1BD41AD4-3ACB-065E-9864-73FCC321857A}" dt="2020-06-08T08:45:11.383" v="4159" actId="1076"/>
          <ac:picMkLst>
            <pc:docMk/>
            <pc:sldMk cId="3510522047" sldId="395"/>
            <ac:picMk id="2" creationId="{0C14551D-BFB5-4D80-9929-3BED795B20F1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1BD41AD4-3ACB-065E-9864-73FCC321857A}" dt="2020-06-08T08:57:35.495" v="4482"/>
        <pc:sldMkLst>
          <pc:docMk/>
          <pc:sldMk cId="259525221" sldId="396"/>
        </pc:sldMkLst>
        <pc:spChg chg="mod">
          <ac:chgData name="内田 陽子" userId="S::yoko_uchida@jpfgojp.onmicrosoft.com::3ba88787-b8da-4fc8-a417-83f627a88c5e" providerId="AD" clId="Web-{1BD41AD4-3ACB-065E-9864-73FCC321857A}" dt="2020-06-08T08:52:40.838" v="4346" actId="20577"/>
          <ac:spMkLst>
            <pc:docMk/>
            <pc:sldMk cId="259525221" sldId="396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7:11.510" v="4478" actId="1076"/>
          <ac:spMkLst>
            <pc:docMk/>
            <pc:sldMk cId="259525221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54.588" v="4389" actId="1076"/>
          <ac:spMkLst>
            <pc:docMk/>
            <pc:sldMk cId="259525221" sldId="396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22.260" v="4362" actId="20577"/>
          <ac:spMkLst>
            <pc:docMk/>
            <pc:sldMk cId="259525221" sldId="396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38.369" v="4374" actId="20577"/>
          <ac:spMkLst>
            <pc:docMk/>
            <pc:sldMk cId="259525221" sldId="396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45.994" v="4386" actId="20577"/>
          <ac:spMkLst>
            <pc:docMk/>
            <pc:sldMk cId="259525221" sldId="396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8:54:29.072" v="4368" actId="20577"/>
          <ac:spMkLst>
            <pc:docMk/>
            <pc:sldMk cId="259525221" sldId="396"/>
            <ac:spMk id="17" creationId="{707674ED-2D36-40BF-A1E4-EFEF20353DD1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8:57:16.448" v="4479"/>
          <ac:picMkLst>
            <pc:docMk/>
            <pc:sldMk cId="259525221" sldId="396"/>
            <ac:picMk id="2" creationId="{0C14551D-BFB5-4D80-9929-3BED795B20F1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8:57:35.495" v="4482"/>
          <ac:picMkLst>
            <pc:docMk/>
            <pc:sldMk cId="259525221" sldId="396"/>
            <ac:picMk id="7" creationId="{F55FD355-4C5E-472F-BA2D-533DB22F3D69}"/>
          </ac:picMkLst>
        </pc:picChg>
      </pc:sldChg>
      <pc:sldChg chg="add del replId">
        <pc:chgData name="内田 陽子" userId="S::yoko_uchida@jpfgojp.onmicrosoft.com::3ba88787-b8da-4fc8-a417-83f627a88c5e" providerId="AD" clId="Web-{1BD41AD4-3ACB-065E-9864-73FCC321857A}" dt="2020-06-08T09:16:09.671" v="4647"/>
        <pc:sldMkLst>
          <pc:docMk/>
          <pc:sldMk cId="791890747" sldId="397"/>
        </pc:sldMkLst>
      </pc:sldChg>
      <pc:sldChg chg="add replId">
        <pc:chgData name="内田 陽子" userId="S::yoko_uchida@jpfgojp.onmicrosoft.com::3ba88787-b8da-4fc8-a417-83f627a88c5e" providerId="AD" clId="Web-{1BD41AD4-3ACB-065E-9864-73FCC321857A}" dt="2020-06-08T08:57:30.198" v="4481"/>
        <pc:sldMkLst>
          <pc:docMk/>
          <pc:sldMk cId="3467667665" sldId="398"/>
        </pc:sldMkLst>
      </pc:sldChg>
      <pc:sldChg chg="addSp delSp modSp add replId">
        <pc:chgData name="内田 陽子" userId="S::yoko_uchida@jpfgojp.onmicrosoft.com::3ba88787-b8da-4fc8-a417-83f627a88c5e" providerId="AD" clId="Web-{1BD41AD4-3ACB-065E-9864-73FCC321857A}" dt="2020-06-08T09:25:45.954" v="4726" actId="20577"/>
        <pc:sldMkLst>
          <pc:docMk/>
          <pc:sldMk cId="1910265945" sldId="399"/>
        </pc:sldMkLst>
        <pc:spChg chg="mod">
          <ac:chgData name="内田 陽子" userId="S::yoko_uchida@jpfgojp.onmicrosoft.com::3ba88787-b8da-4fc8-a417-83f627a88c5e" providerId="AD" clId="Web-{1BD41AD4-3ACB-065E-9864-73FCC321857A}" dt="2020-06-08T09:25:45.954" v="4726" actId="20577"/>
          <ac:spMkLst>
            <pc:docMk/>
            <pc:sldMk cId="1910265945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24:51.063" v="4711" actId="20577"/>
          <ac:spMkLst>
            <pc:docMk/>
            <pc:sldMk cId="1910265945" sldId="399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BD41AD4-3ACB-065E-9864-73FCC321857A}" dt="2020-06-08T09:19:49.500" v="4653"/>
          <ac:spMkLst>
            <pc:docMk/>
            <pc:sldMk cId="1910265945" sldId="399"/>
            <ac:spMk id="5" creationId="{8CEC3C3B-E884-402A-B4F5-0F522D85892B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14:04.186" v="4645" actId="1076"/>
          <ac:spMkLst>
            <pc:docMk/>
            <pc:sldMk cId="1910265945" sldId="399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BD41AD4-3ACB-065E-9864-73FCC321857A}" dt="2020-06-08T09:29:48.424" v="4807"/>
        <pc:sldMkLst>
          <pc:docMk/>
          <pc:sldMk cId="3708639310" sldId="400"/>
        </pc:sldMkLst>
        <pc:spChg chg="mod">
          <ac:chgData name="内田 陽子" userId="S::yoko_uchida@jpfgojp.onmicrosoft.com::3ba88787-b8da-4fc8-a417-83f627a88c5e" providerId="AD" clId="Web-{1BD41AD4-3ACB-065E-9864-73FCC321857A}" dt="2020-06-08T09:29:37.315" v="4803" actId="1076"/>
          <ac:spMkLst>
            <pc:docMk/>
            <pc:sldMk cId="3708639310" sldId="40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BD41AD4-3ACB-065E-9864-73FCC321857A}" dt="2020-06-08T09:29:41.877" v="4806"/>
          <ac:spMkLst>
            <pc:docMk/>
            <pc:sldMk cId="3708639310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29:37.315" v="4804" actId="1076"/>
          <ac:spMkLst>
            <pc:docMk/>
            <pc:sldMk cId="3708639310" sldId="400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BD41AD4-3ACB-065E-9864-73FCC321857A}" dt="2020-06-08T09:29:48.424" v="4807"/>
          <ac:spMkLst>
            <pc:docMk/>
            <pc:sldMk cId="3708639310" sldId="400"/>
            <ac:spMk id="9" creationId="{8ECD4833-9BEF-4BA8-815D-B919EA9FF77E}"/>
          </ac:spMkLst>
        </pc:spChg>
        <pc:picChg chg="del">
          <ac:chgData name="内田 陽子" userId="S::yoko_uchida@jpfgojp.onmicrosoft.com::3ba88787-b8da-4fc8-a417-83f627a88c5e" providerId="AD" clId="Web-{1BD41AD4-3ACB-065E-9864-73FCC321857A}" dt="2020-06-08T09:27:12.330" v="4758"/>
          <ac:picMkLst>
            <pc:docMk/>
            <pc:sldMk cId="3708639310" sldId="400"/>
            <ac:picMk id="2" creationId="{13133DF1-153D-41BF-B516-E0CB9FA623FC}"/>
          </ac:picMkLst>
        </pc:picChg>
        <pc:picChg chg="add">
          <ac:chgData name="内田 陽子" userId="S::yoko_uchida@jpfgojp.onmicrosoft.com::3ba88787-b8da-4fc8-a417-83f627a88c5e" providerId="AD" clId="Web-{1BD41AD4-3ACB-065E-9864-73FCC321857A}" dt="2020-06-08T09:27:19.080" v="4759"/>
          <ac:picMkLst>
            <pc:docMk/>
            <pc:sldMk cId="3708639310" sldId="400"/>
            <ac:picMk id="5" creationId="{0597EFFF-2763-4282-9313-1212237C920B}"/>
          </ac:picMkLst>
        </pc:picChg>
      </pc:sldChg>
      <pc:sldChg chg="modSp add ord replId">
        <pc:chgData name="内田 陽子" userId="S::yoko_uchida@jpfgojp.onmicrosoft.com::3ba88787-b8da-4fc8-a417-83f627a88c5e" providerId="AD" clId="Web-{1BD41AD4-3ACB-065E-9864-73FCC321857A}" dt="2020-06-08T09:41:18.036" v="4990" actId="20577"/>
        <pc:sldMkLst>
          <pc:docMk/>
          <pc:sldMk cId="4197713438" sldId="401"/>
        </pc:sldMkLst>
        <pc:spChg chg="mod">
          <ac:chgData name="内田 陽子" userId="S::yoko_uchida@jpfgojp.onmicrosoft.com::3ba88787-b8da-4fc8-a417-83f627a88c5e" providerId="AD" clId="Web-{1BD41AD4-3ACB-065E-9864-73FCC321857A}" dt="2020-06-08T09:41:14.114" v="4987" actId="1076"/>
          <ac:spMkLst>
            <pc:docMk/>
            <pc:sldMk cId="4197713438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36:23.129" v="4844" actId="20577"/>
          <ac:spMkLst>
            <pc:docMk/>
            <pc:sldMk cId="4197713438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39:26.645" v="4879" actId="20577"/>
          <ac:spMkLst>
            <pc:docMk/>
            <pc:sldMk cId="4197713438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1:18.036" v="4990" actId="20577"/>
          <ac:spMkLst>
            <pc:docMk/>
            <pc:sldMk cId="4197713438" sldId="4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1:06.426" v="4986" actId="1076"/>
          <ac:spMkLst>
            <pc:docMk/>
            <pc:sldMk cId="4197713438" sldId="4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D41AD4-3ACB-065E-9864-73FCC321857A}" dt="2020-06-08T09:40:38.364" v="4952" actId="20577"/>
          <ac:spMkLst>
            <pc:docMk/>
            <pc:sldMk cId="4197713438" sldId="401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A9E39791-728E-2355-4203-11774330230E}"/>
    <pc:docChg chg="modSld">
      <pc:chgData name="佐藤 琴乃" userId="S::kotono_sato@jpfgojp.onmicrosoft.com::2230d9ee-5755-4738-bed6-b68085c1b120" providerId="AD" clId="Web-{A9E39791-728E-2355-4203-11774330230E}" dt="2020-07-03T05:14:33.699" v="632" actId="20577"/>
      <pc:docMkLst>
        <pc:docMk/>
      </pc:docMkLst>
      <pc:sldChg chg="modSp">
        <pc:chgData name="佐藤 琴乃" userId="S::kotono_sato@jpfgojp.onmicrosoft.com::2230d9ee-5755-4738-bed6-b68085c1b120" providerId="AD" clId="Web-{A9E39791-728E-2355-4203-11774330230E}" dt="2020-07-03T04:49:42.799" v="205" actId="20577"/>
        <pc:sldMkLst>
          <pc:docMk/>
          <pc:sldMk cId="510784872" sldId="265"/>
        </pc:sldMkLst>
        <pc:spChg chg="mod">
          <ac:chgData name="佐藤 琴乃" userId="S::kotono_sato@jpfgojp.onmicrosoft.com::2230d9ee-5755-4738-bed6-b68085c1b120" providerId="AD" clId="Web-{A9E39791-728E-2355-4203-11774330230E}" dt="2020-07-03T04:49:42.799" v="205" actId="20577"/>
          <ac:spMkLst>
            <pc:docMk/>
            <pc:sldMk cId="510784872" sldId="265"/>
            <ac:spMk id="3" creationId="{FA28049A-EB54-4118-B50D-4219C8C91B8B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0:12.566" v="216" actId="20577"/>
        <pc:sldMkLst>
          <pc:docMk/>
          <pc:sldMk cId="3155804793" sldId="275"/>
        </pc:sldMkLst>
        <pc:spChg chg="del">
          <ac:chgData name="佐藤 琴乃" userId="S::kotono_sato@jpfgojp.onmicrosoft.com::2230d9ee-5755-4738-bed6-b68085c1b120" providerId="AD" clId="Web-{A9E39791-728E-2355-4203-11774330230E}" dt="2020-07-03T03:22:55.055" v="1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0:12.566" v="216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9:48.596" v="211" actId="20577"/>
          <ac:spMkLst>
            <pc:docMk/>
            <pc:sldMk cId="3155804793" sldId="2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56.164" v="18"/>
          <ac:spMkLst>
            <pc:docMk/>
            <pc:sldMk cId="3155804793" sldId="2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56.539" v="19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55.586" v="17"/>
          <ac:spMkLst>
            <pc:docMk/>
            <pc:sldMk cId="3155804793" sldId="2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47:44.104" v="171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A9E39791-728E-2355-4203-11774330230E}" dt="2020-07-03T03:22:32.321" v="0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7:44.104" v="171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7:11.633" v="154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34.211" v="2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34.868" v="3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33.180" v="1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2:51.669" v="246" actId="20577"/>
        <pc:sldMkLst>
          <pc:docMk/>
          <pc:sldMk cId="3255837261" sldId="293"/>
        </pc:sldMkLst>
        <pc:spChg chg="del">
          <ac:chgData name="佐藤 琴乃" userId="S::kotono_sato@jpfgojp.onmicrosoft.com::2230d9ee-5755-4738-bed6-b68085c1b120" providerId="AD" clId="Web-{A9E39791-728E-2355-4203-11774330230E}" dt="2020-07-03T03:23:05.742" v="26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2:51.669" v="246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2:28.746" v="239" actId="20577"/>
          <ac:spMkLst>
            <pc:docMk/>
            <pc:sldMk cId="3255837261" sldId="2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6.680" v="28"/>
          <ac:spMkLst>
            <pc:docMk/>
            <pc:sldMk cId="3255837261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7.149" v="29"/>
          <ac:spMkLst>
            <pc:docMk/>
            <pc:sldMk cId="3255837261" sldId="2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6.211" v="27"/>
          <ac:spMkLst>
            <pc:docMk/>
            <pc:sldMk cId="3255837261" sldId="29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1:14.839" v="401" actId="1076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A9E39791-728E-2355-4203-11774330230E}" dt="2020-07-03T05:00:51.275" v="394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1:14.839" v="401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1:12.230" v="400" actId="14100"/>
          <ac:spMkLst>
            <pc:docMk/>
            <pc:sldMk cId="1239041308" sldId="323"/>
            <ac:spMk id="8" creationId="{E9200036-DF12-4EF4-B726-68602C91994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56.461" v="82"/>
          <ac:spMkLst>
            <pc:docMk/>
            <pc:sldMk cId="1239041308" sldId="323"/>
            <ac:spMk id="14" creationId="{EFAF69AD-E609-40A2-BC36-D056FEAAE8DF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58.617" v="85"/>
          <ac:spMkLst>
            <pc:docMk/>
            <pc:sldMk cId="1239041308" sldId="323"/>
            <ac:spMk id="18" creationId="{106D08FB-7E5D-4329-B273-A8491FDD47A4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56.976" v="83"/>
          <ac:spMkLst>
            <pc:docMk/>
            <pc:sldMk cId="1239041308" sldId="323"/>
            <ac:spMk id="20" creationId="{BF7BD799-FB55-4DEE-8A55-258B2E90CA5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58.070" v="84"/>
          <ac:spMkLst>
            <pc:docMk/>
            <pc:sldMk cId="1239041308" sldId="323"/>
            <ac:spMk id="25" creationId="{9CE2888F-9388-4A91-888B-7132A4AB4FBB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4:09.588" v="625" actId="1076"/>
        <pc:sldMkLst>
          <pc:docMk/>
          <pc:sldMk cId="227346625" sldId="324"/>
        </pc:sldMkLst>
        <pc:spChg chg="del">
          <ac:chgData name="佐藤 琴乃" userId="S::kotono_sato@jpfgojp.onmicrosoft.com::2230d9ee-5755-4738-bed6-b68085c1b120" providerId="AD" clId="Web-{A9E39791-728E-2355-4203-11774330230E}" dt="2020-07-03T03:25:02.414" v="14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4:07.213" v="624" actId="1076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3:30.242" v="618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4:09.588" v="625" actId="1076"/>
          <ac:spMkLst>
            <pc:docMk/>
            <pc:sldMk cId="227346625" sldId="32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3.757" v="147"/>
          <ac:spMkLst>
            <pc:docMk/>
            <pc:sldMk cId="227346625" sldId="32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5.820" v="149"/>
          <ac:spMkLst>
            <pc:docMk/>
            <pc:sldMk cId="227346625" sldId="32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4.695" v="148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6:22.572" v="311" actId="20577"/>
        <pc:sldMkLst>
          <pc:docMk/>
          <pc:sldMk cId="1178862647" sldId="328"/>
        </pc:sldMkLst>
        <pc:spChg chg="del">
          <ac:chgData name="佐藤 琴乃" userId="S::kotono_sato@jpfgojp.onmicrosoft.com::2230d9ee-5755-4738-bed6-b68085c1b120" providerId="AD" clId="Web-{A9E39791-728E-2355-4203-11774330230E}" dt="2020-07-03T03:23:24.883" v="50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6:22.572" v="311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5:53.852" v="302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6:13.681" v="308" actId="1076"/>
          <ac:spMkLst>
            <pc:docMk/>
            <pc:sldMk cId="1178862647" sldId="32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5.773" v="52"/>
          <ac:spMkLst>
            <pc:docMk/>
            <pc:sldMk cId="1178862647" sldId="32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6.273" v="53"/>
          <ac:spMkLst>
            <pc:docMk/>
            <pc:sldMk cId="1178862647" sldId="32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5.320" v="51"/>
          <ac:spMkLst>
            <pc:docMk/>
            <pc:sldMk cId="1178862647" sldId="32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5:10:52.451" v="557" actId="20577"/>
        <pc:sldMkLst>
          <pc:docMk/>
          <pc:sldMk cId="1263010840" sldId="329"/>
        </pc:sldMkLst>
        <pc:spChg chg="mod">
          <ac:chgData name="佐藤 琴乃" userId="S::kotono_sato@jpfgojp.onmicrosoft.com::2230d9ee-5755-4738-bed6-b68085c1b120" providerId="AD" clId="Web-{A9E39791-728E-2355-4203-11774330230E}" dt="2020-07-03T05:10:52.451" v="557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0:17.059" v="551" actId="20577"/>
          <ac:spMkLst>
            <pc:docMk/>
            <pc:sldMk cId="1263010840" sldId="32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3:51.645" v="441" actId="20577"/>
        <pc:sldMkLst>
          <pc:docMk/>
          <pc:sldMk cId="3174436010" sldId="344"/>
        </pc:sldMkLst>
        <pc:spChg chg="del">
          <ac:chgData name="佐藤 琴乃" userId="S::kotono_sato@jpfgojp.onmicrosoft.com::2230d9ee-5755-4738-bed6-b68085c1b120" providerId="AD" clId="Web-{A9E39791-728E-2355-4203-11774330230E}" dt="2020-07-03T03:24:10.554" v="96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3:51.645" v="441" actId="20577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3:31.269" v="436" actId="20577"/>
          <ac:spMkLst>
            <pc:docMk/>
            <pc:sldMk cId="3174436010" sldId="34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11.461" v="98"/>
          <ac:spMkLst>
            <pc:docMk/>
            <pc:sldMk cId="3174436010" sldId="34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12.101" v="99"/>
          <ac:spMkLst>
            <pc:docMk/>
            <pc:sldMk cId="3174436010" sldId="34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10.992" v="97"/>
          <ac:spMkLst>
            <pc:docMk/>
            <pc:sldMk cId="3174436010" sldId="344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4:50:45.333" v="226" actId="20577"/>
        <pc:sldMkLst>
          <pc:docMk/>
          <pc:sldMk cId="1029259677" sldId="365"/>
        </pc:sldMkLst>
        <pc:spChg chg="mod">
          <ac:chgData name="佐藤 琴乃" userId="S::kotono_sato@jpfgojp.onmicrosoft.com::2230d9ee-5755-4738-bed6-b68085c1b120" providerId="AD" clId="Web-{A9E39791-728E-2355-4203-11774330230E}" dt="2020-07-03T04:50:45.333" v="226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0:16.519" v="217" actId="20577"/>
          <ac:spMkLst>
            <pc:docMk/>
            <pc:sldMk cId="1029259677" sldId="36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48:09.184" v="182" actId="20577"/>
        <pc:sldMkLst>
          <pc:docMk/>
          <pc:sldMk cId="2262970148" sldId="366"/>
        </pc:sldMkLst>
        <pc:spChg chg="del">
          <ac:chgData name="佐藤 琴乃" userId="S::kotono_sato@jpfgojp.onmicrosoft.com::2230d9ee-5755-4738-bed6-b68085c1b120" providerId="AD" clId="Web-{A9E39791-728E-2355-4203-11774330230E}" dt="2020-07-03T03:22:37.914" v="4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8:09.184" v="182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7:49.604" v="178" actId="20577"/>
          <ac:spMkLst>
            <pc:docMk/>
            <pc:sldMk cId="2262970148" sldId="36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1.946" v="6"/>
          <ac:spMkLst>
            <pc:docMk/>
            <pc:sldMk cId="2262970148" sldId="36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2.430" v="7"/>
          <ac:spMkLst>
            <pc:docMk/>
            <pc:sldMk cId="2262970148" sldId="36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0.446" v="5"/>
          <ac:spMkLst>
            <pc:docMk/>
            <pc:sldMk cId="2262970148" sldId="36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3:22.421" v="257" actId="20577"/>
        <pc:sldMkLst>
          <pc:docMk/>
          <pc:sldMk cId="1593536813" sldId="367"/>
        </pc:sldMkLst>
        <pc:spChg chg="del">
          <ac:chgData name="佐藤 琴乃" userId="S::kotono_sato@jpfgojp.onmicrosoft.com::2230d9ee-5755-4738-bed6-b68085c1b120" providerId="AD" clId="Web-{A9E39791-728E-2355-4203-11774330230E}" dt="2020-07-03T03:23:08.399" v="30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3:22.421" v="257" actId="20577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2:58.763" v="249" actId="20577"/>
          <ac:spMkLst>
            <pc:docMk/>
            <pc:sldMk cId="1593536813" sldId="36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9.555" v="32"/>
          <ac:spMkLst>
            <pc:docMk/>
            <pc:sldMk cId="1593536813" sldId="3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0.070" v="33"/>
          <ac:spMkLst>
            <pc:docMk/>
            <pc:sldMk cId="1593536813" sldId="36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9.195" v="31"/>
          <ac:spMkLst>
            <pc:docMk/>
            <pc:sldMk cId="1593536813" sldId="36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2:16.448" v="236" actId="1076"/>
        <pc:sldMkLst>
          <pc:docMk/>
          <pc:sldMk cId="2940403822" sldId="370"/>
        </pc:sldMkLst>
        <pc:spChg chg="del">
          <ac:chgData name="佐藤 琴乃" userId="S::kotono_sato@jpfgojp.onmicrosoft.com::2230d9ee-5755-4738-bed6-b68085c1b120" providerId="AD" clId="Web-{A9E39791-728E-2355-4203-11774330230E}" dt="2020-07-03T03:23:00.555" v="20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2:13.870" v="235" actId="14100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1:44.337" v="229" actId="20577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2:16.448" v="236" actId="1076"/>
          <ac:spMkLst>
            <pc:docMk/>
            <pc:sldMk cId="2940403822" sldId="37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2.789" v="23"/>
          <ac:spMkLst>
            <pc:docMk/>
            <pc:sldMk cId="2940403822" sldId="3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03.758" v="25"/>
          <ac:spMkLst>
            <pc:docMk/>
            <pc:sldMk cId="2940403822" sldId="370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A9E39791-728E-2355-4203-11774330230E}" dt="2020-07-03T03:23:03.211" v="24"/>
          <ac:spMkLst>
            <pc:docMk/>
            <pc:sldMk cId="2940403822" sldId="37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2:14.015" v="420" actId="1076"/>
        <pc:sldMkLst>
          <pc:docMk/>
          <pc:sldMk cId="2276667184" sldId="371"/>
        </pc:sldMkLst>
        <pc:spChg chg="del">
          <ac:chgData name="佐藤 琴乃" userId="S::kotono_sato@jpfgojp.onmicrosoft.com::2230d9ee-5755-4738-bed6-b68085c1b120" providerId="AD" clId="Web-{A9E39791-728E-2355-4203-11774330230E}" dt="2020-07-03T03:24:02.320" v="86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2:13.436" v="419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1:51.123" v="412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2:14.015" v="420" actId="1076"/>
          <ac:spMkLst>
            <pc:docMk/>
            <pc:sldMk cId="2276667184" sldId="37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3.383" v="88"/>
          <ac:spMkLst>
            <pc:docMk/>
            <pc:sldMk cId="2276667184" sldId="37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4.726" v="89"/>
          <ac:spMkLst>
            <pc:docMk/>
            <pc:sldMk cId="2276667184" sldId="37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2.804" v="87"/>
          <ac:spMkLst>
            <pc:docMk/>
            <pc:sldMk cId="2276667184" sldId="37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48:57.983" v="192" actId="20577"/>
        <pc:sldMkLst>
          <pc:docMk/>
          <pc:sldMk cId="517573271" sldId="372"/>
        </pc:sldMkLst>
        <pc:spChg chg="del">
          <ac:chgData name="佐藤 琴乃" userId="S::kotono_sato@jpfgojp.onmicrosoft.com::2230d9ee-5755-4738-bed6-b68085c1b120" providerId="AD" clId="Web-{A9E39791-728E-2355-4203-11774330230E}" dt="2020-07-03T03:22:44.758" v="8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8:57.983" v="192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8:18.715" v="185" actId="20577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8:39.951" v="189" actId="1076"/>
          <ac:spMkLst>
            <pc:docMk/>
            <pc:sldMk cId="517573271" sldId="37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5.742" v="10"/>
          <ac:spMkLst>
            <pc:docMk/>
            <pc:sldMk cId="517573271" sldId="37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6.164" v="11"/>
          <ac:spMkLst>
            <pc:docMk/>
            <pc:sldMk cId="517573271" sldId="37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4.789" v="9"/>
          <ac:spMkLst>
            <pc:docMk/>
            <pc:sldMk cId="517573271" sldId="37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49:31.735" v="203" actId="20577"/>
        <pc:sldMkLst>
          <pc:docMk/>
          <pc:sldMk cId="871967707" sldId="373"/>
        </pc:sldMkLst>
        <pc:spChg chg="del">
          <ac:chgData name="佐藤 琴乃" userId="S::kotono_sato@jpfgojp.onmicrosoft.com::2230d9ee-5755-4738-bed6-b68085c1b120" providerId="AD" clId="Web-{A9E39791-728E-2355-4203-11774330230E}" dt="2020-07-03T03:22:48.414" v="12"/>
          <ac:spMkLst>
            <pc:docMk/>
            <pc:sldMk cId="871967707" sldId="3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9:31.735" v="203" actId="20577"/>
          <ac:spMkLst>
            <pc:docMk/>
            <pc:sldMk cId="871967707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49:13.453" v="199" actId="20577"/>
          <ac:spMkLst>
            <pc:docMk/>
            <pc:sldMk cId="871967707" sldId="3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9.399" v="14"/>
          <ac:spMkLst>
            <pc:docMk/>
            <pc:sldMk cId="871967707" sldId="3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9.946" v="15"/>
          <ac:spMkLst>
            <pc:docMk/>
            <pc:sldMk cId="871967707" sldId="37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2:48.946" v="13"/>
          <ac:spMkLst>
            <pc:docMk/>
            <pc:sldMk cId="871967707" sldId="37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4:04.736" v="270" actId="20577"/>
        <pc:sldMkLst>
          <pc:docMk/>
          <pc:sldMk cId="1072307696" sldId="374"/>
        </pc:sldMkLst>
        <pc:spChg chg="del">
          <ac:chgData name="佐藤 琴乃" userId="S::kotono_sato@jpfgojp.onmicrosoft.com::2230d9ee-5755-4738-bed6-b68085c1b120" providerId="AD" clId="Web-{A9E39791-728E-2355-4203-11774330230E}" dt="2020-07-03T03:23:12.367" v="34"/>
          <ac:spMkLst>
            <pc:docMk/>
            <pc:sldMk cId="1072307696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4:04.736" v="270" actId="20577"/>
          <ac:spMkLst>
            <pc:docMk/>
            <pc:sldMk cId="1072307696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3:29.999" v="260" actId="20577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4:00.767" v="268" actId="1076"/>
          <ac:spMkLst>
            <pc:docMk/>
            <pc:sldMk cId="1072307696" sldId="37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3.180" v="36"/>
          <ac:spMkLst>
            <pc:docMk/>
            <pc:sldMk cId="1072307696" sldId="3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3.914" v="37"/>
          <ac:spMkLst>
            <pc:docMk/>
            <pc:sldMk cId="1072307696" sldId="37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2.774" v="35"/>
          <ac:spMkLst>
            <pc:docMk/>
            <pc:sldMk cId="1072307696" sldId="37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4:31.815" v="276" actId="20577"/>
        <pc:sldMkLst>
          <pc:docMk/>
          <pc:sldMk cId="2310914593" sldId="375"/>
        </pc:sldMkLst>
        <pc:spChg chg="del">
          <ac:chgData name="佐藤 琴乃" userId="S::kotono_sato@jpfgojp.onmicrosoft.com::2230d9ee-5755-4738-bed6-b68085c1b120" providerId="AD" clId="Web-{A9E39791-728E-2355-4203-11774330230E}" dt="2020-07-03T03:23:15.117" v="38"/>
          <ac:spMkLst>
            <pc:docMk/>
            <pc:sldMk cId="2310914593" sldId="3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4:31.815" v="276" actId="20577"/>
          <ac:spMkLst>
            <pc:docMk/>
            <pc:sldMk cId="2310914593" sldId="3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4:12.221" v="271" actId="20577"/>
          <ac:spMkLst>
            <pc:docMk/>
            <pc:sldMk cId="2310914593" sldId="3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6.117" v="40"/>
          <ac:spMkLst>
            <pc:docMk/>
            <pc:sldMk cId="2310914593" sldId="3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6.524" v="41"/>
          <ac:spMkLst>
            <pc:docMk/>
            <pc:sldMk cId="2310914593" sldId="3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5.524" v="39"/>
          <ac:spMkLst>
            <pc:docMk/>
            <pc:sldMk cId="2310914593" sldId="3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5:01.333" v="287" actId="20577"/>
        <pc:sldMkLst>
          <pc:docMk/>
          <pc:sldMk cId="2340186144" sldId="376"/>
        </pc:sldMkLst>
        <pc:spChg chg="del">
          <ac:chgData name="佐藤 琴乃" userId="S::kotono_sato@jpfgojp.onmicrosoft.com::2230d9ee-5755-4738-bed6-b68085c1b120" providerId="AD" clId="Web-{A9E39791-728E-2355-4203-11774330230E}" dt="2020-07-03T03:23:17.914" v="42"/>
          <ac:spMkLst>
            <pc:docMk/>
            <pc:sldMk cId="2340186144" sldId="37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5:01.333" v="287" actId="20577"/>
          <ac:spMkLst>
            <pc:docMk/>
            <pc:sldMk cId="2340186144" sldId="3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4:42.441" v="283" actId="20577"/>
          <ac:spMkLst>
            <pc:docMk/>
            <pc:sldMk cId="2340186144" sldId="37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8.727" v="44"/>
          <ac:spMkLst>
            <pc:docMk/>
            <pc:sldMk cId="2340186144" sldId="37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9.039" v="45"/>
          <ac:spMkLst>
            <pc:docMk/>
            <pc:sldMk cId="2340186144" sldId="37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18.352" v="43"/>
          <ac:spMkLst>
            <pc:docMk/>
            <pc:sldMk cId="2340186144" sldId="37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5:44.492" v="298" actId="1076"/>
        <pc:sldMkLst>
          <pc:docMk/>
          <pc:sldMk cId="1338052397" sldId="377"/>
        </pc:sldMkLst>
        <pc:spChg chg="del">
          <ac:chgData name="佐藤 琴乃" userId="S::kotono_sato@jpfgojp.onmicrosoft.com::2230d9ee-5755-4738-bed6-b68085c1b120" providerId="AD" clId="Web-{A9E39791-728E-2355-4203-11774330230E}" dt="2020-07-03T03:23:20.648" v="46"/>
          <ac:spMkLst>
            <pc:docMk/>
            <pc:sldMk cId="1338052397" sldId="37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5:44.492" v="298" actId="1076"/>
          <ac:spMkLst>
            <pc:docMk/>
            <pc:sldMk cId="1338052397" sldId="3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5:09.599" v="290" actId="20577"/>
          <ac:spMkLst>
            <pc:docMk/>
            <pc:sldMk cId="1338052397" sldId="3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1.398" v="48"/>
          <ac:spMkLst>
            <pc:docMk/>
            <pc:sldMk cId="1338052397" sldId="37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2.274" v="49"/>
          <ac:spMkLst>
            <pc:docMk/>
            <pc:sldMk cId="1338052397" sldId="37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1.023" v="47"/>
          <ac:spMkLst>
            <pc:docMk/>
            <pc:sldMk cId="1338052397" sldId="37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7:24.107" v="333" actId="20577"/>
        <pc:sldMkLst>
          <pc:docMk/>
          <pc:sldMk cId="4204040379" sldId="378"/>
        </pc:sldMkLst>
        <pc:spChg chg="del">
          <ac:chgData name="佐藤 琴乃" userId="S::kotono_sato@jpfgojp.onmicrosoft.com::2230d9ee-5755-4738-bed6-b68085c1b120" providerId="AD" clId="Web-{A9E39791-728E-2355-4203-11774330230E}" dt="2020-07-03T03:23:27.445" v="54"/>
          <ac:spMkLst>
            <pc:docMk/>
            <pc:sldMk cId="4204040379" sldId="3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7:24.107" v="333" actId="20577"/>
          <ac:spMkLst>
            <pc:docMk/>
            <pc:sldMk cId="4204040379" sldId="3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6:29.932" v="318" actId="20577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6:35.573" v="320" actId="1076"/>
          <ac:spMkLst>
            <pc:docMk/>
            <pc:sldMk cId="4204040379" sldId="37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8.930" v="56"/>
          <ac:spMkLst>
            <pc:docMk/>
            <pc:sldMk cId="4204040379" sldId="3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9.398" v="57"/>
          <ac:spMkLst>
            <pc:docMk/>
            <pc:sldMk cId="4204040379" sldId="3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28.523" v="55"/>
          <ac:spMkLst>
            <pc:docMk/>
            <pc:sldMk cId="4204040379" sldId="3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7:55.577" v="340" actId="20577"/>
        <pc:sldMkLst>
          <pc:docMk/>
          <pc:sldMk cId="1006713946" sldId="379"/>
        </pc:sldMkLst>
        <pc:spChg chg="del">
          <ac:chgData name="佐藤 琴乃" userId="S::kotono_sato@jpfgojp.onmicrosoft.com::2230d9ee-5755-4738-bed6-b68085c1b120" providerId="AD" clId="Web-{A9E39791-728E-2355-4203-11774330230E}" dt="2020-07-03T03:23:31.273" v="58"/>
          <ac:spMkLst>
            <pc:docMk/>
            <pc:sldMk cId="1006713946" sldId="3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7:55.577" v="340" actId="20577"/>
          <ac:spMkLst>
            <pc:docMk/>
            <pc:sldMk cId="1006713946" sldId="3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7:34.858" v="336" actId="20577"/>
          <ac:spMkLst>
            <pc:docMk/>
            <pc:sldMk cId="1006713946" sldId="3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2.164" v="60"/>
          <ac:spMkLst>
            <pc:docMk/>
            <pc:sldMk cId="1006713946" sldId="3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2.648" v="61"/>
          <ac:spMkLst>
            <pc:docMk/>
            <pc:sldMk cId="1006713946" sldId="3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1.805" v="59"/>
          <ac:spMkLst>
            <pc:docMk/>
            <pc:sldMk cId="1006713946" sldId="37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8:41.361" v="353" actId="20577"/>
        <pc:sldMkLst>
          <pc:docMk/>
          <pc:sldMk cId="875301653" sldId="380"/>
        </pc:sldMkLst>
        <pc:spChg chg="del">
          <ac:chgData name="佐藤 琴乃" userId="S::kotono_sato@jpfgojp.onmicrosoft.com::2230d9ee-5755-4738-bed6-b68085c1b120" providerId="AD" clId="Web-{A9E39791-728E-2355-4203-11774330230E}" dt="2020-07-03T03:23:34.586" v="62"/>
          <ac:spMkLst>
            <pc:docMk/>
            <pc:sldMk cId="875301653" sldId="3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8:41.361" v="353" actId="20577"/>
          <ac:spMkLst>
            <pc:docMk/>
            <pc:sldMk cId="875301653" sldId="3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8:08.781" v="346" actId="20577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8:27.642" v="349" actId="1076"/>
          <ac:spMkLst>
            <pc:docMk/>
            <pc:sldMk cId="875301653" sldId="380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A9E39791-728E-2355-4203-11774330230E}" dt="2020-07-03T03:23:36.195" v="67"/>
          <ac:spMkLst>
            <pc:docMk/>
            <pc:sldMk cId="875301653" sldId="38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6.602" v="68"/>
          <ac:spMkLst>
            <pc:docMk/>
            <pc:sldMk cId="875301653" sldId="38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4.961" v="63"/>
          <ac:spMkLst>
            <pc:docMk/>
            <pc:sldMk cId="875301653" sldId="38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9:10.394" v="361" actId="20577"/>
        <pc:sldMkLst>
          <pc:docMk/>
          <pc:sldMk cId="1136176872" sldId="381"/>
        </pc:sldMkLst>
        <pc:spChg chg="del">
          <ac:chgData name="佐藤 琴乃" userId="S::kotono_sato@jpfgojp.onmicrosoft.com::2230d9ee-5755-4738-bed6-b68085c1b120" providerId="AD" clId="Web-{A9E39791-728E-2355-4203-11774330230E}" dt="2020-07-03T03:23:38.836" v="69"/>
          <ac:spMkLst>
            <pc:docMk/>
            <pc:sldMk cId="1136176872" sldId="3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9:10.394" v="361" actId="20577"/>
          <ac:spMkLst>
            <pc:docMk/>
            <pc:sldMk cId="1136176872" sldId="3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8:51.737" v="355" actId="20577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9:07.160" v="359" actId="1076"/>
          <ac:spMkLst>
            <pc:docMk/>
            <pc:sldMk cId="1136176872" sldId="38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9.898" v="71"/>
          <ac:spMkLst>
            <pc:docMk/>
            <pc:sldMk cId="1136176872" sldId="3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0.320" v="72"/>
          <ac:spMkLst>
            <pc:docMk/>
            <pc:sldMk cId="1136176872" sldId="3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39.383" v="70"/>
          <ac:spMkLst>
            <pc:docMk/>
            <pc:sldMk cId="1136176872" sldId="3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4:59:36.896" v="371" actId="20577"/>
        <pc:sldMkLst>
          <pc:docMk/>
          <pc:sldMk cId="1334778648" sldId="382"/>
        </pc:sldMkLst>
        <pc:spChg chg="del">
          <ac:chgData name="佐藤 琴乃" userId="S::kotono_sato@jpfgojp.onmicrosoft.com::2230d9ee-5755-4738-bed6-b68085c1b120" providerId="AD" clId="Web-{A9E39791-728E-2355-4203-11774330230E}" dt="2020-07-03T03:23:42.289" v="73"/>
          <ac:spMkLst>
            <pc:docMk/>
            <pc:sldMk cId="1334778648" sldId="3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9:36.896" v="371" actId="20577"/>
          <ac:spMkLst>
            <pc:docMk/>
            <pc:sldMk cId="1334778648" sldId="3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9:17.395" v="364" actId="20577"/>
          <ac:spMkLst>
            <pc:docMk/>
            <pc:sldMk cId="1334778648" sldId="38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3.211" v="75"/>
          <ac:spMkLst>
            <pc:docMk/>
            <pc:sldMk cId="1334778648" sldId="3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3.664" v="76"/>
          <ac:spMkLst>
            <pc:docMk/>
            <pc:sldMk cId="1334778648" sldId="3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2.758" v="74"/>
          <ac:spMkLst>
            <pc:docMk/>
            <pc:sldMk cId="1334778648" sldId="3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0:11.695" v="384" actId="20577"/>
        <pc:sldMkLst>
          <pc:docMk/>
          <pc:sldMk cId="3128654905" sldId="383"/>
        </pc:sldMkLst>
        <pc:spChg chg="del">
          <ac:chgData name="佐藤 琴乃" userId="S::kotono_sato@jpfgojp.onmicrosoft.com::2230d9ee-5755-4738-bed6-b68085c1b120" providerId="AD" clId="Web-{A9E39791-728E-2355-4203-11774330230E}" dt="2020-07-03T03:23:45.836" v="77"/>
          <ac:spMkLst>
            <pc:docMk/>
            <pc:sldMk cId="3128654905" sldId="3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0:11.695" v="384" actId="20577"/>
          <ac:spMkLst>
            <pc:docMk/>
            <pc:sldMk cId="3128654905" sldId="3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4:59:44.568" v="376" actId="20577"/>
          <ac:spMkLst>
            <pc:docMk/>
            <pc:sldMk cId="3128654905" sldId="3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6.945" v="79"/>
          <ac:spMkLst>
            <pc:docMk/>
            <pc:sldMk cId="3128654905" sldId="3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7.336" v="80"/>
          <ac:spMkLst>
            <pc:docMk/>
            <pc:sldMk cId="3128654905" sldId="3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46.336" v="78"/>
          <ac:spMkLst>
            <pc:docMk/>
            <pc:sldMk cId="3128654905" sldId="38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0:44.181" v="393" actId="1076"/>
        <pc:sldMkLst>
          <pc:docMk/>
          <pc:sldMk cId="30000480" sldId="384"/>
        </pc:sldMkLst>
        <pc:spChg chg="mod">
          <ac:chgData name="佐藤 琴乃" userId="S::kotono_sato@jpfgojp.onmicrosoft.com::2230d9ee-5755-4738-bed6-b68085c1b120" providerId="AD" clId="Web-{A9E39791-728E-2355-4203-11774330230E}" dt="2020-07-03T05:00:42.259" v="392" actId="20577"/>
          <ac:spMkLst>
            <pc:docMk/>
            <pc:sldMk cId="30000480" sldId="3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0:20.477" v="387" actId="20577"/>
          <ac:spMkLst>
            <pc:docMk/>
            <pc:sldMk cId="30000480" sldId="38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0:44.181" v="393" actId="1076"/>
          <ac:spMkLst>
            <pc:docMk/>
            <pc:sldMk cId="30000480" sldId="38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3:52.711" v="81"/>
          <ac:spMkLst>
            <pc:docMk/>
            <pc:sldMk cId="30000480" sldId="384"/>
            <ac:spMk id="9" creationId="{48920A6D-E990-4345-B2E9-6CEDA0026157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5:01:43.325" v="409" actId="20577"/>
        <pc:sldMkLst>
          <pc:docMk/>
          <pc:sldMk cId="4205210461" sldId="385"/>
        </pc:sldMkLst>
        <pc:spChg chg="mod">
          <ac:chgData name="佐藤 琴乃" userId="S::kotono_sato@jpfgojp.onmicrosoft.com::2230d9ee-5755-4738-bed6-b68085c1b120" providerId="AD" clId="Web-{A9E39791-728E-2355-4203-11774330230E}" dt="2020-07-03T05:01:23.527" v="404" actId="20577"/>
          <ac:spMkLst>
            <pc:docMk/>
            <pc:sldMk cId="4205210461" sldId="38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1:43.325" v="409" actId="20577"/>
          <ac:spMkLst>
            <pc:docMk/>
            <pc:sldMk cId="4205210461" sldId="385"/>
            <ac:spMk id="8" creationId="{E9200036-DF12-4EF4-B726-68602C919940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3:22.175" v="430" actId="1076"/>
        <pc:sldMkLst>
          <pc:docMk/>
          <pc:sldMk cId="3199323698" sldId="386"/>
        </pc:sldMkLst>
        <pc:spChg chg="mod">
          <ac:chgData name="佐藤 琴乃" userId="S::kotono_sato@jpfgojp.onmicrosoft.com::2230d9ee-5755-4738-bed6-b68085c1b120" providerId="AD" clId="Web-{A9E39791-728E-2355-4203-11774330230E}" dt="2020-07-03T05:02:21.999" v="423" actId="20577"/>
          <ac:spMkLst>
            <pc:docMk/>
            <pc:sldMk cId="3199323698" sldId="38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3:22.175" v="430" actId="1076"/>
          <ac:spMkLst>
            <pc:docMk/>
            <pc:sldMk cId="3199323698" sldId="386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3:20.222" v="429" actId="14100"/>
          <ac:spMkLst>
            <pc:docMk/>
            <pc:sldMk cId="3199323698" sldId="386"/>
            <ac:spMk id="8" creationId="{E9200036-DF12-4EF4-B726-68602C919940}"/>
          </ac:spMkLst>
        </pc:spChg>
        <pc:spChg chg="del mod">
          <ac:chgData name="佐藤 琴乃" userId="S::kotono_sato@jpfgojp.onmicrosoft.com::2230d9ee-5755-4738-bed6-b68085c1b120" providerId="AD" clId="Web-{A9E39791-728E-2355-4203-11774330230E}" dt="2020-07-03T03:24:07.383" v="92"/>
          <ac:spMkLst>
            <pc:docMk/>
            <pc:sldMk cId="3199323698" sldId="386"/>
            <ac:spMk id="14" creationId="{EFAF69AD-E609-40A2-BC36-D056FEAAE8DF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9.070" v="95"/>
          <ac:spMkLst>
            <pc:docMk/>
            <pc:sldMk cId="3199323698" sldId="386"/>
            <ac:spMk id="18" creationId="{106D08FB-7E5D-4329-B273-A8491FDD47A4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7.851" v="93"/>
          <ac:spMkLst>
            <pc:docMk/>
            <pc:sldMk cId="3199323698" sldId="386"/>
            <ac:spMk id="20" creationId="{BF7BD799-FB55-4DEE-8A55-258B2E90CA5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08.445" v="94"/>
          <ac:spMkLst>
            <pc:docMk/>
            <pc:sldMk cId="3199323698" sldId="386"/>
            <ac:spMk id="25" creationId="{9CE2888F-9388-4A91-888B-7132A4AB4FBB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5:04:26.975" v="451" actId="20577"/>
        <pc:sldMkLst>
          <pc:docMk/>
          <pc:sldMk cId="2367947192" sldId="387"/>
        </pc:sldMkLst>
        <pc:spChg chg="mod">
          <ac:chgData name="佐藤 琴乃" userId="S::kotono_sato@jpfgojp.onmicrosoft.com::2230d9ee-5755-4738-bed6-b68085c1b120" providerId="AD" clId="Web-{A9E39791-728E-2355-4203-11774330230E}" dt="2020-07-03T05:04:08.334" v="446" actId="20577"/>
          <ac:spMkLst>
            <pc:docMk/>
            <pc:sldMk cId="2367947192" sldId="38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4:26.975" v="451" actId="20577"/>
          <ac:spMkLst>
            <pc:docMk/>
            <pc:sldMk cId="2367947192" sldId="387"/>
            <ac:spMk id="8" creationId="{E9200036-DF12-4EF4-B726-68602C919940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5:16.353" v="462" actId="20577"/>
        <pc:sldMkLst>
          <pc:docMk/>
          <pc:sldMk cId="124266193" sldId="388"/>
        </pc:sldMkLst>
        <pc:spChg chg="mod">
          <ac:chgData name="佐藤 琴乃" userId="S::kotono_sato@jpfgojp.onmicrosoft.com::2230d9ee-5755-4738-bed6-b68085c1b120" providerId="AD" clId="Web-{A9E39791-728E-2355-4203-11774330230E}" dt="2020-07-03T05:04:34.820" v="452" actId="20577"/>
          <ac:spMkLst>
            <pc:docMk/>
            <pc:sldMk cId="124266193" sldId="38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5:16.353" v="462" actId="20577"/>
          <ac:spMkLst>
            <pc:docMk/>
            <pc:sldMk cId="124266193" sldId="388"/>
            <ac:spMk id="8" creationId="{E9200036-DF12-4EF4-B726-68602C91994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15.179" v="100"/>
          <ac:spMkLst>
            <pc:docMk/>
            <pc:sldMk cId="124266193" sldId="388"/>
            <ac:spMk id="14" creationId="{EFAF69AD-E609-40A2-BC36-D056FEAAE8DF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16.336" v="101"/>
          <ac:spMkLst>
            <pc:docMk/>
            <pc:sldMk cId="124266193" sldId="388"/>
            <ac:spMk id="25" creationId="{9CE2888F-9388-4A91-888B-7132A4AB4FBB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6:12.091" v="475" actId="20577"/>
        <pc:sldMkLst>
          <pc:docMk/>
          <pc:sldMk cId="3727776804" sldId="389"/>
        </pc:sldMkLst>
        <pc:spChg chg="del mod">
          <ac:chgData name="佐藤 琴乃" userId="S::kotono_sato@jpfgojp.onmicrosoft.com::2230d9ee-5755-4738-bed6-b68085c1b120" providerId="AD" clId="Web-{A9E39791-728E-2355-4203-11774330230E}" dt="2020-07-03T03:24:19.679" v="104"/>
          <ac:spMkLst>
            <pc:docMk/>
            <pc:sldMk cId="3727776804" sldId="3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6:12.091" v="475" actId="20577"/>
          <ac:spMkLst>
            <pc:docMk/>
            <pc:sldMk cId="3727776804" sldId="3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5:24.573" v="464" actId="20577"/>
          <ac:spMkLst>
            <pc:docMk/>
            <pc:sldMk cId="3727776804" sldId="3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0.164" v="105"/>
          <ac:spMkLst>
            <pc:docMk/>
            <pc:sldMk cId="3727776804" sldId="3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1.898" v="107"/>
          <ac:spMkLst>
            <pc:docMk/>
            <pc:sldMk cId="3727776804" sldId="3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1.070" v="106"/>
          <ac:spMkLst>
            <pc:docMk/>
            <pc:sldMk cId="3727776804" sldId="38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6:55.531" v="490" actId="1076"/>
        <pc:sldMkLst>
          <pc:docMk/>
          <pc:sldMk cId="3839544509" sldId="390"/>
        </pc:sldMkLst>
        <pc:spChg chg="del">
          <ac:chgData name="佐藤 琴乃" userId="S::kotono_sato@jpfgojp.onmicrosoft.com::2230d9ee-5755-4738-bed6-b68085c1b120" providerId="AD" clId="Web-{A9E39791-728E-2355-4203-11774330230E}" dt="2020-07-03T03:24:23.726" v="108"/>
          <ac:spMkLst>
            <pc:docMk/>
            <pc:sldMk cId="3839544509" sldId="3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6:47.093" v="488" actId="1076"/>
          <ac:spMkLst>
            <pc:docMk/>
            <pc:sldMk cId="3839544509" sldId="3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6:20.310" v="478" actId="20577"/>
          <ac:spMkLst>
            <pc:docMk/>
            <pc:sldMk cId="3839544509" sldId="39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6:55.531" v="490" actId="1076"/>
          <ac:spMkLst>
            <pc:docMk/>
            <pc:sldMk cId="3839544509" sldId="39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4.273" v="109"/>
          <ac:spMkLst>
            <pc:docMk/>
            <pc:sldMk cId="3839544509" sldId="39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5.149" v="111"/>
          <ac:spMkLst>
            <pc:docMk/>
            <pc:sldMk cId="3839544509" sldId="39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4.648" v="110"/>
          <ac:spMkLst>
            <pc:docMk/>
            <pc:sldMk cId="3839544509" sldId="39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7:39.315" v="501" actId="1076"/>
        <pc:sldMkLst>
          <pc:docMk/>
          <pc:sldMk cId="3633959385" sldId="391"/>
        </pc:sldMkLst>
        <pc:spChg chg="del">
          <ac:chgData name="佐藤 琴乃" userId="S::kotono_sato@jpfgojp.onmicrosoft.com::2230d9ee-5755-4738-bed6-b68085c1b120" providerId="AD" clId="Web-{A9E39791-728E-2355-4203-11774330230E}" dt="2020-07-03T03:24:28.492" v="112"/>
          <ac:spMkLst>
            <pc:docMk/>
            <pc:sldMk cId="3633959385" sldId="39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7:36.862" v="500" actId="1076"/>
          <ac:spMkLst>
            <pc:docMk/>
            <pc:sldMk cId="3633959385" sldId="3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7:12.470" v="493" actId="20577"/>
          <ac:spMkLst>
            <pc:docMk/>
            <pc:sldMk cId="3633959385" sldId="39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7:39.315" v="501" actId="1076"/>
          <ac:spMkLst>
            <pc:docMk/>
            <pc:sldMk cId="3633959385" sldId="39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29.132" v="113"/>
          <ac:spMkLst>
            <pc:docMk/>
            <pc:sldMk cId="3633959385" sldId="39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1.023" v="115"/>
          <ac:spMkLst>
            <pc:docMk/>
            <pc:sldMk cId="3633959385" sldId="39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0.132" v="114"/>
          <ac:spMkLst>
            <pc:docMk/>
            <pc:sldMk cId="3633959385" sldId="39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8:09.270" v="508" actId="20577"/>
        <pc:sldMkLst>
          <pc:docMk/>
          <pc:sldMk cId="1469571638" sldId="392"/>
        </pc:sldMkLst>
        <pc:spChg chg="del">
          <ac:chgData name="佐藤 琴乃" userId="S::kotono_sato@jpfgojp.onmicrosoft.com::2230d9ee-5755-4738-bed6-b68085c1b120" providerId="AD" clId="Web-{A9E39791-728E-2355-4203-11774330230E}" dt="2020-07-03T03:24:33.679" v="117"/>
          <ac:spMkLst>
            <pc:docMk/>
            <pc:sldMk cId="1469571638" sldId="39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8:09.270" v="508" actId="20577"/>
          <ac:spMkLst>
            <pc:docMk/>
            <pc:sldMk cId="1469571638" sldId="39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7:50.988" v="503" actId="20577"/>
          <ac:spMkLst>
            <pc:docMk/>
            <pc:sldMk cId="1469571638" sldId="39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3.179" v="116"/>
          <ac:spMkLst>
            <pc:docMk/>
            <pc:sldMk cId="1469571638" sldId="39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4.570" v="119"/>
          <ac:spMkLst>
            <pc:docMk/>
            <pc:sldMk cId="1469571638" sldId="39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4.054" v="118"/>
          <ac:spMkLst>
            <pc:docMk/>
            <pc:sldMk cId="1469571638" sldId="39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8:36.912" v="514" actId="20577"/>
        <pc:sldMkLst>
          <pc:docMk/>
          <pc:sldMk cId="3547612194" sldId="393"/>
        </pc:sldMkLst>
        <pc:spChg chg="mod">
          <ac:chgData name="佐藤 琴乃" userId="S::kotono_sato@jpfgojp.onmicrosoft.com::2230d9ee-5755-4738-bed6-b68085c1b120" providerId="AD" clId="Web-{A9E39791-728E-2355-4203-11774330230E}" dt="2020-07-03T05:08:36.912" v="514" actId="20577"/>
          <ac:spMkLst>
            <pc:docMk/>
            <pc:sldMk cId="3547612194" sldId="393"/>
            <ac:spMk id="3" creationId="{37674889-C950-404D-A855-A61A1EBD7AC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8:13.473" v="509" actId="20577"/>
          <ac:spMkLst>
            <pc:docMk/>
            <pc:sldMk cId="3547612194" sldId="3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5.976" v="120"/>
          <ac:spMkLst>
            <pc:docMk/>
            <pc:sldMk cId="3547612194" sldId="393"/>
            <ac:spMk id="6" creationId="{7B1695CC-DC31-4D5C-9414-215FA634451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7.382" v="122"/>
          <ac:spMkLst>
            <pc:docMk/>
            <pc:sldMk cId="3547612194" sldId="393"/>
            <ac:spMk id="11" creationId="{BDB4AF1F-4408-44C2-8ED6-A89F54AAE27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7.836" v="123"/>
          <ac:spMkLst>
            <pc:docMk/>
            <pc:sldMk cId="3547612194" sldId="393"/>
            <ac:spMk id="13" creationId="{EDAEE4CC-E681-493D-A829-440264658F63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6.882" v="121"/>
          <ac:spMkLst>
            <pc:docMk/>
            <pc:sldMk cId="3547612194" sldId="393"/>
            <ac:spMk id="17" creationId="{707674ED-2D36-40BF-A1E4-EFEF20353DD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9:00.867" v="526" actId="20577"/>
        <pc:sldMkLst>
          <pc:docMk/>
          <pc:sldMk cId="2188470163" sldId="394"/>
        </pc:sldMkLst>
        <pc:spChg chg="mod">
          <ac:chgData name="佐藤 琴乃" userId="S::kotono_sato@jpfgojp.onmicrosoft.com::2230d9ee-5755-4738-bed6-b68085c1b120" providerId="AD" clId="Web-{A9E39791-728E-2355-4203-11774330230E}" dt="2020-07-03T05:09:00.867" v="526" actId="20577"/>
          <ac:spMkLst>
            <pc:docMk/>
            <pc:sldMk cId="2188470163" sldId="394"/>
            <ac:spMk id="3" creationId="{37674889-C950-404D-A855-A61A1EBD7AC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8:44.694" v="516" actId="20577"/>
          <ac:spMkLst>
            <pc:docMk/>
            <pc:sldMk cId="2188470163" sldId="39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9.320" v="124"/>
          <ac:spMkLst>
            <pc:docMk/>
            <pc:sldMk cId="2188470163" sldId="394"/>
            <ac:spMk id="6" creationId="{7B1695CC-DC31-4D5C-9414-215FA634451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0.226" v="126"/>
          <ac:spMkLst>
            <pc:docMk/>
            <pc:sldMk cId="2188470163" sldId="394"/>
            <ac:spMk id="11" creationId="{BDB4AF1F-4408-44C2-8ED6-A89F54AAE27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0.695" v="127"/>
          <ac:spMkLst>
            <pc:docMk/>
            <pc:sldMk cId="2188470163" sldId="394"/>
            <ac:spMk id="13" creationId="{EDAEE4CC-E681-493D-A829-440264658F63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39.804" v="125"/>
          <ac:spMkLst>
            <pc:docMk/>
            <pc:sldMk cId="2188470163" sldId="394"/>
            <ac:spMk id="17" creationId="{707674ED-2D36-40BF-A1E4-EFEF20353DD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09:59.214" v="545" actId="1076"/>
        <pc:sldMkLst>
          <pc:docMk/>
          <pc:sldMk cId="3510522047" sldId="395"/>
        </pc:sldMkLst>
        <pc:spChg chg="mod">
          <ac:chgData name="佐藤 琴乃" userId="S::kotono_sato@jpfgojp.onmicrosoft.com::2230d9ee-5755-4738-bed6-b68085c1b120" providerId="AD" clId="Web-{A9E39791-728E-2355-4203-11774330230E}" dt="2020-07-03T05:09:13.633" v="529" actId="20577"/>
          <ac:spMkLst>
            <pc:docMk/>
            <pc:sldMk cId="3510522047" sldId="39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9:59.214" v="545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09:57.073" v="544" actId="1076"/>
          <ac:spMkLst>
            <pc:docMk/>
            <pc:sldMk cId="3510522047" sldId="395"/>
            <ac:spMk id="8" creationId="{E9200036-DF12-4EF4-B726-68602C91994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2.382" v="128"/>
          <ac:spMkLst>
            <pc:docMk/>
            <pc:sldMk cId="3510522047" sldId="395"/>
            <ac:spMk id="9" creationId="{08BF170E-7DAB-4639-928E-EC76A023CBBC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3.242" v="129"/>
          <ac:spMkLst>
            <pc:docMk/>
            <pc:sldMk cId="3510522047" sldId="395"/>
            <ac:spMk id="14" creationId="{EFAF69AD-E609-40A2-BC36-D056FEAAE8DF}"/>
          </ac:spMkLst>
        </pc:spChg>
        <pc:spChg chg="del mod">
          <ac:chgData name="佐藤 琴乃" userId="S::kotono_sato@jpfgojp.onmicrosoft.com::2230d9ee-5755-4738-bed6-b68085c1b120" providerId="AD" clId="Web-{A9E39791-728E-2355-4203-11774330230E}" dt="2020-07-03T05:09:43.916" v="539"/>
          <ac:spMkLst>
            <pc:docMk/>
            <pc:sldMk cId="3510522047" sldId="395"/>
            <ac:spMk id="18" creationId="{106D08FB-7E5D-4329-B273-A8491FDD47A4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3.742" v="130"/>
          <ac:spMkLst>
            <pc:docMk/>
            <pc:sldMk cId="3510522047" sldId="395"/>
            <ac:spMk id="25" creationId="{9CE2888F-9388-4A91-888B-7132A4AB4FBB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0:07.152" v="548" actId="20577"/>
        <pc:sldMkLst>
          <pc:docMk/>
          <pc:sldMk cId="259525221" sldId="396"/>
        </pc:sldMkLst>
        <pc:spChg chg="mod">
          <ac:chgData name="佐藤 琴乃" userId="S::kotono_sato@jpfgojp.onmicrosoft.com::2230d9ee-5755-4738-bed6-b68085c1b120" providerId="AD" clId="Web-{A9E39791-728E-2355-4203-11774330230E}" dt="2020-07-03T05:10:07.152" v="548" actId="20577"/>
          <ac:spMkLst>
            <pc:docMk/>
            <pc:sldMk cId="259525221" sldId="39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6.851" v="134"/>
          <ac:spMkLst>
            <pc:docMk/>
            <pc:sldMk cId="259525221" sldId="396"/>
            <ac:spMk id="6" creationId="{7B1695CC-DC31-4D5C-9414-215FA634451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8.304" v="136"/>
          <ac:spMkLst>
            <pc:docMk/>
            <pc:sldMk cId="259525221" sldId="396"/>
            <ac:spMk id="11" creationId="{BDB4AF1F-4408-44C2-8ED6-A89F54AAE27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9.664" v="137"/>
          <ac:spMkLst>
            <pc:docMk/>
            <pc:sldMk cId="259525221" sldId="396"/>
            <ac:spMk id="13" creationId="{EDAEE4CC-E681-493D-A829-440264658F63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47.757" v="135"/>
          <ac:spMkLst>
            <pc:docMk/>
            <pc:sldMk cId="259525221" sldId="396"/>
            <ac:spMk id="17" creationId="{707674ED-2D36-40BF-A1E4-EFEF20353DD1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5:11:22.219" v="569" actId="20577"/>
        <pc:sldMkLst>
          <pc:docMk/>
          <pc:sldMk cId="1910265945" sldId="399"/>
        </pc:sldMkLst>
        <pc:spChg chg="mod">
          <ac:chgData name="佐藤 琴乃" userId="S::kotono_sato@jpfgojp.onmicrosoft.com::2230d9ee-5755-4738-bed6-b68085c1b120" providerId="AD" clId="Web-{A9E39791-728E-2355-4203-11774330230E}" dt="2020-07-03T05:11:22.219" v="569" actId="20577"/>
          <ac:spMkLst>
            <pc:docMk/>
            <pc:sldMk cId="1910265945" sldId="3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1:02.936" v="564" actId="20577"/>
          <ac:spMkLst>
            <pc:docMk/>
            <pc:sldMk cId="1910265945" sldId="3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A9E39791-728E-2355-4203-11774330230E}" dt="2020-07-03T05:12:16.925" v="590" actId="20577"/>
        <pc:sldMkLst>
          <pc:docMk/>
          <pc:sldMk cId="3708639310" sldId="400"/>
        </pc:sldMkLst>
        <pc:spChg chg="mod">
          <ac:chgData name="佐藤 琴乃" userId="S::kotono_sato@jpfgojp.onmicrosoft.com::2230d9ee-5755-4738-bed6-b68085c1b120" providerId="AD" clId="Web-{A9E39791-728E-2355-4203-11774330230E}" dt="2020-07-03T05:12:16.925" v="590" actId="20577"/>
          <ac:spMkLst>
            <pc:docMk/>
            <pc:sldMk cId="3708639310" sldId="40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1:59.877" v="585" actId="20577"/>
          <ac:spMkLst>
            <pc:docMk/>
            <pc:sldMk cId="3708639310" sldId="400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1:51.720" v="578" actId="20577"/>
        <pc:sldMkLst>
          <pc:docMk/>
          <pc:sldMk cId="4197713438" sldId="401"/>
        </pc:sldMkLst>
        <pc:spChg chg="del">
          <ac:chgData name="佐藤 琴乃" userId="S::kotono_sato@jpfgojp.onmicrosoft.com::2230d9ee-5755-4738-bed6-b68085c1b120" providerId="AD" clId="Web-{A9E39791-728E-2355-4203-11774330230E}" dt="2020-07-03T03:24:53.789" v="138"/>
          <ac:spMkLst>
            <pc:docMk/>
            <pc:sldMk cId="4197713438" sldId="40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1:51.720" v="578" actId="20577"/>
          <ac:spMkLst>
            <pc:docMk/>
            <pc:sldMk cId="4197713438" sldId="40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1:31.235" v="572" actId="20577"/>
          <ac:spMkLst>
            <pc:docMk/>
            <pc:sldMk cId="4197713438" sldId="40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4.335" v="139"/>
          <ac:spMkLst>
            <pc:docMk/>
            <pc:sldMk cId="4197713438" sldId="40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5.273" v="141"/>
          <ac:spMkLst>
            <pc:docMk/>
            <pc:sldMk cId="4197713438" sldId="40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4.757" v="140"/>
          <ac:spMkLst>
            <pc:docMk/>
            <pc:sldMk cId="4197713438" sldId="40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2:41.255" v="601" actId="20577"/>
        <pc:sldMkLst>
          <pc:docMk/>
          <pc:sldMk cId="1817198709" sldId="402"/>
        </pc:sldMkLst>
        <pc:spChg chg="mod">
          <ac:chgData name="佐藤 琴乃" userId="S::kotono_sato@jpfgojp.onmicrosoft.com::2230d9ee-5755-4738-bed6-b68085c1b120" providerId="AD" clId="Web-{A9E39791-728E-2355-4203-11774330230E}" dt="2020-07-03T05:12:41.255" v="601" actId="20577"/>
          <ac:spMkLst>
            <pc:docMk/>
            <pc:sldMk cId="1817198709" sldId="402"/>
            <ac:spMk id="3" creationId="{37674889-C950-404D-A855-A61A1EBD7ACD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2:25.519" v="596" actId="20577"/>
          <ac:spMkLst>
            <pc:docMk/>
            <pc:sldMk cId="1817198709" sldId="4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6.851" v="142"/>
          <ac:spMkLst>
            <pc:docMk/>
            <pc:sldMk cId="1817198709" sldId="402"/>
            <ac:spMk id="6" creationId="{7B1695CC-DC31-4D5C-9414-215FA634451D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8.117" v="144"/>
          <ac:spMkLst>
            <pc:docMk/>
            <pc:sldMk cId="1817198709" sldId="402"/>
            <ac:spMk id="11" creationId="{BDB4AF1F-4408-44C2-8ED6-A89F54AAE27B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9.101" v="145"/>
          <ac:spMkLst>
            <pc:docMk/>
            <pc:sldMk cId="1817198709" sldId="402"/>
            <ac:spMk id="13" creationId="{EDAEE4CC-E681-493D-A829-440264658F63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4:57.851" v="143"/>
          <ac:spMkLst>
            <pc:docMk/>
            <pc:sldMk cId="1817198709" sldId="402"/>
            <ac:spMk id="17" creationId="{707674ED-2D36-40BF-A1E4-EFEF20353DD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3:22.023" v="615" actId="20577"/>
        <pc:sldMkLst>
          <pc:docMk/>
          <pc:sldMk cId="364010039" sldId="403"/>
        </pc:sldMkLst>
        <pc:spChg chg="del mod">
          <ac:chgData name="佐藤 琴乃" userId="S::kotono_sato@jpfgojp.onmicrosoft.com::2230d9ee-5755-4738-bed6-b68085c1b120" providerId="AD" clId="Web-{A9E39791-728E-2355-4203-11774330230E}" dt="2020-07-03T05:13:02.975" v="610"/>
          <ac:spMkLst>
            <pc:docMk/>
            <pc:sldMk cId="364010039" sldId="40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3:22.023" v="615" actId="20577"/>
          <ac:spMkLst>
            <pc:docMk/>
            <pc:sldMk cId="364010039" sldId="40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2:52.802" v="604" actId="20577"/>
          <ac:spMkLst>
            <pc:docMk/>
            <pc:sldMk cId="364010039" sldId="40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5:12:59.162" v="607"/>
          <ac:spMkLst>
            <pc:docMk/>
            <pc:sldMk cId="364010039" sldId="40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5:13:01.803" v="609"/>
          <ac:spMkLst>
            <pc:docMk/>
            <pc:sldMk cId="364010039" sldId="40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5:12:59.709" v="608"/>
          <ac:spMkLst>
            <pc:docMk/>
            <pc:sldMk cId="364010039" sldId="40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A9E39791-728E-2355-4203-11774330230E}" dt="2020-07-03T05:14:33.699" v="632" actId="20577"/>
        <pc:sldMkLst>
          <pc:docMk/>
          <pc:sldMk cId="395532047" sldId="404"/>
        </pc:sldMkLst>
        <pc:spChg chg="del">
          <ac:chgData name="佐藤 琴乃" userId="S::kotono_sato@jpfgojp.onmicrosoft.com::2230d9ee-5755-4738-bed6-b68085c1b120" providerId="AD" clId="Web-{A9E39791-728E-2355-4203-11774330230E}" dt="2020-07-03T03:25:07.273" v="150"/>
          <ac:spMkLst>
            <pc:docMk/>
            <pc:sldMk cId="395532047" sldId="40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4:33.699" v="632" actId="20577"/>
          <ac:spMkLst>
            <pc:docMk/>
            <pc:sldMk cId="395532047" sldId="40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A9E39791-728E-2355-4203-11774330230E}" dt="2020-07-03T05:14:17.932" v="628" actId="20577"/>
          <ac:spMkLst>
            <pc:docMk/>
            <pc:sldMk cId="395532047" sldId="40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8.601" v="152"/>
          <ac:spMkLst>
            <pc:docMk/>
            <pc:sldMk cId="395532047" sldId="40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9.085" v="153"/>
          <ac:spMkLst>
            <pc:docMk/>
            <pc:sldMk cId="395532047" sldId="40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A9E39791-728E-2355-4203-11774330230E}" dt="2020-07-03T03:25:07.804" v="151"/>
          <ac:spMkLst>
            <pc:docMk/>
            <pc:sldMk cId="395532047" sldId="40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817C73ED-209D-1C92-1771-D8C519C9EC63}"/>
    <pc:docChg chg="modSld">
      <pc:chgData name="内田 陽子" userId="S::yoko_uchida@jpfgojp.onmicrosoft.com::3ba88787-b8da-4fc8-a417-83f627a88c5e" providerId="AD" clId="Web-{817C73ED-209D-1C92-1771-D8C519C9EC63}" dt="2020-06-17T08:23:20.743" v="117"/>
      <pc:docMkLst>
        <pc:docMk/>
      </pc:docMkLst>
      <pc:sldChg chg="addSp delSp modSp">
        <pc:chgData name="内田 陽子" userId="S::yoko_uchida@jpfgojp.onmicrosoft.com::3ba88787-b8da-4fc8-a417-83f627a88c5e" providerId="AD" clId="Web-{817C73ED-209D-1C92-1771-D8C519C9EC63}" dt="2020-06-17T08:17:22.039" v="3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817C73ED-209D-1C92-1771-D8C519C9EC63}" dt="2020-06-17T08:17:18.289" v="28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75" v="26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75" v="27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289" v="29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305" v="3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18.321" v="31" actId="1076"/>
          <ac:spMkLst>
            <pc:docMk/>
            <pc:sldMk cId="3979264443" sldId="27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817C73ED-209D-1C92-1771-D8C519C9EC63}" dt="2020-06-17T08:17:22.039" v="32"/>
          <ac:spMkLst>
            <pc:docMk/>
            <pc:sldMk cId="3979264443" sldId="278"/>
            <ac:spMk id="12" creationId="{777F0B74-DEBD-43FA-8317-5AE303EC7813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29.227" v="4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817C73ED-209D-1C92-1771-D8C519C9EC63}" dt="2020-06-17T08:18:24.118" v="44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71" v="40" actId="1076"/>
          <ac:spMkLst>
            <pc:docMk/>
            <pc:sldMk cId="1239041308" sldId="323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8:29.227" v="46"/>
          <ac:spMkLst>
            <pc:docMk/>
            <pc:sldMk cId="1239041308" sldId="323"/>
            <ac:spMk id="9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86" v="41" actId="1076"/>
          <ac:spMkLst>
            <pc:docMk/>
            <pc:sldMk cId="1239041308" sldId="323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086" v="42" actId="1076"/>
          <ac:spMkLst>
            <pc:docMk/>
            <pc:sldMk cId="1239041308" sldId="323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102" v="43" actId="1076"/>
          <ac:spMkLst>
            <pc:docMk/>
            <pc:sldMk cId="1239041308" sldId="323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24.133" v="45" actId="1076"/>
          <ac:spMkLst>
            <pc:docMk/>
            <pc:sldMk cId="1239041308" sldId="323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3:20.743" v="117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817C73ED-209D-1C92-1771-D8C519C9EC63}" dt="2020-06-17T08:22:29.009" v="113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8.977" v="111" actId="1076"/>
          <ac:spMkLst>
            <pc:docMk/>
            <pc:sldMk cId="227346625" sldId="32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23:20.743" v="117"/>
          <ac:spMkLst>
            <pc:docMk/>
            <pc:sldMk cId="227346625" sldId="324"/>
            <ac:spMk id="5" creationId="{8476671D-697E-4A2F-84E3-2511155AA0A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8.993" v="112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09" v="114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24" v="115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29.024" v="116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25.430" v="95"/>
        <pc:sldMkLst>
          <pc:docMk/>
          <pc:sldMk cId="1263010840" sldId="329"/>
        </pc:sldMkLst>
        <pc:spChg chg="del">
          <ac:chgData name="内田 陽子" userId="S::yoko_uchida@jpfgojp.onmicrosoft.com::3ba88787-b8da-4fc8-a417-83f627a88c5e" providerId="AD" clId="Web-{817C73ED-209D-1C92-1771-D8C519C9EC63}" dt="2020-06-17T08:21:25.430" v="95"/>
          <ac:spMkLst>
            <pc:docMk/>
            <pc:sldMk cId="1263010840" sldId="329"/>
            <ac:spMk id="2" creationId="{A60178D4-0694-45D8-9A11-9393A7BF2F5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21.774" v="93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21.790" v="94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7:45.602" v="35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817C73ED-209D-1C92-1771-D8C519C9EC63}" dt="2020-06-17T08:17:41.180" v="33" actId="1076"/>
          <ac:spMkLst>
            <pc:docMk/>
            <pc:sldMk cId="1029259677" sldId="36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7:45.602" v="35"/>
          <ac:spMkLst>
            <pc:docMk/>
            <pc:sldMk cId="1029259677" sldId="365"/>
            <ac:spMk id="5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7:41.196" v="34" actId="1076"/>
          <ac:spMkLst>
            <pc:docMk/>
            <pc:sldMk cId="1029259677" sldId="365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08.352" v="39"/>
        <pc:sldMkLst>
          <pc:docMk/>
          <pc:sldMk cId="30000480" sldId="384"/>
        </pc:sldMkLst>
        <pc:spChg chg="mod">
          <ac:chgData name="内田 陽子" userId="S::yoko_uchida@jpfgojp.onmicrosoft.com::3ba88787-b8da-4fc8-a417-83f627a88c5e" providerId="AD" clId="Web-{817C73ED-209D-1C92-1771-D8C519C9EC63}" dt="2020-06-17T08:18:04.289" v="36" actId="1076"/>
          <ac:spMkLst>
            <pc:docMk/>
            <pc:sldMk cId="30000480" sldId="38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8:08.352" v="39"/>
          <ac:spMkLst>
            <pc:docMk/>
            <pc:sldMk cId="30000480" sldId="384"/>
            <ac:spMk id="6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04.305" v="37" actId="1076"/>
          <ac:spMkLst>
            <pc:docMk/>
            <pc:sldMk cId="30000480" sldId="3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04.305" v="38" actId="1076"/>
          <ac:spMkLst>
            <pc:docMk/>
            <pc:sldMk cId="30000480" sldId="384"/>
            <ac:spMk id="9" creationId="{48920A6D-E990-4345-B2E9-6CEDA0026157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8:43.649" v="49"/>
        <pc:sldMkLst>
          <pc:docMk/>
          <pc:sldMk cId="4205210461" sldId="385"/>
        </pc:sldMkLst>
        <pc:spChg chg="del">
          <ac:chgData name="内田 陽子" userId="S::yoko_uchida@jpfgojp.onmicrosoft.com::3ba88787-b8da-4fc8-a417-83f627a88c5e" providerId="AD" clId="Web-{817C73ED-209D-1C92-1771-D8C519C9EC63}" dt="2020-06-17T08:18:43.649" v="49"/>
          <ac:spMkLst>
            <pc:docMk/>
            <pc:sldMk cId="4205210461" sldId="385"/>
            <ac:spMk id="5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37.680" v="48" actId="1076"/>
          <ac:spMkLst>
            <pc:docMk/>
            <pc:sldMk cId="4205210461" sldId="3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8:37.664" v="47" actId="1076"/>
          <ac:spMkLst>
            <pc:docMk/>
            <pc:sldMk cId="4205210461" sldId="385"/>
            <ac:spMk id="8" creationId="{E9200036-DF12-4EF4-B726-68602C919940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20.227" v="56"/>
        <pc:sldMkLst>
          <pc:docMk/>
          <pc:sldMk cId="3199323698" sldId="386"/>
        </pc:sldMkLst>
        <pc:spChg chg="mod">
          <ac:chgData name="内田 陽子" userId="S::yoko_uchida@jpfgojp.onmicrosoft.com::3ba88787-b8da-4fc8-a417-83f627a88c5e" providerId="AD" clId="Web-{817C73ED-209D-1C92-1771-D8C519C9EC63}" dt="2020-06-17T08:19:16.493" v="54" actId="1076"/>
          <ac:spMkLst>
            <pc:docMk/>
            <pc:sldMk cId="3199323698" sldId="3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46" v="50" actId="1076"/>
          <ac:spMkLst>
            <pc:docMk/>
            <pc:sldMk cId="3199323698" sldId="386"/>
            <ac:spMk id="8" creationId="{E9200036-DF12-4EF4-B726-68602C919940}"/>
          </ac:spMkLst>
        </pc:spChg>
        <pc:spChg chg="del">
          <ac:chgData name="内田 陽子" userId="S::yoko_uchida@jpfgojp.onmicrosoft.com::3ba88787-b8da-4fc8-a417-83f627a88c5e" providerId="AD" clId="Web-{817C73ED-209D-1C92-1771-D8C519C9EC63}" dt="2020-06-17T08:19:20.227" v="56"/>
          <ac:spMkLst>
            <pc:docMk/>
            <pc:sldMk cId="3199323698" sldId="386"/>
            <ac:spMk id="9" creationId="{777F0B74-DEBD-43FA-8317-5AE303EC781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61" v="51" actId="1076"/>
          <ac:spMkLst>
            <pc:docMk/>
            <pc:sldMk cId="3199323698" sldId="386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61" v="52" actId="1076"/>
          <ac:spMkLst>
            <pc:docMk/>
            <pc:sldMk cId="3199323698" sldId="386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77" v="53" actId="1076"/>
          <ac:spMkLst>
            <pc:docMk/>
            <pc:sldMk cId="3199323698" sldId="386"/>
            <ac:spMk id="20" creationId="{BF7BD799-FB55-4DEE-8A55-258B2E90CA5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16.493" v="55" actId="1076"/>
          <ac:spMkLst>
            <pc:docMk/>
            <pc:sldMk cId="3199323698" sldId="386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35.305" v="59"/>
        <pc:sldMkLst>
          <pc:docMk/>
          <pc:sldMk cId="2367947192" sldId="387"/>
        </pc:sldMkLst>
        <pc:spChg chg="del">
          <ac:chgData name="内田 陽子" userId="S::yoko_uchida@jpfgojp.onmicrosoft.com::3ba88787-b8da-4fc8-a417-83f627a88c5e" providerId="AD" clId="Web-{817C73ED-209D-1C92-1771-D8C519C9EC63}" dt="2020-06-17T08:19:35.305" v="59"/>
          <ac:spMkLst>
            <pc:docMk/>
            <pc:sldMk cId="2367947192" sldId="387"/>
            <ac:spMk id="2" creationId="{96CA4848-2382-41AF-BAD2-621614070D69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31.993" v="58" actId="1076"/>
          <ac:spMkLst>
            <pc:docMk/>
            <pc:sldMk cId="2367947192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31.977" v="57" actId="1076"/>
          <ac:spMkLst>
            <pc:docMk/>
            <pc:sldMk cId="2367947192" sldId="387"/>
            <ac:spMk id="8" creationId="{E9200036-DF12-4EF4-B726-68602C919940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19:51.993" v="64"/>
        <pc:sldMkLst>
          <pc:docMk/>
          <pc:sldMk cId="124266193" sldId="388"/>
        </pc:sldMkLst>
        <pc:spChg chg="del">
          <ac:chgData name="内田 陽子" userId="S::yoko_uchida@jpfgojp.onmicrosoft.com::3ba88787-b8da-4fc8-a417-83f627a88c5e" providerId="AD" clId="Web-{817C73ED-209D-1C92-1771-D8C519C9EC63}" dt="2020-06-17T08:19:51.993" v="64"/>
          <ac:spMkLst>
            <pc:docMk/>
            <pc:sldMk cId="124266193" sldId="388"/>
            <ac:spMk id="2" creationId="{A70BD075-8930-47D4-8FB4-8682FAFA84B1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36" v="62" actId="1076"/>
          <ac:spMkLst>
            <pc:docMk/>
            <pc:sldMk cId="124266193" sldId="3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05" v="60" actId="1076"/>
          <ac:spMkLst>
            <pc:docMk/>
            <pc:sldMk cId="124266193" sldId="388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21" v="61" actId="1076"/>
          <ac:spMkLst>
            <pc:docMk/>
            <pc:sldMk cId="124266193" sldId="388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19:47.852" v="63" actId="1076"/>
          <ac:spMkLst>
            <pc:docMk/>
            <pc:sldMk cId="124266193" sldId="388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13.618" v="71"/>
        <pc:sldMkLst>
          <pc:docMk/>
          <pc:sldMk cId="3547612194" sldId="393"/>
        </pc:sldMkLst>
        <pc:spChg chg="del">
          <ac:chgData name="内田 陽子" userId="S::yoko_uchida@jpfgojp.onmicrosoft.com::3ba88787-b8da-4fc8-a417-83f627a88c5e" providerId="AD" clId="Web-{817C73ED-209D-1C92-1771-D8C519C9EC63}" dt="2020-06-17T08:20:13.618" v="71"/>
          <ac:spMkLst>
            <pc:docMk/>
            <pc:sldMk cId="3547612194" sldId="393"/>
            <ac:spMk id="2" creationId="{54098B0F-D1B3-4A66-8CAA-4607A3E60A4E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43" v="65" actId="1076"/>
          <ac:spMkLst>
            <pc:docMk/>
            <pc:sldMk cId="3547612194" sldId="393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58" v="66" actId="1076"/>
          <ac:spMkLst>
            <pc:docMk/>
            <pc:sldMk cId="3547612194" sldId="393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58" v="67" actId="1076"/>
          <ac:spMkLst>
            <pc:docMk/>
            <pc:sldMk cId="3547612194" sldId="393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74" v="68" actId="1076"/>
          <ac:spMkLst>
            <pc:docMk/>
            <pc:sldMk cId="3547612194" sldId="393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74" v="69" actId="1076"/>
          <ac:spMkLst>
            <pc:docMk/>
            <pc:sldMk cId="3547612194" sldId="393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09.790" v="70" actId="1076"/>
          <ac:spMkLst>
            <pc:docMk/>
            <pc:sldMk cId="3547612194" sldId="393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27.352" v="78"/>
        <pc:sldMkLst>
          <pc:docMk/>
          <pc:sldMk cId="2188470163" sldId="394"/>
        </pc:sldMkLst>
        <pc:spChg chg="del">
          <ac:chgData name="内田 陽子" userId="S::yoko_uchida@jpfgojp.onmicrosoft.com::3ba88787-b8da-4fc8-a417-83f627a88c5e" providerId="AD" clId="Web-{817C73ED-209D-1C92-1771-D8C519C9EC63}" dt="2020-06-17T08:20:27.352" v="78"/>
          <ac:spMkLst>
            <pc:docMk/>
            <pc:sldMk cId="2188470163" sldId="394"/>
            <ac:spMk id="2" creationId="{D8DA9BE8-80E1-4763-9CBC-7AF642E40CB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30" v="72" actId="1076"/>
          <ac:spMkLst>
            <pc:docMk/>
            <pc:sldMk cId="2188470163" sldId="394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46" v="73" actId="1076"/>
          <ac:spMkLst>
            <pc:docMk/>
            <pc:sldMk cId="2188470163" sldId="394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62" v="74" actId="1076"/>
          <ac:spMkLst>
            <pc:docMk/>
            <pc:sldMk cId="2188470163" sldId="394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80" v="75" actId="1076"/>
          <ac:spMkLst>
            <pc:docMk/>
            <pc:sldMk cId="2188470163" sldId="394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80" v="76" actId="1076"/>
          <ac:spMkLst>
            <pc:docMk/>
            <pc:sldMk cId="2188470163" sldId="394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23.493" v="77" actId="1076"/>
          <ac:spMkLst>
            <pc:docMk/>
            <pc:sldMk cId="2188470163" sldId="394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44.994" v="85"/>
        <pc:sldMkLst>
          <pc:docMk/>
          <pc:sldMk cId="3510522047" sldId="395"/>
        </pc:sldMkLst>
        <pc:spChg chg="del">
          <ac:chgData name="内田 陽子" userId="S::yoko_uchida@jpfgojp.onmicrosoft.com::3ba88787-b8da-4fc8-a417-83f627a88c5e" providerId="AD" clId="Web-{817C73ED-209D-1C92-1771-D8C519C9EC63}" dt="2020-06-17T08:20:44.994" v="85"/>
          <ac:spMkLst>
            <pc:docMk/>
            <pc:sldMk cId="3510522047" sldId="395"/>
            <ac:spMk id="2" creationId="{DC8E438A-3C9A-45C9-8411-0F7661C3038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21" v="82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790" v="79" actId="1076"/>
          <ac:spMkLst>
            <pc:docMk/>
            <pc:sldMk cId="3510522047" sldId="395"/>
            <ac:spMk id="8" creationId="{E9200036-DF12-4EF4-B726-68602C91994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52" v="84" actId="1076"/>
          <ac:spMkLst>
            <pc:docMk/>
            <pc:sldMk cId="3510522047" sldId="395"/>
            <ac:spMk id="9" creationId="{08BF170E-7DAB-4639-928E-EC76A023CBB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05" v="80" actId="1076"/>
          <ac:spMkLst>
            <pc:docMk/>
            <pc:sldMk cId="3510522047" sldId="395"/>
            <ac:spMk id="14" creationId="{EFAF69AD-E609-40A2-BC36-D056FEAAE8DF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21" v="81" actId="1076"/>
          <ac:spMkLst>
            <pc:docMk/>
            <pc:sldMk cId="3510522047" sldId="395"/>
            <ac:spMk id="18" creationId="{106D08FB-7E5D-4329-B273-A8491FDD47A4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41.837" v="83" actId="1076"/>
          <ac:spMkLst>
            <pc:docMk/>
            <pc:sldMk cId="3510522047" sldId="395"/>
            <ac:spMk id="25" creationId="{9CE2888F-9388-4A91-888B-7132A4AB4FBB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0:59.133" v="92"/>
        <pc:sldMkLst>
          <pc:docMk/>
          <pc:sldMk cId="259525221" sldId="396"/>
        </pc:sldMkLst>
        <pc:spChg chg="del">
          <ac:chgData name="内田 陽子" userId="S::yoko_uchida@jpfgojp.onmicrosoft.com::3ba88787-b8da-4fc8-a417-83f627a88c5e" providerId="AD" clId="Web-{817C73ED-209D-1C92-1771-D8C519C9EC63}" dt="2020-06-17T08:20:59.133" v="92"/>
          <ac:spMkLst>
            <pc:docMk/>
            <pc:sldMk cId="259525221" sldId="396"/>
            <ac:spMk id="2" creationId="{BCCE1D31-3E2E-461F-B9E3-59655BCD7912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02" v="86" actId="1076"/>
          <ac:spMkLst>
            <pc:docMk/>
            <pc:sldMk cId="259525221" sldId="396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02" v="87" actId="1076"/>
          <ac:spMkLst>
            <pc:docMk/>
            <pc:sldMk cId="259525221" sldId="396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18" v="88" actId="1076"/>
          <ac:spMkLst>
            <pc:docMk/>
            <pc:sldMk cId="259525221" sldId="396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18" v="89" actId="1076"/>
          <ac:spMkLst>
            <pc:docMk/>
            <pc:sldMk cId="259525221" sldId="396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33" v="90" actId="1076"/>
          <ac:spMkLst>
            <pc:docMk/>
            <pc:sldMk cId="259525221" sldId="396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0:55.633" v="91" actId="1076"/>
          <ac:spMkLst>
            <pc:docMk/>
            <pc:sldMk cId="259525221" sldId="396"/>
            <ac:spMk id="17" creationId="{707674ED-2D36-40BF-A1E4-EFEF20353DD1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41.384" v="98"/>
        <pc:sldMkLst>
          <pc:docMk/>
          <pc:sldMk cId="1910265945" sldId="399"/>
        </pc:sldMkLst>
        <pc:spChg chg="del">
          <ac:chgData name="内田 陽子" userId="S::yoko_uchida@jpfgojp.onmicrosoft.com::3ba88787-b8da-4fc8-a417-83f627a88c5e" providerId="AD" clId="Web-{817C73ED-209D-1C92-1771-D8C519C9EC63}" dt="2020-06-17T08:21:41.384" v="98"/>
          <ac:spMkLst>
            <pc:docMk/>
            <pc:sldMk cId="1910265945" sldId="399"/>
            <ac:spMk id="2" creationId="{1EAF582B-99CA-4DC3-9313-3114969848DC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36.602" v="96" actId="1076"/>
          <ac:spMkLst>
            <pc:docMk/>
            <pc:sldMk cId="1910265945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36.618" v="97" actId="1076"/>
          <ac:spMkLst>
            <pc:docMk/>
            <pc:sldMk cId="1910265945" sldId="39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1:58.180" v="103"/>
        <pc:sldMkLst>
          <pc:docMk/>
          <pc:sldMk cId="3708639310" sldId="400"/>
        </pc:sldMkLst>
        <pc:spChg chg="del">
          <ac:chgData name="内田 陽子" userId="S::yoko_uchida@jpfgojp.onmicrosoft.com::3ba88787-b8da-4fc8-a417-83f627a88c5e" providerId="AD" clId="Web-{817C73ED-209D-1C92-1771-D8C519C9EC63}" dt="2020-06-17T08:21:58.180" v="103"/>
          <ac:spMkLst>
            <pc:docMk/>
            <pc:sldMk cId="3708639310" sldId="400"/>
            <ac:spMk id="2" creationId="{5D949DD0-20DC-4458-ABB8-BCEE12CA18DE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54.149" v="101" actId="1076"/>
          <ac:spMkLst>
            <pc:docMk/>
            <pc:sldMk cId="3708639310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1:54.165" v="102" actId="1076"/>
          <ac:spMkLst>
            <pc:docMk/>
            <pc:sldMk cId="3708639310" sldId="400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817C73ED-209D-1C92-1771-D8C519C9EC63}" dt="2020-06-17T08:22:16.962" v="110"/>
        <pc:sldMkLst>
          <pc:docMk/>
          <pc:sldMk cId="1817198709" sldId="402"/>
        </pc:sldMkLst>
        <pc:spChg chg="del">
          <ac:chgData name="内田 陽子" userId="S::yoko_uchida@jpfgojp.onmicrosoft.com::3ba88787-b8da-4fc8-a417-83f627a88c5e" providerId="AD" clId="Web-{817C73ED-209D-1C92-1771-D8C519C9EC63}" dt="2020-06-17T08:22:16.962" v="110"/>
          <ac:spMkLst>
            <pc:docMk/>
            <pc:sldMk cId="1817198709" sldId="402"/>
            <ac:spMk id="2" creationId="{268A017E-C375-4CF2-BB86-6EF37BC4AA0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68" v="104" actId="1076"/>
          <ac:spMkLst>
            <pc:docMk/>
            <pc:sldMk cId="1817198709" sldId="402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84" v="105" actId="1076"/>
          <ac:spMkLst>
            <pc:docMk/>
            <pc:sldMk cId="1817198709" sldId="402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99" v="106" actId="1076"/>
          <ac:spMkLst>
            <pc:docMk/>
            <pc:sldMk cId="1817198709" sldId="402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399" v="107" actId="1076"/>
          <ac:spMkLst>
            <pc:docMk/>
            <pc:sldMk cId="1817198709" sldId="402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415" v="108" actId="1076"/>
          <ac:spMkLst>
            <pc:docMk/>
            <pc:sldMk cId="1817198709" sldId="402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817C73ED-209D-1C92-1771-D8C519C9EC63}" dt="2020-06-17T08:22:08.415" v="109" actId="1076"/>
          <ac:spMkLst>
            <pc:docMk/>
            <pc:sldMk cId="1817198709" sldId="402"/>
            <ac:spMk id="17" creationId="{707674ED-2D36-40BF-A1E4-EFEF20353DD1}"/>
          </ac:spMkLst>
        </pc:spChg>
      </pc:sldChg>
    </pc:docChg>
  </pc:docChgLst>
  <pc:docChgLst>
    <pc:chgData name="内田 陽子" userId="S::yoko_uchida@jpfgojp.onmicrosoft.com::3ba88787-b8da-4fc8-a417-83f627a88c5e" providerId="AD" clId="Web-{5EB9C34E-3A45-9F35-358E-F733312F2604}"/>
    <pc:docChg chg="modSld">
      <pc:chgData name="内田 陽子" userId="S::yoko_uchida@jpfgojp.onmicrosoft.com::3ba88787-b8da-4fc8-a417-83f627a88c5e" providerId="AD" clId="Web-{5EB9C34E-3A45-9F35-358E-F733312F2604}" dt="2020-07-27T16:26:23.273" v="171" actId="20577"/>
      <pc:docMkLst>
        <pc:docMk/>
      </pc:docMkLst>
      <pc:sldChg chg="modSp">
        <pc:chgData name="内田 陽子" userId="S::yoko_uchida@jpfgojp.onmicrosoft.com::3ba88787-b8da-4fc8-a417-83f627a88c5e" providerId="AD" clId="Web-{5EB9C34E-3A45-9F35-358E-F733312F2604}" dt="2020-07-27T15:52:46.036" v="10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5EB9C34E-3A45-9F35-358E-F733312F2604}" dt="2020-07-27T15:52:46.036" v="10" actId="1076"/>
          <ac:spMkLst>
            <pc:docMk/>
            <pc:sldMk cId="510784872" sldId="265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2:58.130" v="11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5EB9C34E-3A45-9F35-358E-F733312F2604}" dt="2020-07-27T15:52:58.130" v="11" actId="1076"/>
          <ac:spMkLst>
            <pc:docMk/>
            <pc:sldMk cId="3155804793" sldId="2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5:08.442" v="31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5EB9C34E-3A45-9F35-358E-F733312F2604}" dt="2020-07-27T15:55:08.442" v="31" actId="1076"/>
          <ac:spMkLst>
            <pc:docMk/>
            <pc:sldMk cId="3255837261" sldId="29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4:58.540" v="70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5EB9C34E-3A45-9F35-358E-F733312F2604}" dt="2020-07-27T16:04:38.899" v="65" actId="14100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4:58.540" v="7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4:58.540" v="69" actId="1076"/>
          <ac:spMkLst>
            <pc:docMk/>
            <pc:sldMk cId="1239041308" sldId="323"/>
            <ac:spMk id="8" creationId="{E9200036-DF12-4EF4-B726-68602C91994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3:03.758" v="164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5EB9C34E-3A45-9F35-358E-F733312F2604}" dt="2020-07-27T16:22:40.539" v="160" actId="1076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22:47.617" v="162" actId="1076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23:03.758" v="164" actId="1076"/>
          <ac:spMkLst>
            <pc:docMk/>
            <pc:sldMk cId="227346625" sldId="3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8:36.961" v="44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5EB9C34E-3A45-9F35-358E-F733312F2604}" dt="2020-07-27T15:58:36.961" v="44" actId="1076"/>
          <ac:spMkLst>
            <pc:docMk/>
            <pc:sldMk cId="1178862647" sldId="3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8:01.273" v="131" actId="1076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5EB9C34E-3A45-9F35-358E-F733312F2604}" dt="2020-07-27T16:17:55.445" v="130" actId="1076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8:01.273" v="131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6:50.384" v="84" actId="1076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5EB9C34E-3A45-9F35-358E-F733312F2604}" dt="2020-07-27T16:06:50.384" v="84" actId="1076"/>
          <ac:spMkLst>
            <pc:docMk/>
            <pc:sldMk cId="3174436010" sldId="3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3:47.457" v="15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5EB9C34E-3A45-9F35-358E-F733312F2604}" dt="2020-07-27T15:53:47.457" v="15" actId="1076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3:28.833" v="13" actId="1076"/>
          <ac:spMkLst>
            <pc:docMk/>
            <pc:sldMk cId="1029259677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1:07.192" v="2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5EB9C34E-3A45-9F35-358E-F733312F2604}" dt="2020-07-27T15:51:07.192" v="2" actId="1076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0:54.629" v="0" actId="1076"/>
          <ac:spMkLst>
            <pc:docMk/>
            <pc:sldMk cId="2262970148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5:33.848" v="32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5EB9C34E-3A45-9F35-358E-F733312F2604}" dt="2020-07-27T15:55:33.848" v="32" actId="1076"/>
          <ac:spMkLst>
            <pc:docMk/>
            <pc:sldMk cId="1593536813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4:44.379" v="29" actId="14100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5EB9C34E-3A45-9F35-358E-F733312F2604}" dt="2020-07-27T15:54:44.379" v="29" actId="14100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4:02.161" v="17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4:39.457" v="28" actId="1076"/>
          <ac:spMkLst>
            <pc:docMk/>
            <pc:sldMk cId="2940403822" sldId="3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5:26.009" v="73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5EB9C34E-3A45-9F35-358E-F733312F2604}" dt="2020-07-27T16:05:20.650" v="72" actId="1076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5:26.009" v="73" actId="1076"/>
          <ac:spMkLst>
            <pc:docMk/>
            <pc:sldMk cId="2276667184" sldId="3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1:42.630" v="6" actId="1076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5EB9C34E-3A45-9F35-358E-F733312F2604}" dt="2020-07-27T15:51:31.614" v="4" actId="1076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1:42.630" v="6" actId="1076"/>
          <ac:spMkLst>
            <pc:docMk/>
            <pc:sldMk cId="517573271" sldId="37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1:58.427" v="8" actId="1076"/>
        <pc:sldMkLst>
          <pc:docMk/>
          <pc:sldMk cId="871967707" sldId="373"/>
        </pc:sldMkLst>
        <pc:spChg chg="mod">
          <ac:chgData name="内田 陽子" userId="S::yoko_uchida@jpfgojp.onmicrosoft.com::3ba88787-b8da-4fc8-a417-83f627a88c5e" providerId="AD" clId="Web-{5EB9C34E-3A45-9F35-358E-F733312F2604}" dt="2020-07-27T15:51:58.427" v="8" actId="1076"/>
          <ac:spMkLst>
            <pc:docMk/>
            <pc:sldMk cId="871967707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1:50.255" v="7" actId="1076"/>
          <ac:spMkLst>
            <pc:docMk/>
            <pc:sldMk cId="871967707" sldId="3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6:49.113" v="35" actId="1076"/>
        <pc:sldMkLst>
          <pc:docMk/>
          <pc:sldMk cId="1072307696" sldId="374"/>
        </pc:sldMkLst>
        <pc:spChg chg="mod">
          <ac:chgData name="内田 陽子" userId="S::yoko_uchida@jpfgojp.onmicrosoft.com::3ba88787-b8da-4fc8-a417-83f627a88c5e" providerId="AD" clId="Web-{5EB9C34E-3A45-9F35-358E-F733312F2604}" dt="2020-07-27T15:56:49.113" v="35" actId="1076"/>
          <ac:spMkLst>
            <pc:docMk/>
            <pc:sldMk cId="1072307696" sldId="3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5:42.551" v="33" actId="1076"/>
          <ac:spMkLst>
            <pc:docMk/>
            <pc:sldMk cId="1072307696" sldId="3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7:19.832" v="38" actId="1076"/>
        <pc:sldMkLst>
          <pc:docMk/>
          <pc:sldMk cId="2310914593" sldId="375"/>
        </pc:sldMkLst>
        <pc:spChg chg="mod">
          <ac:chgData name="内田 陽子" userId="S::yoko_uchida@jpfgojp.onmicrosoft.com::3ba88787-b8da-4fc8-a417-83f627a88c5e" providerId="AD" clId="Web-{5EB9C34E-3A45-9F35-358E-F733312F2604}" dt="2020-07-27T15:57:13.676" v="37" actId="1076"/>
          <ac:spMkLst>
            <pc:docMk/>
            <pc:sldMk cId="2310914593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7:19.832" v="38" actId="1076"/>
          <ac:spMkLst>
            <pc:docMk/>
            <pc:sldMk cId="2310914593" sldId="3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7:39.930" v="40" actId="1076"/>
        <pc:sldMkLst>
          <pc:docMk/>
          <pc:sldMk cId="2340186144" sldId="376"/>
        </pc:sldMkLst>
        <pc:spChg chg="mod">
          <ac:chgData name="内田 陽子" userId="S::yoko_uchida@jpfgojp.onmicrosoft.com::3ba88787-b8da-4fc8-a417-83f627a88c5e" providerId="AD" clId="Web-{5EB9C34E-3A45-9F35-358E-F733312F2604}" dt="2020-07-27T15:57:32.102" v="39" actId="1076"/>
          <ac:spMkLst>
            <pc:docMk/>
            <pc:sldMk cId="2340186144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7:39.930" v="40" actId="1076"/>
          <ac:spMkLst>
            <pc:docMk/>
            <pc:sldMk cId="2340186144" sldId="3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8:29.070" v="43" actId="1076"/>
        <pc:sldMkLst>
          <pc:docMk/>
          <pc:sldMk cId="1338052397" sldId="377"/>
        </pc:sldMkLst>
        <pc:spChg chg="mod">
          <ac:chgData name="内田 陽子" userId="S::yoko_uchida@jpfgojp.onmicrosoft.com::3ba88787-b8da-4fc8-a417-83f627a88c5e" providerId="AD" clId="Web-{5EB9C34E-3A45-9F35-358E-F733312F2604}" dt="2020-07-27T15:58:06.133" v="42" actId="1076"/>
          <ac:spMkLst>
            <pc:docMk/>
            <pc:sldMk cId="1338052397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8:29.070" v="43" actId="1076"/>
          <ac:spMkLst>
            <pc:docMk/>
            <pc:sldMk cId="1338052397" sldId="3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9:19.820" v="48" actId="1076"/>
        <pc:sldMkLst>
          <pc:docMk/>
          <pc:sldMk cId="4204040379" sldId="378"/>
        </pc:sldMkLst>
        <pc:spChg chg="mod">
          <ac:chgData name="内田 陽子" userId="S::yoko_uchida@jpfgojp.onmicrosoft.com::3ba88787-b8da-4fc8-a417-83f627a88c5e" providerId="AD" clId="Web-{5EB9C34E-3A45-9F35-358E-F733312F2604}" dt="2020-07-27T15:59:02.258" v="46" actId="1076"/>
          <ac:spMkLst>
            <pc:docMk/>
            <pc:sldMk cId="4204040379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9:19.820" v="48" actId="1076"/>
          <ac:spMkLst>
            <pc:docMk/>
            <pc:sldMk cId="4204040379" sldId="3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5:59:49.195" v="51" actId="1076"/>
        <pc:sldMkLst>
          <pc:docMk/>
          <pc:sldMk cId="1006713946" sldId="379"/>
        </pc:sldMkLst>
        <pc:spChg chg="mod">
          <ac:chgData name="内田 陽子" userId="S::yoko_uchida@jpfgojp.onmicrosoft.com::3ba88787-b8da-4fc8-a417-83f627a88c5e" providerId="AD" clId="Web-{5EB9C34E-3A45-9F35-358E-F733312F2604}" dt="2020-07-27T15:59:43.383" v="50" actId="1076"/>
          <ac:spMkLst>
            <pc:docMk/>
            <pc:sldMk cId="1006713946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5:59:49.195" v="51" actId="1076"/>
          <ac:spMkLst>
            <pc:docMk/>
            <pc:sldMk cId="1006713946" sldId="3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0:13.009" v="54" actId="1076"/>
        <pc:sldMkLst>
          <pc:docMk/>
          <pc:sldMk cId="875301653" sldId="380"/>
        </pc:sldMkLst>
        <pc:spChg chg="mod">
          <ac:chgData name="内田 陽子" userId="S::yoko_uchida@jpfgojp.onmicrosoft.com::3ba88787-b8da-4fc8-a417-83f627a88c5e" providerId="AD" clId="Web-{5EB9C34E-3A45-9F35-358E-F733312F2604}" dt="2020-07-27T16:00:07.447" v="53" actId="1076"/>
          <ac:spMkLst>
            <pc:docMk/>
            <pc:sldMk cId="875301653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0:13.009" v="54" actId="1076"/>
          <ac:spMkLst>
            <pc:docMk/>
            <pc:sldMk cId="875301653" sldId="3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0:36.978" v="57" actId="1076"/>
        <pc:sldMkLst>
          <pc:docMk/>
          <pc:sldMk cId="1136176872" sldId="381"/>
        </pc:sldMkLst>
        <pc:spChg chg="mod">
          <ac:chgData name="内田 陽子" userId="S::yoko_uchida@jpfgojp.onmicrosoft.com::3ba88787-b8da-4fc8-a417-83f627a88c5e" providerId="AD" clId="Web-{5EB9C34E-3A45-9F35-358E-F733312F2604}" dt="2020-07-27T16:00:36.978" v="57" actId="1076"/>
          <ac:spMkLst>
            <pc:docMk/>
            <pc:sldMk cId="1136176872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0:20.525" v="55" actId="1076"/>
          <ac:spMkLst>
            <pc:docMk/>
            <pc:sldMk cId="1136176872" sldId="3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1:52.587" v="59" actId="1076"/>
        <pc:sldMkLst>
          <pc:docMk/>
          <pc:sldMk cId="1334778648" sldId="382"/>
        </pc:sldMkLst>
        <pc:spChg chg="mod">
          <ac:chgData name="内田 陽子" userId="S::yoko_uchida@jpfgojp.onmicrosoft.com::3ba88787-b8da-4fc8-a417-83f627a88c5e" providerId="AD" clId="Web-{5EB9C34E-3A45-9F35-358E-F733312F2604}" dt="2020-07-27T16:01:52.587" v="59" actId="1076"/>
          <ac:spMkLst>
            <pc:docMk/>
            <pc:sldMk cId="1334778648" sldId="38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3:10.868" v="61" actId="1076"/>
        <pc:sldMkLst>
          <pc:docMk/>
          <pc:sldMk cId="3128654905" sldId="383"/>
        </pc:sldMkLst>
        <pc:spChg chg="mod">
          <ac:chgData name="内田 陽子" userId="S::yoko_uchida@jpfgojp.onmicrosoft.com::3ba88787-b8da-4fc8-a417-83f627a88c5e" providerId="AD" clId="Web-{5EB9C34E-3A45-9F35-358E-F733312F2604}" dt="2020-07-27T16:02:05.071" v="60" actId="1076"/>
          <ac:spMkLst>
            <pc:docMk/>
            <pc:sldMk cId="3128654905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3:10.868" v="61" actId="1076"/>
          <ac:spMkLst>
            <pc:docMk/>
            <pc:sldMk cId="3128654905" sldId="3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4:27.633" v="64" actId="1076"/>
        <pc:sldMkLst>
          <pc:docMk/>
          <pc:sldMk cId="30000480" sldId="384"/>
        </pc:sldMkLst>
        <pc:spChg chg="mod">
          <ac:chgData name="内田 陽子" userId="S::yoko_uchida@jpfgojp.onmicrosoft.com::3ba88787-b8da-4fc8-a417-83f627a88c5e" providerId="AD" clId="Web-{5EB9C34E-3A45-9F35-358E-F733312F2604}" dt="2020-07-27T16:03:34.368" v="63" actId="14100"/>
          <ac:spMkLst>
            <pc:docMk/>
            <pc:sldMk cId="30000480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4:27.633" v="64" actId="1076"/>
          <ac:spMkLst>
            <pc:docMk/>
            <pc:sldMk cId="30000480" sldId="38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6:33.415" v="82" actId="1076"/>
        <pc:sldMkLst>
          <pc:docMk/>
          <pc:sldMk cId="3199323698" sldId="386"/>
        </pc:sldMkLst>
        <pc:spChg chg="mod">
          <ac:chgData name="内田 陽子" userId="S::yoko_uchida@jpfgojp.onmicrosoft.com::3ba88787-b8da-4fc8-a417-83f627a88c5e" providerId="AD" clId="Web-{5EB9C34E-3A45-9F35-358E-F733312F2604}" dt="2020-07-27T16:06:19.337" v="81" actId="1076"/>
          <ac:spMkLst>
            <pc:docMk/>
            <pc:sldMk cId="3199323698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6:33.415" v="82" actId="1076"/>
          <ac:spMkLst>
            <pc:docMk/>
            <pc:sldMk cId="3199323698" sldId="3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5:52.368" v="78" actId="1076"/>
          <ac:spMkLst>
            <pc:docMk/>
            <pc:sldMk cId="3199323698" sldId="386"/>
            <ac:spMk id="8" creationId="{E9200036-DF12-4EF4-B726-68602C91994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8:41.118" v="88" actId="1076"/>
        <pc:sldMkLst>
          <pc:docMk/>
          <pc:sldMk cId="124266193" sldId="388"/>
        </pc:sldMkLst>
        <pc:spChg chg="mod">
          <ac:chgData name="内田 陽子" userId="S::yoko_uchida@jpfgojp.onmicrosoft.com::3ba88787-b8da-4fc8-a417-83f627a88c5e" providerId="AD" clId="Web-{5EB9C34E-3A45-9F35-358E-F733312F2604}" dt="2020-07-27T16:08:34.743" v="87" actId="1076"/>
          <ac:spMkLst>
            <pc:docMk/>
            <pc:sldMk cId="124266193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8:41.118" v="88" actId="1076"/>
          <ac:spMkLst>
            <pc:docMk/>
            <pc:sldMk cId="124266193" sldId="3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09:34.196" v="90" actId="1076"/>
        <pc:sldMkLst>
          <pc:docMk/>
          <pc:sldMk cId="3727776804" sldId="389"/>
        </pc:sldMkLst>
        <pc:spChg chg="mod">
          <ac:chgData name="内田 陽子" userId="S::yoko_uchida@jpfgojp.onmicrosoft.com::3ba88787-b8da-4fc8-a417-83f627a88c5e" providerId="AD" clId="Web-{5EB9C34E-3A45-9F35-358E-F733312F2604}" dt="2020-07-27T16:09:29.165" v="89" actId="1076"/>
          <ac:spMkLst>
            <pc:docMk/>
            <pc:sldMk cId="3727776804" sldId="3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09:34.196" v="90" actId="1076"/>
          <ac:spMkLst>
            <pc:docMk/>
            <pc:sldMk cId="3727776804" sldId="38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0:54.196" v="102" actId="1076"/>
        <pc:sldMkLst>
          <pc:docMk/>
          <pc:sldMk cId="3839544509" sldId="390"/>
        </pc:sldMkLst>
        <pc:spChg chg="mod">
          <ac:chgData name="内田 陽子" userId="S::yoko_uchida@jpfgojp.onmicrosoft.com::3ba88787-b8da-4fc8-a417-83f627a88c5e" providerId="AD" clId="Web-{5EB9C34E-3A45-9F35-358E-F733312F2604}" dt="2020-07-27T16:10:54.196" v="102" actId="1076"/>
          <ac:spMkLst>
            <pc:docMk/>
            <pc:sldMk cId="3839544509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0:11.633" v="95" actId="1076"/>
          <ac:spMkLst>
            <pc:docMk/>
            <pc:sldMk cId="3839544509" sldId="3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0:54.196" v="101" actId="1076"/>
          <ac:spMkLst>
            <pc:docMk/>
            <pc:sldMk cId="3839544509" sldId="39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2:04.352" v="109" actId="1076"/>
        <pc:sldMkLst>
          <pc:docMk/>
          <pc:sldMk cId="3633959385" sldId="391"/>
        </pc:sldMkLst>
        <pc:spChg chg="mod">
          <ac:chgData name="内田 陽子" userId="S::yoko_uchida@jpfgojp.onmicrosoft.com::3ba88787-b8da-4fc8-a417-83f627a88c5e" providerId="AD" clId="Web-{5EB9C34E-3A45-9F35-358E-F733312F2604}" dt="2020-07-27T16:11:17.399" v="105" actId="14100"/>
          <ac:spMkLst>
            <pc:docMk/>
            <pc:sldMk cId="3633959385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2:04.352" v="109" actId="1076"/>
          <ac:spMkLst>
            <pc:docMk/>
            <pc:sldMk cId="3633959385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1:23.633" v="106" actId="1076"/>
          <ac:spMkLst>
            <pc:docMk/>
            <pc:sldMk cId="3633959385" sldId="39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2:30.492" v="112" actId="1076"/>
        <pc:sldMkLst>
          <pc:docMk/>
          <pc:sldMk cId="1469571638" sldId="392"/>
        </pc:sldMkLst>
        <pc:spChg chg="mod">
          <ac:chgData name="内田 陽子" userId="S::yoko_uchida@jpfgojp.onmicrosoft.com::3ba88787-b8da-4fc8-a417-83f627a88c5e" providerId="AD" clId="Web-{5EB9C34E-3A45-9F35-358E-F733312F2604}" dt="2020-07-27T16:12:30.492" v="112" actId="1076"/>
          <ac:spMkLst>
            <pc:docMk/>
            <pc:sldMk cId="1469571638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2:17.508" v="110" actId="1076"/>
          <ac:spMkLst>
            <pc:docMk/>
            <pc:sldMk cId="1469571638" sldId="39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2:53.414" v="113" actId="1076"/>
        <pc:sldMkLst>
          <pc:docMk/>
          <pc:sldMk cId="3547612194" sldId="393"/>
        </pc:sldMkLst>
        <pc:spChg chg="mod">
          <ac:chgData name="内田 陽子" userId="S::yoko_uchida@jpfgojp.onmicrosoft.com::3ba88787-b8da-4fc8-a417-83f627a88c5e" providerId="AD" clId="Web-{5EB9C34E-3A45-9F35-358E-F733312F2604}" dt="2020-07-27T16:12:53.414" v="113" actId="1076"/>
          <ac:spMkLst>
            <pc:docMk/>
            <pc:sldMk cId="3547612194" sldId="393"/>
            <ac:spMk id="5" creationId="{4074A25C-CA59-4BF3-85B2-38F05A8F98A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3:46.336" v="115" actId="1076"/>
        <pc:sldMkLst>
          <pc:docMk/>
          <pc:sldMk cId="2188470163" sldId="394"/>
        </pc:sldMkLst>
        <pc:spChg chg="mod">
          <ac:chgData name="内田 陽子" userId="S::yoko_uchida@jpfgojp.onmicrosoft.com::3ba88787-b8da-4fc8-a417-83f627a88c5e" providerId="AD" clId="Web-{5EB9C34E-3A45-9F35-358E-F733312F2604}" dt="2020-07-27T16:13:39.601" v="114" actId="1076"/>
          <ac:spMkLst>
            <pc:docMk/>
            <pc:sldMk cId="2188470163" sldId="3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3:46.336" v="115" actId="1076"/>
          <ac:spMkLst>
            <pc:docMk/>
            <pc:sldMk cId="2188470163" sldId="394"/>
            <ac:spMk id="5" creationId="{4074A25C-CA59-4BF3-85B2-38F05A8F98A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6:49.133" v="126" actId="1076"/>
        <pc:sldMkLst>
          <pc:docMk/>
          <pc:sldMk cId="3510522047" sldId="395"/>
        </pc:sldMkLst>
        <pc:spChg chg="mod">
          <ac:chgData name="内田 陽子" userId="S::yoko_uchida@jpfgojp.onmicrosoft.com::3ba88787-b8da-4fc8-a417-83f627a88c5e" providerId="AD" clId="Web-{5EB9C34E-3A45-9F35-358E-F733312F2604}" dt="2020-07-27T16:16:11.648" v="123" actId="14100"/>
          <ac:spMkLst>
            <pc:docMk/>
            <pc:sldMk cId="3510522047" sldId="3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6:49.133" v="126" actId="1076"/>
          <ac:spMkLst>
            <pc:docMk/>
            <pc:sldMk cId="3510522047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6:49.133" v="125" actId="1076"/>
          <ac:spMkLst>
            <pc:docMk/>
            <pc:sldMk cId="3510522047" sldId="395"/>
            <ac:spMk id="8" creationId="{E9200036-DF12-4EF4-B726-68602C91994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7:02.476" v="127" actId="1076"/>
        <pc:sldMkLst>
          <pc:docMk/>
          <pc:sldMk cId="259525221" sldId="396"/>
        </pc:sldMkLst>
        <pc:spChg chg="mod">
          <ac:chgData name="内田 陽子" userId="S::yoko_uchida@jpfgojp.onmicrosoft.com::3ba88787-b8da-4fc8-a417-83f627a88c5e" providerId="AD" clId="Web-{5EB9C34E-3A45-9F35-358E-F733312F2604}" dt="2020-07-27T16:17:02.476" v="127" actId="1076"/>
          <ac:spMkLst>
            <pc:docMk/>
            <pc:sldMk cId="259525221" sldId="396"/>
            <ac:spMk id="5" creationId="{4074A25C-CA59-4BF3-85B2-38F05A8F98A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8:17.632" v="133" actId="1076"/>
        <pc:sldMkLst>
          <pc:docMk/>
          <pc:sldMk cId="1910265945" sldId="399"/>
        </pc:sldMkLst>
        <pc:spChg chg="mod">
          <ac:chgData name="内田 陽子" userId="S::yoko_uchida@jpfgojp.onmicrosoft.com::3ba88787-b8da-4fc8-a417-83f627a88c5e" providerId="AD" clId="Web-{5EB9C34E-3A45-9F35-358E-F733312F2604}" dt="2020-07-27T16:18:12.179" v="132" actId="1076"/>
          <ac:spMkLst>
            <pc:docMk/>
            <pc:sldMk cId="1910265945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8:17.632" v="133" actId="1076"/>
          <ac:spMkLst>
            <pc:docMk/>
            <pc:sldMk cId="1910265945" sldId="39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0:10.773" v="143" actId="1076"/>
        <pc:sldMkLst>
          <pc:docMk/>
          <pc:sldMk cId="3708639310" sldId="400"/>
        </pc:sldMkLst>
        <pc:spChg chg="mod">
          <ac:chgData name="内田 陽子" userId="S::yoko_uchida@jpfgojp.onmicrosoft.com::3ba88787-b8da-4fc8-a417-83f627a88c5e" providerId="AD" clId="Web-{5EB9C34E-3A45-9F35-358E-F733312F2604}" dt="2020-07-27T16:20:10.773" v="143" actId="1076"/>
          <ac:spMkLst>
            <pc:docMk/>
            <pc:sldMk cId="3708639310" sldId="40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19:11.538" v="140" actId="1076"/>
        <pc:sldMkLst>
          <pc:docMk/>
          <pc:sldMk cId="4197713438" sldId="401"/>
        </pc:sldMkLst>
        <pc:spChg chg="mod">
          <ac:chgData name="内田 陽子" userId="S::yoko_uchida@jpfgojp.onmicrosoft.com::3ba88787-b8da-4fc8-a417-83f627a88c5e" providerId="AD" clId="Web-{5EB9C34E-3A45-9F35-358E-F733312F2604}" dt="2020-07-27T16:18:59.101" v="139" actId="1076"/>
          <ac:spMkLst>
            <pc:docMk/>
            <pc:sldMk cId="4197713438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19:11.538" v="140" actId="1076"/>
          <ac:spMkLst>
            <pc:docMk/>
            <pc:sldMk cId="4197713438" sldId="40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0:56.522" v="147" actId="1076"/>
        <pc:sldMkLst>
          <pc:docMk/>
          <pc:sldMk cId="1817198709" sldId="402"/>
        </pc:sldMkLst>
        <pc:spChg chg="mod">
          <ac:chgData name="内田 陽子" userId="S::yoko_uchida@jpfgojp.onmicrosoft.com::3ba88787-b8da-4fc8-a417-83f627a88c5e" providerId="AD" clId="Web-{5EB9C34E-3A45-9F35-358E-F733312F2604}" dt="2020-07-27T16:20:56.522" v="147" actId="1076"/>
          <ac:spMkLst>
            <pc:docMk/>
            <pc:sldMk cId="1817198709" sldId="40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2:22.024" v="154" actId="1076"/>
        <pc:sldMkLst>
          <pc:docMk/>
          <pc:sldMk cId="364010039" sldId="403"/>
        </pc:sldMkLst>
        <pc:spChg chg="mod">
          <ac:chgData name="内田 陽子" userId="S::yoko_uchida@jpfgojp.onmicrosoft.com::3ba88787-b8da-4fc8-a417-83f627a88c5e" providerId="AD" clId="Web-{5EB9C34E-3A45-9F35-358E-F733312F2604}" dt="2020-07-27T16:22:12.024" v="152" actId="1076"/>
          <ac:spMkLst>
            <pc:docMk/>
            <pc:sldMk cId="36401003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22:22.024" v="154" actId="1076"/>
          <ac:spMkLst>
            <pc:docMk/>
            <pc:sldMk cId="364010039" sldId="40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3:44.836" v="166" actId="1076"/>
        <pc:sldMkLst>
          <pc:docMk/>
          <pc:sldMk cId="395532047" sldId="404"/>
        </pc:sldMkLst>
        <pc:spChg chg="mod">
          <ac:chgData name="内田 陽子" userId="S::yoko_uchida@jpfgojp.onmicrosoft.com::3ba88787-b8da-4fc8-a417-83f627a88c5e" providerId="AD" clId="Web-{5EB9C34E-3A45-9F35-358E-F733312F2604}" dt="2020-07-27T16:23:12.227" v="165" actId="1076"/>
          <ac:spMkLst>
            <pc:docMk/>
            <pc:sldMk cId="395532047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EB9C34E-3A45-9F35-358E-F733312F2604}" dt="2020-07-27T16:23:44.836" v="166" actId="1076"/>
          <ac:spMkLst>
            <pc:docMk/>
            <pc:sldMk cId="395532047" sldId="4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5EB9C34E-3A45-9F35-358E-F733312F2604}" dt="2020-07-27T16:26:15.617" v="169" actId="20577"/>
        <pc:sldMkLst>
          <pc:docMk/>
          <pc:sldMk cId="3860571989" sldId="405"/>
        </pc:sldMkLst>
        <pc:spChg chg="mod">
          <ac:chgData name="内田 陽子" userId="S::yoko_uchida@jpfgojp.onmicrosoft.com::3ba88787-b8da-4fc8-a417-83f627a88c5e" providerId="AD" clId="Web-{5EB9C34E-3A45-9F35-358E-F733312F2604}" dt="2020-07-27T16:26:15.617" v="169" actId="20577"/>
          <ac:spMkLst>
            <pc:docMk/>
            <pc:sldMk cId="3860571989" sldId="405"/>
            <ac:spMk id="3" creationId="{E0222A54-0EEB-4AA0-83C1-3E319CDEEA14}"/>
          </ac:spMkLst>
        </pc:spChg>
      </pc:sldChg>
    </pc:docChg>
  </pc:docChgLst>
  <pc:docChgLst>
    <pc:chgData name="佐藤 琴乃" userId="S::kotono_sato@jpfgojp.onmicrosoft.com::2230d9ee-5755-4738-bed6-b68085c1b120" providerId="AD" clId="Web-{D6331410-867C-2393-A1CE-163B06E54032}"/>
    <pc:docChg chg="modSld">
      <pc:chgData name="佐藤 琴乃" userId="S::kotono_sato@jpfgojp.onmicrosoft.com::2230d9ee-5755-4738-bed6-b68085c1b120" providerId="AD" clId="Web-{D6331410-867C-2393-A1CE-163B06E54032}" dt="2020-07-17T14:59:30.817" v="40" actId="1076"/>
      <pc:docMkLst>
        <pc:docMk/>
      </pc:docMkLst>
      <pc:sldChg chg="modSp">
        <pc:chgData name="佐藤 琴乃" userId="S::kotono_sato@jpfgojp.onmicrosoft.com::2230d9ee-5755-4738-bed6-b68085c1b120" providerId="AD" clId="Web-{D6331410-867C-2393-A1CE-163B06E54032}" dt="2020-07-17T14:56:23.286" v="1"/>
        <pc:sldMkLst>
          <pc:docMk/>
          <pc:sldMk cId="3155804793" sldId="275"/>
        </pc:sldMkLst>
        <pc:spChg chg="mod">
          <ac:chgData name="佐藤 琴乃" userId="S::kotono_sato@jpfgojp.onmicrosoft.com::2230d9ee-5755-4738-bed6-b68085c1b120" providerId="AD" clId="Web-{D6331410-867C-2393-A1CE-163B06E54032}" dt="2020-07-17T14:56:23.286" v="1"/>
          <ac:spMkLst>
            <pc:docMk/>
            <pc:sldMk cId="315580479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6:37.505" v="3" actId="1076"/>
        <pc:sldMkLst>
          <pc:docMk/>
          <pc:sldMk cId="3255837261" sldId="293"/>
        </pc:sldMkLst>
        <pc:spChg chg="mod">
          <ac:chgData name="佐藤 琴乃" userId="S::kotono_sato@jpfgojp.onmicrosoft.com::2230d9ee-5755-4738-bed6-b68085c1b120" providerId="AD" clId="Web-{D6331410-867C-2393-A1CE-163B06E54032}" dt="2020-07-17T14:56:37.505" v="3" actId="1076"/>
          <ac:spMkLst>
            <pc:docMk/>
            <pc:sldMk cId="3255837261" sldId="29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7:15.114" v="7" actId="14100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D6331410-867C-2393-A1CE-163B06E54032}" dt="2020-07-17T14:57:15.114" v="7" actId="14100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40.961" v="26" actId="14100"/>
        <pc:sldMkLst>
          <pc:docMk/>
          <pc:sldMk cId="1263010840" sldId="329"/>
        </pc:sldMkLst>
        <pc:spChg chg="mod">
          <ac:chgData name="佐藤 琴乃" userId="S::kotono_sato@jpfgojp.onmicrosoft.com::2230d9ee-5755-4738-bed6-b68085c1b120" providerId="AD" clId="Web-{D6331410-867C-2393-A1CE-163B06E54032}" dt="2020-07-17T14:58:40.961" v="26" actId="14100"/>
          <ac:spMkLst>
            <pc:docMk/>
            <pc:sldMk cId="1263010840" sldId="32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6:14.661" v="0" actId="14100"/>
        <pc:sldMkLst>
          <pc:docMk/>
          <pc:sldMk cId="871967707" sldId="373"/>
        </pc:sldMkLst>
        <pc:spChg chg="mod">
          <ac:chgData name="佐藤 琴乃" userId="S::kotono_sato@jpfgojp.onmicrosoft.com::2230d9ee-5755-4738-bed6-b68085c1b120" providerId="AD" clId="Web-{D6331410-867C-2393-A1CE-163B06E54032}" dt="2020-07-17T14:56:14.661" v="0" actId="14100"/>
          <ac:spMkLst>
            <pc:docMk/>
            <pc:sldMk cId="871967707" sldId="37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6:44.130" v="4"/>
        <pc:sldMkLst>
          <pc:docMk/>
          <pc:sldMk cId="1072307696" sldId="374"/>
        </pc:sldMkLst>
        <pc:spChg chg="mod">
          <ac:chgData name="佐藤 琴乃" userId="S::kotono_sato@jpfgojp.onmicrosoft.com::2230d9ee-5755-4738-bed6-b68085c1b120" providerId="AD" clId="Web-{D6331410-867C-2393-A1CE-163B06E54032}" dt="2020-07-17T14:56:44.130" v="4"/>
          <ac:spMkLst>
            <pc:docMk/>
            <pc:sldMk cId="1072307696" sldId="37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7:07.599" v="6" actId="14100"/>
        <pc:sldMkLst>
          <pc:docMk/>
          <pc:sldMk cId="1334778648" sldId="382"/>
        </pc:sldMkLst>
        <pc:spChg chg="mod">
          <ac:chgData name="佐藤 琴乃" userId="S::kotono_sato@jpfgojp.onmicrosoft.com::2230d9ee-5755-4738-bed6-b68085c1b120" providerId="AD" clId="Web-{D6331410-867C-2393-A1CE-163B06E54032}" dt="2020-07-17T14:57:07.599" v="6" actId="14100"/>
          <ac:spMkLst>
            <pc:docMk/>
            <pc:sldMk cId="1334778648" sldId="3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7:42.442" v="12" actId="1076"/>
        <pc:sldMkLst>
          <pc:docMk/>
          <pc:sldMk cId="3199323698" sldId="386"/>
        </pc:sldMkLst>
        <pc:spChg chg="mod">
          <ac:chgData name="佐藤 琴乃" userId="S::kotono_sato@jpfgojp.onmicrosoft.com::2230d9ee-5755-4738-bed6-b68085c1b120" providerId="AD" clId="Web-{D6331410-867C-2393-A1CE-163B06E54032}" dt="2020-07-17T14:57:42.442" v="12" actId="1076"/>
          <ac:spMkLst>
            <pc:docMk/>
            <pc:sldMk cId="3199323698" sldId="38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7:48.755" v="13"/>
        <pc:sldMkLst>
          <pc:docMk/>
          <pc:sldMk cId="2367947192" sldId="387"/>
        </pc:sldMkLst>
        <pc:spChg chg="mod">
          <ac:chgData name="佐藤 琴乃" userId="S::kotono_sato@jpfgojp.onmicrosoft.com::2230d9ee-5755-4738-bed6-b68085c1b120" providerId="AD" clId="Web-{D6331410-867C-2393-A1CE-163B06E54032}" dt="2020-07-17T14:57:48.755" v="13"/>
          <ac:spMkLst>
            <pc:docMk/>
            <pc:sldMk cId="2367947192" sldId="3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7:58.895" v="16" actId="1076"/>
        <pc:sldMkLst>
          <pc:docMk/>
          <pc:sldMk cId="124266193" sldId="388"/>
        </pc:sldMkLst>
        <pc:spChg chg="mod">
          <ac:chgData name="佐藤 琴乃" userId="S::kotono_sato@jpfgojp.onmicrosoft.com::2230d9ee-5755-4738-bed6-b68085c1b120" providerId="AD" clId="Web-{D6331410-867C-2393-A1CE-163B06E54032}" dt="2020-07-17T14:57:58.895" v="16" actId="1076"/>
          <ac:spMkLst>
            <pc:docMk/>
            <pc:sldMk cId="124266193" sldId="38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08.098" v="18" actId="1076"/>
        <pc:sldMkLst>
          <pc:docMk/>
          <pc:sldMk cId="3839544509" sldId="390"/>
        </pc:sldMkLst>
        <pc:spChg chg="mod">
          <ac:chgData name="佐藤 琴乃" userId="S::kotono_sato@jpfgojp.onmicrosoft.com::2230d9ee-5755-4738-bed6-b68085c1b120" providerId="AD" clId="Web-{D6331410-867C-2393-A1CE-163B06E54032}" dt="2020-07-17T14:58:08.098" v="18" actId="1076"/>
          <ac:spMkLst>
            <pc:docMk/>
            <pc:sldMk cId="3839544509" sldId="3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17.442" v="19" actId="14100"/>
        <pc:sldMkLst>
          <pc:docMk/>
          <pc:sldMk cId="2188470163" sldId="394"/>
        </pc:sldMkLst>
        <pc:spChg chg="mod">
          <ac:chgData name="佐藤 琴乃" userId="S::kotono_sato@jpfgojp.onmicrosoft.com::2230d9ee-5755-4738-bed6-b68085c1b120" providerId="AD" clId="Web-{D6331410-867C-2393-A1CE-163B06E54032}" dt="2020-07-17T14:58:17.442" v="19" actId="14100"/>
          <ac:spMkLst>
            <pc:docMk/>
            <pc:sldMk cId="2188470163" sldId="39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23.989" v="20"/>
        <pc:sldMkLst>
          <pc:docMk/>
          <pc:sldMk cId="3510522047" sldId="395"/>
        </pc:sldMkLst>
        <pc:spChg chg="mod">
          <ac:chgData name="佐藤 琴乃" userId="S::kotono_sato@jpfgojp.onmicrosoft.com::2230d9ee-5755-4738-bed6-b68085c1b120" providerId="AD" clId="Web-{D6331410-867C-2393-A1CE-163B06E54032}" dt="2020-07-17T14:58:23.989" v="20"/>
          <ac:spMkLst>
            <pc:docMk/>
            <pc:sldMk cId="3510522047" sldId="39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33.364" v="22" actId="1076"/>
        <pc:sldMkLst>
          <pc:docMk/>
          <pc:sldMk cId="259525221" sldId="396"/>
        </pc:sldMkLst>
        <pc:spChg chg="mod">
          <ac:chgData name="佐藤 琴乃" userId="S::kotono_sato@jpfgojp.onmicrosoft.com::2230d9ee-5755-4738-bed6-b68085c1b120" providerId="AD" clId="Web-{D6331410-867C-2393-A1CE-163B06E54032}" dt="2020-07-17T14:58:33.364" v="22" actId="1076"/>
          <ac:spMkLst>
            <pc:docMk/>
            <pc:sldMk cId="259525221" sldId="39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48.427" v="28" actId="1076"/>
        <pc:sldMkLst>
          <pc:docMk/>
          <pc:sldMk cId="1910265945" sldId="399"/>
        </pc:sldMkLst>
        <pc:spChg chg="mod">
          <ac:chgData name="佐藤 琴乃" userId="S::kotono_sato@jpfgojp.onmicrosoft.com::2230d9ee-5755-4738-bed6-b68085c1b120" providerId="AD" clId="Web-{D6331410-867C-2393-A1CE-163B06E54032}" dt="2020-07-17T14:58:48.427" v="28" actId="1076"/>
          <ac:spMkLst>
            <pc:docMk/>
            <pc:sldMk cId="1910265945" sldId="3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9:06.724" v="33" actId="1076"/>
        <pc:sldMkLst>
          <pc:docMk/>
          <pc:sldMk cId="3708639310" sldId="400"/>
        </pc:sldMkLst>
        <pc:spChg chg="mod">
          <ac:chgData name="佐藤 琴乃" userId="S::kotono_sato@jpfgojp.onmicrosoft.com::2230d9ee-5755-4738-bed6-b68085c1b120" providerId="AD" clId="Web-{D6331410-867C-2393-A1CE-163B06E54032}" dt="2020-07-17T14:59:06.724" v="33" actId="1076"/>
          <ac:spMkLst>
            <pc:docMk/>
            <pc:sldMk cId="3708639310" sldId="40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8:56.567" v="30" actId="1076"/>
        <pc:sldMkLst>
          <pc:docMk/>
          <pc:sldMk cId="4197713438" sldId="401"/>
        </pc:sldMkLst>
        <pc:spChg chg="mod">
          <ac:chgData name="佐藤 琴乃" userId="S::kotono_sato@jpfgojp.onmicrosoft.com::2230d9ee-5755-4738-bed6-b68085c1b120" providerId="AD" clId="Web-{D6331410-867C-2393-A1CE-163B06E54032}" dt="2020-07-17T14:58:56.567" v="30" actId="1076"/>
          <ac:spMkLst>
            <pc:docMk/>
            <pc:sldMk cId="4197713438" sldId="40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9:23.911" v="38" actId="1076"/>
        <pc:sldMkLst>
          <pc:docMk/>
          <pc:sldMk cId="364010039" sldId="403"/>
        </pc:sldMkLst>
        <pc:spChg chg="mod">
          <ac:chgData name="佐藤 琴乃" userId="S::kotono_sato@jpfgojp.onmicrosoft.com::2230d9ee-5755-4738-bed6-b68085c1b120" providerId="AD" clId="Web-{D6331410-867C-2393-A1CE-163B06E54032}" dt="2020-07-17T14:59:23.911" v="38" actId="1076"/>
          <ac:spMkLst>
            <pc:docMk/>
            <pc:sldMk cId="364010039" sldId="4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D6331410-867C-2393-A1CE-163B06E54032}" dt="2020-07-17T14:59:30.817" v="40" actId="1076"/>
        <pc:sldMkLst>
          <pc:docMk/>
          <pc:sldMk cId="395532047" sldId="404"/>
        </pc:sldMkLst>
        <pc:spChg chg="mod">
          <ac:chgData name="佐藤 琴乃" userId="S::kotono_sato@jpfgojp.onmicrosoft.com::2230d9ee-5755-4738-bed6-b68085c1b120" providerId="AD" clId="Web-{D6331410-867C-2393-A1CE-163B06E54032}" dt="2020-07-17T14:59:30.817" v="40" actId="1076"/>
          <ac:spMkLst>
            <pc:docMk/>
            <pc:sldMk cId="395532047" sldId="40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D3EEDAE-529C-3FBF-5E65-10969794D405}"/>
    <pc:docChg chg="addSld delSld modSld sldOrd">
      <pc:chgData name="内田 陽子" userId="S::yoko_uchida@jpfgojp.onmicrosoft.com::3ba88787-b8da-4fc8-a417-83f627a88c5e" providerId="AD" clId="Web-{ED3EEDAE-529C-3FBF-5E65-10969794D405}" dt="2020-06-02T12:53:14.877" v="1429" actId="1076"/>
      <pc:docMkLst>
        <pc:docMk/>
      </pc:docMkLst>
      <pc:sldChg chg="addSp delSp modSp">
        <pc:chgData name="内田 陽子" userId="S::yoko_uchida@jpfgojp.onmicrosoft.com::3ba88787-b8da-4fc8-a417-83f627a88c5e" providerId="AD" clId="Web-{ED3EEDAE-529C-3FBF-5E65-10969794D405}" dt="2020-06-02T12:39:08.697" v="933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D3EEDAE-529C-3FBF-5E65-10969794D405}" dt="2020-06-02T12:38:15.541" v="905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1.120" v="889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4:16.981" v="867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9.307" v="890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33.494" v="920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46.275" v="92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25.619" v="912" actId="20577"/>
          <ac:spMkLst>
            <pc:docMk/>
            <pc:sldMk cId="3155804793" sldId="27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ED3EEDAE-529C-3FBF-5E65-10969794D405}" dt="2020-06-02T12:39:08.697" v="933" actId="1076"/>
          <ac:picMkLst>
            <pc:docMk/>
            <pc:sldMk cId="3155804793" sldId="275"/>
            <ac:picMk id="5" creationId="{01A076B9-E93F-42E7-AC6E-2ADB1A4FCC56}"/>
          </ac:picMkLst>
        </pc:picChg>
        <pc:picChg chg="del">
          <ac:chgData name="内田 陽子" userId="S::yoko_uchida@jpfgojp.onmicrosoft.com::3ba88787-b8da-4fc8-a417-83f627a88c5e" providerId="AD" clId="Web-{ED3EEDAE-529C-3FBF-5E65-10969794D405}" dt="2020-06-02T12:36:32.433" v="873"/>
          <ac:picMkLst>
            <pc:docMk/>
            <pc:sldMk cId="3155804793" sldId="275"/>
            <ac:picMk id="8" creationId="{32AAB445-E93B-4CFA-9D99-BF61C981D80D}"/>
          </ac:picMkLst>
        </pc:picChg>
      </pc:sldChg>
      <pc:sldChg chg="modSp ord">
        <pc:chgData name="内田 陽子" userId="S::yoko_uchida@jpfgojp.onmicrosoft.com::3ba88787-b8da-4fc8-a417-83f627a88c5e" providerId="AD" clId="Web-{ED3EEDAE-529C-3FBF-5E65-10969794D405}" dt="2020-06-02T12:05:00.395" v="95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D3EEDAE-529C-3FBF-5E65-10969794D405}" dt="2020-06-02T12:05:00.395" v="92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4:44.660" v="87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2:46.380" v="20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3:29.317" v="3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3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5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D3EEDAE-529C-3FBF-5E65-10969794D405}" dt="2020-06-02T12:29:13.062" v="68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ED3EEDAE-529C-3FBF-5E65-10969794D405}" dt="2020-06-02T12:22:50.830" v="623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79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2:23.159" v="6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80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1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09:15.361" v="211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ED3EEDAE-529C-3FBF-5E65-10969794D405}" dt="2020-06-02T12:08:22.440" v="158" actId="20577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04.284" v="151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7:47.424" v="142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15.361" v="211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51.549" v="190" actId="20577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3.096" v="205" actId="20577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8.596" v="208" actId="20577"/>
          <ac:spMkLst>
            <pc:docMk/>
            <pc:sldMk cId="1029259677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25.493" v="939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D3EEDAE-529C-3FBF-5E65-10969794D405}" dt="2020-06-02T12:40:25.478" v="936" actId="1076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62" v="934" actId="1076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1:52.063" v="256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5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7" actId="1076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8" actId="1076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9" actId="1076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43.196" v="951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ED3EEDAE-529C-3FBF-5E65-10969794D405}" dt="2020-06-02T12:40:43.165" v="948" actId="1076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49" v="946" actId="1076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7:28.021" v="441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65" v="947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80" v="949" actId="1076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0" actId="1076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1" actId="1076"/>
          <ac:spMkLst>
            <pc:docMk/>
            <pc:sldMk cId="1593536813" sldId="367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ED3EEDAE-529C-3FBF-5E65-10969794D405}" dt="2020-06-02T12:28:16.750" v="672" actId="1076"/>
        <pc:sldMkLst>
          <pc:docMk/>
          <pc:sldMk cId="232542660" sldId="368"/>
        </pc:sldMkLst>
        <pc:spChg chg="mod">
          <ac:chgData name="内田 陽子" userId="S::yoko_uchida@jpfgojp.onmicrosoft.com::3ba88787-b8da-4fc8-a417-83f627a88c5e" providerId="AD" clId="Web-{ED3EEDAE-529C-3FBF-5E65-10969794D405}" dt="2020-06-02T12:27:08.375" v="663" actId="20577"/>
          <ac:spMkLst>
            <pc:docMk/>
            <pc:sldMk cId="232542660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6:38.094" v="648" actId="20577"/>
          <ac:spMkLst>
            <pc:docMk/>
            <pc:sldMk cId="232542660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16.750" v="672" actId="1076"/>
          <ac:spMkLst>
            <pc:docMk/>
            <pc:sldMk cId="232542660" sldId="3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07.719" v="671" actId="1076"/>
          <ac:spMkLst>
            <pc:docMk/>
            <pc:sldMk cId="232542660" sldId="368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ED3EEDAE-529C-3FBF-5E65-10969794D405}" dt="2020-06-02T12:28:01.015" v="670" actId="1076"/>
          <ac:spMkLst>
            <pc:docMk/>
            <pc:sldMk cId="232542660" sldId="3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7:20.828" v="665" actId="1076"/>
          <ac:spMkLst>
            <pc:docMk/>
            <pc:sldMk cId="232542660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32:40.357" v="837" actId="1076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ED3EEDAE-529C-3FBF-5E65-10969794D405}" dt="2020-06-02T12:32:40.341" v="834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1:54.873" v="742" actId="20577"/>
          <ac:spMkLst>
            <pc:docMk/>
            <pc:sldMk cId="1624746346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0:56.764" v="715" actId="20577"/>
          <ac:spMkLst>
            <pc:docMk/>
            <pc:sldMk cId="1624746346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41" v="835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6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7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47:28.177" v="116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ED3EEDAE-529C-3FBF-5E65-10969794D405}" dt="2020-06-02T12:45:32.397" v="1065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20.100" v="103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7:28.177" v="1161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06.006" v="1118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32.146" v="1146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45.584" v="1090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1"/>
        <pc:sldMkLst>
          <pc:docMk/>
          <pc:sldMk cId="3729784643" sldId="370"/>
        </pc:sldMkLst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0"/>
        <pc:sldMkLst>
          <pc:docMk/>
          <pc:sldMk cId="279276296" sldId="371"/>
        </pc:sldMkLst>
      </pc:sldChg>
      <pc:sldChg chg="modSp add replId">
        <pc:chgData name="内田 陽子" userId="S::yoko_uchida@jpfgojp.onmicrosoft.com::3ba88787-b8da-4fc8-a417-83f627a88c5e" providerId="AD" clId="Web-{ED3EEDAE-529C-3FBF-5E65-10969794D405}" dt="2020-06-02T12:53:14.877" v="1429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ED3EEDAE-529C-3FBF-5E65-10969794D405}" dt="2020-06-02T12:52:04.862" v="1366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8:40.176" v="1174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1:47.675" v="1348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14.877" v="1429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37.596" v="1396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03.596" v="1425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23.549" v="1387" actId="20577"/>
          <ac:spMkLst>
            <pc:docMk/>
            <pc:sldMk cId="227666718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569ED884-578E-634E-A0C6-A004AE015996}"/>
    <pc:docChg chg="modSld">
      <pc:chgData name="内田 陽子" userId="S::yoko_uchida@jpfgojp.onmicrosoft.com::3ba88787-b8da-4fc8-a417-83f627a88c5e" providerId="AD" clId="Web-{569ED884-578E-634E-A0C6-A004AE015996}" dt="2020-06-17T06:48:39.897" v="50"/>
      <pc:docMkLst>
        <pc:docMk/>
      </pc:docMkLst>
      <pc:sldChg chg="addSp">
        <pc:chgData name="内田 陽子" userId="S::yoko_uchida@jpfgojp.onmicrosoft.com::3ba88787-b8da-4fc8-a417-83f627a88c5e" providerId="AD" clId="Web-{569ED884-578E-634E-A0C6-A004AE015996}" dt="2020-06-17T06:44:38.116" v="0"/>
        <pc:sldMkLst>
          <pc:docMk/>
          <pc:sldMk cId="3979264443" sldId="278"/>
        </pc:sldMkLst>
        <pc:spChg chg="add">
          <ac:chgData name="内田 陽子" userId="S::yoko_uchida@jpfgojp.onmicrosoft.com::3ba88787-b8da-4fc8-a417-83f627a88c5e" providerId="AD" clId="Web-{569ED884-578E-634E-A0C6-A004AE015996}" dt="2020-06-17T06:44:38.116" v="0"/>
          <ac:spMkLst>
            <pc:docMk/>
            <pc:sldMk cId="3979264443" sldId="278"/>
            <ac:spMk id="12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23.194" v="17"/>
        <pc:sldMkLst>
          <pc:docMk/>
          <pc:sldMk cId="1239041308" sldId="323"/>
        </pc:sldMkLst>
        <pc:spChg chg="add">
          <ac:chgData name="内田 陽子" userId="S::yoko_uchida@jpfgojp.onmicrosoft.com::3ba88787-b8da-4fc8-a417-83f627a88c5e" providerId="AD" clId="Web-{569ED884-578E-634E-A0C6-A004AE015996}" dt="2020-06-17T06:46:23.194" v="17"/>
          <ac:spMkLst>
            <pc:docMk/>
            <pc:sldMk cId="1239041308" sldId="323"/>
            <ac:spMk id="9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35.007" v="48"/>
        <pc:sldMkLst>
          <pc:docMk/>
          <pc:sldMk cId="227346625" sldId="324"/>
        </pc:sldMkLst>
        <pc:spChg chg="add">
          <ac:chgData name="内田 陽子" userId="S::yoko_uchida@jpfgojp.onmicrosoft.com::3ba88787-b8da-4fc8-a417-83f627a88c5e" providerId="AD" clId="Web-{569ED884-578E-634E-A0C6-A004AE015996}" dt="2020-06-17T06:48:35.007" v="48"/>
          <ac:spMkLst>
            <pc:docMk/>
            <pc:sldMk cId="227346625" sldId="324"/>
            <ac:spMk id="5" creationId="{8476671D-697E-4A2F-84E3-2511155AA0A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08.616" v="40"/>
        <pc:sldMkLst>
          <pc:docMk/>
          <pc:sldMk cId="1263010840" sldId="329"/>
        </pc:sldMkLst>
        <pc:spChg chg="add">
          <ac:chgData name="内田 陽子" userId="S::yoko_uchida@jpfgojp.onmicrosoft.com::3ba88787-b8da-4fc8-a417-83f627a88c5e" providerId="AD" clId="Web-{569ED884-578E-634E-A0C6-A004AE015996}" dt="2020-06-17T06:48:08.616" v="40"/>
          <ac:spMkLst>
            <pc:docMk/>
            <pc:sldMk cId="1263010840" sldId="329"/>
            <ac:spMk id="2" creationId="{A60178D4-0694-45D8-9A11-9393A7BF2F5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5:25.663" v="7"/>
        <pc:sldMkLst>
          <pc:docMk/>
          <pc:sldMk cId="1029259677" sldId="365"/>
        </pc:sldMkLst>
        <pc:spChg chg="add">
          <ac:chgData name="内田 陽子" userId="S::yoko_uchida@jpfgojp.onmicrosoft.com::3ba88787-b8da-4fc8-a417-83f627a88c5e" providerId="AD" clId="Web-{569ED884-578E-634E-A0C6-A004AE015996}" dt="2020-06-17T06:45:25.663" v="7"/>
          <ac:spMkLst>
            <pc:docMk/>
            <pc:sldMk cId="1029259677" sldId="365"/>
            <ac:spMk id="5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4:48.569" v="2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69ED884-578E-634E-A0C6-A004AE015996}" dt="2020-06-17T06:44:48.569" v="2"/>
          <ac:spMkLst>
            <pc:docMk/>
            <pc:sldMk cId="2262970148" sldId="366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41.178" v="11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69ED884-578E-634E-A0C6-A004AE015996}" dt="2020-06-17T06:45:41.178" v="11"/>
          <ac:spMkLst>
            <pc:docMk/>
            <pc:sldMk cId="1593536813" sldId="367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31.538" v="9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69ED884-578E-634E-A0C6-A004AE015996}" dt="2020-06-17T06:45:31.538" v="9"/>
          <ac:spMkLst>
            <pc:docMk/>
            <pc:sldMk cId="2940403822" sldId="370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19.710" v="27"/>
        <pc:sldMkLst>
          <pc:docMk/>
          <pc:sldMk cId="2276667184" sldId="371"/>
        </pc:sldMkLst>
        <pc:spChg chg="add del">
          <ac:chgData name="内田 陽子" userId="S::yoko_uchida@jpfgojp.onmicrosoft.com::3ba88787-b8da-4fc8-a417-83f627a88c5e" providerId="AD" clId="Web-{569ED884-578E-634E-A0C6-A004AE015996}" dt="2020-06-17T06:47:19.710" v="27"/>
          <ac:spMkLst>
            <pc:docMk/>
            <pc:sldMk cId="2276667184" sldId="371"/>
            <ac:spMk id="5" creationId="{FC4C0E87-90DB-4660-804E-807CBC9A336A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35.413" v="20"/>
          <ac:spMkLst>
            <pc:docMk/>
            <pc:sldMk cId="2276667184" sldId="371"/>
            <ac:spMk id="12" creationId="{777F0B74-DEBD-43FA-8317-5AE303EC7813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53.147" v="23"/>
          <ac:spMkLst>
            <pc:docMk/>
            <pc:sldMk cId="2276667184" sldId="371"/>
            <ac:spMk id="13" creationId="{777F0B74-DEBD-43FA-8317-5AE303EC7813}"/>
          </ac:spMkLst>
        </pc:spChg>
        <pc:spChg chg="add del">
          <ac:chgData name="内田 陽子" userId="S::yoko_uchida@jpfgojp.onmicrosoft.com::3ba88787-b8da-4fc8-a417-83f627a88c5e" providerId="AD" clId="Web-{569ED884-578E-634E-A0C6-A004AE015996}" dt="2020-06-17T06:46:58.350" v="25"/>
          <ac:spMkLst>
            <pc:docMk/>
            <pc:sldMk cId="2276667184" sldId="371"/>
            <ac:spMk id="14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4:56.928" v="4"/>
        <pc:sldMkLst>
          <pc:docMk/>
          <pc:sldMk cId="517573271" sldId="372"/>
        </pc:sldMkLst>
        <pc:spChg chg="add del">
          <ac:chgData name="内田 陽子" userId="S::yoko_uchida@jpfgojp.onmicrosoft.com::3ba88787-b8da-4fc8-a417-83f627a88c5e" providerId="AD" clId="Web-{569ED884-578E-634E-A0C6-A004AE015996}" dt="2020-06-17T06:44:56.928" v="4"/>
          <ac:spMkLst>
            <pc:docMk/>
            <pc:sldMk cId="517573271" sldId="372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5:19.756" v="6"/>
        <pc:sldMkLst>
          <pc:docMk/>
          <pc:sldMk cId="871967707" sldId="373"/>
        </pc:sldMkLst>
        <pc:spChg chg="add del">
          <ac:chgData name="内田 陽子" userId="S::yoko_uchida@jpfgojp.onmicrosoft.com::3ba88787-b8da-4fc8-a417-83f627a88c5e" providerId="AD" clId="Web-{569ED884-578E-634E-A0C6-A004AE015996}" dt="2020-06-17T06:45:19.756" v="6"/>
          <ac:spMkLst>
            <pc:docMk/>
            <pc:sldMk cId="871967707" sldId="373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6:03.741" v="13"/>
        <pc:sldMkLst>
          <pc:docMk/>
          <pc:sldMk cId="875301653" sldId="380"/>
        </pc:sldMkLst>
        <pc:spChg chg="add del">
          <ac:chgData name="内田 陽子" userId="S::yoko_uchida@jpfgojp.onmicrosoft.com::3ba88787-b8da-4fc8-a417-83f627a88c5e" providerId="AD" clId="Web-{569ED884-578E-634E-A0C6-A004AE015996}" dt="2020-06-17T06:46:03.741" v="13"/>
          <ac:spMkLst>
            <pc:docMk/>
            <pc:sldMk cId="875301653" sldId="380"/>
            <ac:spMk id="12" creationId="{777F0B74-DEBD-43FA-8317-5AE303EC7813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6:18.866" v="16"/>
        <pc:sldMkLst>
          <pc:docMk/>
          <pc:sldMk cId="3128654905" sldId="383"/>
        </pc:sldMkLst>
        <pc:spChg chg="add del">
          <ac:chgData name="内田 陽子" userId="S::yoko_uchida@jpfgojp.onmicrosoft.com::3ba88787-b8da-4fc8-a417-83f627a88c5e" providerId="AD" clId="Web-{569ED884-578E-634E-A0C6-A004AE015996}" dt="2020-06-17T06:46:18.866" v="16"/>
          <ac:spMkLst>
            <pc:docMk/>
            <pc:sldMk cId="3128654905" sldId="383"/>
            <ac:spMk id="12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13.413" v="14"/>
        <pc:sldMkLst>
          <pc:docMk/>
          <pc:sldMk cId="30000480" sldId="384"/>
        </pc:sldMkLst>
        <pc:spChg chg="add">
          <ac:chgData name="内田 陽子" userId="S::yoko_uchida@jpfgojp.onmicrosoft.com::3ba88787-b8da-4fc8-a417-83f627a88c5e" providerId="AD" clId="Web-{569ED884-578E-634E-A0C6-A004AE015996}" dt="2020-06-17T06:46:13.413" v="14"/>
          <ac:spMkLst>
            <pc:docMk/>
            <pc:sldMk cId="30000480" sldId="384"/>
            <ac:spMk id="6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26.881" v="18"/>
        <pc:sldMkLst>
          <pc:docMk/>
          <pc:sldMk cId="4205210461" sldId="385"/>
        </pc:sldMkLst>
        <pc:spChg chg="add">
          <ac:chgData name="内田 陽子" userId="S::yoko_uchida@jpfgojp.onmicrosoft.com::3ba88787-b8da-4fc8-a417-83f627a88c5e" providerId="AD" clId="Web-{569ED884-578E-634E-A0C6-A004AE015996}" dt="2020-06-17T06:46:26.881" v="18"/>
          <ac:spMkLst>
            <pc:docMk/>
            <pc:sldMk cId="4205210461" sldId="385"/>
            <ac:spMk id="5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6:44.069" v="22"/>
        <pc:sldMkLst>
          <pc:docMk/>
          <pc:sldMk cId="3199323698" sldId="386"/>
        </pc:sldMkLst>
        <pc:spChg chg="add">
          <ac:chgData name="内田 陽子" userId="S::yoko_uchida@jpfgojp.onmicrosoft.com::3ba88787-b8da-4fc8-a417-83f627a88c5e" providerId="AD" clId="Web-{569ED884-578E-634E-A0C6-A004AE015996}" dt="2020-06-17T06:46:44.069" v="22"/>
          <ac:spMkLst>
            <pc:docMk/>
            <pc:sldMk cId="3199323698" sldId="386"/>
            <ac:spMk id="9" creationId="{777F0B74-DEBD-43FA-8317-5AE303EC7813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22.678" v="28"/>
        <pc:sldMkLst>
          <pc:docMk/>
          <pc:sldMk cId="2367947192" sldId="387"/>
        </pc:sldMkLst>
        <pc:spChg chg="add">
          <ac:chgData name="内田 陽子" userId="S::yoko_uchida@jpfgojp.onmicrosoft.com::3ba88787-b8da-4fc8-a417-83f627a88c5e" providerId="AD" clId="Web-{569ED884-578E-634E-A0C6-A004AE015996}" dt="2020-06-17T06:47:22.678" v="28"/>
          <ac:spMkLst>
            <pc:docMk/>
            <pc:sldMk cId="2367947192" sldId="387"/>
            <ac:spMk id="2" creationId="{96CA4848-2382-41AF-BAD2-621614070D69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30.725" v="29"/>
        <pc:sldMkLst>
          <pc:docMk/>
          <pc:sldMk cId="124266193" sldId="388"/>
        </pc:sldMkLst>
        <pc:spChg chg="add">
          <ac:chgData name="内田 陽子" userId="S::yoko_uchida@jpfgojp.onmicrosoft.com::3ba88787-b8da-4fc8-a417-83f627a88c5e" providerId="AD" clId="Web-{569ED884-578E-634E-A0C6-A004AE015996}" dt="2020-06-17T06:47:30.725" v="29"/>
          <ac:spMkLst>
            <pc:docMk/>
            <pc:sldMk cId="124266193" sldId="388"/>
            <ac:spMk id="2" creationId="{A70BD075-8930-47D4-8FB4-8682FAFA84B1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34.226" v="31"/>
        <pc:sldMkLst>
          <pc:docMk/>
          <pc:sldMk cId="3727776804" sldId="389"/>
        </pc:sldMkLst>
        <pc:spChg chg="add del">
          <ac:chgData name="内田 陽子" userId="S::yoko_uchida@jpfgojp.onmicrosoft.com::3ba88787-b8da-4fc8-a417-83f627a88c5e" providerId="AD" clId="Web-{569ED884-578E-634E-A0C6-A004AE015996}" dt="2020-06-17T06:47:34.226" v="31"/>
          <ac:spMkLst>
            <pc:docMk/>
            <pc:sldMk cId="3727776804" sldId="389"/>
            <ac:spMk id="5" creationId="{183FAC28-F854-4B39-8CA1-2F05B93767FE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37.350" v="33"/>
        <pc:sldMkLst>
          <pc:docMk/>
          <pc:sldMk cId="3839544509" sldId="390"/>
        </pc:sldMkLst>
        <pc:spChg chg="add del">
          <ac:chgData name="内田 陽子" userId="S::yoko_uchida@jpfgojp.onmicrosoft.com::3ba88787-b8da-4fc8-a417-83f627a88c5e" providerId="AD" clId="Web-{569ED884-578E-634E-A0C6-A004AE015996}" dt="2020-06-17T06:47:37.350" v="33"/>
          <ac:spMkLst>
            <pc:docMk/>
            <pc:sldMk cId="3839544509" sldId="390"/>
            <ac:spMk id="5" creationId="{CEC96A74-3C48-45D3-A5ED-472DCDC26B3C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7:49.241" v="36"/>
        <pc:sldMkLst>
          <pc:docMk/>
          <pc:sldMk cId="1469571638" sldId="392"/>
        </pc:sldMkLst>
        <pc:spChg chg="add del">
          <ac:chgData name="内田 陽子" userId="S::yoko_uchida@jpfgojp.onmicrosoft.com::3ba88787-b8da-4fc8-a417-83f627a88c5e" providerId="AD" clId="Web-{569ED884-578E-634E-A0C6-A004AE015996}" dt="2020-06-17T06:47:49.241" v="36"/>
          <ac:spMkLst>
            <pc:docMk/>
            <pc:sldMk cId="1469571638" sldId="392"/>
            <ac:spMk id="5" creationId="{7C3CD44C-F709-4249-B7D0-8917F22EF7D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45.850" v="34"/>
        <pc:sldMkLst>
          <pc:docMk/>
          <pc:sldMk cId="3547612194" sldId="393"/>
        </pc:sldMkLst>
        <pc:spChg chg="add">
          <ac:chgData name="内田 陽子" userId="S::yoko_uchida@jpfgojp.onmicrosoft.com::3ba88787-b8da-4fc8-a417-83f627a88c5e" providerId="AD" clId="Web-{569ED884-578E-634E-A0C6-A004AE015996}" dt="2020-06-17T06:47:45.850" v="34"/>
          <ac:spMkLst>
            <pc:docMk/>
            <pc:sldMk cId="3547612194" sldId="393"/>
            <ac:spMk id="2" creationId="{54098B0F-D1B3-4A66-8CAA-4607A3E60A4E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51.866" v="37"/>
        <pc:sldMkLst>
          <pc:docMk/>
          <pc:sldMk cId="2188470163" sldId="394"/>
        </pc:sldMkLst>
        <pc:spChg chg="add">
          <ac:chgData name="内田 陽子" userId="S::yoko_uchida@jpfgojp.onmicrosoft.com::3ba88787-b8da-4fc8-a417-83f627a88c5e" providerId="AD" clId="Web-{569ED884-578E-634E-A0C6-A004AE015996}" dt="2020-06-17T06:47:51.866" v="37"/>
          <ac:spMkLst>
            <pc:docMk/>
            <pc:sldMk cId="2188470163" sldId="394"/>
            <ac:spMk id="2" creationId="{D8DA9BE8-80E1-4763-9CBC-7AF642E40CBB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7:56.319" v="38"/>
        <pc:sldMkLst>
          <pc:docMk/>
          <pc:sldMk cId="3510522047" sldId="395"/>
        </pc:sldMkLst>
        <pc:spChg chg="add">
          <ac:chgData name="内田 陽子" userId="S::yoko_uchida@jpfgojp.onmicrosoft.com::3ba88787-b8da-4fc8-a417-83f627a88c5e" providerId="AD" clId="Web-{569ED884-578E-634E-A0C6-A004AE015996}" dt="2020-06-17T06:47:56.319" v="38"/>
          <ac:spMkLst>
            <pc:docMk/>
            <pc:sldMk cId="3510522047" sldId="395"/>
            <ac:spMk id="2" creationId="{DC8E438A-3C9A-45C9-8411-0F7661C3038D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04.241" v="39"/>
        <pc:sldMkLst>
          <pc:docMk/>
          <pc:sldMk cId="259525221" sldId="396"/>
        </pc:sldMkLst>
        <pc:spChg chg="add">
          <ac:chgData name="内田 陽子" userId="S::yoko_uchida@jpfgojp.onmicrosoft.com::3ba88787-b8da-4fc8-a417-83f627a88c5e" providerId="AD" clId="Web-{569ED884-578E-634E-A0C6-A004AE015996}" dt="2020-06-17T06:48:04.241" v="39"/>
          <ac:spMkLst>
            <pc:docMk/>
            <pc:sldMk cId="259525221" sldId="396"/>
            <ac:spMk id="2" creationId="{BCCE1D31-3E2E-461F-B9E3-59655BCD7912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10.929" v="41"/>
        <pc:sldMkLst>
          <pc:docMk/>
          <pc:sldMk cId="1910265945" sldId="399"/>
        </pc:sldMkLst>
        <pc:spChg chg="add">
          <ac:chgData name="内田 陽子" userId="S::yoko_uchida@jpfgojp.onmicrosoft.com::3ba88787-b8da-4fc8-a417-83f627a88c5e" providerId="AD" clId="Web-{569ED884-578E-634E-A0C6-A004AE015996}" dt="2020-06-17T06:48:10.929" v="41"/>
          <ac:spMkLst>
            <pc:docMk/>
            <pc:sldMk cId="1910265945" sldId="399"/>
            <ac:spMk id="2" creationId="{1EAF582B-99CA-4DC3-9313-3114969848DC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23.116" v="45"/>
        <pc:sldMkLst>
          <pc:docMk/>
          <pc:sldMk cId="3708639310" sldId="400"/>
        </pc:sldMkLst>
        <pc:spChg chg="add">
          <ac:chgData name="内田 陽子" userId="S::yoko_uchida@jpfgojp.onmicrosoft.com::3ba88787-b8da-4fc8-a417-83f627a88c5e" providerId="AD" clId="Web-{569ED884-578E-634E-A0C6-A004AE015996}" dt="2020-06-17T06:48:23.116" v="45"/>
          <ac:spMkLst>
            <pc:docMk/>
            <pc:sldMk cId="3708639310" sldId="400"/>
            <ac:spMk id="2" creationId="{5D949DD0-20DC-4458-ABB8-BCEE12CA18DE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14.382" v="43"/>
        <pc:sldMkLst>
          <pc:docMk/>
          <pc:sldMk cId="4197713438" sldId="401"/>
        </pc:sldMkLst>
        <pc:spChg chg="add del">
          <ac:chgData name="内田 陽子" userId="S::yoko_uchida@jpfgojp.onmicrosoft.com::3ba88787-b8da-4fc8-a417-83f627a88c5e" providerId="AD" clId="Web-{569ED884-578E-634E-A0C6-A004AE015996}" dt="2020-06-17T06:48:14.382" v="43"/>
          <ac:spMkLst>
            <pc:docMk/>
            <pc:sldMk cId="4197713438" sldId="401"/>
            <ac:spMk id="5" creationId="{5FE4BF30-80CC-4380-8A3F-F4B2212E109B}"/>
          </ac:spMkLst>
        </pc:spChg>
      </pc:sldChg>
      <pc:sldChg chg="addSp">
        <pc:chgData name="内田 陽子" userId="S::yoko_uchida@jpfgojp.onmicrosoft.com::3ba88787-b8da-4fc8-a417-83f627a88c5e" providerId="AD" clId="Web-{569ED884-578E-634E-A0C6-A004AE015996}" dt="2020-06-17T06:48:20.116" v="44"/>
        <pc:sldMkLst>
          <pc:docMk/>
          <pc:sldMk cId="1817198709" sldId="402"/>
        </pc:sldMkLst>
        <pc:spChg chg="add">
          <ac:chgData name="内田 陽子" userId="S::yoko_uchida@jpfgojp.onmicrosoft.com::3ba88787-b8da-4fc8-a417-83f627a88c5e" providerId="AD" clId="Web-{569ED884-578E-634E-A0C6-A004AE015996}" dt="2020-06-17T06:48:20.116" v="44"/>
          <ac:spMkLst>
            <pc:docMk/>
            <pc:sldMk cId="1817198709" sldId="402"/>
            <ac:spMk id="2" creationId="{268A017E-C375-4CF2-BB86-6EF37BC4AA0D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29.663" v="47"/>
        <pc:sldMkLst>
          <pc:docMk/>
          <pc:sldMk cId="364010039" sldId="403"/>
        </pc:sldMkLst>
        <pc:spChg chg="add del">
          <ac:chgData name="内田 陽子" userId="S::yoko_uchida@jpfgojp.onmicrosoft.com::3ba88787-b8da-4fc8-a417-83f627a88c5e" providerId="AD" clId="Web-{569ED884-578E-634E-A0C6-A004AE015996}" dt="2020-06-17T06:48:29.663" v="47"/>
          <ac:spMkLst>
            <pc:docMk/>
            <pc:sldMk cId="364010039" sldId="403"/>
            <ac:spMk id="5" creationId="{7CF2F4DC-4029-46F8-9AAB-001620708219}"/>
          </ac:spMkLst>
        </pc:spChg>
      </pc:sldChg>
      <pc:sldChg chg="addSp delSp">
        <pc:chgData name="内田 陽子" userId="S::yoko_uchida@jpfgojp.onmicrosoft.com::3ba88787-b8da-4fc8-a417-83f627a88c5e" providerId="AD" clId="Web-{569ED884-578E-634E-A0C6-A004AE015996}" dt="2020-06-17T06:48:39.897" v="50"/>
        <pc:sldMkLst>
          <pc:docMk/>
          <pc:sldMk cId="395532047" sldId="404"/>
        </pc:sldMkLst>
        <pc:spChg chg="add del">
          <ac:chgData name="内田 陽子" userId="S::yoko_uchida@jpfgojp.onmicrosoft.com::3ba88787-b8da-4fc8-a417-83f627a88c5e" providerId="AD" clId="Web-{569ED884-578E-634E-A0C6-A004AE015996}" dt="2020-06-17T06:48:39.897" v="50"/>
          <ac:spMkLst>
            <pc:docMk/>
            <pc:sldMk cId="395532047" sldId="404"/>
            <ac:spMk id="5" creationId="{83913918-5165-46EA-A245-669AC1D905B3}"/>
          </ac:spMkLst>
        </pc:spChg>
      </pc:sldChg>
    </pc:docChg>
  </pc:docChgLst>
  <pc:docChgLst>
    <pc:chgData name="内田 陽子" userId="S::yoko_uchida@jpfgojp.onmicrosoft.com::3ba88787-b8da-4fc8-a417-83f627a88c5e" providerId="AD" clId="Web-{CFB90F41-4DF1-300C-E93D-5677453820C9}"/>
    <pc:docChg chg="modSld">
      <pc:chgData name="内田 陽子" userId="S::yoko_uchida@jpfgojp.onmicrosoft.com::3ba88787-b8da-4fc8-a417-83f627a88c5e" providerId="AD" clId="Web-{CFB90F41-4DF1-300C-E93D-5677453820C9}" dt="2020-07-27T15:39:14.036" v="0" actId="1076"/>
      <pc:docMkLst>
        <pc:docMk/>
      </pc:docMkLst>
      <pc:sldChg chg="modSp">
        <pc:chgData name="内田 陽子" userId="S::yoko_uchida@jpfgojp.onmicrosoft.com::3ba88787-b8da-4fc8-a417-83f627a88c5e" providerId="AD" clId="Web-{CFB90F41-4DF1-300C-E93D-5677453820C9}" dt="2020-07-27T15:39:14.036" v="0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CFB90F41-4DF1-300C-E93D-5677453820C9}" dt="2020-07-27T15:39:14.036" v="0" actId="1076"/>
          <ac:spMkLst>
            <pc:docMk/>
            <pc:sldMk cId="3979264443" sldId="278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5831C8E5-F0E9-9925-0194-9CB74549CC39}"/>
    <pc:docChg chg="modSld">
      <pc:chgData name="内田 陽子" userId="S::yoko_uchida@jpfgojp.onmicrosoft.com::3ba88787-b8da-4fc8-a417-83f627a88c5e" providerId="AD" clId="Web-{5831C8E5-F0E9-9925-0194-9CB74549CC39}" dt="2020-07-27T17:45:27.231" v="5" actId="20577"/>
      <pc:docMkLst>
        <pc:docMk/>
      </pc:docMkLst>
      <pc:sldChg chg="modSp">
        <pc:chgData name="内田 陽子" userId="S::yoko_uchida@jpfgojp.onmicrosoft.com::3ba88787-b8da-4fc8-a417-83f627a88c5e" providerId="AD" clId="Web-{5831C8E5-F0E9-9925-0194-9CB74549CC39}" dt="2020-07-27T17:45:22.700" v="4" actId="20577"/>
        <pc:sldMkLst>
          <pc:docMk/>
          <pc:sldMk cId="3860571989" sldId="405"/>
        </pc:sldMkLst>
        <pc:spChg chg="mod">
          <ac:chgData name="内田 陽子" userId="S::yoko_uchida@jpfgojp.onmicrosoft.com::3ba88787-b8da-4fc8-a417-83f627a88c5e" providerId="AD" clId="Web-{5831C8E5-F0E9-9925-0194-9CB74549CC39}" dt="2020-07-27T17:45:22.700" v="4" actId="20577"/>
          <ac:spMkLst>
            <pc:docMk/>
            <pc:sldMk cId="3860571989" sldId="405"/>
            <ac:spMk id="3" creationId="{E0222A54-0EEB-4AA0-83C1-3E319CDEEA14}"/>
          </ac:spMkLst>
        </pc:spChg>
      </pc:sldChg>
    </pc:docChg>
  </pc:docChgLst>
  <pc:docChgLst>
    <pc:chgData clId="Web-{E56D2603-410A-39EB-FAEB-A69171A25C43}"/>
    <pc:docChg chg="modSld">
      <pc:chgData name="" userId="" providerId="" clId="Web-{E56D2603-410A-39EB-FAEB-A69171A25C43}" dt="2020-06-04T08:10:37.754" v="4" actId="20577"/>
      <pc:docMkLst>
        <pc:docMk/>
      </pc:docMkLst>
      <pc:sldChg chg="modSp">
        <pc:chgData name="" userId="" providerId="" clId="Web-{E56D2603-410A-39EB-FAEB-A69171A25C43}" dt="2020-06-04T08:10:37.754" v="3" actId="20577"/>
        <pc:sldMkLst>
          <pc:docMk/>
          <pc:sldMk cId="2010396247" sldId="258"/>
        </pc:sldMkLst>
        <pc:spChg chg="mod">
          <ac:chgData name="" userId="" providerId="" clId="Web-{E56D2603-410A-39EB-FAEB-A69171A25C43}" dt="2020-06-04T08:10:37.754" v="3" actId="20577"/>
          <ac:spMkLst>
            <pc:docMk/>
            <pc:sldMk cId="2010396247" sldId="258"/>
            <ac:spMk id="2" creationId="{B9C0A46A-4820-4DF2-A167-C43BF6946E8B}"/>
          </ac:spMkLst>
        </pc:spChg>
      </pc:sldChg>
    </pc:docChg>
  </pc:docChgLst>
  <pc:docChgLst>
    <pc:chgData name="佐藤 琴乃" userId="S::kotono_sato@jpfgojp.onmicrosoft.com::2230d9ee-5755-4738-bed6-b68085c1b120" providerId="AD" clId="Web-{7233314E-15B7-F2B6-60C5-F2B8028B93E7}"/>
    <pc:docChg chg="modSld">
      <pc:chgData name="佐藤 琴乃" userId="S::kotono_sato@jpfgojp.onmicrosoft.com::2230d9ee-5755-4738-bed6-b68085c1b120" providerId="AD" clId="Web-{7233314E-15B7-F2B6-60C5-F2B8028B93E7}" dt="2020-07-17T14:20:00.929" v="2" actId="20577"/>
      <pc:docMkLst>
        <pc:docMk/>
      </pc:docMkLst>
      <pc:sldChg chg="modSp">
        <pc:chgData name="佐藤 琴乃" userId="S::kotono_sato@jpfgojp.onmicrosoft.com::2230d9ee-5755-4738-bed6-b68085c1b120" providerId="AD" clId="Web-{7233314E-15B7-F2B6-60C5-F2B8028B93E7}" dt="2020-07-17T14:20:00.929" v="2" actId="20577"/>
        <pc:sldMkLst>
          <pc:docMk/>
          <pc:sldMk cId="517573271" sldId="372"/>
        </pc:sldMkLst>
        <pc:spChg chg="mod">
          <ac:chgData name="佐藤 琴乃" userId="S::kotono_sato@jpfgojp.onmicrosoft.com::2230d9ee-5755-4738-bed6-b68085c1b120" providerId="AD" clId="Web-{7233314E-15B7-F2B6-60C5-F2B8028B93E7}" dt="2020-07-17T14:20:00.929" v="2" actId="20577"/>
          <ac:spMkLst>
            <pc:docMk/>
            <pc:sldMk cId="517573271" sldId="372"/>
            <ac:spMk id="3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56D2603-410A-39EB-FAEB-A69171A25C43}"/>
    <pc:docChg chg="addSld modSld sldOrd">
      <pc:chgData name="内田 陽子" userId="S::yoko_uchida@jpfgojp.onmicrosoft.com::3ba88787-b8da-4fc8-a417-83f627a88c5e" providerId="AD" clId="Web-{E56D2603-410A-39EB-FAEB-A69171A25C43}" dt="2020-06-04T08:25:22.540" v="359" actId="20577"/>
      <pc:docMkLst>
        <pc:docMk/>
      </pc:docMkLst>
      <pc:sldChg chg="addSp delSp modSp">
        <pc:chgData name="内田 陽子" userId="S::yoko_uchida@jpfgojp.onmicrosoft.com::3ba88787-b8da-4fc8-a417-83f627a88c5e" providerId="AD" clId="Web-{E56D2603-410A-39EB-FAEB-A69171A25C43}" dt="2020-06-04T08:12:57.176" v="22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56D2603-410A-39EB-FAEB-A69171A25C43}" dt="2020-06-04T08:10:50.019" v="3" actId="20577"/>
          <ac:spMkLst>
            <pc:docMk/>
            <pc:sldMk cId="2010396247" sldId="258"/>
            <ac:spMk id="3" creationId="{E0222A54-0EEB-4AA0-83C1-3E319CDEEA14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2:49.426" v="20" actId="1076"/>
          <ac:spMkLst>
            <pc:docMk/>
            <pc:sldMk cId="2010396247" sldId="258"/>
            <ac:spMk id="9" creationId="{8569A724-CB2E-4772-A152-24415101F15E}"/>
          </ac:spMkLst>
        </pc:spChg>
        <pc:picChg chg="add mod ord modCrop">
          <ac:chgData name="内田 陽子" userId="S::yoko_uchida@jpfgojp.onmicrosoft.com::3ba88787-b8da-4fc8-a417-83f627a88c5e" providerId="AD" clId="Web-{E56D2603-410A-39EB-FAEB-A69171A25C43}" dt="2020-06-04T08:12:57.176" v="22" actId="1076"/>
          <ac:picMkLst>
            <pc:docMk/>
            <pc:sldMk cId="2010396247" sldId="258"/>
            <ac:picMk id="5" creationId="{C688A81F-0CAE-40FA-9E8D-E0557ECCC399}"/>
          </ac:picMkLst>
        </pc:picChg>
        <pc:picChg chg="add del">
          <ac:chgData name="内田 陽子" userId="S::yoko_uchida@jpfgojp.onmicrosoft.com::3ba88787-b8da-4fc8-a417-83f627a88c5e" providerId="AD" clId="Web-{E56D2603-410A-39EB-FAEB-A69171A25C43}" dt="2020-06-04T08:12:18.832" v="18"/>
          <ac:picMkLst>
            <pc:docMk/>
            <pc:sldMk cId="2010396247" sldId="258"/>
            <ac:picMk id="7" creationId="{0E37C264-2539-46BC-8570-8673B006D816}"/>
          </ac:picMkLst>
        </pc:picChg>
      </pc:sldChg>
      <pc:sldChg chg="modSp">
        <pc:chgData name="内田 陽子" userId="S::yoko_uchida@jpfgojp.onmicrosoft.com::3ba88787-b8da-4fc8-a417-83f627a88c5e" providerId="AD" clId="Web-{E56D2603-410A-39EB-FAEB-A69171A25C43}" dt="2020-06-04T08:18:13.990" v="142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56D2603-410A-39EB-FAEB-A69171A25C43}" dt="2020-06-04T08:17:37.928" v="95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5:37.099" v="43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7:27.256" v="8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5:51.646" v="4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8:06.865" v="135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8:13.990" v="142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7:56.381" v="124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56D2603-410A-39EB-FAEB-A69171A25C43}" dt="2020-06-04T08:22:13.835" v="270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56D2603-410A-39EB-FAEB-A69171A25C43}" dt="2020-06-04T08:19:40.975" v="189" actId="20577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19:20.506" v="168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2:13.835" v="270" actId="1076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0:38.257" v="224" actId="20577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1:36.804" v="248" actId="20577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0:07.397" v="214" actId="20577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56D2603-410A-39EB-FAEB-A69171A25C43}" dt="2020-06-04T08:25:22.540" v="358" actId="20577"/>
        <pc:sldMkLst>
          <pc:docMk/>
          <pc:sldMk cId="517573271" sldId="372"/>
        </pc:sldMkLst>
        <pc:spChg chg="mod">
          <ac:chgData name="内田 陽子" userId="S::yoko_uchida@jpfgojp.onmicrosoft.com::3ba88787-b8da-4fc8-a417-83f627a88c5e" providerId="AD" clId="Web-{E56D2603-410A-39EB-FAEB-A69171A25C43}" dt="2020-06-04T08:24:17.227" v="316" actId="20577"/>
          <ac:spMkLst>
            <pc:docMk/>
            <pc:sldMk cId="517573271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3:11.430" v="290" actId="20577"/>
          <ac:spMkLst>
            <pc:docMk/>
            <pc:sldMk cId="517573271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3:49.555" v="301" actId="20577"/>
          <ac:spMkLst>
            <pc:docMk/>
            <pc:sldMk cId="517573271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05.602" v="303" actId="1076"/>
          <ac:spMkLst>
            <pc:docMk/>
            <pc:sldMk cId="517573271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48.102" v="335" actId="20577"/>
          <ac:spMkLst>
            <pc:docMk/>
            <pc:sldMk cId="517573271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5:22.540" v="358" actId="20577"/>
          <ac:spMkLst>
            <pc:docMk/>
            <pc:sldMk cId="517573271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6D2603-410A-39EB-FAEB-A69171A25C43}" dt="2020-06-04T08:24:28.696" v="329" actId="20577"/>
          <ac:spMkLst>
            <pc:docMk/>
            <pc:sldMk cId="517573271" sldId="372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49A3E81-4A7E-5479-ED1A-35EF904C4EDD}"/>
    <pc:docChg chg="modSld">
      <pc:chgData name="内田 陽子" userId="S::yoko_uchida@jpfgojp.onmicrosoft.com::3ba88787-b8da-4fc8-a417-83f627a88c5e" providerId="AD" clId="Web-{149A3E81-4A7E-5479-ED1A-35EF904C4EDD}" dt="2020-06-10T03:33:57.478" v="65"/>
      <pc:docMkLst>
        <pc:docMk/>
      </pc:docMkLst>
      <pc:sldChg chg="delSp delAnim">
        <pc:chgData name="内田 陽子" userId="S::yoko_uchida@jpfgojp.onmicrosoft.com::3ba88787-b8da-4fc8-a417-83f627a88c5e" providerId="AD" clId="Web-{149A3E81-4A7E-5479-ED1A-35EF904C4EDD}" dt="2020-06-10T03:31:10.492" v="6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149A3E81-4A7E-5479-ED1A-35EF904C4EDD}" dt="2020-06-10T03:31:10.492" v="6"/>
          <ac:picMkLst>
            <pc:docMk/>
            <pc:sldMk cId="510784872" sldId="265"/>
            <ac:picMk id="8" creationId="{00764776-F635-4C57-B813-7ACE17F64C7D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1.914" v="7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149A3E81-4A7E-5479-ED1A-35EF904C4EDD}" dt="2020-06-10T03:31:11.914" v="7"/>
          <ac:picMkLst>
            <pc:docMk/>
            <pc:sldMk cId="3155804793" sldId="275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1:05.789" v="4"/>
        <pc:sldMkLst>
          <pc:docMk/>
          <pc:sldMk cId="3979264443" sldId="278"/>
        </pc:sldMkLst>
        <pc:picChg chg="add del">
          <ac:chgData name="内田 陽子" userId="S::yoko_uchida@jpfgojp.onmicrosoft.com::3ba88787-b8da-4fc8-a417-83f627a88c5e" providerId="AD" clId="Web-{149A3E81-4A7E-5479-ED1A-35EF904C4EDD}" dt="2020-06-10T03:31:05.789" v="4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5.414" v="10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149A3E81-4A7E-5479-ED1A-35EF904C4EDD}" dt="2020-06-10T03:31:15.414" v="10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9.883" v="24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149A3E81-4A7E-5479-ED1A-35EF904C4EDD}" dt="2020-06-10T03:31:29.883" v="24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5.681" v="64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149A3E81-4A7E-5479-ED1A-35EF904C4EDD}" dt="2020-06-10T03:33:55.681" v="64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1.508" v="16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149A3E81-4A7E-5479-ED1A-35EF904C4EDD}" dt="2020-06-10T03:31:21.508" v="16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49.165" v="58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149A3E81-4A7E-5479-ED1A-35EF904C4EDD}" dt="2020-06-10T03:33:49.165" v="58"/>
          <ac:picMkLst>
            <pc:docMk/>
            <pc:sldMk cId="1263010840" sldId="329"/>
            <ac:picMk id="2" creationId="{13133DF1-153D-41BF-B516-E0CB9FA623FC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4.851" v="28"/>
        <pc:sldMkLst>
          <pc:docMk/>
          <pc:sldMk cId="3174436010" sldId="344"/>
        </pc:sldMkLst>
        <pc:picChg chg="del">
          <ac:chgData name="内田 陽子" userId="S::yoko_uchida@jpfgojp.onmicrosoft.com::3ba88787-b8da-4fc8-a417-83f627a88c5e" providerId="AD" clId="Web-{149A3E81-4A7E-5479-ED1A-35EF904C4EDD}" dt="2020-06-10T03:31:34.851" v="28"/>
          <ac:picMkLst>
            <pc:docMk/>
            <pc:sldMk cId="3174436010" sldId="344"/>
            <ac:picMk id="13" creationId="{2DE442AF-56B0-420C-B643-412FC8818866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3.273" v="8"/>
        <pc:sldMkLst>
          <pc:docMk/>
          <pc:sldMk cId="1029259677" sldId="365"/>
        </pc:sldMkLst>
        <pc:picChg chg="del">
          <ac:chgData name="内田 陽子" userId="S::yoko_uchida@jpfgojp.onmicrosoft.com::3ba88787-b8da-4fc8-a417-83f627a88c5e" providerId="AD" clId="Web-{149A3E81-4A7E-5479-ED1A-35EF904C4EDD}" dt="2020-06-10T03:31:13.273" v="8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01.007" v="3"/>
        <pc:sldMkLst>
          <pc:docMk/>
          <pc:sldMk cId="2262970148" sldId="366"/>
        </pc:sldMkLst>
        <pc:picChg chg="del">
          <ac:chgData name="内田 陽子" userId="S::yoko_uchida@jpfgojp.onmicrosoft.com::3ba88787-b8da-4fc8-a417-83f627a88c5e" providerId="AD" clId="Web-{149A3E81-4A7E-5479-ED1A-35EF904C4EDD}" dt="2020-06-10T03:31:01.007" v="3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6.195" v="11"/>
        <pc:sldMkLst>
          <pc:docMk/>
          <pc:sldMk cId="1593536813" sldId="367"/>
        </pc:sldMkLst>
        <pc:picChg chg="del">
          <ac:chgData name="内田 陽子" userId="S::yoko_uchida@jpfgojp.onmicrosoft.com::3ba88787-b8da-4fc8-a417-83f627a88c5e" providerId="AD" clId="Web-{149A3E81-4A7E-5479-ED1A-35EF904C4EDD}" dt="2020-06-10T03:31:16.195" v="11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4.023" v="9"/>
        <pc:sldMkLst>
          <pc:docMk/>
          <pc:sldMk cId="2940403822" sldId="370"/>
        </pc:sldMkLst>
        <pc:picChg chg="del">
          <ac:chgData name="内田 陽子" userId="S::yoko_uchida@jpfgojp.onmicrosoft.com::3ba88787-b8da-4fc8-a417-83f627a88c5e" providerId="AD" clId="Web-{149A3E81-4A7E-5479-ED1A-35EF904C4EDD}" dt="2020-06-10T03:31:14.023" v="9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2.336" v="26"/>
        <pc:sldMkLst>
          <pc:docMk/>
          <pc:sldMk cId="2276667184" sldId="371"/>
        </pc:sldMkLst>
        <pc:picChg chg="del">
          <ac:chgData name="内田 陽子" userId="S::yoko_uchida@jpfgojp.onmicrosoft.com::3ba88787-b8da-4fc8-a417-83f627a88c5e" providerId="AD" clId="Web-{149A3E81-4A7E-5479-ED1A-35EF904C4EDD}" dt="2020-06-10T03:31:32.336" v="26"/>
          <ac:picMkLst>
            <pc:docMk/>
            <pc:sldMk cId="227666718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0:57.617" v="2"/>
        <pc:sldMkLst>
          <pc:docMk/>
          <pc:sldMk cId="517573271" sldId="372"/>
        </pc:sldMkLst>
        <pc:picChg chg="del">
          <ac:chgData name="内田 陽子" userId="S::yoko_uchida@jpfgojp.onmicrosoft.com::3ba88787-b8da-4fc8-a417-83f627a88c5e" providerId="AD" clId="Web-{149A3E81-4A7E-5479-ED1A-35EF904C4EDD}" dt="2020-06-10T03:30:57.617" v="2"/>
          <ac:picMkLst>
            <pc:docMk/>
            <pc:sldMk cId="517573271" sldId="37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08.539" v="5"/>
        <pc:sldMkLst>
          <pc:docMk/>
          <pc:sldMk cId="871967707" sldId="373"/>
        </pc:sldMkLst>
        <pc:picChg chg="del">
          <ac:chgData name="内田 陽子" userId="S::yoko_uchida@jpfgojp.onmicrosoft.com::3ba88787-b8da-4fc8-a417-83f627a88c5e" providerId="AD" clId="Web-{149A3E81-4A7E-5479-ED1A-35EF904C4EDD}" dt="2020-06-10T03:31:08.539" v="5"/>
          <ac:picMkLst>
            <pc:docMk/>
            <pc:sldMk cId="871967707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7.414" v="12"/>
        <pc:sldMkLst>
          <pc:docMk/>
          <pc:sldMk cId="1072307696" sldId="374"/>
        </pc:sldMkLst>
        <pc:picChg chg="del">
          <ac:chgData name="内田 陽子" userId="S::yoko_uchida@jpfgojp.onmicrosoft.com::3ba88787-b8da-4fc8-a417-83f627a88c5e" providerId="AD" clId="Web-{149A3E81-4A7E-5479-ED1A-35EF904C4EDD}" dt="2020-06-10T03:31:17.414" v="12"/>
          <ac:picMkLst>
            <pc:docMk/>
            <pc:sldMk cId="1072307696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8.164" v="13"/>
        <pc:sldMkLst>
          <pc:docMk/>
          <pc:sldMk cId="2310914593" sldId="375"/>
        </pc:sldMkLst>
        <pc:picChg chg="del">
          <ac:chgData name="内田 陽子" userId="S::yoko_uchida@jpfgojp.onmicrosoft.com::3ba88787-b8da-4fc8-a417-83f627a88c5e" providerId="AD" clId="Web-{149A3E81-4A7E-5479-ED1A-35EF904C4EDD}" dt="2020-06-10T03:31:18.164" v="13"/>
          <ac:picMkLst>
            <pc:docMk/>
            <pc:sldMk cId="2310914593" sldId="3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9.570" v="14"/>
        <pc:sldMkLst>
          <pc:docMk/>
          <pc:sldMk cId="2340186144" sldId="376"/>
        </pc:sldMkLst>
        <pc:picChg chg="del">
          <ac:chgData name="内田 陽子" userId="S::yoko_uchida@jpfgojp.onmicrosoft.com::3ba88787-b8da-4fc8-a417-83f627a88c5e" providerId="AD" clId="Web-{149A3E81-4A7E-5479-ED1A-35EF904C4EDD}" dt="2020-06-10T03:31:19.570" v="14"/>
          <ac:picMkLst>
            <pc:docMk/>
            <pc:sldMk cId="2340186144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19.976" v="15"/>
        <pc:sldMkLst>
          <pc:docMk/>
          <pc:sldMk cId="1338052397" sldId="377"/>
        </pc:sldMkLst>
        <pc:picChg chg="del">
          <ac:chgData name="内田 陽子" userId="S::yoko_uchida@jpfgojp.onmicrosoft.com::3ba88787-b8da-4fc8-a417-83f627a88c5e" providerId="AD" clId="Web-{149A3E81-4A7E-5479-ED1A-35EF904C4EDD}" dt="2020-06-10T03:31:19.976" v="15"/>
          <ac:picMkLst>
            <pc:docMk/>
            <pc:sldMk cId="1338052397" sldId="3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2.226" v="17"/>
        <pc:sldMkLst>
          <pc:docMk/>
          <pc:sldMk cId="4204040379" sldId="378"/>
        </pc:sldMkLst>
        <pc:picChg chg="del">
          <ac:chgData name="内田 陽子" userId="S::yoko_uchida@jpfgojp.onmicrosoft.com::3ba88787-b8da-4fc8-a417-83f627a88c5e" providerId="AD" clId="Web-{149A3E81-4A7E-5479-ED1A-35EF904C4EDD}" dt="2020-06-10T03:31:22.226" v="17"/>
          <ac:picMkLst>
            <pc:docMk/>
            <pc:sldMk cId="4204040379" sldId="3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2.992" v="18"/>
        <pc:sldMkLst>
          <pc:docMk/>
          <pc:sldMk cId="1006713946" sldId="379"/>
        </pc:sldMkLst>
        <pc:picChg chg="del">
          <ac:chgData name="内田 陽子" userId="S::yoko_uchida@jpfgojp.onmicrosoft.com::3ba88787-b8da-4fc8-a417-83f627a88c5e" providerId="AD" clId="Web-{149A3E81-4A7E-5479-ED1A-35EF904C4EDD}" dt="2020-06-10T03:31:22.992" v="18"/>
          <ac:picMkLst>
            <pc:docMk/>
            <pc:sldMk cId="1006713946" sldId="3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4.070" v="19"/>
        <pc:sldMkLst>
          <pc:docMk/>
          <pc:sldMk cId="875301653" sldId="380"/>
        </pc:sldMkLst>
        <pc:picChg chg="del">
          <ac:chgData name="内田 陽子" userId="S::yoko_uchida@jpfgojp.onmicrosoft.com::3ba88787-b8da-4fc8-a417-83f627a88c5e" providerId="AD" clId="Web-{149A3E81-4A7E-5479-ED1A-35EF904C4EDD}" dt="2020-06-10T03:31:24.070" v="19"/>
          <ac:picMkLst>
            <pc:docMk/>
            <pc:sldMk cId="875301653" sldId="3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5.101" v="20"/>
        <pc:sldMkLst>
          <pc:docMk/>
          <pc:sldMk cId="1136176872" sldId="381"/>
        </pc:sldMkLst>
        <pc:picChg chg="del">
          <ac:chgData name="内田 陽子" userId="S::yoko_uchida@jpfgojp.onmicrosoft.com::3ba88787-b8da-4fc8-a417-83f627a88c5e" providerId="AD" clId="Web-{149A3E81-4A7E-5479-ED1A-35EF904C4EDD}" dt="2020-06-10T03:31:25.101" v="20"/>
          <ac:picMkLst>
            <pc:docMk/>
            <pc:sldMk cId="1136176872" sldId="3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6.148" v="21"/>
        <pc:sldMkLst>
          <pc:docMk/>
          <pc:sldMk cId="1334778648" sldId="382"/>
        </pc:sldMkLst>
        <pc:picChg chg="del">
          <ac:chgData name="内田 陽子" userId="S::yoko_uchida@jpfgojp.onmicrosoft.com::3ba88787-b8da-4fc8-a417-83f627a88c5e" providerId="AD" clId="Web-{149A3E81-4A7E-5479-ED1A-35EF904C4EDD}" dt="2020-06-10T03:31:26.148" v="21"/>
          <ac:picMkLst>
            <pc:docMk/>
            <pc:sldMk cId="1334778648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7.258" v="22"/>
        <pc:sldMkLst>
          <pc:docMk/>
          <pc:sldMk cId="3128654905" sldId="383"/>
        </pc:sldMkLst>
        <pc:picChg chg="del">
          <ac:chgData name="内田 陽子" userId="S::yoko_uchida@jpfgojp.onmicrosoft.com::3ba88787-b8da-4fc8-a417-83f627a88c5e" providerId="AD" clId="Web-{149A3E81-4A7E-5479-ED1A-35EF904C4EDD}" dt="2020-06-10T03:31:27.258" v="22"/>
          <ac:picMkLst>
            <pc:docMk/>
            <pc:sldMk cId="3128654905" sldId="3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28.539" v="23"/>
        <pc:sldMkLst>
          <pc:docMk/>
          <pc:sldMk cId="30000480" sldId="384"/>
        </pc:sldMkLst>
        <pc:picChg chg="del">
          <ac:chgData name="内田 陽子" userId="S::yoko_uchida@jpfgojp.onmicrosoft.com::3ba88787-b8da-4fc8-a417-83f627a88c5e" providerId="AD" clId="Web-{149A3E81-4A7E-5479-ED1A-35EF904C4EDD}" dt="2020-06-10T03:31:28.539" v="23"/>
          <ac:picMkLst>
            <pc:docMk/>
            <pc:sldMk cId="30000480" sldId="384"/>
            <ac:picMk id="8" creationId="{E424CF7C-9761-4F43-93F0-CC545D3F5556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1.054" v="25"/>
        <pc:sldMkLst>
          <pc:docMk/>
          <pc:sldMk cId="4205210461" sldId="385"/>
        </pc:sldMkLst>
        <pc:picChg chg="del">
          <ac:chgData name="内田 陽子" userId="S::yoko_uchida@jpfgojp.onmicrosoft.com::3ba88787-b8da-4fc8-a417-83f627a88c5e" providerId="AD" clId="Web-{149A3E81-4A7E-5479-ED1A-35EF904C4EDD}" dt="2020-06-10T03:31:31.054" v="25"/>
          <ac:picMkLst>
            <pc:docMk/>
            <pc:sldMk cId="4205210461" sldId="3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3.773" v="27"/>
        <pc:sldMkLst>
          <pc:docMk/>
          <pc:sldMk cId="3199323698" sldId="386"/>
        </pc:sldMkLst>
        <pc:picChg chg="del">
          <ac:chgData name="内田 陽子" userId="S::yoko_uchida@jpfgojp.onmicrosoft.com::3ba88787-b8da-4fc8-a417-83f627a88c5e" providerId="AD" clId="Web-{149A3E81-4A7E-5479-ED1A-35EF904C4EDD}" dt="2020-06-10T03:31:33.773" v="27"/>
          <ac:picMkLst>
            <pc:docMk/>
            <pc:sldMk cId="3199323698" sldId="386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6.086" v="29"/>
        <pc:sldMkLst>
          <pc:docMk/>
          <pc:sldMk cId="2367947192" sldId="387"/>
        </pc:sldMkLst>
        <pc:picChg chg="del">
          <ac:chgData name="内田 陽子" userId="S::yoko_uchida@jpfgojp.onmicrosoft.com::3ba88787-b8da-4fc8-a417-83f627a88c5e" providerId="AD" clId="Web-{149A3E81-4A7E-5479-ED1A-35EF904C4EDD}" dt="2020-06-10T03:31:36.086" v="29"/>
          <ac:picMkLst>
            <pc:docMk/>
            <pc:sldMk cId="2367947192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7.508" v="30"/>
        <pc:sldMkLst>
          <pc:docMk/>
          <pc:sldMk cId="124266193" sldId="388"/>
        </pc:sldMkLst>
        <pc:picChg chg="del">
          <ac:chgData name="内田 陽子" userId="S::yoko_uchida@jpfgojp.onmicrosoft.com::3ba88787-b8da-4fc8-a417-83f627a88c5e" providerId="AD" clId="Web-{149A3E81-4A7E-5479-ED1A-35EF904C4EDD}" dt="2020-06-10T03:31:37.508" v="30"/>
          <ac:picMkLst>
            <pc:docMk/>
            <pc:sldMk cId="124266193" sldId="388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8.555" v="31"/>
        <pc:sldMkLst>
          <pc:docMk/>
          <pc:sldMk cId="3727776804" sldId="389"/>
        </pc:sldMkLst>
        <pc:picChg chg="del">
          <ac:chgData name="内田 陽子" userId="S::yoko_uchida@jpfgojp.onmicrosoft.com::3ba88787-b8da-4fc8-a417-83f627a88c5e" providerId="AD" clId="Web-{149A3E81-4A7E-5479-ED1A-35EF904C4EDD}" dt="2020-06-10T03:31:38.555" v="31"/>
          <ac:picMkLst>
            <pc:docMk/>
            <pc:sldMk cId="3727776804" sldId="3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39.680" v="32"/>
        <pc:sldMkLst>
          <pc:docMk/>
          <pc:sldMk cId="3839544509" sldId="390"/>
        </pc:sldMkLst>
        <pc:picChg chg="del">
          <ac:chgData name="内田 陽子" userId="S::yoko_uchida@jpfgojp.onmicrosoft.com::3ba88787-b8da-4fc8-a417-83f627a88c5e" providerId="AD" clId="Web-{149A3E81-4A7E-5479-ED1A-35EF904C4EDD}" dt="2020-06-10T03:31:39.680" v="32"/>
          <ac:picMkLst>
            <pc:docMk/>
            <pc:sldMk cId="3839544509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41.055" v="33"/>
        <pc:sldMkLst>
          <pc:docMk/>
          <pc:sldMk cId="3633959385" sldId="391"/>
        </pc:sldMkLst>
        <pc:picChg chg="del">
          <ac:chgData name="内田 陽子" userId="S::yoko_uchida@jpfgojp.onmicrosoft.com::3ba88787-b8da-4fc8-a417-83f627a88c5e" providerId="AD" clId="Web-{149A3E81-4A7E-5479-ED1A-35EF904C4EDD}" dt="2020-06-10T03:31:41.055" v="33"/>
          <ac:picMkLst>
            <pc:docMk/>
            <pc:sldMk cId="3633959385" sldId="3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1:42.008" v="34"/>
        <pc:sldMkLst>
          <pc:docMk/>
          <pc:sldMk cId="1469571638" sldId="392"/>
        </pc:sldMkLst>
        <pc:picChg chg="del">
          <ac:chgData name="内田 陽子" userId="S::yoko_uchida@jpfgojp.onmicrosoft.com::3ba88787-b8da-4fc8-a417-83f627a88c5e" providerId="AD" clId="Web-{149A3E81-4A7E-5479-ED1A-35EF904C4EDD}" dt="2020-06-10T03:31:42.008" v="34"/>
          <ac:picMkLst>
            <pc:docMk/>
            <pc:sldMk cId="1469571638" sldId="392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2:07.774" v="39"/>
        <pc:sldMkLst>
          <pc:docMk/>
          <pc:sldMk cId="3547612194" sldId="393"/>
        </pc:sldMkLst>
        <pc:picChg chg="add del">
          <ac:chgData name="内田 陽子" userId="S::yoko_uchida@jpfgojp.onmicrosoft.com::3ba88787-b8da-4fc8-a417-83f627a88c5e" providerId="AD" clId="Web-{149A3E81-4A7E-5479-ED1A-35EF904C4EDD}" dt="2020-06-10T03:32:07.774" v="39"/>
          <ac:picMkLst>
            <pc:docMk/>
            <pc:sldMk cId="3547612194" sldId="393"/>
            <ac:picMk id="7" creationId="{1A870E48-C8D8-4EEB-8D90-737DDDB92502}"/>
          </ac:picMkLst>
        </pc:picChg>
      </pc:sldChg>
      <pc:sldChg chg="addSp delSp addAnim delAnim">
        <pc:chgData name="内田 陽子" userId="S::yoko_uchida@jpfgojp.onmicrosoft.com::3ba88787-b8da-4fc8-a417-83f627a88c5e" providerId="AD" clId="Web-{149A3E81-4A7E-5479-ED1A-35EF904C4EDD}" dt="2020-06-10T03:32:09.321" v="40"/>
        <pc:sldMkLst>
          <pc:docMk/>
          <pc:sldMk cId="2188470163" sldId="394"/>
        </pc:sldMkLst>
        <pc:picChg chg="add del">
          <ac:chgData name="内田 陽子" userId="S::yoko_uchida@jpfgojp.onmicrosoft.com::3ba88787-b8da-4fc8-a417-83f627a88c5e" providerId="AD" clId="Web-{149A3E81-4A7E-5479-ED1A-35EF904C4EDD}" dt="2020-06-10T03:32:09.321" v="40"/>
          <ac:picMkLst>
            <pc:docMk/>
            <pc:sldMk cId="2188470163" sldId="394"/>
            <ac:picMk id="7" creationId="{7F516B21-549D-486E-A642-EF74BA527AC4}"/>
          </ac:picMkLst>
        </pc:picChg>
      </pc:sldChg>
      <pc:sldChg chg="addSp delSp modSp delAnim">
        <pc:chgData name="内田 陽子" userId="S::yoko_uchida@jpfgojp.onmicrosoft.com::3ba88787-b8da-4fc8-a417-83f627a88c5e" providerId="AD" clId="Web-{149A3E81-4A7E-5479-ED1A-35EF904C4EDD}" dt="2020-06-10T03:33:46.118" v="56"/>
        <pc:sldMkLst>
          <pc:docMk/>
          <pc:sldMk cId="3510522047" sldId="395"/>
        </pc:sldMkLst>
        <pc:spChg chg="add mod">
          <ac:chgData name="内田 陽子" userId="S::yoko_uchida@jpfgojp.onmicrosoft.com::3ba88787-b8da-4fc8-a417-83f627a88c5e" providerId="AD" clId="Web-{149A3E81-4A7E-5479-ED1A-35EF904C4EDD}" dt="2020-06-10T03:33:20.290" v="51" actId="20577"/>
          <ac:spMkLst>
            <pc:docMk/>
            <pc:sldMk cId="3510522047" sldId="395"/>
            <ac:spMk id="9" creationId="{08BF170E-7DAB-4639-928E-EC76A023CBBC}"/>
          </ac:spMkLst>
        </pc:spChg>
        <pc:spChg chg="mod">
          <ac:chgData name="内田 陽子" userId="S::yoko_uchida@jpfgojp.onmicrosoft.com::3ba88787-b8da-4fc8-a417-83f627a88c5e" providerId="AD" clId="Web-{149A3E81-4A7E-5479-ED1A-35EF904C4EDD}" dt="2020-06-10T03:33:39.993" v="55" actId="1076"/>
          <ac:spMkLst>
            <pc:docMk/>
            <pc:sldMk cId="3510522047" sldId="395"/>
            <ac:spMk id="14" creationId="{EFAF69AD-E609-40A2-BC36-D056FEAAE8DF}"/>
          </ac:spMkLst>
        </pc:spChg>
        <pc:picChg chg="del">
          <ac:chgData name="内田 陽子" userId="S::yoko_uchida@jpfgojp.onmicrosoft.com::3ba88787-b8da-4fc8-a417-83f627a88c5e" providerId="AD" clId="Web-{149A3E81-4A7E-5479-ED1A-35EF904C4EDD}" dt="2020-06-10T03:33:46.118" v="56"/>
          <ac:picMkLst>
            <pc:docMk/>
            <pc:sldMk cId="3510522047" sldId="395"/>
            <ac:picMk id="2" creationId="{0C14551D-BFB5-4D80-9929-3BED795B20F1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47.978" v="57"/>
        <pc:sldMkLst>
          <pc:docMk/>
          <pc:sldMk cId="259525221" sldId="396"/>
        </pc:sldMkLst>
        <pc:picChg chg="del">
          <ac:chgData name="内田 陽子" userId="S::yoko_uchida@jpfgojp.onmicrosoft.com::3ba88787-b8da-4fc8-a417-83f627a88c5e" providerId="AD" clId="Web-{149A3E81-4A7E-5479-ED1A-35EF904C4EDD}" dt="2020-06-10T03:33:47.978" v="57"/>
          <ac:picMkLst>
            <pc:docMk/>
            <pc:sldMk cId="259525221" sldId="396"/>
            <ac:picMk id="7" creationId="{F55FD355-4C5E-472F-BA2D-533DB22F3D69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0.290" v="59"/>
        <pc:sldMkLst>
          <pc:docMk/>
          <pc:sldMk cId="1910265945" sldId="399"/>
        </pc:sldMkLst>
        <pc:picChg chg="del">
          <ac:chgData name="内田 陽子" userId="S::yoko_uchida@jpfgojp.onmicrosoft.com::3ba88787-b8da-4fc8-a417-83f627a88c5e" providerId="AD" clId="Web-{149A3E81-4A7E-5479-ED1A-35EF904C4EDD}" dt="2020-06-10T03:33:50.290" v="59"/>
          <ac:picMkLst>
            <pc:docMk/>
            <pc:sldMk cId="1910265945" sldId="399"/>
            <ac:picMk id="2" creationId="{13133DF1-153D-41BF-B516-E0CB9FA623FC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2.462" v="61"/>
        <pc:sldMkLst>
          <pc:docMk/>
          <pc:sldMk cId="3708639310" sldId="400"/>
        </pc:sldMkLst>
        <pc:picChg chg="del">
          <ac:chgData name="内田 陽子" userId="S::yoko_uchida@jpfgojp.onmicrosoft.com::3ba88787-b8da-4fc8-a417-83f627a88c5e" providerId="AD" clId="Web-{149A3E81-4A7E-5479-ED1A-35EF904C4EDD}" dt="2020-06-10T03:33:52.462" v="61"/>
          <ac:picMkLst>
            <pc:docMk/>
            <pc:sldMk cId="3708639310" sldId="400"/>
            <ac:picMk id="5" creationId="{0597EFFF-2763-4282-9313-1212237C920B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1.415" v="60"/>
        <pc:sldMkLst>
          <pc:docMk/>
          <pc:sldMk cId="4197713438" sldId="401"/>
        </pc:sldMkLst>
        <pc:picChg chg="del">
          <ac:chgData name="内田 陽子" userId="S::yoko_uchida@jpfgojp.onmicrosoft.com::3ba88787-b8da-4fc8-a417-83f627a88c5e" providerId="AD" clId="Web-{149A3E81-4A7E-5479-ED1A-35EF904C4EDD}" dt="2020-06-10T03:33:51.415" v="60"/>
          <ac:picMkLst>
            <pc:docMk/>
            <pc:sldMk cId="4197713438" sldId="4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3.587" v="62"/>
        <pc:sldMkLst>
          <pc:docMk/>
          <pc:sldMk cId="1817198709" sldId="402"/>
        </pc:sldMkLst>
        <pc:picChg chg="del">
          <ac:chgData name="内田 陽子" userId="S::yoko_uchida@jpfgojp.onmicrosoft.com::3ba88787-b8da-4fc8-a417-83f627a88c5e" providerId="AD" clId="Web-{149A3E81-4A7E-5479-ED1A-35EF904C4EDD}" dt="2020-06-10T03:33:53.587" v="62"/>
          <ac:picMkLst>
            <pc:docMk/>
            <pc:sldMk cId="1817198709" sldId="402"/>
            <ac:picMk id="7" creationId="{F55FD355-4C5E-472F-BA2D-533DB22F3D69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4.634" v="63"/>
        <pc:sldMkLst>
          <pc:docMk/>
          <pc:sldMk cId="364010039" sldId="403"/>
        </pc:sldMkLst>
        <pc:picChg chg="del">
          <ac:chgData name="内田 陽子" userId="S::yoko_uchida@jpfgojp.onmicrosoft.com::3ba88787-b8da-4fc8-a417-83f627a88c5e" providerId="AD" clId="Web-{149A3E81-4A7E-5479-ED1A-35EF904C4EDD}" dt="2020-06-10T03:33:54.634" v="63"/>
          <ac:picMkLst>
            <pc:docMk/>
            <pc:sldMk cId="364010039" sldId="4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149A3E81-4A7E-5479-ED1A-35EF904C4EDD}" dt="2020-06-10T03:33:57.478" v="65"/>
        <pc:sldMkLst>
          <pc:docMk/>
          <pc:sldMk cId="395532047" sldId="404"/>
        </pc:sldMkLst>
        <pc:picChg chg="del">
          <ac:chgData name="内田 陽子" userId="S::yoko_uchida@jpfgojp.onmicrosoft.com::3ba88787-b8da-4fc8-a417-83f627a88c5e" providerId="AD" clId="Web-{149A3E81-4A7E-5479-ED1A-35EF904C4EDD}" dt="2020-06-10T03:33:57.478" v="65"/>
          <ac:picMkLst>
            <pc:docMk/>
            <pc:sldMk cId="395532047" sldId="404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684AC3FD-E6D1-4A75-FE5C-7A4B497E8963}"/>
    <pc:docChg chg="addSld delSld modSld sldOrd">
      <pc:chgData name="内田 陽子" userId="S::yoko_uchida@jpfgojp.onmicrosoft.com::3ba88787-b8da-4fc8-a417-83f627a88c5e" providerId="AD" clId="Web-{684AC3FD-E6D1-4A75-FE5C-7A4B497E8963}" dt="2020-06-08T12:30:25.758" v="615" actId="1076"/>
      <pc:docMkLst>
        <pc:docMk/>
      </pc:docMkLst>
      <pc:sldChg chg="del">
        <pc:chgData name="内田 陽子" userId="S::yoko_uchida@jpfgojp.onmicrosoft.com::3ba88787-b8da-4fc8-a417-83f627a88c5e" providerId="AD" clId="Web-{684AC3FD-E6D1-4A75-FE5C-7A4B497E8963}" dt="2020-06-08T12:26:01.648" v="436"/>
        <pc:sldMkLst>
          <pc:docMk/>
          <pc:sldMk cId="3591859379" sldId="290"/>
        </pc:sldMkLst>
      </pc:sldChg>
      <pc:sldChg chg="modSp">
        <pc:chgData name="内田 陽子" userId="S::yoko_uchida@jpfgojp.onmicrosoft.com::3ba88787-b8da-4fc8-a417-83f627a88c5e" providerId="AD" clId="Web-{684AC3FD-E6D1-4A75-FE5C-7A4B497E8963}" dt="2020-06-08T12:25:05.226" v="426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684AC3FD-E6D1-4A75-FE5C-7A4B497E8963}" dt="2020-06-08T12:24:03.258" v="393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1:28.226" v="307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2:47.835" v="340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5:05.226" v="426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4:27.976" v="404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3:55.195" v="391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4:53.554" v="423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684AC3FD-E6D1-4A75-FE5C-7A4B497E8963}" dt="2020-06-08T12:26:01.695" v="458"/>
        <pc:sldMkLst>
          <pc:docMk/>
          <pc:sldMk cId="3956439240" sldId="325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57"/>
        <pc:sldMkLst>
          <pc:docMk/>
          <pc:sldMk cId="926010872" sldId="326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6"/>
        <pc:sldMkLst>
          <pc:docMk/>
          <pc:sldMk cId="4215311804" sldId="32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5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4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3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2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1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50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9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8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7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9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80" v="446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5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4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3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2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1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40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8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64" v="437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5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4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3"/>
        <pc:sldMkLst>
          <pc:docMk/>
          <pc:sldMk cId="254379354" sldId="363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48" v="432"/>
        <pc:sldMkLst>
          <pc:docMk/>
          <pc:sldMk cId="2255756612" sldId="364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59"/>
        <pc:sldMkLst>
          <pc:docMk/>
          <pc:sldMk cId="1624746346" sldId="369"/>
        </pc:sldMkLst>
      </pc:sldChg>
      <pc:sldChg chg="del">
        <pc:chgData name="内田 陽子" userId="S::yoko_uchida@jpfgojp.onmicrosoft.com::3ba88787-b8da-4fc8-a417-83f627a88c5e" providerId="AD" clId="Web-{684AC3FD-E6D1-4A75-FE5C-7A4B497E8963}" dt="2020-06-08T12:26:01.695" v="460"/>
        <pc:sldMkLst>
          <pc:docMk/>
          <pc:sldMk cId="3467667665" sldId="398"/>
        </pc:sldMkLst>
      </pc:sldChg>
      <pc:sldChg chg="modSp add ord replId">
        <pc:chgData name="内田 陽子" userId="S::yoko_uchida@jpfgojp.onmicrosoft.com::3ba88787-b8da-4fc8-a417-83f627a88c5e" providerId="AD" clId="Web-{684AC3FD-E6D1-4A75-FE5C-7A4B497E8963}" dt="2020-06-08T12:09:45.225" v="158" actId="20577"/>
        <pc:sldMkLst>
          <pc:docMk/>
          <pc:sldMk cId="1817198709" sldId="402"/>
        </pc:sldMkLst>
        <pc:spChg chg="mod">
          <ac:chgData name="内田 陽子" userId="S::yoko_uchida@jpfgojp.onmicrosoft.com::3ba88787-b8da-4fc8-a417-83f627a88c5e" providerId="AD" clId="Web-{684AC3FD-E6D1-4A75-FE5C-7A4B497E8963}" dt="2020-06-08T12:04:34.303" v="23" actId="20577"/>
          <ac:spMkLst>
            <pc:docMk/>
            <pc:sldMk cId="1817198709" sldId="402"/>
            <ac:spMk id="3" creationId="{37674889-C950-404D-A855-A61A1EBD7AC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7:54.053" v="103" actId="20577"/>
          <ac:spMkLst>
            <pc:docMk/>
            <pc:sldMk cId="1817198709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18.022" v="108" actId="1076"/>
          <ac:spMkLst>
            <pc:docMk/>
            <pc:sldMk cId="1817198709" sldId="402"/>
            <ac:spMk id="5" creationId="{4074A25C-CA59-4BF3-85B2-38F05A8F98A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31.803" v="122" actId="20577"/>
          <ac:spMkLst>
            <pc:docMk/>
            <pc:sldMk cId="1817198709" sldId="402"/>
            <ac:spMk id="6" creationId="{7B1695CC-DC31-4D5C-9414-215FA634451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9:22.381" v="145" actId="20577"/>
          <ac:spMkLst>
            <pc:docMk/>
            <pc:sldMk cId="1817198709" sldId="402"/>
            <ac:spMk id="11" creationId="{BDB4AF1F-4408-44C2-8ED6-A89F54AAE27B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9:45.225" v="158" actId="20577"/>
          <ac:spMkLst>
            <pc:docMk/>
            <pc:sldMk cId="1817198709" sldId="402"/>
            <ac:spMk id="13" creationId="{EDAEE4CC-E681-493D-A829-440264658F63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08:50.990" v="133" actId="20577"/>
          <ac:spMkLst>
            <pc:docMk/>
            <pc:sldMk cId="1817198709" sldId="402"/>
            <ac:spMk id="17" creationId="{707674ED-2D36-40BF-A1E4-EFEF20353DD1}"/>
          </ac:spMkLst>
        </pc:spChg>
      </pc:sldChg>
      <pc:sldChg chg="modSp add ord replId">
        <pc:chgData name="内田 陽子" userId="S::yoko_uchida@jpfgojp.onmicrosoft.com::3ba88787-b8da-4fc8-a417-83f627a88c5e" providerId="AD" clId="Web-{684AC3FD-E6D1-4A75-FE5C-7A4B497E8963}" dt="2020-06-08T12:20:09.226" v="287" actId="20577"/>
        <pc:sldMkLst>
          <pc:docMk/>
          <pc:sldMk cId="364010039" sldId="403"/>
        </pc:sldMkLst>
        <pc:spChg chg="mod">
          <ac:chgData name="内田 陽子" userId="S::yoko_uchida@jpfgojp.onmicrosoft.com::3ba88787-b8da-4fc8-a417-83f627a88c5e" providerId="AD" clId="Web-{684AC3FD-E6D1-4A75-FE5C-7A4B497E8963}" dt="2020-06-08T12:11:42.428" v="202" actId="20577"/>
          <ac:spMkLst>
            <pc:docMk/>
            <pc:sldMk cId="364010039" sldId="4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1:08.022" v="184" actId="20577"/>
          <ac:spMkLst>
            <pc:docMk/>
            <pc:sldMk cId="364010039" sldId="4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0:09.226" v="287" actId="20577"/>
          <ac:spMkLst>
            <pc:docMk/>
            <pc:sldMk cId="364010039" sldId="4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1:22.788" v="187" actId="1076"/>
          <ac:spMkLst>
            <pc:docMk/>
            <pc:sldMk cId="364010039" sldId="4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15.491" v="231" actId="20577"/>
          <ac:spMkLst>
            <pc:docMk/>
            <pc:sldMk cId="364010039" sldId="4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27.553" v="240" actId="20577"/>
          <ac:spMkLst>
            <pc:docMk/>
            <pc:sldMk cId="364010039" sldId="4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12:06.975" v="226" actId="20577"/>
          <ac:spMkLst>
            <pc:docMk/>
            <pc:sldMk cId="364010039" sldId="40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684AC3FD-E6D1-4A75-FE5C-7A4B497E8963}" dt="2020-06-08T12:30:25.758" v="615" actId="1076"/>
        <pc:sldMkLst>
          <pc:docMk/>
          <pc:sldMk cId="395532047" sldId="404"/>
        </pc:sldMkLst>
        <pc:spChg chg="mod">
          <ac:chgData name="内田 陽子" userId="S::yoko_uchida@jpfgojp.onmicrosoft.com::3ba88787-b8da-4fc8-a417-83f627a88c5e" providerId="AD" clId="Web-{684AC3FD-E6D1-4A75-FE5C-7A4B497E8963}" dt="2020-06-08T12:27:58.336" v="507" actId="20577"/>
          <ac:spMkLst>
            <pc:docMk/>
            <pc:sldMk cId="395532047" sldId="4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7:19.305" v="482" actId="1076"/>
          <ac:spMkLst>
            <pc:docMk/>
            <pc:sldMk cId="395532047" sldId="4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30:25.758" v="615" actId="1076"/>
          <ac:spMkLst>
            <pc:docMk/>
            <pc:sldMk cId="395532047" sldId="4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30:03.696" v="612" actId="1076"/>
          <ac:spMkLst>
            <pc:docMk/>
            <pc:sldMk cId="395532047" sldId="4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19.383" v="529" actId="20577"/>
          <ac:spMkLst>
            <pc:docMk/>
            <pc:sldMk cId="395532047" sldId="4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33.680" v="558" actId="20577"/>
          <ac:spMkLst>
            <pc:docMk/>
            <pc:sldMk cId="395532047" sldId="4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84AC3FD-E6D1-4A75-FE5C-7A4B497E8963}" dt="2020-06-08T12:28:06.961" v="514" actId="20577"/>
          <ac:spMkLst>
            <pc:docMk/>
            <pc:sldMk cId="395532047" sldId="404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359077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85336" y="159781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Hot Spring </a:t>
            </a:r>
            <a:b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</a:br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Quiz</a:t>
            </a:r>
            <a:endParaRPr lang="en-US" sz="4000" dirty="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C688A81F-0CAE-40FA-9E8D-E0557ECCC3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977" r="-457" b="6250"/>
          <a:stretch/>
        </p:blipFill>
        <p:spPr>
          <a:xfrm>
            <a:off x="2777552" y="2906206"/>
            <a:ext cx="3580187" cy="185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571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picture containing outdoor, water, riding, man&#10;&#10;非常に高い精度で生成された説明">
            <a:extLst>
              <a:ext uri="{FF2B5EF4-FFF2-40B4-BE49-F238E27FC236}">
                <a16:creationId xmlns:a16="http://schemas.microsoft.com/office/drawing/2014/main" id="{42F28F8B-494C-4943-9D25-0888E8F49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19" y="2935028"/>
            <a:ext cx="1925610" cy="259938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635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nagashiyu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utaseyu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otoshiyu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kaburi</a:t>
            </a:r>
            <a:r>
              <a:rPr lang="ja-JP">
                <a:latin typeface="+mn-ea"/>
                <a:cs typeface="+mn-lt"/>
              </a:rPr>
              <a:t>yu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0208" y="891267"/>
            <a:ext cx="728756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hav</a:t>
            </a:r>
            <a:r>
              <a:rPr lang="en-US" altLang="ja-JP" sz="3600">
                <a:latin typeface="+mn-ea"/>
                <a:ea typeface="+mn-ea"/>
                <a:cs typeface="+mj-lt"/>
              </a:rPr>
              <a:t>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spring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water</a:t>
            </a:r>
            <a:r>
              <a:rPr lang="ja-JP" sz="3600">
                <a:latin typeface="+mn-ea"/>
                <a:ea typeface="+mn-ea"/>
                <a:cs typeface="+mj-lt"/>
              </a:rPr>
              <a:t> fall from a height onto the shoulders and back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4993" y="36342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unp</a:t>
            </a:r>
            <a:r>
              <a:rPr lang="en-US" altLang="ja-JP" sz="3600">
                <a:latin typeface="+mn-ea"/>
                <a:ea typeface="+mn-ea"/>
                <a:cs typeface="+mj-lt"/>
              </a:rPr>
              <a:t>leasant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feeling</a:t>
            </a:r>
            <a:r>
              <a:rPr lang="ja-JP" sz="3600">
                <a:latin typeface="+mn-ea"/>
                <a:ea typeface="+mn-ea"/>
                <a:cs typeface="+mj-lt"/>
              </a:rPr>
              <a:t> caused by spending too long in the bath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yuat</a:t>
            </a:r>
            <a:r>
              <a:rPr lang="ja-JP">
                <a:latin typeface="+mn-ea"/>
                <a:cs typeface="+mn-lt"/>
              </a:rPr>
              <a:t>ar</a:t>
            </a:r>
            <a:r>
              <a:rPr lang="en-US" alt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yukabure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yuyake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yuyoi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004" y="3014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2064" y="686731"/>
            <a:ext cx="8221130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word for when you are chille</a:t>
            </a:r>
            <a:r>
              <a:rPr lang="en-US" altLang="ja-JP" sz="3600">
                <a:latin typeface="+mn-ea"/>
                <a:ea typeface="+mn-ea"/>
                <a:cs typeface="+mj-lt"/>
              </a:rPr>
              <a:t>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after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</a:t>
            </a:r>
            <a:r>
              <a:rPr lang="ja-JP" sz="3600">
                <a:latin typeface="+mn-ea"/>
                <a:ea typeface="+mn-ea"/>
                <a:cs typeface="+mj-lt"/>
              </a:rPr>
              <a:t>aking a bath?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yubiki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yubi</a:t>
            </a:r>
            <a:r>
              <a:rPr lang="ja-JP">
                <a:latin typeface="+mn-ea"/>
                <a:cs typeface="+mn-lt"/>
              </a:rPr>
              <a:t>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yusa</a:t>
            </a:r>
            <a:r>
              <a:rPr lang="ja-JP">
                <a:latin typeface="+mn-ea"/>
                <a:cs typeface="+mn-lt"/>
              </a:rPr>
              <a:t>mu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yuza</a:t>
            </a:r>
            <a:r>
              <a:rPr lang="ja-JP">
                <a:latin typeface="+mn-ea"/>
                <a:cs typeface="+mn-lt"/>
              </a:rPr>
              <a:t>me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004" y="49622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3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686731"/>
            <a:ext cx="8014418" cy="2286832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curing an ailment by taking a hot spring bath ca</a:t>
            </a:r>
            <a:r>
              <a:rPr lang="en-US" altLang="ja-JP" sz="3600">
                <a:latin typeface="+mn-ea"/>
                <a:ea typeface="+mn-ea"/>
                <a:cs typeface="+mj-lt"/>
              </a:rPr>
              <a:t>lled?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tōji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tōnyū</a:t>
            </a:r>
            <a:r>
              <a:rPr lang="ja-JP">
                <a:latin typeface="+mn-ea"/>
                <a:cs typeface="+mn-lt"/>
              </a:rPr>
              <a:t>in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yunao</a:t>
            </a:r>
            <a:r>
              <a:rPr lang="ja-JP">
                <a:latin typeface="+mn-ea"/>
                <a:cs typeface="+mn-lt"/>
              </a:rPr>
              <a:t>shi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yuis</a:t>
            </a:r>
            <a:r>
              <a:rPr lang="ja-JP">
                <a:latin typeface="+mn-ea"/>
                <a:cs typeface="+mn-lt"/>
              </a:rPr>
              <a:t>ha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845" y="30267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091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5819" y="686731"/>
            <a:ext cx="7948769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taking different hot s</a:t>
            </a:r>
            <a:r>
              <a:rPr lang="en-US" altLang="ja-JP" sz="3600">
                <a:latin typeface="+mn-ea"/>
                <a:ea typeface="+mn-ea"/>
                <a:cs typeface="+mj-lt"/>
              </a:rPr>
              <a:t>pring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bat</a:t>
            </a:r>
            <a:r>
              <a:rPr lang="ja-JP" sz="3600">
                <a:latin typeface="+mn-ea"/>
                <a:ea typeface="+mn-ea"/>
                <a:cs typeface="+mj-lt"/>
              </a:rPr>
              <a:t>hs in succession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yudō</a:t>
            </a:r>
            <a:r>
              <a:rPr lang="ja-JP" dirty="0">
                <a:latin typeface="+mn-ea"/>
                <a:cs typeface="+mn-lt"/>
              </a:rPr>
              <a:t>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yuaruki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yubashiri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yumeguri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49622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01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87101603-6204-48C6-8B95-2E07038C4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89" y="3333750"/>
            <a:ext cx="2601261" cy="192686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7600" y="2996537"/>
            <a:ext cx="569072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umiburo [sea bath]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sunaburo [sand bath]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kamaburo [furnace bath]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tsuchiburo [soil bath]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55160" y="891267"/>
            <a:ext cx="683245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type of bath show</a:t>
            </a:r>
            <a:r>
              <a:rPr lang="en-US" altLang="ja-JP" sz="360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photo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0674" y="36585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805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16386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are boiled eggs cooked in hot springs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tamago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hotto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tagamo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onsen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tamago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yude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tamago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566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92271" y="891267"/>
            <a:ext cx="635614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clothes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pu</a:t>
            </a:r>
            <a:r>
              <a:rPr lang="ja-JP" sz="3600">
                <a:latin typeface="+mn-ea"/>
                <a:ea typeface="+mn-ea"/>
                <a:cs typeface="+mj-lt"/>
              </a:rPr>
              <a:t>t on in a Japanese inn? 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yukata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furisod</a:t>
            </a:r>
            <a:r>
              <a:rPr lang="en-US" altLang="ja-JP" dirty="0">
                <a:latin typeface="+mn-ea"/>
                <a:cs typeface="+mn-lt"/>
              </a:rPr>
              <a:t>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altLang="en-US" dirty="0" err="1">
                <a:latin typeface="+mn-ea"/>
                <a:cs typeface="+mn-lt"/>
              </a:rPr>
              <a:t>y</a:t>
            </a:r>
            <a:r>
              <a:rPr lang="en-US" altLang="ja-JP" dirty="0">
                <a:latin typeface="+mn-ea"/>
                <a:cs typeface="+mn-lt"/>
              </a:rPr>
              <a:t>u</a:t>
            </a:r>
            <a:r>
              <a:rPr lang="ja-JP" dirty="0">
                <a:latin typeface="+mn-ea"/>
                <a:cs typeface="+mn-lt"/>
              </a:rPr>
              <a:t>gi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hadagi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220" y="30147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40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4691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a quiet hot spring with few visitors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hitō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intō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seitō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urat</a:t>
            </a:r>
            <a:r>
              <a:rPr lang="en-US" altLang="ja-JP">
                <a:latin typeface="+mn-ea"/>
                <a:cs typeface="+mn-lt"/>
              </a:rPr>
              <a:t>ō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30258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67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170" y="891267"/>
            <a:ext cx="744864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hot spring that was made famous by Sōseki Natsume's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novel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"Botc</a:t>
            </a:r>
            <a:r>
              <a:rPr lang="ja-JP" sz="3600">
                <a:latin typeface="+mn-ea"/>
                <a:ea typeface="+mn-ea"/>
                <a:cs typeface="+mj-lt"/>
              </a:rPr>
              <a:t>han"?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Shirahama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en-US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Dogo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Nikko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Yumoto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Kinosaki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046" y="36593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53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1962" y="686731"/>
            <a:ext cx="7654580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 dirty="0">
                <a:latin typeface="+mn-ea"/>
                <a:ea typeface="+mn-ea"/>
                <a:cs typeface="+mj-lt"/>
              </a:rPr>
              <a:t>bout how many hot springs are there in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abou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 dirty="0">
                <a:latin typeface="+mn-ea"/>
                <a:cs typeface="+mn-lt"/>
              </a:rPr>
              <a:t>30    </a:t>
            </a:r>
            <a:endParaRPr lang="en-US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about </a:t>
            </a:r>
            <a:r>
              <a:rPr lang="ja-JP" dirty="0">
                <a:latin typeface="+mn-ea"/>
                <a:cs typeface="+mn-lt"/>
              </a:rPr>
              <a:t>300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about </a:t>
            </a:r>
            <a:r>
              <a:rPr lang="ja-JP" dirty="0">
                <a:latin typeface="+mn-ea"/>
                <a:cs typeface="+mn-lt"/>
              </a:rPr>
              <a:t>3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dirty="0">
                <a:latin typeface="+mn-ea"/>
                <a:cs typeface="+mn-lt"/>
              </a:rPr>
              <a:t>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dirty="0">
                <a:latin typeface="+mn-ea"/>
                <a:cs typeface="+mn-lt"/>
              </a:rPr>
              <a:t> 30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dirty="0">
                <a:latin typeface="+mn-ea"/>
                <a:cs typeface="+mn-lt"/>
              </a:rPr>
              <a:t>000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795" y="42997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9410" y="891267"/>
            <a:ext cx="740532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sz="3600">
                <a:latin typeface="+mn-ea"/>
                <a:ea typeface="+mn-ea"/>
                <a:cs typeface="+mj-lt"/>
              </a:rPr>
              <a:t> the hot spring that was made famous by Yasunari Kawabata's novel "Yuk</a:t>
            </a:r>
            <a:r>
              <a:rPr lang="en-US" altLang="ja-JP" sz="3600">
                <a:latin typeface="+mn-ea"/>
                <a:ea typeface="+mn-ea"/>
                <a:cs typeface="+mj-lt"/>
              </a:rPr>
              <a:t>iguni"?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3" y="2996537"/>
            <a:ext cx="473412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Hakone Ons</a:t>
            </a:r>
            <a:r>
              <a:rPr lang="en-US" altLang="ja-JP" dirty="0" err="1">
                <a:latin typeface="+mn-ea"/>
                <a:cs typeface="+mn-lt"/>
              </a:rPr>
              <a:t>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ja-JP" dirty="0">
                <a:latin typeface="+mn-ea"/>
                <a:cs typeface="+mn-lt"/>
              </a:rPr>
              <a:t>Noboribetsu On</a:t>
            </a:r>
            <a:r>
              <a:rPr lang="en-US" altLang="ja-JP" dirty="0" err="1">
                <a:latin typeface="+mn-ea"/>
                <a:cs typeface="+mn-lt"/>
              </a:rPr>
              <a:t>sen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ja-JP" dirty="0">
                <a:latin typeface="+mn-ea"/>
                <a:cs typeface="+mn-lt"/>
              </a:rPr>
              <a:t>Atami Ons</a:t>
            </a:r>
            <a:r>
              <a:rPr lang="en-US" altLang="ja-JP" dirty="0" err="1">
                <a:latin typeface="+mn-ea"/>
                <a:cs typeface="+mn-lt"/>
              </a:rPr>
              <a:t>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Echigo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Yuzawa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dirty="0">
                <a:latin typeface="+mn-ea"/>
                <a:cs typeface="+mn-lt"/>
              </a:rPr>
              <a:t>ns</a:t>
            </a:r>
            <a:r>
              <a:rPr lang="en-US" altLang="ja-JP" dirty="0" err="1">
                <a:latin typeface="+mn-ea"/>
                <a:cs typeface="+mn-lt"/>
              </a:rPr>
              <a:t>en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389" y="49672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617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4527" y="891267"/>
            <a:ext cx="724236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Who is the legendary Buddhist monk said to have discovered hot springs all over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Ikky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Bashō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Mats</a:t>
            </a:r>
            <a:r>
              <a:rPr lang="ja-JP">
                <a:latin typeface="+mn-ea"/>
                <a:cs typeface="+mn-lt"/>
              </a:rPr>
              <a:t>uo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Kobo-Daishi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Kenko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Hos</a:t>
            </a:r>
            <a:r>
              <a:rPr lang="ja-JP">
                <a:latin typeface="+mn-ea"/>
                <a:cs typeface="+mn-lt"/>
              </a:rPr>
              <a:t>hi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43145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4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7016" y="691399"/>
            <a:ext cx="7773848" cy="2190477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hich is the popular hot spring area in Akita, which has Tsurunoyu and Kuroyu, known for its nostalgic buildi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ngs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ope</a:t>
            </a:r>
            <a:r>
              <a:rPr lang="ja-JP" sz="3200" dirty="0">
                <a:latin typeface="+mn-ea"/>
                <a:ea typeface="+mn-ea"/>
                <a:cs typeface="+mj-lt"/>
              </a:rPr>
              <a:t>n-air baths? 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Kaga Onsenkyo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Nasu Onsenkyo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Nyuto Onsenkyo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Okuhida Onsenkyo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43013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86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"Hula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Girls"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"Shall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Dance?"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"A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Taxing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Woman"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"Departures"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2084" y="30129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7" y="691399"/>
            <a:ext cx="7806448" cy="2190477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movie in which </a:t>
            </a:r>
            <a:r>
              <a:rPr lang="ja-JP" sz="32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heroines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dancer</a:t>
            </a:r>
            <a:r>
              <a:rPr lang="ja-JP" sz="3200" dirty="0">
                <a:latin typeface="+mn-ea"/>
                <a:ea typeface="+mn-ea"/>
                <a:cs typeface="+mj-lt"/>
              </a:rPr>
              <a:t>s of Joban Hawaiian Center (now Spa Resort Hawaiians) in a hot spring resort in Fukushima?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0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257680" y="2996537"/>
            <a:ext cx="5568222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Oedo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Onsenkyou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Oedo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Monogatari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Daitokyo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Monogatari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Daitokyou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Onsenkyo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8343" y="891267"/>
            <a:ext cx="846176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name of the spa in Odaiba, T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okyo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27499" y="36623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2517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LaQua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Thespa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Yunessun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Bade Haus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5306" y="891267"/>
            <a:ext cx="816650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spa resort in Korakuen clo</a:t>
            </a:r>
            <a:r>
              <a:rPr lang="en-US" altLang="ja-JP" sz="3600">
                <a:latin typeface="+mn-ea"/>
                <a:ea typeface="+mn-ea"/>
                <a:cs typeface="+mj-lt"/>
              </a:rPr>
              <a:t>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Tok</a:t>
            </a:r>
            <a:r>
              <a:rPr lang="ja-JP" sz="3600">
                <a:latin typeface="+mn-ea"/>
                <a:ea typeface="+mn-ea"/>
                <a:cs typeface="+mj-lt"/>
              </a:rPr>
              <a:t>yo Dome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8337" y="2992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52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792081"/>
            <a:ext cx="8250406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what prefecture is Kusatsu hot spring?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6629" y="3054594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Saitama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Tochig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Nagano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Gunma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218" y="50193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272813" y="2996537"/>
            <a:ext cx="5805749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personality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love sickness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intellectual limitations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excessive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drinking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lcohol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43642"/>
            <a:ext cx="7759104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Since olden days, what is the ailment that is said to be incurable even by the hot springs of Kusatsu?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29326" y="36513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93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3B47B9C7-328C-401D-90FE-E4A950DBA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170186"/>
            <a:ext cx="2641704" cy="200415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2778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T</a:t>
            </a:r>
            <a:r>
              <a:rPr lang="ja-JP" sz="3200">
                <a:latin typeface="+mn-ea"/>
                <a:ea typeface="+mn-ea"/>
                <a:cs typeface="+mj-lt"/>
              </a:rPr>
              <a:t>he picture shows the custo</a:t>
            </a:r>
            <a:r>
              <a:rPr lang="en-US" altLang="ja-JP" sz="3200">
                <a:latin typeface="+mn-ea"/>
                <a:ea typeface="+mn-ea"/>
                <a:cs typeface="+mj-lt"/>
              </a:rPr>
              <a:t>mary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way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lowering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the</a:t>
            </a:r>
            <a:r>
              <a:rPr lang="ja-JP" sz="3200">
                <a:latin typeface="+mn-ea"/>
                <a:ea typeface="+mn-ea"/>
                <a:cs typeface="+mj-lt"/>
              </a:rPr>
              <a:t> temperature of Kusatsu's hot spring waters. What is it called?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yumomi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yukaki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yumaze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yutataki</a:t>
            </a:r>
            <a:endParaRPr 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0154" y="29980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443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59690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monkey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dog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rabbit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bear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5306" y="891267"/>
            <a:ext cx="8166502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Even some animals take hot spring baths in Jigokudani Onsen in Nagano Prefecture. Which animal does this?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56" y="29927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79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37553" y="686731"/>
            <a:ext cx="6461472" cy="2299323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an outdoor bath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rotenburo</a:t>
            </a:r>
            <a:endParaRPr lang="en-US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yagaiburo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kogaiburo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tenkūburo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58" y="30095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2752914" y="2996537"/>
            <a:ext cx="4750971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red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blue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jungle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beach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Edo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period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future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Europe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Asia</a:t>
            </a:r>
            <a:endParaRPr lang="ja-JP" altLang="en-US" b="1" dirty="0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5819" y="938892"/>
            <a:ext cx="794958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t Spa World hot spring in Osaka, how are the baths for men and for women separated?</a:t>
            </a:r>
            <a:endParaRPr lang="en-US" altLang="ja-JP" sz="3200">
              <a:latin typeface="ＭＳ Ｐゴシック"/>
              <a:ea typeface="ＭＳ Ｐゴシック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243" y="49776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26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01330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hot spring has the largest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quantity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spring</a:t>
            </a:r>
            <a:r>
              <a:rPr lang="ja-JP" sz="3600">
                <a:latin typeface="+mn-ea"/>
                <a:ea typeface="+mn-ea"/>
                <a:cs typeface="+mj-lt"/>
              </a:rPr>
              <a:t> wate</a:t>
            </a:r>
            <a:r>
              <a:rPr lang="en-US" altLang="ja-JP" sz="3600">
                <a:latin typeface="+mn-ea"/>
                <a:ea typeface="+mn-ea"/>
                <a:cs typeface="+mj-lt"/>
              </a:rPr>
              <a:t>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Japa</a:t>
            </a:r>
            <a:r>
              <a:rPr lang="ja-JP" sz="3600">
                <a:latin typeface="+mn-ea"/>
                <a:ea typeface="+mn-ea"/>
                <a:cs typeface="+mj-lt"/>
              </a:rPr>
              <a:t>n</a:t>
            </a:r>
            <a:r>
              <a:rPr lang="en-US" altLang="ja-JP" sz="3600">
                <a:latin typeface="+mn-ea"/>
                <a:ea typeface="+mn-ea"/>
                <a:cs typeface="+mj-lt"/>
              </a:rPr>
              <a:t>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Kusatsu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 altLang="en-US" b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Beppu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</a:t>
            </a:r>
            <a:r>
              <a:rPr lang="ja-JP">
                <a:latin typeface="+mn-ea"/>
                <a:cs typeface="+mn-lt"/>
              </a:rPr>
              <a:t>s</a:t>
            </a:r>
            <a:r>
              <a:rPr lang="en-US" altLang="ja-JP">
                <a:latin typeface="+mn-ea"/>
                <a:cs typeface="+mn-lt"/>
              </a:rPr>
              <a:t>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Noboribetsu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Yufuin O</a:t>
            </a:r>
            <a:r>
              <a:rPr lang="en-US" altLang="ja-JP">
                <a:latin typeface="+mn-ea"/>
                <a:cs typeface="+mn-lt"/>
              </a:rPr>
              <a:t>nsen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3" y="36632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777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702" y="853167"/>
            <a:ext cx="812270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is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fam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o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us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 sightseeing tour in B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eppu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that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includes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visiting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hot</a:t>
            </a:r>
            <a:r>
              <a:rPr lang="ja-JP" altLang="en-US" sz="32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s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pring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po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nd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08327" y="2924650"/>
            <a:ext cx="607723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jigoku mawari [hell tour]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tengoku meguri [heaven to</a:t>
            </a:r>
            <a:r>
              <a:rPr lang="en-US" altLang="ja-JP">
                <a:latin typeface="+mn-ea"/>
                <a:cs typeface="+mn-lt"/>
              </a:rPr>
              <a:t>u</a:t>
            </a:r>
            <a:r>
              <a:rPr lang="ja-JP">
                <a:latin typeface="+mn-ea"/>
                <a:cs typeface="+mn-lt"/>
              </a:rPr>
              <a:t>r]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jigoku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meguri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[hell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our]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tengoku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mawari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[heaven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our]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64476" y="42277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954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793990"/>
            <a:ext cx="739967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collective name of all the diff</a:t>
            </a:r>
            <a:r>
              <a:rPr lang="en-US" altLang="ja-JP" sz="3600">
                <a:latin typeface="+mn-ea"/>
                <a:ea typeface="+mn-ea"/>
                <a:cs typeface="+mj-lt"/>
              </a:rPr>
              <a:t>erent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spa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res</a:t>
            </a:r>
            <a:r>
              <a:rPr lang="ja-JP" sz="3600">
                <a:latin typeface="+mn-ea"/>
                <a:ea typeface="+mn-ea"/>
                <a:cs typeface="+mj-lt"/>
              </a:rPr>
              <a:t>orts in Beppu?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55330" y="2899046"/>
            <a:ext cx="6754499" cy="266874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Beppu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Hattō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[eight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springs]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Beppu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Junito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[twelve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sprin</a:t>
            </a:r>
            <a:r>
              <a:rPr lang="ja-JP">
                <a:latin typeface="+mn-ea"/>
                <a:cs typeface="+mn-lt"/>
              </a:rPr>
              <a:t>g</a:t>
            </a:r>
            <a:r>
              <a:rPr lang="en-US" altLang="ja-JP">
                <a:latin typeface="+mn-ea"/>
                <a:cs typeface="+mn-lt"/>
              </a:rPr>
              <a:t>s]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Beppu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Rokuto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[six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springs]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Beppu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Santo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[three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springs]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18131" y="29021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395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0537" y="891267"/>
            <a:ext cx="783556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spring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whose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water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smelly and sour?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Dogo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Kusatsu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Atami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Onsen</a:t>
            </a:r>
            <a:endParaRPr lang="ja-JP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Yufuin O</a:t>
            </a:r>
            <a:r>
              <a:rPr lang="en-US" altLang="ja-JP">
                <a:latin typeface="+mn-ea"/>
                <a:cs typeface="+mn-lt"/>
              </a:rPr>
              <a:t>nsen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872" y="36632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957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39" y="891267"/>
            <a:ext cx="7504438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The hot spring at the highest altitude in Japan is Mikurigaike Onsen in Tateya</a:t>
            </a:r>
            <a:r>
              <a:rPr lang="en-US" altLang="ja-JP" sz="3200">
                <a:latin typeface="+mn-ea"/>
                <a:ea typeface="+mn-ea"/>
                <a:cs typeface="+mj-lt"/>
              </a:rPr>
              <a:t>m</a:t>
            </a:r>
            <a:r>
              <a:rPr lang="ja-JP" sz="3200">
                <a:latin typeface="+mn-ea"/>
                <a:ea typeface="+mn-ea"/>
                <a:cs typeface="+mj-lt"/>
              </a:rPr>
              <a:t>a. How high is it? 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1,410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meters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1,910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meters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2,410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meters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2,910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meters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34354" y="43133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761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3261" y="891267"/>
            <a:ext cx="803783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T</a:t>
            </a:r>
            <a:r>
              <a:rPr lang="ja-JP" sz="3200">
                <a:latin typeface="+mn-ea"/>
                <a:ea typeface="+mn-ea"/>
                <a:cs typeface="+mj-lt"/>
              </a:rPr>
              <a:t>he oldest hot spring in Japan is Dogo Onsen in Matsuyama. How old is it said 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be?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500 years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1,000 years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2,000 years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3,000 years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46846" y="49501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847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9200036-DF12-4EF4-B726-68602C919940}"/>
              </a:ext>
            </a:extLst>
          </p:cNvPr>
          <p:cNvSpPr txBox="1">
            <a:spLocks/>
          </p:cNvSpPr>
          <p:nvPr/>
        </p:nvSpPr>
        <p:spPr>
          <a:xfrm>
            <a:off x="1403020" y="3068195"/>
            <a:ext cx="7138462" cy="26377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put a towel in b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th </a:t>
            </a:r>
            <a:r>
              <a:rPr lang="en-US" altLang="ja-JP">
                <a:latin typeface="+mn-ea"/>
                <a:cs typeface="+mn-lt"/>
              </a:rPr>
              <a:t>w</a:t>
            </a:r>
            <a:r>
              <a:rPr lang="ja-JP">
                <a:latin typeface="+mn-ea"/>
                <a:cs typeface="+mn-lt"/>
              </a:rPr>
              <a:t>ater</a:t>
            </a:r>
            <a:r>
              <a:rPr lang="ja-JP" altLang="en-US" dirty="0">
                <a:latin typeface="+mn-ea"/>
                <a:cs typeface="+mn-lt"/>
              </a:rPr>
              <a:t>  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wash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hair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before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soaking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bath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drink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alcohol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while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soaking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bath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sit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edge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of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bathtub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72011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</a:t>
            </a:r>
            <a:r>
              <a:rPr lang="ja-JP" sz="3600">
                <a:latin typeface="+mn-ea"/>
                <a:ea typeface="+mn-ea"/>
                <a:cs typeface="+mj-lt"/>
              </a:rPr>
              <a:t>ich should you not do in any kind of hot spring?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72839" y="30503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05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0216" y="877689"/>
            <a:ext cx="8689611" cy="2015592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</a:t>
            </a:r>
            <a:r>
              <a:rPr lang="ja-JP" sz="3200" dirty="0">
                <a:latin typeface="+mn-ea"/>
                <a:ea typeface="+mn-ea"/>
                <a:cs typeface="+mj-lt"/>
              </a:rPr>
              <a:t>n "Jikan-yu," the tradit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ional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bathing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sty</a:t>
            </a:r>
            <a:r>
              <a:rPr lang="ja-JP" sz="3200" dirty="0">
                <a:latin typeface="+mn-ea"/>
                <a:ea typeface="+mn-ea"/>
                <a:cs typeface="+mj-lt"/>
              </a:rPr>
              <a:t>le of Kusatsu Onsen, people soak in very hot water for three minutes. How many degrees is the water?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40</a:t>
            </a:r>
            <a:r>
              <a:rPr lang="ja-JP" altLang="en-US">
                <a:latin typeface="+mn-ea"/>
                <a:cs typeface="+mn-lt"/>
              </a:rPr>
              <a:t>℃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42</a:t>
            </a:r>
            <a:r>
              <a:rPr lang="ja-JP" altLang="en-US">
                <a:latin typeface="+mn-ea"/>
                <a:cs typeface="+mn-lt"/>
              </a:rPr>
              <a:t>℃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45</a:t>
            </a:r>
            <a:r>
              <a:rPr lang="ja-JP" altLang="en-US">
                <a:latin typeface="+mn-ea"/>
                <a:cs typeface="+mn-lt"/>
              </a:rPr>
              <a:t>℃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48</a:t>
            </a:r>
            <a:r>
              <a:rPr lang="ja-JP" altLang="en-US">
                <a:latin typeface="+mn-ea"/>
                <a:cs typeface="+mn-lt"/>
              </a:rPr>
              <a:t>℃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 sz="320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34686" y="49632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5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1899" y="891267"/>
            <a:ext cx="794161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What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 are the opening lyrics of "Ii Yu Da Na," a song about various onsen in Japan?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babanba banbanban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shitoshit</a:t>
            </a:r>
            <a:r>
              <a:rPr lang="en-US" altLang="ja-JP" dirty="0">
                <a:latin typeface="+mn-ea"/>
                <a:cs typeface="+mn-lt"/>
              </a:rPr>
              <a:t>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pitchan</a:t>
            </a:r>
            <a:r>
              <a:rPr lang="ja-JP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zunzu</a:t>
            </a:r>
            <a:r>
              <a:rPr lang="ja-JP" dirty="0">
                <a:latin typeface="+mn-ea"/>
                <a:cs typeface="+mn-lt"/>
              </a:rPr>
              <a:t>n</a:t>
            </a:r>
            <a:r>
              <a:rPr lang="en-US" altLang="ja-JP" dirty="0" err="1">
                <a:latin typeface="+mn-ea"/>
                <a:cs typeface="+mn-lt"/>
              </a:rPr>
              <a:t>dok</a:t>
            </a:r>
            <a:r>
              <a:rPr lang="ja-JP" dirty="0">
                <a:latin typeface="+mn-ea"/>
                <a:cs typeface="+mn-lt"/>
              </a:rPr>
              <a:t>o </a:t>
            </a:r>
            <a:r>
              <a:rPr lang="en-US" altLang="ja-JP" dirty="0" err="1">
                <a:latin typeface="+mn-ea"/>
                <a:cs typeface="+mn-lt"/>
              </a:rPr>
              <a:t>zunzundok</a:t>
            </a:r>
            <a:r>
              <a:rPr lang="ja-JP" dirty="0">
                <a:latin typeface="+mn-ea"/>
                <a:cs typeface="+mn-lt"/>
              </a:rPr>
              <a:t>o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dondon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panpan</a:t>
            </a:r>
            <a:endParaRPr 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641" y="30265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176" y="686731"/>
            <a:ext cx="7748127" cy="229932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a bath inside a building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sotoburo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nakaburo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uchiburo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ie</a:t>
            </a:r>
            <a:r>
              <a:rPr lang="en-US" altLang="ja-JP">
                <a:latin typeface="+mn-ea"/>
                <a:cs typeface="+mn-lt"/>
              </a:rPr>
              <a:t>buro</a:t>
            </a:r>
            <a:endParaRPr 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371" y="43076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75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16149" y="728594"/>
            <a:ext cx="8515139" cy="2138875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of the manga and movie where the mai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sz="3200" dirty="0">
                <a:latin typeface="+mn-ea"/>
                <a:ea typeface="+mn-ea"/>
                <a:cs typeface="+mj-lt"/>
              </a:rPr>
              <a:t> character accidentally time travels from ancient Rome to modern Japan'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onse</a:t>
            </a:r>
            <a:r>
              <a:rPr lang="ja-JP" sz="3200" dirty="0">
                <a:latin typeface="+mn-ea"/>
                <a:ea typeface="+mn-ea"/>
                <a:cs typeface="+mj-lt"/>
              </a:rPr>
              <a:t>n? 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423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"Sauna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Romae"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"Thermae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Romae</a:t>
            </a:r>
            <a:r>
              <a:rPr lang="en-US" altLang="ja-JP">
                <a:latin typeface="+mn-ea"/>
                <a:cs typeface="+mn-lt"/>
              </a:rPr>
              <a:t>"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"Sen</a:t>
            </a:r>
            <a:r>
              <a:rPr lang="ja-JP">
                <a:latin typeface="+mn-ea"/>
                <a:cs typeface="+mn-lt"/>
              </a:rPr>
              <a:t>t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Romae"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"Hamm</a:t>
            </a:r>
            <a:r>
              <a:rPr lang="ja-JP">
                <a:latin typeface="+mn-ea"/>
                <a:cs typeface="+mn-lt"/>
              </a:rPr>
              <a:t>am Roma</a:t>
            </a:r>
            <a:r>
              <a:rPr lang="en-US" altLang="ja-JP">
                <a:latin typeface="+mn-ea"/>
                <a:cs typeface="+mn-lt"/>
              </a:rPr>
              <a:t>e</a:t>
            </a:r>
            <a:r>
              <a:rPr lang="ja-JP">
                <a:latin typeface="+mn-ea"/>
                <a:cs typeface="+mn-lt"/>
              </a:rPr>
              <a:t>"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064" y="36639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026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3590" y="962932"/>
            <a:ext cx="8596162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ＭＳ Ｐゴシック"/>
                <a:ea typeface="ＭＳ Ｐゴシック"/>
                <a:cs typeface="+mj-lt"/>
              </a:rPr>
              <a:t>What do you cal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l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it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when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you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go</a:t>
            </a:r>
            <a:r>
              <a:rPr lang="ja-JP" altLang="en-US" sz="32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to an onsen and j</a:t>
            </a:r>
            <a:r>
              <a:rPr lang="en-US" altLang="ja-JP" sz="3200" err="1">
                <a:latin typeface="ＭＳ Ｐゴシック"/>
                <a:ea typeface="ＭＳ Ｐゴシック"/>
                <a:cs typeface="+mj-lt"/>
              </a:rPr>
              <a:t>ust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take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bath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without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stayin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g</a:t>
            </a:r>
            <a:r>
              <a:rPr lang="ja-JP" altLang="en-US" sz="32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 err="1">
                <a:latin typeface="ＭＳ Ｐゴシック"/>
                <a:ea typeface="ＭＳ Ｐゴシック"/>
                <a:cs typeface="+mj-lt"/>
              </a:rPr>
              <a:t>overnig</a:t>
            </a:r>
            <a:r>
              <a:rPr lang="ja-JP" sz="3200">
                <a:latin typeface="ＭＳ Ｐゴシック"/>
                <a:ea typeface="ＭＳ Ｐゴシック"/>
                <a:cs typeface="+mj-lt"/>
              </a:rPr>
              <a:t>ht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78832" y="3011052"/>
            <a:ext cx="4478310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muhaku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nyūyoku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ichijiteki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nyūyo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>
                <a:latin typeface="+mn-ea"/>
                <a:cs typeface="+mn-lt"/>
              </a:rPr>
              <a:t>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higaeri nyū</a:t>
            </a:r>
            <a:r>
              <a:rPr lang="en-US" altLang="ja-JP">
                <a:latin typeface="+mn-ea"/>
                <a:cs typeface="+mn-lt"/>
              </a:rPr>
              <a:t>yoku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nyūyoku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534981" y="4327382"/>
            <a:ext cx="631736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771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4676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neban</a:t>
            </a:r>
            <a:r>
              <a:rPr lang="en-US" altLang="ja-JP">
                <a:latin typeface="+mn-ea"/>
                <a:cs typeface="+mn-lt"/>
              </a:rPr>
              <a:t>eb</a:t>
            </a:r>
            <a:r>
              <a:rPr lang="ja-JP">
                <a:latin typeface="+mn-ea"/>
                <a:cs typeface="+mn-lt"/>
              </a:rPr>
              <a:t>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kirakira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yuruyu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subesu</a:t>
            </a:r>
            <a:r>
              <a:rPr lang="ja-JP">
                <a:latin typeface="+mn-ea"/>
                <a:cs typeface="+mn-lt"/>
              </a:rPr>
              <a:t>b</a:t>
            </a:r>
            <a:r>
              <a:rPr lang="en-US" altLang="ja-JP">
                <a:latin typeface="+mn-ea"/>
                <a:cs typeface="+mn-lt"/>
              </a:rPr>
              <a:t>e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317" y="49320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755983"/>
            <a:ext cx="8112149" cy="2138875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hat is the onomatopoeia for the smooth and soft skin resulting from soaking in onsen?</a:t>
            </a:r>
            <a:endParaRPr lang="en-US" altLang="ja-JP" sz="3200" dirty="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863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5819" y="753858"/>
            <a:ext cx="7954343" cy="2015592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it called to use the hot water directly from onsen for a bath, without adding cold water to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reu</a:t>
            </a:r>
            <a:r>
              <a:rPr lang="ja-JP" sz="3200" dirty="0">
                <a:latin typeface="+mn-ea"/>
                <a:ea typeface="+mn-ea"/>
                <a:cs typeface="+mj-lt"/>
              </a:rPr>
              <a:t>sing it?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674889-C950-404D-A855-A61A1EBD7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kakenaga</a:t>
            </a:r>
            <a:r>
              <a:rPr lang="en-US" altLang="ja-JP">
                <a:latin typeface="+mn-ea"/>
                <a:cs typeface="+mn-lt"/>
              </a:rPr>
              <a:t>shi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hikinagas</a:t>
            </a:r>
            <a:r>
              <a:rPr lang="ja-JP">
                <a:latin typeface="+mn-ea"/>
                <a:cs typeface="+mn-lt"/>
              </a:rPr>
              <a:t>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irenagas</a:t>
            </a:r>
            <a:r>
              <a:rPr lang="en-US" altLang="ja-JP">
                <a:latin typeface="+mn-ea"/>
                <a:cs typeface="+mn-lt"/>
              </a:rPr>
              <a:t>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wakinagas</a:t>
            </a:r>
            <a:r>
              <a:rPr lang="ja-JP">
                <a:latin typeface="+mn-ea"/>
                <a:cs typeface="+mn-lt"/>
              </a:rPr>
              <a:t>hi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4074A25C-CA59-4BF3-85B2-38F05A8F98AD}"/>
              </a:ext>
            </a:extLst>
          </p:cNvPr>
          <p:cNvSpPr/>
          <p:nvPr/>
        </p:nvSpPr>
        <p:spPr>
          <a:xfrm>
            <a:off x="2710367" y="29905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719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2532" y="891267"/>
            <a:ext cx="753549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it called when you stay at an inn or hotel w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ithout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having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breakfast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di</a:t>
            </a:r>
            <a:r>
              <a:rPr lang="ja-JP" sz="3200">
                <a:latin typeface="+mn-ea"/>
                <a:ea typeface="+mn-ea"/>
                <a:cs typeface="+mj-lt"/>
              </a:rPr>
              <a:t>n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ner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serv</a:t>
            </a:r>
            <a:r>
              <a:rPr lang="ja-JP" sz="3200">
                <a:latin typeface="+mn-ea"/>
                <a:ea typeface="+mn-ea"/>
                <a:cs typeface="+mj-lt"/>
              </a:rPr>
              <a:t>ed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tandomari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sudomar</a:t>
            </a:r>
            <a:r>
              <a:rPr lang="en-US" alt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makuradoma</a:t>
            </a:r>
            <a:r>
              <a:rPr lang="ja-JP">
                <a:latin typeface="+mn-ea"/>
                <a:cs typeface="+mn-lt"/>
              </a:rPr>
              <a:t>r</a:t>
            </a:r>
            <a:r>
              <a:rPr lang="en-US" alt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jundomar</a:t>
            </a:r>
            <a:r>
              <a:rPr lang="en-US" altLang="ja-JP">
                <a:latin typeface="+mn-ea"/>
                <a:cs typeface="+mn-lt"/>
              </a:rPr>
              <a:t>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233" y="36646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01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138" y="891267"/>
            <a:ext cx="789613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words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sz="3600" dirty="0">
                <a:latin typeface="+mn-ea"/>
                <a:ea typeface="+mn-ea"/>
                <a:cs typeface="+mj-lt"/>
              </a:rPr>
              <a:t> distinguish between the male and female baths?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68412" y="2996537"/>
            <a:ext cx="525940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otokoyu－onnay</a:t>
            </a:r>
            <a:r>
              <a:rPr lang="en-US" alt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otokoyoku</a:t>
            </a:r>
            <a:r>
              <a:rPr lang="ja-JP">
                <a:latin typeface="+mn-ea"/>
                <a:cs typeface="+mn-lt"/>
              </a:rPr>
              <a:t>－</a:t>
            </a:r>
            <a:r>
              <a:rPr lang="en-US" altLang="ja-JP">
                <a:latin typeface="+mn-ea"/>
                <a:cs typeface="+mn-lt"/>
              </a:rPr>
              <a:t>onnayoku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otokoshiki</a:t>
            </a:r>
            <a:r>
              <a:rPr lang="ja-JP">
                <a:latin typeface="+mn-ea"/>
                <a:cs typeface="+mn-lt"/>
              </a:rPr>
              <a:t>－</a:t>
            </a:r>
            <a:r>
              <a:rPr lang="en-US" altLang="ja-JP">
                <a:latin typeface="+mn-ea"/>
                <a:cs typeface="+mn-lt"/>
              </a:rPr>
              <a:t>onnashiki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otokoshitsu</a:t>
            </a:r>
            <a:r>
              <a:rPr lang="ja-JP">
                <a:latin typeface="+mn-ea"/>
                <a:cs typeface="+mn-lt"/>
              </a:rPr>
              <a:t>－</a:t>
            </a:r>
            <a:r>
              <a:rPr lang="en-US" altLang="ja-JP">
                <a:latin typeface="+mn-ea"/>
                <a:cs typeface="+mn-lt"/>
              </a:rPr>
              <a:t>onnashitsu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20921" y="30061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8543" y="891267"/>
            <a:ext cx="814398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term in Japanese for drinking water from onsen for health purposes?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in'yok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in'y</a:t>
            </a:r>
            <a:r>
              <a:rPr lang="en-US" alt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insen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in'buro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361" y="43050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53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4622" y="686731"/>
            <a:ext cx="8136751" cy="227500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a bath that both men and women can use at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same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</a:t>
            </a:r>
            <a:r>
              <a:rPr lang="en-US" altLang="ja-JP" sz="3600">
                <a:latin typeface="+mn-ea"/>
                <a:ea typeface="+mn-ea"/>
                <a:cs typeface="+mj-lt"/>
              </a:rPr>
              <a:t>ime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called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konyoku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danjyoyoku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kyōdōyoku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isshoyoku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198" y="30216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19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A0F992D5-2642-4A3A-9ED1-BC77232149DD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ja-JP" altLang="en-US" dirty="0">
                <a:latin typeface="+mn-ea"/>
              </a:rPr>
              <a:t>    ①            ②            ③　　       ④</a:t>
            </a: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27E6E127-F1DB-4416-B66F-DC354368C433}"/>
              </a:ext>
            </a:extLst>
          </p:cNvPr>
          <p:cNvSpPr/>
          <p:nvPr/>
        </p:nvSpPr>
        <p:spPr>
          <a:xfrm>
            <a:off x="1368447" y="28942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772133" y="1078173"/>
            <a:ext cx="7602535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these do you use as a dipper for hot spring water?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pic>
        <p:nvPicPr>
          <p:cNvPr id="4" name="Picture 4" descr="A picture containing cup, indoor, table, glass&#10;&#10;非常に高い精度で生成された説明">
            <a:extLst>
              <a:ext uri="{FF2B5EF4-FFF2-40B4-BE49-F238E27FC236}">
                <a16:creationId xmlns:a16="http://schemas.microsoft.com/office/drawing/2014/main" id="{34F10834-2E76-4891-A180-78392B431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78866"/>
            <a:ext cx="7190281" cy="121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>
            <a:extLst>
              <a:ext uri="{FF2B5EF4-FFF2-40B4-BE49-F238E27FC236}">
                <a16:creationId xmlns:a16="http://schemas.microsoft.com/office/drawing/2014/main" id="{8BF97462-BD8C-41F1-B91C-20A47CD89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20" y="3280817"/>
            <a:ext cx="2632804" cy="195777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9090" y="891267"/>
            <a:ext cx="752531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sz="3600">
                <a:latin typeface="+mn-ea"/>
                <a:ea typeface="+mn-ea"/>
                <a:cs typeface="+mj-lt"/>
              </a:rPr>
              <a:t> the hot spring in which people soak their feet called?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ja-JP" sz="360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shitayu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ashiyu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ashibur</a:t>
            </a:r>
            <a:r>
              <a:rPr lang="en-US" altLang="ja-JP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shitaburo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3444" y="36775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8777" y="686731"/>
            <a:ext cx="7802067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a popular wood to use to make batht</a:t>
            </a:r>
            <a:r>
              <a:rPr lang="en-US" altLang="ja-JP" sz="3600">
                <a:latin typeface="+mn-ea"/>
                <a:ea typeface="+mn-ea"/>
                <a:cs typeface="+mj-lt"/>
              </a:rPr>
              <a:t>ubs?</a:t>
            </a:r>
            <a:endParaRPr lang="en-US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cedar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pine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>
                <a:latin typeface="+mn-ea"/>
                <a:cs typeface="+mn-lt"/>
              </a:rPr>
              <a:t>beech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cypress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951" y="49690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138" y="686731"/>
            <a:ext cx="7902485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essence of hot spring elements sold at souvenir shops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7379" y="2996537"/>
            <a:ext cx="659696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yu no mi [hot water fruit]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onsen no hana [hot spring flower]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yu no hana [hot water flower]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onsen no mi [hot spring fruit]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55474" y="43247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1457</Words>
  <Application>Microsoft Office PowerPoint</Application>
  <PresentationFormat>画面に合わせる (4:3)</PresentationFormat>
  <Paragraphs>223</Paragraphs>
  <Slides>46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46</vt:i4>
      </vt:variant>
    </vt:vector>
  </HeadingPairs>
  <TitlesOfParts>
    <vt:vector size="58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About how many hot springs are there in Japan?</vt:lpstr>
      <vt:lpstr>What is an outdoor bath called?</vt:lpstr>
      <vt:lpstr>What is a bath inside a building called?</vt:lpstr>
      <vt:lpstr>What is a bath that both men and women can use at the same time called?</vt:lpstr>
      <vt:lpstr>PowerPoint プレゼンテーション</vt:lpstr>
      <vt:lpstr>What is the hot spring in which people soak their feet called? </vt:lpstr>
      <vt:lpstr>Which is a popular wood to use to make bathtubs?</vt:lpstr>
      <vt:lpstr>What is the essence of hot spring elements sold at souvenir shops called?</vt:lpstr>
      <vt:lpstr>What is having hot spring water fall from a height onto the shoulders and back called?</vt:lpstr>
      <vt:lpstr>What is the unpleasant feeling caused by spending too long in the bath called?</vt:lpstr>
      <vt:lpstr>What is the word for when you are chilled after taking a bath?</vt:lpstr>
      <vt:lpstr>What is curing an ailment by taking a hot spring bath called?</vt:lpstr>
      <vt:lpstr>What is taking different hot spring baths in succession called?</vt:lpstr>
      <vt:lpstr>What is the type of bath shown in the photo called?</vt:lpstr>
      <vt:lpstr>What are boiled eggs cooked in hot springs called?</vt:lpstr>
      <vt:lpstr>Which clothes do you put on in a Japanese inn? </vt:lpstr>
      <vt:lpstr>What is a quiet hot spring with few visitors called?</vt:lpstr>
      <vt:lpstr>What is the hot spring that was made famous by Sōseki Natsume's novel "Botchan"?</vt:lpstr>
      <vt:lpstr>What is the hot spring that was made famous by Yasunari Kawabata's novel "Yukiguni"?</vt:lpstr>
      <vt:lpstr>Who is the legendary Buddhist monk said to have discovered hot springs all over Japan?</vt:lpstr>
      <vt:lpstr>Which is the popular hot spring area in Akita, which has Tsurunoyu and Kuroyu, known for its nostalgic buildings and open-air baths? </vt:lpstr>
      <vt:lpstr>What is the movie in which the heroines are dancers of Joban Hawaiian Center (now Spa Resort Hawaiians) in a hot spring resort in Fukushima?</vt:lpstr>
      <vt:lpstr>What is name of the spa in Odaiba, Tokyo?</vt:lpstr>
      <vt:lpstr>What is the spa resort in Korakuen close to Tokyo Dome called?</vt:lpstr>
      <vt:lpstr>In what prefecture is Kusatsu hot spring? </vt:lpstr>
      <vt:lpstr>Since olden days, what is the ailment that is said to be incurable even by the hot springs of Kusatsu?</vt:lpstr>
      <vt:lpstr>The picture shows the customary way of lowering the temperature of Kusatsu's hot spring waters. What is it called?</vt:lpstr>
      <vt:lpstr>Even some animals take hot spring baths in Jigokudani Onsen in Nagano Prefecture. Which animal does this?</vt:lpstr>
      <vt:lpstr>At Spa World hot spring in Osaka, how are the baths for men and for women separated?</vt:lpstr>
      <vt:lpstr>Which hot spring has the largest quantity of hot spring water in Japan?</vt:lpstr>
      <vt:lpstr>What is the famous sightseeing tour in Beppu that includes visiting a hot spring pond?</vt:lpstr>
      <vt:lpstr>What is the collective name of all the different spa resorts in Beppu?</vt:lpstr>
      <vt:lpstr>Which is the hot spring whose water is smelly and sour?</vt:lpstr>
      <vt:lpstr>The hot spring at the highest altitude in Japan is Mikurigaike Onsen in Tateyama. How high is it? </vt:lpstr>
      <vt:lpstr>The oldest hot spring in Japan is Dogo Onsen in Matsuyama. How old is it said to be?</vt:lpstr>
      <vt:lpstr>Which should you not do in any kind of hot spring? </vt:lpstr>
      <vt:lpstr>In "Jikan-yu," the traditional bathing style of Kusatsu Onsen, people soak in very hot water for three minutes. How many degrees is the water?</vt:lpstr>
      <vt:lpstr>What are the opening lyrics of "Ii Yu Da Na," a song about various onsen in Japan?</vt:lpstr>
      <vt:lpstr>What is the name of the manga and movie where the main character accidentally time travels from ancient Rome to modern Japan's onsen? </vt:lpstr>
      <vt:lpstr>What do you call it when you go to an onsen and just take a bath without staying overnight?</vt:lpstr>
      <vt:lpstr>What is the onomatopoeia for the smooth and soft skin resulting from soaking in onsen?</vt:lpstr>
      <vt:lpstr>What is it called to use the hot water directly from onsen for a bath, without adding cold water to it or reusing it?</vt:lpstr>
      <vt:lpstr>What is it called when you stay at an inn or hotel without having breakfast and dinner served?</vt:lpstr>
      <vt:lpstr>What are the words used to distinguish between the male and female baths?</vt:lpstr>
      <vt:lpstr>What is the term in Japanese for drinking water from onsen for health purposes?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2020-07-28T10:28:48Z</dcterms:created>
  <dcterms:modified xsi:type="dcterms:W3CDTF">2020-07-28T10:28:56Z</dcterms:modified>
</cp:coreProperties>
</file>