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0"/>
  </p:notesMasterIdLst>
  <p:sldIdLst>
    <p:sldId id="399" r:id="rId6"/>
    <p:sldId id="278" r:id="rId7"/>
    <p:sldId id="365" r:id="rId8"/>
    <p:sldId id="366" r:id="rId9"/>
    <p:sldId id="367" r:id="rId10"/>
    <p:sldId id="323" r:id="rId11"/>
    <p:sldId id="368" r:id="rId12"/>
    <p:sldId id="369" r:id="rId13"/>
    <p:sldId id="275" r:id="rId14"/>
    <p:sldId id="370" r:id="rId15"/>
    <p:sldId id="371" r:id="rId16"/>
    <p:sldId id="372" r:id="rId17"/>
    <p:sldId id="373" r:id="rId18"/>
    <p:sldId id="374" r:id="rId19"/>
    <p:sldId id="375" r:id="rId20"/>
    <p:sldId id="289" r:id="rId21"/>
    <p:sldId id="376" r:id="rId22"/>
    <p:sldId id="377" r:id="rId23"/>
    <p:sldId id="378" r:id="rId24"/>
    <p:sldId id="379" r:id="rId25"/>
    <p:sldId id="380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27" r:id="rId34"/>
    <p:sldId id="389" r:id="rId35"/>
    <p:sldId id="390" r:id="rId36"/>
    <p:sldId id="329" r:id="rId37"/>
    <p:sldId id="391" r:id="rId38"/>
    <p:sldId id="392" r:id="rId39"/>
    <p:sldId id="393" r:id="rId40"/>
    <p:sldId id="324" r:id="rId41"/>
    <p:sldId id="394" r:id="rId42"/>
    <p:sldId id="395" r:id="rId43"/>
    <p:sldId id="396" r:id="rId44"/>
    <p:sldId id="328" r:id="rId45"/>
    <p:sldId id="325" r:id="rId46"/>
    <p:sldId id="326" r:id="rId47"/>
    <p:sldId id="397" r:id="rId48"/>
    <p:sldId id="398" r:id="rId4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F836B1-486C-82EC-F028-2D7B8318AF81}" v="2915" dt="2020-06-04T05:26:47.481"/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55D2D4F2-F173-32EE-D69E-02F9442C377B}" v="91" dt="2020-06-17T06:43:59.442"/>
    <p1510:client id="{60B580F9-2B26-5179-C2BB-1D78BE199225}" v="4" dt="2020-04-24T06:30:42.413"/>
    <p1510:client id="{6C8A4D42-098F-4AD1-29EC-E3BC1EC446DC}" v="53" dt="2020-06-10T03:30:24.390"/>
    <p1510:client id="{6ECE0081-082F-DE2F-3239-FE187C06C761}" v="28" dt="2020-04-24T05:04:27.421"/>
    <p1510:client id="{71EFA66C-2565-6769-373D-C1C36FB7301C}" v="61" dt="2020-06-02T09:09:01.162"/>
    <p1510:client id="{77770521-1096-65D8-8608-C791C93E3435}" v="166" dt="2020-04-24T05:00:35.723"/>
    <p1510:client id="{7FF56A34-9B54-549E-0558-35EC08C8EDF3}" v="48" dt="2020-07-19T05:44:24.097"/>
    <p1510:client id="{86E6FCAB-DDD2-562A-3E53-5F8720C5BEC7}" v="1" dt="2020-05-20T05:41:57.905"/>
    <p1510:client id="{8F88FA85-2F77-3E61-F58E-4B16F309DAB5}" v="1" dt="2020-05-19T11:53:32.595"/>
    <p1510:client id="{91C24CC8-AAAC-2C2D-4D30-088659C7AD80}" v="3789" dt="2020-05-19T08:54:52.822"/>
    <p1510:client id="{98CA3BA5-CB3E-9B4E-9F79-CE8C4D0014E2}" v="182" dt="2020-05-15T00:54:24.539"/>
    <p1510:client id="{A31E48B3-71D9-A315-DAA5-B2029F5ED324}" v="235" dt="2020-05-14T11:18:43.305"/>
    <p1510:client id="{AAAFF4DD-C44D-8E40-B96E-F1FDAA78D2B7}" v="144" dt="2020-06-17T08:15:39.221"/>
    <p1510:client id="{BCE0132B-ADFA-1311-42B8-CECB19F91CC1}" v="180" dt="2020-04-30T08:30:26.746"/>
    <p1510:client id="{C8B8D364-1015-B9A7-9C44-96C7C6353F06}" v="3" dt="2020-06-10T02:23:49.566"/>
    <p1510:client id="{CA18398E-DD4B-1074-263C-734FBC3AA9C0}" v="5252" dt="2020-05-29T06:38:14.701"/>
    <p1510:client id="{D20C49F0-CA93-251D-8B89-58208FF4A28E}" v="14" dt="2020-07-17T04:42:57.005"/>
    <p1510:client id="{D2547D75-557D-17A7-131E-77694D3B722D}" v="34" dt="2020-05-15T00:30:17.220"/>
    <p1510:client id="{E9809917-C7AD-9CFE-B7D2-681E7DD7514C}" v="405" dt="2020-05-19T04:34:35.133"/>
    <p1510:client id="{ED3EEDAE-529C-3FBF-5E65-10969794D405}" v="1430" dt="2020-06-02T12:53:14.877"/>
    <p1510:client id="{F49D7B01-71BF-5687-DF6F-3D8072ACE0B9}" v="337" dt="2020-05-21T06:27:04.251"/>
    <p1510:client id="{FD2AE343-1AC4-8AA7-77E7-9D6D715993FF}" v="1738" dt="2020-06-04T08:03:35.7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6/11/relationships/changesInfo" Target="changesInfos/changesInfo1.xml"/><Relationship Id="rId8" Type="http://schemas.openxmlformats.org/officeDocument/2006/relationships/slide" Target="slides/slide3.xml"/><Relationship Id="rId51" Type="http://schemas.openxmlformats.org/officeDocument/2006/relationships/commentAuthors" Target="commentAuthor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FD2AE343-1AC4-8AA7-77E7-9D6D715993FF}"/>
    <pc:docChg chg="addSld delSld modSld sldOrd">
      <pc:chgData name="内田 陽子" userId="S::yoko_uchida@jpfgojp.onmicrosoft.com::3ba88787-b8da-4fc8-a417-83f627a88c5e" providerId="AD" clId="Web-{FD2AE343-1AC4-8AA7-77E7-9D6D715993FF}" dt="2020-06-04T08:03:35.711" v="1727" actId="20577"/>
      <pc:docMkLst>
        <pc:docMk/>
      </pc:docMkLst>
      <pc:sldChg chg="del">
        <pc:chgData name="内田 陽子" userId="S::yoko_uchida@jpfgojp.onmicrosoft.com::3ba88787-b8da-4fc8-a417-83f627a88c5e" providerId="AD" clId="Web-{FD2AE343-1AC4-8AA7-77E7-9D6D715993FF}" dt="2020-06-04T06:44:34.988" v="129"/>
        <pc:sldMkLst>
          <pc:docMk/>
          <pc:sldMk cId="510784872" sldId="265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03.415" v="3"/>
        <pc:sldMkLst>
          <pc:docMk/>
          <pc:sldMk cId="3770846216" sldId="282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59"/>
        <pc:sldMkLst>
          <pc:docMk/>
          <pc:sldMk cId="339055376" sldId="28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53"/>
        <pc:sldMkLst>
          <pc:docMk/>
          <pc:sldMk cId="855514078" sldId="285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39"/>
        <pc:sldMkLst>
          <pc:docMk/>
          <pc:sldMk cId="3591859379" sldId="29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44:37.910" v="131"/>
        <pc:sldMkLst>
          <pc:docMk/>
          <pc:sldMk cId="3255837261" sldId="29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47"/>
        <pc:sldMkLst>
          <pc:docMk/>
          <pc:sldMk cId="1114295515" sldId="30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44.337" v="7"/>
        <pc:sldMkLst>
          <pc:docMk/>
          <pc:sldMk cId="2806374273" sldId="316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44.337" v="6"/>
        <pc:sldMkLst>
          <pc:docMk/>
          <pc:sldMk cId="3125033910" sldId="317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44.337" v="5"/>
        <pc:sldMkLst>
          <pc:docMk/>
          <pc:sldMk cId="308988088" sldId="318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46.759" v="8"/>
        <pc:sldMkLst>
          <pc:docMk/>
          <pc:sldMk cId="663264245" sldId="319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44:34.988" v="130"/>
        <pc:sldMkLst>
          <pc:docMk/>
          <pc:sldMk cId="1402808126" sldId="32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44:34.988" v="128"/>
        <pc:sldMkLst>
          <pc:docMk/>
          <pc:sldMk cId="993028233" sldId="321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44:34.988" v="127"/>
        <pc:sldMkLst>
          <pc:docMk/>
          <pc:sldMk cId="2431176464" sldId="322"/>
        </pc:sldMkLst>
      </pc:sldChg>
      <pc:sldChg chg="modSp">
        <pc:chgData name="内田 陽子" userId="S::yoko_uchida@jpfgojp.onmicrosoft.com::3ba88787-b8da-4fc8-a417-83f627a88c5e" providerId="AD" clId="Web-{FD2AE343-1AC4-8AA7-77E7-9D6D715993FF}" dt="2020-06-04T06:52:48.122" v="339" actId="1076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FD2AE343-1AC4-8AA7-77E7-9D6D715993FF}" dt="2020-06-04T06:51:25.233" v="230" actId="20577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1:06.577" v="203" actId="20577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6:37.971" v="184" actId="20577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2:48.122" v="339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2:05.436" v="287" actId="20577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2:30.185" v="335" actId="20577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1:48.170" v="263" actId="20577"/>
          <ac:spMkLst>
            <pc:docMk/>
            <pc:sldMk cId="227346625" sldId="32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D2AE343-1AC4-8AA7-77E7-9D6D715993FF}" dt="2020-06-04T07:27:01.394" v="1020" actId="20577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FD2AE343-1AC4-8AA7-77E7-9D6D715993FF}" dt="2020-06-04T07:26:15.098" v="974" actId="20577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4:53.865" v="925" actId="20577"/>
          <ac:spMkLst>
            <pc:docMk/>
            <pc:sldMk cId="3956439240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5:49.989" v="943" actId="20577"/>
          <ac:spMkLst>
            <pc:docMk/>
            <pc:sldMk cId="3956439240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5:01.443" v="926" actId="1076"/>
          <ac:spMkLst>
            <pc:docMk/>
            <pc:sldMk cId="3956439240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6:47.551" v="1011" actId="1076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7:01.394" v="1020" actId="20577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6:36.629" v="1006" actId="20577"/>
          <ac:spMkLst>
            <pc:docMk/>
            <pc:sldMk cId="3956439240" sldId="325"/>
            <ac:spMk id="11" creationId="{9557DDCB-0AF4-4AFF-A705-E5DBBE957561}"/>
          </ac:spMkLst>
        </pc:spChg>
      </pc:sldChg>
      <pc:sldChg chg="addSp delSp modSp addAnim delAnim">
        <pc:chgData name="内田 陽子" userId="S::yoko_uchida@jpfgojp.onmicrosoft.com::3ba88787-b8da-4fc8-a417-83f627a88c5e" providerId="AD" clId="Web-{FD2AE343-1AC4-8AA7-77E7-9D6D715993FF}" dt="2020-06-04T07:42:36.305" v="1375" actId="14100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FD2AE343-1AC4-8AA7-77E7-9D6D715993FF}" dt="2020-06-04T07:41:11.884" v="1254" actId="20577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39:44.494" v="1233" actId="1076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35:49.950" v="1104" actId="20577"/>
          <ac:spMkLst>
            <pc:docMk/>
            <pc:sldMk cId="926010872" sldId="326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FD2AE343-1AC4-8AA7-77E7-9D6D715993FF}" dt="2020-06-04T07:40:18.931" v="1241" actId="1076"/>
          <ac:spMkLst>
            <pc:docMk/>
            <pc:sldMk cId="926010872" sldId="326"/>
            <ac:spMk id="5" creationId="{6BC63F87-7FC0-4B73-A7F1-A52675D72FF8}"/>
          </ac:spMkLst>
        </pc:spChg>
        <pc:spChg chg="del mod">
          <ac:chgData name="内田 陽子" userId="S::yoko_uchida@jpfgojp.onmicrosoft.com::3ba88787-b8da-4fc8-a417-83f627a88c5e" providerId="AD" clId="Web-{FD2AE343-1AC4-8AA7-77E7-9D6D715993FF}" dt="2020-06-04T07:40:08.697" v="1239"/>
          <ac:spMkLst>
            <pc:docMk/>
            <pc:sldMk cId="926010872" sldId="3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41:47.665" v="1330" actId="20577"/>
          <ac:spMkLst>
            <pc:docMk/>
            <pc:sldMk cId="926010872" sldId="3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42:15.430" v="1372" actId="20577"/>
          <ac:spMkLst>
            <pc:docMk/>
            <pc:sldMk cId="926010872" sldId="32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42:36.305" v="1375" actId="14100"/>
          <ac:spMkLst>
            <pc:docMk/>
            <pc:sldMk cId="926010872" sldId="326"/>
            <ac:spMk id="11" creationId="{9557DDCB-0AF4-4AFF-A705-E5DBBE957561}"/>
          </ac:spMkLst>
        </pc:spChg>
        <pc:picChg chg="mod">
          <ac:chgData name="内田 陽子" userId="S::yoko_uchida@jpfgojp.onmicrosoft.com::3ba88787-b8da-4fc8-a417-83f627a88c5e" providerId="AD" clId="Web-{FD2AE343-1AC4-8AA7-77E7-9D6D715993FF}" dt="2020-06-04T07:39:51.385" v="1234" actId="1076"/>
          <ac:picMkLst>
            <pc:docMk/>
            <pc:sldMk cId="926010872" sldId="326"/>
            <ac:picMk id="6" creationId="{00000000-0000-0000-0000-000000000000}"/>
          </ac:picMkLst>
        </pc:picChg>
      </pc:sldChg>
      <pc:sldChg chg="addSp delSp modSp ord">
        <pc:chgData name="内田 陽子" userId="S::yoko_uchida@jpfgojp.onmicrosoft.com::3ba88787-b8da-4fc8-a417-83f627a88c5e" providerId="AD" clId="Web-{FD2AE343-1AC4-8AA7-77E7-9D6D715993FF}" dt="2020-06-04T07:23:54.225" v="910" actId="1076"/>
        <pc:sldMkLst>
          <pc:docMk/>
          <pc:sldMk cId="1178862647" sldId="328"/>
        </pc:sldMkLst>
        <pc:spChg chg="mod ord">
          <ac:chgData name="内田 陽子" userId="S::yoko_uchida@jpfgojp.onmicrosoft.com::3ba88787-b8da-4fc8-a417-83f627a88c5e" providerId="AD" clId="Web-{FD2AE343-1AC4-8AA7-77E7-9D6D715993FF}" dt="2020-06-04T07:23:54.225" v="910" actId="1076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3:54.193" v="905" actId="1076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1:38.414" v="856" actId="20577"/>
          <ac:spMkLst>
            <pc:docMk/>
            <pc:sldMk cId="1178862647" sldId="3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3:54.193" v="906" actId="1076"/>
          <ac:spMkLst>
            <pc:docMk/>
            <pc:sldMk cId="1178862647" sldId="328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FD2AE343-1AC4-8AA7-77E7-9D6D715993FF}" dt="2020-06-04T07:22:57.335" v="877"/>
          <ac:spMkLst>
            <pc:docMk/>
            <pc:sldMk cId="1178862647" sldId="328"/>
            <ac:spMk id="9" creationId="{48920A6D-E990-4345-B2E9-6CEDA0026157}"/>
          </ac:spMkLst>
        </pc:spChg>
        <pc:spChg chg="del mod">
          <ac:chgData name="内田 陽子" userId="S::yoko_uchida@jpfgojp.onmicrosoft.com::3ba88787-b8da-4fc8-a417-83f627a88c5e" providerId="AD" clId="Web-{FD2AE343-1AC4-8AA7-77E7-9D6D715993FF}" dt="2020-06-04T07:22:57.335" v="876"/>
          <ac:spMkLst>
            <pc:docMk/>
            <pc:sldMk cId="1178862647" sldId="328"/>
            <ac:spMk id="10" creationId="{9A12C887-F2A3-44AE-B14D-889C875FFA4A}"/>
          </ac:spMkLst>
        </pc:spChg>
        <pc:spChg chg="del mod">
          <ac:chgData name="内田 陽子" userId="S::yoko_uchida@jpfgojp.onmicrosoft.com::3ba88787-b8da-4fc8-a417-83f627a88c5e" providerId="AD" clId="Web-{FD2AE343-1AC4-8AA7-77E7-9D6D715993FF}" dt="2020-06-04T07:22:57.335" v="875"/>
          <ac:spMkLst>
            <pc:docMk/>
            <pc:sldMk cId="1178862647" sldId="328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FD2AE343-1AC4-8AA7-77E7-9D6D715993FF}" dt="2020-06-04T07:23:54.209" v="907" actId="1076"/>
          <ac:spMkLst>
            <pc:docMk/>
            <pc:sldMk cId="1178862647" sldId="328"/>
            <ac:spMk id="12" creationId="{C16845F1-7E27-4F32-9D7A-64495E2B2497}"/>
          </ac:spMkLst>
        </pc:spChg>
        <pc:spChg chg="add mod">
          <ac:chgData name="内田 陽子" userId="S::yoko_uchida@jpfgojp.onmicrosoft.com::3ba88787-b8da-4fc8-a417-83f627a88c5e" providerId="AD" clId="Web-{FD2AE343-1AC4-8AA7-77E7-9D6D715993FF}" dt="2020-06-04T07:23:54.225" v="909" actId="1076"/>
          <ac:spMkLst>
            <pc:docMk/>
            <pc:sldMk cId="1178862647" sldId="328"/>
            <ac:spMk id="13" creationId="{75157DC6-6247-481F-8A5D-9266B7C01CAF}"/>
          </ac:spMkLst>
        </pc:spChg>
        <pc:spChg chg="add mod">
          <ac:chgData name="内田 陽子" userId="S::yoko_uchida@jpfgojp.onmicrosoft.com::3ba88787-b8da-4fc8-a417-83f627a88c5e" providerId="AD" clId="Web-{FD2AE343-1AC4-8AA7-77E7-9D6D715993FF}" dt="2020-06-04T07:23:54.209" v="908" actId="1076"/>
          <ac:spMkLst>
            <pc:docMk/>
            <pc:sldMk cId="1178862647" sldId="328"/>
            <ac:spMk id="14" creationId="{3053A248-68F3-4292-9EB7-CD6019D27060}"/>
          </ac:spMkLst>
        </pc:spChg>
        <pc:picChg chg="mod">
          <ac:chgData name="内田 陽子" userId="S::yoko_uchida@jpfgojp.onmicrosoft.com::3ba88787-b8da-4fc8-a417-83f627a88c5e" providerId="AD" clId="Web-{FD2AE343-1AC4-8AA7-77E7-9D6D715993FF}" dt="2020-06-04T07:23:07.788" v="878" actId="1076"/>
          <ac:picMkLst>
            <pc:docMk/>
            <pc:sldMk cId="1178862647" sldId="328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FD2AE343-1AC4-8AA7-77E7-9D6D715993FF}" dt="2020-06-04T07:54:57.420" v="1569"/>
        <pc:sldMkLst>
          <pc:docMk/>
          <pc:sldMk cId="1992545132" sldId="33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20" v="1568"/>
        <pc:sldMkLst>
          <pc:docMk/>
          <pc:sldMk cId="3179811214" sldId="331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20" v="1567"/>
        <pc:sldMkLst>
          <pc:docMk/>
          <pc:sldMk cId="3028888272" sldId="332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20" v="1566"/>
        <pc:sldMkLst>
          <pc:docMk/>
          <pc:sldMk cId="3535373890" sldId="33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20" v="1565"/>
        <pc:sldMkLst>
          <pc:docMk/>
          <pc:sldMk cId="1833103620" sldId="334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03.415" v="2"/>
        <pc:sldMkLst>
          <pc:docMk/>
          <pc:sldMk cId="1020148478" sldId="335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20" v="1564"/>
        <pc:sldMkLst>
          <pc:docMk/>
          <pc:sldMk cId="1871860711" sldId="336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09.400" v="4"/>
        <pc:sldMkLst>
          <pc:docMk/>
          <pc:sldMk cId="3285066421" sldId="337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63"/>
        <pc:sldMkLst>
          <pc:docMk/>
          <pc:sldMk cId="2387835650" sldId="338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62"/>
        <pc:sldMkLst>
          <pc:docMk/>
          <pc:sldMk cId="1414784557" sldId="339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61"/>
        <pc:sldMkLst>
          <pc:docMk/>
          <pc:sldMk cId="2323999045" sldId="34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60"/>
        <pc:sldMkLst>
          <pc:docMk/>
          <pc:sldMk cId="4232016368" sldId="341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58"/>
        <pc:sldMkLst>
          <pc:docMk/>
          <pc:sldMk cId="903219533" sldId="342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57"/>
        <pc:sldMkLst>
          <pc:docMk/>
          <pc:sldMk cId="2919537825" sldId="34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6:41.384" v="1"/>
        <pc:sldMkLst>
          <pc:docMk/>
          <pc:sldMk cId="3174436010" sldId="344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56"/>
        <pc:sldMkLst>
          <pc:docMk/>
          <pc:sldMk cId="602500825" sldId="345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6:41.384" v="0"/>
        <pc:sldMkLst>
          <pc:docMk/>
          <pc:sldMk cId="2432126590" sldId="346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55"/>
        <pc:sldMkLst>
          <pc:docMk/>
          <pc:sldMk cId="3108835704" sldId="347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54"/>
        <pc:sldMkLst>
          <pc:docMk/>
          <pc:sldMk cId="1364480864" sldId="348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2"/>
        <pc:sldMkLst>
          <pc:docMk/>
          <pc:sldMk cId="817292731" sldId="349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52"/>
        <pc:sldMkLst>
          <pc:docMk/>
          <pc:sldMk cId="624210120" sldId="35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50"/>
        <pc:sldMkLst>
          <pc:docMk/>
          <pc:sldMk cId="3669662264" sldId="351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51"/>
        <pc:sldMkLst>
          <pc:docMk/>
          <pc:sldMk cId="2830735517" sldId="352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49"/>
        <pc:sldMkLst>
          <pc:docMk/>
          <pc:sldMk cId="1336547048" sldId="35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48"/>
        <pc:sldMkLst>
          <pc:docMk/>
          <pc:sldMk cId="2615856767" sldId="354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46"/>
        <pc:sldMkLst>
          <pc:docMk/>
          <pc:sldMk cId="3033120991" sldId="355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5"/>
        <pc:sldMkLst>
          <pc:docMk/>
          <pc:sldMk cId="883384830" sldId="356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4"/>
        <pc:sldMkLst>
          <pc:docMk/>
          <pc:sldMk cId="2074369330" sldId="357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3"/>
        <pc:sldMkLst>
          <pc:docMk/>
          <pc:sldMk cId="2267064423" sldId="358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1"/>
        <pc:sldMkLst>
          <pc:docMk/>
          <pc:sldMk cId="597932422" sldId="359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0"/>
        <pc:sldMkLst>
          <pc:docMk/>
          <pc:sldMk cId="3519370733" sldId="36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38"/>
        <pc:sldMkLst>
          <pc:docMk/>
          <pc:sldMk cId="2546904400" sldId="361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37"/>
        <pc:sldMkLst>
          <pc:docMk/>
          <pc:sldMk cId="2419071479" sldId="362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58" v="1536"/>
        <pc:sldMkLst>
          <pc:docMk/>
          <pc:sldMk cId="254379354" sldId="36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58" v="1535"/>
        <pc:sldMkLst>
          <pc:docMk/>
          <pc:sldMk cId="2255756612" sldId="364"/>
        </pc:sldMkLst>
      </pc:sldChg>
      <pc:sldChg chg="modSp">
        <pc:chgData name="内田 陽子" userId="S::yoko_uchida@jpfgojp.onmicrosoft.com::3ba88787-b8da-4fc8-a417-83f627a88c5e" providerId="AD" clId="Web-{FD2AE343-1AC4-8AA7-77E7-9D6D715993FF}" dt="2020-06-04T06:42:04.146" v="126" actId="1076"/>
        <pc:sldMkLst>
          <pc:docMk/>
          <pc:sldMk cId="915829466" sldId="393"/>
        </pc:sldMkLst>
        <pc:spChg chg="mod">
          <ac:chgData name="内田 陽子" userId="S::yoko_uchida@jpfgojp.onmicrosoft.com::3ba88787-b8da-4fc8-a417-83f627a88c5e" providerId="AD" clId="Web-{FD2AE343-1AC4-8AA7-77E7-9D6D715993FF}" dt="2020-06-04T06:41:07.631" v="91" actId="20577"/>
          <ac:spMkLst>
            <pc:docMk/>
            <pc:sldMk cId="915829466" sldId="3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0:58.569" v="82" actId="20577"/>
          <ac:spMkLst>
            <pc:docMk/>
            <pc:sldMk cId="915829466" sldId="393"/>
            <ac:spMk id="6" creationId="{9F8B8839-DC51-4A26-938D-74385169233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2:04.146" v="126" actId="1076"/>
          <ac:spMkLst>
            <pc:docMk/>
            <pc:sldMk cId="915829466" sldId="3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1:50.615" v="122" actId="20577"/>
          <ac:spMkLst>
            <pc:docMk/>
            <pc:sldMk cId="915829466" sldId="3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1:27.115" v="106" actId="20577"/>
          <ac:spMkLst>
            <pc:docMk/>
            <pc:sldMk cId="915829466" sldId="393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1:39.646" v="115" actId="20577"/>
          <ac:spMkLst>
            <pc:docMk/>
            <pc:sldMk cId="915829466" sldId="393"/>
            <ac:spMk id="13" creationId="{E5976B53-219A-448D-BB16-4382D8240D66}"/>
          </ac:spMkLst>
        </pc:spChg>
      </pc:sldChg>
      <pc:sldChg chg="addSp delSp modSp add ord replId">
        <pc:chgData name="内田 陽子" userId="S::yoko_uchida@jpfgojp.onmicrosoft.com::3ba88787-b8da-4fc8-a417-83f627a88c5e" providerId="AD" clId="Web-{FD2AE343-1AC4-8AA7-77E7-9D6D715993FF}" dt="2020-06-04T07:05:27.863" v="550" actId="1076"/>
        <pc:sldMkLst>
          <pc:docMk/>
          <pc:sldMk cId="1756646750" sldId="394"/>
        </pc:sldMkLst>
        <pc:spChg chg="mod">
          <ac:chgData name="内田 陽子" userId="S::yoko_uchida@jpfgojp.onmicrosoft.com::3ba88787-b8da-4fc8-a417-83f627a88c5e" providerId="AD" clId="Web-{FD2AE343-1AC4-8AA7-77E7-9D6D715993FF}" dt="2020-06-04T06:59:09.071" v="428" actId="1076"/>
          <ac:spMkLst>
            <pc:docMk/>
            <pc:sldMk cId="1756646750" sldId="394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FD2AE343-1AC4-8AA7-77E7-9D6D715993FF}" dt="2020-06-04T06:59:09.055" v="426" actId="1076"/>
          <ac:spMkLst>
            <pc:docMk/>
            <pc:sldMk cId="1756646750" sldId="394"/>
            <ac:spMk id="3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FD2AE343-1AC4-8AA7-77E7-9D6D715993FF}" dt="2020-06-04T06:57:59.759" v="403"/>
          <ac:spMkLst>
            <pc:docMk/>
            <pc:sldMk cId="1756646750" sldId="394"/>
            <ac:spMk id="4" creationId="{27C0F552-7D50-4E5F-A658-2540666DAA78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3:27.568" v="509" actId="20577"/>
          <ac:spMkLst>
            <pc:docMk/>
            <pc:sldMk cId="1756646750" sldId="394"/>
            <ac:spMk id="6" creationId="{9F8B8839-DC51-4A26-938D-74385169233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5:27.863" v="550" actId="1076"/>
          <ac:spMkLst>
            <pc:docMk/>
            <pc:sldMk cId="1756646750" sldId="394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FD2AE343-1AC4-8AA7-77E7-9D6D715993FF}" dt="2020-06-04T06:58:09.384" v="405"/>
          <ac:spMkLst>
            <pc:docMk/>
            <pc:sldMk cId="1756646750" sldId="394"/>
            <ac:spMk id="8" creationId="{F0E8DB54-1BC3-4C8F-BC77-266954C6EA18}"/>
          </ac:spMkLst>
        </pc:spChg>
        <pc:spChg chg="add del">
          <ac:chgData name="内田 陽子" userId="S::yoko_uchida@jpfgojp.onmicrosoft.com::3ba88787-b8da-4fc8-a417-83f627a88c5e" providerId="AD" clId="Web-{FD2AE343-1AC4-8AA7-77E7-9D6D715993FF}" dt="2020-06-04T06:58:33.118" v="413"/>
          <ac:spMkLst>
            <pc:docMk/>
            <pc:sldMk cId="1756646750" sldId="394"/>
            <ac:spMk id="9" creationId="{D4FA2194-84D5-4FA1-AA31-31C4EC00C05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3:49.911" v="518" actId="20577"/>
          <ac:spMkLst>
            <pc:docMk/>
            <pc:sldMk cId="1756646750" sldId="3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9:09.087" v="430" actId="1076"/>
          <ac:spMkLst>
            <pc:docMk/>
            <pc:sldMk cId="1756646750" sldId="394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4:01.067" v="525" actId="1076"/>
          <ac:spMkLst>
            <pc:docMk/>
            <pc:sldMk cId="1756646750" sldId="394"/>
            <ac:spMk id="13" creationId="{E5976B53-219A-448D-BB16-4382D8240D66}"/>
          </ac:spMkLst>
        </pc:spChg>
        <pc:spChg chg="add del">
          <ac:chgData name="内田 陽子" userId="S::yoko_uchida@jpfgojp.onmicrosoft.com::3ba88787-b8da-4fc8-a417-83f627a88c5e" providerId="AD" clId="Web-{FD2AE343-1AC4-8AA7-77E7-9D6D715993FF}" dt="2020-06-04T06:58:43.259" v="415"/>
          <ac:spMkLst>
            <pc:docMk/>
            <pc:sldMk cId="1756646750" sldId="394"/>
            <ac:spMk id="17" creationId="{8644B93B-D2AB-4154-9647-778BB18C509C}"/>
          </ac:spMkLst>
        </pc:spChg>
        <pc:spChg chg="add del">
          <ac:chgData name="内田 陽子" userId="S::yoko_uchida@jpfgojp.onmicrosoft.com::3ba88787-b8da-4fc8-a417-83f627a88c5e" providerId="AD" clId="Web-{FD2AE343-1AC4-8AA7-77E7-9D6D715993FF}" dt="2020-06-04T06:59:14.555" v="433"/>
          <ac:spMkLst>
            <pc:docMk/>
            <pc:sldMk cId="1756646750" sldId="394"/>
            <ac:spMk id="19" creationId="{FFDC4F88-8696-40F7-80D3-AEAE86F2CC65}"/>
          </ac:spMkLst>
        </pc:spChg>
      </pc:sldChg>
      <pc:sldChg chg="modSp add replId">
        <pc:chgData name="内田 陽子" userId="S::yoko_uchida@jpfgojp.onmicrosoft.com::3ba88787-b8da-4fc8-a417-83f627a88c5e" providerId="AD" clId="Web-{FD2AE343-1AC4-8AA7-77E7-9D6D715993FF}" dt="2020-06-04T07:13:02.873" v="704" actId="20577"/>
        <pc:sldMkLst>
          <pc:docMk/>
          <pc:sldMk cId="1232944859" sldId="395"/>
        </pc:sldMkLst>
        <pc:spChg chg="mod">
          <ac:chgData name="内田 陽子" userId="S::yoko_uchida@jpfgojp.onmicrosoft.com::3ba88787-b8da-4fc8-a417-83f627a88c5e" providerId="AD" clId="Web-{FD2AE343-1AC4-8AA7-77E7-9D6D715993FF}" dt="2020-06-04T07:12:00.874" v="636" actId="20577"/>
          <ac:spMkLst>
            <pc:docMk/>
            <pc:sldMk cId="1232944859" sldId="3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5:12.520" v="548" actId="20577"/>
          <ac:spMkLst>
            <pc:docMk/>
            <pc:sldMk cId="1232944859" sldId="3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9:48.266" v="614" actId="20577"/>
          <ac:spMkLst>
            <pc:docMk/>
            <pc:sldMk cId="1232944859" sldId="395"/>
            <ac:spMk id="6" creationId="{9F8B8839-DC51-4A26-938D-74385169233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3:02.873" v="704" actId="20577"/>
          <ac:spMkLst>
            <pc:docMk/>
            <pc:sldMk cId="1232944859" sldId="3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2:23.967" v="651" actId="20577"/>
          <ac:spMkLst>
            <pc:docMk/>
            <pc:sldMk cId="1232944859" sldId="395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2:39.608" v="671" actId="20577"/>
          <ac:spMkLst>
            <pc:docMk/>
            <pc:sldMk cId="1232944859" sldId="395"/>
            <ac:spMk id="13" creationId="{E5976B53-219A-448D-BB16-4382D8240D66}"/>
          </ac:spMkLst>
        </pc:spChg>
      </pc:sldChg>
      <pc:sldChg chg="modSp add ord replId">
        <pc:chgData name="内田 陽子" userId="S::yoko_uchida@jpfgojp.onmicrosoft.com::3ba88787-b8da-4fc8-a417-83f627a88c5e" providerId="AD" clId="Web-{FD2AE343-1AC4-8AA7-77E7-9D6D715993FF}" dt="2020-06-04T07:18:35.166" v="797" actId="20577"/>
        <pc:sldMkLst>
          <pc:docMk/>
          <pc:sldMk cId="6762063" sldId="396"/>
        </pc:sldMkLst>
        <pc:spChg chg="mod">
          <ac:chgData name="内田 陽子" userId="S::yoko_uchida@jpfgojp.onmicrosoft.com::3ba88787-b8da-4fc8-a417-83f627a88c5e" providerId="AD" clId="Web-{FD2AE343-1AC4-8AA7-77E7-9D6D715993FF}" dt="2020-06-04T07:18:04.791" v="778" actId="20577"/>
          <ac:spMkLst>
            <pc:docMk/>
            <pc:sldMk cId="6762063" sldId="3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7:14.620" v="743" actId="20577"/>
          <ac:spMkLst>
            <pc:docMk/>
            <pc:sldMk cId="6762063" sldId="3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6:24.590" v="727" actId="1076"/>
          <ac:spMkLst>
            <pc:docMk/>
            <pc:sldMk cId="6762063" sldId="3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8:12.744" v="781" actId="1076"/>
          <ac:spMkLst>
            <pc:docMk/>
            <pc:sldMk cId="6762063" sldId="3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8:23.854" v="790" actId="20577"/>
          <ac:spMkLst>
            <pc:docMk/>
            <pc:sldMk cId="6762063" sldId="3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8:35.166" v="797" actId="20577"/>
          <ac:spMkLst>
            <pc:docMk/>
            <pc:sldMk cId="6762063" sldId="396"/>
            <ac:spMk id="10" creationId="{9A12C887-F2A3-44AE-B14D-889C875FFA4A}"/>
          </ac:spMkLst>
        </pc:spChg>
        <pc:spChg chg="mod ord">
          <ac:chgData name="内田 陽子" userId="S::yoko_uchida@jpfgojp.onmicrosoft.com::3ba88787-b8da-4fc8-a417-83f627a88c5e" providerId="AD" clId="Web-{FD2AE343-1AC4-8AA7-77E7-9D6D715993FF}" dt="2020-06-04T07:17:45.995" v="746"/>
          <ac:spMkLst>
            <pc:docMk/>
            <pc:sldMk cId="6762063" sldId="396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D2AE343-1AC4-8AA7-77E7-9D6D715993FF}" dt="2020-06-04T07:54:34.218" v="1534" actId="1076"/>
        <pc:sldMkLst>
          <pc:docMk/>
          <pc:sldMk cId="464472498" sldId="397"/>
        </pc:sldMkLst>
        <pc:spChg chg="mod">
          <ac:chgData name="内田 陽子" userId="S::yoko_uchida@jpfgojp.onmicrosoft.com::3ba88787-b8da-4fc8-a417-83f627a88c5e" providerId="AD" clId="Web-{FD2AE343-1AC4-8AA7-77E7-9D6D715993FF}" dt="2020-06-04T07:54:34.218" v="1534" actId="1076"/>
          <ac:spMkLst>
            <pc:docMk/>
            <pc:sldMk cId="464472498" sldId="3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1:25.986" v="1401" actId="20577"/>
          <ac:spMkLst>
            <pc:docMk/>
            <pc:sldMk cId="464472498" sldId="3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2:53.813" v="1450" actId="20577"/>
          <ac:spMkLst>
            <pc:docMk/>
            <pc:sldMk cId="464472498" sldId="3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1:33.439" v="1402" actId="1076"/>
          <ac:spMkLst>
            <pc:docMk/>
            <pc:sldMk cId="464472498" sldId="3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4:12.390" v="1516" actId="20577"/>
          <ac:spMkLst>
            <pc:docMk/>
            <pc:sldMk cId="464472498" sldId="3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4:27.280" v="1531" actId="20577"/>
          <ac:spMkLst>
            <pc:docMk/>
            <pc:sldMk cId="464472498" sldId="3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3:48.015" v="1497" actId="20577"/>
          <ac:spMkLst>
            <pc:docMk/>
            <pc:sldMk cId="464472498" sldId="397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FD2AE343-1AC4-8AA7-77E7-9D6D715993FF}" dt="2020-06-04T08:03:35.711" v="1726" actId="20577"/>
        <pc:sldMkLst>
          <pc:docMk/>
          <pc:sldMk cId="1139845517" sldId="398"/>
        </pc:sldMkLst>
        <pc:spChg chg="mod">
          <ac:chgData name="内田 陽子" userId="S::yoko_uchida@jpfgojp.onmicrosoft.com::3ba88787-b8da-4fc8-a417-83f627a88c5e" providerId="AD" clId="Web-{FD2AE343-1AC4-8AA7-77E7-9D6D715993FF}" dt="2020-06-04T08:02:50.758" v="1716" actId="1076"/>
          <ac:spMkLst>
            <pc:docMk/>
            <pc:sldMk cId="1139845517" sldId="398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FD2AE343-1AC4-8AA7-77E7-9D6D715993FF}" dt="2020-06-04T07:59:06.839" v="1623"/>
          <ac:spMkLst>
            <pc:docMk/>
            <pc:sldMk cId="1139845517" sldId="398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FD2AE343-1AC4-8AA7-77E7-9D6D715993FF}" dt="2020-06-04T07:58:58.886" v="1620"/>
          <ac:spMkLst>
            <pc:docMk/>
            <pc:sldMk cId="1139845517" sldId="398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FD2AE343-1AC4-8AA7-77E7-9D6D715993FF}" dt="2020-06-04T07:59:29.855" v="1625"/>
          <ac:spMkLst>
            <pc:docMk/>
            <pc:sldMk cId="1139845517" sldId="398"/>
            <ac:spMk id="5" creationId="{65093CBA-5326-44E5-9E7F-5B91CEAD2CFB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8:01:12.728" v="1693" actId="1076"/>
          <ac:spMkLst>
            <pc:docMk/>
            <pc:sldMk cId="1139845517" sldId="39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8:02:50.774" v="1717" actId="1076"/>
          <ac:spMkLst>
            <pc:docMk/>
            <pc:sldMk cId="1139845517" sldId="3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8:03:35.711" v="1726" actId="20577"/>
          <ac:spMkLst>
            <pc:docMk/>
            <pc:sldMk cId="1139845517" sldId="398"/>
            <ac:spMk id="10" creationId="{9A12C887-F2A3-44AE-B14D-889C875FFA4A}"/>
          </ac:spMkLst>
        </pc:spChg>
        <pc:spChg chg="mod ord">
          <ac:chgData name="内田 陽子" userId="S::yoko_uchida@jpfgojp.onmicrosoft.com::3ba88787-b8da-4fc8-a417-83f627a88c5e" providerId="AD" clId="Web-{FD2AE343-1AC4-8AA7-77E7-9D6D715993FF}" dt="2020-06-04T08:02:50.790" v="1719" actId="1076"/>
          <ac:spMkLst>
            <pc:docMk/>
            <pc:sldMk cId="1139845517" sldId="398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FD2AE343-1AC4-8AA7-77E7-9D6D715993FF}" dt="2020-06-04T07:59:06.839" v="1623"/>
          <ac:spMkLst>
            <pc:docMk/>
            <pc:sldMk cId="1139845517" sldId="398"/>
            <ac:spMk id="13" creationId="{D06DD484-282A-4CBD-9D49-F494FDD13E0C}"/>
          </ac:spMkLst>
        </pc:spChg>
        <pc:picChg chg="ord">
          <ac:chgData name="内田 陽子" userId="S::yoko_uchida@jpfgojp.onmicrosoft.com::3ba88787-b8da-4fc8-a417-83f627a88c5e" providerId="AD" clId="Web-{FD2AE343-1AC4-8AA7-77E7-9D6D715993FF}" dt="2020-06-04T07:58:59.011" v="1621"/>
          <ac:picMkLst>
            <pc:docMk/>
            <pc:sldMk cId="1139845517" sldId="398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7FF56A34-9B54-549E-0558-35EC08C8EDF3}"/>
    <pc:docChg chg="modSld">
      <pc:chgData name="内田 陽子" userId="S::yoko_uchida@jpfgojp.onmicrosoft.com::3ba88787-b8da-4fc8-a417-83f627a88c5e" providerId="AD" clId="Web-{7FF56A34-9B54-549E-0558-35EC08C8EDF3}" dt="2020-07-19T05:44:24.097" v="47" actId="20577"/>
      <pc:docMkLst>
        <pc:docMk/>
      </pc:docMkLst>
      <pc:sldChg chg="modSp">
        <pc:chgData name="内田 陽子" userId="S::yoko_uchida@jpfgojp.onmicrosoft.com::3ba88787-b8da-4fc8-a417-83f627a88c5e" providerId="AD" clId="Web-{7FF56A34-9B54-549E-0558-35EC08C8EDF3}" dt="2020-07-19T05:44:24.097" v="47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7FF56A34-9B54-549E-0558-35EC08C8EDF3}" dt="2020-07-19T05:44:16.566" v="35" actId="20577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FF56A34-9B54-549E-0558-35EC08C8EDF3}" dt="2020-07-19T05:44:24.097" v="47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FF56A34-9B54-549E-0558-35EC08C8EDF3}" dt="2020-07-19T05:44:04.738" v="29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FF56A34-9B54-549E-0558-35EC08C8EDF3}" dt="2020-07-19T05:43:58.910" v="26" actId="20577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FF56A34-9B54-549E-0558-35EC08C8EDF3}" dt="2020-07-19T05:44:08.816" v="32" actId="20577"/>
          <ac:spMkLst>
            <pc:docMk/>
            <pc:sldMk cId="3979264443" sldId="278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10F836B1-486C-82EC-F028-2D7B8318AF81}"/>
    <pc:docChg chg="addSld delSld modSld sldOrd">
      <pc:chgData name="内田 陽子" userId="S::yoko_uchida@jpfgojp.onmicrosoft.com::3ba88787-b8da-4fc8-a417-83f627a88c5e" providerId="AD" clId="Web-{10F836B1-486C-82EC-F028-2D7B8318AF81}" dt="2020-06-04T05:26:47.481" v="2916" actId="20577"/>
      <pc:docMkLst>
        <pc:docMk/>
      </pc:docMkLst>
      <pc:sldChg chg="del">
        <pc:chgData name="内田 陽子" userId="S::yoko_uchida@jpfgojp.onmicrosoft.com::3ba88787-b8da-4fc8-a417-83f627a88c5e" providerId="AD" clId="Web-{10F836B1-486C-82EC-F028-2D7B8318AF81}" dt="2020-06-04T04:59:33.665" v="2761"/>
        <pc:sldMkLst>
          <pc:docMk/>
          <pc:sldMk cId="878709562" sldId="315"/>
        </pc:sldMkLst>
      </pc:sldChg>
      <pc:sldChg chg="addSp delSp modSp ord">
        <pc:chgData name="内田 陽子" userId="S::yoko_uchida@jpfgojp.onmicrosoft.com::3ba88787-b8da-4fc8-a417-83f627a88c5e" providerId="AD" clId="Web-{10F836B1-486C-82EC-F028-2D7B8318AF81}" dt="2020-06-04T04:46:52.593" v="2501" actId="1076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10F836B1-486C-82EC-F028-2D7B8318AF81}" dt="2020-06-04T04:32:50.709" v="2304" actId="1076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32:50.677" v="2302" actId="1076"/>
          <ac:spMkLst>
            <pc:docMk/>
            <pc:sldMk cId="4215311804" sldId="327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0F836B1-486C-82EC-F028-2D7B8318AF81}" dt="2020-06-04T04:25:52.290" v="2091"/>
          <ac:spMkLst>
            <pc:docMk/>
            <pc:sldMk cId="4215311804" sldId="3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32:50.693" v="2303" actId="1076"/>
          <ac:spMkLst>
            <pc:docMk/>
            <pc:sldMk cId="4215311804" sldId="327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0F836B1-486C-82EC-F028-2D7B8318AF81}" dt="2020-06-04T04:25:58.759" v="2093"/>
          <ac:spMkLst>
            <pc:docMk/>
            <pc:sldMk cId="4215311804" sldId="327"/>
            <ac:spMk id="8" creationId="{F2420315-D1C7-46CD-9425-3198CBFEBFB8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32:50.709" v="2305" actId="1076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32:50.724" v="2306" actId="1076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32:50.724" v="2307" actId="1076"/>
          <ac:spMkLst>
            <pc:docMk/>
            <pc:sldMk cId="4215311804" sldId="327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10F836B1-486C-82EC-F028-2D7B8318AF81}" dt="2020-06-04T04:46:52.593" v="2501" actId="1076"/>
          <ac:spMkLst>
            <pc:docMk/>
            <pc:sldMk cId="4215311804" sldId="327"/>
            <ac:spMk id="13" creationId="{73269F8A-4892-4AAF-90C5-D535C9FBDB80}"/>
          </ac:spMkLst>
        </pc:spChg>
      </pc:sldChg>
      <pc:sldChg chg="addSp modSp ord">
        <pc:chgData name="内田 陽子" userId="S::yoko_uchida@jpfgojp.onmicrosoft.com::3ba88787-b8da-4fc8-a417-83f627a88c5e" providerId="AD" clId="Web-{10F836B1-486C-82EC-F028-2D7B8318AF81}" dt="2020-06-04T04:58:09.135" v="2734" actId="1076"/>
        <pc:sldMkLst>
          <pc:docMk/>
          <pc:sldMk cId="1263010840" sldId="329"/>
        </pc:sldMkLst>
        <pc:spChg chg="add mod">
          <ac:chgData name="内田 陽子" userId="S::yoko_uchida@jpfgojp.onmicrosoft.com::3ba88787-b8da-4fc8-a417-83f627a88c5e" providerId="AD" clId="Web-{10F836B1-486C-82EC-F028-2D7B8318AF81}" dt="2020-06-04T04:54:53.964" v="2679" actId="1076"/>
          <ac:spMkLst>
            <pc:docMk/>
            <pc:sldMk cId="1263010840" sldId="329"/>
            <ac:spMk id="2" creationId="{2A24353E-1493-482B-8FA0-194450CC8C1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4:16.574" v="2654" actId="20577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7:50.666" v="2732" actId="20577"/>
          <ac:spMkLst>
            <pc:docMk/>
            <pc:sldMk cId="1263010840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8:09.135" v="2734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10F836B1-486C-82EC-F028-2D7B8318AF81}" dt="2020-06-04T04:10:40.500" v="1862" actId="20577"/>
        <pc:sldMkLst>
          <pc:docMk/>
          <pc:sldMk cId="3153037270" sldId="374"/>
        </pc:sldMkLst>
        <pc:spChg chg="mod">
          <ac:chgData name="内田 陽子" userId="S::yoko_uchida@jpfgojp.onmicrosoft.com::3ba88787-b8da-4fc8-a417-83f627a88c5e" providerId="AD" clId="Web-{10F836B1-486C-82EC-F028-2D7B8318AF81}" dt="2020-06-04T04:10:40.500" v="1862" actId="20577"/>
          <ac:spMkLst>
            <pc:docMk/>
            <pc:sldMk cId="3153037270" sldId="374"/>
            <ac:spMk id="10" creationId="{9A12C887-F2A3-44AE-B14D-889C875FFA4A}"/>
          </ac:spMkLst>
        </pc:spChg>
        <pc:picChg chg="add del">
          <ac:chgData name="内田 陽子" userId="S::yoko_uchida@jpfgojp.onmicrosoft.com::3ba88787-b8da-4fc8-a417-83f627a88c5e" providerId="AD" clId="Web-{10F836B1-486C-82EC-F028-2D7B8318AF81}" dt="2020-06-04T01:55:56.977" v="16"/>
          <ac:picMkLst>
            <pc:docMk/>
            <pc:sldMk cId="3153037270" sldId="374"/>
            <ac:picMk id="5" creationId="{D2FA9946-FCA8-4850-A86F-735BE38A065F}"/>
          </ac:picMkLst>
        </pc:picChg>
        <pc:picChg chg="add mod">
          <ac:chgData name="内田 陽子" userId="S::yoko_uchida@jpfgojp.onmicrosoft.com::3ba88787-b8da-4fc8-a417-83f627a88c5e" providerId="AD" clId="Web-{10F836B1-486C-82EC-F028-2D7B8318AF81}" dt="2020-06-04T01:56:05.665" v="18" actId="1076"/>
          <ac:picMkLst>
            <pc:docMk/>
            <pc:sldMk cId="3153037270" sldId="374"/>
            <ac:picMk id="8" creationId="{8992CE29-EC04-4100-8450-E946E5C3F9C8}"/>
          </ac:picMkLst>
        </pc:picChg>
      </pc:sldChg>
      <pc:sldChg chg="addSp delSp modSp">
        <pc:chgData name="内田 陽子" userId="S::yoko_uchida@jpfgojp.onmicrosoft.com::3ba88787-b8da-4fc8-a417-83f627a88c5e" providerId="AD" clId="Web-{10F836B1-486C-82EC-F028-2D7B8318AF81}" dt="2020-06-04T01:54:44.803" v="11" actId="1076"/>
        <pc:sldMkLst>
          <pc:docMk/>
          <pc:sldMk cId="2375520768" sldId="376"/>
        </pc:sldMkLst>
        <pc:picChg chg="add mod ord">
          <ac:chgData name="内田 陽子" userId="S::yoko_uchida@jpfgojp.onmicrosoft.com::3ba88787-b8da-4fc8-a417-83f627a88c5e" providerId="AD" clId="Web-{10F836B1-486C-82EC-F028-2D7B8318AF81}" dt="2020-06-04T01:54:44.803" v="11" actId="1076"/>
          <ac:picMkLst>
            <pc:docMk/>
            <pc:sldMk cId="2375520768" sldId="376"/>
            <ac:picMk id="2" creationId="{091A3A74-7228-457A-8CB7-AF358C854547}"/>
          </ac:picMkLst>
        </pc:picChg>
        <pc:picChg chg="add del ord">
          <ac:chgData name="内田 陽子" userId="S::yoko_uchida@jpfgojp.onmicrosoft.com::3ba88787-b8da-4fc8-a417-83f627a88c5e" providerId="AD" clId="Web-{10F836B1-486C-82EC-F028-2D7B8318AF81}" dt="2020-06-04T01:54:29.865" v="8"/>
          <ac:picMkLst>
            <pc:docMk/>
            <pc:sldMk cId="2375520768" sldId="376"/>
            <ac:picMk id="3" creationId="{6943EC1E-DD64-4CF9-BA3E-A39677EE884A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10F836B1-486C-82EC-F028-2D7B8318AF81}" dt="2020-06-04T02:01:46.350" v="206" actId="1076"/>
        <pc:sldMkLst>
          <pc:docMk/>
          <pc:sldMk cId="2454836783" sldId="377"/>
        </pc:sldMkLst>
        <pc:spChg chg="mod">
          <ac:chgData name="内田 陽子" userId="S::yoko_uchida@jpfgojp.onmicrosoft.com::3ba88787-b8da-4fc8-a417-83f627a88c5e" providerId="AD" clId="Web-{10F836B1-486C-82EC-F028-2D7B8318AF81}" dt="2020-06-04T02:01:46.319" v="203" actId="1076"/>
          <ac:spMkLst>
            <pc:docMk/>
            <pc:sldMk cId="2454836783" sldId="3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1:46.303" v="201" actId="1076"/>
          <ac:spMkLst>
            <pc:docMk/>
            <pc:sldMk cId="2454836783" sldId="3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0:07.206" v="93" actId="20577"/>
          <ac:spMkLst>
            <pc:docMk/>
            <pc:sldMk cId="2454836783" sldId="3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1:46.319" v="202" actId="1076"/>
          <ac:spMkLst>
            <pc:docMk/>
            <pc:sldMk cId="2454836783" sldId="3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1:46.335" v="204" actId="1076"/>
          <ac:spMkLst>
            <pc:docMk/>
            <pc:sldMk cId="2454836783" sldId="3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1:46.335" v="205" actId="1076"/>
          <ac:spMkLst>
            <pc:docMk/>
            <pc:sldMk cId="2454836783" sldId="3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1:46.350" v="206" actId="1076"/>
          <ac:spMkLst>
            <pc:docMk/>
            <pc:sldMk cId="2454836783" sldId="377"/>
            <ac:spMk id="11" creationId="{9557DDCB-0AF4-4AFF-A705-E5DBBE957561}"/>
          </ac:spMkLst>
        </pc:spChg>
        <pc:picChg chg="add">
          <ac:chgData name="内田 陽子" userId="S::yoko_uchida@jpfgojp.onmicrosoft.com::3ba88787-b8da-4fc8-a417-83f627a88c5e" providerId="AD" clId="Web-{10F836B1-486C-82EC-F028-2D7B8318AF81}" dt="2020-06-04T02:01:13.802" v="199"/>
          <ac:picMkLst>
            <pc:docMk/>
            <pc:sldMk cId="2454836783" sldId="377"/>
            <ac:picMk id="5" creationId="{F35CE3F7-15FB-42B5-807E-5DA23ACD6F4D}"/>
          </ac:picMkLst>
        </pc:picChg>
        <pc:picChg chg="del">
          <ac:chgData name="内田 陽子" userId="S::yoko_uchida@jpfgojp.onmicrosoft.com::3ba88787-b8da-4fc8-a417-83f627a88c5e" providerId="AD" clId="Web-{10F836B1-486C-82EC-F028-2D7B8318AF81}" dt="2020-06-04T02:01:17.193" v="200"/>
          <ac:picMkLst>
            <pc:docMk/>
            <pc:sldMk cId="2454836783" sldId="377"/>
            <ac:picMk id="6" creationId="{00000000-0000-0000-0000-000000000000}"/>
          </ac:picMkLst>
        </pc:picChg>
      </pc:sldChg>
      <pc:sldChg chg="modSp add replId">
        <pc:chgData name="内田 陽子" userId="S::yoko_uchida@jpfgojp.onmicrosoft.com::3ba88787-b8da-4fc8-a417-83f627a88c5e" providerId="AD" clId="Web-{10F836B1-486C-82EC-F028-2D7B8318AF81}" dt="2020-06-04T02:05:10.623" v="348" actId="20577"/>
        <pc:sldMkLst>
          <pc:docMk/>
          <pc:sldMk cId="4170343330" sldId="378"/>
        </pc:sldMkLst>
        <pc:spChg chg="mod">
          <ac:chgData name="内田 陽子" userId="S::yoko_uchida@jpfgojp.onmicrosoft.com::3ba88787-b8da-4fc8-a417-83f627a88c5e" providerId="AD" clId="Web-{10F836B1-486C-82EC-F028-2D7B8318AF81}" dt="2020-06-04T02:02:48.556" v="240" actId="20577"/>
          <ac:spMkLst>
            <pc:docMk/>
            <pc:sldMk cId="4170343330" sldId="3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2:36.383" v="221" actId="20577"/>
          <ac:spMkLst>
            <pc:docMk/>
            <pc:sldMk cId="4170343330" sldId="3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5:10.623" v="348" actId="20577"/>
          <ac:spMkLst>
            <pc:docMk/>
            <pc:sldMk cId="4170343330" sldId="3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3:25.244" v="281" actId="20577"/>
          <ac:spMkLst>
            <pc:docMk/>
            <pc:sldMk cId="4170343330" sldId="3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3:38.528" v="297" actId="20577"/>
          <ac:spMkLst>
            <pc:docMk/>
            <pc:sldMk cId="4170343330" sldId="3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3:04.791" v="258" actId="20577"/>
          <ac:spMkLst>
            <pc:docMk/>
            <pc:sldMk cId="4170343330" sldId="37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0F836B1-486C-82EC-F028-2D7B8318AF81}" dt="2020-06-04T02:17:26.385" v="529" actId="20577"/>
        <pc:sldMkLst>
          <pc:docMk/>
          <pc:sldMk cId="1621215551" sldId="379"/>
        </pc:sldMkLst>
        <pc:spChg chg="mod">
          <ac:chgData name="内田 陽子" userId="S::yoko_uchida@jpfgojp.onmicrosoft.com::3ba88787-b8da-4fc8-a417-83f627a88c5e" providerId="AD" clId="Web-{10F836B1-486C-82EC-F028-2D7B8318AF81}" dt="2020-06-04T02:14:02.643" v="436" actId="20577"/>
          <ac:spMkLst>
            <pc:docMk/>
            <pc:sldMk cId="1621215551" sldId="3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4:49.770" v="459" actId="20577"/>
          <ac:spMkLst>
            <pc:docMk/>
            <pc:sldMk cId="1621215551" sldId="3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7:26.385" v="529" actId="20577"/>
          <ac:spMkLst>
            <pc:docMk/>
            <pc:sldMk cId="1621215551" sldId="3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5:27.022" v="468" actId="1076"/>
          <ac:spMkLst>
            <pc:docMk/>
            <pc:sldMk cId="1621215551" sldId="3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5:00.755" v="460" actId="20577"/>
          <ac:spMkLst>
            <pc:docMk/>
            <pc:sldMk cId="1621215551" sldId="3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5:10.927" v="465" actId="20577"/>
          <ac:spMkLst>
            <pc:docMk/>
            <pc:sldMk cId="1621215551" sldId="3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6:41.392" v="394" actId="20577"/>
          <ac:spMkLst>
            <pc:docMk/>
            <pc:sldMk cId="1621215551" sldId="37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0F836B1-486C-82EC-F028-2D7B8318AF81}" dt="2020-06-04T02:21:33.317" v="637" actId="20577"/>
        <pc:sldMkLst>
          <pc:docMk/>
          <pc:sldMk cId="1349656615" sldId="380"/>
        </pc:sldMkLst>
        <pc:spChg chg="mod">
          <ac:chgData name="内田 陽子" userId="S::yoko_uchida@jpfgojp.onmicrosoft.com::3ba88787-b8da-4fc8-a417-83f627a88c5e" providerId="AD" clId="Web-{10F836B1-486C-82EC-F028-2D7B8318AF81}" dt="2020-06-04T02:18:45.435" v="558" actId="20577"/>
          <ac:spMkLst>
            <pc:docMk/>
            <pc:sldMk cId="1349656615" sldId="3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8:37.467" v="551" actId="20577"/>
          <ac:spMkLst>
            <pc:docMk/>
            <pc:sldMk cId="1349656615" sldId="3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21:33.317" v="637" actId="20577"/>
          <ac:spMkLst>
            <pc:docMk/>
            <pc:sldMk cId="1349656615" sldId="3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9:09.702" v="563" actId="1076"/>
          <ac:spMkLst>
            <pc:docMk/>
            <pc:sldMk cId="1349656615" sldId="3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9:41.579" v="589" actId="20577"/>
          <ac:spMkLst>
            <pc:docMk/>
            <pc:sldMk cId="1349656615" sldId="3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9:22.796" v="565" actId="1076"/>
          <ac:spMkLst>
            <pc:docMk/>
            <pc:sldMk cId="1349656615" sldId="380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0F836B1-486C-82EC-F028-2D7B8318AF81}" dt="2020-06-04T02:38:41.105" v="839" actId="1076"/>
        <pc:sldMkLst>
          <pc:docMk/>
          <pc:sldMk cId="3346621829" sldId="381"/>
        </pc:sldMkLst>
        <pc:spChg chg="mod">
          <ac:chgData name="内田 陽子" userId="S::yoko_uchida@jpfgojp.onmicrosoft.com::3ba88787-b8da-4fc8-a417-83f627a88c5e" providerId="AD" clId="Web-{10F836B1-486C-82EC-F028-2D7B8318AF81}" dt="2020-06-04T02:38:20.667" v="838" actId="1076"/>
          <ac:spMkLst>
            <pc:docMk/>
            <pc:sldMk cId="3346621829" sldId="3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13" v="831" actId="1076"/>
          <ac:spMkLst>
            <pc:docMk/>
            <pc:sldMk cId="3346621829" sldId="381"/>
            <ac:spMk id="12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29" v="832" actId="1076"/>
          <ac:spMkLst>
            <pc:docMk/>
            <pc:sldMk cId="3346621829" sldId="381"/>
            <ac:spMk id="13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29" v="833" actId="1076"/>
          <ac:spMkLst>
            <pc:docMk/>
            <pc:sldMk cId="3346621829" sldId="381"/>
            <ac:spMk id="14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44" v="834" actId="1076"/>
          <ac:spMkLst>
            <pc:docMk/>
            <pc:sldMk cId="3346621829" sldId="381"/>
            <ac:spMk id="15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60" v="835" actId="1076"/>
          <ac:spMkLst>
            <pc:docMk/>
            <pc:sldMk cId="3346621829" sldId="381"/>
            <ac:spMk id="16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76" v="836" actId="1076"/>
          <ac:spMkLst>
            <pc:docMk/>
            <pc:sldMk cId="3346621829" sldId="381"/>
            <ac:spMk id="17" creationId="{763EC851-6C0A-41B0-9B62-3E0D88937B74}"/>
          </ac:spMkLst>
        </pc:spChg>
        <pc:picChg chg="del">
          <ac:chgData name="内田 陽子" userId="S::yoko_uchida@jpfgojp.onmicrosoft.com::3ba88787-b8da-4fc8-a417-83f627a88c5e" providerId="AD" clId="Web-{10F836B1-486C-82EC-F028-2D7B8318AF81}" dt="2020-06-04T02:37:13.305" v="792"/>
          <ac:picMkLst>
            <pc:docMk/>
            <pc:sldMk cId="3346621829" sldId="381"/>
            <ac:picMk id="2" creationId="{091A3A74-7228-457A-8CB7-AF358C854547}"/>
          </ac:picMkLst>
        </pc:picChg>
        <pc:picChg chg="add mod">
          <ac:chgData name="内田 陽子" userId="S::yoko_uchida@jpfgojp.onmicrosoft.com::3ba88787-b8da-4fc8-a417-83f627a88c5e" providerId="AD" clId="Web-{10F836B1-486C-82EC-F028-2D7B8318AF81}" dt="2020-06-04T02:38:41.105" v="839" actId="1076"/>
          <ac:picMkLst>
            <pc:docMk/>
            <pc:sldMk cId="3346621829" sldId="381"/>
            <ac:picMk id="3" creationId="{823EAB35-634F-4BD4-B1B9-ABC9362751A7}"/>
          </ac:picMkLst>
        </pc:picChg>
      </pc:sldChg>
      <pc:sldChg chg="addSp delSp modSp add replId">
        <pc:chgData name="内田 陽子" userId="S::yoko_uchida@jpfgojp.onmicrosoft.com::3ba88787-b8da-4fc8-a417-83f627a88c5e" providerId="AD" clId="Web-{10F836B1-486C-82EC-F028-2D7B8318AF81}" dt="2020-06-04T02:48:30.908" v="1177" actId="20577"/>
        <pc:sldMkLst>
          <pc:docMk/>
          <pc:sldMk cId="1970058671" sldId="382"/>
        </pc:sldMkLst>
        <pc:spChg chg="mod ord">
          <ac:chgData name="内田 陽子" userId="S::yoko_uchida@jpfgojp.onmicrosoft.com::3ba88787-b8da-4fc8-a417-83f627a88c5e" providerId="AD" clId="Web-{10F836B1-486C-82EC-F028-2D7B8318AF81}" dt="2020-06-04T02:48:30.908" v="1177" actId="20577"/>
          <ac:spMkLst>
            <pc:docMk/>
            <pc:sldMk cId="1970058671" sldId="382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0F836B1-486C-82EC-F028-2D7B8318AF81}" dt="2020-06-04T02:43:43.398" v="925"/>
          <ac:spMkLst>
            <pc:docMk/>
            <pc:sldMk cId="1970058671" sldId="382"/>
            <ac:spMk id="5" creationId="{C49BDA18-FF1D-4324-B312-020CAC072ED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4:16.602" v="934" actId="1076"/>
          <ac:spMkLst>
            <pc:docMk/>
            <pc:sldMk cId="1970058671" sldId="382"/>
            <ac:spMk id="12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5:18.932" v="1003" actId="14100"/>
          <ac:spMkLst>
            <pc:docMk/>
            <pc:sldMk cId="1970058671" sldId="382"/>
            <ac:spMk id="13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7:03.421" v="1132" actId="20577"/>
          <ac:spMkLst>
            <pc:docMk/>
            <pc:sldMk cId="1970058671" sldId="382"/>
            <ac:spMk id="14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7:13.843" v="1141" actId="20577"/>
          <ac:spMkLst>
            <pc:docMk/>
            <pc:sldMk cId="1970058671" sldId="382"/>
            <ac:spMk id="15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6:12.341" v="1054" actId="20577"/>
          <ac:spMkLst>
            <pc:docMk/>
            <pc:sldMk cId="1970058671" sldId="382"/>
            <ac:spMk id="16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5:52.278" v="1010" actId="1076"/>
          <ac:spMkLst>
            <pc:docMk/>
            <pc:sldMk cId="1970058671" sldId="382"/>
            <ac:spMk id="17" creationId="{763EC851-6C0A-41B0-9B62-3E0D88937B74}"/>
          </ac:spMkLst>
        </pc:spChg>
        <pc:picChg chg="add mod ord">
          <ac:chgData name="内田 陽子" userId="S::yoko_uchida@jpfgojp.onmicrosoft.com::3ba88787-b8da-4fc8-a417-83f627a88c5e" providerId="AD" clId="Web-{10F836B1-486C-82EC-F028-2D7B8318AF81}" dt="2020-06-04T02:44:16.586" v="933" actId="1076"/>
          <ac:picMkLst>
            <pc:docMk/>
            <pc:sldMk cId="1970058671" sldId="382"/>
            <ac:picMk id="2" creationId="{958AAAC9-E238-474E-9A02-48C4E4548B48}"/>
          </ac:picMkLst>
        </pc:picChg>
        <pc:picChg chg="del">
          <ac:chgData name="内田 陽子" userId="S::yoko_uchida@jpfgojp.onmicrosoft.com::3ba88787-b8da-4fc8-a417-83f627a88c5e" providerId="AD" clId="Web-{10F836B1-486C-82EC-F028-2D7B8318AF81}" dt="2020-06-04T02:41:45.628" v="876"/>
          <ac:picMkLst>
            <pc:docMk/>
            <pc:sldMk cId="1970058671" sldId="382"/>
            <ac:picMk id="3" creationId="{823EAB35-634F-4BD4-B1B9-ABC9362751A7}"/>
          </ac:picMkLst>
        </pc:picChg>
        <pc:picChg chg="mod ord">
          <ac:chgData name="内田 陽子" userId="S::yoko_uchida@jpfgojp.onmicrosoft.com::3ba88787-b8da-4fc8-a417-83f627a88c5e" providerId="AD" clId="Web-{10F836B1-486C-82EC-F028-2D7B8318AF81}" dt="2020-06-04T02:46:42.904" v="1093" actId="1076"/>
          <ac:picMkLst>
            <pc:docMk/>
            <pc:sldMk cId="1970058671" sldId="382"/>
            <ac:picMk id="6" creationId="{00000000-0000-0000-0000-000000000000}"/>
          </ac:picMkLst>
        </pc:picChg>
        <pc:picChg chg="add del ord">
          <ac:chgData name="内田 陽子" userId="S::yoko_uchida@jpfgojp.onmicrosoft.com::3ba88787-b8da-4fc8-a417-83f627a88c5e" providerId="AD" clId="Web-{10F836B1-486C-82EC-F028-2D7B8318AF81}" dt="2020-06-04T02:42:57.755" v="886"/>
          <ac:picMkLst>
            <pc:docMk/>
            <pc:sldMk cId="1970058671" sldId="382"/>
            <ac:picMk id="7" creationId="{6235BB3C-2A6E-46C4-82E8-7EBB8CC88B1A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10F836B1-486C-82EC-F028-2D7B8318AF81}" dt="2020-06-04T02:55:25.877" v="1461" actId="20577"/>
        <pc:sldMkLst>
          <pc:docMk/>
          <pc:sldMk cId="2994467618" sldId="383"/>
        </pc:sldMkLst>
        <pc:spChg chg="mod">
          <ac:chgData name="内田 陽子" userId="S::yoko_uchida@jpfgojp.onmicrosoft.com::3ba88787-b8da-4fc8-a417-83f627a88c5e" providerId="AD" clId="Web-{10F836B1-486C-82EC-F028-2D7B8318AF81}" dt="2020-06-04T02:54:25.062" v="1316" actId="20577"/>
          <ac:spMkLst>
            <pc:docMk/>
            <pc:sldMk cId="2994467618" sldId="383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10F836B1-486C-82EC-F028-2D7B8318AF81}" dt="2020-06-04T02:52:14.292" v="1212"/>
          <ac:spMkLst>
            <pc:docMk/>
            <pc:sldMk cId="2994467618" sldId="3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3:34.576" v="1255" actId="20577"/>
          <ac:spMkLst>
            <pc:docMk/>
            <pc:sldMk cId="2994467618" sldId="383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0F836B1-486C-82EC-F028-2D7B8318AF81}" dt="2020-06-04T02:52:18.667" v="1213"/>
          <ac:spMkLst>
            <pc:docMk/>
            <pc:sldMk cId="2994467618" sldId="383"/>
            <ac:spMk id="6" creationId="{5B3D36A2-2C92-46EE-91D6-8F4FCC9D038E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4:01.639" v="1274" actId="1076"/>
          <ac:spMkLst>
            <pc:docMk/>
            <pc:sldMk cId="2994467618" sldId="3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4:47.172" v="1370" actId="20577"/>
          <ac:spMkLst>
            <pc:docMk/>
            <pc:sldMk cId="2994467618" sldId="3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5:25.877" v="1461" actId="20577"/>
          <ac:spMkLst>
            <pc:docMk/>
            <pc:sldMk cId="2994467618" sldId="3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5:03.282" v="1407" actId="20577"/>
          <ac:spMkLst>
            <pc:docMk/>
            <pc:sldMk cId="2994467618" sldId="383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10F836B1-486C-82EC-F028-2D7B8318AF81}" dt="2020-06-04T03:00:09.137" v="1602" actId="1076"/>
        <pc:sldMkLst>
          <pc:docMk/>
          <pc:sldMk cId="1984938442" sldId="384"/>
        </pc:sldMkLst>
        <pc:spChg chg="mod">
          <ac:chgData name="内田 陽子" userId="S::yoko_uchida@jpfgojp.onmicrosoft.com::3ba88787-b8da-4fc8-a417-83f627a88c5e" providerId="AD" clId="Web-{10F836B1-486C-82EC-F028-2D7B8318AF81}" dt="2020-06-04T02:59:29.605" v="1562" actId="20577"/>
          <ac:spMkLst>
            <pc:docMk/>
            <pc:sldMk cId="1984938442" sldId="3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6:49.927" v="1483" actId="20577"/>
          <ac:spMkLst>
            <pc:docMk/>
            <pc:sldMk cId="1984938442" sldId="3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9:10.807" v="1545" actId="20577"/>
          <ac:spMkLst>
            <pc:docMk/>
            <pc:sldMk cId="1984938442" sldId="3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0:09.137" v="1602" actId="1076"/>
          <ac:spMkLst>
            <pc:docMk/>
            <pc:sldMk cId="1984938442" sldId="38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0F836B1-486C-82EC-F028-2D7B8318AF81}" dt="2020-06-04T02:59:40.261" v="1565"/>
          <ac:spMkLst>
            <pc:docMk/>
            <pc:sldMk cId="1984938442" sldId="38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0:03.106" v="1598" actId="20577"/>
          <ac:spMkLst>
            <pc:docMk/>
            <pc:sldMk cId="1984938442" sldId="38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9:57.153" v="1595" actId="20577"/>
          <ac:spMkLst>
            <pc:docMk/>
            <pc:sldMk cId="1984938442" sldId="384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0F836B1-486C-82EC-F028-2D7B8318AF81}" dt="2020-06-04T03:04:51.523" v="1728" actId="20577"/>
        <pc:sldMkLst>
          <pc:docMk/>
          <pc:sldMk cId="2494675814" sldId="385"/>
        </pc:sldMkLst>
        <pc:spChg chg="mod">
          <ac:chgData name="内田 陽子" userId="S::yoko_uchida@jpfgojp.onmicrosoft.com::3ba88787-b8da-4fc8-a417-83f627a88c5e" providerId="AD" clId="Web-{10F836B1-486C-82EC-F028-2D7B8318AF81}" dt="2020-06-04T03:04:21.850" v="1684" actId="20577"/>
          <ac:spMkLst>
            <pc:docMk/>
            <pc:sldMk cId="2494675814" sldId="38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2:16.111" v="1622" actId="20577"/>
          <ac:spMkLst>
            <pc:docMk/>
            <pc:sldMk cId="2494675814" sldId="3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3:49.646" v="1675" actId="20577"/>
          <ac:spMkLst>
            <pc:docMk/>
            <pc:sldMk cId="2494675814" sldId="3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4:51.523" v="1728" actId="20577"/>
          <ac:spMkLst>
            <pc:docMk/>
            <pc:sldMk cId="2494675814" sldId="38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4:40.476" v="1709" actId="20577"/>
          <ac:spMkLst>
            <pc:docMk/>
            <pc:sldMk cId="2494675814" sldId="38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0F836B1-486C-82EC-F028-2D7B8318AF81}" dt="2020-06-04T04:04:36.596" v="1827" actId="1076"/>
        <pc:sldMkLst>
          <pc:docMk/>
          <pc:sldMk cId="328756427" sldId="386"/>
        </pc:sldMkLst>
        <pc:spChg chg="mod">
          <ac:chgData name="内田 陽子" userId="S::yoko_uchida@jpfgojp.onmicrosoft.com::3ba88787-b8da-4fc8-a417-83f627a88c5e" providerId="AD" clId="Web-{10F836B1-486C-82EC-F028-2D7B8318AF81}" dt="2020-06-04T04:03:27.831" v="1788" actId="20577"/>
          <ac:spMkLst>
            <pc:docMk/>
            <pc:sldMk cId="328756427" sldId="3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2:05.379" v="1747" actId="20577"/>
          <ac:spMkLst>
            <pc:docMk/>
            <pc:sldMk cId="328756427" sldId="3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3:13.331" v="1775" actId="20577"/>
          <ac:spMkLst>
            <pc:docMk/>
            <pc:sldMk cId="328756427" sldId="3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4:36.596" v="1827" actId="1076"/>
          <ac:spMkLst>
            <pc:docMk/>
            <pc:sldMk cId="328756427" sldId="3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4:08.721" v="1824" actId="20577"/>
          <ac:spMkLst>
            <pc:docMk/>
            <pc:sldMk cId="328756427" sldId="3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3:45.065" v="1810" actId="20577"/>
          <ac:spMkLst>
            <pc:docMk/>
            <pc:sldMk cId="328756427" sldId="386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0F836B1-486C-82EC-F028-2D7B8318AF81}" dt="2020-06-04T04:15:52.795" v="1956" actId="1076"/>
        <pc:sldMkLst>
          <pc:docMk/>
          <pc:sldMk cId="3693127564" sldId="387"/>
        </pc:sldMkLst>
        <pc:spChg chg="mod">
          <ac:chgData name="内田 陽子" userId="S::yoko_uchida@jpfgojp.onmicrosoft.com::3ba88787-b8da-4fc8-a417-83f627a88c5e" providerId="AD" clId="Web-{10F836B1-486C-82EC-F028-2D7B8318AF81}" dt="2020-06-04T04:14:57.092" v="1893" actId="20577"/>
          <ac:spMkLst>
            <pc:docMk/>
            <pc:sldMk cId="3693127564" sldId="3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6:11.658" v="1847" actId="20577"/>
          <ac:spMkLst>
            <pc:docMk/>
            <pc:sldMk cId="3693127564" sldId="3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10:03.594" v="1861" actId="20577"/>
          <ac:spMkLst>
            <pc:docMk/>
            <pc:sldMk cId="3693127564" sldId="3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15:52.795" v="1956" actId="1076"/>
          <ac:spMkLst>
            <pc:docMk/>
            <pc:sldMk cId="3693127564" sldId="3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15:42.966" v="1952" actId="20577"/>
          <ac:spMkLst>
            <pc:docMk/>
            <pc:sldMk cId="3693127564" sldId="387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0F836B1-486C-82EC-F028-2D7B8318AF81}" dt="2020-06-04T04:15:46.826" v="1955"/>
          <ac:spMkLst>
            <pc:docMk/>
            <pc:sldMk cId="3693127564" sldId="3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15:20.326" v="1917" actId="20577"/>
          <ac:spMkLst>
            <pc:docMk/>
            <pc:sldMk cId="3693127564" sldId="387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10F836B1-486C-82EC-F028-2D7B8318AF81}" dt="2020-06-04T04:13:50.655" v="1872"/>
          <ac:picMkLst>
            <pc:docMk/>
            <pc:sldMk cId="3693127564" sldId="387"/>
            <ac:picMk id="5" creationId="{C820F947-0477-4D11-AE52-6162FCDE8154}"/>
          </ac:picMkLst>
        </pc:picChg>
        <pc:picChg chg="del">
          <ac:chgData name="内田 陽子" userId="S::yoko_uchida@jpfgojp.onmicrosoft.com::3ba88787-b8da-4fc8-a417-83f627a88c5e" providerId="AD" clId="Web-{10F836B1-486C-82EC-F028-2D7B8318AF81}" dt="2020-06-04T04:13:54.201" v="1873"/>
          <ac:picMkLst>
            <pc:docMk/>
            <pc:sldMk cId="3693127564" sldId="387"/>
            <ac:picMk id="8" creationId="{8992CE29-EC04-4100-8450-E946E5C3F9C8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10F836B1-486C-82EC-F028-2D7B8318AF81}" dt="2020-06-04T04:24:47.306" v="2090" actId="20577"/>
        <pc:sldMkLst>
          <pc:docMk/>
          <pc:sldMk cId="3360270270" sldId="388"/>
        </pc:sldMkLst>
        <pc:spChg chg="add del">
          <ac:chgData name="内田 陽子" userId="S::yoko_uchida@jpfgojp.onmicrosoft.com::3ba88787-b8da-4fc8-a417-83f627a88c5e" providerId="AD" clId="Web-{10F836B1-486C-82EC-F028-2D7B8318AF81}" dt="2020-06-04T04:19:26.840" v="1984"/>
          <ac:spMkLst>
            <pc:docMk/>
            <pc:sldMk cId="3360270270" sldId="388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10F836B1-486C-82EC-F028-2D7B8318AF81}" dt="2020-06-04T04:19:16.746" v="1978"/>
          <ac:spMkLst>
            <pc:docMk/>
            <pc:sldMk cId="3360270270" sldId="3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24:47.306" v="2090" actId="20577"/>
          <ac:spMkLst>
            <pc:docMk/>
            <pc:sldMk cId="3360270270" sldId="3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19:40.402" v="1999" actId="20577"/>
          <ac:spMkLst>
            <pc:docMk/>
            <pc:sldMk cId="3360270270" sldId="388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10F836B1-486C-82EC-F028-2D7B8318AF81}" dt="2020-06-04T04:19:26.840" v="1983"/>
          <ac:spMkLst>
            <pc:docMk/>
            <pc:sldMk cId="3360270270" sldId="388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10F836B1-486C-82EC-F028-2D7B8318AF81}" dt="2020-06-04T04:19:26.840" v="1982"/>
          <ac:spMkLst>
            <pc:docMk/>
            <pc:sldMk cId="3360270270" sldId="388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10F836B1-486C-82EC-F028-2D7B8318AF81}" dt="2020-06-04T04:19:16.746" v="1978"/>
          <ac:spMkLst>
            <pc:docMk/>
            <pc:sldMk cId="3360270270" sldId="388"/>
            <ac:spMk id="12" creationId="{79282A99-994C-48DD-A0CA-022B0DF195C5}"/>
          </ac:spMkLst>
        </pc:spChg>
        <pc:picChg chg="del">
          <ac:chgData name="内田 陽子" userId="S::yoko_uchida@jpfgojp.onmicrosoft.com::3ba88787-b8da-4fc8-a417-83f627a88c5e" providerId="AD" clId="Web-{10F836B1-486C-82EC-F028-2D7B8318AF81}" dt="2020-06-04T04:22:30.916" v="2022"/>
          <ac:picMkLst>
            <pc:docMk/>
            <pc:sldMk cId="3360270270" sldId="388"/>
            <ac:picMk id="8" creationId="{8992CE29-EC04-4100-8450-E946E5C3F9C8}"/>
          </ac:picMkLst>
        </pc:picChg>
        <pc:picChg chg="add mod ord">
          <ac:chgData name="内田 陽子" userId="S::yoko_uchida@jpfgojp.onmicrosoft.com::3ba88787-b8da-4fc8-a417-83f627a88c5e" providerId="AD" clId="Web-{10F836B1-486C-82EC-F028-2D7B8318AF81}" dt="2020-06-04T04:22:29.166" v="2021"/>
          <ac:picMkLst>
            <pc:docMk/>
            <pc:sldMk cId="3360270270" sldId="388"/>
            <ac:picMk id="13" creationId="{6F5EF1A8-3112-46C7-A24C-85E9DBFBF7D7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10F836B1-486C-82EC-F028-2D7B8318AF81}" dt="2020-06-04T04:59:13.978" v="2760" actId="1076"/>
        <pc:sldMkLst>
          <pc:docMk/>
          <pc:sldMk cId="1015302085" sldId="389"/>
        </pc:sldMkLst>
        <pc:spChg chg="mod">
          <ac:chgData name="内田 陽子" userId="S::yoko_uchida@jpfgojp.onmicrosoft.com::3ba88787-b8da-4fc8-a417-83f627a88c5e" providerId="AD" clId="Web-{10F836B1-486C-82EC-F028-2D7B8318AF81}" dt="2020-06-04T04:58:59.416" v="2755" actId="1076"/>
          <ac:spMkLst>
            <pc:docMk/>
            <pc:sldMk cId="1015302085" sldId="3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8:59.400" v="2753" actId="1076"/>
          <ac:spMkLst>
            <pc:docMk/>
            <pc:sldMk cId="1015302085" sldId="389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0F836B1-486C-82EC-F028-2D7B8318AF81}" dt="2020-06-04T04:36:06.004" v="2318"/>
          <ac:spMkLst>
            <pc:docMk/>
            <pc:sldMk cId="1015302085" sldId="389"/>
            <ac:spMk id="4" creationId="{00000000-0000-0000-0000-000000000000}"/>
          </ac:spMkLst>
        </pc:spChg>
        <pc:spChg chg="add mod ord">
          <ac:chgData name="内田 陽子" userId="S::yoko_uchida@jpfgojp.onmicrosoft.com::3ba88787-b8da-4fc8-a417-83f627a88c5e" providerId="AD" clId="Web-{10F836B1-486C-82EC-F028-2D7B8318AF81}" dt="2020-06-04T04:59:13.978" v="2760" actId="1076"/>
          <ac:spMkLst>
            <pc:docMk/>
            <pc:sldMk cId="1015302085" sldId="389"/>
            <ac:spMk id="6" creationId="{9F8B8839-DC51-4A26-938D-74385169233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8:59.416" v="2754" actId="1076"/>
          <ac:spMkLst>
            <pc:docMk/>
            <pc:sldMk cId="1015302085" sldId="3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8:59.431" v="2756" actId="1076"/>
          <ac:spMkLst>
            <pc:docMk/>
            <pc:sldMk cId="1015302085" sldId="3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8:59.431" v="2757" actId="1076"/>
          <ac:spMkLst>
            <pc:docMk/>
            <pc:sldMk cId="1015302085" sldId="389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10F836B1-486C-82EC-F028-2D7B8318AF81}" dt="2020-06-04T04:36:10.473" v="2319"/>
          <ac:spMkLst>
            <pc:docMk/>
            <pc:sldMk cId="1015302085" sldId="389"/>
            <ac:spMk id="12" creationId="{0ECD523C-423E-4750-9612-FBD649B4B5E4}"/>
          </ac:spMkLst>
        </pc:spChg>
        <pc:spChg chg="add mod">
          <ac:chgData name="内田 陽子" userId="S::yoko_uchida@jpfgojp.onmicrosoft.com::3ba88787-b8da-4fc8-a417-83f627a88c5e" providerId="AD" clId="Web-{10F836B1-486C-82EC-F028-2D7B8318AF81}" dt="2020-06-04T04:58:59.447" v="2758" actId="1076"/>
          <ac:spMkLst>
            <pc:docMk/>
            <pc:sldMk cId="1015302085" sldId="389"/>
            <ac:spMk id="13" creationId="{E5976B53-219A-448D-BB16-4382D8240D66}"/>
          </ac:spMkLst>
        </pc:spChg>
      </pc:sldChg>
      <pc:sldChg chg="modSp add ord replId">
        <pc:chgData name="内田 陽子" userId="S::yoko_uchida@jpfgojp.onmicrosoft.com::3ba88787-b8da-4fc8-a417-83f627a88c5e" providerId="AD" clId="Web-{10F836B1-486C-82EC-F028-2D7B8318AF81}" dt="2020-06-04T04:52:07.216" v="2639" actId="1076"/>
        <pc:sldMkLst>
          <pc:docMk/>
          <pc:sldMk cId="3393203942" sldId="390"/>
        </pc:sldMkLst>
        <pc:spChg chg="mod">
          <ac:chgData name="内田 陽子" userId="S::yoko_uchida@jpfgojp.onmicrosoft.com::3ba88787-b8da-4fc8-a417-83f627a88c5e" providerId="AD" clId="Web-{10F836B1-486C-82EC-F028-2D7B8318AF81}" dt="2020-06-04T04:50:21.685" v="2575" actId="20577"/>
          <ac:spMkLst>
            <pc:docMk/>
            <pc:sldMk cId="3393203942" sldId="3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45:16.140" v="2484" actId="20577"/>
          <ac:spMkLst>
            <pc:docMk/>
            <pc:sldMk cId="3393203942" sldId="3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2:07.216" v="2639" actId="1076"/>
          <ac:spMkLst>
            <pc:docMk/>
            <pc:sldMk cId="3393203942" sldId="3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1:21.028" v="2617" actId="20577"/>
          <ac:spMkLst>
            <pc:docMk/>
            <pc:sldMk cId="3393203942" sldId="3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1:55.137" v="2635" actId="20577"/>
          <ac:spMkLst>
            <pc:docMk/>
            <pc:sldMk cId="3393203942" sldId="3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1:26.888" v="2620" actId="20577"/>
          <ac:spMkLst>
            <pc:docMk/>
            <pc:sldMk cId="3393203942" sldId="390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49:53.748" v="2566" actId="20577"/>
          <ac:spMkLst>
            <pc:docMk/>
            <pc:sldMk cId="3393203942" sldId="390"/>
            <ac:spMk id="13" creationId="{73269F8A-4892-4AAF-90C5-D535C9FBDB80}"/>
          </ac:spMkLst>
        </pc:spChg>
      </pc:sldChg>
      <pc:sldChg chg="delSp modSp add replId">
        <pc:chgData name="内田 陽子" userId="S::yoko_uchida@jpfgojp.onmicrosoft.com::3ba88787-b8da-4fc8-a417-83f627a88c5e" providerId="AD" clId="Web-{10F836B1-486C-82EC-F028-2D7B8318AF81}" dt="2020-06-04T05:04:49.335" v="2817" actId="20577"/>
        <pc:sldMkLst>
          <pc:docMk/>
          <pc:sldMk cId="1264949554" sldId="391"/>
        </pc:sldMkLst>
        <pc:spChg chg="del mod">
          <ac:chgData name="内田 陽子" userId="S::yoko_uchida@jpfgojp.onmicrosoft.com::3ba88787-b8da-4fc8-a417-83f627a88c5e" providerId="AD" clId="Web-{10F836B1-486C-82EC-F028-2D7B8318AF81}" dt="2020-06-04T05:01:07.540" v="2782"/>
          <ac:spMkLst>
            <pc:docMk/>
            <pc:sldMk cId="1264949554" sldId="391"/>
            <ac:spMk id="2" creationId="{2A24353E-1493-482B-8FA0-194450CC8C1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00:49.055" v="2778" actId="20577"/>
          <ac:spMkLst>
            <pc:docMk/>
            <pc:sldMk cId="1264949554" sldId="3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04:49.335" v="2817" actId="20577"/>
          <ac:spMkLst>
            <pc:docMk/>
            <pc:sldMk cId="1264949554" sldId="3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01:11.602" v="2783" actId="1076"/>
          <ac:spMkLst>
            <pc:docMk/>
            <pc:sldMk cId="1264949554" sldId="391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0F836B1-486C-82EC-F028-2D7B8318AF81}" dt="2020-06-04T05:08:37.567" v="2898" actId="20577"/>
        <pc:sldMkLst>
          <pc:docMk/>
          <pc:sldMk cId="4185573876" sldId="392"/>
        </pc:sldMkLst>
        <pc:spChg chg="mod">
          <ac:chgData name="内田 陽子" userId="S::yoko_uchida@jpfgojp.onmicrosoft.com::3ba88787-b8da-4fc8-a417-83f627a88c5e" providerId="AD" clId="Web-{10F836B1-486C-82EC-F028-2D7B8318AF81}" dt="2020-06-04T05:06:17.990" v="2838" actId="20577"/>
          <ac:spMkLst>
            <pc:docMk/>
            <pc:sldMk cId="4185573876" sldId="3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08:37.567" v="2898" actId="20577"/>
          <ac:spMkLst>
            <pc:docMk/>
            <pc:sldMk cId="4185573876" sldId="3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06:30.976" v="2840" actId="1076"/>
          <ac:spMkLst>
            <pc:docMk/>
            <pc:sldMk cId="4185573876" sldId="392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0F836B1-486C-82EC-F028-2D7B8318AF81}" dt="2020-06-04T05:26:47.481" v="2916" actId="20577"/>
        <pc:sldMkLst>
          <pc:docMk/>
          <pc:sldMk cId="915829466" sldId="393"/>
        </pc:sldMkLst>
        <pc:spChg chg="mod">
          <ac:chgData name="内田 陽子" userId="S::yoko_uchida@jpfgojp.onmicrosoft.com::3ba88787-b8da-4fc8-a417-83f627a88c5e" providerId="AD" clId="Web-{10F836B1-486C-82EC-F028-2D7B8318AF81}" dt="2020-06-04T05:26:47.481" v="2916" actId="20577"/>
          <ac:spMkLst>
            <pc:docMk/>
            <pc:sldMk cId="915829466" sldId="3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26:15.685" v="2905" actId="20577"/>
          <ac:spMkLst>
            <pc:docMk/>
            <pc:sldMk cId="915829466" sldId="393"/>
            <ac:spMk id="6" creationId="{9F8B8839-DC51-4A26-938D-74385169233A}"/>
          </ac:spMkLst>
        </pc:spChg>
      </pc:sldChg>
    </pc:docChg>
  </pc:docChgLst>
  <pc:docChgLst>
    <pc:chgData name="内田 陽子" userId="S::yoko_uchida@jpfgojp.onmicrosoft.com::3ba88787-b8da-4fc8-a417-83f627a88c5e" providerId="AD" clId="Web-{C8B8D364-1015-B9A7-9C44-96C7C6353F06}"/>
    <pc:docChg chg="delSld modSld">
      <pc:chgData name="内田 陽子" userId="S::yoko_uchida@jpfgojp.onmicrosoft.com::3ba88787-b8da-4fc8-a417-83f627a88c5e" providerId="AD" clId="Web-{C8B8D364-1015-B9A7-9C44-96C7C6353F06}" dt="2020-06-10T02:23:49.566" v="2"/>
      <pc:docMkLst>
        <pc:docMk/>
      </pc:docMkLst>
      <pc:sldChg chg="modSp del">
        <pc:chgData name="内田 陽子" userId="S::yoko_uchida@jpfgojp.onmicrosoft.com::3ba88787-b8da-4fc8-a417-83f627a88c5e" providerId="AD" clId="Web-{C8B8D364-1015-B9A7-9C44-96C7C6353F06}" dt="2020-06-10T02:23:49.566" v="2"/>
        <pc:sldMkLst>
          <pc:docMk/>
          <pc:sldMk cId="3346621829" sldId="381"/>
        </pc:sldMkLst>
        <pc:spChg chg="mod">
          <ac:chgData name="内田 陽子" userId="S::yoko_uchida@jpfgojp.onmicrosoft.com::3ba88787-b8da-4fc8-a417-83f627a88c5e" providerId="AD" clId="Web-{C8B8D364-1015-B9A7-9C44-96C7C6353F06}" dt="2020-06-10T02:23:46.753" v="1" actId="20577"/>
          <ac:spMkLst>
            <pc:docMk/>
            <pc:sldMk cId="3346621829" sldId="381"/>
            <ac:spMk id="12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ED3EEDAE-529C-3FBF-5E65-10969794D405}"/>
    <pc:docChg chg="addSld delSld modSld sldOrd">
      <pc:chgData name="内田 陽子" userId="S::yoko_uchida@jpfgojp.onmicrosoft.com::3ba88787-b8da-4fc8-a417-83f627a88c5e" providerId="AD" clId="Web-{ED3EEDAE-529C-3FBF-5E65-10969794D405}" dt="2020-06-02T12:53:14.877" v="1429" actId="1076"/>
      <pc:docMkLst>
        <pc:docMk/>
      </pc:docMkLst>
      <pc:sldChg chg="addSp delSp modSp">
        <pc:chgData name="内田 陽子" userId="S::yoko_uchida@jpfgojp.onmicrosoft.com::3ba88787-b8da-4fc8-a417-83f627a88c5e" providerId="AD" clId="Web-{ED3EEDAE-529C-3FBF-5E65-10969794D405}" dt="2020-06-02T12:39:08.697" v="933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ED3EEDAE-529C-3FBF-5E65-10969794D405}" dt="2020-06-02T12:38:15.541" v="905" actId="20577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7:51.120" v="889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4:16.981" v="867" actId="1076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7:59.307" v="890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33.494" v="920" actId="20577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46.275" v="927" actId="20577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25.619" v="912" actId="20577"/>
          <ac:spMkLst>
            <pc:docMk/>
            <pc:sldMk cId="3155804793" sldId="275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ED3EEDAE-529C-3FBF-5E65-10969794D405}" dt="2020-06-02T12:39:08.697" v="933" actId="1076"/>
          <ac:picMkLst>
            <pc:docMk/>
            <pc:sldMk cId="3155804793" sldId="275"/>
            <ac:picMk id="5" creationId="{01A076B9-E93F-42E7-AC6E-2ADB1A4FCC56}"/>
          </ac:picMkLst>
        </pc:picChg>
        <pc:picChg chg="del">
          <ac:chgData name="内田 陽子" userId="S::yoko_uchida@jpfgojp.onmicrosoft.com::3ba88787-b8da-4fc8-a417-83f627a88c5e" providerId="AD" clId="Web-{ED3EEDAE-529C-3FBF-5E65-10969794D405}" dt="2020-06-02T12:36:32.433" v="873"/>
          <ac:picMkLst>
            <pc:docMk/>
            <pc:sldMk cId="3155804793" sldId="275"/>
            <ac:picMk id="8" creationId="{32AAB445-E93B-4CFA-9D99-BF61C981D80D}"/>
          </ac:picMkLst>
        </pc:picChg>
      </pc:sldChg>
      <pc:sldChg chg="modSp ord">
        <pc:chgData name="内田 陽子" userId="S::yoko_uchida@jpfgojp.onmicrosoft.com::3ba88787-b8da-4fc8-a417-83f627a88c5e" providerId="AD" clId="Web-{ED3EEDAE-529C-3FBF-5E65-10969794D405}" dt="2020-06-02T12:05:00.395" v="95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ED3EEDAE-529C-3FBF-5E65-10969794D405}" dt="2020-06-02T12:05:00.395" v="92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4:44.660" v="87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2:46.380" v="20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3:29.317" v="35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3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4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5" actId="1076"/>
          <ac:spMkLst>
            <pc:docMk/>
            <pc:sldMk cId="3979264443" sldId="278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ED3EEDAE-529C-3FBF-5E65-10969794D405}" dt="2020-06-02T12:29:13.062" v="680" actId="1076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ED3EEDAE-529C-3FBF-5E65-10969794D405}" dt="2020-06-02T12:22:50.830" v="623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9:13.062" v="679" actId="1076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2:23.159" v="618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9:13.062" v="680" actId="1076"/>
          <ac:spMkLst>
            <pc:docMk/>
            <pc:sldMk cId="1239041308" sldId="32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D3EEDAE-529C-3FBF-5E65-10969794D405}" dt="2020-06-02T12:22:50.830" v="622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D3EEDAE-529C-3FBF-5E65-10969794D405}" dt="2020-06-02T12:22:50.830" v="621"/>
          <ac:spMkLst>
            <pc:docMk/>
            <pc:sldMk cId="1239041308" sldId="32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09:15.361" v="211" actId="1076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ED3EEDAE-529C-3FBF-5E65-10969794D405}" dt="2020-06-02T12:08:22.440" v="158" actId="20577"/>
          <ac:spMkLst>
            <pc:docMk/>
            <pc:sldMk cId="1029259677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8:04.284" v="151" actId="20577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7:47.424" v="142" actId="20577"/>
          <ac:spMkLst>
            <pc:docMk/>
            <pc:sldMk cId="1029259677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15.361" v="211" actId="1076"/>
          <ac:spMkLst>
            <pc:docMk/>
            <pc:sldMk cId="1029259677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8:51.549" v="190" actId="20577"/>
          <ac:spMkLst>
            <pc:docMk/>
            <pc:sldMk cId="1029259677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03.096" v="205" actId="20577"/>
          <ac:spMkLst>
            <pc:docMk/>
            <pc:sldMk cId="1029259677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08.596" v="208" actId="20577"/>
          <ac:spMkLst>
            <pc:docMk/>
            <pc:sldMk cId="1029259677" sldId="36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40:25.493" v="939" actId="1076"/>
        <pc:sldMkLst>
          <pc:docMk/>
          <pc:sldMk cId="2262970148" sldId="366"/>
        </pc:sldMkLst>
        <pc:spChg chg="mod">
          <ac:chgData name="内田 陽子" userId="S::yoko_uchida@jpfgojp.onmicrosoft.com::3ba88787-b8da-4fc8-a417-83f627a88c5e" providerId="AD" clId="Web-{ED3EEDAE-529C-3FBF-5E65-10969794D405}" dt="2020-06-02T12:40:25.478" v="936" actId="1076"/>
          <ac:spMkLst>
            <pc:docMk/>
            <pc:sldMk cId="2262970148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62" v="934" actId="1076"/>
          <ac:spMkLst>
            <pc:docMk/>
            <pc:sldMk cId="2262970148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11:52.063" v="256" actId="20577"/>
          <ac:spMkLst>
            <pc:docMk/>
            <pc:sldMk cId="2262970148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78" v="935" actId="1076"/>
          <ac:spMkLst>
            <pc:docMk/>
            <pc:sldMk cId="2262970148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78" v="937" actId="1076"/>
          <ac:spMkLst>
            <pc:docMk/>
            <pc:sldMk cId="2262970148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93" v="938" actId="1076"/>
          <ac:spMkLst>
            <pc:docMk/>
            <pc:sldMk cId="2262970148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93" v="939" actId="1076"/>
          <ac:spMkLst>
            <pc:docMk/>
            <pc:sldMk cId="2262970148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40:43.196" v="951" actId="1076"/>
        <pc:sldMkLst>
          <pc:docMk/>
          <pc:sldMk cId="1593536813" sldId="367"/>
        </pc:sldMkLst>
        <pc:spChg chg="mod">
          <ac:chgData name="内田 陽子" userId="S::yoko_uchida@jpfgojp.onmicrosoft.com::3ba88787-b8da-4fc8-a417-83f627a88c5e" providerId="AD" clId="Web-{ED3EEDAE-529C-3FBF-5E65-10969794D405}" dt="2020-06-02T12:40:43.165" v="948" actId="1076"/>
          <ac:spMkLst>
            <pc:docMk/>
            <pc:sldMk cId="1593536813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49" v="946" actId="1076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17:28.021" v="441" actId="20577"/>
          <ac:spMkLst>
            <pc:docMk/>
            <pc:sldMk cId="1593536813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65" v="947" actId="1076"/>
          <ac:spMkLst>
            <pc:docMk/>
            <pc:sldMk cId="1593536813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80" v="949" actId="1076"/>
          <ac:spMkLst>
            <pc:docMk/>
            <pc:sldMk cId="1593536813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96" v="950" actId="1076"/>
          <ac:spMkLst>
            <pc:docMk/>
            <pc:sldMk cId="1593536813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96" v="951" actId="1076"/>
          <ac:spMkLst>
            <pc:docMk/>
            <pc:sldMk cId="1593536813" sldId="367"/>
            <ac:spMk id="11" creationId="{9557DDCB-0AF4-4AFF-A705-E5DBBE957561}"/>
          </ac:spMkLst>
        </pc:spChg>
      </pc:sldChg>
      <pc:sldChg chg="modSp add ord">
        <pc:chgData name="内田 陽子" userId="S::yoko_uchida@jpfgojp.onmicrosoft.com::3ba88787-b8da-4fc8-a417-83f627a88c5e" providerId="AD" clId="Web-{ED3EEDAE-529C-3FBF-5E65-10969794D405}" dt="2020-06-02T12:28:16.750" v="672" actId="1076"/>
        <pc:sldMkLst>
          <pc:docMk/>
          <pc:sldMk cId="232542660" sldId="368"/>
        </pc:sldMkLst>
        <pc:spChg chg="mod">
          <ac:chgData name="内田 陽子" userId="S::yoko_uchida@jpfgojp.onmicrosoft.com::3ba88787-b8da-4fc8-a417-83f627a88c5e" providerId="AD" clId="Web-{ED3EEDAE-529C-3FBF-5E65-10969794D405}" dt="2020-06-02T12:27:08.375" v="663" actId="20577"/>
          <ac:spMkLst>
            <pc:docMk/>
            <pc:sldMk cId="232542660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6:38.094" v="648" actId="20577"/>
          <ac:spMkLst>
            <pc:docMk/>
            <pc:sldMk cId="232542660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8:16.750" v="672" actId="1076"/>
          <ac:spMkLst>
            <pc:docMk/>
            <pc:sldMk cId="232542660" sldId="36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8:07.719" v="671" actId="1076"/>
          <ac:spMkLst>
            <pc:docMk/>
            <pc:sldMk cId="232542660" sldId="368"/>
            <ac:spMk id="9" creationId="{48920A6D-E990-4345-B2E9-6CEDA0026157}"/>
          </ac:spMkLst>
        </pc:spChg>
        <pc:spChg chg="mod ord">
          <ac:chgData name="内田 陽子" userId="S::yoko_uchida@jpfgojp.onmicrosoft.com::3ba88787-b8da-4fc8-a417-83f627a88c5e" providerId="AD" clId="Web-{ED3EEDAE-529C-3FBF-5E65-10969794D405}" dt="2020-06-02T12:28:01.015" v="670" actId="1076"/>
          <ac:spMkLst>
            <pc:docMk/>
            <pc:sldMk cId="232542660" sldId="36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7:20.828" v="665" actId="1076"/>
          <ac:spMkLst>
            <pc:docMk/>
            <pc:sldMk cId="232542660" sldId="36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D3EEDAE-529C-3FBF-5E65-10969794D405}" dt="2020-06-02T12:32:40.357" v="837" actId="1076"/>
        <pc:sldMkLst>
          <pc:docMk/>
          <pc:sldMk cId="1624746346" sldId="369"/>
        </pc:sldMkLst>
        <pc:spChg chg="mod">
          <ac:chgData name="内田 陽子" userId="S::yoko_uchida@jpfgojp.onmicrosoft.com::3ba88787-b8da-4fc8-a417-83f627a88c5e" providerId="AD" clId="Web-{ED3EEDAE-529C-3FBF-5E65-10969794D405}" dt="2020-06-02T12:32:40.341" v="834" actId="1076"/>
          <ac:spMkLst>
            <pc:docMk/>
            <pc:sldMk cId="1624746346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1:54.873" v="742" actId="20577"/>
          <ac:spMkLst>
            <pc:docMk/>
            <pc:sldMk cId="1624746346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0:56.764" v="715" actId="20577"/>
          <ac:spMkLst>
            <pc:docMk/>
            <pc:sldMk cId="1624746346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41" v="835" actId="1076"/>
          <ac:spMkLst>
            <pc:docMk/>
            <pc:sldMk cId="1624746346" sldId="3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57" v="836" actId="1076"/>
          <ac:spMkLst>
            <pc:docMk/>
            <pc:sldMk cId="1624746346" sldId="3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57" v="837" actId="1076"/>
          <ac:spMkLst>
            <pc:docMk/>
            <pc:sldMk cId="1624746346" sldId="36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D3EEDAE-529C-3FBF-5E65-10969794D405}" dt="2020-06-02T12:47:28.177" v="1161" actId="1076"/>
        <pc:sldMkLst>
          <pc:docMk/>
          <pc:sldMk cId="2940403822" sldId="370"/>
        </pc:sldMkLst>
        <pc:spChg chg="mod">
          <ac:chgData name="内田 陽子" userId="S::yoko_uchida@jpfgojp.onmicrosoft.com::3ba88787-b8da-4fc8-a417-83f627a88c5e" providerId="AD" clId="Web-{ED3EEDAE-529C-3FBF-5E65-10969794D405}" dt="2020-06-02T12:45:32.397" v="1065" actId="20577"/>
          <ac:spMkLst>
            <pc:docMk/>
            <pc:sldMk cId="2940403822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5:20.100" v="1033" actId="20577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7:28.177" v="1161" actId="1076"/>
          <ac:spMkLst>
            <pc:docMk/>
            <pc:sldMk cId="2940403822" sldId="3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6:06.006" v="1118" actId="20577"/>
          <ac:spMkLst>
            <pc:docMk/>
            <pc:sldMk cId="2940403822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6:32.146" v="1146" actId="20577"/>
          <ac:spMkLst>
            <pc:docMk/>
            <pc:sldMk cId="2940403822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5:45.584" v="1090" actId="20577"/>
          <ac:spMkLst>
            <pc:docMk/>
            <pc:sldMk cId="2940403822" sldId="370"/>
            <ac:spMk id="11" creationId="{9557DDCB-0AF4-4AFF-A705-E5DBBE957561}"/>
          </ac:spMkLst>
        </pc:spChg>
      </pc:sldChg>
      <pc:sldChg chg="add del replId">
        <pc:chgData name="内田 陽子" userId="S::yoko_uchida@jpfgojp.onmicrosoft.com::3ba88787-b8da-4fc8-a417-83f627a88c5e" providerId="AD" clId="Web-{ED3EEDAE-529C-3FBF-5E65-10969794D405}" dt="2020-06-02T12:33:02.388" v="841"/>
        <pc:sldMkLst>
          <pc:docMk/>
          <pc:sldMk cId="3729784643" sldId="370"/>
        </pc:sldMkLst>
      </pc:sldChg>
      <pc:sldChg chg="add del replId">
        <pc:chgData name="内田 陽子" userId="S::yoko_uchida@jpfgojp.onmicrosoft.com::3ba88787-b8da-4fc8-a417-83f627a88c5e" providerId="AD" clId="Web-{ED3EEDAE-529C-3FBF-5E65-10969794D405}" dt="2020-06-02T12:33:02.388" v="840"/>
        <pc:sldMkLst>
          <pc:docMk/>
          <pc:sldMk cId="279276296" sldId="371"/>
        </pc:sldMkLst>
      </pc:sldChg>
      <pc:sldChg chg="modSp add replId">
        <pc:chgData name="内田 陽子" userId="S::yoko_uchida@jpfgojp.onmicrosoft.com::3ba88787-b8da-4fc8-a417-83f627a88c5e" providerId="AD" clId="Web-{ED3EEDAE-529C-3FBF-5E65-10969794D405}" dt="2020-06-02T12:53:14.877" v="1429" actId="1076"/>
        <pc:sldMkLst>
          <pc:docMk/>
          <pc:sldMk cId="2276667184" sldId="371"/>
        </pc:sldMkLst>
        <pc:spChg chg="mod">
          <ac:chgData name="内田 陽子" userId="S::yoko_uchida@jpfgojp.onmicrosoft.com::3ba88787-b8da-4fc8-a417-83f627a88c5e" providerId="AD" clId="Web-{ED3EEDAE-529C-3FBF-5E65-10969794D405}" dt="2020-06-02T12:52:04.862" v="1366" actId="20577"/>
          <ac:spMkLst>
            <pc:docMk/>
            <pc:sldMk cId="2276667184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8:40.176" v="1174" actId="20577"/>
          <ac:spMkLst>
            <pc:docMk/>
            <pc:sldMk cId="2276667184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1:47.675" v="1348" actId="20577"/>
          <ac:spMkLst>
            <pc:docMk/>
            <pc:sldMk cId="2276667184" sldId="3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3:14.877" v="1429" actId="1076"/>
          <ac:spMkLst>
            <pc:docMk/>
            <pc:sldMk cId="2276667184" sldId="3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2:37.596" v="1396" actId="20577"/>
          <ac:spMkLst>
            <pc:docMk/>
            <pc:sldMk cId="2276667184" sldId="37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3:03.596" v="1425" actId="20577"/>
          <ac:spMkLst>
            <pc:docMk/>
            <pc:sldMk cId="2276667184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2:23.549" v="1387" actId="20577"/>
          <ac:spMkLst>
            <pc:docMk/>
            <pc:sldMk cId="2276667184" sldId="371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6C8A4D42-098F-4AD1-29EC-E3BC1EC446DC}"/>
    <pc:docChg chg="modSld">
      <pc:chgData name="内田 陽子" userId="S::yoko_uchida@jpfgojp.onmicrosoft.com::3ba88787-b8da-4fc8-a417-83f627a88c5e" providerId="AD" clId="Web-{6C8A4D42-098F-4AD1-29EC-E3BC1EC446DC}" dt="2020-06-10T03:30:24.390" v="46"/>
      <pc:docMkLst>
        <pc:docMk/>
      </pc:docMkLst>
      <pc:sldChg chg="addSp delSp delAnim">
        <pc:chgData name="内田 陽子" userId="S::yoko_uchida@jpfgojp.onmicrosoft.com::3ba88787-b8da-4fc8-a417-83f627a88c5e" providerId="AD" clId="Web-{6C8A4D42-098F-4AD1-29EC-E3BC1EC446DC}" dt="2020-06-10T03:29:45.889" v="11"/>
        <pc:sldMkLst>
          <pc:docMk/>
          <pc:sldMk cId="3155804793" sldId="275"/>
        </pc:sldMkLst>
        <pc:spChg chg="add del">
          <ac:chgData name="内田 陽子" userId="S::yoko_uchida@jpfgojp.onmicrosoft.com::3ba88787-b8da-4fc8-a417-83f627a88c5e" providerId="AD" clId="Web-{6C8A4D42-098F-4AD1-29EC-E3BC1EC446DC}" dt="2020-06-10T03:29:42.249" v="10"/>
          <ac:spMkLst>
            <pc:docMk/>
            <pc:sldMk cId="3155804793" sldId="275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6C8A4D42-098F-4AD1-29EC-E3BC1EC446DC}" dt="2020-06-10T03:29:45.889" v="11"/>
          <ac:picMkLst>
            <pc:docMk/>
            <pc:sldMk cId="3155804793" sldId="275"/>
            <ac:picMk id="6" creationId="{00000000-0000-0000-0000-000000000000}"/>
          </ac:picMkLst>
        </pc:picChg>
      </pc:sldChg>
      <pc:sldChg chg="addSp delSp addAnim delAnim">
        <pc:chgData name="内田 陽子" userId="S::yoko_uchida@jpfgojp.onmicrosoft.com::3ba88787-b8da-4fc8-a417-83f627a88c5e" providerId="AD" clId="Web-{6C8A4D42-098F-4AD1-29EC-E3BC1EC446DC}" dt="2020-06-10T03:29:28.546" v="3"/>
        <pc:sldMkLst>
          <pc:docMk/>
          <pc:sldMk cId="3979264443" sldId="278"/>
        </pc:sldMkLst>
        <pc:picChg chg="add del">
          <ac:chgData name="内田 陽子" userId="S::yoko_uchida@jpfgojp.onmicrosoft.com::3ba88787-b8da-4fc8-a417-83f627a88c5e" providerId="AD" clId="Web-{6C8A4D42-098F-4AD1-29EC-E3BC1EC446DC}" dt="2020-06-10T03:29:28.546" v="3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3.077" v="18"/>
        <pc:sldMkLst>
          <pc:docMk/>
          <pc:sldMk cId="2847997097" sldId="289"/>
        </pc:sldMkLst>
        <pc:picChg chg="del">
          <ac:chgData name="内田 陽子" userId="S::yoko_uchida@jpfgojp.onmicrosoft.com::3ba88787-b8da-4fc8-a417-83f627a88c5e" providerId="AD" clId="Web-{6C8A4D42-098F-4AD1-29EC-E3BC1EC446DC}" dt="2020-06-10T03:29:53.077" v="18"/>
          <ac:picMkLst>
            <pc:docMk/>
            <pc:sldMk cId="2847997097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33.686" v="6"/>
        <pc:sldMkLst>
          <pc:docMk/>
          <pc:sldMk cId="1239041308" sldId="323"/>
        </pc:sldMkLst>
        <pc:picChg chg="del">
          <ac:chgData name="内田 陽子" userId="S::yoko_uchida@jpfgojp.onmicrosoft.com::3ba88787-b8da-4fc8-a417-83f627a88c5e" providerId="AD" clId="Web-{6C8A4D42-098F-4AD1-29EC-E3BC1EC446DC}" dt="2020-06-10T03:29:33.686" v="6"/>
          <ac:picMkLst>
            <pc:docMk/>
            <pc:sldMk cId="1239041308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4.483" v="38"/>
        <pc:sldMkLst>
          <pc:docMk/>
          <pc:sldMk cId="227346625" sldId="324"/>
        </pc:sldMkLst>
        <pc:picChg chg="del">
          <ac:chgData name="内田 陽子" userId="S::yoko_uchida@jpfgojp.onmicrosoft.com::3ba88787-b8da-4fc8-a417-83f627a88c5e" providerId="AD" clId="Web-{6C8A4D42-098F-4AD1-29EC-E3BC1EC446DC}" dt="2020-06-10T03:30:14.483" v="38"/>
          <ac:picMkLst>
            <pc:docMk/>
            <pc:sldMk cId="227346625" sldId="32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9.827" v="43"/>
        <pc:sldMkLst>
          <pc:docMk/>
          <pc:sldMk cId="3956439240" sldId="325"/>
        </pc:sldMkLst>
        <pc:picChg chg="del">
          <ac:chgData name="内田 陽子" userId="S::yoko_uchida@jpfgojp.onmicrosoft.com::3ba88787-b8da-4fc8-a417-83f627a88c5e" providerId="AD" clId="Web-{6C8A4D42-098F-4AD1-29EC-E3BC1EC446DC}" dt="2020-06-10T03:30:19.827" v="43"/>
          <ac:picMkLst>
            <pc:docMk/>
            <pc:sldMk cId="3956439240" sldId="32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21.015" v="44"/>
        <pc:sldMkLst>
          <pc:docMk/>
          <pc:sldMk cId="926010872" sldId="326"/>
        </pc:sldMkLst>
        <pc:picChg chg="del">
          <ac:chgData name="内田 陽子" userId="S::yoko_uchida@jpfgojp.onmicrosoft.com::3ba88787-b8da-4fc8-a417-83f627a88c5e" providerId="AD" clId="Web-{6C8A4D42-098F-4AD1-29EC-E3BC1EC446DC}" dt="2020-06-10T03:30:21.015" v="44"/>
          <ac:picMkLst>
            <pc:docMk/>
            <pc:sldMk cId="926010872" sldId="32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6.436" v="31"/>
        <pc:sldMkLst>
          <pc:docMk/>
          <pc:sldMk cId="4215311804" sldId="327"/>
        </pc:sldMkLst>
        <pc:picChg chg="del">
          <ac:chgData name="内田 陽子" userId="S::yoko_uchida@jpfgojp.onmicrosoft.com::3ba88787-b8da-4fc8-a417-83f627a88c5e" providerId="AD" clId="Web-{6C8A4D42-098F-4AD1-29EC-E3BC1EC446DC}" dt="2020-06-10T03:30:06.436" v="31"/>
          <ac:picMkLst>
            <pc:docMk/>
            <pc:sldMk cId="4215311804" sldId="32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8.530" v="42"/>
        <pc:sldMkLst>
          <pc:docMk/>
          <pc:sldMk cId="1178862647" sldId="328"/>
        </pc:sldMkLst>
        <pc:picChg chg="del">
          <ac:chgData name="内田 陽子" userId="S::yoko_uchida@jpfgojp.onmicrosoft.com::3ba88787-b8da-4fc8-a417-83f627a88c5e" providerId="AD" clId="Web-{6C8A4D42-098F-4AD1-29EC-E3BC1EC446DC}" dt="2020-06-10T03:30:18.530" v="42"/>
          <ac:picMkLst>
            <pc:docMk/>
            <pc:sldMk cId="1178862647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0.015" v="34"/>
        <pc:sldMkLst>
          <pc:docMk/>
          <pc:sldMk cId="1263010840" sldId="329"/>
        </pc:sldMkLst>
        <pc:picChg chg="del">
          <ac:chgData name="内田 陽子" userId="S::yoko_uchida@jpfgojp.onmicrosoft.com::3ba88787-b8da-4fc8-a417-83f627a88c5e" providerId="AD" clId="Web-{6C8A4D42-098F-4AD1-29EC-E3BC1EC446DC}" dt="2020-06-10T03:30:10.015" v="34"/>
          <ac:picMkLst>
            <pc:docMk/>
            <pc:sldMk cId="1263010840" sldId="32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23.827" v="2"/>
        <pc:sldMkLst>
          <pc:docMk/>
          <pc:sldMk cId="1029259677" sldId="365"/>
        </pc:sldMkLst>
        <pc:picChg chg="del">
          <ac:chgData name="内田 陽子" userId="S::yoko_uchida@jpfgojp.onmicrosoft.com::3ba88787-b8da-4fc8-a417-83f627a88c5e" providerId="AD" clId="Web-{6C8A4D42-098F-4AD1-29EC-E3BC1EC446DC}" dt="2020-06-10T03:29:23.827" v="2"/>
          <ac:picMkLst>
            <pc:docMk/>
            <pc:sldMk cId="1029259677" sldId="36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31.436" v="4"/>
        <pc:sldMkLst>
          <pc:docMk/>
          <pc:sldMk cId="2262970148" sldId="366"/>
        </pc:sldMkLst>
        <pc:picChg chg="del">
          <ac:chgData name="内田 陽子" userId="S::yoko_uchida@jpfgojp.onmicrosoft.com::3ba88787-b8da-4fc8-a417-83f627a88c5e" providerId="AD" clId="Web-{6C8A4D42-098F-4AD1-29EC-E3BC1EC446DC}" dt="2020-06-10T03:29:31.436" v="4"/>
          <ac:picMkLst>
            <pc:docMk/>
            <pc:sldMk cId="2262970148" sldId="36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32.233" v="5"/>
        <pc:sldMkLst>
          <pc:docMk/>
          <pc:sldMk cId="1593536813" sldId="367"/>
        </pc:sldMkLst>
        <pc:picChg chg="del">
          <ac:chgData name="内田 陽子" userId="S::yoko_uchida@jpfgojp.onmicrosoft.com::3ba88787-b8da-4fc8-a417-83f627a88c5e" providerId="AD" clId="Web-{6C8A4D42-098F-4AD1-29EC-E3BC1EC446DC}" dt="2020-06-10T03:29:32.233" v="5"/>
          <ac:picMkLst>
            <pc:docMk/>
            <pc:sldMk cId="1593536813" sldId="36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35.171" v="7"/>
        <pc:sldMkLst>
          <pc:docMk/>
          <pc:sldMk cId="232542660" sldId="368"/>
        </pc:sldMkLst>
        <pc:picChg chg="del">
          <ac:chgData name="内田 陽子" userId="S::yoko_uchida@jpfgojp.onmicrosoft.com::3ba88787-b8da-4fc8-a417-83f627a88c5e" providerId="AD" clId="Web-{6C8A4D42-098F-4AD1-29EC-E3BC1EC446DC}" dt="2020-06-10T03:29:35.171" v="7"/>
          <ac:picMkLst>
            <pc:docMk/>
            <pc:sldMk cId="232542660" sldId="36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35.889" v="8"/>
        <pc:sldMkLst>
          <pc:docMk/>
          <pc:sldMk cId="1624746346" sldId="369"/>
        </pc:sldMkLst>
        <pc:picChg chg="del">
          <ac:chgData name="内田 陽子" userId="S::yoko_uchida@jpfgojp.onmicrosoft.com::3ba88787-b8da-4fc8-a417-83f627a88c5e" providerId="AD" clId="Web-{6C8A4D42-098F-4AD1-29EC-E3BC1EC446DC}" dt="2020-06-10T03:29:35.889" v="8"/>
          <ac:picMkLst>
            <pc:docMk/>
            <pc:sldMk cId="1624746346" sldId="36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47.264" v="12"/>
        <pc:sldMkLst>
          <pc:docMk/>
          <pc:sldMk cId="2940403822" sldId="370"/>
        </pc:sldMkLst>
        <pc:picChg chg="del">
          <ac:chgData name="内田 陽子" userId="S::yoko_uchida@jpfgojp.onmicrosoft.com::3ba88787-b8da-4fc8-a417-83f627a88c5e" providerId="AD" clId="Web-{6C8A4D42-098F-4AD1-29EC-E3BC1EC446DC}" dt="2020-06-10T03:29:47.264" v="12"/>
          <ac:picMkLst>
            <pc:docMk/>
            <pc:sldMk cId="2940403822" sldId="37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48.764" v="13"/>
        <pc:sldMkLst>
          <pc:docMk/>
          <pc:sldMk cId="2276667184" sldId="371"/>
        </pc:sldMkLst>
        <pc:picChg chg="del">
          <ac:chgData name="内田 陽子" userId="S::yoko_uchida@jpfgojp.onmicrosoft.com::3ba88787-b8da-4fc8-a417-83f627a88c5e" providerId="AD" clId="Web-{6C8A4D42-098F-4AD1-29EC-E3BC1EC446DC}" dt="2020-06-10T03:29:48.764" v="13"/>
          <ac:picMkLst>
            <pc:docMk/>
            <pc:sldMk cId="2276667184" sldId="37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49.764" v="14"/>
        <pc:sldMkLst>
          <pc:docMk/>
          <pc:sldMk cId="4194225846" sldId="372"/>
        </pc:sldMkLst>
        <pc:picChg chg="del">
          <ac:chgData name="内田 陽子" userId="S::yoko_uchida@jpfgojp.onmicrosoft.com::3ba88787-b8da-4fc8-a417-83f627a88c5e" providerId="AD" clId="Web-{6C8A4D42-098F-4AD1-29EC-E3BC1EC446DC}" dt="2020-06-10T03:29:49.764" v="14"/>
          <ac:picMkLst>
            <pc:docMk/>
            <pc:sldMk cId="4194225846" sldId="37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0.499" v="15"/>
        <pc:sldMkLst>
          <pc:docMk/>
          <pc:sldMk cId="1416128880" sldId="373"/>
        </pc:sldMkLst>
        <pc:picChg chg="del">
          <ac:chgData name="内田 陽子" userId="S::yoko_uchida@jpfgojp.onmicrosoft.com::3ba88787-b8da-4fc8-a417-83f627a88c5e" providerId="AD" clId="Web-{6C8A4D42-098F-4AD1-29EC-E3BC1EC446DC}" dt="2020-06-10T03:29:50.499" v="15"/>
          <ac:picMkLst>
            <pc:docMk/>
            <pc:sldMk cId="1416128880" sldId="37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1.358" v="16"/>
        <pc:sldMkLst>
          <pc:docMk/>
          <pc:sldMk cId="3153037270" sldId="374"/>
        </pc:sldMkLst>
        <pc:picChg chg="del">
          <ac:chgData name="内田 陽子" userId="S::yoko_uchida@jpfgojp.onmicrosoft.com::3ba88787-b8da-4fc8-a417-83f627a88c5e" providerId="AD" clId="Web-{6C8A4D42-098F-4AD1-29EC-E3BC1EC446DC}" dt="2020-06-10T03:29:51.358" v="16"/>
          <ac:picMkLst>
            <pc:docMk/>
            <pc:sldMk cId="3153037270" sldId="37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2.186" v="17"/>
        <pc:sldMkLst>
          <pc:docMk/>
          <pc:sldMk cId="1413500112" sldId="375"/>
        </pc:sldMkLst>
        <pc:picChg chg="del">
          <ac:chgData name="内田 陽子" userId="S::yoko_uchida@jpfgojp.onmicrosoft.com::3ba88787-b8da-4fc8-a417-83f627a88c5e" providerId="AD" clId="Web-{6C8A4D42-098F-4AD1-29EC-E3BC1EC446DC}" dt="2020-06-10T03:29:52.186" v="17"/>
          <ac:picMkLst>
            <pc:docMk/>
            <pc:sldMk cId="1413500112" sldId="37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4.108" v="19"/>
        <pc:sldMkLst>
          <pc:docMk/>
          <pc:sldMk cId="2375520768" sldId="376"/>
        </pc:sldMkLst>
        <pc:picChg chg="del">
          <ac:chgData name="内田 陽子" userId="S::yoko_uchida@jpfgojp.onmicrosoft.com::3ba88787-b8da-4fc8-a417-83f627a88c5e" providerId="AD" clId="Web-{6C8A4D42-098F-4AD1-29EC-E3BC1EC446DC}" dt="2020-06-10T03:29:54.108" v="19"/>
          <ac:picMkLst>
            <pc:docMk/>
            <pc:sldMk cId="2375520768" sldId="37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5.483" v="20"/>
        <pc:sldMkLst>
          <pc:docMk/>
          <pc:sldMk cId="2454836783" sldId="377"/>
        </pc:sldMkLst>
        <pc:picChg chg="del">
          <ac:chgData name="内田 陽子" userId="S::yoko_uchida@jpfgojp.onmicrosoft.com::3ba88787-b8da-4fc8-a417-83f627a88c5e" providerId="AD" clId="Web-{6C8A4D42-098F-4AD1-29EC-E3BC1EC446DC}" dt="2020-06-10T03:29:55.483" v="20"/>
          <ac:picMkLst>
            <pc:docMk/>
            <pc:sldMk cId="2454836783" sldId="377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6.514" v="21"/>
        <pc:sldMkLst>
          <pc:docMk/>
          <pc:sldMk cId="4170343330" sldId="378"/>
        </pc:sldMkLst>
        <pc:picChg chg="del">
          <ac:chgData name="内田 陽子" userId="S::yoko_uchida@jpfgojp.onmicrosoft.com::3ba88787-b8da-4fc8-a417-83f627a88c5e" providerId="AD" clId="Web-{6C8A4D42-098F-4AD1-29EC-E3BC1EC446DC}" dt="2020-06-10T03:29:56.514" v="21"/>
          <ac:picMkLst>
            <pc:docMk/>
            <pc:sldMk cId="4170343330" sldId="378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7.436" v="22"/>
        <pc:sldMkLst>
          <pc:docMk/>
          <pc:sldMk cId="1621215551" sldId="379"/>
        </pc:sldMkLst>
        <pc:picChg chg="del">
          <ac:chgData name="内田 陽子" userId="S::yoko_uchida@jpfgojp.onmicrosoft.com::3ba88787-b8da-4fc8-a417-83f627a88c5e" providerId="AD" clId="Web-{6C8A4D42-098F-4AD1-29EC-E3BC1EC446DC}" dt="2020-06-10T03:29:57.436" v="22"/>
          <ac:picMkLst>
            <pc:docMk/>
            <pc:sldMk cId="1621215551" sldId="379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8.452" v="23"/>
        <pc:sldMkLst>
          <pc:docMk/>
          <pc:sldMk cId="1349656615" sldId="380"/>
        </pc:sldMkLst>
        <pc:picChg chg="del">
          <ac:chgData name="内田 陽子" userId="S::yoko_uchida@jpfgojp.onmicrosoft.com::3ba88787-b8da-4fc8-a417-83f627a88c5e" providerId="AD" clId="Web-{6C8A4D42-098F-4AD1-29EC-E3BC1EC446DC}" dt="2020-06-10T03:29:58.452" v="23"/>
          <ac:picMkLst>
            <pc:docMk/>
            <pc:sldMk cId="1349656615" sldId="380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9.483" v="24"/>
        <pc:sldMkLst>
          <pc:docMk/>
          <pc:sldMk cId="1970058671" sldId="382"/>
        </pc:sldMkLst>
        <pc:picChg chg="del">
          <ac:chgData name="内田 陽子" userId="S::yoko_uchida@jpfgojp.onmicrosoft.com::3ba88787-b8da-4fc8-a417-83f627a88c5e" providerId="AD" clId="Web-{6C8A4D42-098F-4AD1-29EC-E3BC1EC446DC}" dt="2020-06-10T03:29:59.483" v="24"/>
          <ac:picMkLst>
            <pc:docMk/>
            <pc:sldMk cId="1970058671" sldId="3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0.561" v="25"/>
        <pc:sldMkLst>
          <pc:docMk/>
          <pc:sldMk cId="2994467618" sldId="383"/>
        </pc:sldMkLst>
        <pc:picChg chg="del">
          <ac:chgData name="内田 陽子" userId="S::yoko_uchida@jpfgojp.onmicrosoft.com::3ba88787-b8da-4fc8-a417-83f627a88c5e" providerId="AD" clId="Web-{6C8A4D42-098F-4AD1-29EC-E3BC1EC446DC}" dt="2020-06-10T03:30:00.561" v="25"/>
          <ac:picMkLst>
            <pc:docMk/>
            <pc:sldMk cId="2994467618" sldId="383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1.436" v="26"/>
        <pc:sldMkLst>
          <pc:docMk/>
          <pc:sldMk cId="1984938442" sldId="384"/>
        </pc:sldMkLst>
        <pc:picChg chg="del">
          <ac:chgData name="内田 陽子" userId="S::yoko_uchida@jpfgojp.onmicrosoft.com::3ba88787-b8da-4fc8-a417-83f627a88c5e" providerId="AD" clId="Web-{6C8A4D42-098F-4AD1-29EC-E3BC1EC446DC}" dt="2020-06-10T03:30:01.436" v="26"/>
          <ac:picMkLst>
            <pc:docMk/>
            <pc:sldMk cId="1984938442" sldId="384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2.374" v="27"/>
        <pc:sldMkLst>
          <pc:docMk/>
          <pc:sldMk cId="2494675814" sldId="385"/>
        </pc:sldMkLst>
        <pc:picChg chg="del">
          <ac:chgData name="内田 陽子" userId="S::yoko_uchida@jpfgojp.onmicrosoft.com::3ba88787-b8da-4fc8-a417-83f627a88c5e" providerId="AD" clId="Web-{6C8A4D42-098F-4AD1-29EC-E3BC1EC446DC}" dt="2020-06-10T03:30:02.374" v="27"/>
          <ac:picMkLst>
            <pc:docMk/>
            <pc:sldMk cId="2494675814" sldId="385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3.249" v="28"/>
        <pc:sldMkLst>
          <pc:docMk/>
          <pc:sldMk cId="328756427" sldId="386"/>
        </pc:sldMkLst>
        <pc:picChg chg="del">
          <ac:chgData name="内田 陽子" userId="S::yoko_uchida@jpfgojp.onmicrosoft.com::3ba88787-b8da-4fc8-a417-83f627a88c5e" providerId="AD" clId="Web-{6C8A4D42-098F-4AD1-29EC-E3BC1EC446DC}" dt="2020-06-10T03:30:03.249" v="28"/>
          <ac:picMkLst>
            <pc:docMk/>
            <pc:sldMk cId="328756427" sldId="386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4.327" v="29"/>
        <pc:sldMkLst>
          <pc:docMk/>
          <pc:sldMk cId="3693127564" sldId="387"/>
        </pc:sldMkLst>
        <pc:picChg chg="del">
          <ac:chgData name="内田 陽子" userId="S::yoko_uchida@jpfgojp.onmicrosoft.com::3ba88787-b8da-4fc8-a417-83f627a88c5e" providerId="AD" clId="Web-{6C8A4D42-098F-4AD1-29EC-E3BC1EC446DC}" dt="2020-06-10T03:30:04.327" v="29"/>
          <ac:picMkLst>
            <pc:docMk/>
            <pc:sldMk cId="3693127564" sldId="3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5.421" v="30"/>
        <pc:sldMkLst>
          <pc:docMk/>
          <pc:sldMk cId="3360270270" sldId="388"/>
        </pc:sldMkLst>
        <pc:picChg chg="del">
          <ac:chgData name="内田 陽子" userId="S::yoko_uchida@jpfgojp.onmicrosoft.com::3ba88787-b8da-4fc8-a417-83f627a88c5e" providerId="AD" clId="Web-{6C8A4D42-098F-4AD1-29EC-E3BC1EC446DC}" dt="2020-06-10T03:30:05.421" v="30"/>
          <ac:picMkLst>
            <pc:docMk/>
            <pc:sldMk cId="3360270270" sldId="3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7.671" v="32"/>
        <pc:sldMkLst>
          <pc:docMk/>
          <pc:sldMk cId="1015302085" sldId="389"/>
        </pc:sldMkLst>
        <pc:picChg chg="del">
          <ac:chgData name="内田 陽子" userId="S::yoko_uchida@jpfgojp.onmicrosoft.com::3ba88787-b8da-4fc8-a417-83f627a88c5e" providerId="AD" clId="Web-{6C8A4D42-098F-4AD1-29EC-E3BC1EC446DC}" dt="2020-06-10T03:30:07.671" v="32"/>
          <ac:picMkLst>
            <pc:docMk/>
            <pc:sldMk cId="1015302085" sldId="389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8.890" v="33"/>
        <pc:sldMkLst>
          <pc:docMk/>
          <pc:sldMk cId="3393203942" sldId="390"/>
        </pc:sldMkLst>
        <pc:picChg chg="del">
          <ac:chgData name="内田 陽子" userId="S::yoko_uchida@jpfgojp.onmicrosoft.com::3ba88787-b8da-4fc8-a417-83f627a88c5e" providerId="AD" clId="Web-{6C8A4D42-098F-4AD1-29EC-E3BC1EC446DC}" dt="2020-06-10T03:30:08.890" v="33"/>
          <ac:picMkLst>
            <pc:docMk/>
            <pc:sldMk cId="3393203942" sldId="3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1.061" v="35"/>
        <pc:sldMkLst>
          <pc:docMk/>
          <pc:sldMk cId="1264949554" sldId="391"/>
        </pc:sldMkLst>
        <pc:picChg chg="del">
          <ac:chgData name="内田 陽子" userId="S::yoko_uchida@jpfgojp.onmicrosoft.com::3ba88787-b8da-4fc8-a417-83f627a88c5e" providerId="AD" clId="Web-{6C8A4D42-098F-4AD1-29EC-E3BC1EC446DC}" dt="2020-06-10T03:30:11.061" v="35"/>
          <ac:picMkLst>
            <pc:docMk/>
            <pc:sldMk cId="1264949554" sldId="39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2.280" v="36"/>
        <pc:sldMkLst>
          <pc:docMk/>
          <pc:sldMk cId="4185573876" sldId="392"/>
        </pc:sldMkLst>
        <pc:picChg chg="del">
          <ac:chgData name="内田 陽子" userId="S::yoko_uchida@jpfgojp.onmicrosoft.com::3ba88787-b8da-4fc8-a417-83f627a88c5e" providerId="AD" clId="Web-{6C8A4D42-098F-4AD1-29EC-E3BC1EC446DC}" dt="2020-06-10T03:30:12.280" v="36"/>
          <ac:picMkLst>
            <pc:docMk/>
            <pc:sldMk cId="4185573876" sldId="39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3.358" v="37"/>
        <pc:sldMkLst>
          <pc:docMk/>
          <pc:sldMk cId="915829466" sldId="393"/>
        </pc:sldMkLst>
        <pc:picChg chg="del">
          <ac:chgData name="内田 陽子" userId="S::yoko_uchida@jpfgojp.onmicrosoft.com::3ba88787-b8da-4fc8-a417-83f627a88c5e" providerId="AD" clId="Web-{6C8A4D42-098F-4AD1-29EC-E3BC1EC446DC}" dt="2020-06-10T03:30:13.358" v="37"/>
          <ac:picMkLst>
            <pc:docMk/>
            <pc:sldMk cId="915829466" sldId="393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5.515" v="39"/>
        <pc:sldMkLst>
          <pc:docMk/>
          <pc:sldMk cId="1756646750" sldId="394"/>
        </pc:sldMkLst>
        <pc:picChg chg="del">
          <ac:chgData name="内田 陽子" userId="S::yoko_uchida@jpfgojp.onmicrosoft.com::3ba88787-b8da-4fc8-a417-83f627a88c5e" providerId="AD" clId="Web-{6C8A4D42-098F-4AD1-29EC-E3BC1EC446DC}" dt="2020-06-10T03:30:15.515" v="39"/>
          <ac:picMkLst>
            <pc:docMk/>
            <pc:sldMk cId="1756646750" sldId="394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6.468" v="40"/>
        <pc:sldMkLst>
          <pc:docMk/>
          <pc:sldMk cId="1232944859" sldId="395"/>
        </pc:sldMkLst>
        <pc:picChg chg="del">
          <ac:chgData name="内田 陽子" userId="S::yoko_uchida@jpfgojp.onmicrosoft.com::3ba88787-b8da-4fc8-a417-83f627a88c5e" providerId="AD" clId="Web-{6C8A4D42-098F-4AD1-29EC-E3BC1EC446DC}" dt="2020-06-10T03:30:16.468" v="40"/>
          <ac:picMkLst>
            <pc:docMk/>
            <pc:sldMk cId="1232944859" sldId="395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7.593" v="41"/>
        <pc:sldMkLst>
          <pc:docMk/>
          <pc:sldMk cId="6762063" sldId="396"/>
        </pc:sldMkLst>
        <pc:picChg chg="del">
          <ac:chgData name="内田 陽子" userId="S::yoko_uchida@jpfgojp.onmicrosoft.com::3ba88787-b8da-4fc8-a417-83f627a88c5e" providerId="AD" clId="Web-{6C8A4D42-098F-4AD1-29EC-E3BC1EC446DC}" dt="2020-06-10T03:30:17.593" v="41"/>
          <ac:picMkLst>
            <pc:docMk/>
            <pc:sldMk cId="6762063" sldId="39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22.171" v="45"/>
        <pc:sldMkLst>
          <pc:docMk/>
          <pc:sldMk cId="464472498" sldId="397"/>
        </pc:sldMkLst>
        <pc:picChg chg="del">
          <ac:chgData name="内田 陽子" userId="S::yoko_uchida@jpfgojp.onmicrosoft.com::3ba88787-b8da-4fc8-a417-83f627a88c5e" providerId="AD" clId="Web-{6C8A4D42-098F-4AD1-29EC-E3BC1EC446DC}" dt="2020-06-10T03:30:22.171" v="45"/>
          <ac:picMkLst>
            <pc:docMk/>
            <pc:sldMk cId="464472498" sldId="39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24.390" v="46"/>
        <pc:sldMkLst>
          <pc:docMk/>
          <pc:sldMk cId="1139845517" sldId="398"/>
        </pc:sldMkLst>
        <pc:picChg chg="del">
          <ac:chgData name="内田 陽子" userId="S::yoko_uchida@jpfgojp.onmicrosoft.com::3ba88787-b8da-4fc8-a417-83f627a88c5e" providerId="AD" clId="Web-{6C8A4D42-098F-4AD1-29EC-E3BC1EC446DC}" dt="2020-06-10T03:30:24.390" v="46"/>
          <ac:picMkLst>
            <pc:docMk/>
            <pc:sldMk cId="1139845517" sldId="398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55D2D4F2-F173-32EE-D69E-02F9442C377B}"/>
    <pc:docChg chg="modSld">
      <pc:chgData name="内田 陽子" userId="S::yoko_uchida@jpfgojp.onmicrosoft.com::3ba88787-b8da-4fc8-a417-83f627a88c5e" providerId="AD" clId="Web-{55D2D4F2-F173-32EE-D69E-02F9442C377B}" dt="2020-06-17T06:43:59.442" v="60"/>
      <pc:docMkLst>
        <pc:docMk/>
      </pc:docMkLst>
      <pc:sldChg chg="addSp">
        <pc:chgData name="内田 陽子" userId="S::yoko_uchida@jpfgojp.onmicrosoft.com::3ba88787-b8da-4fc8-a417-83f627a88c5e" providerId="AD" clId="Web-{55D2D4F2-F173-32EE-D69E-02F9442C377B}" dt="2020-06-17T06:40:06.959" v="0"/>
        <pc:sldMkLst>
          <pc:docMk/>
          <pc:sldMk cId="3979264443" sldId="278"/>
        </pc:sldMkLst>
        <pc:spChg chg="add">
          <ac:chgData name="内田 陽子" userId="S::yoko_uchida@jpfgojp.onmicrosoft.com::3ba88787-b8da-4fc8-a417-83f627a88c5e" providerId="AD" clId="Web-{55D2D4F2-F173-32EE-D69E-02F9442C377B}" dt="2020-06-17T06:40:06.959" v="0"/>
          <ac:spMkLst>
            <pc:docMk/>
            <pc:sldMk cId="3979264443" sldId="278"/>
            <ac:spMk id="12" creationId="{2CE6A846-68C5-40D5-B83E-28B8357BCAE5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36.865" v="18"/>
        <pc:sldMkLst>
          <pc:docMk/>
          <pc:sldMk cId="2847997097" sldId="289"/>
        </pc:sldMkLst>
        <pc:spChg chg="add del">
          <ac:chgData name="内田 陽子" userId="S::yoko_uchida@jpfgojp.onmicrosoft.com::3ba88787-b8da-4fc8-a417-83f627a88c5e" providerId="AD" clId="Web-{55D2D4F2-F173-32EE-D69E-02F9442C377B}" dt="2020-06-17T06:41:36.865" v="18"/>
          <ac:spMkLst>
            <pc:docMk/>
            <pc:sldMk cId="2847997097" sldId="289"/>
            <ac:spMk id="2" creationId="{5B9A6FA8-603A-49F2-819C-C92B9AE3357B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00.599" v="45"/>
        <pc:sldMkLst>
          <pc:docMk/>
          <pc:sldMk cId="227346625" sldId="324"/>
        </pc:sldMkLst>
        <pc:spChg chg="add">
          <ac:chgData name="内田 陽子" userId="S::yoko_uchida@jpfgojp.onmicrosoft.com::3ba88787-b8da-4fc8-a417-83f627a88c5e" providerId="AD" clId="Web-{55D2D4F2-F173-32EE-D69E-02F9442C377B}" dt="2020-06-17T06:43:00.599" v="45"/>
          <ac:spMkLst>
            <pc:docMk/>
            <pc:sldMk cId="227346625" sldId="324"/>
            <ac:spMk id="5" creationId="{8BDC9C61-35EC-4233-8800-961AFFBCC14E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17.224" v="50"/>
        <pc:sldMkLst>
          <pc:docMk/>
          <pc:sldMk cId="3956439240" sldId="325"/>
        </pc:sldMkLst>
        <pc:spChg chg="add">
          <ac:chgData name="内田 陽子" userId="S::yoko_uchida@jpfgojp.onmicrosoft.com::3ba88787-b8da-4fc8-a417-83f627a88c5e" providerId="AD" clId="Web-{55D2D4F2-F173-32EE-D69E-02F9442C377B}" dt="2020-06-17T06:43:17.224" v="50"/>
          <ac:spMkLst>
            <pc:docMk/>
            <pc:sldMk cId="3956439240" sldId="325"/>
            <ac:spMk id="5" creationId="{E044A0EC-266E-43B8-8FCF-367DFF04F837}"/>
          </ac:spMkLst>
        </pc:spChg>
      </pc:sldChg>
      <pc:sldChg chg="addSp delSp modSp">
        <pc:chgData name="内田 陽子" userId="S::yoko_uchida@jpfgojp.onmicrosoft.com::3ba88787-b8da-4fc8-a417-83f627a88c5e" providerId="AD" clId="Web-{55D2D4F2-F173-32EE-D69E-02F9442C377B}" dt="2020-06-17T06:43:39.099" v="58" actId="1076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55D2D4F2-F173-32EE-D69E-02F9442C377B}" dt="2020-06-17T06:43:39.052" v="54" actId="1076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5D2D4F2-F173-32EE-D69E-02F9442C377B}" dt="2020-06-17T06:43:39.052" v="53" actId="1076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5D2D4F2-F173-32EE-D69E-02F9442C377B}" dt="2020-06-17T06:43:39.099" v="58" actId="1076"/>
          <ac:spMkLst>
            <pc:docMk/>
            <pc:sldMk cId="926010872" sldId="326"/>
            <ac:spMk id="5" creationId="{6BC63F87-7FC0-4B73-A7F1-A52675D72FF8}"/>
          </ac:spMkLst>
        </pc:spChg>
        <pc:spChg chg="add del">
          <ac:chgData name="内田 陽子" userId="S::yoko_uchida@jpfgojp.onmicrosoft.com::3ba88787-b8da-4fc8-a417-83f627a88c5e" providerId="AD" clId="Web-{55D2D4F2-F173-32EE-D69E-02F9442C377B}" dt="2020-06-17T06:43:21.567" v="52"/>
          <ac:spMkLst>
            <pc:docMk/>
            <pc:sldMk cId="926010872" sldId="326"/>
            <ac:spMk id="6" creationId="{8A841873-ED39-420E-AA78-344525A3B9DE}"/>
          </ac:spMkLst>
        </pc:spChg>
        <pc:spChg chg="mod">
          <ac:chgData name="内田 陽子" userId="S::yoko_uchida@jpfgojp.onmicrosoft.com::3ba88787-b8da-4fc8-a417-83f627a88c5e" providerId="AD" clId="Web-{55D2D4F2-F173-32EE-D69E-02F9442C377B}" dt="2020-06-17T06:43:39.067" v="55" actId="1076"/>
          <ac:spMkLst>
            <pc:docMk/>
            <pc:sldMk cId="926010872" sldId="3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5D2D4F2-F173-32EE-D69E-02F9442C377B}" dt="2020-06-17T06:43:39.083" v="56" actId="1076"/>
          <ac:spMkLst>
            <pc:docMk/>
            <pc:sldMk cId="926010872" sldId="32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5D2D4F2-F173-32EE-D69E-02F9442C377B}" dt="2020-06-17T06:43:39.083" v="57" actId="1076"/>
          <ac:spMkLst>
            <pc:docMk/>
            <pc:sldMk cId="926010872" sldId="326"/>
            <ac:spMk id="11" creationId="{9557DDCB-0AF4-4AFF-A705-E5DBBE957561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2:33.536" v="36"/>
        <pc:sldMkLst>
          <pc:docMk/>
          <pc:sldMk cId="4215311804" sldId="327"/>
        </pc:sldMkLst>
        <pc:spChg chg="add">
          <ac:chgData name="内田 陽子" userId="S::yoko_uchida@jpfgojp.onmicrosoft.com::3ba88787-b8da-4fc8-a417-83f627a88c5e" providerId="AD" clId="Web-{55D2D4F2-F173-32EE-D69E-02F9442C377B}" dt="2020-06-17T06:42:33.536" v="36"/>
          <ac:spMkLst>
            <pc:docMk/>
            <pc:sldMk cId="4215311804" sldId="327"/>
            <ac:spMk id="4" creationId="{AF7C34FD-BA36-4194-9F53-B2F749C0F670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13.802" v="49"/>
        <pc:sldMkLst>
          <pc:docMk/>
          <pc:sldMk cId="1178862647" sldId="328"/>
        </pc:sldMkLst>
        <pc:spChg chg="add">
          <ac:chgData name="内田 陽子" userId="S::yoko_uchida@jpfgojp.onmicrosoft.com::3ba88787-b8da-4fc8-a417-83f627a88c5e" providerId="AD" clId="Web-{55D2D4F2-F173-32EE-D69E-02F9442C377B}" dt="2020-06-17T06:43:13.802" v="49"/>
          <ac:spMkLst>
            <pc:docMk/>
            <pc:sldMk cId="1178862647" sldId="328"/>
            <ac:spMk id="5" creationId="{7522C1A4-EB2F-4CF8-9E4C-9251897CC4A2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2:47.208" v="40"/>
        <pc:sldMkLst>
          <pc:docMk/>
          <pc:sldMk cId="1263010840" sldId="329"/>
        </pc:sldMkLst>
        <pc:spChg chg="add">
          <ac:chgData name="内田 陽子" userId="S::yoko_uchida@jpfgojp.onmicrosoft.com::3ba88787-b8da-4fc8-a417-83f627a88c5e" providerId="AD" clId="Web-{55D2D4F2-F173-32EE-D69E-02F9442C377B}" dt="2020-06-17T06:42:47.208" v="40"/>
          <ac:spMkLst>
            <pc:docMk/>
            <pc:sldMk cId="1263010840" sldId="329"/>
            <ac:spMk id="5" creationId="{576057F9-BA3E-4BDE-B8FD-C2619B034B51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0:25.146" v="1"/>
        <pc:sldMkLst>
          <pc:docMk/>
          <pc:sldMk cId="1029259677" sldId="365"/>
        </pc:sldMkLst>
        <pc:spChg chg="add">
          <ac:chgData name="内田 陽子" userId="S::yoko_uchida@jpfgojp.onmicrosoft.com::3ba88787-b8da-4fc8-a417-83f627a88c5e" providerId="AD" clId="Web-{55D2D4F2-F173-32EE-D69E-02F9442C377B}" dt="2020-06-17T06:40:25.146" v="1"/>
          <ac:spMkLst>
            <pc:docMk/>
            <pc:sldMk cId="1029259677" sldId="365"/>
            <ac:spMk id="12" creationId="{D650C17C-DF69-44DA-8EE5-68A95BBD6E1A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0:35.990" v="3"/>
        <pc:sldMkLst>
          <pc:docMk/>
          <pc:sldMk cId="2262970148" sldId="366"/>
        </pc:sldMkLst>
        <pc:spChg chg="add del">
          <ac:chgData name="内田 陽子" userId="S::yoko_uchida@jpfgojp.onmicrosoft.com::3ba88787-b8da-4fc8-a417-83f627a88c5e" providerId="AD" clId="Web-{55D2D4F2-F173-32EE-D69E-02F9442C377B}" dt="2020-06-17T06:40:35.990" v="3"/>
          <ac:spMkLst>
            <pc:docMk/>
            <pc:sldMk cId="2262970148" sldId="366"/>
            <ac:spMk id="5" creationId="{DEAACA17-747B-4A58-9D65-C79628E3ACF4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0:47.068" v="5"/>
        <pc:sldMkLst>
          <pc:docMk/>
          <pc:sldMk cId="1593536813" sldId="367"/>
        </pc:sldMkLst>
        <pc:spChg chg="add del">
          <ac:chgData name="内田 陽子" userId="S::yoko_uchida@jpfgojp.onmicrosoft.com::3ba88787-b8da-4fc8-a417-83f627a88c5e" providerId="AD" clId="Web-{55D2D4F2-F173-32EE-D69E-02F9442C377B}" dt="2020-06-17T06:40:47.068" v="5"/>
          <ac:spMkLst>
            <pc:docMk/>
            <pc:sldMk cId="1593536813" sldId="367"/>
            <ac:spMk id="5" creationId="{4B3C8B24-AD4C-4D6F-B7BE-73998D768BE8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0:58.021" v="7"/>
        <pc:sldMkLst>
          <pc:docMk/>
          <pc:sldMk cId="232542660" sldId="368"/>
        </pc:sldMkLst>
        <pc:spChg chg="add del">
          <ac:chgData name="内田 陽子" userId="S::yoko_uchida@jpfgojp.onmicrosoft.com::3ba88787-b8da-4fc8-a417-83f627a88c5e" providerId="AD" clId="Web-{55D2D4F2-F173-32EE-D69E-02F9442C377B}" dt="2020-06-17T06:40:58.021" v="7"/>
          <ac:spMkLst>
            <pc:docMk/>
            <pc:sldMk cId="232542660" sldId="368"/>
            <ac:spMk id="5" creationId="{2AE0C962-AB05-49A1-9C3A-D3CF74D0B28C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1:06.209" v="8"/>
        <pc:sldMkLst>
          <pc:docMk/>
          <pc:sldMk cId="1624746346" sldId="369"/>
        </pc:sldMkLst>
        <pc:spChg chg="add">
          <ac:chgData name="内田 陽子" userId="S::yoko_uchida@jpfgojp.onmicrosoft.com::3ba88787-b8da-4fc8-a417-83f627a88c5e" providerId="AD" clId="Web-{55D2D4F2-F173-32EE-D69E-02F9442C377B}" dt="2020-06-17T06:41:06.209" v="8"/>
          <ac:spMkLst>
            <pc:docMk/>
            <pc:sldMk cId="1624746346" sldId="369"/>
            <ac:spMk id="5" creationId="{79F659C9-7B38-4EC2-9479-389E21F1FEE4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13.084" v="10"/>
        <pc:sldMkLst>
          <pc:docMk/>
          <pc:sldMk cId="2940403822" sldId="370"/>
        </pc:sldMkLst>
        <pc:spChg chg="add del">
          <ac:chgData name="内田 陽子" userId="S::yoko_uchida@jpfgojp.onmicrosoft.com::3ba88787-b8da-4fc8-a417-83f627a88c5e" providerId="AD" clId="Web-{55D2D4F2-F173-32EE-D69E-02F9442C377B}" dt="2020-06-17T06:41:13.084" v="10"/>
          <ac:spMkLst>
            <pc:docMk/>
            <pc:sldMk cId="2940403822" sldId="370"/>
            <ac:spMk id="5" creationId="{58A76680-C6CB-4CF5-BA05-5199D50DC45C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16.396" v="12"/>
        <pc:sldMkLst>
          <pc:docMk/>
          <pc:sldMk cId="2276667184" sldId="371"/>
        </pc:sldMkLst>
        <pc:spChg chg="add del">
          <ac:chgData name="内田 陽子" userId="S::yoko_uchida@jpfgojp.onmicrosoft.com::3ba88787-b8da-4fc8-a417-83f627a88c5e" providerId="AD" clId="Web-{55D2D4F2-F173-32EE-D69E-02F9442C377B}" dt="2020-06-17T06:41:16.396" v="12"/>
          <ac:spMkLst>
            <pc:docMk/>
            <pc:sldMk cId="2276667184" sldId="371"/>
            <ac:spMk id="5" creationId="{446078B8-3B38-484B-9E12-B202FB81C9E1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1:20.162" v="13"/>
        <pc:sldMkLst>
          <pc:docMk/>
          <pc:sldMk cId="4194225846" sldId="372"/>
        </pc:sldMkLst>
        <pc:spChg chg="add">
          <ac:chgData name="内田 陽子" userId="S::yoko_uchida@jpfgojp.onmicrosoft.com::3ba88787-b8da-4fc8-a417-83f627a88c5e" providerId="AD" clId="Web-{55D2D4F2-F173-32EE-D69E-02F9442C377B}" dt="2020-06-17T06:41:20.162" v="13"/>
          <ac:spMkLst>
            <pc:docMk/>
            <pc:sldMk cId="4194225846" sldId="372"/>
            <ac:spMk id="5" creationId="{E021CC88-DA21-41BC-A241-CB60907E61D9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1:22.349" v="14"/>
        <pc:sldMkLst>
          <pc:docMk/>
          <pc:sldMk cId="1416128880" sldId="373"/>
        </pc:sldMkLst>
        <pc:spChg chg="add">
          <ac:chgData name="内田 陽子" userId="S::yoko_uchida@jpfgojp.onmicrosoft.com::3ba88787-b8da-4fc8-a417-83f627a88c5e" providerId="AD" clId="Web-{55D2D4F2-F173-32EE-D69E-02F9442C377B}" dt="2020-06-17T06:41:22.349" v="14"/>
          <ac:spMkLst>
            <pc:docMk/>
            <pc:sldMk cId="1416128880" sldId="373"/>
            <ac:spMk id="5" creationId="{BD182283-9963-4CDA-881C-F55637C07C4B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33.693" v="16"/>
        <pc:sldMkLst>
          <pc:docMk/>
          <pc:sldMk cId="1413500112" sldId="375"/>
        </pc:sldMkLst>
        <pc:spChg chg="add del">
          <ac:chgData name="内田 陽子" userId="S::yoko_uchida@jpfgojp.onmicrosoft.com::3ba88787-b8da-4fc8-a417-83f627a88c5e" providerId="AD" clId="Web-{55D2D4F2-F173-32EE-D69E-02F9442C377B}" dt="2020-06-17T06:41:33.693" v="16"/>
          <ac:spMkLst>
            <pc:docMk/>
            <pc:sldMk cId="1413500112" sldId="375"/>
            <ac:spMk id="5" creationId="{13F1D22A-D05F-4DED-A0CC-32DCB97C9F4F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41.974" v="20"/>
        <pc:sldMkLst>
          <pc:docMk/>
          <pc:sldMk cId="2454836783" sldId="377"/>
        </pc:sldMkLst>
        <pc:spChg chg="add del">
          <ac:chgData name="内田 陽子" userId="S::yoko_uchida@jpfgojp.onmicrosoft.com::3ba88787-b8da-4fc8-a417-83f627a88c5e" providerId="AD" clId="Web-{55D2D4F2-F173-32EE-D69E-02F9442C377B}" dt="2020-06-17T06:41:41.974" v="20"/>
          <ac:spMkLst>
            <pc:docMk/>
            <pc:sldMk cId="2454836783" sldId="377"/>
            <ac:spMk id="5" creationId="{A4AE10A8-D22A-4E81-AE87-A9E2C23D38D7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46.755" v="22"/>
        <pc:sldMkLst>
          <pc:docMk/>
          <pc:sldMk cId="4170343330" sldId="378"/>
        </pc:sldMkLst>
        <pc:spChg chg="add del">
          <ac:chgData name="内田 陽子" userId="S::yoko_uchida@jpfgojp.onmicrosoft.com::3ba88787-b8da-4fc8-a417-83f627a88c5e" providerId="AD" clId="Web-{55D2D4F2-F173-32EE-D69E-02F9442C377B}" dt="2020-06-17T06:41:46.755" v="22"/>
          <ac:spMkLst>
            <pc:docMk/>
            <pc:sldMk cId="4170343330" sldId="378"/>
            <ac:spMk id="5" creationId="{48D151EA-FE23-4994-9FB3-B75E42C8CC31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49.474" v="24"/>
        <pc:sldMkLst>
          <pc:docMk/>
          <pc:sldMk cId="1621215551" sldId="379"/>
        </pc:sldMkLst>
        <pc:spChg chg="add del">
          <ac:chgData name="内田 陽子" userId="S::yoko_uchida@jpfgojp.onmicrosoft.com::3ba88787-b8da-4fc8-a417-83f627a88c5e" providerId="AD" clId="Web-{55D2D4F2-F173-32EE-D69E-02F9442C377B}" dt="2020-06-17T06:41:49.474" v="24"/>
          <ac:spMkLst>
            <pc:docMk/>
            <pc:sldMk cId="1621215551" sldId="379"/>
            <ac:spMk id="5" creationId="{4725A7FF-3AA1-423C-8DD1-B4B5242F1C64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54.005" v="26"/>
        <pc:sldMkLst>
          <pc:docMk/>
          <pc:sldMk cId="1349656615" sldId="380"/>
        </pc:sldMkLst>
        <pc:spChg chg="add del">
          <ac:chgData name="内田 陽子" userId="S::yoko_uchida@jpfgojp.onmicrosoft.com::3ba88787-b8da-4fc8-a417-83f627a88c5e" providerId="AD" clId="Web-{55D2D4F2-F173-32EE-D69E-02F9442C377B}" dt="2020-06-17T06:41:54.005" v="26"/>
          <ac:spMkLst>
            <pc:docMk/>
            <pc:sldMk cId="1349656615" sldId="380"/>
            <ac:spMk id="5" creationId="{3AD8AE51-E195-4893-B2BD-1557D07AC0E8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1:57.443" v="27"/>
        <pc:sldMkLst>
          <pc:docMk/>
          <pc:sldMk cId="2994467618" sldId="383"/>
        </pc:sldMkLst>
        <pc:spChg chg="add">
          <ac:chgData name="内田 陽子" userId="S::yoko_uchida@jpfgojp.onmicrosoft.com::3ba88787-b8da-4fc8-a417-83f627a88c5e" providerId="AD" clId="Web-{55D2D4F2-F173-32EE-D69E-02F9442C377B}" dt="2020-06-17T06:41:57.443" v="27"/>
          <ac:spMkLst>
            <pc:docMk/>
            <pc:sldMk cId="2994467618" sldId="383"/>
            <ac:spMk id="5" creationId="{7C0ED92C-FDB3-4C96-B3AF-803C96C509D7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2:08.396" v="31"/>
        <pc:sldMkLst>
          <pc:docMk/>
          <pc:sldMk cId="1984938442" sldId="384"/>
        </pc:sldMkLst>
        <pc:spChg chg="add del">
          <ac:chgData name="内田 陽子" userId="S::yoko_uchida@jpfgojp.onmicrosoft.com::3ba88787-b8da-4fc8-a417-83f627a88c5e" providerId="AD" clId="Web-{55D2D4F2-F173-32EE-D69E-02F9442C377B}" dt="2020-06-17T06:42:03.130" v="29"/>
          <ac:spMkLst>
            <pc:docMk/>
            <pc:sldMk cId="1984938442" sldId="384"/>
            <ac:spMk id="5" creationId="{1356683E-2C4A-4FF7-B4FC-A951DE765256}"/>
          </ac:spMkLst>
        </pc:spChg>
        <pc:spChg chg="add del">
          <ac:chgData name="内田 陽子" userId="S::yoko_uchida@jpfgojp.onmicrosoft.com::3ba88787-b8da-4fc8-a417-83f627a88c5e" providerId="AD" clId="Web-{55D2D4F2-F173-32EE-D69E-02F9442C377B}" dt="2020-06-17T06:42:08.396" v="31"/>
          <ac:spMkLst>
            <pc:docMk/>
            <pc:sldMk cId="1984938442" sldId="384"/>
            <ac:spMk id="6" creationId="{41E00F49-E493-4968-9FAE-084C21A48243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2:14.365" v="33"/>
        <pc:sldMkLst>
          <pc:docMk/>
          <pc:sldMk cId="2494675814" sldId="385"/>
        </pc:sldMkLst>
        <pc:spChg chg="add del">
          <ac:chgData name="内田 陽子" userId="S::yoko_uchida@jpfgojp.onmicrosoft.com::3ba88787-b8da-4fc8-a417-83f627a88c5e" providerId="AD" clId="Web-{55D2D4F2-F173-32EE-D69E-02F9442C377B}" dt="2020-06-17T06:42:14.365" v="33"/>
          <ac:spMkLst>
            <pc:docMk/>
            <pc:sldMk cId="2494675814" sldId="385"/>
            <ac:spMk id="5" creationId="{2D3C49FA-9224-4E15-BAF3-84A43DA394DE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2:25.521" v="35"/>
        <pc:sldMkLst>
          <pc:docMk/>
          <pc:sldMk cId="328756427" sldId="386"/>
        </pc:sldMkLst>
        <pc:spChg chg="add del">
          <ac:chgData name="内田 陽子" userId="S::yoko_uchida@jpfgojp.onmicrosoft.com::3ba88787-b8da-4fc8-a417-83f627a88c5e" providerId="AD" clId="Web-{55D2D4F2-F173-32EE-D69E-02F9442C377B}" dt="2020-06-17T06:42:25.521" v="35"/>
          <ac:spMkLst>
            <pc:docMk/>
            <pc:sldMk cId="328756427" sldId="386"/>
            <ac:spMk id="5" creationId="{05886718-B2E6-448F-AEA3-4F168BC68E80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2:39.177" v="38"/>
        <pc:sldMkLst>
          <pc:docMk/>
          <pc:sldMk cId="1015302085" sldId="389"/>
        </pc:sldMkLst>
        <pc:spChg chg="add del">
          <ac:chgData name="内田 陽子" userId="S::yoko_uchida@jpfgojp.onmicrosoft.com::3ba88787-b8da-4fc8-a417-83f627a88c5e" providerId="AD" clId="Web-{55D2D4F2-F173-32EE-D69E-02F9442C377B}" dt="2020-06-17T06:42:39.177" v="38"/>
          <ac:spMkLst>
            <pc:docMk/>
            <pc:sldMk cId="1015302085" sldId="389"/>
            <ac:spMk id="4" creationId="{45B6DFFA-3558-41D9-B22D-52205869655B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2:43.989" v="39"/>
        <pc:sldMkLst>
          <pc:docMk/>
          <pc:sldMk cId="3393203942" sldId="390"/>
        </pc:sldMkLst>
        <pc:spChg chg="add">
          <ac:chgData name="内田 陽子" userId="S::yoko_uchida@jpfgojp.onmicrosoft.com::3ba88787-b8da-4fc8-a417-83f627a88c5e" providerId="AD" clId="Web-{55D2D4F2-F173-32EE-D69E-02F9442C377B}" dt="2020-06-17T06:42:43.989" v="39"/>
          <ac:spMkLst>
            <pc:docMk/>
            <pc:sldMk cId="3393203942" sldId="390"/>
            <ac:spMk id="4" creationId="{AF8D967B-BFB0-4483-B787-FC1B430FA822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2:49.786" v="41"/>
        <pc:sldMkLst>
          <pc:docMk/>
          <pc:sldMk cId="1264949554" sldId="391"/>
        </pc:sldMkLst>
        <pc:spChg chg="add">
          <ac:chgData name="内田 陽子" userId="S::yoko_uchida@jpfgojp.onmicrosoft.com::3ba88787-b8da-4fc8-a417-83f627a88c5e" providerId="AD" clId="Web-{55D2D4F2-F173-32EE-D69E-02F9442C377B}" dt="2020-06-17T06:42:49.786" v="41"/>
          <ac:spMkLst>
            <pc:docMk/>
            <pc:sldMk cId="1264949554" sldId="391"/>
            <ac:spMk id="2" creationId="{83FFC899-54F2-421D-B486-D65E91A18874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2:54.099" v="42"/>
        <pc:sldMkLst>
          <pc:docMk/>
          <pc:sldMk cId="4185573876" sldId="392"/>
        </pc:sldMkLst>
        <pc:spChg chg="add">
          <ac:chgData name="内田 陽子" userId="S::yoko_uchida@jpfgojp.onmicrosoft.com::3ba88787-b8da-4fc8-a417-83f627a88c5e" providerId="AD" clId="Web-{55D2D4F2-F173-32EE-D69E-02F9442C377B}" dt="2020-06-17T06:42:54.099" v="42"/>
          <ac:spMkLst>
            <pc:docMk/>
            <pc:sldMk cId="4185573876" sldId="392"/>
            <ac:spMk id="2" creationId="{93A95E2F-7B17-48E8-9A0C-9C3ACED3D88F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2:57.505" v="44"/>
        <pc:sldMkLst>
          <pc:docMk/>
          <pc:sldMk cId="915829466" sldId="393"/>
        </pc:sldMkLst>
        <pc:spChg chg="add del">
          <ac:chgData name="内田 陽子" userId="S::yoko_uchida@jpfgojp.onmicrosoft.com::3ba88787-b8da-4fc8-a417-83f627a88c5e" providerId="AD" clId="Web-{55D2D4F2-F173-32EE-D69E-02F9442C377B}" dt="2020-06-17T06:42:57.505" v="44"/>
          <ac:spMkLst>
            <pc:docMk/>
            <pc:sldMk cId="915829466" sldId="393"/>
            <ac:spMk id="4" creationId="{3D50EA41-0493-4195-BA58-A5D0C7B3ABC7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04.974" v="46"/>
        <pc:sldMkLst>
          <pc:docMk/>
          <pc:sldMk cId="1756646750" sldId="394"/>
        </pc:sldMkLst>
        <pc:spChg chg="add">
          <ac:chgData name="内田 陽子" userId="S::yoko_uchida@jpfgojp.onmicrosoft.com::3ba88787-b8da-4fc8-a417-83f627a88c5e" providerId="AD" clId="Web-{55D2D4F2-F173-32EE-D69E-02F9442C377B}" dt="2020-06-17T06:43:04.974" v="46"/>
          <ac:spMkLst>
            <pc:docMk/>
            <pc:sldMk cId="1756646750" sldId="394"/>
            <ac:spMk id="4" creationId="{874ECC18-4076-4A96-9AD5-E925250E9627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07.239" v="47"/>
        <pc:sldMkLst>
          <pc:docMk/>
          <pc:sldMk cId="1232944859" sldId="395"/>
        </pc:sldMkLst>
        <pc:spChg chg="add">
          <ac:chgData name="内田 陽子" userId="S::yoko_uchida@jpfgojp.onmicrosoft.com::3ba88787-b8da-4fc8-a417-83f627a88c5e" providerId="AD" clId="Web-{55D2D4F2-F173-32EE-D69E-02F9442C377B}" dt="2020-06-17T06:43:07.239" v="47"/>
          <ac:spMkLst>
            <pc:docMk/>
            <pc:sldMk cId="1232944859" sldId="395"/>
            <ac:spMk id="4" creationId="{566D8CB0-BACD-40E9-87D5-EEC245AA0569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11.458" v="48"/>
        <pc:sldMkLst>
          <pc:docMk/>
          <pc:sldMk cId="6762063" sldId="396"/>
        </pc:sldMkLst>
        <pc:spChg chg="add">
          <ac:chgData name="内田 陽子" userId="S::yoko_uchida@jpfgojp.onmicrosoft.com::3ba88787-b8da-4fc8-a417-83f627a88c5e" providerId="AD" clId="Web-{55D2D4F2-F173-32EE-D69E-02F9442C377B}" dt="2020-06-17T06:43:11.458" v="48"/>
          <ac:spMkLst>
            <pc:docMk/>
            <pc:sldMk cId="6762063" sldId="396"/>
            <ac:spMk id="5" creationId="{069BE697-8B77-4423-819B-D76125910EAC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56.942" v="59"/>
        <pc:sldMkLst>
          <pc:docMk/>
          <pc:sldMk cId="464472498" sldId="397"/>
        </pc:sldMkLst>
        <pc:spChg chg="add">
          <ac:chgData name="内田 陽子" userId="S::yoko_uchida@jpfgojp.onmicrosoft.com::3ba88787-b8da-4fc8-a417-83f627a88c5e" providerId="AD" clId="Web-{55D2D4F2-F173-32EE-D69E-02F9442C377B}" dt="2020-06-17T06:43:56.942" v="59"/>
          <ac:spMkLst>
            <pc:docMk/>
            <pc:sldMk cId="464472498" sldId="397"/>
            <ac:spMk id="5" creationId="{0ABA8DFD-4FEE-44E7-B855-FD7BB2BD84F2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59.442" v="60"/>
        <pc:sldMkLst>
          <pc:docMk/>
          <pc:sldMk cId="1139845517" sldId="398"/>
        </pc:sldMkLst>
        <pc:spChg chg="add">
          <ac:chgData name="内田 陽子" userId="S::yoko_uchida@jpfgojp.onmicrosoft.com::3ba88787-b8da-4fc8-a417-83f627a88c5e" providerId="AD" clId="Web-{55D2D4F2-F173-32EE-D69E-02F9442C377B}" dt="2020-06-17T06:43:59.442" v="60"/>
          <ac:spMkLst>
            <pc:docMk/>
            <pc:sldMk cId="1139845517" sldId="398"/>
            <ac:spMk id="5" creationId="{4635267F-5AEE-4B46-B488-64E7CAC78533}"/>
          </ac:spMkLst>
        </pc:spChg>
      </pc:sldChg>
    </pc:docChg>
  </pc:docChgLst>
  <pc:docChgLst>
    <pc:chgData name="内田 陽子" userId="S::yoko_uchida@jpfgojp.onmicrosoft.com::3ba88787-b8da-4fc8-a417-83f627a88c5e" providerId="AD" clId="Web-{AAAFF4DD-C44D-8E40-B96E-F1FDAA78D2B7}"/>
    <pc:docChg chg="modSld">
      <pc:chgData name="内田 陽子" userId="S::yoko_uchida@jpfgojp.onmicrosoft.com::3ba88787-b8da-4fc8-a417-83f627a88c5e" providerId="AD" clId="Web-{AAAFF4DD-C44D-8E40-B96E-F1FDAA78D2B7}" dt="2020-06-17T08:15:39.221" v="143"/>
      <pc:docMkLst>
        <pc:docMk/>
      </pc:docMkLst>
      <pc:sldChg chg="delSp modSp">
        <pc:chgData name="内田 陽子" userId="S::yoko_uchida@jpfgojp.onmicrosoft.com::3ba88787-b8da-4fc8-a417-83f627a88c5e" providerId="AD" clId="Web-{AAAFF4DD-C44D-8E40-B96E-F1FDAA78D2B7}" dt="2020-06-17T07:57:50.105" v="9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AAAFF4DD-C44D-8E40-B96E-F1FDAA78D2B7}" dt="2020-06-17T07:57:43.292" v="3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7:43.277" v="1" actId="1076"/>
          <ac:spMkLst>
            <pc:docMk/>
            <pc:sldMk cId="3979264443" sldId="27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AAFF4DD-C44D-8E40-B96E-F1FDAA78D2B7}" dt="2020-06-17T07:57:47.886" v="8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7:43.292" v="2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7:43.292" v="4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7:43.308" v="5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7:43.308" v="6" actId="1076"/>
          <ac:spMkLst>
            <pc:docMk/>
            <pc:sldMk cId="3979264443" sldId="278"/>
            <ac:spMk id="11" creationId="{9557DDCB-0AF4-4AFF-A705-E5DBBE957561}"/>
          </ac:spMkLst>
        </pc:spChg>
        <pc:spChg chg="del ord">
          <ac:chgData name="内田 陽子" userId="S::yoko_uchida@jpfgojp.onmicrosoft.com::3ba88787-b8da-4fc8-a417-83f627a88c5e" providerId="AD" clId="Web-{AAAFF4DD-C44D-8E40-B96E-F1FDAA78D2B7}" dt="2020-06-17T07:57:50.105" v="9"/>
          <ac:spMkLst>
            <pc:docMk/>
            <pc:sldMk cId="3979264443" sldId="278"/>
            <ac:spMk id="12" creationId="{2CE6A846-68C5-40D5-B83E-28B8357BCAE5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3:30.832" v="82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AAAFF4DD-C44D-8E40-B96E-F1FDAA78D2B7}" dt="2020-06-17T08:13:27.254" v="78" actId="1076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27.238" v="76" actId="1076"/>
          <ac:spMkLst>
            <pc:docMk/>
            <pc:sldMk cId="227346625" sldId="324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3:30.832" v="82"/>
          <ac:spMkLst>
            <pc:docMk/>
            <pc:sldMk cId="227346625" sldId="324"/>
            <ac:spMk id="5" creationId="{8BDC9C61-35EC-4233-8800-961AFFBCC14E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27.238" v="77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27.269" v="79" actId="1076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27.269" v="80" actId="1076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27.285" v="81" actId="1076"/>
          <ac:spMkLst>
            <pc:docMk/>
            <pc:sldMk cId="227346625" sldId="324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4:53.190" v="129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AAAFF4DD-C44D-8E40-B96E-F1FDAA78D2B7}" dt="2020-06-17T08:14:50.190" v="125" actId="1076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50.175" v="123" actId="1076"/>
          <ac:spMkLst>
            <pc:docMk/>
            <pc:sldMk cId="3956439240" sldId="325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4:53.190" v="129"/>
          <ac:spMkLst>
            <pc:docMk/>
            <pc:sldMk cId="3956439240" sldId="325"/>
            <ac:spMk id="5" creationId="{E044A0EC-266E-43B8-8FCF-367DFF04F83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50.190" v="124" actId="1076"/>
          <ac:spMkLst>
            <pc:docMk/>
            <pc:sldMk cId="3956439240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50.206" v="126" actId="1076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50.206" v="127" actId="1076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50.222" v="128" actId="1076"/>
          <ac:spMkLst>
            <pc:docMk/>
            <pc:sldMk cId="3956439240" sldId="325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1:19.708" v="58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AAAFF4DD-C44D-8E40-B96E-F1FDAA78D2B7}" dt="2020-06-17T08:11:16.817" v="54" actId="1076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16.801" v="52" actId="1076"/>
          <ac:spMkLst>
            <pc:docMk/>
            <pc:sldMk cId="4215311804" sldId="327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1:19.708" v="58"/>
          <ac:spMkLst>
            <pc:docMk/>
            <pc:sldMk cId="4215311804" sldId="327"/>
            <ac:spMk id="4" creationId="{AF7C34FD-BA36-4194-9F53-B2F749C0F670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16.801" v="53" actId="1076"/>
          <ac:spMkLst>
            <pc:docMk/>
            <pc:sldMk cId="4215311804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16.833" v="55" actId="1076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16.833" v="56" actId="1076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16.848" v="57" actId="1076"/>
          <ac:spMkLst>
            <pc:docMk/>
            <pc:sldMk cId="4215311804" sldId="327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4:38.675" v="122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AAAFF4DD-C44D-8E40-B96E-F1FDAA78D2B7}" dt="2020-06-17T08:14:35.769" v="118" actId="1076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35.753" v="116" actId="1076"/>
          <ac:spMkLst>
            <pc:docMk/>
            <pc:sldMk cId="1178862647" sldId="328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4:38.675" v="122"/>
          <ac:spMkLst>
            <pc:docMk/>
            <pc:sldMk cId="1178862647" sldId="328"/>
            <ac:spMk id="5" creationId="{7522C1A4-EB2F-4CF8-9E4C-9251897CC4A2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35.753" v="117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35.769" v="119" actId="1076"/>
          <ac:spMkLst>
            <pc:docMk/>
            <pc:sldMk cId="1178862647" sldId="328"/>
            <ac:spMk id="12" creationId="{C16845F1-7E27-4F32-9D7A-64495E2B249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35.784" v="120" actId="1076"/>
          <ac:spMkLst>
            <pc:docMk/>
            <pc:sldMk cId="1178862647" sldId="328"/>
            <ac:spMk id="13" creationId="{75157DC6-6247-481F-8A5D-9266B7C01CAF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35.784" v="121" actId="1076"/>
          <ac:spMkLst>
            <pc:docMk/>
            <pc:sldMk cId="1178862647" sldId="328"/>
            <ac:spMk id="14" creationId="{3053A248-68F3-4292-9EB7-CD6019D27060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2:10.223" v="69"/>
        <pc:sldMkLst>
          <pc:docMk/>
          <pc:sldMk cId="1263010840" sldId="329"/>
        </pc:sldMkLst>
        <pc:spChg chg="mod">
          <ac:chgData name="内田 陽子" userId="S::yoko_uchida@jpfgojp.onmicrosoft.com::3ba88787-b8da-4fc8-a417-83f627a88c5e" providerId="AD" clId="Web-{AAAFF4DD-C44D-8E40-B96E-F1FDAA78D2B7}" dt="2020-06-17T08:12:06.848" v="68" actId="1076"/>
          <ac:spMkLst>
            <pc:docMk/>
            <pc:sldMk cId="1263010840" sldId="329"/>
            <ac:spMk id="2" creationId="{2A24353E-1493-482B-8FA0-194450CC8C1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2:06.832" v="66" actId="1076"/>
          <ac:spMkLst>
            <pc:docMk/>
            <pc:sldMk cId="1263010840" sldId="329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2:10.223" v="69"/>
          <ac:spMkLst>
            <pc:docMk/>
            <pc:sldMk cId="1263010840" sldId="329"/>
            <ac:spMk id="5" creationId="{576057F9-BA3E-4BDE-B8FD-C2619B034B51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2:06.848" v="67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7:58:15.355" v="17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AAAFF4DD-C44D-8E40-B96E-F1FDAA78D2B7}" dt="2020-06-17T07:58:09.839" v="13" actId="1076"/>
          <ac:spMkLst>
            <pc:docMk/>
            <pc:sldMk cId="1029259677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09.823" v="11" actId="1076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09.823" v="12" actId="1076"/>
          <ac:spMkLst>
            <pc:docMk/>
            <pc:sldMk cId="1029259677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09.839" v="14" actId="1076"/>
          <ac:spMkLst>
            <pc:docMk/>
            <pc:sldMk cId="1029259677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09.855" v="15" actId="1076"/>
          <ac:spMkLst>
            <pc:docMk/>
            <pc:sldMk cId="1029259677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09.855" v="16" actId="1076"/>
          <ac:spMkLst>
            <pc:docMk/>
            <pc:sldMk cId="1029259677" sldId="365"/>
            <ac:spMk id="11" creationId="{9557DDCB-0AF4-4AFF-A705-E5DBBE957561}"/>
          </ac:spMkLst>
        </pc:spChg>
        <pc:spChg chg="del ord">
          <ac:chgData name="内田 陽子" userId="S::yoko_uchida@jpfgojp.onmicrosoft.com::3ba88787-b8da-4fc8-a417-83f627a88c5e" providerId="AD" clId="Web-{AAAFF4DD-C44D-8E40-B96E-F1FDAA78D2B7}" dt="2020-06-17T07:58:15.355" v="17"/>
          <ac:spMkLst>
            <pc:docMk/>
            <pc:sldMk cId="1029259677" sldId="365"/>
            <ac:spMk id="12" creationId="{D650C17C-DF69-44DA-8EE5-68A95BBD6E1A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7:58:37.636" v="24"/>
        <pc:sldMkLst>
          <pc:docMk/>
          <pc:sldMk cId="1624746346" sldId="369"/>
        </pc:sldMkLst>
        <pc:spChg chg="mod">
          <ac:chgData name="内田 陽子" userId="S::yoko_uchida@jpfgojp.onmicrosoft.com::3ba88787-b8da-4fc8-a417-83f627a88c5e" providerId="AD" clId="Web-{AAAFF4DD-C44D-8E40-B96E-F1FDAA78D2B7}" dt="2020-06-17T07:58:32.901" v="20" actId="1076"/>
          <ac:spMkLst>
            <pc:docMk/>
            <pc:sldMk cId="1624746346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32.886" v="18" actId="1076"/>
          <ac:spMkLst>
            <pc:docMk/>
            <pc:sldMk cId="1624746346" sldId="369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7:58:37.636" v="24"/>
          <ac:spMkLst>
            <pc:docMk/>
            <pc:sldMk cId="1624746346" sldId="369"/>
            <ac:spMk id="5" creationId="{79F659C9-7B38-4EC2-9479-389E21F1FEE4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32.901" v="19" actId="1076"/>
          <ac:spMkLst>
            <pc:docMk/>
            <pc:sldMk cId="1624746346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32.917" v="21" actId="1076"/>
          <ac:spMkLst>
            <pc:docMk/>
            <pc:sldMk cId="1624746346" sldId="3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32.917" v="22" actId="1076"/>
          <ac:spMkLst>
            <pc:docMk/>
            <pc:sldMk cId="1624746346" sldId="3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32.933" v="23" actId="1076"/>
          <ac:spMkLst>
            <pc:docMk/>
            <pc:sldMk cId="1624746346" sldId="369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7:59:16.557" v="37"/>
        <pc:sldMkLst>
          <pc:docMk/>
          <pc:sldMk cId="4194225846" sldId="372"/>
        </pc:sldMkLst>
        <pc:spChg chg="mod">
          <ac:chgData name="内田 陽子" userId="S::yoko_uchida@jpfgojp.onmicrosoft.com::3ba88787-b8da-4fc8-a417-83f627a88c5e" providerId="AD" clId="Web-{AAAFF4DD-C44D-8E40-B96E-F1FDAA78D2B7}" dt="2020-06-17T07:59:08.370" v="33" actId="1076"/>
          <ac:spMkLst>
            <pc:docMk/>
            <pc:sldMk cId="4194225846" sldId="37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08.339" v="31" actId="1076"/>
          <ac:spMkLst>
            <pc:docMk/>
            <pc:sldMk cId="4194225846" sldId="372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7:59:16.557" v="37"/>
          <ac:spMkLst>
            <pc:docMk/>
            <pc:sldMk cId="4194225846" sldId="372"/>
            <ac:spMk id="5" creationId="{E021CC88-DA21-41BC-A241-CB60907E61D9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08.354" v="32" actId="1076"/>
          <ac:spMkLst>
            <pc:docMk/>
            <pc:sldMk cId="4194225846" sldId="37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08.370" v="34" actId="1076"/>
          <ac:spMkLst>
            <pc:docMk/>
            <pc:sldMk cId="4194225846" sldId="37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08.385" v="35" actId="1076"/>
          <ac:spMkLst>
            <pc:docMk/>
            <pc:sldMk cId="4194225846" sldId="37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08.401" v="36" actId="1076"/>
          <ac:spMkLst>
            <pc:docMk/>
            <pc:sldMk cId="4194225846" sldId="372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7:59:34.901" v="44"/>
        <pc:sldMkLst>
          <pc:docMk/>
          <pc:sldMk cId="1416128880" sldId="373"/>
        </pc:sldMkLst>
        <pc:spChg chg="mod">
          <ac:chgData name="内田 陽子" userId="S::yoko_uchida@jpfgojp.onmicrosoft.com::3ba88787-b8da-4fc8-a417-83f627a88c5e" providerId="AD" clId="Web-{AAAFF4DD-C44D-8E40-B96E-F1FDAA78D2B7}" dt="2020-06-17T07:59:30.916" v="40" actId="1076"/>
          <ac:spMkLst>
            <pc:docMk/>
            <pc:sldMk cId="1416128880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30.901" v="38" actId="1076"/>
          <ac:spMkLst>
            <pc:docMk/>
            <pc:sldMk cId="1416128880" sldId="373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7:59:34.901" v="44"/>
          <ac:spMkLst>
            <pc:docMk/>
            <pc:sldMk cId="1416128880" sldId="373"/>
            <ac:spMk id="5" creationId="{BD182283-9963-4CDA-881C-F55637C07C4B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30.901" v="39" actId="1076"/>
          <ac:spMkLst>
            <pc:docMk/>
            <pc:sldMk cId="1416128880" sldId="37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30.916" v="41" actId="1076"/>
          <ac:spMkLst>
            <pc:docMk/>
            <pc:sldMk cId="1416128880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30.932" v="42" actId="1076"/>
          <ac:spMkLst>
            <pc:docMk/>
            <pc:sldMk cId="1416128880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30.948" v="43" actId="1076"/>
          <ac:spMkLst>
            <pc:docMk/>
            <pc:sldMk cId="1416128880" sldId="373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7:59:58.979" v="51"/>
        <pc:sldMkLst>
          <pc:docMk/>
          <pc:sldMk cId="2994467618" sldId="383"/>
        </pc:sldMkLst>
        <pc:spChg chg="mod">
          <ac:chgData name="内田 陽子" userId="S::yoko_uchida@jpfgojp.onmicrosoft.com::3ba88787-b8da-4fc8-a417-83f627a88c5e" providerId="AD" clId="Web-{AAAFF4DD-C44D-8E40-B96E-F1FDAA78D2B7}" dt="2020-06-17T07:59:51.901" v="47" actId="1076"/>
          <ac:spMkLst>
            <pc:docMk/>
            <pc:sldMk cId="2994467618" sldId="3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51.885" v="45" actId="1076"/>
          <ac:spMkLst>
            <pc:docMk/>
            <pc:sldMk cId="2994467618" sldId="383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7:59:58.979" v="51"/>
          <ac:spMkLst>
            <pc:docMk/>
            <pc:sldMk cId="2994467618" sldId="383"/>
            <ac:spMk id="5" creationId="{7C0ED92C-FDB3-4C96-B3AF-803C96C509D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51.885" v="46" actId="1076"/>
          <ac:spMkLst>
            <pc:docMk/>
            <pc:sldMk cId="2994467618" sldId="3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51.916" v="48" actId="1076"/>
          <ac:spMkLst>
            <pc:docMk/>
            <pc:sldMk cId="2994467618" sldId="3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51.932" v="49" actId="1076"/>
          <ac:spMkLst>
            <pc:docMk/>
            <pc:sldMk cId="2994467618" sldId="3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51.932" v="50" actId="1076"/>
          <ac:spMkLst>
            <pc:docMk/>
            <pc:sldMk cId="2994467618" sldId="383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1:54.098" v="65"/>
        <pc:sldMkLst>
          <pc:docMk/>
          <pc:sldMk cId="3393203942" sldId="390"/>
        </pc:sldMkLst>
        <pc:spChg chg="mod">
          <ac:chgData name="内田 陽子" userId="S::yoko_uchida@jpfgojp.onmicrosoft.com::3ba88787-b8da-4fc8-a417-83f627a88c5e" providerId="AD" clId="Web-{AAAFF4DD-C44D-8E40-B96E-F1FDAA78D2B7}" dt="2020-06-17T08:11:50.770" v="61" actId="1076"/>
          <ac:spMkLst>
            <pc:docMk/>
            <pc:sldMk cId="3393203942" sldId="3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50.739" v="59" actId="1076"/>
          <ac:spMkLst>
            <pc:docMk/>
            <pc:sldMk cId="3393203942" sldId="390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1:54.098" v="65"/>
          <ac:spMkLst>
            <pc:docMk/>
            <pc:sldMk cId="3393203942" sldId="390"/>
            <ac:spMk id="4" creationId="{AF8D967B-BFB0-4483-B787-FC1B430FA822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50.754" v="60" actId="1076"/>
          <ac:spMkLst>
            <pc:docMk/>
            <pc:sldMk cId="3393203942" sldId="3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50.786" v="62" actId="1076"/>
          <ac:spMkLst>
            <pc:docMk/>
            <pc:sldMk cId="3393203942" sldId="3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50.786" v="63" actId="1076"/>
          <ac:spMkLst>
            <pc:docMk/>
            <pc:sldMk cId="3393203942" sldId="3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50.801" v="64" actId="1076"/>
          <ac:spMkLst>
            <pc:docMk/>
            <pc:sldMk cId="3393203942" sldId="390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2:25.442" v="72"/>
        <pc:sldMkLst>
          <pc:docMk/>
          <pc:sldMk cId="1264949554" sldId="391"/>
        </pc:sldMkLst>
        <pc:spChg chg="del">
          <ac:chgData name="内田 陽子" userId="S::yoko_uchida@jpfgojp.onmicrosoft.com::3ba88787-b8da-4fc8-a417-83f627a88c5e" providerId="AD" clId="Web-{AAAFF4DD-C44D-8E40-B96E-F1FDAA78D2B7}" dt="2020-06-17T08:12:25.442" v="72"/>
          <ac:spMkLst>
            <pc:docMk/>
            <pc:sldMk cId="1264949554" sldId="391"/>
            <ac:spMk id="2" creationId="{83FFC899-54F2-421D-B486-D65E91A18874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2:22.457" v="70" actId="1076"/>
          <ac:spMkLst>
            <pc:docMk/>
            <pc:sldMk cId="1264949554" sldId="3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2:22.473" v="71" actId="1076"/>
          <ac:spMkLst>
            <pc:docMk/>
            <pc:sldMk cId="1264949554" sldId="391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3:09.411" v="75"/>
        <pc:sldMkLst>
          <pc:docMk/>
          <pc:sldMk cId="4185573876" sldId="392"/>
        </pc:sldMkLst>
        <pc:spChg chg="del">
          <ac:chgData name="内田 陽子" userId="S::yoko_uchida@jpfgojp.onmicrosoft.com::3ba88787-b8da-4fc8-a417-83f627a88c5e" providerId="AD" clId="Web-{AAAFF4DD-C44D-8E40-B96E-F1FDAA78D2B7}" dt="2020-06-17T08:13:09.411" v="75"/>
          <ac:spMkLst>
            <pc:docMk/>
            <pc:sldMk cId="4185573876" sldId="392"/>
            <ac:spMk id="2" creationId="{93A95E2F-7B17-48E8-9A0C-9C3ACED3D88F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06.004" v="73" actId="1076"/>
          <ac:spMkLst>
            <pc:docMk/>
            <pc:sldMk cId="4185573876" sldId="3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06.004" v="74" actId="1076"/>
          <ac:spMkLst>
            <pc:docMk/>
            <pc:sldMk cId="4185573876" sldId="392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3:45.457" v="89"/>
        <pc:sldMkLst>
          <pc:docMk/>
          <pc:sldMk cId="1756646750" sldId="394"/>
        </pc:sldMkLst>
        <pc:spChg chg="mod">
          <ac:chgData name="内田 陽子" userId="S::yoko_uchida@jpfgojp.onmicrosoft.com::3ba88787-b8da-4fc8-a417-83f627a88c5e" providerId="AD" clId="Web-{AAAFF4DD-C44D-8E40-B96E-F1FDAA78D2B7}" dt="2020-06-17T08:13:42.332" v="85" actId="1076"/>
          <ac:spMkLst>
            <pc:docMk/>
            <pc:sldMk cId="1756646750" sldId="3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42.316" v="83" actId="1076"/>
          <ac:spMkLst>
            <pc:docMk/>
            <pc:sldMk cId="1756646750" sldId="394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3:45.457" v="89"/>
          <ac:spMkLst>
            <pc:docMk/>
            <pc:sldMk cId="1756646750" sldId="394"/>
            <ac:spMk id="4" creationId="{874ECC18-4076-4A96-9AD5-E925250E962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42.332" v="84" actId="1076"/>
          <ac:spMkLst>
            <pc:docMk/>
            <pc:sldMk cId="1756646750" sldId="3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42.347" v="86" actId="1076"/>
          <ac:spMkLst>
            <pc:docMk/>
            <pc:sldMk cId="1756646750" sldId="3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42.363" v="87" actId="1076"/>
          <ac:spMkLst>
            <pc:docMk/>
            <pc:sldMk cId="1756646750" sldId="394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42.363" v="88" actId="1076"/>
          <ac:spMkLst>
            <pc:docMk/>
            <pc:sldMk cId="1756646750" sldId="394"/>
            <ac:spMk id="13" creationId="{E5976B53-219A-448D-BB16-4382D8240D66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4:00.425" v="96"/>
        <pc:sldMkLst>
          <pc:docMk/>
          <pc:sldMk cId="1232944859" sldId="395"/>
        </pc:sldMkLst>
        <pc:spChg chg="mod">
          <ac:chgData name="内田 陽子" userId="S::yoko_uchida@jpfgojp.onmicrosoft.com::3ba88787-b8da-4fc8-a417-83f627a88c5e" providerId="AD" clId="Web-{AAAFF4DD-C44D-8E40-B96E-F1FDAA78D2B7}" dt="2020-06-17T08:13:57.128" v="92" actId="1076"/>
          <ac:spMkLst>
            <pc:docMk/>
            <pc:sldMk cId="1232944859" sldId="3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57.097" v="90" actId="1076"/>
          <ac:spMkLst>
            <pc:docMk/>
            <pc:sldMk cId="1232944859" sldId="395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4:00.425" v="96"/>
          <ac:spMkLst>
            <pc:docMk/>
            <pc:sldMk cId="1232944859" sldId="395"/>
            <ac:spMk id="4" creationId="{566D8CB0-BACD-40E9-87D5-EEC245AA0569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57.113" v="91" actId="1076"/>
          <ac:spMkLst>
            <pc:docMk/>
            <pc:sldMk cId="1232944859" sldId="3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57.128" v="93" actId="1076"/>
          <ac:spMkLst>
            <pc:docMk/>
            <pc:sldMk cId="1232944859" sldId="3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57.144" v="94" actId="1076"/>
          <ac:spMkLst>
            <pc:docMk/>
            <pc:sldMk cId="1232944859" sldId="395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57.160" v="95" actId="1076"/>
          <ac:spMkLst>
            <pc:docMk/>
            <pc:sldMk cId="1232944859" sldId="395"/>
            <ac:spMk id="13" creationId="{E5976B53-219A-448D-BB16-4382D8240D66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4:17.691" v="109"/>
        <pc:sldMkLst>
          <pc:docMk/>
          <pc:sldMk cId="6762063" sldId="396"/>
        </pc:sldMkLst>
        <pc:spChg chg="mod">
          <ac:chgData name="内田 陽子" userId="S::yoko_uchida@jpfgojp.onmicrosoft.com::3ba88787-b8da-4fc8-a417-83f627a88c5e" providerId="AD" clId="Web-{AAAFF4DD-C44D-8E40-B96E-F1FDAA78D2B7}" dt="2020-06-17T08:14:13.378" v="106" actId="1076"/>
          <ac:spMkLst>
            <pc:docMk/>
            <pc:sldMk cId="6762063" sldId="3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13.347" v="104" actId="1076"/>
          <ac:spMkLst>
            <pc:docMk/>
            <pc:sldMk cId="6762063" sldId="396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4:17.691" v="109"/>
          <ac:spMkLst>
            <pc:docMk/>
            <pc:sldMk cId="6762063" sldId="396"/>
            <ac:spMk id="5" creationId="{069BE697-8B77-4423-819B-D76125910EA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13.363" v="105" actId="1076"/>
          <ac:spMkLst>
            <pc:docMk/>
            <pc:sldMk cId="6762063" sldId="3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13.378" v="107" actId="1076"/>
          <ac:spMkLst>
            <pc:docMk/>
            <pc:sldMk cId="6762063" sldId="3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13.394" v="108" actId="1076"/>
          <ac:spMkLst>
            <pc:docMk/>
            <pc:sldMk cId="6762063" sldId="39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13.347" v="103" actId="1076"/>
          <ac:spMkLst>
            <pc:docMk/>
            <pc:sldMk cId="6762063" sldId="396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5:08.503" v="136"/>
        <pc:sldMkLst>
          <pc:docMk/>
          <pc:sldMk cId="464472498" sldId="397"/>
        </pc:sldMkLst>
        <pc:spChg chg="mod">
          <ac:chgData name="内田 陽子" userId="S::yoko_uchida@jpfgojp.onmicrosoft.com::3ba88787-b8da-4fc8-a417-83f627a88c5e" providerId="AD" clId="Web-{AAAFF4DD-C44D-8E40-B96E-F1FDAA78D2B7}" dt="2020-06-17T08:15:04.737" v="132" actId="1076"/>
          <ac:spMkLst>
            <pc:docMk/>
            <pc:sldMk cId="464472498" sldId="3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04.706" v="130" actId="1076"/>
          <ac:spMkLst>
            <pc:docMk/>
            <pc:sldMk cId="464472498" sldId="397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5:08.503" v="136"/>
          <ac:spMkLst>
            <pc:docMk/>
            <pc:sldMk cId="464472498" sldId="397"/>
            <ac:spMk id="5" creationId="{0ABA8DFD-4FEE-44E7-B855-FD7BB2BD84F2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04.722" v="131" actId="1076"/>
          <ac:spMkLst>
            <pc:docMk/>
            <pc:sldMk cId="464472498" sldId="3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04.737" v="133" actId="1076"/>
          <ac:spMkLst>
            <pc:docMk/>
            <pc:sldMk cId="464472498" sldId="3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04.753" v="134" actId="1076"/>
          <ac:spMkLst>
            <pc:docMk/>
            <pc:sldMk cId="464472498" sldId="3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04.768" v="135" actId="1076"/>
          <ac:spMkLst>
            <pc:docMk/>
            <pc:sldMk cId="464472498" sldId="397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5:39.221" v="143"/>
        <pc:sldMkLst>
          <pc:docMk/>
          <pc:sldMk cId="1139845517" sldId="398"/>
        </pc:sldMkLst>
        <pc:spChg chg="mod">
          <ac:chgData name="内田 陽子" userId="S::yoko_uchida@jpfgojp.onmicrosoft.com::3ba88787-b8da-4fc8-a417-83f627a88c5e" providerId="AD" clId="Web-{AAAFF4DD-C44D-8E40-B96E-F1FDAA78D2B7}" dt="2020-06-17T08:15:34.581" v="139" actId="1076"/>
          <ac:spMkLst>
            <pc:docMk/>
            <pc:sldMk cId="1139845517" sldId="39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34.549" v="137" actId="1076"/>
          <ac:spMkLst>
            <pc:docMk/>
            <pc:sldMk cId="1139845517" sldId="398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5:39.221" v="143"/>
          <ac:spMkLst>
            <pc:docMk/>
            <pc:sldMk cId="1139845517" sldId="398"/>
            <ac:spMk id="5" creationId="{4635267F-5AEE-4B46-B488-64E7CAC78533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34.565" v="138" actId="1076"/>
          <ac:spMkLst>
            <pc:docMk/>
            <pc:sldMk cId="1139845517" sldId="39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34.581" v="140" actId="1076"/>
          <ac:spMkLst>
            <pc:docMk/>
            <pc:sldMk cId="1139845517" sldId="3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34.596" v="141" actId="1076"/>
          <ac:spMkLst>
            <pc:docMk/>
            <pc:sldMk cId="1139845517" sldId="39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34.612" v="142" actId="1076"/>
          <ac:spMkLst>
            <pc:docMk/>
            <pc:sldMk cId="1139845517" sldId="398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71EFA66C-2565-6769-373D-C1C36FB7301C}"/>
    <pc:docChg chg="modSld">
      <pc:chgData name="内田 陽子" userId="S::yoko_uchida@jpfgojp.onmicrosoft.com::3ba88787-b8da-4fc8-a417-83f627a88c5e" providerId="AD" clId="Web-{71EFA66C-2565-6769-373D-C1C36FB7301C}" dt="2020-06-02T09:09:01.162" v="58" actId="1076"/>
      <pc:docMkLst>
        <pc:docMk/>
      </pc:docMkLst>
      <pc:sldChg chg="addSp delSp modSp">
        <pc:chgData name="内田 陽子" userId="S::yoko_uchida@jpfgojp.onmicrosoft.com::3ba88787-b8da-4fc8-a417-83f627a88c5e" providerId="AD" clId="Web-{71EFA66C-2565-6769-373D-C1C36FB7301C}" dt="2020-06-02T09:09:01.162" v="58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71EFA66C-2565-6769-373D-C1C36FB7301C}" dt="2020-06-02T09:08:48.162" v="57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71EFA66C-2565-6769-373D-C1C36FB7301C}" dt="2020-06-02T09:09:01.162" v="58" actId="1076"/>
          <ac:spMkLst>
            <pc:docMk/>
            <pc:sldMk cId="2010396247" sldId="258"/>
            <ac:spMk id="3" creationId="{E0222A54-0EEB-4AA0-83C1-3E319CDEEA14}"/>
          </ac:spMkLst>
        </pc:spChg>
        <pc:picChg chg="add del mod modCrop">
          <ac:chgData name="内田 陽子" userId="S::yoko_uchida@jpfgojp.onmicrosoft.com::3ba88787-b8da-4fc8-a417-83f627a88c5e" providerId="AD" clId="Web-{71EFA66C-2565-6769-373D-C1C36FB7301C}" dt="2020-06-02T09:05:40.411" v="3"/>
          <ac:picMkLst>
            <pc:docMk/>
            <pc:sldMk cId="2010396247" sldId="258"/>
            <ac:picMk id="5" creationId="{E4FD0DA8-97AD-4B93-93D7-0E214BF1CD45}"/>
          </ac:picMkLst>
        </pc:picChg>
        <pc:picChg chg="del">
          <ac:chgData name="内田 陽子" userId="S::yoko_uchida@jpfgojp.onmicrosoft.com::3ba88787-b8da-4fc8-a417-83f627a88c5e" providerId="AD" clId="Web-{71EFA66C-2565-6769-373D-C1C36FB7301C}" dt="2020-06-02T09:06:43.880" v="6"/>
          <ac:picMkLst>
            <pc:docMk/>
            <pc:sldMk cId="2010396247" sldId="258"/>
            <ac:picMk id="6" creationId="{A95B0DAD-48DA-4574-80FC-037BBF871276}"/>
          </ac:picMkLst>
        </pc:picChg>
        <pc:picChg chg="add mod">
          <ac:chgData name="内田 陽子" userId="S::yoko_uchida@jpfgojp.onmicrosoft.com::3ba88787-b8da-4fc8-a417-83f627a88c5e" providerId="AD" clId="Web-{71EFA66C-2565-6769-373D-C1C36FB7301C}" dt="2020-06-02T09:08:37.927" v="56" actId="1076"/>
          <ac:picMkLst>
            <pc:docMk/>
            <pc:sldMk cId="2010396247" sldId="258"/>
            <ac:picMk id="7" creationId="{0E37C264-2539-46BC-8570-8673B006D816}"/>
          </ac:picMkLst>
        </pc:picChg>
      </pc:sldChg>
    </pc:docChg>
  </pc:docChgLst>
  <pc:docChgLst>
    <pc:chgData name="内田 陽子" userId="S::yoko_uchida@jpfgojp.onmicrosoft.com::3ba88787-b8da-4fc8-a417-83f627a88c5e" providerId="AD" clId="Web-{D20C49F0-CA93-251D-8B89-58208FF4A28E}"/>
    <pc:docChg chg="modSld">
      <pc:chgData name="内田 陽子" userId="S::yoko_uchida@jpfgojp.onmicrosoft.com::3ba88787-b8da-4fc8-a417-83f627a88c5e" providerId="AD" clId="Web-{D20C49F0-CA93-251D-8B89-58208FF4A28E}" dt="2020-07-17T04:42:57.005" v="13" actId="20577"/>
      <pc:docMkLst>
        <pc:docMk/>
      </pc:docMkLst>
      <pc:sldChg chg="modSp delCm">
        <pc:chgData name="内田 陽子" userId="S::yoko_uchida@jpfgojp.onmicrosoft.com::3ba88787-b8da-4fc8-a417-83f627a88c5e" providerId="AD" clId="Web-{D20C49F0-CA93-251D-8B89-58208FF4A28E}" dt="2020-07-17T04:42:57.005" v="13" actId="20577"/>
        <pc:sldMkLst>
          <pc:docMk/>
          <pc:sldMk cId="1756646750" sldId="394"/>
        </pc:sldMkLst>
        <pc:spChg chg="mod">
          <ac:chgData name="内田 陽子" userId="S::yoko_uchida@jpfgojp.onmicrosoft.com::3ba88787-b8da-4fc8-a417-83f627a88c5e" providerId="AD" clId="Web-{D20C49F0-CA93-251D-8B89-58208FF4A28E}" dt="2020-07-17T04:42:57.005" v="13" actId="20577"/>
          <ac:spMkLst>
            <pc:docMk/>
            <pc:sldMk cId="1756646750" sldId="394"/>
            <ac:spMk id="6" creationId="{9F8B8839-DC51-4A26-938D-74385169233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95689"/>
            <a:ext cx="3778369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東京クイズ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201798" y="1641977"/>
            <a:ext cx="2603302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と う  きょう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7" name="Picture 9" descr="A close up of a logo&#10;&#10;高い精度で生成された説明">
            <a:extLst>
              <a:ext uri="{FF2B5EF4-FFF2-40B4-BE49-F238E27FC236}">
                <a16:creationId xmlns:a16="http://schemas.microsoft.com/office/drawing/2014/main" id="{0E37C264-2539-46BC-8570-8673B006D8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0630" y="2481102"/>
            <a:ext cx="3061377" cy="243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863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865" y="686731"/>
            <a:ext cx="8291591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浅草の浅草寺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行く道で</a:t>
            </a:r>
            <a:r>
              <a:rPr lang="ja-JP" sz="3600" dirty="0">
                <a:latin typeface="MS PGothic"/>
                <a:ea typeface="MS PGothic"/>
                <a:cs typeface="+mj-lt"/>
              </a:rPr>
              <a:t>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たくさんの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あさくさ             せんそうじ              い       みち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おみやげ屋があります。何と言いますか？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       や                                         なん        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ア</a:t>
            </a:r>
            <a:r>
              <a:rPr lang="ja-JP" altLang="en-US">
                <a:latin typeface="MS PGothic"/>
                <a:ea typeface="MS PGothic"/>
                <a:cs typeface="+mn-lt"/>
              </a:rPr>
              <a:t>メ横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仲見世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浅草通り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竹下通り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953" y="36655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よこ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812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あさ</a:t>
            </a:r>
            <a:r>
              <a:rPr lang="ja-JP" altLang="en-US" sz="120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くさ   </a:t>
            </a:r>
            <a:r>
              <a:rPr lang="ja-JP" altLang="en-US" sz="1200">
                <a:ea typeface="ＭＳ Ｐゴシック"/>
                <a:cs typeface="Calibri"/>
              </a:rPr>
              <a:t>  </a:t>
            </a:r>
            <a:r>
              <a:rPr lang="ja-JP" sz="1200">
                <a:ea typeface="ＭＳ Ｐゴシック"/>
                <a:cs typeface="Calibri"/>
              </a:rPr>
              <a:t>どお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たけ     した  </a:t>
            </a:r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  どお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244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なか      み       せ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04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4977" y="686731"/>
            <a:ext cx="7790727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浅草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のすぐ近くを流れる川は、何と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いう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あさくさ                        ちか            なが              かわ              なん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川ですか？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かわ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神田</a:t>
            </a:r>
            <a:r>
              <a:rPr lang="ja-JP">
                <a:latin typeface="MS PGothic"/>
                <a:ea typeface="MS PGothic"/>
                <a:cs typeface="+mn-lt"/>
              </a:rPr>
              <a:t>川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江戸川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隅田川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多摩川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9380" y="42957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65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かん     だ      がわ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718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すみ </a:t>
            </a:r>
            <a:r>
              <a:rPr lang="ja-JP" sz="1200">
                <a:ea typeface="ＭＳ Ｐゴシック"/>
                <a:cs typeface="Calibri"/>
              </a:rPr>
              <a:t>    だ</a:t>
            </a:r>
            <a:r>
              <a:rPr lang="ja-JP" altLang="en-US" sz="1200">
                <a:ea typeface="ＭＳ Ｐゴシック"/>
                <a:cs typeface="Calibri"/>
              </a:rPr>
              <a:t>     </a:t>
            </a:r>
            <a:r>
              <a:rPr lang="ja-JP" sz="1200" dirty="0">
                <a:ea typeface="ＭＳ Ｐゴシック"/>
                <a:cs typeface="Calibri"/>
              </a:rPr>
              <a:t> が</a:t>
            </a:r>
            <a:r>
              <a:rPr lang="ja-JP" altLang="en-US" sz="1200" dirty="0">
                <a:ea typeface="ＭＳ Ｐゴシック"/>
                <a:cs typeface="Calibri"/>
              </a:rPr>
              <a:t>わ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203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た     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ま  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 がわ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150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え       </a:t>
            </a:r>
            <a:r>
              <a:rPr lang="ja-JP" altLang="en-US" sz="1200">
                <a:ea typeface="ＭＳ Ｐゴシック"/>
                <a:cs typeface="+mn-lt"/>
              </a:rPr>
              <a:t>ど</a:t>
            </a:r>
            <a:r>
              <a:rPr lang="ja-JP" sz="1200">
                <a:ea typeface="ＭＳ Ｐゴシック"/>
                <a:cs typeface="+mn-lt"/>
              </a:rPr>
              <a:t>     がわ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66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870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j-lt"/>
              </a:rPr>
              <a:t>アメヤ横丁（アメ横）</a:t>
            </a:r>
            <a:endParaRPr lang="en-US" altLang="ja-JP" dirty="0">
              <a:latin typeface="MS PGothic"/>
              <a:ea typeface="MS PGothic"/>
              <a:cs typeface="+mj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j-lt"/>
              </a:rPr>
              <a:t>② かっぱ橋道具街</a:t>
            </a:r>
            <a:endParaRPr lang="en-US" altLang="ja-JP" dirty="0">
              <a:latin typeface="MS PGothic"/>
              <a:ea typeface="MS PGothic"/>
              <a:cs typeface="+mj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j-lt"/>
              </a:rPr>
              <a:t>③ 地蔵通り商店街	</a:t>
            </a:r>
            <a:endParaRPr lang="en-US" altLang="ja-JP" dirty="0">
              <a:latin typeface="MS PGothic"/>
              <a:ea typeface="MS PGothic"/>
              <a:cs typeface="+mj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j-lt"/>
              </a:rPr>
              <a:t>④ 戸越銀座商店街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004" y="686731"/>
            <a:ext cx="7625993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上野駅と御徒町駅の間にある、有名な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うえの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え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         おかちまち     えき         あいだ                         ゆうめい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商店街の名前は何ですか？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しょうてんがい            なまえ           なん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050" y="29957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98918" y="3486414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              よこ   ちょう                           よこ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98918" y="4793218"/>
            <a:ext cx="28835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  じ       ぞう    どお            しょう  てん    がい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8918" y="5441732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   と       </a:t>
            </a:r>
            <a:r>
              <a:rPr lang="ja-JP" altLang="en-US" sz="1200" dirty="0" err="1">
                <a:ea typeface="ＭＳ Ｐゴシック"/>
                <a:cs typeface="Calibri"/>
              </a:rPr>
              <a:t>ご</a:t>
            </a:r>
            <a:r>
              <a:rPr lang="ja-JP" altLang="en-US" sz="1200" dirty="0">
                <a:ea typeface="ＭＳ Ｐゴシック"/>
                <a:cs typeface="Calibri"/>
              </a:rPr>
              <a:t>し   ぎん      ざ     しょう  てん    がい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8917" y="4136464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+mn-lt"/>
              </a:rPr>
              <a:t>                                   </a:t>
            </a:r>
            <a:r>
              <a:rPr lang="ja-JP" altLang="en-US" sz="1200" dirty="0">
                <a:ea typeface="ＭＳ Ｐゴシック"/>
                <a:cs typeface="+mn-lt"/>
              </a:rPr>
              <a:t>ばし    どう      ぐ      がい</a:t>
            </a:r>
          </a:p>
        </p:txBody>
      </p:sp>
    </p:spTree>
    <p:extLst>
      <p:ext uri="{BB962C8B-B14F-4D97-AF65-F5344CB8AC3E}">
        <p14:creationId xmlns:p14="http://schemas.microsoft.com/office/powerpoint/2010/main" val="41942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119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zh-TW" altLang="en-US" dirty="0">
                <a:latin typeface="MS PGothic"/>
                <a:ea typeface="MS PGothic"/>
                <a:cs typeface="+mn-lt"/>
              </a:rPr>
              <a:t>国立科学博物館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zh-TW" altLang="en-US" dirty="0">
                <a:latin typeface="MS PGothic"/>
                <a:ea typeface="MS PGothic"/>
                <a:cs typeface="+mn-lt"/>
              </a:rPr>
              <a:t>国立西洋美術館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zh-TW" altLang="en-US" dirty="0">
                <a:latin typeface="MS PGothic"/>
                <a:ea typeface="MS PGothic"/>
                <a:cs typeface="+mn-lt"/>
              </a:rPr>
              <a:t>東京国立博物館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zh-TW" altLang="en-US" dirty="0">
                <a:latin typeface="MS PGothic"/>
                <a:ea typeface="MS PGothic"/>
                <a:cs typeface="+mn-lt"/>
              </a:rPr>
              <a:t>江戸東京博物館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004" y="686731"/>
            <a:ext cx="7625993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次のうち、上野公園の中に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のは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つぎ　                         うえの     こうえん          なか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どれですか？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542" y="49502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1410" y="3467560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 こく      りつ      か     がく     はく     ぶつ   かん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1410" y="4771106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とう     きょう   こく      りつ   はく     ぶつ   かん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1410" y="5422878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   え       ど      とう    きょう  はく     ぶつ   かん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1409" y="4119333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 こく      りつ   せい     よう     び    じゅつ  かん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612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4499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zh-TW" altLang="en-US" dirty="0">
                <a:latin typeface="MS PGothic"/>
                <a:ea typeface="MS PGothic"/>
                <a:cs typeface="+mn-lt"/>
              </a:rPr>
              <a:t>西郷隆盛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zh-TW" altLang="en-US" dirty="0">
                <a:latin typeface="MS PGothic"/>
                <a:ea typeface="MS PGothic"/>
                <a:cs typeface="+mn-lt"/>
              </a:rPr>
              <a:t> 伊藤博文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zh-TW" altLang="en-US" dirty="0">
                <a:latin typeface="MS PGothic"/>
                <a:ea typeface="MS PGothic"/>
                <a:cs typeface="+mn-lt"/>
              </a:rPr>
              <a:t>福沢諭吉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zh-TW" altLang="en-US" dirty="0">
                <a:latin typeface="MS PGothic"/>
                <a:ea typeface="MS PGothic"/>
                <a:cs typeface="+mn-lt"/>
              </a:rPr>
              <a:t>坂本龍馬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004" y="686731"/>
            <a:ext cx="7625993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上野公園に銅像がある、明治時代の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br>
              <a:rPr lang="en-US" alt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 うえの     こうえん           どうぞう                               めいじ      じだい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人物は、誰ですか？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じんぶつ              だれ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1060" y="29965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15210" y="3486414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さい     ごう    たか    もり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15210" y="4789960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ふく      ざわ    ゆ      きち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15210" y="5441732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+mn-lt"/>
                <a:cs typeface="+mn-lt"/>
              </a:rPr>
              <a:t> </a:t>
            </a:r>
            <a:r>
              <a:rPr lang="ja-JP" altLang="en-US" sz="1200" dirty="0">
                <a:latin typeface="MS PGothic"/>
                <a:ea typeface="MS PGothic"/>
                <a:cs typeface="+mn-lt"/>
              </a:rPr>
              <a:t>さか  もと    りょう   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15209" y="4138187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   い      とう     ひろ   ぶみ</a:t>
            </a:r>
          </a:p>
        </p:txBody>
      </p:sp>
      <p:pic>
        <p:nvPicPr>
          <p:cNvPr id="8" name="Picture 12">
            <a:extLst>
              <a:ext uri="{FF2B5EF4-FFF2-40B4-BE49-F238E27FC236}">
                <a16:creationId xmlns:a16="http://schemas.microsoft.com/office/drawing/2014/main" id="{8992CE29-EC04-4100-8450-E946E5C3F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027" y="2964362"/>
            <a:ext cx="2081587" cy="277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03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4480" y="686731"/>
            <a:ext cx="7075041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電気製品やコンピュータの店、アニメや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  でんき   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せい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ひん                                                        みせ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ゲームの店などがたくさん集まっている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                             みせ                                              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あつ</a:t>
            </a:r>
            <a:r>
              <a:rPr lang="en-US" altLang="ja-JP" sz="14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街は、どこですか？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まち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浅草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渋谷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秋葉原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六本木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6457" y="43139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581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あさ    くさ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649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あき      は      ばら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134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 ろっ    ぽん    ぎ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081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しぶ    や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350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08224" y="891267"/>
            <a:ext cx="852755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「秋葉原」を略して言うと、何と言いますか？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あきはばら              りゃく              い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             なん           い</a:t>
            </a:r>
            <a:br>
              <a:rPr lang="ja-JP" altLang="en-US" sz="1600" dirty="0">
                <a:latin typeface="Calibri"/>
                <a:ea typeface="MS PGothic"/>
                <a:cs typeface="+mj-lt"/>
              </a:rPr>
            </a:b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172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アキハ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アバラ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アキラ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アキバ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8869" y="49624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026002" y="46991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endParaRPr lang="en-US" sz="1200" b="1" dirty="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26002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 </a:t>
            </a:r>
            <a:endParaRPr lang="en-US" sz="1200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79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91A3A74-7228-457A-8CB7-AF358C8545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53" y="3162514"/>
            <a:ext cx="2761179" cy="207409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4480" y="686731"/>
            <a:ext cx="7075041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店員がこのようなコスプレをしている、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MS PGothic"/>
                <a:cs typeface="+mj-lt"/>
              </a:rPr>
            </a:br>
            <a:r>
              <a:rPr lang="en-US" altLang="ja-JP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てんいん</a:t>
            </a:r>
            <a:r>
              <a:rPr lang="en-US" altLang="ja-JP" sz="14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秋葉原に多い喫茶店の種類を何と言い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MS PGothic"/>
                <a:cs typeface="+mj-lt"/>
              </a:rPr>
            </a:br>
            <a:r>
              <a:rPr lang="en-US" altLang="ja-JP" sz="1400" dirty="0">
                <a:latin typeface="MS PGothic"/>
                <a:ea typeface="MS PGothic"/>
                <a:cs typeface="+mj-lt"/>
              </a:rPr>
              <a:t>  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あきはばら             おお           きっさてん              しゅるい          なん       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い</a:t>
            </a:r>
            <a:r>
              <a:rPr lang="en-US" altLang="ja-JP" sz="14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ますか？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2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44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メイド喫茶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アニメ喫茶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マンガ喫茶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オタク喫茶</a:t>
            </a:r>
            <a:endParaRPr lang="en-US" altLang="ja-JP" sz="3200" dirty="0">
              <a:latin typeface="MS PGothic"/>
              <a:ea typeface="MS PGothic"/>
              <a:cs typeface="+mn-lt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781819" y="34701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                            きっ    さ</a:t>
            </a: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781819" y="47769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                               きっ    さ</a:t>
            </a: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781819" y="54254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                               きっ    さ</a:t>
            </a: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781819" y="41201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                               きっ    さ</a:t>
            </a: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763EC851-6C0A-41B0-9B62-3E0D88937B74}"/>
              </a:ext>
            </a:extLst>
          </p:cNvPr>
          <p:cNvSpPr/>
          <p:nvPr/>
        </p:nvSpPr>
        <p:spPr>
          <a:xfrm>
            <a:off x="3186524" y="30000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552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銀座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丸の内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永田町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歌舞伎町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663" y="686731"/>
            <a:ext cx="7780105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東京駅の西側にある、東京の中心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的な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とうきょう　えき         にしがわ                            とうきょう           ちゅうしんてき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ビジネス街は、何と言いますか？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がい             なん        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58" y="36499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9481" y="3476987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ぎん    ざ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9481" y="4783791"/>
            <a:ext cx="28835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なが     た      ちょう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6637" y="5432305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か       ぶ        き      ちょう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9480" y="4127037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まる                 うち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483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新橋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二重橋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日本橋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数寄屋橋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663" y="686731"/>
            <a:ext cx="7780105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皇居の正門にかかる橋で、観光スポット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こうきょ           せいもん                               はし             かんこう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として有名な橋は、何と言いますか？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 ゆうめい          はし             なん        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58" y="36499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6637" y="3476987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しん    ばし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6637" y="4774671"/>
            <a:ext cx="28835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 </a:t>
            </a:r>
            <a:r>
              <a:rPr lang="ja-JP" sz="1200">
                <a:ea typeface="ＭＳ Ｐゴシック"/>
                <a:cs typeface="Calibri"/>
              </a:rPr>
              <a:t>に</a:t>
            </a:r>
            <a:r>
              <a:rPr lang="ja-JP" altLang="en-US" sz="120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ほ</a:t>
            </a:r>
            <a:r>
              <a:rPr lang="ja-JP" altLang="en-US" sz="1200">
                <a:ea typeface="ＭＳ Ｐゴシック"/>
                <a:cs typeface="Calibri"/>
              </a:rPr>
              <a:t>ん</a:t>
            </a:r>
            <a:r>
              <a:rPr lang="ja-JP" sz="1200">
                <a:ea typeface="ＭＳ Ｐゴシック"/>
                <a:cs typeface="Calibri"/>
              </a:rPr>
              <a:t>    ばし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6637" y="5423185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す       き         や      ばし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6636" y="4117917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</a:t>
            </a:r>
            <a:r>
              <a:rPr lang="ja-JP" altLang="en-US" sz="1200">
                <a:ea typeface="ＭＳ Ｐゴシック"/>
                <a:cs typeface="+mn-lt"/>
              </a:rPr>
              <a:t>に     じゅう</a:t>
            </a:r>
            <a:r>
              <a:rPr lang="ja-JP" sz="1200">
                <a:ea typeface="ＭＳ Ｐゴシック"/>
                <a:cs typeface="+mn-lt"/>
              </a:rPr>
              <a:t>    ばし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034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93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１６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２３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３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４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４７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767" y="36561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74779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じゅう</a:t>
            </a:r>
            <a:r>
              <a:rPr lang="ja-JP" altLang="en-US" sz="1200" dirty="0">
                <a:ea typeface="ＭＳ Ｐゴシック"/>
                <a:cs typeface="Calibri"/>
              </a:rPr>
              <a:t>ろく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74779" y="47623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さんじゅうよん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4779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よんじゅうなな    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74779" y="41056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にじゅうさん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6781" y="686731"/>
            <a:ext cx="7379761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東京には、区はいくつありますか？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とうきょう                       く</a:t>
            </a: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１．５</a:t>
            </a:r>
            <a:r>
              <a:rPr lang="ja-JP">
                <a:latin typeface="MS PGothic"/>
                <a:ea typeface="MS PGothic"/>
                <a:cs typeface="+mn-lt"/>
              </a:rPr>
              <a:t>km</a:t>
            </a:r>
            <a:endParaRPr lang="en-US" altLang="ja-JP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３km</a:t>
            </a:r>
            <a:endParaRPr lang="en-US" altLang="ja-JP">
              <a:latin typeface="Calibri" panose="020F0502020204030204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ja-JP" altLang="en-US">
                <a:latin typeface="MS PGothic"/>
                <a:ea typeface="MS PGothic"/>
                <a:cs typeface="+mn-lt"/>
              </a:rPr>
              <a:t>５</a:t>
            </a:r>
            <a:r>
              <a:rPr lang="ja-JP">
                <a:latin typeface="MS PGothic"/>
                <a:ea typeface="MS PGothic"/>
                <a:cs typeface="+mn-lt"/>
              </a:rPr>
              <a:t>km</a:t>
            </a:r>
            <a:endParaRPr lang="en-US" altLang="ja-JP">
              <a:latin typeface="Calibri" panose="020F0502020204030204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１０</a:t>
            </a:r>
            <a:r>
              <a:rPr lang="ja-JP">
                <a:latin typeface="MS PGothic"/>
                <a:ea typeface="MS PGothic"/>
                <a:cs typeface="+mn-lt"/>
              </a:rPr>
              <a:t>km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686731"/>
            <a:ext cx="8126856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ジョギングコースとして有名な、皇居一周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 ゆうめい               こうきょ    いっしゅう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のコースは、一周だいたい何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km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いっしゅう                            なん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58" y="42698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6637" y="3439279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いちてんご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6637" y="4746083"/>
            <a:ext cx="28835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ご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6637" y="5394597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じゅう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6636" y="4089329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さん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121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兜町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永田町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丸の内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御茶ノ水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7517" y="686731"/>
            <a:ext cx="7266398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国会議事堂や首相官邸などがある、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こっかい     ぎじどう               しゅしょう   かんてい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政治の中心地はどこですか？    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せいじ              ちゅうしんち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58" y="36499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6637" y="3476987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かぶとちょう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9480" y="4090285"/>
            <a:ext cx="28835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なが     た      ちょう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6637" y="5432305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お      ちゃ    の    みず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6636" y="4756329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まる                 うち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965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16227" y="2983695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+mn-ea"/>
                <a:cs typeface="+mn-lt"/>
              </a:rPr>
              <a:t>サンシャイン</a:t>
            </a:r>
            <a:r>
              <a:rPr lang="en-US" altLang="ja-JP" dirty="0">
                <a:latin typeface="+mn-ea"/>
                <a:cs typeface="+mn-lt"/>
              </a:rPr>
              <a:t>49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altLang="en-US" dirty="0">
                <a:latin typeface="+mn-ea"/>
                <a:cs typeface="+mn-lt"/>
              </a:rPr>
              <a:t>サンシャイン</a:t>
            </a:r>
            <a:r>
              <a:rPr lang="en-US" altLang="ja-JP" dirty="0">
                <a:latin typeface="+mn-ea"/>
                <a:cs typeface="+mn-lt"/>
              </a:rPr>
              <a:t>60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+mn-ea"/>
                <a:cs typeface="+mn-lt"/>
              </a:rPr>
              <a:t>サンシャイン</a:t>
            </a:r>
            <a:r>
              <a:rPr lang="en-US" altLang="ja-JP" dirty="0">
                <a:latin typeface="+mn-ea"/>
                <a:cs typeface="+mn-lt"/>
              </a:rPr>
              <a:t>101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サンシャイン</a:t>
            </a:r>
            <a:r>
              <a:rPr lang="en-US" dirty="0">
                <a:latin typeface="MS PGothic"/>
                <a:ea typeface="+mn-lt"/>
                <a:cs typeface="+mn-lt"/>
              </a:rPr>
              <a:t>120</a:t>
            </a:r>
            <a:endParaRPr lang="en-US" altLang="ja-JP" dirty="0">
              <a:ea typeface="MS PGothic"/>
              <a:cs typeface="Calibri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473594" y="3431574"/>
            <a:ext cx="355228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       よんじゅうきゅう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473594" y="4764063"/>
            <a:ext cx="325690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          ひゃくいち  </a:t>
            </a: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473594" y="5412577"/>
            <a:ext cx="325690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                           ひゃく</a:t>
            </a:r>
            <a:r>
              <a:rPr lang="ja-JP" altLang="en-US" sz="1200">
                <a:ea typeface="ＭＳ Ｐゴシック"/>
                <a:cs typeface="Calibri"/>
              </a:rPr>
              <a:t>にじゅう</a:t>
            </a:r>
            <a:endParaRPr lang="ja-JP" sz="1200">
              <a:ea typeface="ＭＳ Ｐゴシック"/>
              <a:cs typeface="Calibri"/>
            </a:endParaRP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473594" y="4107309"/>
            <a:ext cx="325690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         ろくじゅう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958AAAC9-E238-474E-9A02-48C4E4548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23" y="2964363"/>
            <a:ext cx="2039740" cy="274009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8657" y="686731"/>
            <a:ext cx="8038241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池袋のサンシャインシティーにある高層ビル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いけぶくろ                                                                              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こうそう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で、展望台もあります。何と言う名前ですか？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てんぼうだい                                          なん       い           なまえ</a:t>
            </a:r>
            <a:endParaRPr lang="en-US" alt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763EC851-6C0A-41B0-9B62-3E0D88937B74}"/>
              </a:ext>
            </a:extLst>
          </p:cNvPr>
          <p:cNvSpPr/>
          <p:nvPr/>
        </p:nvSpPr>
        <p:spPr>
          <a:xfrm>
            <a:off x="2901389" y="36036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005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4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東武と西武</a:t>
            </a:r>
            <a:endParaRPr lang="en-US" altLang="ja-JP" dirty="0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松坂屋と高島屋 </a:t>
            </a:r>
            <a:endParaRPr lang="en-US" altLang="ja-JP">
              <a:latin typeface="Calibri" panose="020F0502020204030204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阪急と阪神</a:t>
            </a:r>
            <a:endParaRPr lang="en-US" altLang="ja-JP">
              <a:latin typeface="Calibri" panose="020F0502020204030204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伊勢丹と三越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7517" y="686731"/>
            <a:ext cx="7266398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池袋駅の西側と東側にある２つの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いけぶくろえき         にしがわ       ひがしがわ                    ふた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デパートは、何と何ですか？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なに       なに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752" y="29538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1058" y="3439279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とう     ぶ               せい     ぶ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3901" y="4090285"/>
            <a:ext cx="28835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まつ   ざか     や              たか    しま      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1058" y="5394597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い        せ      たん            みつ    こし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1057" y="4756329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はん  きゅう           はん     しん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46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歌舞伎町</a:t>
            </a:r>
            <a:endParaRPr lang="en-US" altLang="ja-JP" dirty="0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すすきの</a:t>
            </a:r>
            <a:endParaRPr lang="en-US" altLang="ja-JP">
              <a:latin typeface="Calibri" panose="020F0502020204030204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先斗</a:t>
            </a:r>
            <a:r>
              <a:rPr lang="ja-JP">
                <a:latin typeface="MS PGothic"/>
                <a:ea typeface="MS PGothic"/>
                <a:cs typeface="+mn-lt"/>
              </a:rPr>
              <a:t>町</a:t>
            </a:r>
            <a:endParaRPr lang="en-US" altLang="ja-JP">
              <a:latin typeface="Calibri" panose="020F0502020204030204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栄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3073" y="686731"/>
            <a:ext cx="8255283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新宿の東口にある、飲み屋や風俗の店が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しんじゅく         ひがしぐち                          の            や           ふうぞく          みせ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集まっている場所を、何と言いますか？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あつ                                   ばしょ                なん         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331" y="29726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6637" y="3439279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か        ぶ        き   ちょう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6637" y="5413451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さかえ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6636" y="4737475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ぽん     と     ちょう</a:t>
            </a:r>
          </a:p>
        </p:txBody>
      </p:sp>
    </p:spTree>
    <p:extLst>
      <p:ext uri="{BB962C8B-B14F-4D97-AF65-F5344CB8AC3E}">
        <p14:creationId xmlns:p14="http://schemas.microsoft.com/office/powerpoint/2010/main" val="198493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超高層ビル</a:t>
            </a:r>
            <a:endParaRPr lang="en-US" altLang="ja-JP" dirty="0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私鉄</a:t>
            </a:r>
            <a:r>
              <a:rPr lang="ja-JP">
                <a:latin typeface="MS PGothic"/>
                <a:ea typeface="MS PGothic"/>
                <a:cs typeface="+mn-lt"/>
              </a:rPr>
              <a:t>の</a:t>
            </a:r>
            <a:r>
              <a:rPr lang="ja-JP" altLang="en-US">
                <a:latin typeface="MS PGothic"/>
                <a:ea typeface="MS PGothic"/>
                <a:cs typeface="+mn-lt"/>
              </a:rPr>
              <a:t>駅</a:t>
            </a:r>
            <a:endParaRPr lang="en-US" altLang="ja-JP" dirty="0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デパ</a:t>
            </a:r>
            <a:r>
              <a:rPr lang="ja-JP">
                <a:latin typeface="MS PGothic"/>
                <a:ea typeface="MS PGothic"/>
                <a:cs typeface="+mn-lt"/>
              </a:rPr>
              <a:t>ート</a:t>
            </a:r>
            <a:endParaRPr lang="en-US" altLang="ja-JP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大</a:t>
            </a:r>
            <a:r>
              <a:rPr lang="ja-JP" altLang="en-US">
                <a:latin typeface="MS PGothic"/>
                <a:ea typeface="MS PGothic"/>
                <a:cs typeface="+mn-lt"/>
              </a:rPr>
              <a:t>使館</a:t>
            </a:r>
            <a:endParaRPr lang="en-US" altLang="ja-JP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686731"/>
            <a:ext cx="7934216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新宿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の西側、西新宿には、次のうち何が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しんじ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ゅく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にしがわ        にし しんじ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ゅく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つぎ                    なに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たくさん集まっていますか？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あつ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331" y="29538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6637" y="3439279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ちょう   こう    そう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6637" y="5394597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たい      し      かん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6636" y="4089329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し      てつ                えき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46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ja-JP">
                <a:latin typeface="MS PGothic"/>
                <a:ea typeface="MS PGothic"/>
                <a:cs typeface="+mn-lt"/>
              </a:rPr>
              <a:t> 中華街</a:t>
            </a:r>
            <a:endParaRPr lang="en-US" altLang="ja-JP" dirty="0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オフィス街</a:t>
            </a:r>
            <a:endParaRPr lang="en-US" altLang="ja-JP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電気街</a:t>
            </a:r>
            <a:endParaRPr lang="en-US" altLang="ja-JP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ゲ</a:t>
            </a:r>
            <a:r>
              <a:rPr lang="ja-JP">
                <a:latin typeface="MS PGothic"/>
                <a:ea typeface="MS PGothic"/>
                <a:cs typeface="+mn-lt"/>
              </a:rPr>
              <a:t>イ</a:t>
            </a:r>
            <a:r>
              <a:rPr lang="ja-JP" altLang="en-US">
                <a:latin typeface="MS PGothic"/>
                <a:ea typeface="MS PGothic"/>
                <a:cs typeface="+mn-lt"/>
              </a:rPr>
              <a:t>タ</a:t>
            </a:r>
            <a:r>
              <a:rPr lang="ja-JP">
                <a:latin typeface="MS PGothic"/>
                <a:ea typeface="MS PGothic"/>
                <a:cs typeface="+mn-lt"/>
              </a:rPr>
              <a:t>ウン</a:t>
            </a:r>
            <a:endParaRPr lang="en-US" altLang="ja-JP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4444" y="686731"/>
            <a:ext cx="8447923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新宿二丁目は、何の街として有名ですか？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しんじ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ゅく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に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ちょ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うめ               なん        まち                     ゆうめい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58" y="49161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6637" y="3439279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ちゅう  か      がい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68109" y="4732788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でん    き       がい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6636" y="4089329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がい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75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C820F947-0477-4D11-AE52-6162FCDE8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90" y="2965807"/>
            <a:ext cx="2072062" cy="2775734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4499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新宿駅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東京都庁</a:t>
            </a:r>
            <a:endParaRPr lang="en-US" altLang="zh-TW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国会議</a:t>
            </a:r>
            <a:r>
              <a:rPr lang="ja-JP">
                <a:latin typeface="MS PGothic"/>
                <a:ea typeface="MS PGothic"/>
                <a:cs typeface="+mn-lt"/>
              </a:rPr>
              <a:t>事堂</a:t>
            </a:r>
            <a:endParaRPr lang="en-US" altLang="zh-TW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ヨ</a:t>
            </a:r>
            <a:r>
              <a:rPr lang="ja-JP">
                <a:latin typeface="MS PGothic"/>
                <a:ea typeface="MS PGothic"/>
                <a:cs typeface="+mn-lt"/>
              </a:rPr>
              <a:t>ドバ</a:t>
            </a:r>
            <a:r>
              <a:rPr lang="ja-JP" altLang="en-US">
                <a:latin typeface="MS PGothic"/>
                <a:ea typeface="MS PGothic"/>
                <a:cs typeface="+mn-lt"/>
              </a:rPr>
              <a:t>シカメラ</a:t>
            </a:r>
            <a:endParaRPr lang="en-US" altLang="zh-TW" sz="320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1846" y="686731"/>
            <a:ext cx="7677365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新宿にあるこの建物は、何でしょうか？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しんじゅく                                   たてもの              なん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29341" y="36601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15210" y="3467560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しん    じゅく  えき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15210" y="4771106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こっ    かい     ぎ        じ       どう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15209" y="4119333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とう    きょう    と      ちょう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312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>
            <a:extLst>
              <a:ext uri="{FF2B5EF4-FFF2-40B4-BE49-F238E27FC236}">
                <a16:creationId xmlns:a16="http://schemas.microsoft.com/office/drawing/2014/main" id="{6F5EF1A8-3112-46C7-A24C-85E9DBFBF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582" y="2959599"/>
            <a:ext cx="2123004" cy="2762464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4499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ポチ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タ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ロー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ハチ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公</a:t>
            </a:r>
            <a:endParaRPr lang="en-US" altLang="zh-TW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パト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ラッシュ</a:t>
            </a:r>
            <a:endParaRPr lang="en-US" altLang="zh-TW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7735" y="686731"/>
            <a:ext cx="8088329" cy="2262513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渋谷駅にある、待ち合わせスポットとして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しぶや    えき                             ま           あ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有名な犬の銅像です。犬の名前は何ですか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</a:rPr>
              <a:t> ゆうめい          いぬ         どうぞう                      いぬ            なまえ            なん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0487" y="43162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15210" y="4742825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こう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027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309927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歌舞伎町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ゴールデン街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センター街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竹</a:t>
            </a:r>
            <a:r>
              <a:rPr lang="ja-JP" altLang="en-US">
                <a:latin typeface="MS PGothic"/>
                <a:ea typeface="MS PGothic"/>
                <a:cs typeface="+mn-lt"/>
              </a:rPr>
              <a:t>下通り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912" y="44113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998" y="35832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か  </a:t>
            </a:r>
            <a:r>
              <a:rPr lang="ja-JP" altLang="en-US" sz="1200" dirty="0">
                <a:ea typeface="ＭＳ Ｐゴシック"/>
                <a:cs typeface="Calibri"/>
              </a:rPr>
              <a:t>       ぶ        き     ちょう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0470" y="48867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                                     がい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998" y="55385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たけ    した  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ど</a:t>
            </a:r>
            <a:r>
              <a:rPr lang="ja-JP" altLang="en-US" sz="1200">
                <a:ea typeface="ＭＳ Ｐゴシック"/>
                <a:cs typeface="+mn-lt"/>
              </a:rPr>
              <a:t>お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998" y="42349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                                                 </a:t>
            </a:r>
            <a:r>
              <a:rPr lang="ja-JP" altLang="en-US" sz="1200">
                <a:ea typeface="ＭＳ Ｐゴシック"/>
                <a:cs typeface="+mn-lt"/>
              </a:rPr>
              <a:t>がい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73269F8A-4892-4AAF-90C5-D535C9FBDB80}"/>
              </a:ext>
            </a:extLst>
          </p:cNvPr>
          <p:cNvSpPr txBox="1">
            <a:spLocks/>
          </p:cNvSpPr>
          <p:nvPr/>
        </p:nvSpPr>
        <p:spPr>
          <a:xfrm>
            <a:off x="674242" y="685785"/>
            <a:ext cx="7796101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渋谷にある通りで、ゲームセンターやファッ</a:t>
            </a:r>
            <a:endParaRPr lang="ja-JP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しぶや                           とお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ション店、飲食店などがたくさんあり、若者が</a:t>
            </a:r>
            <a:endParaRPr lang="ja-JP" sz="3200" dirty="0">
              <a:latin typeface="Cambria" panose="02040503050406030204"/>
              <a:ea typeface="MS PGothic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てん       いんし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ょくてん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 わかもの</a:t>
            </a:r>
            <a:endParaRPr lang="ja-JP" altLang="en-US" sz="3200" dirty="0">
              <a:latin typeface="Cambria" panose="02040503050406030204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集まります。何という通りですか？</a:t>
            </a:r>
            <a:endParaRPr lang="ja-JP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あつ                                 なん                    とお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531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9826" y="686731"/>
            <a:ext cx="7546716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に電話をするときの市外局番は、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とうきょう          でんわ                                             しがいきょくばん</a:t>
            </a:r>
          </a:p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何番ですか？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なんばん</a:t>
            </a:r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843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０１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０２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０３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０４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831" y="42957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7270" y="34461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ぜろいち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87270" y="47529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ぜろさ</a:t>
            </a:r>
            <a:r>
              <a:rPr lang="ja-JP" altLang="en-US" sz="1200" dirty="0">
                <a:ea typeface="ＭＳ Ｐゴシック"/>
                <a:cs typeface="Calibri"/>
              </a:rPr>
              <a:t>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87270" y="54014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ぜろ</a:t>
            </a:r>
            <a:r>
              <a:rPr lang="ja-JP" altLang="en-US" sz="1200">
                <a:ea typeface="ＭＳ Ｐゴシック"/>
                <a:cs typeface="Calibri"/>
              </a:rPr>
              <a:t>よん</a:t>
            </a:r>
            <a:endParaRPr lang="ja-JP" sz="120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87270" y="40962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ぜろ </a:t>
            </a:r>
            <a:r>
              <a:rPr lang="ja-JP" altLang="en-US" sz="1200">
                <a:ea typeface="ＭＳ Ｐゴシック"/>
                <a:cs typeface="Calibri"/>
              </a:rPr>
              <a:t>に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925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3">
            <a:extLst>
              <a:ext uri="{FF2B5EF4-FFF2-40B4-BE49-F238E27FC236}">
                <a16:creationId xmlns:a16="http://schemas.microsoft.com/office/drawing/2014/main" id="{9F8B8839-DC51-4A26-938D-74385169233A}"/>
              </a:ext>
            </a:extLst>
          </p:cNvPr>
          <p:cNvSpPr txBox="1">
            <a:spLocks/>
          </p:cNvSpPr>
          <p:nvPr/>
        </p:nvSpPr>
        <p:spPr>
          <a:xfrm>
            <a:off x="770562" y="685785"/>
            <a:ext cx="7603461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渋谷駅前にある、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10</a:t>
            </a:r>
            <a:r>
              <a:rPr lang="ja-JP" sz="3200" dirty="0">
                <a:latin typeface="MS PGothic"/>
                <a:ea typeface="MS PGothic"/>
                <a:cs typeface="+mj-lt"/>
              </a:rPr>
              <a:t>代から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20</a:t>
            </a:r>
            <a:r>
              <a:rPr lang="ja-JP" sz="3200" dirty="0">
                <a:latin typeface="MS PGothic"/>
                <a:ea typeface="MS PGothic"/>
                <a:cs typeface="+mj-lt"/>
              </a:rPr>
              <a:t>代の女性向け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しぶや  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え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き  まえ                            じゅうだい               にじゅうだい       じょせい   む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の店が集まるファッションビルです。</a:t>
            </a: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みせ         あつ   </a:t>
            </a:r>
            <a:endParaRPr lang="ja-JP" altLang="en-US" dirty="0">
              <a:latin typeface="Cambria" panose="02040503050406030204"/>
              <a:ea typeface="ＭＳ Ｐゴシック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何という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名前ですか？</a:t>
            </a:r>
            <a:endParaRPr lang="ja-JP" dirty="0">
              <a:ea typeface="ＭＳ Ｐゴシック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なん                      なまえ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307359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１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０１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１０９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 １１０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１１９</a:t>
            </a:r>
            <a:endParaRPr lang="en-US" altLang="ja-JP" dirty="0">
              <a:latin typeface="Calibri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58" y="36987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6637" y="3490651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いち</a:t>
            </a:r>
            <a:r>
              <a:rPr lang="ja-JP" altLang="en-US" sz="1200" dirty="0">
                <a:ea typeface="ＭＳ Ｐゴシック"/>
                <a:cs typeface="Calibri"/>
              </a:rPr>
              <a:t>まるいち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6637" y="5471653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いちいち</a:t>
            </a:r>
            <a:r>
              <a:rPr lang="ja-JP" altLang="en-US" sz="1200">
                <a:ea typeface="ＭＳ Ｐゴシック"/>
                <a:cs typeface="Calibri"/>
              </a:rPr>
              <a:t>きゅう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6636" y="4166385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いち</a:t>
            </a:r>
            <a:r>
              <a:rPr lang="ja-JP" altLang="en-US" sz="1200">
                <a:ea typeface="ＭＳ Ｐゴシック"/>
                <a:cs typeface="+mn-lt"/>
              </a:rPr>
              <a:t>まるきゅう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976B53-219A-448D-BB16-4382D8240D66}"/>
              </a:ext>
            </a:extLst>
          </p:cNvPr>
          <p:cNvSpPr txBox="1"/>
          <p:nvPr/>
        </p:nvSpPr>
        <p:spPr>
          <a:xfrm>
            <a:off x="3293793" y="4778148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いちいちまる</a:t>
            </a:r>
            <a:endParaRPr lang="ja-JP" altLang="en-US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530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309927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竹下通り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明治通り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山手通り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外苑通</a:t>
            </a:r>
            <a:r>
              <a:rPr lang="ja-JP" altLang="en-US">
                <a:latin typeface="MS PGothic"/>
                <a:ea typeface="MS PGothic"/>
                <a:cs typeface="+mn-lt"/>
              </a:rPr>
              <a:t>り</a:t>
            </a:r>
            <a:endParaRPr lang="ja-JP">
              <a:latin typeface="Calibri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079" y="30602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738" y="35549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たけ    した    どお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0210" y="48584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やま     て      どお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738" y="55102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がい</a:t>
            </a:r>
            <a:r>
              <a:rPr lang="ja-JP" altLang="en-US" sz="120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えん  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ど</a:t>
            </a:r>
            <a:r>
              <a:rPr lang="ja-JP" altLang="en-US" sz="1200">
                <a:ea typeface="ＭＳ Ｐゴシック"/>
                <a:cs typeface="+mn-lt"/>
              </a:rPr>
              <a:t>お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738" y="42066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めい     じ      ど</a:t>
            </a:r>
            <a:r>
              <a:rPr lang="ja-JP" sz="1200">
                <a:ea typeface="ＭＳ Ｐゴシック"/>
                <a:cs typeface="+mn-lt"/>
              </a:rPr>
              <a:t>お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73269F8A-4892-4AAF-90C5-D535C9FBDB80}"/>
              </a:ext>
            </a:extLst>
          </p:cNvPr>
          <p:cNvSpPr txBox="1">
            <a:spLocks/>
          </p:cNvSpPr>
          <p:nvPr/>
        </p:nvSpPr>
        <p:spPr>
          <a:xfrm>
            <a:off x="629292" y="685785"/>
            <a:ext cx="7885999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若者の街、原宿で、特に若者向けのファッ</a:t>
            </a:r>
            <a:endParaRPr lang="ja-JP" altLang="en-US" sz="3200" dirty="0">
              <a:latin typeface="Cambria" panose="02040503050406030204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わか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もの         まち        はらじゅく             とく          わかもの   む</a:t>
            </a:r>
            <a:endParaRPr lang="ja-JP" altLang="en-US" sz="3200" dirty="0">
              <a:latin typeface="Cambria" panose="02040503050406030204"/>
              <a:ea typeface="MS PGothic"/>
              <a:cs typeface="+mj-lt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ション店やアクセサリーの店が集まる通り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は、</a:t>
            </a:r>
            <a:endParaRPr lang="ja-JP" altLang="en-US" sz="3200" dirty="0">
              <a:latin typeface="Cambria" panose="02040503050406030204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てん                                                        みせ         あつ              とお</a:t>
            </a:r>
            <a:endParaRPr lang="ja-JP" altLang="en-US" sz="3200" dirty="0">
              <a:latin typeface="Cambria" panose="02040503050406030204"/>
              <a:ea typeface="MS PGothic"/>
              <a:cs typeface="+mj-lt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どこですか？</a:t>
            </a:r>
            <a:endParaRPr lang="ja-JP" altLang="en-US" sz="3200" dirty="0">
              <a:latin typeface="Cambria" panose="02040503050406030204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320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0767" y="891267"/>
            <a:ext cx="800144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竹下通りに多くの店がある、原宿の名物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たけした どお              おお            みせ                           はらじゅく         めいぶつ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となっている食べ物は、何ですか？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た           もの             なん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708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タコス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クレ</a:t>
            </a:r>
            <a:r>
              <a:rPr lang="ja-JP">
                <a:latin typeface="MS PGothic"/>
                <a:ea typeface="MS PGothic"/>
                <a:cs typeface="+mn-lt"/>
              </a:rPr>
              <a:t>ープ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ワッフル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たこ焼き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749" y="36536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24353E-1493-482B-8FA0-194450CC8C17}"/>
              </a:ext>
            </a:extLst>
          </p:cNvPr>
          <p:cNvSpPr txBox="1"/>
          <p:nvPr/>
        </p:nvSpPr>
        <p:spPr>
          <a:xfrm>
            <a:off x="3335823" y="53894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301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0767" y="891267"/>
            <a:ext cx="800144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お台場を走っている、新交通システムの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だいば          はし                                 しん   こうつう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名前は、何と言いますか？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なまえ                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リニモ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ニュー</a:t>
            </a:r>
            <a:r>
              <a:rPr lang="ja-JP" altLang="en-US">
                <a:latin typeface="MS PGothic"/>
                <a:ea typeface="MS PGothic"/>
                <a:cs typeface="+mn-lt"/>
              </a:rPr>
              <a:t>シャト</a:t>
            </a:r>
            <a:r>
              <a:rPr lang="ja-JP">
                <a:latin typeface="MS PGothic"/>
                <a:ea typeface="MS PGothic"/>
                <a:cs typeface="+mn-lt"/>
              </a:rPr>
              <a:t>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ゆりかもめ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ポ</a:t>
            </a:r>
            <a:r>
              <a:rPr lang="ja-JP">
                <a:latin typeface="MS PGothic"/>
                <a:ea typeface="MS PGothic"/>
                <a:cs typeface="+mn-lt"/>
              </a:rPr>
              <a:t>ー</a:t>
            </a:r>
            <a:r>
              <a:rPr lang="ja-JP" altLang="en-US">
                <a:latin typeface="MS PGothic"/>
                <a:ea typeface="MS PGothic"/>
                <a:cs typeface="+mn-lt"/>
              </a:rPr>
              <a:t>トライナー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5473" y="43086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494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8556" y="891267"/>
            <a:ext cx="784732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お台場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にかかる吊り橋は、何という名前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  だいば                                 つ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ば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し              なん                     なまえ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レインボーブリッジ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アクアブリッジ</a:t>
            </a:r>
            <a:endParaRPr lang="ja-JP">
              <a:latin typeface="Calibri" panose="020F0502020204030204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マリンブリッジ</a:t>
            </a:r>
            <a:endParaRPr lang="ja-JP">
              <a:latin typeface="Calibri" panose="020F0502020204030204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ベイブリッジ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484" y="29678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557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3">
            <a:extLst>
              <a:ext uri="{FF2B5EF4-FFF2-40B4-BE49-F238E27FC236}">
                <a16:creationId xmlns:a16="http://schemas.microsoft.com/office/drawing/2014/main" id="{9F8B8839-DC51-4A26-938D-74385169233A}"/>
              </a:ext>
            </a:extLst>
          </p:cNvPr>
          <p:cNvSpPr txBox="1">
            <a:spLocks/>
          </p:cNvSpPr>
          <p:nvPr/>
        </p:nvSpPr>
        <p:spPr>
          <a:xfrm>
            <a:off x="770562" y="685785"/>
            <a:ext cx="7603461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すもうが行われる国技館があり、すもう部屋</a:t>
            </a:r>
            <a:endParaRPr lang="en-US" altLang="ja-JP"/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おこな                         こくぎかん                                                  べや</a:t>
            </a:r>
            <a:endParaRPr lang="ja-JP" altLang="en-US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やちゃんこ屋が多くある、すもうの街はどこ</a:t>
            </a:r>
            <a:endParaRPr lang="ja-JP" altLang="en-US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                                   や           おお                                                  まち   </a:t>
            </a:r>
            <a:endParaRPr lang="ja-JP" altLang="en-US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ですか？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307359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両</a:t>
            </a:r>
            <a:r>
              <a:rPr lang="ja-JP">
                <a:latin typeface="MS PGothic"/>
                <a:ea typeface="MS PGothic"/>
                <a:cs typeface="+mn-lt"/>
              </a:rPr>
              <a:t>国</a:t>
            </a:r>
            <a:endParaRPr lang="en-US" altLang="ja-JP">
              <a:latin typeface="Calibri" panose="020F0502020204030204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浅草</a:t>
            </a:r>
            <a:endParaRPr lang="en-US" altLang="ja-JP">
              <a:latin typeface="Calibri" panose="020F0502020204030204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神田</a:t>
            </a:r>
            <a:endParaRPr lang="en-US">
              <a:latin typeface="Calibri" panose="020F0502020204030204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上野</a:t>
            </a:r>
            <a:endParaRPr lang="en-US"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331" y="30437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6637" y="3518932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りょう   ごく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6637" y="5471653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うえ    の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6636" y="4166385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あさ    くさ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976B53-219A-448D-BB16-4382D8240D66}"/>
              </a:ext>
            </a:extLst>
          </p:cNvPr>
          <p:cNvSpPr txBox="1"/>
          <p:nvPr/>
        </p:nvSpPr>
        <p:spPr>
          <a:xfrm>
            <a:off x="3293793" y="4806429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かん</a:t>
            </a:r>
            <a:r>
              <a:rPr lang="ja-JP" altLang="en-US" sz="120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だ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582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3404" y="891267"/>
            <a:ext cx="778311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古本屋や出版社が多く集まっている、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ふるほんや            しゅっぱんしゃ          おお     あつ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本の町として有名な街は、どこですか？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ほん         まち                    ゆうめい         まち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永田町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歌舞伎町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神田神保町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日本</a:t>
            </a:r>
            <a:r>
              <a:rPr lang="ja-JP" altLang="en-US">
                <a:latin typeface="MS PGothic"/>
                <a:ea typeface="MS PGothic"/>
                <a:cs typeface="+mn-lt"/>
              </a:rPr>
              <a:t>橋</a:t>
            </a:r>
            <a:r>
              <a:rPr lang="ja-JP">
                <a:latin typeface="MS PGothic"/>
                <a:ea typeface="MS PGothic"/>
                <a:cs typeface="+mn-lt"/>
              </a:rPr>
              <a:t>人形町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236" y="43060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738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なが     た     ちょう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738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かん     だ     じん    ぼう    ちょう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738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に     ほん    ばし  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にん</a:t>
            </a:r>
            <a:r>
              <a:rPr lang="ja-JP" altLang="en-US" sz="1200">
                <a:ea typeface="ＭＳ Ｐゴシック"/>
                <a:cs typeface="+mn-lt"/>
              </a:rPr>
              <a:t>  </a:t>
            </a:r>
            <a:r>
              <a:rPr lang="ja-JP" sz="1200">
                <a:ea typeface="ＭＳ Ｐゴシック"/>
                <a:cs typeface="+mn-lt"/>
              </a:rPr>
              <a:t>ぎょう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ちょう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738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         ぶ        き    ちょう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34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9504" y="307359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六本木アマンド</a:t>
            </a:r>
            <a:endParaRPr lang="en-US" altLang="ja-JP" dirty="0">
              <a:latin typeface="Calibri" panose="020F0502020204030204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六本木スクエア </a:t>
            </a:r>
            <a:endParaRPr lang="en-US" altLang="ja-JP" dirty="0">
              <a:latin typeface="Calibri" panose="020F0502020204030204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六本木タウン</a:t>
            </a:r>
            <a:endParaRPr lang="en-US" altLang="ja-JP" dirty="0">
              <a:latin typeface="Calibri" panose="020F0502020204030204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六本木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ヒルズ</a:t>
            </a:r>
            <a:endParaRPr lang="en-US" altLang="ja-JP" dirty="0">
              <a:ea typeface="MS PGothic"/>
              <a:cs typeface="Calibri"/>
            </a:endParaRPr>
          </a:p>
        </p:txBody>
      </p:sp>
      <p:sp>
        <p:nvSpPr>
          <p:cNvPr id="6" name="タイトル 3">
            <a:extLst>
              <a:ext uri="{FF2B5EF4-FFF2-40B4-BE49-F238E27FC236}">
                <a16:creationId xmlns:a16="http://schemas.microsoft.com/office/drawing/2014/main" id="{9F8B8839-DC51-4A26-938D-74385169233A}"/>
              </a:ext>
            </a:extLst>
          </p:cNvPr>
          <p:cNvSpPr txBox="1">
            <a:spLocks/>
          </p:cNvSpPr>
          <p:nvPr/>
        </p:nvSpPr>
        <p:spPr>
          <a:xfrm>
            <a:off x="903782" y="685785"/>
            <a:ext cx="7341134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六本木にあるビルで、いろいろな店や</a:t>
            </a:r>
            <a:endParaRPr lang="ja-JP" altLang="en-US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ろっぽんぎ                                                                                      みせ</a:t>
            </a:r>
            <a:endParaRPr lang="ja-JP" altLang="en-US" sz="1400">
              <a:latin typeface="Cambria" panose="02040503050406030204"/>
              <a:ea typeface="MS PGothic"/>
              <a:cs typeface="+mj-lt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レストラン、会社、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54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階建てのタワーなど</a:t>
            </a:r>
            <a:endParaRPr lang="ja-JP" altLang="en-US" sz="3200" dirty="0">
              <a:ea typeface="+mj-lt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かいしゃ    ごじゅうよんかい だ                        </a:t>
            </a: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があります。何と言いますか？</a:t>
            </a:r>
            <a:endParaRPr lang="en-US" altLang="ja-JP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1400">
                <a:latin typeface="MS PGothic"/>
                <a:ea typeface="MS PGothic"/>
                <a:cs typeface="+mj-lt"/>
              </a:rPr>
              <a:t>                                       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</a:t>
            </a:r>
            <a:r>
              <a:rPr lang="ja-JP" sz="1400">
                <a:latin typeface="MS PGothic"/>
                <a:ea typeface="MS PGothic"/>
                <a:cs typeface="+mj-lt"/>
              </a:rPr>
              <a:t>なん       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い</a:t>
            </a:r>
            <a:endParaRPr lang="en-US" altLang="ja-JP" sz="140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409" y="49799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9715" y="3490651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ろっ   ぽん     ぎ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9715" y="5471653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MS PGothic"/>
                <a:ea typeface="MS PGothic"/>
                <a:cs typeface="Calibri"/>
              </a:rPr>
              <a:t> </a:t>
            </a:r>
            <a:r>
              <a:rPr lang="ja-JP" sz="1200">
                <a:latin typeface="MS PGothic"/>
                <a:ea typeface="MS PGothic"/>
                <a:cs typeface="Calibri"/>
              </a:rPr>
              <a:t> ろっ  ぽん   ぎ</a:t>
            </a:r>
            <a:endParaRPr lang="ja-JP" sz="1200">
              <a:latin typeface="MS PGothic"/>
              <a:ea typeface="MS PGothic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9714" y="4166385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ろっ   ぽん     ぎ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976B53-219A-448D-BB16-4382D8240D66}"/>
              </a:ext>
            </a:extLst>
          </p:cNvPr>
          <p:cNvSpPr txBox="1"/>
          <p:nvPr/>
        </p:nvSpPr>
        <p:spPr>
          <a:xfrm>
            <a:off x="3316871" y="4831413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ろっ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ぽん     ぎ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6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6589" y="307359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明治神宮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靖国神社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神田明神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花園神社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6" name="タイトル 3">
            <a:extLst>
              <a:ext uri="{FF2B5EF4-FFF2-40B4-BE49-F238E27FC236}">
                <a16:creationId xmlns:a16="http://schemas.microsoft.com/office/drawing/2014/main" id="{9F8B8839-DC51-4A26-938D-74385169233A}"/>
              </a:ext>
            </a:extLst>
          </p:cNvPr>
          <p:cNvSpPr txBox="1">
            <a:spLocks/>
          </p:cNvSpPr>
          <p:nvPr/>
        </p:nvSpPr>
        <p:spPr>
          <a:xfrm>
            <a:off x="903782" y="685785"/>
            <a:ext cx="7341134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原宿の近くにある神社で、お正月に初詣</a:t>
            </a:r>
            <a:endParaRPr lang="ja-JP" altLang="en-US" sz="32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はらじゅく          ちか                            じんじゃ                   しょうがつ           はつもうで</a:t>
            </a:r>
            <a:endParaRPr lang="ja-JP" sz="3200">
              <a:latin typeface="Cambria"/>
              <a:ea typeface="MS PGothic"/>
              <a:cs typeface="+mj-lt"/>
            </a:endParaRPr>
          </a:p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に行く人が日本一多いのは、何という</a:t>
            </a:r>
            <a:endParaRPr lang="ja-JP" sz="3200">
              <a:ea typeface="+mj-lt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        い        ひと          にほんいち     おお                             なん    </a:t>
            </a:r>
            <a:endParaRPr lang="ja-JP" altLang="en-US" sz="3200">
              <a:latin typeface="Cambria"/>
              <a:ea typeface="MS PGothic"/>
              <a:cs typeface="+mj-lt"/>
            </a:endParaRPr>
          </a:p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神社ですか？</a:t>
            </a:r>
            <a:endParaRPr lang="ja-JP" altLang="en-US" sz="3200">
              <a:ea typeface="+mj-lt"/>
              <a:cs typeface="+mj-lt"/>
            </a:endParaRPr>
          </a:p>
          <a:p>
            <a:pPr algn="l"/>
            <a:r>
              <a:rPr lang="ja-JP" sz="1400">
                <a:latin typeface="MS PGothic"/>
                <a:ea typeface="MS PGothic"/>
                <a:cs typeface="+mj-lt"/>
              </a:rPr>
              <a:t> じんじゃ</a:t>
            </a:r>
            <a:endParaRPr lang="ja-JP" sz="140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5494" y="30437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2487" y="3556640"/>
            <a:ext cx="32739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めい     じ       じん     ぐう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6800" y="5537642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Calibri"/>
                <a:ea typeface="MS PGothic"/>
                <a:cs typeface="Calibri"/>
              </a:rPr>
              <a:t> はな   ぞの   じ</a:t>
            </a:r>
            <a:r>
              <a:rPr lang="ja-JP" sz="1200" dirty="0">
                <a:latin typeface="Calibri"/>
                <a:ea typeface="MS PGothic"/>
                <a:cs typeface="Calibri"/>
              </a:rPr>
              <a:t>ん   </a:t>
            </a:r>
            <a:r>
              <a:rPr lang="ja-JP" altLang="en-US" sz="1200" dirty="0">
                <a:latin typeface="Calibri"/>
                <a:ea typeface="MS PGothic"/>
                <a:cs typeface="Calibri"/>
              </a:rPr>
              <a:t>  じゃ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2486" y="4232374"/>
            <a:ext cx="305820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やす</a:t>
            </a:r>
            <a:r>
              <a:rPr lang="ja-JP" altLang="en-US" sz="1200" dirty="0">
                <a:ea typeface="ＭＳ Ｐゴシック"/>
                <a:cs typeface="+mn-lt"/>
              </a:rPr>
              <a:t>   </a:t>
            </a:r>
            <a:r>
              <a:rPr lang="ja-JP" sz="1200" dirty="0">
                <a:ea typeface="ＭＳ Ｐゴシック"/>
                <a:cs typeface="+mn-lt"/>
              </a:rPr>
              <a:t>くに</a:t>
            </a:r>
            <a:r>
              <a:rPr lang="ja-JP" altLang="en-US" sz="1200" dirty="0">
                <a:ea typeface="ＭＳ Ｐゴシック"/>
                <a:cs typeface="+mn-lt"/>
              </a:rPr>
              <a:t>    じ</a:t>
            </a:r>
            <a:r>
              <a:rPr lang="ja-JP" sz="1200" dirty="0">
                <a:ea typeface="ＭＳ Ｐゴシック"/>
                <a:cs typeface="+mn-lt"/>
              </a:rPr>
              <a:t>ん </a:t>
            </a:r>
            <a:r>
              <a:rPr lang="ja-JP" altLang="en-US" sz="1200" dirty="0">
                <a:ea typeface="ＭＳ Ｐゴシック"/>
                <a:cs typeface="+mn-lt"/>
              </a:rPr>
              <a:t>    じゃ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976B53-219A-448D-BB16-4382D8240D66}"/>
              </a:ext>
            </a:extLst>
          </p:cNvPr>
          <p:cNvSpPr txBox="1"/>
          <p:nvPr/>
        </p:nvSpPr>
        <p:spPr>
          <a:xfrm>
            <a:off x="3329643" y="4869121"/>
            <a:ext cx="30582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かん     だ    みょう    じん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294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15435" y="3408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さんびゃくさんじゅうさん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1224" y="686731"/>
            <a:ext cx="7154346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東京スカイツリーの高さは何メートル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とうきょう                                               たか              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333m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450m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512m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Calibri"/>
              </a:rPr>
              <a:t>④ 634m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755" y="49922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15435" y="40705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よんひゃくごじゅう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15435" y="47152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ご</a:t>
            </a:r>
            <a:r>
              <a:rPr lang="ja-JP" sz="1200" dirty="0" err="1">
                <a:ea typeface="ＭＳ Ｐゴシック"/>
                <a:cs typeface="Calibri"/>
              </a:rPr>
              <a:t>ひゃ</a:t>
            </a:r>
            <a:r>
              <a:rPr lang="ja-JP" sz="1200" dirty="0">
                <a:ea typeface="ＭＳ Ｐゴシック"/>
                <a:cs typeface="Calibri"/>
              </a:rPr>
              <a:t>くじゅう</a:t>
            </a:r>
            <a:r>
              <a:rPr lang="ja-JP" altLang="en-US" sz="1200" dirty="0">
                <a:ea typeface="ＭＳ Ｐゴシック"/>
                <a:cs typeface="Calibri"/>
              </a:rPr>
              <a:t>に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15435" y="53637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ろっぴゃくさんじゅうよん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6348" y="686731"/>
            <a:ext cx="7739356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東京の地下鉄の中で、いちばん最初に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とうきょう          ちかてつ                 なか                                         さいしょ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できた地下鉄は、何線でしょう？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ちかてつ                    なにせん</a:t>
            </a:r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銀座線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浅草線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丸の内線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有楽町線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358" y="29891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168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ぎん      </a:t>
            </a:r>
            <a:r>
              <a:rPr lang="ja-JP" altLang="en-US" sz="1200" dirty="0" err="1">
                <a:ea typeface="ＭＳ Ｐゴシック"/>
                <a:cs typeface="Calibri"/>
              </a:rPr>
              <a:t>ざ     </a:t>
            </a:r>
            <a:r>
              <a:rPr lang="ja-JP" altLang="en-US" sz="1200" dirty="0">
                <a:ea typeface="ＭＳ Ｐゴシック"/>
                <a:cs typeface="Calibri"/>
              </a:rPr>
              <a:t> せん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5168" y="47623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まる                  うち    せ</a:t>
            </a:r>
            <a:r>
              <a:rPr lang="ja-JP" sz="1200" dirty="0">
                <a:ea typeface="ＭＳ Ｐゴシック"/>
                <a:cs typeface="Calibri"/>
              </a:rPr>
              <a:t>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5168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ゆう     らく   ちょう    せ</a:t>
            </a:r>
            <a:r>
              <a:rPr lang="ja-JP" sz="1200" dirty="0">
                <a:ea typeface="ＭＳ Ｐゴシック"/>
                <a:cs typeface="Calibri"/>
              </a:rPr>
              <a:t>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5168" y="41056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あさ     くさ     せん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297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2597" y="891267"/>
            <a:ext cx="791336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次のうち、実際にある駅はどれですか？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じっさい                      　えき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69692" y="2996537"/>
            <a:ext cx="566527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とうきょうディズニーランド駅 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とうきょうスカイツリー駅    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 とうきょうドーム駅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とうきょうミッドタウン駅</a:t>
            </a: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338333" y="36715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7275611" y="3486354"/>
            <a:ext cx="54464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えき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6845F1-7E27-4F32-9D7A-64495E2B2497}"/>
              </a:ext>
            </a:extLst>
          </p:cNvPr>
          <p:cNvSpPr txBox="1"/>
          <p:nvPr/>
        </p:nvSpPr>
        <p:spPr>
          <a:xfrm>
            <a:off x="6613545" y="4123435"/>
            <a:ext cx="54464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えき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157DC6-6247-481F-8A5D-9266B7C01CAF}"/>
              </a:ext>
            </a:extLst>
          </p:cNvPr>
          <p:cNvSpPr txBox="1"/>
          <p:nvPr/>
        </p:nvSpPr>
        <p:spPr>
          <a:xfrm>
            <a:off x="5576725" y="4782667"/>
            <a:ext cx="54464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えき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53A248-68F3-4292-9EB7-CD6019D27060}"/>
              </a:ext>
            </a:extLst>
          </p:cNvPr>
          <p:cNvSpPr txBox="1"/>
          <p:nvPr/>
        </p:nvSpPr>
        <p:spPr>
          <a:xfrm>
            <a:off x="6388691" y="5444732"/>
            <a:ext cx="54464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えき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886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3979" y="891267"/>
            <a:ext cx="793196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次のうち、東京のお菓子はどれですか？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つぎ                          とうきょう                    かし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人形焼    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八ツ橋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ういろ</a:t>
            </a:r>
            <a:r>
              <a:rPr lang="ja-JP" altLang="en-US">
                <a:latin typeface="MS PGothic"/>
                <a:ea typeface="MS PGothic"/>
                <a:cs typeface="+mn-lt"/>
              </a:rPr>
              <a:t>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白</a:t>
            </a:r>
            <a:r>
              <a:rPr lang="ja-JP" altLang="en-US">
                <a:latin typeface="MS PGothic"/>
                <a:ea typeface="MS PGothic"/>
                <a:cs typeface="+mn-lt"/>
              </a:rPr>
              <a:t>い恋人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73" y="29950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738" y="34677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にん  ぎょう  やき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738" y="474912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738" y="54480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しろ                こい    びと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738" y="41195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や       つ      はし</a:t>
            </a:r>
            <a:endParaRPr lang="ja-JP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643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0138" y="891267"/>
            <a:ext cx="786340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「三鷹の森ジブリ美術館」のシステムで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みたか            もり              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びじゅ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つかん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特徴的なのは、次のうちどれですか？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とくちょうてき                              つぎ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56031" y="2946568"/>
            <a:ext cx="72767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団体でしか入れない   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抽選で当たった人だけが入れる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入場の日時を予約しなければならない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夏の二ヶ月間しか開館しない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102310" y="3395615"/>
            <a:ext cx="48293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だん    たい                                    はい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2102310" y="4719113"/>
            <a:ext cx="48293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にゅう  じょう               に</a:t>
            </a:r>
            <a:r>
              <a:rPr lang="ja-JP" altLang="en-US" sz="1200" dirty="0" err="1">
                <a:ea typeface="ＭＳ Ｐゴシック"/>
                <a:cs typeface="+mn-lt"/>
              </a:rPr>
              <a:t>ち  </a:t>
            </a:r>
            <a:r>
              <a:rPr lang="ja-JP" altLang="en-US" sz="1200" dirty="0">
                <a:ea typeface="ＭＳ Ｐゴシック"/>
                <a:cs typeface="+mn-lt"/>
              </a:rPr>
              <a:t>    じ                  よ     やく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102310" y="5404430"/>
            <a:ext cx="48293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なつ                  に      か     げつ   かん                        かい    かん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2102310" y="4043224"/>
            <a:ext cx="494175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ちゅう   せん               あ                                      ひと                                     はい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6BC63F87-7FC0-4B73-A7F1-A52675D72FF8}"/>
              </a:ext>
            </a:extLst>
          </p:cNvPr>
          <p:cNvSpPr/>
          <p:nvPr/>
        </p:nvSpPr>
        <p:spPr>
          <a:xfrm>
            <a:off x="1534681" y="42509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601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487" y="891267"/>
            <a:ext cx="719600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東京を走る次の電車のうち、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JR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では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とうきょう         はし        つぎ        でんしゃ                          ｼﾞｪｲｱーﾙ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u="sng">
                <a:latin typeface="MS PGothic"/>
                <a:ea typeface="MS PGothic"/>
                <a:cs typeface="+mj-lt"/>
              </a:rPr>
              <a:t>な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</a:t>
            </a:r>
            <a:r>
              <a:rPr lang="ja-JP" sz="3600">
                <a:latin typeface="MS PGothic"/>
                <a:ea typeface="MS PGothic"/>
                <a:cs typeface="+mj-lt"/>
              </a:rPr>
              <a:t>はど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れ</a:t>
            </a:r>
            <a:r>
              <a:rPr lang="ja-JP" sz="360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京王線    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京浜東北線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埼京</a:t>
            </a:r>
            <a:r>
              <a:rPr lang="ja-JP" altLang="en-US">
                <a:latin typeface="MS PGothic"/>
                <a:ea typeface="MS PGothic"/>
                <a:cs typeface="+mn-lt"/>
              </a:rPr>
              <a:t>線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京葉線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236" y="29910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738" y="35054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けい    おう    せん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738" y="4784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さ</a:t>
            </a:r>
            <a:r>
              <a:rPr lang="ja-JP" sz="1200">
                <a:ea typeface="ＭＳ Ｐゴシック"/>
                <a:cs typeface="+mn-lt"/>
              </a:rPr>
              <a:t>い   </a:t>
            </a:r>
            <a:r>
              <a:rPr lang="ja-JP" altLang="en-US" sz="1200">
                <a:ea typeface="ＭＳ Ｐゴシック"/>
                <a:cs typeface="+mn-lt"/>
              </a:rPr>
              <a:t>きょ</a:t>
            </a:r>
            <a:r>
              <a:rPr lang="ja-JP" sz="1200">
                <a:ea typeface="ＭＳ Ｐゴシック"/>
                <a:cs typeface="+mn-lt"/>
              </a:rPr>
              <a:t>う   せん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738" y="54357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けい </a:t>
            </a:r>
            <a:r>
              <a:rPr lang="ja-JP" sz="1200">
                <a:ea typeface="ＭＳ Ｐゴシック"/>
                <a:cs typeface="+mn-lt"/>
              </a:rPr>
              <a:t> </a:t>
            </a:r>
            <a:r>
              <a:rPr lang="ja-JP" altLang="en-US" sz="1200">
                <a:ea typeface="ＭＳ Ｐゴシック"/>
                <a:cs typeface="+mn-lt"/>
              </a:rPr>
              <a:t>  よう    せん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738" y="41322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けい    ひん   とう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ほ</a:t>
            </a:r>
            <a:r>
              <a:rPr lang="ja-JP" altLang="en-US" sz="1200">
                <a:ea typeface="ＭＳ Ｐゴシック"/>
                <a:cs typeface="Calibri"/>
              </a:rPr>
              <a:t>く</a:t>
            </a:r>
            <a:r>
              <a:rPr lang="ja-JP" sz="1200">
                <a:ea typeface="ＭＳ Ｐゴシック"/>
                <a:cs typeface="Calibri"/>
              </a:rPr>
              <a:t>    せん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447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2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約350億円</a:t>
            </a:r>
            <a:endParaRPr lang="ja-JP" altLang="en-US">
              <a:latin typeface="Calibri" panose="020F0502020204030204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約650億円</a:t>
            </a:r>
            <a:endParaRPr lang="ja-JP">
              <a:latin typeface="Calibri" panose="020F0502020204030204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約950億円</a:t>
            </a:r>
            <a:endParaRPr lang="ja-JP" altLang="en-US">
              <a:latin typeface="Calibri" panose="020F0502020204030204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約12</a:t>
            </a:r>
            <a:r>
              <a:rPr lang="ja-JP">
                <a:latin typeface="MS PGothic"/>
                <a:ea typeface="MS PGothic"/>
                <a:cs typeface="Calibri"/>
              </a:rPr>
              <a:t>50億円</a:t>
            </a:r>
            <a:r>
              <a:rPr lang="ja-JP" dirty="0">
                <a:latin typeface="MS PGothic"/>
                <a:ea typeface="MS PGothic"/>
                <a:cs typeface="Calibri"/>
              </a:rPr>
              <a:t/>
            </a:r>
            <a:br>
              <a:rPr lang="ja-JP" dirty="0">
                <a:latin typeface="MS PGothic"/>
                <a:ea typeface="MS PGothic"/>
                <a:cs typeface="Calibri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618" y="36276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7357" y="4095507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100">
                <a:ea typeface="ＭＳ Ｐゴシック"/>
                <a:cs typeface="Calibri"/>
              </a:rPr>
              <a:t>やく </a:t>
            </a:r>
            <a:r>
              <a:rPr lang="ja-JP" altLang="en-US" sz="1100">
                <a:ea typeface="ＭＳ Ｐゴシック"/>
                <a:cs typeface="Calibri"/>
              </a:rPr>
              <a:t>ろっぴゃ</a:t>
            </a:r>
            <a:r>
              <a:rPr lang="ja-JP" sz="1100">
                <a:ea typeface="ＭＳ Ｐゴシック"/>
                <a:cs typeface="Calibri"/>
              </a:rPr>
              <a:t>くごじゅうおく</a:t>
            </a:r>
            <a:r>
              <a:rPr lang="ja-JP" altLang="en-US" sz="1100">
                <a:ea typeface="ＭＳ Ｐゴシック"/>
                <a:cs typeface="Calibri"/>
              </a:rPr>
              <a:t> </a:t>
            </a:r>
            <a:r>
              <a:rPr lang="ja-JP" sz="1100">
                <a:ea typeface="ＭＳ Ｐゴシック"/>
                <a:cs typeface="Calibri"/>
              </a:rPr>
              <a:t>えん</a:t>
            </a:r>
            <a:endParaRPr lang="ja-JP" sz="1100">
              <a:ea typeface="+mn-lt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7357" y="4740245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100">
                <a:ea typeface="ＭＳ Ｐゴシック"/>
                <a:cs typeface="Calibri"/>
              </a:rPr>
              <a:t>やく きゅうひゃく</a:t>
            </a:r>
            <a:r>
              <a:rPr lang="ja-JP" altLang="en-US" sz="1100">
                <a:ea typeface="ＭＳ Ｐゴシック"/>
                <a:cs typeface="Calibri"/>
              </a:rPr>
              <a:t>ご</a:t>
            </a:r>
            <a:r>
              <a:rPr lang="ja-JP" sz="1100">
                <a:ea typeface="ＭＳ Ｐゴシック"/>
                <a:cs typeface="Calibri"/>
              </a:rPr>
              <a:t>じゅうおく</a:t>
            </a:r>
            <a:r>
              <a:rPr lang="ja-JP" altLang="en-US" sz="1100">
                <a:ea typeface="ＭＳ Ｐゴシック"/>
                <a:cs typeface="Calibri"/>
              </a:rPr>
              <a:t> </a:t>
            </a:r>
            <a:r>
              <a:rPr lang="ja-JP" sz="1100">
                <a:ea typeface="ＭＳ Ｐゴシック"/>
                <a:cs typeface="Calibri"/>
              </a:rPr>
              <a:t>えん</a:t>
            </a:r>
            <a:endParaRPr lang="ja-JP" sz="11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7357" y="5388759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100">
                <a:ea typeface="ＭＳ Ｐゴシック"/>
                <a:cs typeface="+mn-lt"/>
              </a:rPr>
              <a:t>やく </a:t>
            </a:r>
            <a:r>
              <a:rPr lang="ja-JP" altLang="en-US" sz="1100">
                <a:ea typeface="ＭＳ Ｐゴシック"/>
                <a:cs typeface="+mn-lt"/>
              </a:rPr>
              <a:t>せんにひゃ</a:t>
            </a:r>
            <a:r>
              <a:rPr lang="ja-JP" sz="1100">
                <a:ea typeface="ＭＳ Ｐゴシック"/>
                <a:cs typeface="+mn-lt"/>
              </a:rPr>
              <a:t>くごじゅうおく </a:t>
            </a:r>
            <a:r>
              <a:rPr lang="ja-JP" altLang="en-US" sz="1100">
                <a:ea typeface="ＭＳ Ｐゴシック"/>
                <a:cs typeface="+mn-lt"/>
              </a:rPr>
              <a:t> </a:t>
            </a:r>
            <a:r>
              <a:rPr lang="ja-JP" sz="1100">
                <a:ea typeface="ＭＳ Ｐゴシック"/>
                <a:cs typeface="+mn-lt"/>
              </a:rPr>
              <a:t> </a:t>
            </a:r>
            <a:r>
              <a:rPr lang="ja-JP" altLang="en-US" sz="1100">
                <a:ea typeface="ＭＳ Ｐゴシック"/>
                <a:cs typeface="+mn-lt"/>
              </a:rPr>
              <a:t> </a:t>
            </a:r>
            <a:r>
              <a:rPr lang="ja-JP" sz="1100">
                <a:ea typeface="ＭＳ Ｐゴシック"/>
                <a:cs typeface="+mn-lt"/>
              </a:rPr>
              <a:t>えん</a:t>
            </a:r>
            <a:endParaRPr lang="ja-JP" sz="11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7325" y="3446409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100">
                <a:ea typeface="ＭＳ Ｐゴシック"/>
                <a:cs typeface="+mn-lt"/>
              </a:rPr>
              <a:t>やく さんびゃくごじゅうおく えん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7667" y="686731"/>
            <a:ext cx="7741460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東京スカイツリー</a:t>
            </a:r>
            <a:r>
              <a:rPr lang="ja-JP" sz="3600">
                <a:latin typeface="MS PGothic"/>
                <a:ea typeface="MS PGothic"/>
                <a:cs typeface="+mj-lt"/>
              </a:rPr>
              <a:t>を建てるのにかかった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とうきょう                                               たて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お金は、どのぐらいですか？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かね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3984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82466" y="686731"/>
            <a:ext cx="7174278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山手線を電車に乗って一周すると、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やまの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て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せん          でんしゃ           の               いっしゅう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だいたいどのぐらいかかりますか？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約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30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分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約１時間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約１時間半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約２時間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526" y="36561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やくさん</a:t>
            </a:r>
            <a:r>
              <a:rPr lang="ja-JP" altLang="en-US" sz="1200" dirty="0" err="1">
                <a:ea typeface="ＭＳ Ｐゴシック"/>
                <a:cs typeface="Calibri"/>
              </a:rPr>
              <a:t>じゅっ</a:t>
            </a:r>
            <a:r>
              <a:rPr lang="ja-JP" altLang="en-US" sz="1200" dirty="0">
                <a:ea typeface="ＭＳ Ｐゴシック"/>
                <a:cs typeface="Calibri"/>
              </a:rPr>
              <a:t>ぷん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623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やく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いち    じ     かん   はん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やく      に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  じ     かん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056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やく    いち    じ     かん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353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1298" y="891267"/>
            <a:ext cx="764184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東京の観光名所をまわるバスを、何と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とうきょう          かんこう    めいしょ                                                       なん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言いますか？</a:t>
            </a:r>
            <a:r>
              <a:rPr lang="ja-JP" sz="3600" b="1" dirty="0">
                <a:latin typeface="MS PGothic"/>
                <a:ea typeface="MS PGothic"/>
                <a:cs typeface="+mj-lt"/>
              </a:rPr>
              <a:t> </a:t>
            </a:r>
            <a:br>
              <a:rPr lang="ja-JP" sz="3600" b="1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548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はとバス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あひるバス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すずめ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バス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か</a:t>
            </a:r>
            <a:r>
              <a:rPr lang="ja-JP" dirty="0">
                <a:latin typeface="MS PGothic"/>
                <a:ea typeface="MS PGothic"/>
                <a:cs typeface="+mn-lt"/>
              </a:rPr>
              <a:t>も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めバス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6724" y="29960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51687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97528" y="409753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                                 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  くう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 dirty="0">
                <a:ea typeface="ＭＳ Ｐゴシック"/>
                <a:cs typeface="+mn-lt"/>
              </a:rPr>
              <a:t>こう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1702" y="891267"/>
            <a:ext cx="835485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東京にある空港は、何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という名前ですか？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とうきょう                      くうこう                 なん                      なまえ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5818" y="2916042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伊丹空港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セントレア空港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成田空港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羽田空港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822" y="48835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9390" y="34590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い    たみ     くう      こう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9390" y="54175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 はね    だ   </a:t>
            </a:r>
            <a:r>
              <a:rPr lang="ja-JP" sz="1200">
                <a:ea typeface="ＭＳ Ｐゴシック"/>
                <a:cs typeface="Calibri"/>
              </a:rPr>
              <a:t> 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くう</a:t>
            </a:r>
            <a:r>
              <a:rPr lang="ja-JP" altLang="en-US" sz="1200">
                <a:ea typeface="ＭＳ Ｐゴシック"/>
                <a:cs typeface="Calibri"/>
              </a:rPr>
              <a:t>      こう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9390" y="47529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 なり     た      </a:t>
            </a:r>
            <a:r>
              <a:rPr lang="ja-JP" sz="1200">
                <a:ea typeface="ＭＳ Ｐゴシック"/>
                <a:cs typeface="Calibri"/>
              </a:rPr>
              <a:t> くう      こう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54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4242" y="686731"/>
            <a:ext cx="7816411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東京タワーの高さは何メートルですか？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とうきょう                             たか      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843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222m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333m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444m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555m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6270" y="36561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23058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にひゃ</a:t>
            </a:r>
            <a:r>
              <a:rPr lang="ja-JP" altLang="en-US" sz="1200" dirty="0">
                <a:ea typeface="ＭＳ Ｐゴシック"/>
                <a:cs typeface="Calibri"/>
              </a:rPr>
              <a:t>くにじゅうに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23058" y="47623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よんひゃくよんじゅうよん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23058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ごひゃくごじゅうご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23058" y="41056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さんびゃくさんじゅうさん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74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01A076B9-E93F-42E7-AC6E-2ADB1A4FCC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24" y="3281416"/>
            <a:ext cx="2632752" cy="195187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9090" y="891267"/>
            <a:ext cx="752531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写真の「雷門」は、どこにありますか？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ea typeface="MS PGothic"/>
                <a:cs typeface="+mj-lt"/>
              </a:rPr>
              <a:t>  </a:t>
            </a:r>
            <a:r>
              <a:rPr lang="ja-JP" altLang="en-US" sz="1600" dirty="0">
                <a:ea typeface="MS PGothic"/>
                <a:cs typeface="+mj-lt"/>
              </a:rPr>
              <a:t>しゃしん                 かみなりもん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浅草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上</a:t>
            </a:r>
            <a:r>
              <a:rPr lang="ja-JP">
                <a:latin typeface="MS PGothic"/>
                <a:ea typeface="MS PGothic"/>
                <a:cs typeface="+mn-lt"/>
              </a:rPr>
              <a:t>野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銀</a:t>
            </a:r>
            <a:r>
              <a:rPr lang="ja-JP">
                <a:latin typeface="MS PGothic"/>
                <a:ea typeface="MS PGothic"/>
                <a:cs typeface="+mn-lt"/>
              </a:rPr>
              <a:t>座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新宿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99482" y="30021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41909" y="34684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あさ     くさ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41909" y="477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ぎん     ざ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41909" y="5437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しん   じゅく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41909" y="41313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うえ      の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7469</Words>
  <Application>Microsoft Office PowerPoint</Application>
  <PresentationFormat>画面に合わせる (4:3)</PresentationFormat>
  <Paragraphs>391</Paragraphs>
  <Slides>44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44</vt:i4>
      </vt:variant>
    </vt:vector>
  </HeadingPairs>
  <TitlesOfParts>
    <vt:vector size="57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Cambria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東京には、区はいくつありますか？  とうきょう                       く</vt:lpstr>
      <vt:lpstr>東京に電話をするときの市外局番は、  とうきょう          でんわ                                             しがいきょくばん 何番ですか？  なんばん</vt:lpstr>
      <vt:lpstr>東京の地下鉄の中で、いちばん最初に  とうきょう          ちかてつ                 なか                                         さいしょ できた地下鉄は、何線でしょう？                        ちかてつ                    なにせん</vt:lpstr>
      <vt:lpstr>山手線を電車に乗って一周すると、  やまのてせん          でんしゃ           の               いっしゅう だいたいどのぐらいかかりますか？</vt:lpstr>
      <vt:lpstr>東京の観光名所をまわるバスを、何と  とうきょう          かんこう    めいしょ                                                       なん  言いますか？    い</vt:lpstr>
      <vt:lpstr>東京にある空港は、何という名前ですか？   とうきょう                      くうこう                 なん                      なまえ</vt:lpstr>
      <vt:lpstr>東京タワーの高さは何メートルですか？  とうきょう                             たか              なん</vt:lpstr>
      <vt:lpstr>写真の「雷門」は、どこにありますか？   しゃしん                 かみなりもん</vt:lpstr>
      <vt:lpstr>浅草の浅草寺に行く道で、たくさんの   あさくさ             せんそうじ              い       みち おみやげ屋があります。何と言いますか？                                や                                         なん         い</vt:lpstr>
      <vt:lpstr>浅草のすぐ近くを流れる川は、何という   あさくさ                        ちか            なが              かわ              なん 川ですか？ かわ</vt:lpstr>
      <vt:lpstr>上野駅と御徒町駅の間にある、有名な 　　うえの　えき         おかちまち     えき         あいだ                         ゆうめい 商店街の名前は何ですか？  しょうてんがい            なまえ           なん</vt:lpstr>
      <vt:lpstr>次のうち、上野公園の中にないのは  つぎ　                         うえの     こうえん          なか どれですか？</vt:lpstr>
      <vt:lpstr>上野公園に銅像がある、明治時代の    うえの     こうえん           どうぞう                               めいじ      じだい 人物は、誰ですか？  じんぶつ              だれ</vt:lpstr>
      <vt:lpstr>電気製品やコンピュータの店、アニメや    でんき    せいひん                                                        みせ ゲームの店などがたくさん集まっている                               みせ                                               あつ 街は、どこですか？  まち</vt:lpstr>
      <vt:lpstr>「秋葉原」を略して言うと、何と言いますか？        あきはばら              りゃく              い                       なん           い </vt:lpstr>
      <vt:lpstr>店員がこのようなコスプレをしている、  てんいん 秋葉原に多い喫茶店の種類を何と言い    あきはばら             おお           きっさてん              しゅるい          なん        い ますか？</vt:lpstr>
      <vt:lpstr>東京駅の西側にある、東京の中心的な  とうきょう　えき         にしがわ                            とうきょう           ちゅうしんてき ビジネス街は、何と言いますか？                            がい             なん         い</vt:lpstr>
      <vt:lpstr>皇居の正門にかかる橋で、観光スポット   こうきょ           せいもん                               はし             かんこう として有名な橋は、何と言いますか？                    ゆうめい          はし             なん         い</vt:lpstr>
      <vt:lpstr>ジョギングコースとして有名な、皇居一周                                                                        ゆうめい               こうきょ    いっしゅう のコースは、一周だいたい何kmですか？                                          いっしゅう                            なん</vt:lpstr>
      <vt:lpstr>国会議事堂や首相官邸などがある、   こっかい     ぎじどう               しゅしょう   かんてい 政治の中心地はどこですか？       せいじ              ちゅうしんち</vt:lpstr>
      <vt:lpstr>池袋のサンシャインシティーにある高層ビル   いけぶくろ                                                                                              こうそう で、展望台もあります。何と言う名前ですか？               てんぼうだい                                          なん       い           なまえ</vt:lpstr>
      <vt:lpstr>池袋駅の西側と東側にある２つの  いけぶくろえき         にしがわ       ひがしがわ                    ふた デパートは、何と何ですか？                                         なに       なに</vt:lpstr>
      <vt:lpstr>新宿の東口にある、飲み屋や風俗の店が  しんじゅく         ひがしぐち                          の            や           ふうぞく          みせ 集まっている場所を、何と言いますか？  あつ                                   ばしょ                なん         い</vt:lpstr>
      <vt:lpstr>新宿の西側、西新宿には、次のうち何が  しんじゅく         にしがわ        にし しんじゅく                      つぎ                    なに たくさん集まっていますか？                         あつ</vt:lpstr>
      <vt:lpstr>新宿二丁目は、何の街として有名ですか？  しんじゅく   に    ちょうめ               なん        まち                     ゆうめい</vt:lpstr>
      <vt:lpstr>新宿にあるこの建物は、何でしょうか？  しんじゅく                                   たてもの              なん</vt:lpstr>
      <vt:lpstr>渋谷駅にある、待ち合わせスポットとして    しぶや    えき                             ま           あ 有名な犬の銅像です。犬の名前は何ですか？  ゆうめい          いぬ         どうぞう                      いぬ            なまえ            なん</vt:lpstr>
      <vt:lpstr>PowerPoint プレゼンテーション</vt:lpstr>
      <vt:lpstr>PowerPoint プレゼンテーション</vt:lpstr>
      <vt:lpstr>PowerPoint プレゼンテーション</vt:lpstr>
      <vt:lpstr>竹下通りに多くの店がある、原宿の名物    たけした どお              おお            みせ                           はらじゅく         めいぶつ となっている食べ物は、何ですか？                                         た           もの             なん</vt:lpstr>
      <vt:lpstr>お台場を走っている、新交通システムの          だいば          はし                                 しん   こうつう 名前は、何と言いますか？    なまえ                なん        い</vt:lpstr>
      <vt:lpstr>お台場にかかる吊り橋は、何という名前          だいば                                 つ         ばし              なん                     なまえ ですか？</vt:lpstr>
      <vt:lpstr>PowerPoint プレゼンテーション</vt:lpstr>
      <vt:lpstr>古本屋や出版社が多く集まっている、    ふるほんや            しゅっぱんしゃ          おお     あつ 本の町として有名な街は、どこですか？ ほん         まち                    ゆうめい         まち</vt:lpstr>
      <vt:lpstr>PowerPoint プレゼンテーション</vt:lpstr>
      <vt:lpstr>PowerPoint プレゼンテーション</vt:lpstr>
      <vt:lpstr>東京スカイツリーの高さは何メートル  とうきょう                                               たか              なん ですか？</vt:lpstr>
      <vt:lpstr>次のうち、実際にある駅はどれですか？  つぎ                          じっさい                      　えき</vt:lpstr>
      <vt:lpstr>次のうち、東京のお菓子はどれですか？ つぎ                          とうきょう                    かし</vt:lpstr>
      <vt:lpstr>「三鷹の森ジブリ美術館」のシステムで      みたか            もり                      びじゅつかん 特徴的なのは、次のうちどれですか？   とくちょうてき                              つぎ</vt:lpstr>
      <vt:lpstr>東京を走る次の電車のうち、JRでは  とうきょう         はし        つぎ        でんしゃ                          ｼﾞｪｲｱーﾙ ないのはどれですか？</vt:lpstr>
      <vt:lpstr>東京スカイツリーを建てるのにかかった  とうきょう                                               たて お金は、どのぐらいですか？        かね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2020-07-27T09:48:42Z</dcterms:created>
  <dcterms:modified xsi:type="dcterms:W3CDTF">2020-07-27T09:48:52Z</dcterms:modified>
</cp:coreProperties>
</file>