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0"/>
  </p:notesMasterIdLst>
  <p:sldIdLst>
    <p:sldId id="399" r:id="rId6"/>
    <p:sldId id="278" r:id="rId7"/>
    <p:sldId id="365" r:id="rId8"/>
    <p:sldId id="366" r:id="rId9"/>
    <p:sldId id="367" r:id="rId10"/>
    <p:sldId id="323" r:id="rId11"/>
    <p:sldId id="368" r:id="rId12"/>
    <p:sldId id="369" r:id="rId13"/>
    <p:sldId id="275" r:id="rId14"/>
    <p:sldId id="370" r:id="rId15"/>
    <p:sldId id="371" r:id="rId16"/>
    <p:sldId id="372" r:id="rId17"/>
    <p:sldId id="373" r:id="rId18"/>
    <p:sldId id="374" r:id="rId19"/>
    <p:sldId id="375" r:id="rId20"/>
    <p:sldId id="289" r:id="rId21"/>
    <p:sldId id="376" r:id="rId22"/>
    <p:sldId id="377" r:id="rId23"/>
    <p:sldId id="378" r:id="rId24"/>
    <p:sldId id="379" r:id="rId25"/>
    <p:sldId id="380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27" r:id="rId34"/>
    <p:sldId id="389" r:id="rId35"/>
    <p:sldId id="390" r:id="rId36"/>
    <p:sldId id="329" r:id="rId37"/>
    <p:sldId id="391" r:id="rId38"/>
    <p:sldId id="392" r:id="rId39"/>
    <p:sldId id="393" r:id="rId40"/>
    <p:sldId id="324" r:id="rId41"/>
    <p:sldId id="394" r:id="rId42"/>
    <p:sldId id="395" r:id="rId43"/>
    <p:sldId id="396" r:id="rId44"/>
    <p:sldId id="328" r:id="rId45"/>
    <p:sldId id="325" r:id="rId46"/>
    <p:sldId id="326" r:id="rId47"/>
    <p:sldId id="397" r:id="rId48"/>
    <p:sldId id="398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DC6998-365F-5E10-AC40-7DADF3CCC064}" v="39" dt="2020-07-27T15:49:38.105"/>
    <p1510:client id="{0A8912F6-2041-F163-03F0-38635D03BEA5}" v="39" dt="2020-07-17T14:54:45.452"/>
    <p1510:client id="{10F836B1-486C-82EC-F028-2D7B8318AF81}" v="2915" dt="2020-06-04T05:26:47.481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CF8B086-9E77-D922-9E7E-51483F7180CB}" v="3" dt="2020-07-27T17:41:40.709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55D2D4F2-F173-32EE-D69E-02F9442C377B}" v="91" dt="2020-06-17T06:43:59.442"/>
    <p1510:client id="{60B580F9-2B26-5179-C2BB-1D78BE199225}" v="4" dt="2020-04-24T06:30:42.413"/>
    <p1510:client id="{6C8A4D42-098F-4AD1-29EC-E3BC1EC446DC}" v="53" dt="2020-06-10T03:30:24.390"/>
    <p1510:client id="{6ECE0081-082F-DE2F-3239-FE187C06C761}" v="28" dt="2020-04-24T05:04:27.421"/>
    <p1510:client id="{71EFA66C-2565-6769-373D-C1C36FB7301C}" v="61" dt="2020-06-02T09:09:01.162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9FBF34B7-7547-3F8F-B997-2AE22BDE5764}" v="2" dt="2020-07-17T06:15:43.892"/>
    <p1510:client id="{A142AD40-E13E-DD14-673A-3E88D02EEBC8}" v="159" dt="2020-07-27T15:37:49.587"/>
    <p1510:client id="{A31E48B3-71D9-A315-DAA5-B2029F5ED324}" v="235" dt="2020-05-14T11:18:43.305"/>
    <p1510:client id="{AAAFF4DD-C44D-8E40-B96E-F1FDAA78D2B7}" v="144" dt="2020-06-17T08:15:39.221"/>
    <p1510:client id="{B36A49AB-9595-63A1-F3A1-112269EB2989}" v="552" dt="2020-07-03T03:21:52.393"/>
    <p1510:client id="{BCE0132B-ADFA-1311-42B8-CECB19F91CC1}" v="180" dt="2020-04-30T08:30:26.746"/>
    <p1510:client id="{C8B8D364-1015-B9A7-9C44-96C7C6353F06}" v="3" dt="2020-06-10T02:23:49.566"/>
    <p1510:client id="{CA18398E-DD4B-1074-263C-734FBC3AA9C0}" v="5252" dt="2020-05-29T06:38:14.701"/>
    <p1510:client id="{D2547D75-557D-17A7-131E-77694D3B722D}" v="34" dt="2020-05-15T00:30:17.220"/>
    <p1510:client id="{E9765482-A46B-6B24-4607-BC9926793820}" v="2" dt="2020-07-17T01:26:51.643"/>
    <p1510:client id="{E9809917-C7AD-9CFE-B7D2-681E7DD7514C}" v="405" dt="2020-05-19T04:34:35.133"/>
    <p1510:client id="{ED3EEDAE-529C-3FBF-5E65-10969794D405}" v="1430" dt="2020-06-02T12:53:14.877"/>
    <p1510:client id="{F49D7B01-71BF-5687-DF6F-3D8072ACE0B9}" v="337" dt="2020-05-21T06:27:04.251"/>
    <p1510:client id="{FD2AE343-1AC4-8AA7-77E7-9D6D715993FF}" v="1738" dt="2020-06-04T08:03:35.7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2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佐藤 琴乃" userId="S::kotono_sato@jpfgojp.onmicrosoft.com::2230d9ee-5755-4738-bed6-b68085c1b120" providerId="AD" clId="Web-{0A8912F6-2041-F163-03F0-38635D03BEA5}"/>
    <pc:docChg chg="modSld">
      <pc:chgData name="佐藤 琴乃" userId="S::kotono_sato@jpfgojp.onmicrosoft.com::2230d9ee-5755-4738-bed6-b68085c1b120" providerId="AD" clId="Web-{0A8912F6-2041-F163-03F0-38635D03BEA5}" dt="2020-07-17T14:54:45.358" v="37" actId="20577"/>
      <pc:docMkLst>
        <pc:docMk/>
      </pc:docMkLst>
      <pc:sldChg chg="modSp">
        <pc:chgData name="佐藤 琴乃" userId="S::kotono_sato@jpfgojp.onmicrosoft.com::2230d9ee-5755-4738-bed6-b68085c1b120" providerId="AD" clId="Web-{0A8912F6-2041-F163-03F0-38635D03BEA5}" dt="2020-07-17T14:50:12.089" v="9"/>
        <pc:sldMkLst>
          <pc:docMk/>
          <pc:sldMk cId="3155804793" sldId="275"/>
        </pc:sldMkLst>
        <pc:spChg chg="mod">
          <ac:chgData name="佐藤 琴乃" userId="S::kotono_sato@jpfgojp.onmicrosoft.com::2230d9ee-5755-4738-bed6-b68085c1b120" providerId="AD" clId="Web-{0A8912F6-2041-F163-03F0-38635D03BEA5}" dt="2020-07-17T14:50:12.089" v="9"/>
          <ac:spMkLst>
            <pc:docMk/>
            <pc:sldMk cId="3155804793" sldId="27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49:17.056" v="2" actId="1076"/>
        <pc:sldMkLst>
          <pc:docMk/>
          <pc:sldMk cId="3979264443" sldId="278"/>
        </pc:sldMkLst>
        <pc:spChg chg="mod">
          <ac:chgData name="佐藤 琴乃" userId="S::kotono_sato@jpfgojp.onmicrosoft.com::2230d9ee-5755-4738-bed6-b68085c1b120" providerId="AD" clId="Web-{0A8912F6-2041-F163-03F0-38635D03BEA5}" dt="2020-07-17T14:49:17.056" v="2" actId="1076"/>
          <ac:spMkLst>
            <pc:docMk/>
            <pc:sldMk cId="39792644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49:36.369" v="6" actId="1076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0A8912F6-2041-F163-03F0-38635D03BEA5}" dt="2020-07-17T14:49:36.369" v="6" actId="1076"/>
          <ac:spMkLst>
            <pc:docMk/>
            <pc:sldMk cId="1239041308" sldId="32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2:10.934" v="32"/>
        <pc:sldMkLst>
          <pc:docMk/>
          <pc:sldMk cId="926010872" sldId="326"/>
        </pc:sldMkLst>
        <pc:spChg chg="mod">
          <ac:chgData name="佐藤 琴乃" userId="S::kotono_sato@jpfgojp.onmicrosoft.com::2230d9ee-5755-4738-bed6-b68085c1b120" providerId="AD" clId="Web-{0A8912F6-2041-F163-03F0-38635D03BEA5}" dt="2020-07-17T14:52:10.934" v="32"/>
          <ac:spMkLst>
            <pc:docMk/>
            <pc:sldMk cId="926010872" sldId="32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23.339" v="23"/>
        <pc:sldMkLst>
          <pc:docMk/>
          <pc:sldMk cId="4215311804" sldId="327"/>
        </pc:sldMkLst>
        <pc:spChg chg="mod">
          <ac:chgData name="佐藤 琴乃" userId="S::kotono_sato@jpfgojp.onmicrosoft.com::2230d9ee-5755-4738-bed6-b68085c1b120" providerId="AD" clId="Web-{0A8912F6-2041-F163-03F0-38635D03BEA5}" dt="2020-07-17T14:51:23.339" v="23"/>
          <ac:spMkLst>
            <pc:docMk/>
            <pc:sldMk cId="4215311804" sldId="327"/>
            <ac:spMk id="13" creationId="{73269F8A-4892-4AAF-90C5-D535C9FBDB8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49:20.697" v="3"/>
        <pc:sldMkLst>
          <pc:docMk/>
          <pc:sldMk cId="1029259677" sldId="365"/>
        </pc:sldMkLst>
        <pc:spChg chg="mod">
          <ac:chgData name="佐藤 琴乃" userId="S::kotono_sato@jpfgojp.onmicrosoft.com::2230d9ee-5755-4738-bed6-b68085c1b120" providerId="AD" clId="Web-{0A8912F6-2041-F163-03F0-38635D03BEA5}" dt="2020-07-17T14:49:20.697" v="3"/>
          <ac:spMkLst>
            <pc:docMk/>
            <pc:sldMk cId="1029259677" sldId="36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49:27.119" v="4"/>
        <pc:sldMkLst>
          <pc:docMk/>
          <pc:sldMk cId="1593536813" sldId="367"/>
        </pc:sldMkLst>
        <pc:spChg chg="mod">
          <ac:chgData name="佐藤 琴乃" userId="S::kotono_sato@jpfgojp.onmicrosoft.com::2230d9ee-5755-4738-bed6-b68085c1b120" providerId="AD" clId="Web-{0A8912F6-2041-F163-03F0-38635D03BEA5}" dt="2020-07-17T14:49:27.119" v="4"/>
          <ac:spMkLst>
            <pc:docMk/>
            <pc:sldMk cId="1593536813" sldId="36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0:01.447" v="7"/>
        <pc:sldMkLst>
          <pc:docMk/>
          <pc:sldMk cId="232542660" sldId="368"/>
        </pc:sldMkLst>
        <pc:spChg chg="mod">
          <ac:chgData name="佐藤 琴乃" userId="S::kotono_sato@jpfgojp.onmicrosoft.com::2230d9ee-5755-4738-bed6-b68085c1b120" providerId="AD" clId="Web-{0A8912F6-2041-F163-03F0-38635D03BEA5}" dt="2020-07-17T14:50:01.447" v="7"/>
          <ac:spMkLst>
            <pc:docMk/>
            <pc:sldMk cId="232542660" sldId="36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0:07.416" v="8"/>
        <pc:sldMkLst>
          <pc:docMk/>
          <pc:sldMk cId="1624746346" sldId="369"/>
        </pc:sldMkLst>
        <pc:spChg chg="mod">
          <ac:chgData name="佐藤 琴乃" userId="S::kotono_sato@jpfgojp.onmicrosoft.com::2230d9ee-5755-4738-bed6-b68085c1b120" providerId="AD" clId="Web-{0A8912F6-2041-F163-03F0-38635D03BEA5}" dt="2020-07-17T14:50:07.416" v="8"/>
          <ac:spMkLst>
            <pc:docMk/>
            <pc:sldMk cId="1624746346" sldId="36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0:19.182" v="10"/>
        <pc:sldMkLst>
          <pc:docMk/>
          <pc:sldMk cId="2276667184" sldId="371"/>
        </pc:sldMkLst>
        <pc:spChg chg="mod">
          <ac:chgData name="佐藤 琴乃" userId="S::kotono_sato@jpfgojp.onmicrosoft.com::2230d9ee-5755-4738-bed6-b68085c1b120" providerId="AD" clId="Web-{0A8912F6-2041-F163-03F0-38635D03BEA5}" dt="2020-07-17T14:50:19.182" v="10"/>
          <ac:spMkLst>
            <pc:docMk/>
            <pc:sldMk cId="2276667184" sldId="37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4:27.483" v="35" actId="20577"/>
        <pc:sldMkLst>
          <pc:docMk/>
          <pc:sldMk cId="1416128880" sldId="373"/>
        </pc:sldMkLst>
        <pc:spChg chg="mod">
          <ac:chgData name="佐藤 琴乃" userId="S::kotono_sato@jpfgojp.onmicrosoft.com::2230d9ee-5755-4738-bed6-b68085c1b120" providerId="AD" clId="Web-{0A8912F6-2041-F163-03F0-38635D03BEA5}" dt="2020-07-17T14:54:27.483" v="35" actId="20577"/>
          <ac:spMkLst>
            <pc:docMk/>
            <pc:sldMk cId="1416128880" sldId="37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0:30.401" v="11"/>
        <pc:sldMkLst>
          <pc:docMk/>
          <pc:sldMk cId="3153037270" sldId="374"/>
        </pc:sldMkLst>
        <pc:spChg chg="mod">
          <ac:chgData name="佐藤 琴乃" userId="S::kotono_sato@jpfgojp.onmicrosoft.com::2230d9ee-5755-4738-bed6-b68085c1b120" providerId="AD" clId="Web-{0A8912F6-2041-F163-03F0-38635D03BEA5}" dt="2020-07-17T14:50:30.401" v="11"/>
          <ac:spMkLst>
            <pc:docMk/>
            <pc:sldMk cId="3153037270" sldId="37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0:47.182" v="14" actId="14100"/>
        <pc:sldMkLst>
          <pc:docMk/>
          <pc:sldMk cId="2454836783" sldId="377"/>
        </pc:sldMkLst>
        <pc:spChg chg="mod">
          <ac:chgData name="佐藤 琴乃" userId="S::kotono_sato@jpfgojp.onmicrosoft.com::2230d9ee-5755-4738-bed6-b68085c1b120" providerId="AD" clId="Web-{0A8912F6-2041-F163-03F0-38635D03BEA5}" dt="2020-07-17T14:50:47.182" v="14" actId="14100"/>
          <ac:spMkLst>
            <pc:docMk/>
            <pc:sldMk cId="2454836783" sldId="37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0:54.635" v="15"/>
        <pc:sldMkLst>
          <pc:docMk/>
          <pc:sldMk cId="1621215551" sldId="379"/>
        </pc:sldMkLst>
        <pc:spChg chg="mod">
          <ac:chgData name="佐藤 琴乃" userId="S::kotono_sato@jpfgojp.onmicrosoft.com::2230d9ee-5755-4738-bed6-b68085c1b120" providerId="AD" clId="Web-{0A8912F6-2041-F163-03F0-38635D03BEA5}" dt="2020-07-17T14:50:54.635" v="15"/>
          <ac:spMkLst>
            <pc:docMk/>
            <pc:sldMk cId="1621215551" sldId="37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0:58.776" v="16"/>
        <pc:sldMkLst>
          <pc:docMk/>
          <pc:sldMk cId="1349656615" sldId="380"/>
        </pc:sldMkLst>
        <pc:spChg chg="mod">
          <ac:chgData name="佐藤 琴乃" userId="S::kotono_sato@jpfgojp.onmicrosoft.com::2230d9ee-5755-4738-bed6-b68085c1b120" providerId="AD" clId="Web-{0A8912F6-2041-F163-03F0-38635D03BEA5}" dt="2020-07-17T14:50:58.776" v="16"/>
          <ac:spMkLst>
            <pc:docMk/>
            <pc:sldMk cId="1349656615" sldId="38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03.104" v="17"/>
        <pc:sldMkLst>
          <pc:docMk/>
          <pc:sldMk cId="2994467618" sldId="383"/>
        </pc:sldMkLst>
        <pc:spChg chg="mod">
          <ac:chgData name="佐藤 琴乃" userId="S::kotono_sato@jpfgojp.onmicrosoft.com::2230d9ee-5755-4738-bed6-b68085c1b120" providerId="AD" clId="Web-{0A8912F6-2041-F163-03F0-38635D03BEA5}" dt="2020-07-17T14:51:03.104" v="17"/>
          <ac:spMkLst>
            <pc:docMk/>
            <pc:sldMk cId="2994467618" sldId="38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08.495" v="19"/>
        <pc:sldMkLst>
          <pc:docMk/>
          <pc:sldMk cId="1984938442" sldId="384"/>
        </pc:sldMkLst>
        <pc:spChg chg="mod">
          <ac:chgData name="佐藤 琴乃" userId="S::kotono_sato@jpfgojp.onmicrosoft.com::2230d9ee-5755-4738-bed6-b68085c1b120" providerId="AD" clId="Web-{0A8912F6-2041-F163-03F0-38635D03BEA5}" dt="2020-07-17T14:51:08.495" v="19"/>
          <ac:spMkLst>
            <pc:docMk/>
            <pc:sldMk cId="1984938442" sldId="38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15.104" v="22"/>
        <pc:sldMkLst>
          <pc:docMk/>
          <pc:sldMk cId="2494675814" sldId="385"/>
        </pc:sldMkLst>
        <pc:spChg chg="mod">
          <ac:chgData name="佐藤 琴乃" userId="S::kotono_sato@jpfgojp.onmicrosoft.com::2230d9ee-5755-4738-bed6-b68085c1b120" providerId="AD" clId="Web-{0A8912F6-2041-F163-03F0-38635D03BEA5}" dt="2020-07-17T14:51:15.104" v="22"/>
          <ac:spMkLst>
            <pc:docMk/>
            <pc:sldMk cId="2494675814" sldId="38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31.417" v="25" actId="1076"/>
        <pc:sldMkLst>
          <pc:docMk/>
          <pc:sldMk cId="1015302085" sldId="389"/>
        </pc:sldMkLst>
        <pc:spChg chg="mod">
          <ac:chgData name="佐藤 琴乃" userId="S::kotono_sato@jpfgojp.onmicrosoft.com::2230d9ee-5755-4738-bed6-b68085c1b120" providerId="AD" clId="Web-{0A8912F6-2041-F163-03F0-38635D03BEA5}" dt="2020-07-17T14:51:31.417" v="25" actId="1076"/>
          <ac:spMkLst>
            <pc:docMk/>
            <pc:sldMk cId="1015302085" sldId="389"/>
            <ac:spMk id="6" creationId="{9F8B8839-DC51-4A26-938D-74385169233A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39.825" v="26" actId="14100"/>
        <pc:sldMkLst>
          <pc:docMk/>
          <pc:sldMk cId="1264949554" sldId="391"/>
        </pc:sldMkLst>
        <pc:spChg chg="mod">
          <ac:chgData name="佐藤 琴乃" userId="S::kotono_sato@jpfgojp.onmicrosoft.com::2230d9ee-5755-4738-bed6-b68085c1b120" providerId="AD" clId="Web-{0A8912F6-2041-F163-03F0-38635D03BEA5}" dt="2020-07-17T14:51:39.825" v="26" actId="14100"/>
          <ac:spMkLst>
            <pc:docMk/>
            <pc:sldMk cId="1264949554" sldId="39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45.372" v="28"/>
        <pc:sldMkLst>
          <pc:docMk/>
          <pc:sldMk cId="4185573876" sldId="392"/>
        </pc:sldMkLst>
        <pc:spChg chg="mod">
          <ac:chgData name="佐藤 琴乃" userId="S::kotono_sato@jpfgojp.onmicrosoft.com::2230d9ee-5755-4738-bed6-b68085c1b120" providerId="AD" clId="Web-{0A8912F6-2041-F163-03F0-38635D03BEA5}" dt="2020-07-17T14:51:45.372" v="28"/>
          <ac:spMkLst>
            <pc:docMk/>
            <pc:sldMk cId="4185573876" sldId="39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48.575" v="29"/>
        <pc:sldMkLst>
          <pc:docMk/>
          <pc:sldMk cId="915829466" sldId="393"/>
        </pc:sldMkLst>
        <pc:spChg chg="mod">
          <ac:chgData name="佐藤 琴乃" userId="S::kotono_sato@jpfgojp.onmicrosoft.com::2230d9ee-5755-4738-bed6-b68085c1b120" providerId="AD" clId="Web-{0A8912F6-2041-F163-03F0-38635D03BEA5}" dt="2020-07-17T14:51:48.575" v="29"/>
          <ac:spMkLst>
            <pc:docMk/>
            <pc:sldMk cId="915829466" sldId="393"/>
            <ac:spMk id="6" creationId="{9F8B8839-DC51-4A26-938D-74385169233A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55.528" v="30" actId="14100"/>
        <pc:sldMkLst>
          <pc:docMk/>
          <pc:sldMk cId="1756646750" sldId="394"/>
        </pc:sldMkLst>
        <pc:spChg chg="mod">
          <ac:chgData name="佐藤 琴乃" userId="S::kotono_sato@jpfgojp.onmicrosoft.com::2230d9ee-5755-4738-bed6-b68085c1b120" providerId="AD" clId="Web-{0A8912F6-2041-F163-03F0-38635D03BEA5}" dt="2020-07-17T14:51:55.528" v="30" actId="14100"/>
          <ac:spMkLst>
            <pc:docMk/>
            <pc:sldMk cId="1756646750" sldId="394"/>
            <ac:spMk id="6" creationId="{9F8B8839-DC51-4A26-938D-74385169233A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1:59.450" v="31" actId="14100"/>
        <pc:sldMkLst>
          <pc:docMk/>
          <pc:sldMk cId="1232944859" sldId="395"/>
        </pc:sldMkLst>
        <pc:spChg chg="mod">
          <ac:chgData name="佐藤 琴乃" userId="S::kotono_sato@jpfgojp.onmicrosoft.com::2230d9ee-5755-4738-bed6-b68085c1b120" providerId="AD" clId="Web-{0A8912F6-2041-F163-03F0-38635D03BEA5}" dt="2020-07-17T14:51:59.450" v="31" actId="14100"/>
          <ac:spMkLst>
            <pc:docMk/>
            <pc:sldMk cId="1232944859" sldId="395"/>
            <ac:spMk id="6" creationId="{9F8B8839-DC51-4A26-938D-74385169233A}"/>
          </ac:spMkLst>
        </pc:spChg>
      </pc:sldChg>
      <pc:sldChg chg="modSp">
        <pc:chgData name="佐藤 琴乃" userId="S::kotono_sato@jpfgojp.onmicrosoft.com::2230d9ee-5755-4738-bed6-b68085c1b120" providerId="AD" clId="Web-{0A8912F6-2041-F163-03F0-38635D03BEA5}" dt="2020-07-17T14:54:45.358" v="37" actId="20577"/>
        <pc:sldMkLst>
          <pc:docMk/>
          <pc:sldMk cId="464472498" sldId="397"/>
        </pc:sldMkLst>
        <pc:spChg chg="mod">
          <ac:chgData name="佐藤 琴乃" userId="S::kotono_sato@jpfgojp.onmicrosoft.com::2230d9ee-5755-4738-bed6-b68085c1b120" providerId="AD" clId="Web-{0A8912F6-2041-F163-03F0-38635D03BEA5}" dt="2020-07-17T14:54:45.358" v="37" actId="20577"/>
          <ac:spMkLst>
            <pc:docMk/>
            <pc:sldMk cId="464472498" sldId="397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3CF8B086-9E77-D922-9E7E-51483F7180CB}"/>
    <pc:docChg chg="modSld">
      <pc:chgData name="内田 陽子" userId="S::yoko_uchida@jpfgojp.onmicrosoft.com::3ba88787-b8da-4fc8-a417-83f627a88c5e" providerId="AD" clId="Web-{3CF8B086-9E77-D922-9E7E-51483F7180CB}" dt="2020-07-27T17:41:40.709" v="2" actId="20577"/>
      <pc:docMkLst>
        <pc:docMk/>
      </pc:docMkLst>
      <pc:sldChg chg="modSp">
        <pc:chgData name="内田 陽子" userId="S::yoko_uchida@jpfgojp.onmicrosoft.com::3ba88787-b8da-4fc8-a417-83f627a88c5e" providerId="AD" clId="Web-{3CF8B086-9E77-D922-9E7E-51483F7180CB}" dt="2020-07-27T17:41:39.006" v="0" actId="20577"/>
        <pc:sldMkLst>
          <pc:docMk/>
          <pc:sldMk cId="633605994" sldId="399"/>
        </pc:sldMkLst>
        <pc:spChg chg="mod">
          <ac:chgData name="内田 陽子" userId="S::yoko_uchida@jpfgojp.onmicrosoft.com::3ba88787-b8da-4fc8-a417-83f627a88c5e" providerId="AD" clId="Web-{3CF8B086-9E77-D922-9E7E-51483F7180CB}" dt="2020-07-27T17:41:39.006" v="0" actId="20577"/>
          <ac:spMkLst>
            <pc:docMk/>
            <pc:sldMk cId="633605994" sldId="399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55D2D4F2-F173-32EE-D69E-02F9442C377B}"/>
    <pc:docChg chg="modSld">
      <pc:chgData name="内田 陽子" userId="S::yoko_uchida@jpfgojp.onmicrosoft.com::3ba88787-b8da-4fc8-a417-83f627a88c5e" providerId="AD" clId="Web-{55D2D4F2-F173-32EE-D69E-02F9442C377B}" dt="2020-06-17T06:43:59.442" v="60"/>
      <pc:docMkLst>
        <pc:docMk/>
      </pc:docMkLst>
      <pc:sldChg chg="addSp">
        <pc:chgData name="内田 陽子" userId="S::yoko_uchida@jpfgojp.onmicrosoft.com::3ba88787-b8da-4fc8-a417-83f627a88c5e" providerId="AD" clId="Web-{55D2D4F2-F173-32EE-D69E-02F9442C377B}" dt="2020-06-17T06:40:06.959" v="0"/>
        <pc:sldMkLst>
          <pc:docMk/>
          <pc:sldMk cId="3979264443" sldId="278"/>
        </pc:sldMkLst>
        <pc:spChg chg="add">
          <ac:chgData name="内田 陽子" userId="S::yoko_uchida@jpfgojp.onmicrosoft.com::3ba88787-b8da-4fc8-a417-83f627a88c5e" providerId="AD" clId="Web-{55D2D4F2-F173-32EE-D69E-02F9442C377B}" dt="2020-06-17T06:40:06.959" v="0"/>
          <ac:spMkLst>
            <pc:docMk/>
            <pc:sldMk cId="3979264443" sldId="278"/>
            <ac:spMk id="12" creationId="{2CE6A846-68C5-40D5-B83E-28B8357BCAE5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36.865" v="18"/>
        <pc:sldMkLst>
          <pc:docMk/>
          <pc:sldMk cId="2847997097" sldId="289"/>
        </pc:sldMkLst>
        <pc:spChg chg="add del">
          <ac:chgData name="内田 陽子" userId="S::yoko_uchida@jpfgojp.onmicrosoft.com::3ba88787-b8da-4fc8-a417-83f627a88c5e" providerId="AD" clId="Web-{55D2D4F2-F173-32EE-D69E-02F9442C377B}" dt="2020-06-17T06:41:36.865" v="18"/>
          <ac:spMkLst>
            <pc:docMk/>
            <pc:sldMk cId="2847997097" sldId="289"/>
            <ac:spMk id="2" creationId="{5B9A6FA8-603A-49F2-819C-C92B9AE3357B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00.599" v="45"/>
        <pc:sldMkLst>
          <pc:docMk/>
          <pc:sldMk cId="227346625" sldId="324"/>
        </pc:sldMkLst>
        <pc:spChg chg="add">
          <ac:chgData name="内田 陽子" userId="S::yoko_uchida@jpfgojp.onmicrosoft.com::3ba88787-b8da-4fc8-a417-83f627a88c5e" providerId="AD" clId="Web-{55D2D4F2-F173-32EE-D69E-02F9442C377B}" dt="2020-06-17T06:43:00.599" v="45"/>
          <ac:spMkLst>
            <pc:docMk/>
            <pc:sldMk cId="227346625" sldId="324"/>
            <ac:spMk id="5" creationId="{8BDC9C61-35EC-4233-8800-961AFFBCC14E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17.224" v="50"/>
        <pc:sldMkLst>
          <pc:docMk/>
          <pc:sldMk cId="3956439240" sldId="325"/>
        </pc:sldMkLst>
        <pc:spChg chg="add">
          <ac:chgData name="内田 陽子" userId="S::yoko_uchida@jpfgojp.onmicrosoft.com::3ba88787-b8da-4fc8-a417-83f627a88c5e" providerId="AD" clId="Web-{55D2D4F2-F173-32EE-D69E-02F9442C377B}" dt="2020-06-17T06:43:17.224" v="50"/>
          <ac:spMkLst>
            <pc:docMk/>
            <pc:sldMk cId="3956439240" sldId="325"/>
            <ac:spMk id="5" creationId="{E044A0EC-266E-43B8-8FCF-367DFF04F837}"/>
          </ac:spMkLst>
        </pc:spChg>
      </pc:sldChg>
      <pc:sldChg chg="addSp delSp modSp">
        <pc:chgData name="内田 陽子" userId="S::yoko_uchida@jpfgojp.onmicrosoft.com::3ba88787-b8da-4fc8-a417-83f627a88c5e" providerId="AD" clId="Web-{55D2D4F2-F173-32EE-D69E-02F9442C377B}" dt="2020-06-17T06:43:39.099" v="58" actId="1076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55D2D4F2-F173-32EE-D69E-02F9442C377B}" dt="2020-06-17T06:43:39.052" v="54" actId="1076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52" v="53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99" v="58" actId="1076"/>
          <ac:spMkLst>
            <pc:docMk/>
            <pc:sldMk cId="926010872" sldId="326"/>
            <ac:spMk id="5" creationId="{6BC63F87-7FC0-4B73-A7F1-A52675D72FF8}"/>
          </ac:spMkLst>
        </pc:spChg>
        <pc:spChg chg="add del">
          <ac:chgData name="内田 陽子" userId="S::yoko_uchida@jpfgojp.onmicrosoft.com::3ba88787-b8da-4fc8-a417-83f627a88c5e" providerId="AD" clId="Web-{55D2D4F2-F173-32EE-D69E-02F9442C377B}" dt="2020-06-17T06:43:21.567" v="52"/>
          <ac:spMkLst>
            <pc:docMk/>
            <pc:sldMk cId="926010872" sldId="326"/>
            <ac:spMk id="6" creationId="{8A841873-ED39-420E-AA78-344525A3B9DE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67" v="55" actId="1076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83" v="56" actId="1076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5D2D4F2-F173-32EE-D69E-02F9442C377B}" dt="2020-06-17T06:43:39.083" v="57" actId="1076"/>
          <ac:spMkLst>
            <pc:docMk/>
            <pc:sldMk cId="926010872" sldId="326"/>
            <ac:spMk id="11" creationId="{9557DDCB-0AF4-4AFF-A705-E5DBBE957561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33.536" v="36"/>
        <pc:sldMkLst>
          <pc:docMk/>
          <pc:sldMk cId="4215311804" sldId="327"/>
        </pc:sldMkLst>
        <pc:spChg chg="add">
          <ac:chgData name="内田 陽子" userId="S::yoko_uchida@jpfgojp.onmicrosoft.com::3ba88787-b8da-4fc8-a417-83f627a88c5e" providerId="AD" clId="Web-{55D2D4F2-F173-32EE-D69E-02F9442C377B}" dt="2020-06-17T06:42:33.536" v="36"/>
          <ac:spMkLst>
            <pc:docMk/>
            <pc:sldMk cId="4215311804" sldId="327"/>
            <ac:spMk id="4" creationId="{AF7C34FD-BA36-4194-9F53-B2F749C0F670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13.802" v="49"/>
        <pc:sldMkLst>
          <pc:docMk/>
          <pc:sldMk cId="1178862647" sldId="328"/>
        </pc:sldMkLst>
        <pc:spChg chg="add">
          <ac:chgData name="内田 陽子" userId="S::yoko_uchida@jpfgojp.onmicrosoft.com::3ba88787-b8da-4fc8-a417-83f627a88c5e" providerId="AD" clId="Web-{55D2D4F2-F173-32EE-D69E-02F9442C377B}" dt="2020-06-17T06:43:13.802" v="49"/>
          <ac:spMkLst>
            <pc:docMk/>
            <pc:sldMk cId="1178862647" sldId="328"/>
            <ac:spMk id="5" creationId="{7522C1A4-EB2F-4CF8-9E4C-9251897CC4A2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47.208" v="40"/>
        <pc:sldMkLst>
          <pc:docMk/>
          <pc:sldMk cId="1263010840" sldId="329"/>
        </pc:sldMkLst>
        <pc:spChg chg="add">
          <ac:chgData name="内田 陽子" userId="S::yoko_uchida@jpfgojp.onmicrosoft.com::3ba88787-b8da-4fc8-a417-83f627a88c5e" providerId="AD" clId="Web-{55D2D4F2-F173-32EE-D69E-02F9442C377B}" dt="2020-06-17T06:42:47.208" v="40"/>
          <ac:spMkLst>
            <pc:docMk/>
            <pc:sldMk cId="1263010840" sldId="329"/>
            <ac:spMk id="5" creationId="{576057F9-BA3E-4BDE-B8FD-C2619B034B51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0:25.146" v="1"/>
        <pc:sldMkLst>
          <pc:docMk/>
          <pc:sldMk cId="1029259677" sldId="365"/>
        </pc:sldMkLst>
        <pc:spChg chg="add">
          <ac:chgData name="内田 陽子" userId="S::yoko_uchida@jpfgojp.onmicrosoft.com::3ba88787-b8da-4fc8-a417-83f627a88c5e" providerId="AD" clId="Web-{55D2D4F2-F173-32EE-D69E-02F9442C377B}" dt="2020-06-17T06:40:25.146" v="1"/>
          <ac:spMkLst>
            <pc:docMk/>
            <pc:sldMk cId="1029259677" sldId="365"/>
            <ac:spMk id="12" creationId="{D650C17C-DF69-44DA-8EE5-68A95BBD6E1A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0:35.990" v="3"/>
        <pc:sldMkLst>
          <pc:docMk/>
          <pc:sldMk cId="2262970148" sldId="366"/>
        </pc:sldMkLst>
        <pc:spChg chg="add del">
          <ac:chgData name="内田 陽子" userId="S::yoko_uchida@jpfgojp.onmicrosoft.com::3ba88787-b8da-4fc8-a417-83f627a88c5e" providerId="AD" clId="Web-{55D2D4F2-F173-32EE-D69E-02F9442C377B}" dt="2020-06-17T06:40:35.990" v="3"/>
          <ac:spMkLst>
            <pc:docMk/>
            <pc:sldMk cId="2262970148" sldId="366"/>
            <ac:spMk id="5" creationId="{DEAACA17-747B-4A58-9D65-C79628E3ACF4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0:47.068" v="5"/>
        <pc:sldMkLst>
          <pc:docMk/>
          <pc:sldMk cId="1593536813" sldId="367"/>
        </pc:sldMkLst>
        <pc:spChg chg="add del">
          <ac:chgData name="内田 陽子" userId="S::yoko_uchida@jpfgojp.onmicrosoft.com::3ba88787-b8da-4fc8-a417-83f627a88c5e" providerId="AD" clId="Web-{55D2D4F2-F173-32EE-D69E-02F9442C377B}" dt="2020-06-17T06:40:47.068" v="5"/>
          <ac:spMkLst>
            <pc:docMk/>
            <pc:sldMk cId="1593536813" sldId="367"/>
            <ac:spMk id="5" creationId="{4B3C8B24-AD4C-4D6F-B7BE-73998D768BE8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0:58.021" v="7"/>
        <pc:sldMkLst>
          <pc:docMk/>
          <pc:sldMk cId="232542660" sldId="368"/>
        </pc:sldMkLst>
        <pc:spChg chg="add del">
          <ac:chgData name="内田 陽子" userId="S::yoko_uchida@jpfgojp.onmicrosoft.com::3ba88787-b8da-4fc8-a417-83f627a88c5e" providerId="AD" clId="Web-{55D2D4F2-F173-32EE-D69E-02F9442C377B}" dt="2020-06-17T06:40:58.021" v="7"/>
          <ac:spMkLst>
            <pc:docMk/>
            <pc:sldMk cId="232542660" sldId="368"/>
            <ac:spMk id="5" creationId="{2AE0C962-AB05-49A1-9C3A-D3CF74D0B28C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06.209" v="8"/>
        <pc:sldMkLst>
          <pc:docMk/>
          <pc:sldMk cId="1624746346" sldId="369"/>
        </pc:sldMkLst>
        <pc:spChg chg="add">
          <ac:chgData name="内田 陽子" userId="S::yoko_uchida@jpfgojp.onmicrosoft.com::3ba88787-b8da-4fc8-a417-83f627a88c5e" providerId="AD" clId="Web-{55D2D4F2-F173-32EE-D69E-02F9442C377B}" dt="2020-06-17T06:41:06.209" v="8"/>
          <ac:spMkLst>
            <pc:docMk/>
            <pc:sldMk cId="1624746346" sldId="369"/>
            <ac:spMk id="5" creationId="{79F659C9-7B38-4EC2-9479-389E21F1FEE4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13.084" v="10"/>
        <pc:sldMkLst>
          <pc:docMk/>
          <pc:sldMk cId="2940403822" sldId="370"/>
        </pc:sldMkLst>
        <pc:spChg chg="add del">
          <ac:chgData name="内田 陽子" userId="S::yoko_uchida@jpfgojp.onmicrosoft.com::3ba88787-b8da-4fc8-a417-83f627a88c5e" providerId="AD" clId="Web-{55D2D4F2-F173-32EE-D69E-02F9442C377B}" dt="2020-06-17T06:41:13.084" v="10"/>
          <ac:spMkLst>
            <pc:docMk/>
            <pc:sldMk cId="2940403822" sldId="370"/>
            <ac:spMk id="5" creationId="{58A76680-C6CB-4CF5-BA05-5199D50DC45C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16.396" v="12"/>
        <pc:sldMkLst>
          <pc:docMk/>
          <pc:sldMk cId="2276667184" sldId="371"/>
        </pc:sldMkLst>
        <pc:spChg chg="add del">
          <ac:chgData name="内田 陽子" userId="S::yoko_uchida@jpfgojp.onmicrosoft.com::3ba88787-b8da-4fc8-a417-83f627a88c5e" providerId="AD" clId="Web-{55D2D4F2-F173-32EE-D69E-02F9442C377B}" dt="2020-06-17T06:41:16.396" v="12"/>
          <ac:spMkLst>
            <pc:docMk/>
            <pc:sldMk cId="2276667184" sldId="371"/>
            <ac:spMk id="5" creationId="{446078B8-3B38-484B-9E12-B202FB81C9E1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20.162" v="13"/>
        <pc:sldMkLst>
          <pc:docMk/>
          <pc:sldMk cId="4194225846" sldId="372"/>
        </pc:sldMkLst>
        <pc:spChg chg="add">
          <ac:chgData name="内田 陽子" userId="S::yoko_uchida@jpfgojp.onmicrosoft.com::3ba88787-b8da-4fc8-a417-83f627a88c5e" providerId="AD" clId="Web-{55D2D4F2-F173-32EE-D69E-02F9442C377B}" dt="2020-06-17T06:41:20.162" v="13"/>
          <ac:spMkLst>
            <pc:docMk/>
            <pc:sldMk cId="4194225846" sldId="372"/>
            <ac:spMk id="5" creationId="{E021CC88-DA21-41BC-A241-CB60907E61D9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22.349" v="14"/>
        <pc:sldMkLst>
          <pc:docMk/>
          <pc:sldMk cId="1416128880" sldId="373"/>
        </pc:sldMkLst>
        <pc:spChg chg="add">
          <ac:chgData name="内田 陽子" userId="S::yoko_uchida@jpfgojp.onmicrosoft.com::3ba88787-b8da-4fc8-a417-83f627a88c5e" providerId="AD" clId="Web-{55D2D4F2-F173-32EE-D69E-02F9442C377B}" dt="2020-06-17T06:41:22.349" v="14"/>
          <ac:spMkLst>
            <pc:docMk/>
            <pc:sldMk cId="1416128880" sldId="373"/>
            <ac:spMk id="5" creationId="{BD182283-9963-4CDA-881C-F55637C07C4B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33.693" v="16"/>
        <pc:sldMkLst>
          <pc:docMk/>
          <pc:sldMk cId="1413500112" sldId="375"/>
        </pc:sldMkLst>
        <pc:spChg chg="add del">
          <ac:chgData name="内田 陽子" userId="S::yoko_uchida@jpfgojp.onmicrosoft.com::3ba88787-b8da-4fc8-a417-83f627a88c5e" providerId="AD" clId="Web-{55D2D4F2-F173-32EE-D69E-02F9442C377B}" dt="2020-06-17T06:41:33.693" v="16"/>
          <ac:spMkLst>
            <pc:docMk/>
            <pc:sldMk cId="1413500112" sldId="375"/>
            <ac:spMk id="5" creationId="{13F1D22A-D05F-4DED-A0CC-32DCB97C9F4F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41.974" v="20"/>
        <pc:sldMkLst>
          <pc:docMk/>
          <pc:sldMk cId="2454836783" sldId="377"/>
        </pc:sldMkLst>
        <pc:spChg chg="add del">
          <ac:chgData name="内田 陽子" userId="S::yoko_uchida@jpfgojp.onmicrosoft.com::3ba88787-b8da-4fc8-a417-83f627a88c5e" providerId="AD" clId="Web-{55D2D4F2-F173-32EE-D69E-02F9442C377B}" dt="2020-06-17T06:41:41.974" v="20"/>
          <ac:spMkLst>
            <pc:docMk/>
            <pc:sldMk cId="2454836783" sldId="377"/>
            <ac:spMk id="5" creationId="{A4AE10A8-D22A-4E81-AE87-A9E2C23D38D7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46.755" v="22"/>
        <pc:sldMkLst>
          <pc:docMk/>
          <pc:sldMk cId="4170343330" sldId="378"/>
        </pc:sldMkLst>
        <pc:spChg chg="add del">
          <ac:chgData name="内田 陽子" userId="S::yoko_uchida@jpfgojp.onmicrosoft.com::3ba88787-b8da-4fc8-a417-83f627a88c5e" providerId="AD" clId="Web-{55D2D4F2-F173-32EE-D69E-02F9442C377B}" dt="2020-06-17T06:41:46.755" v="22"/>
          <ac:spMkLst>
            <pc:docMk/>
            <pc:sldMk cId="4170343330" sldId="378"/>
            <ac:spMk id="5" creationId="{48D151EA-FE23-4994-9FB3-B75E42C8CC31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49.474" v="24"/>
        <pc:sldMkLst>
          <pc:docMk/>
          <pc:sldMk cId="1621215551" sldId="379"/>
        </pc:sldMkLst>
        <pc:spChg chg="add del">
          <ac:chgData name="内田 陽子" userId="S::yoko_uchida@jpfgojp.onmicrosoft.com::3ba88787-b8da-4fc8-a417-83f627a88c5e" providerId="AD" clId="Web-{55D2D4F2-F173-32EE-D69E-02F9442C377B}" dt="2020-06-17T06:41:49.474" v="24"/>
          <ac:spMkLst>
            <pc:docMk/>
            <pc:sldMk cId="1621215551" sldId="379"/>
            <ac:spMk id="5" creationId="{4725A7FF-3AA1-423C-8DD1-B4B5242F1C64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1:54.005" v="26"/>
        <pc:sldMkLst>
          <pc:docMk/>
          <pc:sldMk cId="1349656615" sldId="380"/>
        </pc:sldMkLst>
        <pc:spChg chg="add del">
          <ac:chgData name="内田 陽子" userId="S::yoko_uchida@jpfgojp.onmicrosoft.com::3ba88787-b8da-4fc8-a417-83f627a88c5e" providerId="AD" clId="Web-{55D2D4F2-F173-32EE-D69E-02F9442C377B}" dt="2020-06-17T06:41:54.005" v="26"/>
          <ac:spMkLst>
            <pc:docMk/>
            <pc:sldMk cId="1349656615" sldId="380"/>
            <ac:spMk id="5" creationId="{3AD8AE51-E195-4893-B2BD-1557D07AC0E8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1:57.443" v="27"/>
        <pc:sldMkLst>
          <pc:docMk/>
          <pc:sldMk cId="2994467618" sldId="383"/>
        </pc:sldMkLst>
        <pc:spChg chg="add">
          <ac:chgData name="内田 陽子" userId="S::yoko_uchida@jpfgojp.onmicrosoft.com::3ba88787-b8da-4fc8-a417-83f627a88c5e" providerId="AD" clId="Web-{55D2D4F2-F173-32EE-D69E-02F9442C377B}" dt="2020-06-17T06:41:57.443" v="27"/>
          <ac:spMkLst>
            <pc:docMk/>
            <pc:sldMk cId="2994467618" sldId="383"/>
            <ac:spMk id="5" creationId="{7C0ED92C-FDB3-4C96-B3AF-803C96C509D7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08.396" v="31"/>
        <pc:sldMkLst>
          <pc:docMk/>
          <pc:sldMk cId="1984938442" sldId="384"/>
        </pc:sldMkLst>
        <pc:spChg chg="add del">
          <ac:chgData name="内田 陽子" userId="S::yoko_uchida@jpfgojp.onmicrosoft.com::3ba88787-b8da-4fc8-a417-83f627a88c5e" providerId="AD" clId="Web-{55D2D4F2-F173-32EE-D69E-02F9442C377B}" dt="2020-06-17T06:42:03.130" v="29"/>
          <ac:spMkLst>
            <pc:docMk/>
            <pc:sldMk cId="1984938442" sldId="384"/>
            <ac:spMk id="5" creationId="{1356683E-2C4A-4FF7-B4FC-A951DE765256}"/>
          </ac:spMkLst>
        </pc:spChg>
        <pc:spChg chg="add del">
          <ac:chgData name="内田 陽子" userId="S::yoko_uchida@jpfgojp.onmicrosoft.com::3ba88787-b8da-4fc8-a417-83f627a88c5e" providerId="AD" clId="Web-{55D2D4F2-F173-32EE-D69E-02F9442C377B}" dt="2020-06-17T06:42:08.396" v="31"/>
          <ac:spMkLst>
            <pc:docMk/>
            <pc:sldMk cId="1984938442" sldId="384"/>
            <ac:spMk id="6" creationId="{41E00F49-E493-4968-9FAE-084C21A48243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14.365" v="33"/>
        <pc:sldMkLst>
          <pc:docMk/>
          <pc:sldMk cId="2494675814" sldId="385"/>
        </pc:sldMkLst>
        <pc:spChg chg="add del">
          <ac:chgData name="内田 陽子" userId="S::yoko_uchida@jpfgojp.onmicrosoft.com::3ba88787-b8da-4fc8-a417-83f627a88c5e" providerId="AD" clId="Web-{55D2D4F2-F173-32EE-D69E-02F9442C377B}" dt="2020-06-17T06:42:14.365" v="33"/>
          <ac:spMkLst>
            <pc:docMk/>
            <pc:sldMk cId="2494675814" sldId="385"/>
            <ac:spMk id="5" creationId="{2D3C49FA-9224-4E15-BAF3-84A43DA394DE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25.521" v="35"/>
        <pc:sldMkLst>
          <pc:docMk/>
          <pc:sldMk cId="328756427" sldId="386"/>
        </pc:sldMkLst>
        <pc:spChg chg="add del">
          <ac:chgData name="内田 陽子" userId="S::yoko_uchida@jpfgojp.onmicrosoft.com::3ba88787-b8da-4fc8-a417-83f627a88c5e" providerId="AD" clId="Web-{55D2D4F2-F173-32EE-D69E-02F9442C377B}" dt="2020-06-17T06:42:25.521" v="35"/>
          <ac:spMkLst>
            <pc:docMk/>
            <pc:sldMk cId="328756427" sldId="386"/>
            <ac:spMk id="5" creationId="{05886718-B2E6-448F-AEA3-4F168BC68E80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39.177" v="38"/>
        <pc:sldMkLst>
          <pc:docMk/>
          <pc:sldMk cId="1015302085" sldId="389"/>
        </pc:sldMkLst>
        <pc:spChg chg="add del">
          <ac:chgData name="内田 陽子" userId="S::yoko_uchida@jpfgojp.onmicrosoft.com::3ba88787-b8da-4fc8-a417-83f627a88c5e" providerId="AD" clId="Web-{55D2D4F2-F173-32EE-D69E-02F9442C377B}" dt="2020-06-17T06:42:39.177" v="38"/>
          <ac:spMkLst>
            <pc:docMk/>
            <pc:sldMk cId="1015302085" sldId="389"/>
            <ac:spMk id="4" creationId="{45B6DFFA-3558-41D9-B22D-52205869655B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43.989" v="39"/>
        <pc:sldMkLst>
          <pc:docMk/>
          <pc:sldMk cId="3393203942" sldId="390"/>
        </pc:sldMkLst>
        <pc:spChg chg="add">
          <ac:chgData name="内田 陽子" userId="S::yoko_uchida@jpfgojp.onmicrosoft.com::3ba88787-b8da-4fc8-a417-83f627a88c5e" providerId="AD" clId="Web-{55D2D4F2-F173-32EE-D69E-02F9442C377B}" dt="2020-06-17T06:42:43.989" v="39"/>
          <ac:spMkLst>
            <pc:docMk/>
            <pc:sldMk cId="3393203942" sldId="390"/>
            <ac:spMk id="4" creationId="{AF8D967B-BFB0-4483-B787-FC1B430FA822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49.786" v="41"/>
        <pc:sldMkLst>
          <pc:docMk/>
          <pc:sldMk cId="1264949554" sldId="391"/>
        </pc:sldMkLst>
        <pc:spChg chg="add">
          <ac:chgData name="内田 陽子" userId="S::yoko_uchida@jpfgojp.onmicrosoft.com::3ba88787-b8da-4fc8-a417-83f627a88c5e" providerId="AD" clId="Web-{55D2D4F2-F173-32EE-D69E-02F9442C377B}" dt="2020-06-17T06:42:49.786" v="41"/>
          <ac:spMkLst>
            <pc:docMk/>
            <pc:sldMk cId="1264949554" sldId="391"/>
            <ac:spMk id="2" creationId="{83FFC899-54F2-421D-B486-D65E91A18874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2:54.099" v="42"/>
        <pc:sldMkLst>
          <pc:docMk/>
          <pc:sldMk cId="4185573876" sldId="392"/>
        </pc:sldMkLst>
        <pc:spChg chg="add">
          <ac:chgData name="内田 陽子" userId="S::yoko_uchida@jpfgojp.onmicrosoft.com::3ba88787-b8da-4fc8-a417-83f627a88c5e" providerId="AD" clId="Web-{55D2D4F2-F173-32EE-D69E-02F9442C377B}" dt="2020-06-17T06:42:54.099" v="42"/>
          <ac:spMkLst>
            <pc:docMk/>
            <pc:sldMk cId="4185573876" sldId="392"/>
            <ac:spMk id="2" creationId="{93A95E2F-7B17-48E8-9A0C-9C3ACED3D88F}"/>
          </ac:spMkLst>
        </pc:spChg>
      </pc:sldChg>
      <pc:sldChg chg="addSp delSp">
        <pc:chgData name="内田 陽子" userId="S::yoko_uchida@jpfgojp.onmicrosoft.com::3ba88787-b8da-4fc8-a417-83f627a88c5e" providerId="AD" clId="Web-{55D2D4F2-F173-32EE-D69E-02F9442C377B}" dt="2020-06-17T06:42:57.505" v="44"/>
        <pc:sldMkLst>
          <pc:docMk/>
          <pc:sldMk cId="915829466" sldId="393"/>
        </pc:sldMkLst>
        <pc:spChg chg="add del">
          <ac:chgData name="内田 陽子" userId="S::yoko_uchida@jpfgojp.onmicrosoft.com::3ba88787-b8da-4fc8-a417-83f627a88c5e" providerId="AD" clId="Web-{55D2D4F2-F173-32EE-D69E-02F9442C377B}" dt="2020-06-17T06:42:57.505" v="44"/>
          <ac:spMkLst>
            <pc:docMk/>
            <pc:sldMk cId="915829466" sldId="393"/>
            <ac:spMk id="4" creationId="{3D50EA41-0493-4195-BA58-A5D0C7B3ABC7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04.974" v="46"/>
        <pc:sldMkLst>
          <pc:docMk/>
          <pc:sldMk cId="1756646750" sldId="394"/>
        </pc:sldMkLst>
        <pc:spChg chg="add">
          <ac:chgData name="内田 陽子" userId="S::yoko_uchida@jpfgojp.onmicrosoft.com::3ba88787-b8da-4fc8-a417-83f627a88c5e" providerId="AD" clId="Web-{55D2D4F2-F173-32EE-D69E-02F9442C377B}" dt="2020-06-17T06:43:04.974" v="46"/>
          <ac:spMkLst>
            <pc:docMk/>
            <pc:sldMk cId="1756646750" sldId="394"/>
            <ac:spMk id="4" creationId="{874ECC18-4076-4A96-9AD5-E925250E9627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07.239" v="47"/>
        <pc:sldMkLst>
          <pc:docMk/>
          <pc:sldMk cId="1232944859" sldId="395"/>
        </pc:sldMkLst>
        <pc:spChg chg="add">
          <ac:chgData name="内田 陽子" userId="S::yoko_uchida@jpfgojp.onmicrosoft.com::3ba88787-b8da-4fc8-a417-83f627a88c5e" providerId="AD" clId="Web-{55D2D4F2-F173-32EE-D69E-02F9442C377B}" dt="2020-06-17T06:43:07.239" v="47"/>
          <ac:spMkLst>
            <pc:docMk/>
            <pc:sldMk cId="1232944859" sldId="395"/>
            <ac:spMk id="4" creationId="{566D8CB0-BACD-40E9-87D5-EEC245AA0569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11.458" v="48"/>
        <pc:sldMkLst>
          <pc:docMk/>
          <pc:sldMk cId="6762063" sldId="396"/>
        </pc:sldMkLst>
        <pc:spChg chg="add">
          <ac:chgData name="内田 陽子" userId="S::yoko_uchida@jpfgojp.onmicrosoft.com::3ba88787-b8da-4fc8-a417-83f627a88c5e" providerId="AD" clId="Web-{55D2D4F2-F173-32EE-D69E-02F9442C377B}" dt="2020-06-17T06:43:11.458" v="48"/>
          <ac:spMkLst>
            <pc:docMk/>
            <pc:sldMk cId="6762063" sldId="396"/>
            <ac:spMk id="5" creationId="{069BE697-8B77-4423-819B-D76125910EAC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56.942" v="59"/>
        <pc:sldMkLst>
          <pc:docMk/>
          <pc:sldMk cId="464472498" sldId="397"/>
        </pc:sldMkLst>
        <pc:spChg chg="add">
          <ac:chgData name="内田 陽子" userId="S::yoko_uchida@jpfgojp.onmicrosoft.com::3ba88787-b8da-4fc8-a417-83f627a88c5e" providerId="AD" clId="Web-{55D2D4F2-F173-32EE-D69E-02F9442C377B}" dt="2020-06-17T06:43:56.942" v="59"/>
          <ac:spMkLst>
            <pc:docMk/>
            <pc:sldMk cId="464472498" sldId="397"/>
            <ac:spMk id="5" creationId="{0ABA8DFD-4FEE-44E7-B855-FD7BB2BD84F2}"/>
          </ac:spMkLst>
        </pc:spChg>
      </pc:sldChg>
      <pc:sldChg chg="addSp">
        <pc:chgData name="内田 陽子" userId="S::yoko_uchida@jpfgojp.onmicrosoft.com::3ba88787-b8da-4fc8-a417-83f627a88c5e" providerId="AD" clId="Web-{55D2D4F2-F173-32EE-D69E-02F9442C377B}" dt="2020-06-17T06:43:59.442" v="60"/>
        <pc:sldMkLst>
          <pc:docMk/>
          <pc:sldMk cId="1139845517" sldId="398"/>
        </pc:sldMkLst>
        <pc:spChg chg="add">
          <ac:chgData name="内田 陽子" userId="S::yoko_uchida@jpfgojp.onmicrosoft.com::3ba88787-b8da-4fc8-a417-83f627a88c5e" providerId="AD" clId="Web-{55D2D4F2-F173-32EE-D69E-02F9442C377B}" dt="2020-06-17T06:43:59.442" v="60"/>
          <ac:spMkLst>
            <pc:docMk/>
            <pc:sldMk cId="1139845517" sldId="398"/>
            <ac:spMk id="5" creationId="{4635267F-5AEE-4B46-B488-64E7CAC78533}"/>
          </ac:spMkLst>
        </pc:spChg>
      </pc:sldChg>
    </pc:docChg>
  </pc:docChgLst>
  <pc:docChgLst>
    <pc:chgData name="内田 陽子" userId="S::yoko_uchida@jpfgojp.onmicrosoft.com::3ba88787-b8da-4fc8-a417-83f627a88c5e" providerId="AD" clId="Web-{ED3EEDAE-529C-3FBF-5E65-10969794D405}"/>
    <pc:docChg chg="addSld delSld modSld sldOrd">
      <pc:chgData name="内田 陽子" userId="S::yoko_uchida@jpfgojp.onmicrosoft.com::3ba88787-b8da-4fc8-a417-83f627a88c5e" providerId="AD" clId="Web-{ED3EEDAE-529C-3FBF-5E65-10969794D405}" dt="2020-06-02T12:53:14.877" v="1429" actId="1076"/>
      <pc:docMkLst>
        <pc:docMk/>
      </pc:docMkLst>
      <pc:sldChg chg="addSp delSp modSp">
        <pc:chgData name="内田 陽子" userId="S::yoko_uchida@jpfgojp.onmicrosoft.com::3ba88787-b8da-4fc8-a417-83f627a88c5e" providerId="AD" clId="Web-{ED3EEDAE-529C-3FBF-5E65-10969794D405}" dt="2020-06-02T12:39:08.697" v="933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ED3EEDAE-529C-3FBF-5E65-10969794D405}" dt="2020-06-02T12:38:15.541" v="905" actId="20577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1.120" v="889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4:16.981" v="867" actId="1076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7:59.307" v="890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33.494" v="920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46.275" v="927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8:25.619" v="912" actId="20577"/>
          <ac:spMkLst>
            <pc:docMk/>
            <pc:sldMk cId="3155804793" sldId="27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ED3EEDAE-529C-3FBF-5E65-10969794D405}" dt="2020-06-02T12:39:08.697" v="933" actId="1076"/>
          <ac:picMkLst>
            <pc:docMk/>
            <pc:sldMk cId="3155804793" sldId="275"/>
            <ac:picMk id="5" creationId="{01A076B9-E93F-42E7-AC6E-2ADB1A4FCC56}"/>
          </ac:picMkLst>
        </pc:picChg>
        <pc:picChg chg="del">
          <ac:chgData name="内田 陽子" userId="S::yoko_uchida@jpfgojp.onmicrosoft.com::3ba88787-b8da-4fc8-a417-83f627a88c5e" providerId="AD" clId="Web-{ED3EEDAE-529C-3FBF-5E65-10969794D405}" dt="2020-06-02T12:36:32.433" v="873"/>
          <ac:picMkLst>
            <pc:docMk/>
            <pc:sldMk cId="3155804793" sldId="275"/>
            <ac:picMk id="8" creationId="{32AAB445-E93B-4CFA-9D99-BF61C981D80D}"/>
          </ac:picMkLst>
        </pc:picChg>
      </pc:sldChg>
      <pc:sldChg chg="modSp ord">
        <pc:chgData name="内田 陽子" userId="S::yoko_uchida@jpfgojp.onmicrosoft.com::3ba88787-b8da-4fc8-a417-83f627a88c5e" providerId="AD" clId="Web-{ED3EEDAE-529C-3FBF-5E65-10969794D405}" dt="2020-06-02T12:05:00.395" v="95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D3EEDAE-529C-3FBF-5E65-10969794D405}" dt="2020-06-02T12:05:00.395" v="92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4:44.660" v="87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2:46.380" v="20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3:29.317" v="35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3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4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5:00.395" v="95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ED3EEDAE-529C-3FBF-5E65-10969794D405}" dt="2020-06-02T12:29:13.062" v="68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ED3EEDAE-529C-3FBF-5E65-10969794D405}" dt="2020-06-02T12:22:50.830" v="623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79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2:23.159" v="618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9:13.062" v="680" actId="1076"/>
          <ac:spMkLst>
            <pc:docMk/>
            <pc:sldMk cId="1239041308" sldId="3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2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D3EEDAE-529C-3FBF-5E65-10969794D405}" dt="2020-06-02T12:22:50.830" v="621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09:15.361" v="211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ED3EEDAE-529C-3FBF-5E65-10969794D405}" dt="2020-06-02T12:08:22.440" v="158" actId="20577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04.284" v="151" actId="20577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7:47.424" v="142" actId="20577"/>
          <ac:spMkLst>
            <pc:docMk/>
            <pc:sldMk cId="1029259677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15.361" v="211" actId="1076"/>
          <ac:spMkLst>
            <pc:docMk/>
            <pc:sldMk cId="1029259677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8:51.549" v="190" actId="20577"/>
          <ac:spMkLst>
            <pc:docMk/>
            <pc:sldMk cId="1029259677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3.096" v="205" actId="20577"/>
          <ac:spMkLst>
            <pc:docMk/>
            <pc:sldMk cId="1029259677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09:08.596" v="208" actId="20577"/>
          <ac:spMkLst>
            <pc:docMk/>
            <pc:sldMk cId="1029259677" sldId="36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25.493" v="939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ED3EEDAE-529C-3FBF-5E65-10969794D405}" dt="2020-06-02T12:40:25.478" v="936" actId="1076"/>
          <ac:spMkLst>
            <pc:docMk/>
            <pc:sldMk cId="2262970148" sldId="3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62" v="934" actId="1076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1:52.063" v="256" actId="20577"/>
          <ac:spMkLst>
            <pc:docMk/>
            <pc:sldMk cId="2262970148" sldId="3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5" actId="1076"/>
          <ac:spMkLst>
            <pc:docMk/>
            <pc:sldMk cId="2262970148" sldId="36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78" v="937" actId="1076"/>
          <ac:spMkLst>
            <pc:docMk/>
            <pc:sldMk cId="2262970148" sldId="36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8" actId="1076"/>
          <ac:spMkLst>
            <pc:docMk/>
            <pc:sldMk cId="2262970148" sldId="36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25.493" v="939" actId="1076"/>
          <ac:spMkLst>
            <pc:docMk/>
            <pc:sldMk cId="2262970148" sldId="36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ED3EEDAE-529C-3FBF-5E65-10969794D405}" dt="2020-06-02T12:40:43.196" v="951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ED3EEDAE-529C-3FBF-5E65-10969794D405}" dt="2020-06-02T12:40:43.165" v="948" actId="1076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49" v="946" actId="1076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17:28.021" v="441" actId="20577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65" v="947" actId="1076"/>
          <ac:spMkLst>
            <pc:docMk/>
            <pc:sldMk cId="1593536813" sldId="36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80" v="949" actId="1076"/>
          <ac:spMkLst>
            <pc:docMk/>
            <pc:sldMk cId="1593536813" sldId="3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0" actId="1076"/>
          <ac:spMkLst>
            <pc:docMk/>
            <pc:sldMk cId="1593536813" sldId="3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0:43.196" v="951" actId="1076"/>
          <ac:spMkLst>
            <pc:docMk/>
            <pc:sldMk cId="1593536813" sldId="367"/>
            <ac:spMk id="11" creationId="{9557DDCB-0AF4-4AFF-A705-E5DBBE957561}"/>
          </ac:spMkLst>
        </pc:spChg>
      </pc:sldChg>
      <pc:sldChg chg="modSp add ord">
        <pc:chgData name="内田 陽子" userId="S::yoko_uchida@jpfgojp.onmicrosoft.com::3ba88787-b8da-4fc8-a417-83f627a88c5e" providerId="AD" clId="Web-{ED3EEDAE-529C-3FBF-5E65-10969794D405}" dt="2020-06-02T12:28:16.750" v="672" actId="1076"/>
        <pc:sldMkLst>
          <pc:docMk/>
          <pc:sldMk cId="232542660" sldId="368"/>
        </pc:sldMkLst>
        <pc:spChg chg="mod">
          <ac:chgData name="内田 陽子" userId="S::yoko_uchida@jpfgojp.onmicrosoft.com::3ba88787-b8da-4fc8-a417-83f627a88c5e" providerId="AD" clId="Web-{ED3EEDAE-529C-3FBF-5E65-10969794D405}" dt="2020-06-02T12:27:08.375" v="663" actId="20577"/>
          <ac:spMkLst>
            <pc:docMk/>
            <pc:sldMk cId="232542660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6:38.094" v="648" actId="20577"/>
          <ac:spMkLst>
            <pc:docMk/>
            <pc:sldMk cId="232542660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16.750" v="672" actId="1076"/>
          <ac:spMkLst>
            <pc:docMk/>
            <pc:sldMk cId="232542660" sldId="36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8:07.719" v="671" actId="1076"/>
          <ac:spMkLst>
            <pc:docMk/>
            <pc:sldMk cId="232542660" sldId="368"/>
            <ac:spMk id="9" creationId="{48920A6D-E990-4345-B2E9-6CEDA0026157}"/>
          </ac:spMkLst>
        </pc:spChg>
        <pc:spChg chg="mod ord">
          <ac:chgData name="内田 陽子" userId="S::yoko_uchida@jpfgojp.onmicrosoft.com::3ba88787-b8da-4fc8-a417-83f627a88c5e" providerId="AD" clId="Web-{ED3EEDAE-529C-3FBF-5E65-10969794D405}" dt="2020-06-02T12:28:01.015" v="670" actId="1076"/>
          <ac:spMkLst>
            <pc:docMk/>
            <pc:sldMk cId="232542660" sldId="36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27:20.828" v="665" actId="1076"/>
          <ac:spMkLst>
            <pc:docMk/>
            <pc:sldMk cId="232542660" sldId="36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32:40.357" v="837" actId="1076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ED3EEDAE-529C-3FBF-5E65-10969794D405}" dt="2020-06-02T12:32:40.341" v="834" actId="1076"/>
          <ac:spMkLst>
            <pc:docMk/>
            <pc:sldMk cId="1624746346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1:54.873" v="742" actId="20577"/>
          <ac:spMkLst>
            <pc:docMk/>
            <pc:sldMk cId="1624746346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0:56.764" v="715" actId="20577"/>
          <ac:spMkLst>
            <pc:docMk/>
            <pc:sldMk cId="1624746346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41" v="835" actId="1076"/>
          <ac:spMkLst>
            <pc:docMk/>
            <pc:sldMk cId="1624746346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6" actId="1076"/>
          <ac:spMkLst>
            <pc:docMk/>
            <pc:sldMk cId="1624746346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32:40.357" v="837" actId="1076"/>
          <ac:spMkLst>
            <pc:docMk/>
            <pc:sldMk cId="1624746346" sldId="36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D3EEDAE-529C-3FBF-5E65-10969794D405}" dt="2020-06-02T12:47:28.177" v="1161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ED3EEDAE-529C-3FBF-5E65-10969794D405}" dt="2020-06-02T12:45:32.397" v="1065" actId="20577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20.100" v="1033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7:28.177" v="1161" actId="1076"/>
          <ac:spMkLst>
            <pc:docMk/>
            <pc:sldMk cId="2940403822" sldId="3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06.006" v="1118" actId="20577"/>
          <ac:spMkLst>
            <pc:docMk/>
            <pc:sldMk cId="2940403822" sldId="3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6:32.146" v="1146" actId="20577"/>
          <ac:spMkLst>
            <pc:docMk/>
            <pc:sldMk cId="2940403822" sldId="3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5:45.584" v="1090" actId="20577"/>
          <ac:spMkLst>
            <pc:docMk/>
            <pc:sldMk cId="2940403822" sldId="370"/>
            <ac:spMk id="11" creationId="{9557DDCB-0AF4-4AFF-A705-E5DBBE957561}"/>
          </ac:spMkLst>
        </pc:spChg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1"/>
        <pc:sldMkLst>
          <pc:docMk/>
          <pc:sldMk cId="3729784643" sldId="370"/>
        </pc:sldMkLst>
      </pc:sldChg>
      <pc:sldChg chg="add del replId">
        <pc:chgData name="内田 陽子" userId="S::yoko_uchida@jpfgojp.onmicrosoft.com::3ba88787-b8da-4fc8-a417-83f627a88c5e" providerId="AD" clId="Web-{ED3EEDAE-529C-3FBF-5E65-10969794D405}" dt="2020-06-02T12:33:02.388" v="840"/>
        <pc:sldMkLst>
          <pc:docMk/>
          <pc:sldMk cId="279276296" sldId="371"/>
        </pc:sldMkLst>
      </pc:sldChg>
      <pc:sldChg chg="modSp add replId">
        <pc:chgData name="内田 陽子" userId="S::yoko_uchida@jpfgojp.onmicrosoft.com::3ba88787-b8da-4fc8-a417-83f627a88c5e" providerId="AD" clId="Web-{ED3EEDAE-529C-3FBF-5E65-10969794D405}" dt="2020-06-02T12:53:14.877" v="1429" actId="1076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ED3EEDAE-529C-3FBF-5E65-10969794D405}" dt="2020-06-02T12:52:04.862" v="1366" actId="20577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48:40.176" v="1174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1:47.675" v="1348" actId="20577"/>
          <ac:spMkLst>
            <pc:docMk/>
            <pc:sldMk cId="2276667184" sldId="3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14.877" v="1429" actId="1076"/>
          <ac:spMkLst>
            <pc:docMk/>
            <pc:sldMk cId="2276667184" sldId="3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37.596" v="1396" actId="20577"/>
          <ac:spMkLst>
            <pc:docMk/>
            <pc:sldMk cId="2276667184" sldId="37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3:03.596" v="1425" actId="20577"/>
          <ac:spMkLst>
            <pc:docMk/>
            <pc:sldMk cId="2276667184" sldId="37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D3EEDAE-529C-3FBF-5E65-10969794D405}" dt="2020-06-02T12:52:23.549" v="1387" actId="20577"/>
          <ac:spMkLst>
            <pc:docMk/>
            <pc:sldMk cId="2276667184" sldId="371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A142AD40-E13E-DD14-673A-3E88D02EEBC8}"/>
    <pc:docChg chg="modSld">
      <pc:chgData name="内田 陽子" userId="S::yoko_uchida@jpfgojp.onmicrosoft.com::3ba88787-b8da-4fc8-a417-83f627a88c5e" providerId="AD" clId="Web-{A142AD40-E13E-DD14-673A-3E88D02EEBC8}" dt="2020-07-27T15:37:49.587" v="157" actId="1076"/>
      <pc:docMkLst>
        <pc:docMk/>
      </pc:docMkLst>
      <pc:sldChg chg="modSp">
        <pc:chgData name="内田 陽子" userId="S::yoko_uchida@jpfgojp.onmicrosoft.com::3ba88787-b8da-4fc8-a417-83f627a88c5e" providerId="AD" clId="Web-{A142AD40-E13E-DD14-673A-3E88D02EEBC8}" dt="2020-07-27T15:11:12.977" v="27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A142AD40-E13E-DD14-673A-3E88D02EEBC8}" dt="2020-07-27T15:11:12.977" v="27" actId="1076"/>
          <ac:spMkLst>
            <pc:docMk/>
            <pc:sldMk cId="3155804793" sldId="2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07:51.977" v="2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A142AD40-E13E-DD14-673A-3E88D02EEBC8}" dt="2020-07-27T15:06:42.363" v="1" actId="1076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07:51.977" v="2" actId="1076"/>
          <ac:spMkLst>
            <pc:docMk/>
            <pc:sldMk cId="39792644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6:29.023" v="55" actId="1076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A142AD40-E13E-DD14-673A-3E88D02EEBC8}" dt="2020-07-27T15:16:29.023" v="55" actId="1076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6:17.273" v="53" actId="1076"/>
          <ac:spMkLst>
            <pc:docMk/>
            <pc:sldMk cId="2847997097" sldId="28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A142AD40-E13E-DD14-673A-3E88D02EEBC8}" dt="2020-07-27T15:10:17.321" v="22"/>
        <pc:sldMkLst>
          <pc:docMk/>
          <pc:sldMk cId="1239041308" sldId="323"/>
        </pc:sldMkLst>
        <pc:spChg chg="add del">
          <ac:chgData name="内田 陽子" userId="S::yoko_uchida@jpfgojp.onmicrosoft.com::3ba88787-b8da-4fc8-a417-83f627a88c5e" providerId="AD" clId="Web-{A142AD40-E13E-DD14-673A-3E88D02EEBC8}" dt="2020-07-27T15:10:17.321" v="22"/>
          <ac:spMkLst>
            <pc:docMk/>
            <pc:sldMk cId="1239041308" sldId="323"/>
            <ac:spMk id="2" creationId="{4F8141F1-C61A-4433-9510-9AD1838A36BD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0:05.164" v="18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09:20.430" v="16" actId="1076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0:05.180" v="19" actId="1076"/>
          <ac:spMkLst>
            <pc:docMk/>
            <pc:sldMk cId="1239041308" sldId="32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A142AD40-E13E-DD14-673A-3E88D02EEBC8}" dt="2020-07-27T15:10:12.914" v="21"/>
          <ac:spMkLst>
            <pc:docMk/>
            <pc:sldMk cId="1239041308" sldId="323"/>
            <ac:spMk id="10" creationId="{9A12C887-F2A3-44AE-B14D-889C875FFA4A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9:17.725" v="115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A142AD40-E13E-DD14-673A-3E88D02EEBC8}" dt="2020-07-27T15:29:06.772" v="114" actId="1076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9:17.725" v="115" actId="1076"/>
          <ac:spMkLst>
            <pc:docMk/>
            <pc:sldMk cId="227346625" sldId="32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3:17.444" v="122" actId="1076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A142AD40-E13E-DD14-673A-3E88D02EEBC8}" dt="2020-07-27T15:33:17.444" v="122" actId="1076"/>
          <ac:spMkLst>
            <pc:docMk/>
            <pc:sldMk cId="3956439240" sldId="32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5:48.931" v="143" actId="1076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A142AD40-E13E-DD14-673A-3E88D02EEBC8}" dt="2020-07-27T15:35:48.931" v="142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35:02.165" v="136" actId="1076"/>
          <ac:spMkLst>
            <pc:docMk/>
            <pc:sldMk cId="926010872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35:48.931" v="143" actId="1076"/>
          <ac:spMkLst>
            <pc:docMk/>
            <pc:sldMk cId="926010872" sldId="326"/>
            <ac:spMk id="5" creationId="{6BC63F87-7FC0-4B73-A7F1-A52675D72FF8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5:31.241" v="101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A142AD40-E13E-DD14-673A-3E88D02EEBC8}" dt="2020-07-27T15:25:31.241" v="101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4:58.397" v="100" actId="14100"/>
          <ac:spMkLst>
            <pc:docMk/>
            <pc:sldMk cId="4215311804" sldId="327"/>
            <ac:spMk id="13" creationId="{73269F8A-4892-4AAF-90C5-D535C9FBDB80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3:08.083" v="121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A142AD40-E13E-DD14-673A-3E88D02EEBC8}" dt="2020-07-27T15:32:59.787" v="120" actId="1076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33:08.083" v="121" actId="1076"/>
          <ac:spMkLst>
            <pc:docMk/>
            <pc:sldMk cId="1178862647" sldId="3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6:33.975" v="106" actId="1076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A142AD40-E13E-DD14-673A-3E88D02EEBC8}" dt="2020-07-27T15:26:33.975" v="106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07:52.023" v="4" actId="1076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A142AD40-E13E-DD14-673A-3E88D02EEBC8}" dt="2020-07-27T15:07:52.023" v="4" actId="1076"/>
          <ac:spMkLst>
            <pc:docMk/>
            <pc:sldMk cId="1029259677" sldId="36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07:52.008" v="3" actId="1076"/>
        <pc:sldMkLst>
          <pc:docMk/>
          <pc:sldMk cId="2262970148" sldId="366"/>
        </pc:sldMkLst>
        <pc:spChg chg="mod">
          <ac:chgData name="内田 陽子" userId="S::yoko_uchida@jpfgojp.onmicrosoft.com::3ba88787-b8da-4fc8-a417-83f627a88c5e" providerId="AD" clId="Web-{A142AD40-E13E-DD14-673A-3E88D02EEBC8}" dt="2020-07-27T15:07:52.008" v="3" actId="1076"/>
          <ac:spMkLst>
            <pc:docMk/>
            <pc:sldMk cId="2262970148" sldId="36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08:32.758" v="9" actId="1076"/>
        <pc:sldMkLst>
          <pc:docMk/>
          <pc:sldMk cId="1593536813" sldId="367"/>
        </pc:sldMkLst>
        <pc:spChg chg="mod">
          <ac:chgData name="内田 陽子" userId="S::yoko_uchida@jpfgojp.onmicrosoft.com::3ba88787-b8da-4fc8-a417-83f627a88c5e" providerId="AD" clId="Web-{A142AD40-E13E-DD14-673A-3E88D02EEBC8}" dt="2020-07-27T15:08:17.945" v="8" actId="1076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08:32.758" v="9" actId="1076"/>
          <ac:spMkLst>
            <pc:docMk/>
            <pc:sldMk cId="1593536813" sldId="36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0:38.258" v="23" actId="1076"/>
        <pc:sldMkLst>
          <pc:docMk/>
          <pc:sldMk cId="232542660" sldId="368"/>
        </pc:sldMkLst>
        <pc:spChg chg="mod">
          <ac:chgData name="内田 陽子" userId="S::yoko_uchida@jpfgojp.onmicrosoft.com::3ba88787-b8da-4fc8-a417-83f627a88c5e" providerId="AD" clId="Web-{A142AD40-E13E-DD14-673A-3E88D02EEBC8}" dt="2020-07-27T15:10:38.258" v="23" actId="1076"/>
          <ac:spMkLst>
            <pc:docMk/>
            <pc:sldMk cId="232542660" sldId="36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1:02.196" v="26" actId="1076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A142AD40-E13E-DD14-673A-3E88D02EEBC8}" dt="2020-07-27T15:10:55.071" v="25" actId="1076"/>
          <ac:spMkLst>
            <pc:docMk/>
            <pc:sldMk cId="1624746346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1:02.196" v="26" actId="1076"/>
          <ac:spMkLst>
            <pc:docMk/>
            <pc:sldMk cId="1624746346" sldId="36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1:27.149" v="30" actId="1076"/>
        <pc:sldMkLst>
          <pc:docMk/>
          <pc:sldMk cId="2940403822" sldId="370"/>
        </pc:sldMkLst>
        <pc:spChg chg="mod">
          <ac:chgData name="内田 陽子" userId="S::yoko_uchida@jpfgojp.onmicrosoft.com::3ba88787-b8da-4fc8-a417-83f627a88c5e" providerId="AD" clId="Web-{A142AD40-E13E-DD14-673A-3E88D02EEBC8}" dt="2020-07-27T15:11:27.149" v="30" actId="1076"/>
          <ac:spMkLst>
            <pc:docMk/>
            <pc:sldMk cId="2940403822" sldId="37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1:36.867" v="31" actId="1076"/>
        <pc:sldMkLst>
          <pc:docMk/>
          <pc:sldMk cId="2276667184" sldId="371"/>
        </pc:sldMkLst>
        <pc:spChg chg="mod">
          <ac:chgData name="内田 陽子" userId="S::yoko_uchida@jpfgojp.onmicrosoft.com::3ba88787-b8da-4fc8-a417-83f627a88c5e" providerId="AD" clId="Web-{A142AD40-E13E-DD14-673A-3E88D02EEBC8}" dt="2020-07-27T15:11:36.867" v="31" actId="1076"/>
          <ac:spMkLst>
            <pc:docMk/>
            <pc:sldMk cId="2276667184" sldId="371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A142AD40-E13E-DD14-673A-3E88D02EEBC8}" dt="2020-07-27T15:15:06.398" v="47"/>
        <pc:sldMkLst>
          <pc:docMk/>
          <pc:sldMk cId="4194225846" sldId="372"/>
        </pc:sldMkLst>
        <pc:spChg chg="add del">
          <ac:chgData name="内田 陽子" userId="S::yoko_uchida@jpfgojp.onmicrosoft.com::3ba88787-b8da-4fc8-a417-83f627a88c5e" providerId="AD" clId="Web-{A142AD40-E13E-DD14-673A-3E88D02EEBC8}" dt="2020-07-27T15:15:06.398" v="47"/>
          <ac:spMkLst>
            <pc:docMk/>
            <pc:sldMk cId="4194225846" sldId="372"/>
            <ac:spMk id="2" creationId="{E2756C51-728B-4DC2-9336-0974AB85A9AB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5:02.211" v="45" actId="1076"/>
          <ac:spMkLst>
            <pc:docMk/>
            <pc:sldMk cId="4194225846" sldId="3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2:10.898" v="35" actId="1076"/>
          <ac:spMkLst>
            <pc:docMk/>
            <pc:sldMk cId="4194225846" sldId="3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5:02.211" v="46" actId="1076"/>
          <ac:spMkLst>
            <pc:docMk/>
            <pc:sldMk cId="4194225846" sldId="37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A142AD40-E13E-DD14-673A-3E88D02EEBC8}" dt="2020-07-27T15:15:14.398" v="49"/>
        <pc:sldMkLst>
          <pc:docMk/>
          <pc:sldMk cId="1416128880" sldId="373"/>
        </pc:sldMkLst>
        <pc:spChg chg="add del">
          <ac:chgData name="内田 陽子" userId="S::yoko_uchida@jpfgojp.onmicrosoft.com::3ba88787-b8da-4fc8-a417-83f627a88c5e" providerId="AD" clId="Web-{A142AD40-E13E-DD14-673A-3E88D02EEBC8}" dt="2020-07-27T15:15:14.398" v="49"/>
          <ac:spMkLst>
            <pc:docMk/>
            <pc:sldMk cId="1416128880" sldId="373"/>
            <ac:spMk id="2" creationId="{E1CABE9F-3C54-4E4F-BF72-4646BED7F6A2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3:58.508" v="40" actId="1076"/>
          <ac:spMkLst>
            <pc:docMk/>
            <pc:sldMk cId="1416128880" sldId="3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2:34.586" v="37" actId="1076"/>
          <ac:spMkLst>
            <pc:docMk/>
            <pc:sldMk cId="1416128880" sldId="3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4:06.492" v="41" actId="1076"/>
          <ac:spMkLst>
            <pc:docMk/>
            <pc:sldMk cId="1416128880" sldId="37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6:04.851" v="52" actId="1076"/>
        <pc:sldMkLst>
          <pc:docMk/>
          <pc:sldMk cId="1413500112" sldId="375"/>
        </pc:sldMkLst>
        <pc:spChg chg="mod">
          <ac:chgData name="内田 陽子" userId="S::yoko_uchida@jpfgojp.onmicrosoft.com::3ba88787-b8da-4fc8-a417-83f627a88c5e" providerId="AD" clId="Web-{A142AD40-E13E-DD14-673A-3E88D02EEBC8}" dt="2020-07-27T15:15:56.976" v="51" actId="1076"/>
          <ac:spMkLst>
            <pc:docMk/>
            <pc:sldMk cId="1413500112" sldId="3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6:04.851" v="52" actId="1076"/>
          <ac:spMkLst>
            <pc:docMk/>
            <pc:sldMk cId="1413500112" sldId="3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6:48.742" v="57" actId="1076"/>
        <pc:sldMkLst>
          <pc:docMk/>
          <pc:sldMk cId="2375520768" sldId="376"/>
        </pc:sldMkLst>
        <pc:spChg chg="mod">
          <ac:chgData name="内田 陽子" userId="S::yoko_uchida@jpfgojp.onmicrosoft.com::3ba88787-b8da-4fc8-a417-83f627a88c5e" providerId="AD" clId="Web-{A142AD40-E13E-DD14-673A-3E88D02EEBC8}" dt="2020-07-27T15:16:42.586" v="56" actId="1076"/>
          <ac:spMkLst>
            <pc:docMk/>
            <pc:sldMk cId="2375520768" sldId="3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6:48.742" v="57" actId="1076"/>
          <ac:spMkLst>
            <pc:docMk/>
            <pc:sldMk cId="2375520768" sldId="376"/>
            <ac:spMk id="17" creationId="{763EC851-6C0A-41B0-9B62-3E0D88937B74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7:12.257" v="59" actId="1076"/>
        <pc:sldMkLst>
          <pc:docMk/>
          <pc:sldMk cId="2454836783" sldId="377"/>
        </pc:sldMkLst>
        <pc:spChg chg="mod">
          <ac:chgData name="内田 陽子" userId="S::yoko_uchida@jpfgojp.onmicrosoft.com::3ba88787-b8da-4fc8-a417-83f627a88c5e" providerId="AD" clId="Web-{A142AD40-E13E-DD14-673A-3E88D02EEBC8}" dt="2020-07-27T15:17:01.429" v="58" actId="1076"/>
          <ac:spMkLst>
            <pc:docMk/>
            <pc:sldMk cId="2454836783" sldId="3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7:12.257" v="59" actId="1076"/>
          <ac:spMkLst>
            <pc:docMk/>
            <pc:sldMk cId="2454836783" sldId="37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7:58.977" v="64" actId="1076"/>
        <pc:sldMkLst>
          <pc:docMk/>
          <pc:sldMk cId="4170343330" sldId="378"/>
        </pc:sldMkLst>
        <pc:spChg chg="mod">
          <ac:chgData name="内田 陽子" userId="S::yoko_uchida@jpfgojp.onmicrosoft.com::3ba88787-b8da-4fc8-a417-83f627a88c5e" providerId="AD" clId="Web-{A142AD40-E13E-DD14-673A-3E88D02EEBC8}" dt="2020-07-27T15:17:52.992" v="63" actId="1076"/>
          <ac:spMkLst>
            <pc:docMk/>
            <pc:sldMk cId="4170343330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7:58.977" v="64" actId="1076"/>
          <ac:spMkLst>
            <pc:docMk/>
            <pc:sldMk cId="4170343330" sldId="3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8:19.211" v="67" actId="14100"/>
        <pc:sldMkLst>
          <pc:docMk/>
          <pc:sldMk cId="1621215551" sldId="379"/>
        </pc:sldMkLst>
        <pc:spChg chg="mod">
          <ac:chgData name="内田 陽子" userId="S::yoko_uchida@jpfgojp.onmicrosoft.com::3ba88787-b8da-4fc8-a417-83f627a88c5e" providerId="AD" clId="Web-{A142AD40-E13E-DD14-673A-3E88D02EEBC8}" dt="2020-07-27T15:18:19.211" v="67" actId="14100"/>
          <ac:spMkLst>
            <pc:docMk/>
            <pc:sldMk cId="1621215551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8:07.383" v="66" actId="1076"/>
          <ac:spMkLst>
            <pc:docMk/>
            <pc:sldMk cId="1621215551" sldId="37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8:46.539" v="68" actId="1076"/>
        <pc:sldMkLst>
          <pc:docMk/>
          <pc:sldMk cId="1349656615" sldId="380"/>
        </pc:sldMkLst>
        <pc:spChg chg="mod">
          <ac:chgData name="内田 陽子" userId="S::yoko_uchida@jpfgojp.onmicrosoft.com::3ba88787-b8da-4fc8-a417-83f627a88c5e" providerId="AD" clId="Web-{A142AD40-E13E-DD14-673A-3E88D02EEBC8}" dt="2020-07-27T15:18:46.539" v="68" actId="1076"/>
          <ac:spMkLst>
            <pc:docMk/>
            <pc:sldMk cId="1349656615" sldId="38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9:22.679" v="71" actId="1076"/>
        <pc:sldMkLst>
          <pc:docMk/>
          <pc:sldMk cId="1970058671" sldId="382"/>
        </pc:sldMkLst>
        <pc:spChg chg="mod">
          <ac:chgData name="内田 陽子" userId="S::yoko_uchida@jpfgojp.onmicrosoft.com::3ba88787-b8da-4fc8-a417-83f627a88c5e" providerId="AD" clId="Web-{A142AD40-E13E-DD14-673A-3E88D02EEBC8}" dt="2020-07-27T15:19:22.679" v="71" actId="1076"/>
          <ac:spMkLst>
            <pc:docMk/>
            <pc:sldMk cId="1970058671" sldId="3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8:55.820" v="69" actId="1076"/>
          <ac:spMkLst>
            <pc:docMk/>
            <pc:sldMk cId="1970058671" sldId="382"/>
            <ac:spMk id="17" creationId="{763EC851-6C0A-41B0-9B62-3E0D88937B74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19:49.351" v="74" actId="1076"/>
        <pc:sldMkLst>
          <pc:docMk/>
          <pc:sldMk cId="2994467618" sldId="383"/>
        </pc:sldMkLst>
        <pc:spChg chg="mod">
          <ac:chgData name="内田 陽子" userId="S::yoko_uchida@jpfgojp.onmicrosoft.com::3ba88787-b8da-4fc8-a417-83f627a88c5e" providerId="AD" clId="Web-{A142AD40-E13E-DD14-673A-3E88D02EEBC8}" dt="2020-07-27T15:19:49.351" v="74" actId="1076"/>
          <ac:spMkLst>
            <pc:docMk/>
            <pc:sldMk cId="2994467618" sldId="3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19:30.226" v="72" actId="1076"/>
          <ac:spMkLst>
            <pc:docMk/>
            <pc:sldMk cId="2994467618" sldId="38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1:41.976" v="83" actId="1076"/>
        <pc:sldMkLst>
          <pc:docMk/>
          <pc:sldMk cId="1984938442" sldId="384"/>
        </pc:sldMkLst>
        <pc:spChg chg="mod">
          <ac:chgData name="内田 陽子" userId="S::yoko_uchida@jpfgojp.onmicrosoft.com::3ba88787-b8da-4fc8-a417-83f627a88c5e" providerId="AD" clId="Web-{A142AD40-E13E-DD14-673A-3E88D02EEBC8}" dt="2020-07-27T15:21:41.976" v="83" actId="1076"/>
          <ac:spMkLst>
            <pc:docMk/>
            <pc:sldMk cId="1984938442" sldId="3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0:02.179" v="76" actId="1076"/>
          <ac:spMkLst>
            <pc:docMk/>
            <pc:sldMk cId="1984938442" sldId="38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2:31.976" v="86" actId="1076"/>
        <pc:sldMkLst>
          <pc:docMk/>
          <pc:sldMk cId="2494675814" sldId="385"/>
        </pc:sldMkLst>
        <pc:spChg chg="mod">
          <ac:chgData name="内田 陽子" userId="S::yoko_uchida@jpfgojp.onmicrosoft.com::3ba88787-b8da-4fc8-a417-83f627a88c5e" providerId="AD" clId="Web-{A142AD40-E13E-DD14-673A-3E88D02EEBC8}" dt="2020-07-27T15:22:20.398" v="85" actId="1076"/>
          <ac:spMkLst>
            <pc:docMk/>
            <pc:sldMk cId="2494675814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2:31.976" v="86" actId="1076"/>
          <ac:spMkLst>
            <pc:docMk/>
            <pc:sldMk cId="2494675814" sldId="38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3:05.694" v="89" actId="1076"/>
        <pc:sldMkLst>
          <pc:docMk/>
          <pc:sldMk cId="328756427" sldId="386"/>
        </pc:sldMkLst>
        <pc:spChg chg="mod">
          <ac:chgData name="内田 陽子" userId="S::yoko_uchida@jpfgojp.onmicrosoft.com::3ba88787-b8da-4fc8-a417-83f627a88c5e" providerId="AD" clId="Web-{A142AD40-E13E-DD14-673A-3E88D02EEBC8}" dt="2020-07-27T15:22:50.585" v="88" actId="1076"/>
          <ac:spMkLst>
            <pc:docMk/>
            <pc:sldMk cId="328756427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3:05.694" v="89" actId="1076"/>
          <ac:spMkLst>
            <pc:docMk/>
            <pc:sldMk cId="328756427" sldId="38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4:12.413" v="96" actId="1076"/>
        <pc:sldMkLst>
          <pc:docMk/>
          <pc:sldMk cId="3693127564" sldId="387"/>
        </pc:sldMkLst>
        <pc:spChg chg="mod">
          <ac:chgData name="内田 陽子" userId="S::yoko_uchida@jpfgojp.onmicrosoft.com::3ba88787-b8da-4fc8-a417-83f627a88c5e" providerId="AD" clId="Web-{A142AD40-E13E-DD14-673A-3E88D02EEBC8}" dt="2020-07-27T15:23:54.241" v="94" actId="14100"/>
          <ac:spMkLst>
            <pc:docMk/>
            <pc:sldMk cId="3693127564" sldId="3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3:38.866" v="92" actId="1076"/>
          <ac:spMkLst>
            <pc:docMk/>
            <pc:sldMk cId="3693127564" sldId="3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4:12.413" v="96" actId="1076"/>
          <ac:spMkLst>
            <pc:docMk/>
            <pc:sldMk cId="3693127564" sldId="38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4:38.303" v="99" actId="1076"/>
        <pc:sldMkLst>
          <pc:docMk/>
          <pc:sldMk cId="3360270270" sldId="388"/>
        </pc:sldMkLst>
        <pc:spChg chg="mod">
          <ac:chgData name="内田 陽子" userId="S::yoko_uchida@jpfgojp.onmicrosoft.com::3ba88787-b8da-4fc8-a417-83f627a88c5e" providerId="AD" clId="Web-{A142AD40-E13E-DD14-673A-3E88D02EEBC8}" dt="2020-07-27T15:24:31.741" v="98" actId="1076"/>
          <ac:spMkLst>
            <pc:docMk/>
            <pc:sldMk cId="3360270270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4:38.303" v="99" actId="1076"/>
          <ac:spMkLst>
            <pc:docMk/>
            <pc:sldMk cId="3360270270" sldId="38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5:54.912" v="103" actId="1076"/>
        <pc:sldMkLst>
          <pc:docMk/>
          <pc:sldMk cId="1015302085" sldId="389"/>
        </pc:sldMkLst>
        <pc:spChg chg="mod">
          <ac:chgData name="内田 陽子" userId="S::yoko_uchida@jpfgojp.onmicrosoft.com::3ba88787-b8da-4fc8-a417-83f627a88c5e" providerId="AD" clId="Web-{A142AD40-E13E-DD14-673A-3E88D02EEBC8}" dt="2020-07-27T15:25:47.881" v="102" actId="1076"/>
          <ac:spMkLst>
            <pc:docMk/>
            <pc:sldMk cId="1015302085" sldId="389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5:54.912" v="103" actId="1076"/>
          <ac:spMkLst>
            <pc:docMk/>
            <pc:sldMk cId="1015302085" sldId="38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6:19.006" v="104" actId="1076"/>
        <pc:sldMkLst>
          <pc:docMk/>
          <pc:sldMk cId="3393203942" sldId="390"/>
        </pc:sldMkLst>
        <pc:spChg chg="mod">
          <ac:chgData name="内田 陽子" userId="S::yoko_uchida@jpfgojp.onmicrosoft.com::3ba88787-b8da-4fc8-a417-83f627a88c5e" providerId="AD" clId="Web-{A142AD40-E13E-DD14-673A-3E88D02EEBC8}" dt="2020-07-27T15:26:19.006" v="104" actId="1076"/>
          <ac:spMkLst>
            <pc:docMk/>
            <pc:sldMk cId="3393203942" sldId="39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7:11.271" v="107" actId="1076"/>
        <pc:sldMkLst>
          <pc:docMk/>
          <pc:sldMk cId="1264949554" sldId="391"/>
        </pc:sldMkLst>
        <pc:spChg chg="mod">
          <ac:chgData name="内田 陽子" userId="S::yoko_uchida@jpfgojp.onmicrosoft.com::3ba88787-b8da-4fc8-a417-83f627a88c5e" providerId="AD" clId="Web-{A142AD40-E13E-DD14-673A-3E88D02EEBC8}" dt="2020-07-27T15:27:11.271" v="107" actId="1076"/>
          <ac:spMkLst>
            <pc:docMk/>
            <pc:sldMk cId="1264949554" sldId="39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28:15.459" v="112" actId="1076"/>
        <pc:sldMkLst>
          <pc:docMk/>
          <pc:sldMk cId="4185573876" sldId="392"/>
        </pc:sldMkLst>
        <pc:spChg chg="mod">
          <ac:chgData name="内田 陽子" userId="S::yoko_uchida@jpfgojp.onmicrosoft.com::3ba88787-b8da-4fc8-a417-83f627a88c5e" providerId="AD" clId="Web-{A142AD40-E13E-DD14-673A-3E88D02EEBC8}" dt="2020-07-27T15:28:07.243" v="110" actId="1076"/>
          <ac:spMkLst>
            <pc:docMk/>
            <pc:sldMk cId="4185573876" sldId="3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28:15.459" v="112" actId="1076"/>
          <ac:spMkLst>
            <pc:docMk/>
            <pc:sldMk cId="4185573876" sldId="39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0:15.178" v="116" actId="1076"/>
        <pc:sldMkLst>
          <pc:docMk/>
          <pc:sldMk cId="1756646750" sldId="394"/>
        </pc:sldMkLst>
        <pc:spChg chg="mod">
          <ac:chgData name="内田 陽子" userId="S::yoko_uchida@jpfgojp.onmicrosoft.com::3ba88787-b8da-4fc8-a417-83f627a88c5e" providerId="AD" clId="Web-{A142AD40-E13E-DD14-673A-3E88D02EEBC8}" dt="2020-07-27T15:30:15.178" v="116" actId="1076"/>
          <ac:spMkLst>
            <pc:docMk/>
            <pc:sldMk cId="1756646750" sldId="39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2:32.880" v="117" actId="1076"/>
        <pc:sldMkLst>
          <pc:docMk/>
          <pc:sldMk cId="1232944859" sldId="395"/>
        </pc:sldMkLst>
        <pc:spChg chg="mod">
          <ac:chgData name="内田 陽子" userId="S::yoko_uchida@jpfgojp.onmicrosoft.com::3ba88787-b8da-4fc8-a417-83f627a88c5e" providerId="AD" clId="Web-{A142AD40-E13E-DD14-673A-3E88D02EEBC8}" dt="2020-07-27T15:32:32.880" v="117" actId="1076"/>
          <ac:spMkLst>
            <pc:docMk/>
            <pc:sldMk cId="1232944859" sldId="39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2:41.240" v="118" actId="1076"/>
        <pc:sldMkLst>
          <pc:docMk/>
          <pc:sldMk cId="6762063" sldId="396"/>
        </pc:sldMkLst>
        <pc:spChg chg="mod">
          <ac:chgData name="内田 陽子" userId="S::yoko_uchida@jpfgojp.onmicrosoft.com::3ba88787-b8da-4fc8-a417-83f627a88c5e" providerId="AD" clId="Web-{A142AD40-E13E-DD14-673A-3E88D02EEBC8}" dt="2020-07-27T15:32:41.240" v="118" actId="1076"/>
          <ac:spMkLst>
            <pc:docMk/>
            <pc:sldMk cId="6762063" sldId="39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6:25.400" v="150" actId="1076"/>
        <pc:sldMkLst>
          <pc:docMk/>
          <pc:sldMk cId="464472498" sldId="397"/>
        </pc:sldMkLst>
        <pc:spChg chg="mod">
          <ac:chgData name="内田 陽子" userId="S::yoko_uchida@jpfgojp.onmicrosoft.com::3ba88787-b8da-4fc8-a417-83f627a88c5e" providerId="AD" clId="Web-{A142AD40-E13E-DD14-673A-3E88D02EEBC8}" dt="2020-07-27T15:36:08.103" v="147" actId="1076"/>
          <ac:spMkLst>
            <pc:docMk/>
            <pc:sldMk cId="464472498" sldId="3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36:25.400" v="150" actId="1076"/>
          <ac:spMkLst>
            <pc:docMk/>
            <pc:sldMk cId="464472498" sldId="3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36:08.103" v="148" actId="1076"/>
          <ac:spMkLst>
            <pc:docMk/>
            <pc:sldMk cId="464472498" sldId="39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A142AD40-E13E-DD14-673A-3E88D02EEBC8}" dt="2020-07-27T15:37:49.587" v="157" actId="1076"/>
        <pc:sldMkLst>
          <pc:docMk/>
          <pc:sldMk cId="1139845517" sldId="398"/>
        </pc:sldMkLst>
        <pc:spChg chg="mod">
          <ac:chgData name="内田 陽子" userId="S::yoko_uchida@jpfgojp.onmicrosoft.com::3ba88787-b8da-4fc8-a417-83f627a88c5e" providerId="AD" clId="Web-{A142AD40-E13E-DD14-673A-3E88D02EEBC8}" dt="2020-07-27T15:37:49.587" v="156" actId="1076"/>
          <ac:spMkLst>
            <pc:docMk/>
            <pc:sldMk cId="1139845517" sldId="3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37:26.712" v="153" actId="1076"/>
          <ac:spMkLst>
            <pc:docMk/>
            <pc:sldMk cId="1139845517" sldId="3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142AD40-E13E-DD14-673A-3E88D02EEBC8}" dt="2020-07-27T15:37:49.587" v="157" actId="1076"/>
          <ac:spMkLst>
            <pc:docMk/>
            <pc:sldMk cId="1139845517" sldId="398"/>
            <ac:spMk id="7" creationId="{1AF68CEC-B70C-4DFA-9973-E5B8A12ED17D}"/>
          </ac:spMkLst>
        </pc:spChg>
      </pc:sldChg>
    </pc:docChg>
  </pc:docChgLst>
  <pc:docChgLst>
    <pc:chgData name="佐藤 琴乃" userId="S::kotono_sato@jpfgojp.onmicrosoft.com::2230d9ee-5755-4738-bed6-b68085c1b120" providerId="AD" clId="Web-{9FBF34B7-7547-3F8F-B997-2AE22BDE5764}"/>
    <pc:docChg chg="modSld">
      <pc:chgData name="佐藤 琴乃" userId="S::kotono_sato@jpfgojp.onmicrosoft.com::2230d9ee-5755-4738-bed6-b68085c1b120" providerId="AD" clId="Web-{9FBF34B7-7547-3F8F-B997-2AE22BDE5764}" dt="2020-07-17T06:15:43.892" v="1" actId="1076"/>
      <pc:docMkLst>
        <pc:docMk/>
      </pc:docMkLst>
      <pc:sldChg chg="modSp">
        <pc:chgData name="佐藤 琴乃" userId="S::kotono_sato@jpfgojp.onmicrosoft.com::2230d9ee-5755-4738-bed6-b68085c1b120" providerId="AD" clId="Web-{9FBF34B7-7547-3F8F-B997-2AE22BDE5764}" dt="2020-07-17T06:15:33.907" v="0" actId="1076"/>
        <pc:sldMkLst>
          <pc:docMk/>
          <pc:sldMk cId="3360270270" sldId="388"/>
        </pc:sldMkLst>
        <pc:spChg chg="mod">
          <ac:chgData name="佐藤 琴乃" userId="S::kotono_sato@jpfgojp.onmicrosoft.com::2230d9ee-5755-4738-bed6-b68085c1b120" providerId="AD" clId="Web-{9FBF34B7-7547-3F8F-B997-2AE22BDE5764}" dt="2020-07-17T06:15:33.907" v="0" actId="1076"/>
          <ac:spMkLst>
            <pc:docMk/>
            <pc:sldMk cId="3360270270" sldId="388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9FBF34B7-7547-3F8F-B997-2AE22BDE5764}" dt="2020-07-17T06:15:43.892" v="1" actId="1076"/>
        <pc:sldMkLst>
          <pc:docMk/>
          <pc:sldMk cId="6762063" sldId="396"/>
        </pc:sldMkLst>
        <pc:spChg chg="mod">
          <ac:chgData name="佐藤 琴乃" userId="S::kotono_sato@jpfgojp.onmicrosoft.com::2230d9ee-5755-4738-bed6-b68085c1b120" providerId="AD" clId="Web-{9FBF34B7-7547-3F8F-B997-2AE22BDE5764}" dt="2020-07-17T06:15:43.892" v="1" actId="1076"/>
          <ac:spMkLst>
            <pc:docMk/>
            <pc:sldMk cId="6762063" sldId="396"/>
            <ac:spMk id="7" creationId="{1AF68CEC-B70C-4DFA-9973-E5B8A12ED17D}"/>
          </ac:spMkLst>
        </pc:spChg>
      </pc:sldChg>
    </pc:docChg>
  </pc:docChgLst>
  <pc:docChgLst>
    <pc:chgData name="佐藤 琴乃" userId="S::kotono_sato@jpfgojp.onmicrosoft.com::2230d9ee-5755-4738-bed6-b68085c1b120" providerId="AD" clId="Web-{E9765482-A46B-6B24-4607-BC9926793820}"/>
    <pc:docChg chg="delSld">
      <pc:chgData name="佐藤 琴乃" userId="S::kotono_sato@jpfgojp.onmicrosoft.com::2230d9ee-5755-4738-bed6-b68085c1b120" providerId="AD" clId="Web-{E9765482-A46B-6B24-4607-BC9926793820}" dt="2020-07-17T01:26:51.643" v="0"/>
      <pc:docMkLst>
        <pc:docMk/>
      </pc:docMkLst>
      <pc:sldChg chg="del">
        <pc:chgData name="佐藤 琴乃" userId="S::kotono_sato@jpfgojp.onmicrosoft.com::2230d9ee-5755-4738-bed6-b68085c1b120" providerId="AD" clId="Web-{E9765482-A46B-6B24-4607-BC9926793820}" dt="2020-07-17T01:26:51.643" v="0"/>
        <pc:sldMkLst>
          <pc:docMk/>
          <pc:sldMk cId="2010396247" sldId="258"/>
        </pc:sldMkLst>
      </pc:sldChg>
    </pc:docChg>
  </pc:docChgLst>
  <pc:docChgLst>
    <pc:chgData name="内田 陽子" userId="S::yoko_uchida@jpfgojp.onmicrosoft.com::3ba88787-b8da-4fc8-a417-83f627a88c5e" providerId="AD" clId="Web-{09DC6998-365F-5E10-AC40-7DADF3CCC064}"/>
    <pc:docChg chg="modSld">
      <pc:chgData name="内田 陽子" userId="S::yoko_uchida@jpfgojp.onmicrosoft.com::3ba88787-b8da-4fc8-a417-83f627a88c5e" providerId="AD" clId="Web-{09DC6998-365F-5E10-AC40-7DADF3CCC064}" dt="2020-07-27T15:49:38.105" v="38" actId="1076"/>
      <pc:docMkLst>
        <pc:docMk/>
      </pc:docMkLst>
      <pc:sldChg chg="addSp delSp modSp">
        <pc:chgData name="内田 陽子" userId="S::yoko_uchida@jpfgojp.onmicrosoft.com::3ba88787-b8da-4fc8-a417-83f627a88c5e" providerId="AD" clId="Web-{09DC6998-365F-5E10-AC40-7DADF3CCC064}" dt="2020-07-27T15:43:36.963" v="18"/>
        <pc:sldMkLst>
          <pc:docMk/>
          <pc:sldMk cId="1239041308" sldId="323"/>
        </pc:sldMkLst>
        <pc:spChg chg="add del mod">
          <ac:chgData name="内田 陽子" userId="S::yoko_uchida@jpfgojp.onmicrosoft.com::3ba88787-b8da-4fc8-a417-83f627a88c5e" providerId="AD" clId="Web-{09DC6998-365F-5E10-AC40-7DADF3CCC064}" dt="2020-07-27T15:43:36.963" v="18"/>
          <ac:spMkLst>
            <pc:docMk/>
            <pc:sldMk cId="1239041308" sldId="323"/>
            <ac:spMk id="2" creationId="{66526278-70F2-4C3B-88DB-BA6931693F96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3:16.368" v="12" actId="1076"/>
          <ac:spMkLst>
            <pc:docMk/>
            <pc:sldMk cId="1239041308" sldId="323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09DC6998-365F-5E10-AC40-7DADF3CCC064}" dt="2020-07-27T15:42:52.053" v="8"/>
          <ac:spMkLst>
            <pc:docMk/>
            <pc:sldMk cId="1239041308" sldId="323"/>
            <ac:spMk id="5" creationId="{CE104869-BA0B-4561-9B93-5F8D62297175}"/>
          </ac:spMkLst>
        </pc:spChg>
        <pc:spChg chg="add del">
          <ac:chgData name="内田 陽子" userId="S::yoko_uchida@jpfgojp.onmicrosoft.com::3ba88787-b8da-4fc8-a417-83f627a88c5e" providerId="AD" clId="Web-{09DC6998-365F-5E10-AC40-7DADF3CCC064}" dt="2020-07-27T15:42:55.256" v="10"/>
          <ac:spMkLst>
            <pc:docMk/>
            <pc:sldMk cId="1239041308" sldId="323"/>
            <ac:spMk id="6" creationId="{CE104869-BA0B-4561-9B93-5F8D62297175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3:16.368" v="13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addSp delSp">
        <pc:chgData name="内田 陽子" userId="S::yoko_uchida@jpfgojp.onmicrosoft.com::3ba88787-b8da-4fc8-a417-83f627a88c5e" providerId="AD" clId="Web-{09DC6998-365F-5E10-AC40-7DADF3CCC064}" dt="2020-07-27T15:48:19.662" v="26"/>
        <pc:sldMkLst>
          <pc:docMk/>
          <pc:sldMk cId="227346625" sldId="324"/>
        </pc:sldMkLst>
        <pc:spChg chg="add del">
          <ac:chgData name="内田 陽子" userId="S::yoko_uchida@jpfgojp.onmicrosoft.com::3ba88787-b8da-4fc8-a417-83f627a88c5e" providerId="AD" clId="Web-{09DC6998-365F-5E10-AC40-7DADF3CCC064}" dt="2020-07-27T15:48:19.662" v="26"/>
          <ac:spMkLst>
            <pc:docMk/>
            <pc:sldMk cId="227346625" sldId="324"/>
            <ac:spMk id="2" creationId="{AC454560-064A-4E2C-AFF6-320102990E50}"/>
          </ac:spMkLst>
        </pc:spChg>
      </pc:sldChg>
      <pc:sldChg chg="modSp">
        <pc:chgData name="内田 陽子" userId="S::yoko_uchida@jpfgojp.onmicrosoft.com::3ba88787-b8da-4fc8-a417-83f627a88c5e" providerId="AD" clId="Web-{09DC6998-365F-5E10-AC40-7DADF3CCC064}" dt="2020-07-27T15:49:38.105" v="38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09DC6998-365F-5E10-AC40-7DADF3CCC064}" dt="2020-07-27T15:49:38.105" v="38" actId="1076"/>
          <ac:spMkLst>
            <pc:docMk/>
            <pc:sldMk cId="1178862647" sldId="32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09DC6998-365F-5E10-AC40-7DADF3CCC064}" dt="2020-07-27T15:42:43.927" v="6"/>
        <pc:sldMkLst>
          <pc:docMk/>
          <pc:sldMk cId="1593536813" sldId="367"/>
        </pc:sldMkLst>
        <pc:spChg chg="add del">
          <ac:chgData name="内田 陽子" userId="S::yoko_uchida@jpfgojp.onmicrosoft.com::3ba88787-b8da-4fc8-a417-83f627a88c5e" providerId="AD" clId="Web-{09DC6998-365F-5E10-AC40-7DADF3CCC064}" dt="2020-07-27T15:42:43.927" v="6"/>
          <ac:spMkLst>
            <pc:docMk/>
            <pc:sldMk cId="1593536813" sldId="367"/>
            <ac:spMk id="2" creationId="{10BFB195-B51F-4E02-A36D-42F9D0C1A906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2:40.240" v="4" actId="1076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2:40.240" v="5" actId="1076"/>
          <ac:spMkLst>
            <pc:docMk/>
            <pc:sldMk cId="1593536813" sldId="36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9DC6998-365F-5E10-AC40-7DADF3CCC064}" dt="2020-07-27T15:44:26.811" v="19" actId="1076"/>
        <pc:sldMkLst>
          <pc:docMk/>
          <pc:sldMk cId="1416128880" sldId="373"/>
        </pc:sldMkLst>
        <pc:spChg chg="mod">
          <ac:chgData name="内田 陽子" userId="S::yoko_uchida@jpfgojp.onmicrosoft.com::3ba88787-b8da-4fc8-a417-83f627a88c5e" providerId="AD" clId="Web-{09DC6998-365F-5E10-AC40-7DADF3CCC064}" dt="2020-07-27T15:44:26.811" v="19" actId="1076"/>
          <ac:spMkLst>
            <pc:docMk/>
            <pc:sldMk cId="1416128880" sldId="37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09DC6998-365F-5E10-AC40-7DADF3CCC064}" dt="2020-07-27T15:45:56.052" v="23"/>
        <pc:sldMkLst>
          <pc:docMk/>
          <pc:sldMk cId="2494675814" sldId="385"/>
        </pc:sldMkLst>
        <pc:spChg chg="add del">
          <ac:chgData name="内田 陽子" userId="S::yoko_uchida@jpfgojp.onmicrosoft.com::3ba88787-b8da-4fc8-a417-83f627a88c5e" providerId="AD" clId="Web-{09DC6998-365F-5E10-AC40-7DADF3CCC064}" dt="2020-07-27T15:45:56.052" v="23"/>
          <ac:spMkLst>
            <pc:docMk/>
            <pc:sldMk cId="2494675814" sldId="385"/>
            <ac:spMk id="2" creationId="{50F3A1EE-30A7-46BF-A447-61DD0FCBA3D3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5:52.458" v="21" actId="1076"/>
          <ac:spMkLst>
            <pc:docMk/>
            <pc:sldMk cId="2494675814" sldId="3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5:52.474" v="22" actId="1076"/>
          <ac:spMkLst>
            <pc:docMk/>
            <pc:sldMk cId="2494675814" sldId="38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09DC6998-365F-5E10-AC40-7DADF3CCC064}" dt="2020-07-27T15:48:53.305" v="32"/>
        <pc:sldMkLst>
          <pc:docMk/>
          <pc:sldMk cId="915829466" sldId="393"/>
        </pc:sldMkLst>
        <pc:spChg chg="add del">
          <ac:chgData name="内田 陽子" userId="S::yoko_uchida@jpfgojp.onmicrosoft.com::3ba88787-b8da-4fc8-a417-83f627a88c5e" providerId="AD" clId="Web-{09DC6998-365F-5E10-AC40-7DADF3CCC064}" dt="2020-07-27T15:48:38.944" v="28"/>
          <ac:spMkLst>
            <pc:docMk/>
            <pc:sldMk cId="915829466" sldId="393"/>
            <ac:spMk id="2" creationId="{A24FF618-487B-4895-88DE-27E997163EF1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8:47.164" v="29" actId="1076"/>
          <ac:spMkLst>
            <pc:docMk/>
            <pc:sldMk cId="915829466" sldId="393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09DC6998-365F-5E10-AC40-7DADF3CCC064}" dt="2020-07-27T15:48:53.305" v="32"/>
          <ac:spMkLst>
            <pc:docMk/>
            <pc:sldMk cId="915829466" sldId="393"/>
            <ac:spMk id="4" creationId="{DAA00149-7F92-4A85-8364-D53CACB20287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8:47.179" v="30" actId="1076"/>
          <ac:spMkLst>
            <pc:docMk/>
            <pc:sldMk cId="915829466" sldId="39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09DC6998-365F-5E10-AC40-7DADF3CCC064}" dt="2020-07-27T15:49:19.588" v="36" actId="1076"/>
        <pc:sldMkLst>
          <pc:docMk/>
          <pc:sldMk cId="1756646750" sldId="394"/>
        </pc:sldMkLst>
        <pc:spChg chg="add del">
          <ac:chgData name="内田 陽子" userId="S::yoko_uchida@jpfgojp.onmicrosoft.com::3ba88787-b8da-4fc8-a417-83f627a88c5e" providerId="AD" clId="Web-{09DC6998-365F-5E10-AC40-7DADF3CCC064}" dt="2020-07-27T15:49:09.697" v="34"/>
          <ac:spMkLst>
            <pc:docMk/>
            <pc:sldMk cId="1756646750" sldId="394"/>
            <ac:spMk id="2" creationId="{86AB3F61-5D1C-417B-A304-AE188A1BF5D2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9:19.588" v="35" actId="1076"/>
          <ac:spMkLst>
            <pc:docMk/>
            <pc:sldMk cId="1756646750" sldId="3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09DC6998-365F-5E10-AC40-7DADF3CCC064}" dt="2020-07-27T15:49:19.588" v="36" actId="1076"/>
          <ac:spMkLst>
            <pc:docMk/>
            <pc:sldMk cId="1756646750" sldId="39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09DC6998-365F-5E10-AC40-7DADF3CCC064}" dt="2020-07-27T15:49:29.886" v="37" actId="1076"/>
        <pc:sldMkLst>
          <pc:docMk/>
          <pc:sldMk cId="6762063" sldId="396"/>
        </pc:sldMkLst>
        <pc:spChg chg="mod">
          <ac:chgData name="内田 陽子" userId="S::yoko_uchida@jpfgojp.onmicrosoft.com::3ba88787-b8da-4fc8-a417-83f627a88c5e" providerId="AD" clId="Web-{09DC6998-365F-5E10-AC40-7DADF3CCC064}" dt="2020-07-27T15:49:29.886" v="37" actId="1076"/>
          <ac:spMkLst>
            <pc:docMk/>
            <pc:sldMk cId="6762063" sldId="396"/>
            <ac:spMk id="7" creationId="{1AF68CEC-B70C-4DFA-9973-E5B8A12ED17D}"/>
          </ac:spMkLst>
        </pc:spChg>
      </pc:sldChg>
    </pc:docChg>
  </pc:docChgLst>
  <pc:docChgLst>
    <pc:chgData clId="Web-{E9765482-A46B-6B24-4607-BC9926793820}"/>
    <pc:docChg chg="addSld">
      <pc:chgData name="" userId="" providerId="" clId="Web-{E9765482-A46B-6B24-4607-BC9926793820}" dt="2020-07-17T01:26:40.003" v="0"/>
      <pc:docMkLst>
        <pc:docMk/>
      </pc:docMkLst>
      <pc:sldChg chg="add">
        <pc:chgData name="" userId="" providerId="" clId="Web-{E9765482-A46B-6B24-4607-BC9926793820}" dt="2020-07-17T01:26:40.003" v="0"/>
        <pc:sldMkLst>
          <pc:docMk/>
          <pc:sldMk cId="633605994" sldId="399"/>
        </pc:sldMkLst>
      </pc:sldChg>
    </pc:docChg>
  </pc:docChgLst>
  <pc:docChgLst>
    <pc:chgData name="佐藤 琴乃" userId="S::kotono_sato@jpfgojp.onmicrosoft.com::2230d9ee-5755-4738-bed6-b68085c1b120" providerId="AD" clId="Web-{B36A49AB-9595-63A1-F3A1-112269EB2989}"/>
    <pc:docChg chg="modSld">
      <pc:chgData name="佐藤 琴乃" userId="S::kotono_sato@jpfgojp.onmicrosoft.com::2230d9ee-5755-4738-bed6-b68085c1b120" providerId="AD" clId="Web-{B36A49AB-9595-63A1-F3A1-112269EB2989}" dt="2020-07-03T03:21:52.393" v="544" actId="1076"/>
      <pc:docMkLst>
        <pc:docMk/>
      </pc:docMkLst>
      <pc:sldChg chg="delSp modSp">
        <pc:chgData name="佐藤 琴乃" userId="S::kotono_sato@jpfgojp.onmicrosoft.com::2230d9ee-5755-4738-bed6-b68085c1b120" providerId="AD" clId="Web-{B36A49AB-9595-63A1-F3A1-112269EB2989}" dt="2020-07-03T03:04:03.511" v="217" actId="20577"/>
        <pc:sldMkLst>
          <pc:docMk/>
          <pc:sldMk cId="3155804793" sldId="275"/>
        </pc:sldMkLst>
        <pc:spChg chg="del">
          <ac:chgData name="佐藤 琴乃" userId="S::kotono_sato@jpfgojp.onmicrosoft.com::2230d9ee-5755-4738-bed6-b68085c1b120" providerId="AD" clId="Web-{B36A49AB-9595-63A1-F3A1-112269EB2989}" dt="2020-07-03T02:44:38.893" v="2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4:03.511" v="217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3:39.292" v="211" actId="20577"/>
          <ac:spMkLst>
            <pc:docMk/>
            <pc:sldMk cId="3155804793" sldId="2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40.190" v="28"/>
          <ac:spMkLst>
            <pc:docMk/>
            <pc:sldMk cId="3155804793" sldId="2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40.846" v="29"/>
          <ac:spMkLst>
            <pc:docMk/>
            <pc:sldMk cId="3155804793" sldId="2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39.362" v="27"/>
          <ac:spMkLst>
            <pc:docMk/>
            <pc:sldMk cId="3155804793" sldId="27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2:47:37.629" v="151" actId="20577"/>
        <pc:sldMkLst>
          <pc:docMk/>
          <pc:sldMk cId="3979264443" sldId="278"/>
        </pc:sldMkLst>
        <pc:spChg chg="del">
          <ac:chgData name="佐藤 琴乃" userId="S::kotono_sato@jpfgojp.onmicrosoft.com::2230d9ee-5755-4738-bed6-b68085c1b120" providerId="AD" clId="Web-{B36A49AB-9595-63A1-F3A1-112269EB2989}" dt="2020-07-03T02:23:52.712" v="0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2:47:37.629" v="151" actId="20577"/>
          <ac:spMkLst>
            <pc:docMk/>
            <pc:sldMk cId="39792644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3:53.556" v="2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3:56.540" v="3"/>
          <ac:spMkLst>
            <pc:docMk/>
            <pc:sldMk cId="39792644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3:53.540" v="1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7:57.465" v="286" actId="20577"/>
        <pc:sldMkLst>
          <pc:docMk/>
          <pc:sldMk cId="2847997097" sldId="289"/>
        </pc:sldMkLst>
        <pc:spChg chg="mod">
          <ac:chgData name="佐藤 琴乃" userId="S::kotono_sato@jpfgojp.onmicrosoft.com::2230d9ee-5755-4738-bed6-b68085c1b120" providerId="AD" clId="Web-{B36A49AB-9595-63A1-F3A1-112269EB2989}" dt="2020-07-03T03:07:57.465" v="286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7:22.606" v="276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7:55.059" v="285" actId="1076"/>
          <ac:spMkLst>
            <pc:docMk/>
            <pc:sldMk cId="2847997097" sldId="289"/>
            <ac:spMk id="7" creationId="{1AF68CEC-B70C-4DFA-9973-E5B8A12ED17D}"/>
          </ac:spMkLst>
        </pc:spChg>
        <pc:spChg chg="del mod">
          <ac:chgData name="佐藤 琴乃" userId="S::kotono_sato@jpfgojp.onmicrosoft.com::2230d9ee-5755-4738-bed6-b68085c1b120" providerId="AD" clId="Web-{B36A49AB-9595-63A1-F3A1-112269EB2989}" dt="2020-07-03T03:07:33.356" v="279"/>
          <ac:spMkLst>
            <pc:docMk/>
            <pc:sldMk cId="2847997097" sldId="28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3:07:50.872" v="283"/>
          <ac:spMkLst>
            <pc:docMk/>
            <pc:sldMk cId="2847997097" sldId="289"/>
            <ac:spMk id="10" creationId="{9A12C887-F2A3-44AE-B14D-889C875FFA4A}"/>
          </ac:spMkLst>
        </pc:spChg>
      </pc:sldChg>
      <pc:sldChg chg="modSp">
        <pc:chgData name="佐藤 琴乃" userId="S::kotono_sato@jpfgojp.onmicrosoft.com::2230d9ee-5755-4738-bed6-b68085c1b120" providerId="AD" clId="Web-{B36A49AB-9595-63A1-F3A1-112269EB2989}" dt="2020-07-03T03:02:34.838" v="196" actId="1076"/>
        <pc:sldMkLst>
          <pc:docMk/>
          <pc:sldMk cId="1239041308" sldId="323"/>
        </pc:sldMkLst>
        <pc:spChg chg="mod">
          <ac:chgData name="佐藤 琴乃" userId="S::kotono_sato@jpfgojp.onmicrosoft.com::2230d9ee-5755-4738-bed6-b68085c1b120" providerId="AD" clId="Web-{B36A49AB-9595-63A1-F3A1-112269EB2989}" dt="2020-07-03T03:02:31.572" v="195" actId="1076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1:59.369" v="184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2:34.838" v="196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8:14.657" v="472" actId="20577"/>
        <pc:sldMkLst>
          <pc:docMk/>
          <pc:sldMk cId="227346625" sldId="324"/>
        </pc:sldMkLst>
        <pc:spChg chg="del">
          <ac:chgData name="佐藤 琴乃" userId="S::kotono_sato@jpfgojp.onmicrosoft.com::2230d9ee-5755-4738-bed6-b68085c1b120" providerId="AD" clId="Web-{B36A49AB-9595-63A1-F3A1-112269EB2989}" dt="2020-07-03T02:46:28.456" v="110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8:14.657" v="472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7:59.266" v="467" actId="20577"/>
          <ac:spMkLst>
            <pc:docMk/>
            <pc:sldMk cId="227346625" sldId="32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29.425" v="112"/>
          <ac:spMkLst>
            <pc:docMk/>
            <pc:sldMk cId="227346625" sldId="32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30.331" v="113"/>
          <ac:spMkLst>
            <pc:docMk/>
            <pc:sldMk cId="227346625" sldId="32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28.878" v="111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20:09.283" v="507" actId="20577"/>
        <pc:sldMkLst>
          <pc:docMk/>
          <pc:sldMk cId="3956439240" sldId="325"/>
        </pc:sldMkLst>
        <pc:spChg chg="del">
          <ac:chgData name="佐藤 琴乃" userId="S::kotono_sato@jpfgojp.onmicrosoft.com::2230d9ee-5755-4738-bed6-b68085c1b120" providerId="AD" clId="Web-{B36A49AB-9595-63A1-F3A1-112269EB2989}" dt="2020-07-03T02:46:58.785" v="132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0:09.283" v="507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9:46.486" v="502" actId="20577"/>
          <ac:spMkLst>
            <pc:docMk/>
            <pc:sldMk cId="3956439240" sldId="32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59.831" v="134"/>
          <ac:spMkLst>
            <pc:docMk/>
            <pc:sldMk cId="3956439240" sldId="32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00.378" v="135"/>
          <ac:spMkLst>
            <pc:docMk/>
            <pc:sldMk cId="3956439240" sldId="32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59.300" v="133"/>
          <ac:spMkLst>
            <pc:docMk/>
            <pc:sldMk cId="3956439240" sldId="32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20:50.393" v="523" actId="1076"/>
        <pc:sldMkLst>
          <pc:docMk/>
          <pc:sldMk cId="926010872" sldId="326"/>
        </pc:sldMkLst>
        <pc:spChg chg="del">
          <ac:chgData name="佐藤 琴乃" userId="S::kotono_sato@jpfgojp.onmicrosoft.com::2230d9ee-5755-4738-bed6-b68085c1b120" providerId="AD" clId="Web-{B36A49AB-9595-63A1-F3A1-112269EB2989}" dt="2020-07-03T02:47:02.706" v="136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0:47.455" v="522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0:15.361" v="512" actId="20577"/>
          <ac:spMkLst>
            <pc:docMk/>
            <pc:sldMk cId="926010872" sldId="32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0:50.393" v="523" actId="1076"/>
          <ac:spMkLst>
            <pc:docMk/>
            <pc:sldMk cId="926010872" sldId="326"/>
            <ac:spMk id="5" creationId="{6BC63F87-7FC0-4B73-A7F1-A52675D72FF8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05.941" v="138"/>
          <ac:spMkLst>
            <pc:docMk/>
            <pc:sldMk cId="926010872" sldId="32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06.722" v="139"/>
          <ac:spMkLst>
            <pc:docMk/>
            <pc:sldMk cId="926010872" sldId="32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04.191" v="137"/>
          <ac:spMkLst>
            <pc:docMk/>
            <pc:sldMk cId="926010872" sldId="32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5:10.531" v="417" actId="20577"/>
        <pc:sldMkLst>
          <pc:docMk/>
          <pc:sldMk cId="4215311804" sldId="327"/>
        </pc:sldMkLst>
        <pc:spChg chg="del">
          <ac:chgData name="佐藤 琴乃" userId="S::kotono_sato@jpfgojp.onmicrosoft.com::2230d9ee-5755-4738-bed6-b68085c1b120" providerId="AD" clId="Web-{B36A49AB-9595-63A1-F3A1-112269EB2989}" dt="2020-07-03T02:46:04.065" v="94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5:10.531" v="417" actId="20577"/>
          <ac:spMkLst>
            <pc:docMk/>
            <pc:sldMk cId="4215311804" sldId="3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5:03.187" v="414" actId="1076"/>
          <ac:spMkLst>
            <pc:docMk/>
            <pc:sldMk cId="4215311804" sldId="32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06.097" v="96"/>
          <ac:spMkLst>
            <pc:docMk/>
            <pc:sldMk cId="4215311804" sldId="32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07.675" v="97"/>
          <ac:spMkLst>
            <pc:docMk/>
            <pc:sldMk cId="4215311804" sldId="32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05.300" v="95"/>
          <ac:spMkLst>
            <pc:docMk/>
            <pc:sldMk cId="4215311804" sldId="327"/>
            <ac:spMk id="11" creationId="{9557DDCB-0AF4-4AFF-A705-E5DBBE957561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4:53.765" v="409" actId="20577"/>
          <ac:spMkLst>
            <pc:docMk/>
            <pc:sldMk cId="4215311804" sldId="327"/>
            <ac:spMk id="13" creationId="{73269F8A-4892-4AAF-90C5-D535C9FBDB80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9:39.470" v="496" actId="20577"/>
        <pc:sldMkLst>
          <pc:docMk/>
          <pc:sldMk cId="1178862647" sldId="328"/>
        </pc:sldMkLst>
        <pc:spChg chg="del">
          <ac:chgData name="佐藤 琴乃" userId="S::kotono_sato@jpfgojp.onmicrosoft.com::2230d9ee-5755-4738-bed6-b68085c1b120" providerId="AD" clId="Web-{B36A49AB-9595-63A1-F3A1-112269EB2989}" dt="2020-07-03T02:46:51.847" v="128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9:39.470" v="496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9:16.001" v="491" actId="20577"/>
          <ac:spMkLst>
            <pc:docMk/>
            <pc:sldMk cId="1178862647" sldId="32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53.097" v="129"/>
          <ac:spMkLst>
            <pc:docMk/>
            <pc:sldMk cId="1178862647" sldId="328"/>
            <ac:spMk id="12" creationId="{C16845F1-7E27-4F32-9D7A-64495E2B249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54.331" v="130"/>
          <ac:spMkLst>
            <pc:docMk/>
            <pc:sldMk cId="1178862647" sldId="328"/>
            <ac:spMk id="13" creationId="{75157DC6-6247-481F-8A5D-9266B7C01CAF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55.409" v="131"/>
          <ac:spMkLst>
            <pc:docMk/>
            <pc:sldMk cId="1178862647" sldId="328"/>
            <ac:spMk id="14" creationId="{3053A248-68F3-4292-9EB7-CD6019D27060}"/>
          </ac:spMkLst>
        </pc:spChg>
      </pc:sldChg>
      <pc:sldChg chg="addSp delSp modSp">
        <pc:chgData name="佐藤 琴乃" userId="S::kotono_sato@jpfgojp.onmicrosoft.com::2230d9ee-5755-4738-bed6-b68085c1b120" providerId="AD" clId="Web-{B36A49AB-9595-63A1-F3A1-112269EB2989}" dt="2020-07-03T03:16:21.719" v="440"/>
        <pc:sldMkLst>
          <pc:docMk/>
          <pc:sldMk cId="1263010840" sldId="329"/>
        </pc:sldMkLst>
        <pc:spChg chg="del">
          <ac:chgData name="佐藤 琴乃" userId="S::kotono_sato@jpfgojp.onmicrosoft.com::2230d9ee-5755-4738-bed6-b68085c1b120" providerId="AD" clId="Web-{B36A49AB-9595-63A1-F3A1-112269EB2989}" dt="2020-07-03T03:16:21.719" v="440"/>
          <ac:spMkLst>
            <pc:docMk/>
            <pc:sldMk cId="1263010840" sldId="329"/>
            <ac:spMk id="2" creationId="{2A24353E-1493-482B-8FA0-194450CC8C17}"/>
          </ac:spMkLst>
        </pc:spChg>
        <pc:spChg chg="add del mod">
          <ac:chgData name="佐藤 琴乃" userId="S::kotono_sato@jpfgojp.onmicrosoft.com::2230d9ee-5755-4738-bed6-b68085c1b120" providerId="AD" clId="Web-{B36A49AB-9595-63A1-F3A1-112269EB2989}" dt="2020-07-03T03:16:19.547" v="439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6:02.484" v="432" actId="20577"/>
          <ac:spMkLst>
            <pc:docMk/>
            <pc:sldMk cId="1263010840" sldId="329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B36A49AB-9595-63A1-F3A1-112269EB2989}" dt="2020-07-03T03:16:19.547" v="439"/>
          <ac:spMkLst>
            <pc:docMk/>
            <pc:sldMk cId="1263010840" sldId="329"/>
            <ac:spMk id="6" creationId="{D5BA6EAC-AF23-411D-B89A-606154711FCA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2:47:48.394" v="155" actId="20577"/>
        <pc:sldMkLst>
          <pc:docMk/>
          <pc:sldMk cId="1029259677" sldId="365"/>
        </pc:sldMkLst>
        <pc:spChg chg="del">
          <ac:chgData name="佐藤 琴乃" userId="S::kotono_sato@jpfgojp.onmicrosoft.com::2230d9ee-5755-4738-bed6-b68085c1b120" providerId="AD" clId="Web-{B36A49AB-9595-63A1-F3A1-112269EB2989}" dt="2020-07-03T02:23:58.681" v="4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2:47:48.394" v="155" actId="20577"/>
          <ac:spMkLst>
            <pc:docMk/>
            <pc:sldMk cId="1029259677" sldId="36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4:00.540" v="6"/>
          <ac:spMkLst>
            <pc:docMk/>
            <pc:sldMk cId="1029259677" sldId="36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4:00.759" v="7"/>
          <ac:spMkLst>
            <pc:docMk/>
            <pc:sldMk cId="1029259677" sldId="36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3:59.134" v="5"/>
          <ac:spMkLst>
            <pc:docMk/>
            <pc:sldMk cId="1029259677" sldId="365"/>
            <ac:spMk id="11" creationId="{9557DDCB-0AF4-4AFF-A705-E5DBBE957561}"/>
          </ac:spMkLst>
        </pc:spChg>
      </pc:sldChg>
      <pc:sldChg chg="addSp delSp modSp">
        <pc:chgData name="佐藤 琴乃" userId="S::kotono_sato@jpfgojp.onmicrosoft.com::2230d9ee-5755-4738-bed6-b68085c1b120" providerId="AD" clId="Web-{B36A49AB-9595-63A1-F3A1-112269EB2989}" dt="2020-07-03T02:48:35.676" v="172" actId="20577"/>
        <pc:sldMkLst>
          <pc:docMk/>
          <pc:sldMk cId="2262970148" sldId="366"/>
        </pc:sldMkLst>
        <pc:spChg chg="del">
          <ac:chgData name="佐藤 琴乃" userId="S::kotono_sato@jpfgojp.onmicrosoft.com::2230d9ee-5755-4738-bed6-b68085c1b120" providerId="AD" clId="Web-{B36A49AB-9595-63A1-F3A1-112269EB2989}" dt="2020-07-03T02:24:03.572" v="8"/>
          <ac:spMkLst>
            <pc:docMk/>
            <pc:sldMk cId="2262970148" sldId="366"/>
            <ac:spMk id="2" creationId="{9F693A7D-E8A1-4B5F-AD9D-F60CEF9E762C}"/>
          </ac:spMkLst>
        </pc:spChg>
        <pc:spChg chg="add del mod">
          <ac:chgData name="佐藤 琴乃" userId="S::kotono_sato@jpfgojp.onmicrosoft.com::2230d9ee-5755-4738-bed6-b68085c1b120" providerId="AD" clId="Web-{B36A49AB-9595-63A1-F3A1-112269EB2989}" dt="2020-07-03T02:48:35.676" v="172" actId="20577"/>
          <ac:spMkLst>
            <pc:docMk/>
            <pc:sldMk cId="2262970148" sldId="36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2:47:59.926" v="162" actId="20577"/>
          <ac:spMkLst>
            <pc:docMk/>
            <pc:sldMk cId="2262970148" sldId="366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B36A49AB-9595-63A1-F3A1-112269EB2989}" dt="2020-07-03T02:24:07.775" v="12"/>
          <ac:spMkLst>
            <pc:docMk/>
            <pc:sldMk cId="2262970148" sldId="366"/>
            <ac:spMk id="6" creationId="{2ED14A61-037A-4F94-94E8-D8AACA9FA0E8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4:04.556" v="10"/>
          <ac:spMkLst>
            <pc:docMk/>
            <pc:sldMk cId="2262970148" sldId="36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4:10.322" v="13"/>
          <ac:spMkLst>
            <pc:docMk/>
            <pc:sldMk cId="2262970148" sldId="36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24:04.040" v="9"/>
          <ac:spMkLst>
            <pc:docMk/>
            <pc:sldMk cId="2262970148" sldId="36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1:49.088" v="181" actId="1076"/>
        <pc:sldMkLst>
          <pc:docMk/>
          <pc:sldMk cId="1593536813" sldId="367"/>
        </pc:sldMkLst>
        <pc:spChg chg="del">
          <ac:chgData name="佐藤 琴乃" userId="S::kotono_sato@jpfgojp.onmicrosoft.com::2230d9ee-5755-4738-bed6-b68085c1b120" providerId="AD" clId="Web-{B36A49AB-9595-63A1-F3A1-112269EB2989}" dt="2020-07-03T02:44:13.455" v="14"/>
          <ac:spMkLst>
            <pc:docMk/>
            <pc:sldMk cId="1593536813" sldId="36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1:44.619" v="180" actId="14100"/>
          <ac:spMkLst>
            <pc:docMk/>
            <pc:sldMk cId="1593536813" sldId="36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1:23.369" v="174" actId="20577"/>
          <ac:spMkLst>
            <pc:docMk/>
            <pc:sldMk cId="1593536813" sldId="36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1:49.088" v="181" actId="1076"/>
          <ac:spMkLst>
            <pc:docMk/>
            <pc:sldMk cId="1593536813" sldId="36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14.908" v="16"/>
          <ac:spMkLst>
            <pc:docMk/>
            <pc:sldMk cId="1593536813" sldId="36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15.830" v="17"/>
          <ac:spMkLst>
            <pc:docMk/>
            <pc:sldMk cId="1593536813" sldId="36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14.252" v="15"/>
          <ac:spMkLst>
            <pc:docMk/>
            <pc:sldMk cId="1593536813" sldId="36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3:11.745" v="205" actId="20577"/>
        <pc:sldMkLst>
          <pc:docMk/>
          <pc:sldMk cId="232542660" sldId="368"/>
        </pc:sldMkLst>
        <pc:spChg chg="del">
          <ac:chgData name="佐藤 琴乃" userId="S::kotono_sato@jpfgojp.onmicrosoft.com::2230d9ee-5755-4738-bed6-b68085c1b120" providerId="AD" clId="Web-{B36A49AB-9595-63A1-F3A1-112269EB2989}" dt="2020-07-03T02:44:19.377" v="18"/>
          <ac:spMkLst>
            <pc:docMk/>
            <pc:sldMk cId="232542660" sldId="36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3:11.745" v="205" actId="20577"/>
          <ac:spMkLst>
            <pc:docMk/>
            <pc:sldMk cId="232542660" sldId="36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2:44.713" v="199" actId="20577"/>
          <ac:spMkLst>
            <pc:docMk/>
            <pc:sldMk cId="232542660" sldId="36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30.721" v="21"/>
          <ac:spMkLst>
            <pc:docMk/>
            <pc:sldMk cId="232542660" sldId="36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28.533" v="19"/>
          <ac:spMkLst>
            <pc:docMk/>
            <pc:sldMk cId="232542660" sldId="36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29.565" v="20"/>
          <ac:spMkLst>
            <pc:docMk/>
            <pc:sldMk cId="232542660" sldId="36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3:19.979" v="208" actId="20577"/>
        <pc:sldMkLst>
          <pc:docMk/>
          <pc:sldMk cId="1624746346" sldId="369"/>
        </pc:sldMkLst>
        <pc:spChg chg="del">
          <ac:chgData name="佐藤 琴乃" userId="S::kotono_sato@jpfgojp.onmicrosoft.com::2230d9ee-5755-4738-bed6-b68085c1b120" providerId="AD" clId="Web-{B36A49AB-9595-63A1-F3A1-112269EB2989}" dt="2020-07-03T02:44:32.674" v="22"/>
          <ac:spMkLst>
            <pc:docMk/>
            <pc:sldMk cId="1624746346" sldId="36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3:19.979" v="208" actId="20577"/>
          <ac:spMkLst>
            <pc:docMk/>
            <pc:sldMk cId="1624746346" sldId="36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34.299" v="24"/>
          <ac:spMkLst>
            <pc:docMk/>
            <pc:sldMk cId="1624746346" sldId="36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35.127" v="25"/>
          <ac:spMkLst>
            <pc:docMk/>
            <pc:sldMk cId="1624746346" sldId="36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33.549" v="23"/>
          <ac:spMkLst>
            <pc:docMk/>
            <pc:sldMk cId="1624746346" sldId="36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4:30.401" v="225" actId="20577"/>
        <pc:sldMkLst>
          <pc:docMk/>
          <pc:sldMk cId="2940403822" sldId="370"/>
        </pc:sldMkLst>
        <pc:spChg chg="del">
          <ac:chgData name="佐藤 琴乃" userId="S::kotono_sato@jpfgojp.onmicrosoft.com::2230d9ee-5755-4738-bed6-b68085c1b120" providerId="AD" clId="Web-{B36A49AB-9595-63A1-F3A1-112269EB2989}" dt="2020-07-03T02:44:49.034" v="30"/>
          <ac:spMkLst>
            <pc:docMk/>
            <pc:sldMk cId="2940403822" sldId="37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4:30.401" v="225" actId="20577"/>
          <ac:spMkLst>
            <pc:docMk/>
            <pc:sldMk cId="2940403822" sldId="37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4:13.620" v="220" actId="20577"/>
          <ac:spMkLst>
            <pc:docMk/>
            <pc:sldMk cId="2940403822" sldId="37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0.112" v="32"/>
          <ac:spMkLst>
            <pc:docMk/>
            <pc:sldMk cId="2940403822" sldId="37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0.940" v="33"/>
          <ac:spMkLst>
            <pc:docMk/>
            <pc:sldMk cId="2940403822" sldId="37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49.627" v="31"/>
          <ac:spMkLst>
            <pc:docMk/>
            <pc:sldMk cId="2940403822" sldId="37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4:56.573" v="233" actId="20577"/>
        <pc:sldMkLst>
          <pc:docMk/>
          <pc:sldMk cId="2276667184" sldId="371"/>
        </pc:sldMkLst>
        <pc:spChg chg="del">
          <ac:chgData name="佐藤 琴乃" userId="S::kotono_sato@jpfgojp.onmicrosoft.com::2230d9ee-5755-4738-bed6-b68085c1b120" providerId="AD" clId="Web-{B36A49AB-9595-63A1-F3A1-112269EB2989}" dt="2020-07-03T02:44:52.909" v="34"/>
          <ac:spMkLst>
            <pc:docMk/>
            <pc:sldMk cId="2276667184" sldId="37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4:56.573" v="233" actId="20577"/>
          <ac:spMkLst>
            <pc:docMk/>
            <pc:sldMk cId="2276667184" sldId="37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4:39.292" v="228" actId="20577"/>
          <ac:spMkLst>
            <pc:docMk/>
            <pc:sldMk cId="2276667184" sldId="37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3.909" v="36"/>
          <ac:spMkLst>
            <pc:docMk/>
            <pc:sldMk cId="2276667184" sldId="37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4.330" v="37"/>
          <ac:spMkLst>
            <pc:docMk/>
            <pc:sldMk cId="2276667184" sldId="37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3.409" v="35"/>
          <ac:spMkLst>
            <pc:docMk/>
            <pc:sldMk cId="2276667184" sldId="37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5:32.199" v="244" actId="1076"/>
        <pc:sldMkLst>
          <pc:docMk/>
          <pc:sldMk cId="4194225846" sldId="372"/>
        </pc:sldMkLst>
        <pc:spChg chg="del">
          <ac:chgData name="佐藤 琴乃" userId="S::kotono_sato@jpfgojp.onmicrosoft.com::2230d9ee-5755-4738-bed6-b68085c1b120" providerId="AD" clId="Web-{B36A49AB-9595-63A1-F3A1-112269EB2989}" dt="2020-07-03T02:44:56.706" v="38"/>
          <ac:spMkLst>
            <pc:docMk/>
            <pc:sldMk cId="4194225846" sldId="37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5:30.089" v="243" actId="1076"/>
          <ac:spMkLst>
            <pc:docMk/>
            <pc:sldMk cId="4194225846" sldId="37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5:02.948" v="236" actId="20577"/>
          <ac:spMkLst>
            <pc:docMk/>
            <pc:sldMk cId="4194225846" sldId="37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5:32.199" v="244" actId="1076"/>
          <ac:spMkLst>
            <pc:docMk/>
            <pc:sldMk cId="4194225846" sldId="37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8.502" v="40"/>
          <ac:spMkLst>
            <pc:docMk/>
            <pc:sldMk cId="4194225846" sldId="37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9.127" v="41"/>
          <ac:spMkLst>
            <pc:docMk/>
            <pc:sldMk cId="4194225846" sldId="37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4:57.206" v="39"/>
          <ac:spMkLst>
            <pc:docMk/>
            <pc:sldMk cId="4194225846" sldId="37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6:14.230" v="256" actId="1076"/>
        <pc:sldMkLst>
          <pc:docMk/>
          <pc:sldMk cId="1416128880" sldId="373"/>
        </pc:sldMkLst>
        <pc:spChg chg="del">
          <ac:chgData name="佐藤 琴乃" userId="S::kotono_sato@jpfgojp.onmicrosoft.com::2230d9ee-5755-4738-bed6-b68085c1b120" providerId="AD" clId="Web-{B36A49AB-9595-63A1-F3A1-112269EB2989}" dt="2020-07-03T02:45:01.456" v="42"/>
          <ac:spMkLst>
            <pc:docMk/>
            <pc:sldMk cId="1416128880" sldId="37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6:08.965" v="255" actId="1076"/>
          <ac:spMkLst>
            <pc:docMk/>
            <pc:sldMk cId="1416128880" sldId="37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5:39.167" v="245" actId="20577"/>
          <ac:spMkLst>
            <pc:docMk/>
            <pc:sldMk cId="1416128880" sldId="37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6:14.230" v="256" actId="1076"/>
          <ac:spMkLst>
            <pc:docMk/>
            <pc:sldMk cId="1416128880" sldId="37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03.190" v="44"/>
          <ac:spMkLst>
            <pc:docMk/>
            <pc:sldMk cId="1416128880" sldId="37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03.706" v="45"/>
          <ac:spMkLst>
            <pc:docMk/>
            <pc:sldMk cId="1416128880" sldId="37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02.190" v="43"/>
          <ac:spMkLst>
            <pc:docMk/>
            <pc:sldMk cId="1416128880" sldId="37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6:49.621" v="266" actId="20577"/>
        <pc:sldMkLst>
          <pc:docMk/>
          <pc:sldMk cId="3153037270" sldId="374"/>
        </pc:sldMkLst>
        <pc:spChg chg="del">
          <ac:chgData name="佐藤 琴乃" userId="S::kotono_sato@jpfgojp.onmicrosoft.com::2230d9ee-5755-4738-bed6-b68085c1b120" providerId="AD" clId="Web-{B36A49AB-9595-63A1-F3A1-112269EB2989}" dt="2020-07-03T02:45:05.627" v="46"/>
          <ac:spMkLst>
            <pc:docMk/>
            <pc:sldMk cId="3153037270" sldId="37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6:49.621" v="266" actId="20577"/>
          <ac:spMkLst>
            <pc:docMk/>
            <pc:sldMk cId="3153037270" sldId="37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6:22.715" v="259" actId="20577"/>
          <ac:spMkLst>
            <pc:docMk/>
            <pc:sldMk cId="3153037270" sldId="37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06.815" v="48"/>
          <ac:spMkLst>
            <pc:docMk/>
            <pc:sldMk cId="3153037270" sldId="37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07.377" v="49"/>
          <ac:spMkLst>
            <pc:docMk/>
            <pc:sldMk cId="3153037270" sldId="37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06.127" v="47"/>
          <ac:spMkLst>
            <pc:docMk/>
            <pc:sldMk cId="3153037270" sldId="37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7:14.199" v="273" actId="20577"/>
        <pc:sldMkLst>
          <pc:docMk/>
          <pc:sldMk cId="1413500112" sldId="375"/>
        </pc:sldMkLst>
        <pc:spChg chg="del">
          <ac:chgData name="佐藤 琴乃" userId="S::kotono_sato@jpfgojp.onmicrosoft.com::2230d9ee-5755-4738-bed6-b68085c1b120" providerId="AD" clId="Web-{B36A49AB-9595-63A1-F3A1-112269EB2989}" dt="2020-07-03T02:45:09.346" v="50"/>
          <ac:spMkLst>
            <pc:docMk/>
            <pc:sldMk cId="1413500112" sldId="3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7:14.199" v="273" actId="20577"/>
          <ac:spMkLst>
            <pc:docMk/>
            <pc:sldMk cId="1413500112" sldId="3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6:58.856" v="269" actId="20577"/>
          <ac:spMkLst>
            <pc:docMk/>
            <pc:sldMk cId="1413500112" sldId="3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10.299" v="52"/>
          <ac:spMkLst>
            <pc:docMk/>
            <pc:sldMk cId="1413500112" sldId="3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11.190" v="53"/>
          <ac:spMkLst>
            <pc:docMk/>
            <pc:sldMk cId="1413500112" sldId="3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09.971" v="51"/>
          <ac:spMkLst>
            <pc:docMk/>
            <pc:sldMk cId="1413500112" sldId="37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8:24.356" v="292" actId="20577"/>
        <pc:sldMkLst>
          <pc:docMk/>
          <pc:sldMk cId="2375520768" sldId="376"/>
        </pc:sldMkLst>
        <pc:spChg chg="mod">
          <ac:chgData name="佐藤 琴乃" userId="S::kotono_sato@jpfgojp.onmicrosoft.com::2230d9ee-5755-4738-bed6-b68085c1b120" providerId="AD" clId="Web-{B36A49AB-9595-63A1-F3A1-112269EB2989}" dt="2020-07-03T03:08:07.575" v="288" actId="20577"/>
          <ac:spMkLst>
            <pc:docMk/>
            <pc:sldMk cId="2375520768" sldId="376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8:24.356" v="292" actId="20577"/>
          <ac:spMkLst>
            <pc:docMk/>
            <pc:sldMk cId="2375520768" sldId="376"/>
            <ac:spMk id="12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16.441" v="54"/>
          <ac:spMkLst>
            <pc:docMk/>
            <pc:sldMk cId="2375520768" sldId="376"/>
            <ac:spMk id="13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17.549" v="56"/>
          <ac:spMkLst>
            <pc:docMk/>
            <pc:sldMk cId="2375520768" sldId="376"/>
            <ac:spMk id="14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18.112" v="57"/>
          <ac:spMkLst>
            <pc:docMk/>
            <pc:sldMk cId="2375520768" sldId="376"/>
            <ac:spMk id="15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16.940" v="55"/>
          <ac:spMkLst>
            <pc:docMk/>
            <pc:sldMk cId="2375520768" sldId="376"/>
            <ac:spMk id="16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8:52.028" v="301" actId="20577"/>
        <pc:sldMkLst>
          <pc:docMk/>
          <pc:sldMk cId="2454836783" sldId="377"/>
        </pc:sldMkLst>
        <pc:spChg chg="del">
          <ac:chgData name="佐藤 琴乃" userId="S::kotono_sato@jpfgojp.onmicrosoft.com::2230d9ee-5755-4738-bed6-b68085c1b120" providerId="AD" clId="Web-{B36A49AB-9595-63A1-F3A1-112269EB2989}" dt="2020-07-03T02:45:19.643" v="58"/>
          <ac:spMkLst>
            <pc:docMk/>
            <pc:sldMk cId="2454836783" sldId="37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8:52.028" v="301" actId="20577"/>
          <ac:spMkLst>
            <pc:docMk/>
            <pc:sldMk cId="2454836783" sldId="3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8:32.872" v="295" actId="20577"/>
          <ac:spMkLst>
            <pc:docMk/>
            <pc:sldMk cId="2454836783" sldId="37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20.628" v="60"/>
          <ac:spMkLst>
            <pc:docMk/>
            <pc:sldMk cId="2454836783" sldId="37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22.003" v="61"/>
          <ac:spMkLst>
            <pc:docMk/>
            <pc:sldMk cId="2454836783" sldId="37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20.159" v="59"/>
          <ac:spMkLst>
            <pc:docMk/>
            <pc:sldMk cId="2454836783" sldId="37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9:15.466" v="308" actId="20577"/>
        <pc:sldMkLst>
          <pc:docMk/>
          <pc:sldMk cId="4170343330" sldId="378"/>
        </pc:sldMkLst>
        <pc:spChg chg="del">
          <ac:chgData name="佐藤 琴乃" userId="S::kotono_sato@jpfgojp.onmicrosoft.com::2230d9ee-5755-4738-bed6-b68085c1b120" providerId="AD" clId="Web-{B36A49AB-9595-63A1-F3A1-112269EB2989}" dt="2020-07-03T02:45:27.534" v="62"/>
          <ac:spMkLst>
            <pc:docMk/>
            <pc:sldMk cId="4170343330" sldId="3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9:15.466" v="308" actId="20577"/>
          <ac:spMkLst>
            <pc:docMk/>
            <pc:sldMk cId="4170343330" sldId="3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8:59.247" v="304" actId="20577"/>
          <ac:spMkLst>
            <pc:docMk/>
            <pc:sldMk cId="4170343330" sldId="3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28.487" v="64"/>
          <ac:spMkLst>
            <pc:docMk/>
            <pc:sldMk cId="4170343330" sldId="3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28.909" v="65"/>
          <ac:spMkLst>
            <pc:docMk/>
            <pc:sldMk cId="4170343330" sldId="3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28.112" v="63"/>
          <ac:spMkLst>
            <pc:docMk/>
            <pc:sldMk cId="4170343330" sldId="3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09:49.232" v="319" actId="20577"/>
        <pc:sldMkLst>
          <pc:docMk/>
          <pc:sldMk cId="1621215551" sldId="379"/>
        </pc:sldMkLst>
        <pc:spChg chg="del">
          <ac:chgData name="佐藤 琴乃" userId="S::kotono_sato@jpfgojp.onmicrosoft.com::2230d9ee-5755-4738-bed6-b68085c1b120" providerId="AD" clId="Web-{B36A49AB-9595-63A1-F3A1-112269EB2989}" dt="2020-07-03T02:45:30.862" v="66"/>
          <ac:spMkLst>
            <pc:docMk/>
            <pc:sldMk cId="1621215551" sldId="37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9:49.232" v="319" actId="20577"/>
          <ac:spMkLst>
            <pc:docMk/>
            <pc:sldMk cId="1621215551" sldId="37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9:21.419" v="312" actId="20577"/>
          <ac:spMkLst>
            <pc:docMk/>
            <pc:sldMk cId="1621215551" sldId="37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2.128" v="68"/>
          <ac:spMkLst>
            <pc:docMk/>
            <pc:sldMk cId="1621215551" sldId="37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2.643" v="69"/>
          <ac:spMkLst>
            <pc:docMk/>
            <pc:sldMk cId="1621215551" sldId="37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1.299" v="67"/>
          <ac:spMkLst>
            <pc:docMk/>
            <pc:sldMk cId="1621215551" sldId="37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0:22.185" v="329" actId="20577"/>
        <pc:sldMkLst>
          <pc:docMk/>
          <pc:sldMk cId="1349656615" sldId="380"/>
        </pc:sldMkLst>
        <pc:spChg chg="del">
          <ac:chgData name="佐藤 琴乃" userId="S::kotono_sato@jpfgojp.onmicrosoft.com::2230d9ee-5755-4738-bed6-b68085c1b120" providerId="AD" clId="Web-{B36A49AB-9595-63A1-F3A1-112269EB2989}" dt="2020-07-03T02:45:34.393" v="70"/>
          <ac:spMkLst>
            <pc:docMk/>
            <pc:sldMk cId="1349656615" sldId="38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0:22.185" v="329" actId="20577"/>
          <ac:spMkLst>
            <pc:docMk/>
            <pc:sldMk cId="1349656615" sldId="38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09:58.482" v="322" actId="20577"/>
          <ac:spMkLst>
            <pc:docMk/>
            <pc:sldMk cId="1349656615" sldId="38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0:08.044" v="325" actId="1076"/>
          <ac:spMkLst>
            <pc:docMk/>
            <pc:sldMk cId="1349656615" sldId="380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4.878" v="71"/>
          <ac:spMkLst>
            <pc:docMk/>
            <pc:sldMk cId="1349656615" sldId="38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6.565" v="73"/>
          <ac:spMkLst>
            <pc:docMk/>
            <pc:sldMk cId="1349656615" sldId="38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5.768" v="72"/>
          <ac:spMkLst>
            <pc:docMk/>
            <pc:sldMk cId="1349656615" sldId="38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0:49.737" v="342" actId="20577"/>
        <pc:sldMkLst>
          <pc:docMk/>
          <pc:sldMk cId="1970058671" sldId="382"/>
        </pc:sldMkLst>
        <pc:spChg chg="mod">
          <ac:chgData name="佐藤 琴乃" userId="S::kotono_sato@jpfgojp.onmicrosoft.com::2230d9ee-5755-4738-bed6-b68085c1b120" providerId="AD" clId="Web-{B36A49AB-9595-63A1-F3A1-112269EB2989}" dt="2020-07-03T03:10:30.966" v="337" actId="20577"/>
          <ac:spMkLst>
            <pc:docMk/>
            <pc:sldMk cId="1970058671" sldId="38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0:49.737" v="342" actId="20577"/>
          <ac:spMkLst>
            <pc:docMk/>
            <pc:sldMk cId="1970058671" sldId="382"/>
            <ac:spMk id="12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8.159" v="74"/>
          <ac:spMkLst>
            <pc:docMk/>
            <pc:sldMk cId="1970058671" sldId="382"/>
            <ac:spMk id="13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40.065" v="76"/>
          <ac:spMkLst>
            <pc:docMk/>
            <pc:sldMk cId="1970058671" sldId="382"/>
            <ac:spMk id="14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40.503" v="77"/>
          <ac:spMkLst>
            <pc:docMk/>
            <pc:sldMk cId="1970058671" sldId="382"/>
            <ac:spMk id="15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39.471" v="75"/>
          <ac:spMkLst>
            <pc:docMk/>
            <pc:sldMk cId="1970058671" sldId="382"/>
            <ac:spMk id="16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1:25.686" v="355" actId="1076"/>
        <pc:sldMkLst>
          <pc:docMk/>
          <pc:sldMk cId="2994467618" sldId="383"/>
        </pc:sldMkLst>
        <pc:spChg chg="del">
          <ac:chgData name="佐藤 琴乃" userId="S::kotono_sato@jpfgojp.onmicrosoft.com::2230d9ee-5755-4738-bed6-b68085c1b120" providerId="AD" clId="Web-{B36A49AB-9595-63A1-F3A1-112269EB2989}" dt="2020-07-03T02:45:43.815" v="78"/>
          <ac:spMkLst>
            <pc:docMk/>
            <pc:sldMk cId="2994467618" sldId="3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1:23.623" v="354" actId="1076"/>
          <ac:spMkLst>
            <pc:docMk/>
            <pc:sldMk cId="2994467618" sldId="3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1:21.326" v="353" actId="1076"/>
          <ac:spMkLst>
            <pc:docMk/>
            <pc:sldMk cId="2994467618" sldId="38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1:25.686" v="355" actId="1076"/>
          <ac:spMkLst>
            <pc:docMk/>
            <pc:sldMk cId="2994467618" sldId="38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44.362" v="79"/>
          <ac:spMkLst>
            <pc:docMk/>
            <pc:sldMk cId="2994467618" sldId="3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45.596" v="81"/>
          <ac:spMkLst>
            <pc:docMk/>
            <pc:sldMk cId="2994467618" sldId="38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44.847" v="80"/>
          <ac:spMkLst>
            <pc:docMk/>
            <pc:sldMk cId="2994467618" sldId="38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2:28.030" v="363" actId="20577"/>
        <pc:sldMkLst>
          <pc:docMk/>
          <pc:sldMk cId="1984938442" sldId="384"/>
        </pc:sldMkLst>
        <pc:spChg chg="del">
          <ac:chgData name="佐藤 琴乃" userId="S::kotono_sato@jpfgojp.onmicrosoft.com::2230d9ee-5755-4738-bed6-b68085c1b120" providerId="AD" clId="Web-{B36A49AB-9595-63A1-F3A1-112269EB2989}" dt="2020-07-03T02:45:47.331" v="82"/>
          <ac:spMkLst>
            <pc:docMk/>
            <pc:sldMk cId="1984938442" sldId="38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2:28.030" v="363" actId="20577"/>
          <ac:spMkLst>
            <pc:docMk/>
            <pc:sldMk cId="1984938442" sldId="38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1:33.467" v="358" actId="20577"/>
          <ac:spMkLst>
            <pc:docMk/>
            <pc:sldMk cId="1984938442" sldId="38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48.940" v="84"/>
          <ac:spMkLst>
            <pc:docMk/>
            <pc:sldMk cId="1984938442" sldId="38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48.268" v="83"/>
          <ac:spMkLst>
            <pc:docMk/>
            <pc:sldMk cId="1984938442" sldId="38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3:13.296" v="375" actId="1076"/>
        <pc:sldMkLst>
          <pc:docMk/>
          <pc:sldMk cId="2494675814" sldId="385"/>
        </pc:sldMkLst>
        <pc:spChg chg="del">
          <ac:chgData name="佐藤 琴乃" userId="S::kotono_sato@jpfgojp.onmicrosoft.com::2230d9ee-5755-4738-bed6-b68085c1b120" providerId="AD" clId="Web-{B36A49AB-9595-63A1-F3A1-112269EB2989}" dt="2020-07-03T02:45:50.206" v="85"/>
          <ac:spMkLst>
            <pc:docMk/>
            <pc:sldMk cId="2494675814" sldId="38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3:11.358" v="374" actId="1076"/>
          <ac:spMkLst>
            <pc:docMk/>
            <pc:sldMk cId="2494675814" sldId="38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2:37.186" v="366" actId="20577"/>
          <ac:spMkLst>
            <pc:docMk/>
            <pc:sldMk cId="2494675814" sldId="38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3:13.296" v="375" actId="1076"/>
          <ac:spMkLst>
            <pc:docMk/>
            <pc:sldMk cId="2494675814" sldId="38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52.784" v="87"/>
          <ac:spMkLst>
            <pc:docMk/>
            <pc:sldMk cId="2494675814" sldId="38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51.159" v="86"/>
          <ac:spMkLst>
            <pc:docMk/>
            <pc:sldMk cId="2494675814" sldId="38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3:39.843" v="383" actId="20577"/>
        <pc:sldMkLst>
          <pc:docMk/>
          <pc:sldMk cId="328756427" sldId="386"/>
        </pc:sldMkLst>
        <pc:spChg chg="del">
          <ac:chgData name="佐藤 琴乃" userId="S::kotono_sato@jpfgojp.onmicrosoft.com::2230d9ee-5755-4738-bed6-b68085c1b120" providerId="AD" clId="Web-{B36A49AB-9595-63A1-F3A1-112269EB2989}" dt="2020-07-03T02:45:55.128" v="88"/>
          <ac:spMkLst>
            <pc:docMk/>
            <pc:sldMk cId="328756427" sldId="38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3:39.843" v="383" actId="20577"/>
          <ac:spMkLst>
            <pc:docMk/>
            <pc:sldMk cId="328756427" sldId="38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3:22.171" v="378" actId="20577"/>
          <ac:spMkLst>
            <pc:docMk/>
            <pc:sldMk cId="328756427" sldId="38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56.284" v="90"/>
          <ac:spMkLst>
            <pc:docMk/>
            <pc:sldMk cId="328756427" sldId="38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55.706" v="89"/>
          <ac:spMkLst>
            <pc:docMk/>
            <pc:sldMk cId="328756427" sldId="38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4:16.843" v="395" actId="1076"/>
        <pc:sldMkLst>
          <pc:docMk/>
          <pc:sldMk cId="3693127564" sldId="387"/>
        </pc:sldMkLst>
        <pc:spChg chg="del">
          <ac:chgData name="佐藤 琴乃" userId="S::kotono_sato@jpfgojp.onmicrosoft.com::2230d9ee-5755-4738-bed6-b68085c1b120" providerId="AD" clId="Web-{B36A49AB-9595-63A1-F3A1-112269EB2989}" dt="2020-07-03T02:45:58.909" v="91"/>
          <ac:spMkLst>
            <pc:docMk/>
            <pc:sldMk cId="3693127564" sldId="38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4:13.734" v="394" actId="14100"/>
          <ac:spMkLst>
            <pc:docMk/>
            <pc:sldMk cId="3693127564" sldId="38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3:48.640" v="386" actId="20577"/>
          <ac:spMkLst>
            <pc:docMk/>
            <pc:sldMk cId="3693127564" sldId="38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4:16.843" v="395" actId="1076"/>
          <ac:spMkLst>
            <pc:docMk/>
            <pc:sldMk cId="3693127564" sldId="387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00.628" v="93"/>
          <ac:spMkLst>
            <pc:docMk/>
            <pc:sldMk cId="3693127564" sldId="38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5:59.941" v="92"/>
          <ac:spMkLst>
            <pc:docMk/>
            <pc:sldMk cId="3693127564" sldId="38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4:44.359" v="407" actId="20577"/>
        <pc:sldMkLst>
          <pc:docMk/>
          <pc:sldMk cId="3360270270" sldId="388"/>
        </pc:sldMkLst>
        <pc:spChg chg="mod">
          <ac:chgData name="佐藤 琴乃" userId="S::kotono_sato@jpfgojp.onmicrosoft.com::2230d9ee-5755-4738-bed6-b68085c1b120" providerId="AD" clId="Web-{B36A49AB-9595-63A1-F3A1-112269EB2989}" dt="2020-07-03T03:14:44.359" v="407" actId="20577"/>
          <ac:spMkLst>
            <pc:docMk/>
            <pc:sldMk cId="3360270270" sldId="3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4:25.390" v="399" actId="20577"/>
          <ac:spMkLst>
            <pc:docMk/>
            <pc:sldMk cId="3360270270" sldId="388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B36A49AB-9595-63A1-F3A1-112269EB2989}" dt="2020-07-03T03:14:37.124" v="404"/>
          <ac:spMkLst>
            <pc:docMk/>
            <pc:sldMk cId="3360270270" sldId="388"/>
            <ac:spMk id="9" creationId="{48920A6D-E990-4345-B2E9-6CEDA0026157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5:25.125" v="419" actId="20577"/>
        <pc:sldMkLst>
          <pc:docMk/>
          <pc:sldMk cId="1015302085" sldId="389"/>
        </pc:sldMkLst>
        <pc:spChg chg="del">
          <ac:chgData name="佐藤 琴乃" userId="S::kotono_sato@jpfgojp.onmicrosoft.com::2230d9ee-5755-4738-bed6-b68085c1b120" providerId="AD" clId="Web-{B36A49AB-9595-63A1-F3A1-112269EB2989}" dt="2020-07-03T02:46:09.815" v="98"/>
          <ac:spMkLst>
            <pc:docMk/>
            <pc:sldMk cId="1015302085" sldId="3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5:25.125" v="419" actId="20577"/>
          <ac:spMkLst>
            <pc:docMk/>
            <pc:sldMk cId="1015302085" sldId="389"/>
            <ac:spMk id="6" creationId="{9F8B8839-DC51-4A26-938D-74385169233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11.440" v="101"/>
          <ac:spMkLst>
            <pc:docMk/>
            <pc:sldMk cId="1015302085" sldId="38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10.440" v="99"/>
          <ac:spMkLst>
            <pc:docMk/>
            <pc:sldMk cId="1015302085" sldId="389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10.878" v="100"/>
          <ac:spMkLst>
            <pc:docMk/>
            <pc:sldMk cId="1015302085" sldId="389"/>
            <ac:spMk id="13" creationId="{E5976B53-219A-448D-BB16-4382D8240D66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5:48.141" v="426" actId="20577"/>
        <pc:sldMkLst>
          <pc:docMk/>
          <pc:sldMk cId="3393203942" sldId="390"/>
        </pc:sldMkLst>
        <pc:spChg chg="del">
          <ac:chgData name="佐藤 琴乃" userId="S::kotono_sato@jpfgojp.onmicrosoft.com::2230d9ee-5755-4738-bed6-b68085c1b120" providerId="AD" clId="Web-{B36A49AB-9595-63A1-F3A1-112269EB2989}" dt="2020-07-03T02:46:13.019" v="102"/>
          <ac:spMkLst>
            <pc:docMk/>
            <pc:sldMk cId="3393203942" sldId="39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5:48.141" v="426" actId="20577"/>
          <ac:spMkLst>
            <pc:docMk/>
            <pc:sldMk cId="3393203942" sldId="390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14.019" v="104"/>
          <ac:spMkLst>
            <pc:docMk/>
            <pc:sldMk cId="3393203942" sldId="39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14.503" v="105"/>
          <ac:spMkLst>
            <pc:docMk/>
            <pc:sldMk cId="3393203942" sldId="39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13.456" v="103"/>
          <ac:spMkLst>
            <pc:docMk/>
            <pc:sldMk cId="3393203942" sldId="390"/>
            <ac:spMk id="11" creationId="{9557DDCB-0AF4-4AFF-A705-E5DBBE957561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5:31.765" v="421" actId="20577"/>
          <ac:spMkLst>
            <pc:docMk/>
            <pc:sldMk cId="3393203942" sldId="390"/>
            <ac:spMk id="13" creationId="{73269F8A-4892-4AAF-90C5-D535C9FBDB80}"/>
          </ac:spMkLst>
        </pc:spChg>
      </pc:sldChg>
      <pc:sldChg chg="modSp">
        <pc:chgData name="佐藤 琴乃" userId="S::kotono_sato@jpfgojp.onmicrosoft.com::2230d9ee-5755-4738-bed6-b68085c1b120" providerId="AD" clId="Web-{B36A49AB-9595-63A1-F3A1-112269EB2989}" dt="2020-07-03T03:16:59.188" v="449" actId="20577"/>
        <pc:sldMkLst>
          <pc:docMk/>
          <pc:sldMk cId="1264949554" sldId="391"/>
        </pc:sldMkLst>
        <pc:spChg chg="mod">
          <ac:chgData name="佐藤 琴乃" userId="S::kotono_sato@jpfgojp.onmicrosoft.com::2230d9ee-5755-4738-bed6-b68085c1b120" providerId="AD" clId="Web-{B36A49AB-9595-63A1-F3A1-112269EB2989}" dt="2020-07-03T03:16:59.188" v="449" actId="20577"/>
          <ac:spMkLst>
            <pc:docMk/>
            <pc:sldMk cId="1264949554" sldId="39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6:31.735" v="443" actId="20577"/>
          <ac:spMkLst>
            <pc:docMk/>
            <pc:sldMk cId="1264949554" sldId="39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B36A49AB-9595-63A1-F3A1-112269EB2989}" dt="2020-07-03T03:17:17.954" v="454" actId="20577"/>
        <pc:sldMkLst>
          <pc:docMk/>
          <pc:sldMk cId="4185573876" sldId="392"/>
        </pc:sldMkLst>
        <pc:spChg chg="mod">
          <ac:chgData name="佐藤 琴乃" userId="S::kotono_sato@jpfgojp.onmicrosoft.com::2230d9ee-5755-4738-bed6-b68085c1b120" providerId="AD" clId="Web-{B36A49AB-9595-63A1-F3A1-112269EB2989}" dt="2020-07-03T03:17:17.954" v="454" actId="20577"/>
          <ac:spMkLst>
            <pc:docMk/>
            <pc:sldMk cId="4185573876" sldId="39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7:02.876" v="450" actId="20577"/>
          <ac:spMkLst>
            <pc:docMk/>
            <pc:sldMk cId="4185573876" sldId="392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7:48.173" v="463" actId="20577"/>
        <pc:sldMkLst>
          <pc:docMk/>
          <pc:sldMk cId="915829466" sldId="393"/>
        </pc:sldMkLst>
        <pc:spChg chg="del">
          <ac:chgData name="佐藤 琴乃" userId="S::kotono_sato@jpfgojp.onmicrosoft.com::2230d9ee-5755-4738-bed6-b68085c1b120" providerId="AD" clId="Web-{B36A49AB-9595-63A1-F3A1-112269EB2989}" dt="2020-07-03T02:46:25.206" v="106"/>
          <ac:spMkLst>
            <pc:docMk/>
            <pc:sldMk cId="915829466" sldId="39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7:48.173" v="463" actId="20577"/>
          <ac:spMkLst>
            <pc:docMk/>
            <pc:sldMk cId="915829466" sldId="3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7:27.329" v="456" actId="20577"/>
          <ac:spMkLst>
            <pc:docMk/>
            <pc:sldMk cId="915829466" sldId="393"/>
            <ac:spMk id="6" creationId="{9F8B8839-DC51-4A26-938D-74385169233A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7:30.423" v="458" actId="1076"/>
          <ac:spMkLst>
            <pc:docMk/>
            <pc:sldMk cId="915829466" sldId="39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26.737" v="109"/>
          <ac:spMkLst>
            <pc:docMk/>
            <pc:sldMk cId="915829466" sldId="39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25.862" v="107"/>
          <ac:spMkLst>
            <pc:docMk/>
            <pc:sldMk cId="915829466" sldId="393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26.316" v="108"/>
          <ac:spMkLst>
            <pc:docMk/>
            <pc:sldMk cId="915829466" sldId="393"/>
            <ac:spMk id="13" creationId="{E5976B53-219A-448D-BB16-4382D8240D66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8:39.626" v="479" actId="20577"/>
        <pc:sldMkLst>
          <pc:docMk/>
          <pc:sldMk cId="1756646750" sldId="394"/>
        </pc:sldMkLst>
        <pc:spChg chg="del">
          <ac:chgData name="佐藤 琴乃" userId="S::kotono_sato@jpfgojp.onmicrosoft.com::2230d9ee-5755-4738-bed6-b68085c1b120" providerId="AD" clId="Web-{B36A49AB-9595-63A1-F3A1-112269EB2989}" dt="2020-07-03T02:46:33.112" v="114"/>
          <ac:spMkLst>
            <pc:docMk/>
            <pc:sldMk cId="1756646750" sldId="39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8:39.626" v="479" actId="20577"/>
          <ac:spMkLst>
            <pc:docMk/>
            <pc:sldMk cId="1756646750" sldId="39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8:24.204" v="474" actId="20577"/>
          <ac:spMkLst>
            <pc:docMk/>
            <pc:sldMk cId="1756646750" sldId="394"/>
            <ac:spMk id="6" creationId="{9F8B8839-DC51-4A26-938D-74385169233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35.519" v="117"/>
          <ac:spMkLst>
            <pc:docMk/>
            <pc:sldMk cId="1756646750" sldId="39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33.644" v="115"/>
          <ac:spMkLst>
            <pc:docMk/>
            <pc:sldMk cId="1756646750" sldId="394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34.191" v="116"/>
          <ac:spMkLst>
            <pc:docMk/>
            <pc:sldMk cId="1756646750" sldId="394"/>
            <ac:spMk id="13" creationId="{E5976B53-219A-448D-BB16-4382D8240D66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19:02.501" v="485" actId="20577"/>
        <pc:sldMkLst>
          <pc:docMk/>
          <pc:sldMk cId="1232944859" sldId="395"/>
        </pc:sldMkLst>
        <pc:spChg chg="del">
          <ac:chgData name="佐藤 琴乃" userId="S::kotono_sato@jpfgojp.onmicrosoft.com::2230d9ee-5755-4738-bed6-b68085c1b120" providerId="AD" clId="Web-{B36A49AB-9595-63A1-F3A1-112269EB2989}" dt="2020-07-03T02:46:37.628" v="118"/>
          <ac:spMkLst>
            <pc:docMk/>
            <pc:sldMk cId="1232944859" sldId="39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9:02.501" v="485" actId="20577"/>
          <ac:spMkLst>
            <pc:docMk/>
            <pc:sldMk cId="1232944859" sldId="39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8:47.408" v="481" actId="20577"/>
          <ac:spMkLst>
            <pc:docMk/>
            <pc:sldMk cId="1232944859" sldId="395"/>
            <ac:spMk id="6" creationId="{9F8B8839-DC51-4A26-938D-74385169233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39.644" v="121"/>
          <ac:spMkLst>
            <pc:docMk/>
            <pc:sldMk cId="1232944859" sldId="39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38.175" v="119"/>
          <ac:spMkLst>
            <pc:docMk/>
            <pc:sldMk cId="1232944859" sldId="395"/>
            <ac:spMk id="11" creationId="{9557DDCB-0AF4-4AFF-A705-E5DBBE957561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38.972" v="120"/>
          <ac:spMkLst>
            <pc:docMk/>
            <pc:sldMk cId="1232944859" sldId="395"/>
            <ac:spMk id="13" creationId="{E5976B53-219A-448D-BB16-4382D8240D66}"/>
          </ac:spMkLst>
        </pc:spChg>
      </pc:sldChg>
      <pc:sldChg chg="addSp delSp modSp">
        <pc:chgData name="佐藤 琴乃" userId="S::kotono_sato@jpfgojp.onmicrosoft.com::2230d9ee-5755-4738-bed6-b68085c1b120" providerId="AD" clId="Web-{B36A49AB-9595-63A1-F3A1-112269EB2989}" dt="2020-07-03T03:19:08.033" v="486" actId="20577"/>
        <pc:sldMkLst>
          <pc:docMk/>
          <pc:sldMk cId="6762063" sldId="396"/>
        </pc:sldMkLst>
        <pc:spChg chg="del">
          <ac:chgData name="佐藤 琴乃" userId="S::kotono_sato@jpfgojp.onmicrosoft.com::2230d9ee-5755-4738-bed6-b68085c1b120" providerId="AD" clId="Web-{B36A49AB-9595-63A1-F3A1-112269EB2989}" dt="2020-07-03T02:46:41.925" v="123"/>
          <ac:spMkLst>
            <pc:docMk/>
            <pc:sldMk cId="6762063" sldId="396"/>
            <ac:spMk id="2" creationId="{9F693A7D-E8A1-4B5F-AD9D-F60CEF9E762C}"/>
          </ac:spMkLst>
        </pc:spChg>
        <pc:spChg chg="add del">
          <ac:chgData name="佐藤 琴乃" userId="S::kotono_sato@jpfgojp.onmicrosoft.com::2230d9ee-5755-4738-bed6-b68085c1b120" providerId="AD" clId="Web-{B36A49AB-9595-63A1-F3A1-112269EB2989}" dt="2020-07-03T02:46:45.612" v="126"/>
          <ac:spMkLst>
            <pc:docMk/>
            <pc:sldMk cId="6762063" sldId="39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19:08.033" v="486" actId="20577"/>
          <ac:spMkLst>
            <pc:docMk/>
            <pc:sldMk cId="6762063" sldId="396"/>
            <ac:spMk id="4" creationId="{00000000-0000-0000-0000-000000000000}"/>
          </ac:spMkLst>
        </pc:spChg>
        <pc:spChg chg="add del mod">
          <ac:chgData name="佐藤 琴乃" userId="S::kotono_sato@jpfgojp.onmicrosoft.com::2230d9ee-5755-4738-bed6-b68085c1b120" providerId="AD" clId="Web-{B36A49AB-9595-63A1-F3A1-112269EB2989}" dt="2020-07-03T02:46:45.612" v="126"/>
          <ac:spMkLst>
            <pc:docMk/>
            <pc:sldMk cId="6762063" sldId="396"/>
            <ac:spMk id="6" creationId="{76A65539-0810-48BE-9524-8760138E061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42.394" v="124"/>
          <ac:spMkLst>
            <pc:docMk/>
            <pc:sldMk cId="6762063" sldId="39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48.034" v="127"/>
          <ac:spMkLst>
            <pc:docMk/>
            <pc:sldMk cId="6762063" sldId="39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6:41.487" v="122"/>
          <ac:spMkLst>
            <pc:docMk/>
            <pc:sldMk cId="6762063" sldId="39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21:17.299" v="530" actId="20577"/>
        <pc:sldMkLst>
          <pc:docMk/>
          <pc:sldMk cId="464472498" sldId="397"/>
        </pc:sldMkLst>
        <pc:spChg chg="del">
          <ac:chgData name="佐藤 琴乃" userId="S::kotono_sato@jpfgojp.onmicrosoft.com::2230d9ee-5755-4738-bed6-b68085c1b120" providerId="AD" clId="Web-{B36A49AB-9595-63A1-F3A1-112269EB2989}" dt="2020-07-03T02:47:09.113" v="140"/>
          <ac:spMkLst>
            <pc:docMk/>
            <pc:sldMk cId="464472498" sldId="39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1:17.299" v="530" actId="20577"/>
          <ac:spMkLst>
            <pc:docMk/>
            <pc:sldMk cId="464472498" sldId="39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0:59.205" v="525" actId="20577"/>
          <ac:spMkLst>
            <pc:docMk/>
            <pc:sldMk cId="464472498" sldId="39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11.097" v="142"/>
          <ac:spMkLst>
            <pc:docMk/>
            <pc:sldMk cId="464472498" sldId="39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11.956" v="143"/>
          <ac:spMkLst>
            <pc:docMk/>
            <pc:sldMk cId="464472498" sldId="39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10.206" v="141"/>
          <ac:spMkLst>
            <pc:docMk/>
            <pc:sldMk cId="464472498" sldId="39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B36A49AB-9595-63A1-F3A1-112269EB2989}" dt="2020-07-03T03:21:52.393" v="544" actId="1076"/>
        <pc:sldMkLst>
          <pc:docMk/>
          <pc:sldMk cId="1139845517" sldId="398"/>
        </pc:sldMkLst>
        <pc:spChg chg="del">
          <ac:chgData name="佐藤 琴乃" userId="S::kotono_sato@jpfgojp.onmicrosoft.com::2230d9ee-5755-4738-bed6-b68085c1b120" providerId="AD" clId="Web-{B36A49AB-9595-63A1-F3A1-112269EB2989}" dt="2020-07-03T02:47:14.910" v="145"/>
          <ac:spMkLst>
            <pc:docMk/>
            <pc:sldMk cId="1139845517" sldId="39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1:52.393" v="544" actId="1076"/>
          <ac:spMkLst>
            <pc:docMk/>
            <pc:sldMk cId="1139845517" sldId="39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1:24.112" v="534" actId="20577"/>
          <ac:spMkLst>
            <pc:docMk/>
            <pc:sldMk cId="1139845517" sldId="398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B36A49AB-9595-63A1-F3A1-112269EB2989}" dt="2020-07-03T03:21:52.378" v="543" actId="1076"/>
          <ac:spMkLst>
            <pc:docMk/>
            <pc:sldMk cId="1139845517" sldId="398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15.660" v="146"/>
          <ac:spMkLst>
            <pc:docMk/>
            <pc:sldMk cId="1139845517" sldId="39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16.660" v="147"/>
          <ac:spMkLst>
            <pc:docMk/>
            <pc:sldMk cId="1139845517" sldId="39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B36A49AB-9595-63A1-F3A1-112269EB2989}" dt="2020-07-03T02:47:13.988" v="144"/>
          <ac:spMkLst>
            <pc:docMk/>
            <pc:sldMk cId="1139845517" sldId="398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10F836B1-486C-82EC-F028-2D7B8318AF81}"/>
    <pc:docChg chg="addSld delSld modSld sldOrd">
      <pc:chgData name="内田 陽子" userId="S::yoko_uchida@jpfgojp.onmicrosoft.com::3ba88787-b8da-4fc8-a417-83f627a88c5e" providerId="AD" clId="Web-{10F836B1-486C-82EC-F028-2D7B8318AF81}" dt="2020-06-04T05:26:47.481" v="2916" actId="20577"/>
      <pc:docMkLst>
        <pc:docMk/>
      </pc:docMkLst>
      <pc:sldChg chg="del">
        <pc:chgData name="内田 陽子" userId="S::yoko_uchida@jpfgojp.onmicrosoft.com::3ba88787-b8da-4fc8-a417-83f627a88c5e" providerId="AD" clId="Web-{10F836B1-486C-82EC-F028-2D7B8318AF81}" dt="2020-06-04T04:59:33.665" v="2761"/>
        <pc:sldMkLst>
          <pc:docMk/>
          <pc:sldMk cId="878709562" sldId="315"/>
        </pc:sldMkLst>
      </pc:sldChg>
      <pc:sldChg chg="addSp delSp modSp ord">
        <pc:chgData name="内田 陽子" userId="S::yoko_uchida@jpfgojp.onmicrosoft.com::3ba88787-b8da-4fc8-a417-83f627a88c5e" providerId="AD" clId="Web-{10F836B1-486C-82EC-F028-2D7B8318AF81}" dt="2020-06-04T04:46:52.593" v="2501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10F836B1-486C-82EC-F028-2D7B8318AF81}" dt="2020-06-04T04:32:50.709" v="2304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677" v="2302" actId="1076"/>
          <ac:spMkLst>
            <pc:docMk/>
            <pc:sldMk cId="4215311804" sldId="32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0F836B1-486C-82EC-F028-2D7B8318AF81}" dt="2020-06-04T04:25:52.290" v="2091"/>
          <ac:spMkLst>
            <pc:docMk/>
            <pc:sldMk cId="4215311804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693" v="2303" actId="1076"/>
          <ac:spMkLst>
            <pc:docMk/>
            <pc:sldMk cId="4215311804" sldId="327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25:58.759" v="2093"/>
          <ac:spMkLst>
            <pc:docMk/>
            <pc:sldMk cId="4215311804" sldId="327"/>
            <ac:spMk id="8" creationId="{F2420315-D1C7-46CD-9425-3198CBFEBFB8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709" v="2305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724" v="2306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32:50.724" v="2307" actId="1076"/>
          <ac:spMkLst>
            <pc:docMk/>
            <pc:sldMk cId="4215311804" sldId="327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10F836B1-486C-82EC-F028-2D7B8318AF81}" dt="2020-06-04T04:46:52.593" v="2501" actId="1076"/>
          <ac:spMkLst>
            <pc:docMk/>
            <pc:sldMk cId="4215311804" sldId="327"/>
            <ac:spMk id="13" creationId="{73269F8A-4892-4AAF-90C5-D535C9FBDB80}"/>
          </ac:spMkLst>
        </pc:spChg>
      </pc:sldChg>
      <pc:sldChg chg="addSp modSp ord">
        <pc:chgData name="内田 陽子" userId="S::yoko_uchida@jpfgojp.onmicrosoft.com::3ba88787-b8da-4fc8-a417-83f627a88c5e" providerId="AD" clId="Web-{10F836B1-486C-82EC-F028-2D7B8318AF81}" dt="2020-06-04T04:58:09.135" v="2734" actId="1076"/>
        <pc:sldMkLst>
          <pc:docMk/>
          <pc:sldMk cId="1263010840" sldId="329"/>
        </pc:sldMkLst>
        <pc:spChg chg="add mod">
          <ac:chgData name="内田 陽子" userId="S::yoko_uchida@jpfgojp.onmicrosoft.com::3ba88787-b8da-4fc8-a417-83f627a88c5e" providerId="AD" clId="Web-{10F836B1-486C-82EC-F028-2D7B8318AF81}" dt="2020-06-04T04:54:53.964" v="2679" actId="1076"/>
          <ac:spMkLst>
            <pc:docMk/>
            <pc:sldMk cId="1263010840" sldId="329"/>
            <ac:spMk id="2" creationId="{2A24353E-1493-482B-8FA0-194450CC8C1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4:16.574" v="2654" actId="20577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7:50.666" v="2732" actId="20577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09.135" v="2734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10F836B1-486C-82EC-F028-2D7B8318AF81}" dt="2020-06-04T04:10:40.500" v="1862" actId="20577"/>
        <pc:sldMkLst>
          <pc:docMk/>
          <pc:sldMk cId="3153037270" sldId="374"/>
        </pc:sldMkLst>
        <pc:spChg chg="mod">
          <ac:chgData name="内田 陽子" userId="S::yoko_uchida@jpfgojp.onmicrosoft.com::3ba88787-b8da-4fc8-a417-83f627a88c5e" providerId="AD" clId="Web-{10F836B1-486C-82EC-F028-2D7B8318AF81}" dt="2020-06-04T04:10:40.500" v="1862" actId="20577"/>
          <ac:spMkLst>
            <pc:docMk/>
            <pc:sldMk cId="3153037270" sldId="374"/>
            <ac:spMk id="10" creationId="{9A12C887-F2A3-44AE-B14D-889C875FFA4A}"/>
          </ac:spMkLst>
        </pc:spChg>
        <pc:picChg chg="add del">
          <ac:chgData name="内田 陽子" userId="S::yoko_uchida@jpfgojp.onmicrosoft.com::3ba88787-b8da-4fc8-a417-83f627a88c5e" providerId="AD" clId="Web-{10F836B1-486C-82EC-F028-2D7B8318AF81}" dt="2020-06-04T01:55:56.977" v="16"/>
          <ac:picMkLst>
            <pc:docMk/>
            <pc:sldMk cId="3153037270" sldId="374"/>
            <ac:picMk id="5" creationId="{D2FA9946-FCA8-4850-A86F-735BE38A065F}"/>
          </ac:picMkLst>
        </pc:picChg>
        <pc:picChg chg="add mod">
          <ac:chgData name="内田 陽子" userId="S::yoko_uchida@jpfgojp.onmicrosoft.com::3ba88787-b8da-4fc8-a417-83f627a88c5e" providerId="AD" clId="Web-{10F836B1-486C-82EC-F028-2D7B8318AF81}" dt="2020-06-04T01:56:05.665" v="18" actId="1076"/>
          <ac:picMkLst>
            <pc:docMk/>
            <pc:sldMk cId="3153037270" sldId="374"/>
            <ac:picMk id="8" creationId="{8992CE29-EC04-4100-8450-E946E5C3F9C8}"/>
          </ac:picMkLst>
        </pc:picChg>
      </pc:sldChg>
      <pc:sldChg chg="addSp delSp modSp">
        <pc:chgData name="内田 陽子" userId="S::yoko_uchida@jpfgojp.onmicrosoft.com::3ba88787-b8da-4fc8-a417-83f627a88c5e" providerId="AD" clId="Web-{10F836B1-486C-82EC-F028-2D7B8318AF81}" dt="2020-06-04T01:54:44.803" v="11" actId="1076"/>
        <pc:sldMkLst>
          <pc:docMk/>
          <pc:sldMk cId="2375520768" sldId="376"/>
        </pc:sldMkLst>
        <pc:picChg chg="add mod ord">
          <ac:chgData name="内田 陽子" userId="S::yoko_uchida@jpfgojp.onmicrosoft.com::3ba88787-b8da-4fc8-a417-83f627a88c5e" providerId="AD" clId="Web-{10F836B1-486C-82EC-F028-2D7B8318AF81}" dt="2020-06-04T01:54:44.803" v="11" actId="1076"/>
          <ac:picMkLst>
            <pc:docMk/>
            <pc:sldMk cId="2375520768" sldId="376"/>
            <ac:picMk id="2" creationId="{091A3A74-7228-457A-8CB7-AF358C854547}"/>
          </ac:picMkLst>
        </pc:picChg>
        <pc:picChg chg="add del ord">
          <ac:chgData name="内田 陽子" userId="S::yoko_uchida@jpfgojp.onmicrosoft.com::3ba88787-b8da-4fc8-a417-83f627a88c5e" providerId="AD" clId="Web-{10F836B1-486C-82EC-F028-2D7B8318AF81}" dt="2020-06-04T01:54:29.865" v="8"/>
          <ac:picMkLst>
            <pc:docMk/>
            <pc:sldMk cId="2375520768" sldId="376"/>
            <ac:picMk id="3" creationId="{6943EC1E-DD64-4CF9-BA3E-A39677EE884A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10F836B1-486C-82EC-F028-2D7B8318AF81}" dt="2020-06-04T02:01:46.350" v="206" actId="1076"/>
        <pc:sldMkLst>
          <pc:docMk/>
          <pc:sldMk cId="2454836783" sldId="377"/>
        </pc:sldMkLst>
        <pc:spChg chg="mod">
          <ac:chgData name="内田 陽子" userId="S::yoko_uchida@jpfgojp.onmicrosoft.com::3ba88787-b8da-4fc8-a417-83f627a88c5e" providerId="AD" clId="Web-{10F836B1-486C-82EC-F028-2D7B8318AF81}" dt="2020-06-04T02:01:46.319" v="203" actId="1076"/>
          <ac:spMkLst>
            <pc:docMk/>
            <pc:sldMk cId="2454836783" sldId="3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03" v="201" actId="1076"/>
          <ac:spMkLst>
            <pc:docMk/>
            <pc:sldMk cId="2454836783" sldId="3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0:07.206" v="93" actId="20577"/>
          <ac:spMkLst>
            <pc:docMk/>
            <pc:sldMk cId="2454836783" sldId="3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19" v="202" actId="1076"/>
          <ac:spMkLst>
            <pc:docMk/>
            <pc:sldMk cId="2454836783" sldId="3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35" v="204" actId="1076"/>
          <ac:spMkLst>
            <pc:docMk/>
            <pc:sldMk cId="2454836783" sldId="3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35" v="205" actId="1076"/>
          <ac:spMkLst>
            <pc:docMk/>
            <pc:sldMk cId="2454836783" sldId="3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1:46.350" v="206" actId="1076"/>
          <ac:spMkLst>
            <pc:docMk/>
            <pc:sldMk cId="2454836783" sldId="377"/>
            <ac:spMk id="11" creationId="{9557DDCB-0AF4-4AFF-A705-E5DBBE957561}"/>
          </ac:spMkLst>
        </pc:spChg>
        <pc:picChg chg="add">
          <ac:chgData name="内田 陽子" userId="S::yoko_uchida@jpfgojp.onmicrosoft.com::3ba88787-b8da-4fc8-a417-83f627a88c5e" providerId="AD" clId="Web-{10F836B1-486C-82EC-F028-2D7B8318AF81}" dt="2020-06-04T02:01:13.802" v="199"/>
          <ac:picMkLst>
            <pc:docMk/>
            <pc:sldMk cId="2454836783" sldId="377"/>
            <ac:picMk id="5" creationId="{F35CE3F7-15FB-42B5-807E-5DA23ACD6F4D}"/>
          </ac:picMkLst>
        </pc:picChg>
        <pc:picChg chg="del">
          <ac:chgData name="内田 陽子" userId="S::yoko_uchida@jpfgojp.onmicrosoft.com::3ba88787-b8da-4fc8-a417-83f627a88c5e" providerId="AD" clId="Web-{10F836B1-486C-82EC-F028-2D7B8318AF81}" dt="2020-06-04T02:01:17.193" v="200"/>
          <ac:picMkLst>
            <pc:docMk/>
            <pc:sldMk cId="2454836783" sldId="377"/>
            <ac:picMk id="6" creationId="{00000000-0000-0000-0000-000000000000}"/>
          </ac:picMkLst>
        </pc:picChg>
      </pc:sldChg>
      <pc:sldChg chg="modSp add replId">
        <pc:chgData name="内田 陽子" userId="S::yoko_uchida@jpfgojp.onmicrosoft.com::3ba88787-b8da-4fc8-a417-83f627a88c5e" providerId="AD" clId="Web-{10F836B1-486C-82EC-F028-2D7B8318AF81}" dt="2020-06-04T02:05:10.623" v="348" actId="20577"/>
        <pc:sldMkLst>
          <pc:docMk/>
          <pc:sldMk cId="4170343330" sldId="378"/>
        </pc:sldMkLst>
        <pc:spChg chg="mod">
          <ac:chgData name="内田 陽子" userId="S::yoko_uchida@jpfgojp.onmicrosoft.com::3ba88787-b8da-4fc8-a417-83f627a88c5e" providerId="AD" clId="Web-{10F836B1-486C-82EC-F028-2D7B8318AF81}" dt="2020-06-04T02:02:48.556" v="240" actId="20577"/>
          <ac:spMkLst>
            <pc:docMk/>
            <pc:sldMk cId="4170343330" sldId="3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2:36.383" v="221" actId="20577"/>
          <ac:spMkLst>
            <pc:docMk/>
            <pc:sldMk cId="4170343330" sldId="3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5:10.623" v="348" actId="20577"/>
          <ac:spMkLst>
            <pc:docMk/>
            <pc:sldMk cId="4170343330" sldId="3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3:25.244" v="281" actId="20577"/>
          <ac:spMkLst>
            <pc:docMk/>
            <pc:sldMk cId="4170343330" sldId="3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3:38.528" v="297" actId="20577"/>
          <ac:spMkLst>
            <pc:docMk/>
            <pc:sldMk cId="4170343330" sldId="3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3:04.791" v="258" actId="20577"/>
          <ac:spMkLst>
            <pc:docMk/>
            <pc:sldMk cId="4170343330" sldId="37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2:17:26.385" v="529" actId="20577"/>
        <pc:sldMkLst>
          <pc:docMk/>
          <pc:sldMk cId="1621215551" sldId="379"/>
        </pc:sldMkLst>
        <pc:spChg chg="mod">
          <ac:chgData name="内田 陽子" userId="S::yoko_uchida@jpfgojp.onmicrosoft.com::3ba88787-b8da-4fc8-a417-83f627a88c5e" providerId="AD" clId="Web-{10F836B1-486C-82EC-F028-2D7B8318AF81}" dt="2020-06-04T02:14:02.643" v="436" actId="20577"/>
          <ac:spMkLst>
            <pc:docMk/>
            <pc:sldMk cId="1621215551" sldId="3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4:49.770" v="459" actId="20577"/>
          <ac:spMkLst>
            <pc:docMk/>
            <pc:sldMk cId="1621215551" sldId="3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7:26.385" v="529" actId="20577"/>
          <ac:spMkLst>
            <pc:docMk/>
            <pc:sldMk cId="1621215551" sldId="3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5:27.022" v="468" actId="1076"/>
          <ac:spMkLst>
            <pc:docMk/>
            <pc:sldMk cId="1621215551" sldId="3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5:00.755" v="460" actId="20577"/>
          <ac:spMkLst>
            <pc:docMk/>
            <pc:sldMk cId="1621215551" sldId="37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5:10.927" v="465" actId="20577"/>
          <ac:spMkLst>
            <pc:docMk/>
            <pc:sldMk cId="1621215551" sldId="37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06:41.392" v="394" actId="20577"/>
          <ac:spMkLst>
            <pc:docMk/>
            <pc:sldMk cId="1621215551" sldId="37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0F836B1-486C-82EC-F028-2D7B8318AF81}" dt="2020-06-04T02:21:33.317" v="637" actId="20577"/>
        <pc:sldMkLst>
          <pc:docMk/>
          <pc:sldMk cId="1349656615" sldId="380"/>
        </pc:sldMkLst>
        <pc:spChg chg="mod">
          <ac:chgData name="内田 陽子" userId="S::yoko_uchida@jpfgojp.onmicrosoft.com::3ba88787-b8da-4fc8-a417-83f627a88c5e" providerId="AD" clId="Web-{10F836B1-486C-82EC-F028-2D7B8318AF81}" dt="2020-06-04T02:18:45.435" v="558" actId="20577"/>
          <ac:spMkLst>
            <pc:docMk/>
            <pc:sldMk cId="1349656615" sldId="3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8:37.467" v="551" actId="20577"/>
          <ac:spMkLst>
            <pc:docMk/>
            <pc:sldMk cId="1349656615" sldId="3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21:33.317" v="637" actId="20577"/>
          <ac:spMkLst>
            <pc:docMk/>
            <pc:sldMk cId="1349656615" sldId="3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9:09.702" v="563" actId="1076"/>
          <ac:spMkLst>
            <pc:docMk/>
            <pc:sldMk cId="1349656615" sldId="38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9:41.579" v="589" actId="20577"/>
          <ac:spMkLst>
            <pc:docMk/>
            <pc:sldMk cId="1349656615" sldId="38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19:22.796" v="565" actId="1076"/>
          <ac:spMkLst>
            <pc:docMk/>
            <pc:sldMk cId="1349656615" sldId="380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2:38:41.105" v="839" actId="1076"/>
        <pc:sldMkLst>
          <pc:docMk/>
          <pc:sldMk cId="3346621829" sldId="381"/>
        </pc:sldMkLst>
        <pc:spChg chg="mod">
          <ac:chgData name="内田 陽子" userId="S::yoko_uchida@jpfgojp.onmicrosoft.com::3ba88787-b8da-4fc8-a417-83f627a88c5e" providerId="AD" clId="Web-{10F836B1-486C-82EC-F028-2D7B8318AF81}" dt="2020-06-04T02:38:20.667" v="838" actId="1076"/>
          <ac:spMkLst>
            <pc:docMk/>
            <pc:sldMk cId="3346621829" sldId="3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13" v="831" actId="1076"/>
          <ac:spMkLst>
            <pc:docMk/>
            <pc:sldMk cId="3346621829" sldId="381"/>
            <ac:spMk id="12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29" v="832" actId="1076"/>
          <ac:spMkLst>
            <pc:docMk/>
            <pc:sldMk cId="3346621829" sldId="381"/>
            <ac:spMk id="13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29" v="833" actId="1076"/>
          <ac:spMkLst>
            <pc:docMk/>
            <pc:sldMk cId="3346621829" sldId="381"/>
            <ac:spMk id="14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44" v="834" actId="1076"/>
          <ac:spMkLst>
            <pc:docMk/>
            <pc:sldMk cId="3346621829" sldId="381"/>
            <ac:spMk id="15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60" v="835" actId="1076"/>
          <ac:spMkLst>
            <pc:docMk/>
            <pc:sldMk cId="3346621829" sldId="381"/>
            <ac:spMk id="16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38:07.776" v="836" actId="1076"/>
          <ac:spMkLst>
            <pc:docMk/>
            <pc:sldMk cId="3346621829" sldId="381"/>
            <ac:spMk id="17" creationId="{763EC851-6C0A-41B0-9B62-3E0D88937B74}"/>
          </ac:spMkLst>
        </pc:spChg>
        <pc:picChg chg="del">
          <ac:chgData name="内田 陽子" userId="S::yoko_uchida@jpfgojp.onmicrosoft.com::3ba88787-b8da-4fc8-a417-83f627a88c5e" providerId="AD" clId="Web-{10F836B1-486C-82EC-F028-2D7B8318AF81}" dt="2020-06-04T02:37:13.305" v="792"/>
          <ac:picMkLst>
            <pc:docMk/>
            <pc:sldMk cId="3346621829" sldId="381"/>
            <ac:picMk id="2" creationId="{091A3A74-7228-457A-8CB7-AF358C854547}"/>
          </ac:picMkLst>
        </pc:picChg>
        <pc:picChg chg="add mod">
          <ac:chgData name="内田 陽子" userId="S::yoko_uchida@jpfgojp.onmicrosoft.com::3ba88787-b8da-4fc8-a417-83f627a88c5e" providerId="AD" clId="Web-{10F836B1-486C-82EC-F028-2D7B8318AF81}" dt="2020-06-04T02:38:41.105" v="839" actId="1076"/>
          <ac:picMkLst>
            <pc:docMk/>
            <pc:sldMk cId="3346621829" sldId="381"/>
            <ac:picMk id="3" creationId="{823EAB35-634F-4BD4-B1B9-ABC9362751A7}"/>
          </ac:picMkLst>
        </pc:picChg>
      </pc:sldChg>
      <pc:sldChg chg="addSp delSp modSp add replId">
        <pc:chgData name="内田 陽子" userId="S::yoko_uchida@jpfgojp.onmicrosoft.com::3ba88787-b8da-4fc8-a417-83f627a88c5e" providerId="AD" clId="Web-{10F836B1-486C-82EC-F028-2D7B8318AF81}" dt="2020-06-04T02:48:30.908" v="1177" actId="20577"/>
        <pc:sldMkLst>
          <pc:docMk/>
          <pc:sldMk cId="1970058671" sldId="382"/>
        </pc:sldMkLst>
        <pc:spChg chg="mod ord">
          <ac:chgData name="内田 陽子" userId="S::yoko_uchida@jpfgojp.onmicrosoft.com::3ba88787-b8da-4fc8-a417-83f627a88c5e" providerId="AD" clId="Web-{10F836B1-486C-82EC-F028-2D7B8318AF81}" dt="2020-06-04T02:48:30.908" v="1177" actId="20577"/>
          <ac:spMkLst>
            <pc:docMk/>
            <pc:sldMk cId="1970058671" sldId="382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0F836B1-486C-82EC-F028-2D7B8318AF81}" dt="2020-06-04T02:43:43.398" v="925"/>
          <ac:spMkLst>
            <pc:docMk/>
            <pc:sldMk cId="1970058671" sldId="382"/>
            <ac:spMk id="5" creationId="{C49BDA18-FF1D-4324-B312-020CAC072ED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4:16.602" v="934" actId="1076"/>
          <ac:spMkLst>
            <pc:docMk/>
            <pc:sldMk cId="1970058671" sldId="382"/>
            <ac:spMk id="12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5:18.932" v="1003" actId="14100"/>
          <ac:spMkLst>
            <pc:docMk/>
            <pc:sldMk cId="1970058671" sldId="382"/>
            <ac:spMk id="13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7:03.421" v="1132" actId="20577"/>
          <ac:spMkLst>
            <pc:docMk/>
            <pc:sldMk cId="1970058671" sldId="382"/>
            <ac:spMk id="14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7:13.843" v="1141" actId="20577"/>
          <ac:spMkLst>
            <pc:docMk/>
            <pc:sldMk cId="1970058671" sldId="382"/>
            <ac:spMk id="15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6:12.341" v="1054" actId="20577"/>
          <ac:spMkLst>
            <pc:docMk/>
            <pc:sldMk cId="1970058671" sldId="382"/>
            <ac:spMk id="16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45:52.278" v="1010" actId="1076"/>
          <ac:spMkLst>
            <pc:docMk/>
            <pc:sldMk cId="1970058671" sldId="382"/>
            <ac:spMk id="17" creationId="{763EC851-6C0A-41B0-9B62-3E0D88937B74}"/>
          </ac:spMkLst>
        </pc:spChg>
        <pc:picChg chg="add mod ord">
          <ac:chgData name="内田 陽子" userId="S::yoko_uchida@jpfgojp.onmicrosoft.com::3ba88787-b8da-4fc8-a417-83f627a88c5e" providerId="AD" clId="Web-{10F836B1-486C-82EC-F028-2D7B8318AF81}" dt="2020-06-04T02:44:16.586" v="933" actId="1076"/>
          <ac:picMkLst>
            <pc:docMk/>
            <pc:sldMk cId="1970058671" sldId="382"/>
            <ac:picMk id="2" creationId="{958AAAC9-E238-474E-9A02-48C4E4548B48}"/>
          </ac:picMkLst>
        </pc:picChg>
        <pc:picChg chg="del">
          <ac:chgData name="内田 陽子" userId="S::yoko_uchida@jpfgojp.onmicrosoft.com::3ba88787-b8da-4fc8-a417-83f627a88c5e" providerId="AD" clId="Web-{10F836B1-486C-82EC-F028-2D7B8318AF81}" dt="2020-06-04T02:41:45.628" v="876"/>
          <ac:picMkLst>
            <pc:docMk/>
            <pc:sldMk cId="1970058671" sldId="382"/>
            <ac:picMk id="3" creationId="{823EAB35-634F-4BD4-B1B9-ABC9362751A7}"/>
          </ac:picMkLst>
        </pc:picChg>
        <pc:picChg chg="mod ord">
          <ac:chgData name="内田 陽子" userId="S::yoko_uchida@jpfgojp.onmicrosoft.com::3ba88787-b8da-4fc8-a417-83f627a88c5e" providerId="AD" clId="Web-{10F836B1-486C-82EC-F028-2D7B8318AF81}" dt="2020-06-04T02:46:42.904" v="1093" actId="1076"/>
          <ac:picMkLst>
            <pc:docMk/>
            <pc:sldMk cId="1970058671" sldId="382"/>
            <ac:picMk id="6" creationId="{00000000-0000-0000-0000-000000000000}"/>
          </ac:picMkLst>
        </pc:picChg>
        <pc:picChg chg="add del ord">
          <ac:chgData name="内田 陽子" userId="S::yoko_uchida@jpfgojp.onmicrosoft.com::3ba88787-b8da-4fc8-a417-83f627a88c5e" providerId="AD" clId="Web-{10F836B1-486C-82EC-F028-2D7B8318AF81}" dt="2020-06-04T02:42:57.755" v="886"/>
          <ac:picMkLst>
            <pc:docMk/>
            <pc:sldMk cId="1970058671" sldId="382"/>
            <ac:picMk id="7" creationId="{6235BB3C-2A6E-46C4-82E8-7EBB8CC88B1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2:55:25.877" v="1461" actId="20577"/>
        <pc:sldMkLst>
          <pc:docMk/>
          <pc:sldMk cId="2994467618" sldId="383"/>
        </pc:sldMkLst>
        <pc:spChg chg="mod">
          <ac:chgData name="内田 陽子" userId="S::yoko_uchida@jpfgojp.onmicrosoft.com::3ba88787-b8da-4fc8-a417-83f627a88c5e" providerId="AD" clId="Web-{10F836B1-486C-82EC-F028-2D7B8318AF81}" dt="2020-06-04T02:54:25.062" v="1316" actId="20577"/>
          <ac:spMkLst>
            <pc:docMk/>
            <pc:sldMk cId="2994467618" sldId="383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10F836B1-486C-82EC-F028-2D7B8318AF81}" dt="2020-06-04T02:52:14.292" v="1212"/>
          <ac:spMkLst>
            <pc:docMk/>
            <pc:sldMk cId="2994467618" sldId="3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3:34.576" v="1255" actId="20577"/>
          <ac:spMkLst>
            <pc:docMk/>
            <pc:sldMk cId="2994467618" sldId="383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0F836B1-486C-82EC-F028-2D7B8318AF81}" dt="2020-06-04T02:52:18.667" v="1213"/>
          <ac:spMkLst>
            <pc:docMk/>
            <pc:sldMk cId="2994467618" sldId="383"/>
            <ac:spMk id="6" creationId="{5B3D36A2-2C92-46EE-91D6-8F4FCC9D038E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4:01.639" v="1274" actId="1076"/>
          <ac:spMkLst>
            <pc:docMk/>
            <pc:sldMk cId="2994467618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4:47.172" v="1370" actId="20577"/>
          <ac:spMkLst>
            <pc:docMk/>
            <pc:sldMk cId="2994467618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5:25.877" v="1461" actId="20577"/>
          <ac:spMkLst>
            <pc:docMk/>
            <pc:sldMk cId="2994467618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5:03.282" v="1407" actId="20577"/>
          <ac:spMkLst>
            <pc:docMk/>
            <pc:sldMk cId="2994467618" sldId="383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0F836B1-486C-82EC-F028-2D7B8318AF81}" dt="2020-06-04T03:00:09.137" v="1602" actId="1076"/>
        <pc:sldMkLst>
          <pc:docMk/>
          <pc:sldMk cId="1984938442" sldId="384"/>
        </pc:sldMkLst>
        <pc:spChg chg="mod">
          <ac:chgData name="内田 陽子" userId="S::yoko_uchida@jpfgojp.onmicrosoft.com::3ba88787-b8da-4fc8-a417-83f627a88c5e" providerId="AD" clId="Web-{10F836B1-486C-82EC-F028-2D7B8318AF81}" dt="2020-06-04T02:59:29.605" v="1562" actId="20577"/>
          <ac:spMkLst>
            <pc:docMk/>
            <pc:sldMk cId="1984938442" sldId="3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6:49.927" v="1483" actId="20577"/>
          <ac:spMkLst>
            <pc:docMk/>
            <pc:sldMk cId="1984938442" sldId="3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9:10.807" v="1545" actId="20577"/>
          <ac:spMkLst>
            <pc:docMk/>
            <pc:sldMk cId="1984938442" sldId="3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0:09.137" v="1602" actId="1076"/>
          <ac:spMkLst>
            <pc:docMk/>
            <pc:sldMk cId="1984938442" sldId="38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0F836B1-486C-82EC-F028-2D7B8318AF81}" dt="2020-06-04T02:59:40.261" v="1565"/>
          <ac:spMkLst>
            <pc:docMk/>
            <pc:sldMk cId="1984938442" sldId="38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0:03.106" v="1598" actId="20577"/>
          <ac:spMkLst>
            <pc:docMk/>
            <pc:sldMk cId="1984938442" sldId="38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2:59:57.153" v="1595" actId="20577"/>
          <ac:spMkLst>
            <pc:docMk/>
            <pc:sldMk cId="1984938442" sldId="384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3:04:51.523" v="1728" actId="20577"/>
        <pc:sldMkLst>
          <pc:docMk/>
          <pc:sldMk cId="2494675814" sldId="385"/>
        </pc:sldMkLst>
        <pc:spChg chg="mod">
          <ac:chgData name="内田 陽子" userId="S::yoko_uchida@jpfgojp.onmicrosoft.com::3ba88787-b8da-4fc8-a417-83f627a88c5e" providerId="AD" clId="Web-{10F836B1-486C-82EC-F028-2D7B8318AF81}" dt="2020-06-04T03:04:21.850" v="1684" actId="20577"/>
          <ac:spMkLst>
            <pc:docMk/>
            <pc:sldMk cId="2494675814" sldId="3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2:16.111" v="1622" actId="20577"/>
          <ac:spMkLst>
            <pc:docMk/>
            <pc:sldMk cId="2494675814" sldId="3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3:49.646" v="1675" actId="20577"/>
          <ac:spMkLst>
            <pc:docMk/>
            <pc:sldMk cId="2494675814" sldId="3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4:51.523" v="1728" actId="20577"/>
          <ac:spMkLst>
            <pc:docMk/>
            <pc:sldMk cId="2494675814" sldId="3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3:04:40.476" v="1709" actId="20577"/>
          <ac:spMkLst>
            <pc:docMk/>
            <pc:sldMk cId="2494675814" sldId="38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4:04:36.596" v="1827" actId="1076"/>
        <pc:sldMkLst>
          <pc:docMk/>
          <pc:sldMk cId="328756427" sldId="386"/>
        </pc:sldMkLst>
        <pc:spChg chg="mod">
          <ac:chgData name="内田 陽子" userId="S::yoko_uchida@jpfgojp.onmicrosoft.com::3ba88787-b8da-4fc8-a417-83f627a88c5e" providerId="AD" clId="Web-{10F836B1-486C-82EC-F028-2D7B8318AF81}" dt="2020-06-04T04:03:27.831" v="1788" actId="20577"/>
          <ac:spMkLst>
            <pc:docMk/>
            <pc:sldMk cId="328756427" sldId="3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2:05.379" v="1747" actId="20577"/>
          <ac:spMkLst>
            <pc:docMk/>
            <pc:sldMk cId="328756427" sldId="3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3:13.331" v="1775" actId="20577"/>
          <ac:spMkLst>
            <pc:docMk/>
            <pc:sldMk cId="328756427" sldId="3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4:36.596" v="1827" actId="1076"/>
          <ac:spMkLst>
            <pc:docMk/>
            <pc:sldMk cId="328756427" sldId="3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4:08.721" v="1824" actId="20577"/>
          <ac:spMkLst>
            <pc:docMk/>
            <pc:sldMk cId="328756427" sldId="3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3:45.065" v="1810" actId="20577"/>
          <ac:spMkLst>
            <pc:docMk/>
            <pc:sldMk cId="328756427" sldId="38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4:15:52.795" v="1956" actId="1076"/>
        <pc:sldMkLst>
          <pc:docMk/>
          <pc:sldMk cId="3693127564" sldId="387"/>
        </pc:sldMkLst>
        <pc:spChg chg="mod">
          <ac:chgData name="内田 陽子" userId="S::yoko_uchida@jpfgojp.onmicrosoft.com::3ba88787-b8da-4fc8-a417-83f627a88c5e" providerId="AD" clId="Web-{10F836B1-486C-82EC-F028-2D7B8318AF81}" dt="2020-06-04T04:14:57.092" v="1893" actId="20577"/>
          <ac:spMkLst>
            <pc:docMk/>
            <pc:sldMk cId="3693127564" sldId="38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06:11.658" v="1847" actId="20577"/>
          <ac:spMkLst>
            <pc:docMk/>
            <pc:sldMk cId="3693127564" sldId="3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0:03.594" v="1861" actId="20577"/>
          <ac:spMkLst>
            <pc:docMk/>
            <pc:sldMk cId="3693127564" sldId="3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5:52.795" v="1956" actId="1076"/>
          <ac:spMkLst>
            <pc:docMk/>
            <pc:sldMk cId="3693127564" sldId="3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5:42.966" v="1952" actId="20577"/>
          <ac:spMkLst>
            <pc:docMk/>
            <pc:sldMk cId="3693127564" sldId="38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0F836B1-486C-82EC-F028-2D7B8318AF81}" dt="2020-06-04T04:15:46.826" v="1955"/>
          <ac:spMkLst>
            <pc:docMk/>
            <pc:sldMk cId="3693127564" sldId="38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5:20.326" v="1917" actId="20577"/>
          <ac:spMkLst>
            <pc:docMk/>
            <pc:sldMk cId="3693127564" sldId="38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10F836B1-486C-82EC-F028-2D7B8318AF81}" dt="2020-06-04T04:13:50.655" v="1872"/>
          <ac:picMkLst>
            <pc:docMk/>
            <pc:sldMk cId="3693127564" sldId="387"/>
            <ac:picMk id="5" creationId="{C820F947-0477-4D11-AE52-6162FCDE8154}"/>
          </ac:picMkLst>
        </pc:picChg>
        <pc:picChg chg="del">
          <ac:chgData name="内田 陽子" userId="S::yoko_uchida@jpfgojp.onmicrosoft.com::3ba88787-b8da-4fc8-a417-83f627a88c5e" providerId="AD" clId="Web-{10F836B1-486C-82EC-F028-2D7B8318AF81}" dt="2020-06-04T04:13:54.201" v="1873"/>
          <ac:picMkLst>
            <pc:docMk/>
            <pc:sldMk cId="3693127564" sldId="387"/>
            <ac:picMk id="8" creationId="{8992CE29-EC04-4100-8450-E946E5C3F9C8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4:24:47.306" v="2090" actId="20577"/>
        <pc:sldMkLst>
          <pc:docMk/>
          <pc:sldMk cId="3360270270" sldId="388"/>
        </pc:sldMkLst>
        <pc:spChg chg="add del">
          <ac:chgData name="内田 陽子" userId="S::yoko_uchida@jpfgojp.onmicrosoft.com::3ba88787-b8da-4fc8-a417-83f627a88c5e" providerId="AD" clId="Web-{10F836B1-486C-82EC-F028-2D7B8318AF81}" dt="2020-06-04T04:19:26.840" v="1984"/>
          <ac:spMkLst>
            <pc:docMk/>
            <pc:sldMk cId="3360270270" sldId="38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19:16.746" v="1978"/>
          <ac:spMkLst>
            <pc:docMk/>
            <pc:sldMk cId="3360270270" sldId="3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24:47.306" v="2090" actId="20577"/>
          <ac:spMkLst>
            <pc:docMk/>
            <pc:sldMk cId="3360270270" sldId="3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19:40.402" v="1999" actId="20577"/>
          <ac:spMkLst>
            <pc:docMk/>
            <pc:sldMk cId="3360270270" sldId="388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10F836B1-486C-82EC-F028-2D7B8318AF81}" dt="2020-06-04T04:19:26.840" v="1983"/>
          <ac:spMkLst>
            <pc:docMk/>
            <pc:sldMk cId="3360270270" sldId="388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10F836B1-486C-82EC-F028-2D7B8318AF81}" dt="2020-06-04T04:19:26.840" v="1982"/>
          <ac:spMkLst>
            <pc:docMk/>
            <pc:sldMk cId="3360270270" sldId="38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19:16.746" v="1978"/>
          <ac:spMkLst>
            <pc:docMk/>
            <pc:sldMk cId="3360270270" sldId="388"/>
            <ac:spMk id="12" creationId="{79282A99-994C-48DD-A0CA-022B0DF195C5}"/>
          </ac:spMkLst>
        </pc:spChg>
        <pc:picChg chg="del">
          <ac:chgData name="内田 陽子" userId="S::yoko_uchida@jpfgojp.onmicrosoft.com::3ba88787-b8da-4fc8-a417-83f627a88c5e" providerId="AD" clId="Web-{10F836B1-486C-82EC-F028-2D7B8318AF81}" dt="2020-06-04T04:22:30.916" v="2022"/>
          <ac:picMkLst>
            <pc:docMk/>
            <pc:sldMk cId="3360270270" sldId="388"/>
            <ac:picMk id="8" creationId="{8992CE29-EC04-4100-8450-E946E5C3F9C8}"/>
          </ac:picMkLst>
        </pc:picChg>
        <pc:picChg chg="add mod ord">
          <ac:chgData name="内田 陽子" userId="S::yoko_uchida@jpfgojp.onmicrosoft.com::3ba88787-b8da-4fc8-a417-83f627a88c5e" providerId="AD" clId="Web-{10F836B1-486C-82EC-F028-2D7B8318AF81}" dt="2020-06-04T04:22:29.166" v="2021"/>
          <ac:picMkLst>
            <pc:docMk/>
            <pc:sldMk cId="3360270270" sldId="388"/>
            <ac:picMk id="13" creationId="{6F5EF1A8-3112-46C7-A24C-85E9DBFBF7D7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10F836B1-486C-82EC-F028-2D7B8318AF81}" dt="2020-06-04T04:59:13.978" v="2760" actId="1076"/>
        <pc:sldMkLst>
          <pc:docMk/>
          <pc:sldMk cId="1015302085" sldId="389"/>
        </pc:sldMkLst>
        <pc:spChg chg="mod">
          <ac:chgData name="内田 陽子" userId="S::yoko_uchida@jpfgojp.onmicrosoft.com::3ba88787-b8da-4fc8-a417-83f627a88c5e" providerId="AD" clId="Web-{10F836B1-486C-82EC-F028-2D7B8318AF81}" dt="2020-06-04T04:58:59.416" v="2755" actId="1076"/>
          <ac:spMkLst>
            <pc:docMk/>
            <pc:sldMk cId="1015302085" sldId="3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00" v="2753" actId="1076"/>
          <ac:spMkLst>
            <pc:docMk/>
            <pc:sldMk cId="1015302085" sldId="389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0F836B1-486C-82EC-F028-2D7B8318AF81}" dt="2020-06-04T04:36:06.004" v="2318"/>
          <ac:spMkLst>
            <pc:docMk/>
            <pc:sldMk cId="1015302085" sldId="389"/>
            <ac:spMk id="4" creationId="{00000000-0000-0000-0000-000000000000}"/>
          </ac:spMkLst>
        </pc:spChg>
        <pc:spChg chg="add mod ord">
          <ac:chgData name="内田 陽子" userId="S::yoko_uchida@jpfgojp.onmicrosoft.com::3ba88787-b8da-4fc8-a417-83f627a88c5e" providerId="AD" clId="Web-{10F836B1-486C-82EC-F028-2D7B8318AF81}" dt="2020-06-04T04:59:13.978" v="2760" actId="1076"/>
          <ac:spMkLst>
            <pc:docMk/>
            <pc:sldMk cId="1015302085" sldId="389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16" v="2754" actId="1076"/>
          <ac:spMkLst>
            <pc:docMk/>
            <pc:sldMk cId="1015302085" sldId="3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31" v="2756" actId="1076"/>
          <ac:spMkLst>
            <pc:docMk/>
            <pc:sldMk cId="1015302085" sldId="3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8:59.431" v="2757" actId="1076"/>
          <ac:spMkLst>
            <pc:docMk/>
            <pc:sldMk cId="1015302085" sldId="389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10F836B1-486C-82EC-F028-2D7B8318AF81}" dt="2020-06-04T04:36:10.473" v="2319"/>
          <ac:spMkLst>
            <pc:docMk/>
            <pc:sldMk cId="1015302085" sldId="389"/>
            <ac:spMk id="12" creationId="{0ECD523C-423E-4750-9612-FBD649B4B5E4}"/>
          </ac:spMkLst>
        </pc:spChg>
        <pc:spChg chg="add mod">
          <ac:chgData name="内田 陽子" userId="S::yoko_uchida@jpfgojp.onmicrosoft.com::3ba88787-b8da-4fc8-a417-83f627a88c5e" providerId="AD" clId="Web-{10F836B1-486C-82EC-F028-2D7B8318AF81}" dt="2020-06-04T04:58:59.447" v="2758" actId="1076"/>
          <ac:spMkLst>
            <pc:docMk/>
            <pc:sldMk cId="1015302085" sldId="389"/>
            <ac:spMk id="13" creationId="{E5976B53-219A-448D-BB16-4382D8240D66}"/>
          </ac:spMkLst>
        </pc:spChg>
      </pc:sldChg>
      <pc:sldChg chg="modSp add ord replId">
        <pc:chgData name="内田 陽子" userId="S::yoko_uchida@jpfgojp.onmicrosoft.com::3ba88787-b8da-4fc8-a417-83f627a88c5e" providerId="AD" clId="Web-{10F836B1-486C-82EC-F028-2D7B8318AF81}" dt="2020-06-04T04:52:07.216" v="2639" actId="1076"/>
        <pc:sldMkLst>
          <pc:docMk/>
          <pc:sldMk cId="3393203942" sldId="390"/>
        </pc:sldMkLst>
        <pc:spChg chg="mod">
          <ac:chgData name="内田 陽子" userId="S::yoko_uchida@jpfgojp.onmicrosoft.com::3ba88787-b8da-4fc8-a417-83f627a88c5e" providerId="AD" clId="Web-{10F836B1-486C-82EC-F028-2D7B8318AF81}" dt="2020-06-04T04:50:21.685" v="2575" actId="20577"/>
          <ac:spMkLst>
            <pc:docMk/>
            <pc:sldMk cId="3393203942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45:16.140" v="2484" actId="20577"/>
          <ac:spMkLst>
            <pc:docMk/>
            <pc:sldMk cId="3393203942" sldId="3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2:07.216" v="2639" actId="1076"/>
          <ac:spMkLst>
            <pc:docMk/>
            <pc:sldMk cId="3393203942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1:21.028" v="2617" actId="20577"/>
          <ac:spMkLst>
            <pc:docMk/>
            <pc:sldMk cId="3393203942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1:55.137" v="2635" actId="20577"/>
          <ac:spMkLst>
            <pc:docMk/>
            <pc:sldMk cId="3393203942" sldId="3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51:26.888" v="2620" actId="20577"/>
          <ac:spMkLst>
            <pc:docMk/>
            <pc:sldMk cId="3393203942" sldId="390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4:49:53.748" v="2566" actId="20577"/>
          <ac:spMkLst>
            <pc:docMk/>
            <pc:sldMk cId="3393203942" sldId="390"/>
            <ac:spMk id="13" creationId="{73269F8A-4892-4AAF-90C5-D535C9FBDB80}"/>
          </ac:spMkLst>
        </pc:spChg>
      </pc:sldChg>
      <pc:sldChg chg="delSp modSp add replId">
        <pc:chgData name="内田 陽子" userId="S::yoko_uchida@jpfgojp.onmicrosoft.com::3ba88787-b8da-4fc8-a417-83f627a88c5e" providerId="AD" clId="Web-{10F836B1-486C-82EC-F028-2D7B8318AF81}" dt="2020-06-04T05:04:49.335" v="2817" actId="20577"/>
        <pc:sldMkLst>
          <pc:docMk/>
          <pc:sldMk cId="1264949554" sldId="391"/>
        </pc:sldMkLst>
        <pc:spChg chg="del mod">
          <ac:chgData name="内田 陽子" userId="S::yoko_uchida@jpfgojp.onmicrosoft.com::3ba88787-b8da-4fc8-a417-83f627a88c5e" providerId="AD" clId="Web-{10F836B1-486C-82EC-F028-2D7B8318AF81}" dt="2020-06-04T05:01:07.540" v="2782"/>
          <ac:spMkLst>
            <pc:docMk/>
            <pc:sldMk cId="1264949554" sldId="391"/>
            <ac:spMk id="2" creationId="{2A24353E-1493-482B-8FA0-194450CC8C17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0:49.055" v="2778" actId="20577"/>
          <ac:spMkLst>
            <pc:docMk/>
            <pc:sldMk cId="1264949554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4:49.335" v="2817" actId="20577"/>
          <ac:spMkLst>
            <pc:docMk/>
            <pc:sldMk cId="1264949554" sldId="3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1:11.602" v="2783" actId="1076"/>
          <ac:spMkLst>
            <pc:docMk/>
            <pc:sldMk cId="1264949554" sldId="391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0F836B1-486C-82EC-F028-2D7B8318AF81}" dt="2020-06-04T05:08:37.567" v="2898" actId="20577"/>
        <pc:sldMkLst>
          <pc:docMk/>
          <pc:sldMk cId="4185573876" sldId="392"/>
        </pc:sldMkLst>
        <pc:spChg chg="mod">
          <ac:chgData name="内田 陽子" userId="S::yoko_uchida@jpfgojp.onmicrosoft.com::3ba88787-b8da-4fc8-a417-83f627a88c5e" providerId="AD" clId="Web-{10F836B1-486C-82EC-F028-2D7B8318AF81}" dt="2020-06-04T05:06:17.990" v="2838" actId="20577"/>
          <ac:spMkLst>
            <pc:docMk/>
            <pc:sldMk cId="4185573876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8:37.567" v="2898" actId="20577"/>
          <ac:spMkLst>
            <pc:docMk/>
            <pc:sldMk cId="4185573876" sldId="3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06:30.976" v="2840" actId="1076"/>
          <ac:spMkLst>
            <pc:docMk/>
            <pc:sldMk cId="4185573876" sldId="39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0F836B1-486C-82EC-F028-2D7B8318AF81}" dt="2020-06-04T05:26:47.481" v="2916" actId="20577"/>
        <pc:sldMkLst>
          <pc:docMk/>
          <pc:sldMk cId="915829466" sldId="393"/>
        </pc:sldMkLst>
        <pc:spChg chg="mod">
          <ac:chgData name="内田 陽子" userId="S::yoko_uchida@jpfgojp.onmicrosoft.com::3ba88787-b8da-4fc8-a417-83f627a88c5e" providerId="AD" clId="Web-{10F836B1-486C-82EC-F028-2D7B8318AF81}" dt="2020-06-04T05:26:47.481" v="2916" actId="20577"/>
          <ac:spMkLst>
            <pc:docMk/>
            <pc:sldMk cId="915829466" sldId="3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0F836B1-486C-82EC-F028-2D7B8318AF81}" dt="2020-06-04T05:26:15.685" v="2905" actId="20577"/>
          <ac:spMkLst>
            <pc:docMk/>
            <pc:sldMk cId="915829466" sldId="393"/>
            <ac:spMk id="6" creationId="{9F8B8839-DC51-4A26-938D-74385169233A}"/>
          </ac:spMkLst>
        </pc:spChg>
      </pc:sldChg>
    </pc:docChg>
  </pc:docChgLst>
  <pc:docChgLst>
    <pc:chgData name="内田 陽子" userId="S::yoko_uchida@jpfgojp.onmicrosoft.com::3ba88787-b8da-4fc8-a417-83f627a88c5e" providerId="AD" clId="Web-{C8B8D364-1015-B9A7-9C44-96C7C6353F06}"/>
    <pc:docChg chg="delSld modSld">
      <pc:chgData name="内田 陽子" userId="S::yoko_uchida@jpfgojp.onmicrosoft.com::3ba88787-b8da-4fc8-a417-83f627a88c5e" providerId="AD" clId="Web-{C8B8D364-1015-B9A7-9C44-96C7C6353F06}" dt="2020-06-10T02:23:49.566" v="2"/>
      <pc:docMkLst>
        <pc:docMk/>
      </pc:docMkLst>
      <pc:sldChg chg="modSp del">
        <pc:chgData name="内田 陽子" userId="S::yoko_uchida@jpfgojp.onmicrosoft.com::3ba88787-b8da-4fc8-a417-83f627a88c5e" providerId="AD" clId="Web-{C8B8D364-1015-B9A7-9C44-96C7C6353F06}" dt="2020-06-10T02:23:49.566" v="2"/>
        <pc:sldMkLst>
          <pc:docMk/>
          <pc:sldMk cId="3346621829" sldId="381"/>
        </pc:sldMkLst>
        <pc:spChg chg="mod">
          <ac:chgData name="内田 陽子" userId="S::yoko_uchida@jpfgojp.onmicrosoft.com::3ba88787-b8da-4fc8-a417-83f627a88c5e" providerId="AD" clId="Web-{C8B8D364-1015-B9A7-9C44-96C7C6353F06}" dt="2020-06-10T02:23:46.753" v="1" actId="20577"/>
          <ac:spMkLst>
            <pc:docMk/>
            <pc:sldMk cId="3346621829" sldId="381"/>
            <ac:spMk id="12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FD2AE343-1AC4-8AA7-77E7-9D6D715993FF}"/>
    <pc:docChg chg="addSld delSld modSld sldOrd">
      <pc:chgData name="内田 陽子" userId="S::yoko_uchida@jpfgojp.onmicrosoft.com::3ba88787-b8da-4fc8-a417-83f627a88c5e" providerId="AD" clId="Web-{FD2AE343-1AC4-8AA7-77E7-9D6D715993FF}" dt="2020-06-04T08:03:35.711" v="1727" actId="20577"/>
      <pc:docMkLst>
        <pc:docMk/>
      </pc:docMkLst>
      <pc:sldChg chg="del">
        <pc:chgData name="内田 陽子" userId="S::yoko_uchida@jpfgojp.onmicrosoft.com::3ba88787-b8da-4fc8-a417-83f627a88c5e" providerId="AD" clId="Web-{FD2AE343-1AC4-8AA7-77E7-9D6D715993FF}" dt="2020-06-04T06:44:34.988" v="129"/>
        <pc:sldMkLst>
          <pc:docMk/>
          <pc:sldMk cId="510784872" sldId="26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03.415" v="3"/>
        <pc:sldMkLst>
          <pc:docMk/>
          <pc:sldMk cId="3770846216" sldId="28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9"/>
        <pc:sldMkLst>
          <pc:docMk/>
          <pc:sldMk cId="339055376" sldId="28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3"/>
        <pc:sldMkLst>
          <pc:docMk/>
          <pc:sldMk cId="855514078" sldId="28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39"/>
        <pc:sldMkLst>
          <pc:docMk/>
          <pc:sldMk cId="3591859379" sldId="29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7.910" v="131"/>
        <pc:sldMkLst>
          <pc:docMk/>
          <pc:sldMk cId="3255837261" sldId="29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7"/>
        <pc:sldMkLst>
          <pc:docMk/>
          <pc:sldMk cId="1114295515" sldId="30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4.337" v="7"/>
        <pc:sldMkLst>
          <pc:docMk/>
          <pc:sldMk cId="2806374273" sldId="31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4.337" v="6"/>
        <pc:sldMkLst>
          <pc:docMk/>
          <pc:sldMk cId="3125033910" sldId="31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4.337" v="5"/>
        <pc:sldMkLst>
          <pc:docMk/>
          <pc:sldMk cId="308988088" sldId="31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46.759" v="8"/>
        <pc:sldMkLst>
          <pc:docMk/>
          <pc:sldMk cId="663264245" sldId="31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4.988" v="130"/>
        <pc:sldMkLst>
          <pc:docMk/>
          <pc:sldMk cId="1402808126" sldId="32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4.988" v="128"/>
        <pc:sldMkLst>
          <pc:docMk/>
          <pc:sldMk cId="993028233" sldId="32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44:34.988" v="127"/>
        <pc:sldMkLst>
          <pc:docMk/>
          <pc:sldMk cId="2431176464" sldId="322"/>
        </pc:sldMkLst>
      </pc:sldChg>
      <pc:sldChg chg="modSp">
        <pc:chgData name="内田 陽子" userId="S::yoko_uchida@jpfgojp.onmicrosoft.com::3ba88787-b8da-4fc8-a417-83f627a88c5e" providerId="AD" clId="Web-{FD2AE343-1AC4-8AA7-77E7-9D6D715993FF}" dt="2020-06-04T06:52:48.122" v="339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FD2AE343-1AC4-8AA7-77E7-9D6D715993FF}" dt="2020-06-04T06:51:25.233" v="230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1:06.577" v="203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6:37.971" v="184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2:48.122" v="339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2:05.436" v="287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2:30.185" v="335" actId="20577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1:48.170" v="263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D2AE343-1AC4-8AA7-77E7-9D6D715993FF}" dt="2020-06-04T07:27:01.394" v="1020" actId="20577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FD2AE343-1AC4-8AA7-77E7-9D6D715993FF}" dt="2020-06-04T07:26:15.098" v="974" actId="20577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4:53.865" v="925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5:49.989" v="943" actId="20577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5:01.443" v="926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6:47.551" v="1011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7:01.394" v="1020" actId="20577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6:36.629" v="1006" actId="20577"/>
          <ac:spMkLst>
            <pc:docMk/>
            <pc:sldMk cId="3956439240" sldId="325"/>
            <ac:spMk id="11" creationId="{9557DDCB-0AF4-4AFF-A705-E5DBBE957561}"/>
          </ac:spMkLst>
        </pc:spChg>
      </pc:sldChg>
      <pc:sldChg chg="addSp delSp modSp addAnim delAnim">
        <pc:chgData name="内田 陽子" userId="S::yoko_uchida@jpfgojp.onmicrosoft.com::3ba88787-b8da-4fc8-a417-83f627a88c5e" providerId="AD" clId="Web-{FD2AE343-1AC4-8AA7-77E7-9D6D715993FF}" dt="2020-06-04T07:42:36.305" v="1375" actId="14100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FD2AE343-1AC4-8AA7-77E7-9D6D715993FF}" dt="2020-06-04T07:41:11.884" v="1254" actId="20577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39:44.494" v="1233" actId="1076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35:49.950" v="1104" actId="20577"/>
          <ac:spMkLst>
            <pc:docMk/>
            <pc:sldMk cId="926010872" sldId="326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40:18.931" v="1241" actId="1076"/>
          <ac:spMkLst>
            <pc:docMk/>
            <pc:sldMk cId="926010872" sldId="326"/>
            <ac:spMk id="5" creationId="{6BC63F87-7FC0-4B73-A7F1-A52675D72FF8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40:08.697" v="1239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41:47.665" v="1330" actId="20577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42:15.430" v="1372" actId="20577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42:36.305" v="1375" actId="14100"/>
          <ac:spMkLst>
            <pc:docMk/>
            <pc:sldMk cId="926010872" sldId="326"/>
            <ac:spMk id="11" creationId="{9557DDCB-0AF4-4AFF-A705-E5DBBE957561}"/>
          </ac:spMkLst>
        </pc:spChg>
        <pc:picChg chg="mod">
          <ac:chgData name="内田 陽子" userId="S::yoko_uchida@jpfgojp.onmicrosoft.com::3ba88787-b8da-4fc8-a417-83f627a88c5e" providerId="AD" clId="Web-{FD2AE343-1AC4-8AA7-77E7-9D6D715993FF}" dt="2020-06-04T07:39:51.385" v="1234" actId="1076"/>
          <ac:picMkLst>
            <pc:docMk/>
            <pc:sldMk cId="926010872" sldId="326"/>
            <ac:picMk id="6" creationId="{00000000-0000-0000-0000-000000000000}"/>
          </ac:picMkLst>
        </pc:picChg>
      </pc:sldChg>
      <pc:sldChg chg="addSp delSp modSp ord">
        <pc:chgData name="内田 陽子" userId="S::yoko_uchida@jpfgojp.onmicrosoft.com::3ba88787-b8da-4fc8-a417-83f627a88c5e" providerId="AD" clId="Web-{FD2AE343-1AC4-8AA7-77E7-9D6D715993FF}" dt="2020-06-04T07:23:54.225" v="910" actId="1076"/>
        <pc:sldMkLst>
          <pc:docMk/>
          <pc:sldMk cId="1178862647" sldId="328"/>
        </pc:sldMkLst>
        <pc:spChg chg="mod ord">
          <ac:chgData name="内田 陽子" userId="S::yoko_uchida@jpfgojp.onmicrosoft.com::3ba88787-b8da-4fc8-a417-83f627a88c5e" providerId="AD" clId="Web-{FD2AE343-1AC4-8AA7-77E7-9D6D715993FF}" dt="2020-06-04T07:23:54.225" v="910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3:54.193" v="905" actId="1076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1:38.414" v="856" actId="20577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23:54.193" v="906" actId="1076"/>
          <ac:spMkLst>
            <pc:docMk/>
            <pc:sldMk cId="1178862647" sldId="328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22:57.335" v="877"/>
          <ac:spMkLst>
            <pc:docMk/>
            <pc:sldMk cId="1178862647" sldId="328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22:57.335" v="876"/>
          <ac:spMkLst>
            <pc:docMk/>
            <pc:sldMk cId="1178862647" sldId="328"/>
            <ac:spMk id="10" creationId="{9A12C887-F2A3-44AE-B14D-889C875FFA4A}"/>
          </ac:spMkLst>
        </pc:spChg>
        <pc:spChg chg="del mod">
          <ac:chgData name="内田 陽子" userId="S::yoko_uchida@jpfgojp.onmicrosoft.com::3ba88787-b8da-4fc8-a417-83f627a88c5e" providerId="AD" clId="Web-{FD2AE343-1AC4-8AA7-77E7-9D6D715993FF}" dt="2020-06-04T07:22:57.335" v="875"/>
          <ac:spMkLst>
            <pc:docMk/>
            <pc:sldMk cId="1178862647" sldId="328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23:54.209" v="907" actId="1076"/>
          <ac:spMkLst>
            <pc:docMk/>
            <pc:sldMk cId="1178862647" sldId="328"/>
            <ac:spMk id="12" creationId="{C16845F1-7E27-4F32-9D7A-64495E2B2497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23:54.225" v="909" actId="1076"/>
          <ac:spMkLst>
            <pc:docMk/>
            <pc:sldMk cId="1178862647" sldId="328"/>
            <ac:spMk id="13" creationId="{75157DC6-6247-481F-8A5D-9266B7C01CAF}"/>
          </ac:spMkLst>
        </pc:spChg>
        <pc:spChg chg="add mod">
          <ac:chgData name="内田 陽子" userId="S::yoko_uchida@jpfgojp.onmicrosoft.com::3ba88787-b8da-4fc8-a417-83f627a88c5e" providerId="AD" clId="Web-{FD2AE343-1AC4-8AA7-77E7-9D6D715993FF}" dt="2020-06-04T07:23:54.209" v="908" actId="1076"/>
          <ac:spMkLst>
            <pc:docMk/>
            <pc:sldMk cId="1178862647" sldId="328"/>
            <ac:spMk id="14" creationId="{3053A248-68F3-4292-9EB7-CD6019D27060}"/>
          </ac:spMkLst>
        </pc:spChg>
        <pc:picChg chg="mod">
          <ac:chgData name="内田 陽子" userId="S::yoko_uchida@jpfgojp.onmicrosoft.com::3ba88787-b8da-4fc8-a417-83f627a88c5e" providerId="AD" clId="Web-{FD2AE343-1AC4-8AA7-77E7-9D6D715993FF}" dt="2020-06-04T07:23:07.788" v="878" actId="1076"/>
          <ac:picMkLst>
            <pc:docMk/>
            <pc:sldMk cId="1178862647" sldId="328"/>
            <ac:picMk id="6" creationId="{00000000-0000-0000-0000-000000000000}"/>
          </ac:picMkLst>
        </pc:picChg>
      </pc:sldChg>
      <pc:sldChg chg="del">
        <pc:chgData name="内田 陽子" userId="S::yoko_uchida@jpfgojp.onmicrosoft.com::3ba88787-b8da-4fc8-a417-83f627a88c5e" providerId="AD" clId="Web-{FD2AE343-1AC4-8AA7-77E7-9D6D715993FF}" dt="2020-06-04T07:54:57.420" v="1569"/>
        <pc:sldMkLst>
          <pc:docMk/>
          <pc:sldMk cId="1992545132" sldId="33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8"/>
        <pc:sldMkLst>
          <pc:docMk/>
          <pc:sldMk cId="3179811214" sldId="33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7"/>
        <pc:sldMkLst>
          <pc:docMk/>
          <pc:sldMk cId="3028888272" sldId="33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6"/>
        <pc:sldMkLst>
          <pc:docMk/>
          <pc:sldMk cId="3535373890" sldId="33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5"/>
        <pc:sldMkLst>
          <pc:docMk/>
          <pc:sldMk cId="1833103620" sldId="334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03.415" v="2"/>
        <pc:sldMkLst>
          <pc:docMk/>
          <pc:sldMk cId="1020148478" sldId="33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20" v="1564"/>
        <pc:sldMkLst>
          <pc:docMk/>
          <pc:sldMk cId="1871860711" sldId="33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7:09.400" v="4"/>
        <pc:sldMkLst>
          <pc:docMk/>
          <pc:sldMk cId="3285066421" sldId="33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3"/>
        <pc:sldMkLst>
          <pc:docMk/>
          <pc:sldMk cId="2387835650" sldId="33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2"/>
        <pc:sldMkLst>
          <pc:docMk/>
          <pc:sldMk cId="1414784557" sldId="33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1"/>
        <pc:sldMkLst>
          <pc:docMk/>
          <pc:sldMk cId="2323999045" sldId="34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60"/>
        <pc:sldMkLst>
          <pc:docMk/>
          <pc:sldMk cId="4232016368" sldId="34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8"/>
        <pc:sldMkLst>
          <pc:docMk/>
          <pc:sldMk cId="903219533" sldId="34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7"/>
        <pc:sldMkLst>
          <pc:docMk/>
          <pc:sldMk cId="2919537825" sldId="34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6:41.384" v="1"/>
        <pc:sldMkLst>
          <pc:docMk/>
          <pc:sldMk cId="3174436010" sldId="344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6"/>
        <pc:sldMkLst>
          <pc:docMk/>
          <pc:sldMk cId="602500825" sldId="34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6:36:41.384" v="0"/>
        <pc:sldMkLst>
          <pc:docMk/>
          <pc:sldMk cId="2432126590" sldId="34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405" v="1555"/>
        <pc:sldMkLst>
          <pc:docMk/>
          <pc:sldMk cId="3108835704" sldId="34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4"/>
        <pc:sldMkLst>
          <pc:docMk/>
          <pc:sldMk cId="1364480864" sldId="34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2"/>
        <pc:sldMkLst>
          <pc:docMk/>
          <pc:sldMk cId="817292731" sldId="34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2"/>
        <pc:sldMkLst>
          <pc:docMk/>
          <pc:sldMk cId="624210120" sldId="35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0"/>
        <pc:sldMkLst>
          <pc:docMk/>
          <pc:sldMk cId="3669662264" sldId="35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51"/>
        <pc:sldMkLst>
          <pc:docMk/>
          <pc:sldMk cId="2830735517" sldId="35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9"/>
        <pc:sldMkLst>
          <pc:docMk/>
          <pc:sldMk cId="1336547048" sldId="35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8"/>
        <pc:sldMkLst>
          <pc:docMk/>
          <pc:sldMk cId="2615856767" sldId="354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89" v="1546"/>
        <pc:sldMkLst>
          <pc:docMk/>
          <pc:sldMk cId="3033120991" sldId="355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5"/>
        <pc:sldMkLst>
          <pc:docMk/>
          <pc:sldMk cId="883384830" sldId="356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4"/>
        <pc:sldMkLst>
          <pc:docMk/>
          <pc:sldMk cId="2074369330" sldId="357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3"/>
        <pc:sldMkLst>
          <pc:docMk/>
          <pc:sldMk cId="2267064423" sldId="358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1"/>
        <pc:sldMkLst>
          <pc:docMk/>
          <pc:sldMk cId="597932422" sldId="359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40"/>
        <pc:sldMkLst>
          <pc:docMk/>
          <pc:sldMk cId="3519370733" sldId="360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38"/>
        <pc:sldMkLst>
          <pc:docMk/>
          <pc:sldMk cId="2546904400" sldId="361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74" v="1537"/>
        <pc:sldMkLst>
          <pc:docMk/>
          <pc:sldMk cId="2419071479" sldId="362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58" v="1536"/>
        <pc:sldMkLst>
          <pc:docMk/>
          <pc:sldMk cId="254379354" sldId="363"/>
        </pc:sldMkLst>
      </pc:sldChg>
      <pc:sldChg chg="del">
        <pc:chgData name="内田 陽子" userId="S::yoko_uchida@jpfgojp.onmicrosoft.com::3ba88787-b8da-4fc8-a417-83f627a88c5e" providerId="AD" clId="Web-{FD2AE343-1AC4-8AA7-77E7-9D6D715993FF}" dt="2020-06-04T07:54:57.358" v="1535"/>
        <pc:sldMkLst>
          <pc:docMk/>
          <pc:sldMk cId="2255756612" sldId="364"/>
        </pc:sldMkLst>
      </pc:sldChg>
      <pc:sldChg chg="modSp">
        <pc:chgData name="内田 陽子" userId="S::yoko_uchida@jpfgojp.onmicrosoft.com::3ba88787-b8da-4fc8-a417-83f627a88c5e" providerId="AD" clId="Web-{FD2AE343-1AC4-8AA7-77E7-9D6D715993FF}" dt="2020-06-04T06:42:04.146" v="126" actId="1076"/>
        <pc:sldMkLst>
          <pc:docMk/>
          <pc:sldMk cId="915829466" sldId="393"/>
        </pc:sldMkLst>
        <pc:spChg chg="mod">
          <ac:chgData name="内田 陽子" userId="S::yoko_uchida@jpfgojp.onmicrosoft.com::3ba88787-b8da-4fc8-a417-83f627a88c5e" providerId="AD" clId="Web-{FD2AE343-1AC4-8AA7-77E7-9D6D715993FF}" dt="2020-06-04T06:41:07.631" v="91" actId="20577"/>
          <ac:spMkLst>
            <pc:docMk/>
            <pc:sldMk cId="915829466" sldId="3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0:58.569" v="82" actId="20577"/>
          <ac:spMkLst>
            <pc:docMk/>
            <pc:sldMk cId="915829466" sldId="393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2:04.146" v="126" actId="1076"/>
          <ac:spMkLst>
            <pc:docMk/>
            <pc:sldMk cId="915829466" sldId="3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1:50.615" v="122" actId="20577"/>
          <ac:spMkLst>
            <pc:docMk/>
            <pc:sldMk cId="915829466" sldId="3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1:27.115" v="106" actId="20577"/>
          <ac:spMkLst>
            <pc:docMk/>
            <pc:sldMk cId="915829466" sldId="393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41:39.646" v="115" actId="20577"/>
          <ac:spMkLst>
            <pc:docMk/>
            <pc:sldMk cId="915829466" sldId="393"/>
            <ac:spMk id="13" creationId="{E5976B53-219A-448D-BB16-4382D8240D66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D2AE343-1AC4-8AA7-77E7-9D6D715993FF}" dt="2020-06-04T07:05:27.863" v="550" actId="1076"/>
        <pc:sldMkLst>
          <pc:docMk/>
          <pc:sldMk cId="1756646750" sldId="394"/>
        </pc:sldMkLst>
        <pc:spChg chg="mod">
          <ac:chgData name="内田 陽子" userId="S::yoko_uchida@jpfgojp.onmicrosoft.com::3ba88787-b8da-4fc8-a417-83f627a88c5e" providerId="AD" clId="Web-{FD2AE343-1AC4-8AA7-77E7-9D6D715993FF}" dt="2020-06-04T06:59:09.071" v="428" actId="1076"/>
          <ac:spMkLst>
            <pc:docMk/>
            <pc:sldMk cId="1756646750" sldId="394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6:59:09.055" v="426" actId="1076"/>
          <ac:spMkLst>
            <pc:docMk/>
            <pc:sldMk cId="1756646750" sldId="394"/>
            <ac:spMk id="3" creationId="{00000000-0000-0000-0000-000000000000}"/>
          </ac:spMkLst>
        </pc:spChg>
        <pc:spChg chg="add del mod ord">
          <ac:chgData name="内田 陽子" userId="S::yoko_uchida@jpfgojp.onmicrosoft.com::3ba88787-b8da-4fc8-a417-83f627a88c5e" providerId="AD" clId="Web-{FD2AE343-1AC4-8AA7-77E7-9D6D715993FF}" dt="2020-06-04T06:57:59.759" v="403"/>
          <ac:spMkLst>
            <pc:docMk/>
            <pc:sldMk cId="1756646750" sldId="394"/>
            <ac:spMk id="4" creationId="{27C0F552-7D50-4E5F-A658-2540666DAA78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3:27.568" v="509" actId="20577"/>
          <ac:spMkLst>
            <pc:docMk/>
            <pc:sldMk cId="1756646750" sldId="394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5:27.863" v="550" actId="1076"/>
          <ac:spMkLst>
            <pc:docMk/>
            <pc:sldMk cId="1756646750" sldId="394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8:09.384" v="405"/>
          <ac:spMkLst>
            <pc:docMk/>
            <pc:sldMk cId="1756646750" sldId="394"/>
            <ac:spMk id="8" creationId="{F0E8DB54-1BC3-4C8F-BC77-266954C6EA18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8:33.118" v="413"/>
          <ac:spMkLst>
            <pc:docMk/>
            <pc:sldMk cId="1756646750" sldId="394"/>
            <ac:spMk id="9" creationId="{D4FA2194-84D5-4FA1-AA31-31C4EC00C05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3:49.911" v="518" actId="20577"/>
          <ac:spMkLst>
            <pc:docMk/>
            <pc:sldMk cId="1756646750" sldId="3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6:59:09.087" v="430" actId="1076"/>
          <ac:spMkLst>
            <pc:docMk/>
            <pc:sldMk cId="1756646750" sldId="394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4:01.067" v="525" actId="1076"/>
          <ac:spMkLst>
            <pc:docMk/>
            <pc:sldMk cId="1756646750" sldId="394"/>
            <ac:spMk id="13" creationId="{E5976B53-219A-448D-BB16-4382D8240D66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8:43.259" v="415"/>
          <ac:spMkLst>
            <pc:docMk/>
            <pc:sldMk cId="1756646750" sldId="394"/>
            <ac:spMk id="17" creationId="{8644B93B-D2AB-4154-9647-778BB18C509C}"/>
          </ac:spMkLst>
        </pc:spChg>
        <pc:spChg chg="add del">
          <ac:chgData name="内田 陽子" userId="S::yoko_uchida@jpfgojp.onmicrosoft.com::3ba88787-b8da-4fc8-a417-83f627a88c5e" providerId="AD" clId="Web-{FD2AE343-1AC4-8AA7-77E7-9D6D715993FF}" dt="2020-06-04T06:59:14.555" v="433"/>
          <ac:spMkLst>
            <pc:docMk/>
            <pc:sldMk cId="1756646750" sldId="394"/>
            <ac:spMk id="19" creationId="{FFDC4F88-8696-40F7-80D3-AEAE86F2CC65}"/>
          </ac:spMkLst>
        </pc:spChg>
      </pc:sldChg>
      <pc:sldChg chg="modSp add replId">
        <pc:chgData name="内田 陽子" userId="S::yoko_uchida@jpfgojp.onmicrosoft.com::3ba88787-b8da-4fc8-a417-83f627a88c5e" providerId="AD" clId="Web-{FD2AE343-1AC4-8AA7-77E7-9D6D715993FF}" dt="2020-06-04T07:13:02.873" v="704" actId="20577"/>
        <pc:sldMkLst>
          <pc:docMk/>
          <pc:sldMk cId="1232944859" sldId="395"/>
        </pc:sldMkLst>
        <pc:spChg chg="mod">
          <ac:chgData name="内田 陽子" userId="S::yoko_uchida@jpfgojp.onmicrosoft.com::3ba88787-b8da-4fc8-a417-83f627a88c5e" providerId="AD" clId="Web-{FD2AE343-1AC4-8AA7-77E7-9D6D715993FF}" dt="2020-06-04T07:12:00.874" v="636" actId="20577"/>
          <ac:spMkLst>
            <pc:docMk/>
            <pc:sldMk cId="1232944859" sldId="3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5:12.520" v="548" actId="20577"/>
          <ac:spMkLst>
            <pc:docMk/>
            <pc:sldMk cId="1232944859" sldId="3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09:48.266" v="614" actId="20577"/>
          <ac:spMkLst>
            <pc:docMk/>
            <pc:sldMk cId="1232944859" sldId="395"/>
            <ac:spMk id="6" creationId="{9F8B8839-DC51-4A26-938D-74385169233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3:02.873" v="704" actId="20577"/>
          <ac:spMkLst>
            <pc:docMk/>
            <pc:sldMk cId="1232944859" sldId="3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2:23.967" v="651" actId="20577"/>
          <ac:spMkLst>
            <pc:docMk/>
            <pc:sldMk cId="1232944859" sldId="39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2:39.608" v="671" actId="20577"/>
          <ac:spMkLst>
            <pc:docMk/>
            <pc:sldMk cId="1232944859" sldId="395"/>
            <ac:spMk id="13" creationId="{E5976B53-219A-448D-BB16-4382D8240D66}"/>
          </ac:spMkLst>
        </pc:spChg>
      </pc:sldChg>
      <pc:sldChg chg="modSp add ord replId">
        <pc:chgData name="内田 陽子" userId="S::yoko_uchida@jpfgojp.onmicrosoft.com::3ba88787-b8da-4fc8-a417-83f627a88c5e" providerId="AD" clId="Web-{FD2AE343-1AC4-8AA7-77E7-9D6D715993FF}" dt="2020-06-04T07:18:35.166" v="797" actId="20577"/>
        <pc:sldMkLst>
          <pc:docMk/>
          <pc:sldMk cId="6762063" sldId="396"/>
        </pc:sldMkLst>
        <pc:spChg chg="mod">
          <ac:chgData name="内田 陽子" userId="S::yoko_uchida@jpfgojp.onmicrosoft.com::3ba88787-b8da-4fc8-a417-83f627a88c5e" providerId="AD" clId="Web-{FD2AE343-1AC4-8AA7-77E7-9D6D715993FF}" dt="2020-06-04T07:18:04.791" v="778" actId="20577"/>
          <ac:spMkLst>
            <pc:docMk/>
            <pc:sldMk cId="6762063" sldId="3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7:14.620" v="743" actId="20577"/>
          <ac:spMkLst>
            <pc:docMk/>
            <pc:sldMk cId="6762063" sldId="3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6:24.590" v="727" actId="1076"/>
          <ac:spMkLst>
            <pc:docMk/>
            <pc:sldMk cId="6762063" sldId="3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8:12.744" v="781" actId="1076"/>
          <ac:spMkLst>
            <pc:docMk/>
            <pc:sldMk cId="6762063" sldId="3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8:23.854" v="790" actId="20577"/>
          <ac:spMkLst>
            <pc:docMk/>
            <pc:sldMk cId="6762063" sldId="3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18:35.166" v="797" actId="20577"/>
          <ac:spMkLst>
            <pc:docMk/>
            <pc:sldMk cId="6762063" sldId="396"/>
            <ac:spMk id="10" creationId="{9A12C887-F2A3-44AE-B14D-889C875FFA4A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7:17:45.995" v="746"/>
          <ac:spMkLst>
            <pc:docMk/>
            <pc:sldMk cId="6762063" sldId="396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D2AE343-1AC4-8AA7-77E7-9D6D715993FF}" dt="2020-06-04T07:54:34.218" v="1534" actId="1076"/>
        <pc:sldMkLst>
          <pc:docMk/>
          <pc:sldMk cId="464472498" sldId="397"/>
        </pc:sldMkLst>
        <pc:spChg chg="mod">
          <ac:chgData name="内田 陽子" userId="S::yoko_uchida@jpfgojp.onmicrosoft.com::3ba88787-b8da-4fc8-a417-83f627a88c5e" providerId="AD" clId="Web-{FD2AE343-1AC4-8AA7-77E7-9D6D715993FF}" dt="2020-06-04T07:54:34.218" v="1534" actId="1076"/>
          <ac:spMkLst>
            <pc:docMk/>
            <pc:sldMk cId="464472498" sldId="3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1:25.986" v="1401" actId="20577"/>
          <ac:spMkLst>
            <pc:docMk/>
            <pc:sldMk cId="464472498" sldId="3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2:53.813" v="1450" actId="20577"/>
          <ac:spMkLst>
            <pc:docMk/>
            <pc:sldMk cId="464472498" sldId="3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1:33.439" v="1402" actId="1076"/>
          <ac:spMkLst>
            <pc:docMk/>
            <pc:sldMk cId="464472498" sldId="3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4:12.390" v="1516" actId="20577"/>
          <ac:spMkLst>
            <pc:docMk/>
            <pc:sldMk cId="464472498" sldId="3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4:27.280" v="1531" actId="20577"/>
          <ac:spMkLst>
            <pc:docMk/>
            <pc:sldMk cId="464472498" sldId="3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7:53:48.015" v="1497" actId="20577"/>
          <ac:spMkLst>
            <pc:docMk/>
            <pc:sldMk cId="464472498" sldId="397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FD2AE343-1AC4-8AA7-77E7-9D6D715993FF}" dt="2020-06-04T08:03:35.711" v="1726" actId="20577"/>
        <pc:sldMkLst>
          <pc:docMk/>
          <pc:sldMk cId="1139845517" sldId="398"/>
        </pc:sldMkLst>
        <pc:spChg chg="mod">
          <ac:chgData name="内田 陽子" userId="S::yoko_uchida@jpfgojp.onmicrosoft.com::3ba88787-b8da-4fc8-a417-83f627a88c5e" providerId="AD" clId="Web-{FD2AE343-1AC4-8AA7-77E7-9D6D715993FF}" dt="2020-06-04T08:02:50.758" v="1716" actId="1076"/>
          <ac:spMkLst>
            <pc:docMk/>
            <pc:sldMk cId="1139845517" sldId="398"/>
            <ac:spMk id="2" creationId="{9F693A7D-E8A1-4B5F-AD9D-F60CEF9E762C}"/>
          </ac:spMkLst>
        </pc:spChg>
        <pc:spChg chg="add del mod">
          <ac:chgData name="内田 陽子" userId="S::yoko_uchida@jpfgojp.onmicrosoft.com::3ba88787-b8da-4fc8-a417-83f627a88c5e" providerId="AD" clId="Web-{FD2AE343-1AC4-8AA7-77E7-9D6D715993FF}" dt="2020-06-04T07:59:06.839" v="1623"/>
          <ac:spMkLst>
            <pc:docMk/>
            <pc:sldMk cId="1139845517" sldId="398"/>
            <ac:spMk id="3" creationId="{00000000-0000-0000-0000-000000000000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7:58:58.886" v="1620"/>
          <ac:spMkLst>
            <pc:docMk/>
            <pc:sldMk cId="1139845517" sldId="39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FD2AE343-1AC4-8AA7-77E7-9D6D715993FF}" dt="2020-06-04T07:59:29.855" v="1625"/>
          <ac:spMkLst>
            <pc:docMk/>
            <pc:sldMk cId="1139845517" sldId="398"/>
            <ac:spMk id="5" creationId="{65093CBA-5326-44E5-9E7F-5B91CEAD2CFB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8:01:12.728" v="1693" actId="1076"/>
          <ac:spMkLst>
            <pc:docMk/>
            <pc:sldMk cId="1139845517" sldId="3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8:02:50.774" v="1717" actId="1076"/>
          <ac:spMkLst>
            <pc:docMk/>
            <pc:sldMk cId="1139845517" sldId="3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D2AE343-1AC4-8AA7-77E7-9D6D715993FF}" dt="2020-06-04T08:03:35.711" v="1726" actId="20577"/>
          <ac:spMkLst>
            <pc:docMk/>
            <pc:sldMk cId="1139845517" sldId="398"/>
            <ac:spMk id="10" creationId="{9A12C887-F2A3-44AE-B14D-889C875FFA4A}"/>
          </ac:spMkLst>
        </pc:spChg>
        <pc:spChg chg="mod ord">
          <ac:chgData name="内田 陽子" userId="S::yoko_uchida@jpfgojp.onmicrosoft.com::3ba88787-b8da-4fc8-a417-83f627a88c5e" providerId="AD" clId="Web-{FD2AE343-1AC4-8AA7-77E7-9D6D715993FF}" dt="2020-06-04T08:02:50.790" v="1719" actId="1076"/>
          <ac:spMkLst>
            <pc:docMk/>
            <pc:sldMk cId="1139845517" sldId="39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FD2AE343-1AC4-8AA7-77E7-9D6D715993FF}" dt="2020-06-04T07:59:06.839" v="1623"/>
          <ac:spMkLst>
            <pc:docMk/>
            <pc:sldMk cId="1139845517" sldId="398"/>
            <ac:spMk id="13" creationId="{D06DD484-282A-4CBD-9D49-F494FDD13E0C}"/>
          </ac:spMkLst>
        </pc:spChg>
        <pc:picChg chg="ord">
          <ac:chgData name="内田 陽子" userId="S::yoko_uchida@jpfgojp.onmicrosoft.com::3ba88787-b8da-4fc8-a417-83f627a88c5e" providerId="AD" clId="Web-{FD2AE343-1AC4-8AA7-77E7-9D6D715993FF}" dt="2020-06-04T07:58:59.011" v="1621"/>
          <ac:picMkLst>
            <pc:docMk/>
            <pc:sldMk cId="1139845517" sldId="398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71EFA66C-2565-6769-373D-C1C36FB7301C}"/>
    <pc:docChg chg="modSld">
      <pc:chgData name="内田 陽子" userId="S::yoko_uchida@jpfgojp.onmicrosoft.com::3ba88787-b8da-4fc8-a417-83f627a88c5e" providerId="AD" clId="Web-{71EFA66C-2565-6769-373D-C1C36FB7301C}" dt="2020-06-02T09:09:01.162" v="58" actId="1076"/>
      <pc:docMkLst>
        <pc:docMk/>
      </pc:docMkLst>
      <pc:sldChg chg="addSp delSp modSp">
        <pc:chgData name="内田 陽子" userId="S::yoko_uchida@jpfgojp.onmicrosoft.com::3ba88787-b8da-4fc8-a417-83f627a88c5e" providerId="AD" clId="Web-{71EFA66C-2565-6769-373D-C1C36FB7301C}" dt="2020-06-02T09:09:01.162" v="58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71EFA66C-2565-6769-373D-C1C36FB7301C}" dt="2020-06-02T09:08:48.162" v="57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71EFA66C-2565-6769-373D-C1C36FB7301C}" dt="2020-06-02T09:09:01.162" v="58" actId="1076"/>
          <ac:spMkLst>
            <pc:docMk/>
            <pc:sldMk cId="2010396247" sldId="258"/>
            <ac:spMk id="3" creationId="{E0222A54-0EEB-4AA0-83C1-3E319CDEEA14}"/>
          </ac:spMkLst>
        </pc:spChg>
        <pc:picChg chg="add del mod modCrop">
          <ac:chgData name="内田 陽子" userId="S::yoko_uchida@jpfgojp.onmicrosoft.com::3ba88787-b8da-4fc8-a417-83f627a88c5e" providerId="AD" clId="Web-{71EFA66C-2565-6769-373D-C1C36FB7301C}" dt="2020-06-02T09:05:40.411" v="3"/>
          <ac:picMkLst>
            <pc:docMk/>
            <pc:sldMk cId="2010396247" sldId="258"/>
            <ac:picMk id="5" creationId="{E4FD0DA8-97AD-4B93-93D7-0E214BF1CD45}"/>
          </ac:picMkLst>
        </pc:picChg>
        <pc:picChg chg="del">
          <ac:chgData name="内田 陽子" userId="S::yoko_uchida@jpfgojp.onmicrosoft.com::3ba88787-b8da-4fc8-a417-83f627a88c5e" providerId="AD" clId="Web-{71EFA66C-2565-6769-373D-C1C36FB7301C}" dt="2020-06-02T09:06:43.880" v="6"/>
          <ac:picMkLst>
            <pc:docMk/>
            <pc:sldMk cId="2010396247" sldId="258"/>
            <ac:picMk id="6" creationId="{A95B0DAD-48DA-4574-80FC-037BBF871276}"/>
          </ac:picMkLst>
        </pc:picChg>
        <pc:picChg chg="add mod">
          <ac:chgData name="内田 陽子" userId="S::yoko_uchida@jpfgojp.onmicrosoft.com::3ba88787-b8da-4fc8-a417-83f627a88c5e" providerId="AD" clId="Web-{71EFA66C-2565-6769-373D-C1C36FB7301C}" dt="2020-06-02T09:08:37.927" v="56" actId="1076"/>
          <ac:picMkLst>
            <pc:docMk/>
            <pc:sldMk cId="2010396247" sldId="258"/>
            <ac:picMk id="7" creationId="{0E37C264-2539-46BC-8570-8673B006D816}"/>
          </ac:picMkLst>
        </pc:picChg>
      </pc:sldChg>
    </pc:docChg>
  </pc:docChgLst>
  <pc:docChgLst>
    <pc:chgData name="内田 陽子" userId="S::yoko_uchida@jpfgojp.onmicrosoft.com::3ba88787-b8da-4fc8-a417-83f627a88c5e" providerId="AD" clId="Web-{6C8A4D42-098F-4AD1-29EC-E3BC1EC446DC}"/>
    <pc:docChg chg="modSld">
      <pc:chgData name="内田 陽子" userId="S::yoko_uchida@jpfgojp.onmicrosoft.com::3ba88787-b8da-4fc8-a417-83f627a88c5e" providerId="AD" clId="Web-{6C8A4D42-098F-4AD1-29EC-E3BC1EC446DC}" dt="2020-06-10T03:30:24.390" v="46"/>
      <pc:docMkLst>
        <pc:docMk/>
      </pc:docMkLst>
      <pc:sldChg chg="addSp delSp delAnim">
        <pc:chgData name="内田 陽子" userId="S::yoko_uchida@jpfgojp.onmicrosoft.com::3ba88787-b8da-4fc8-a417-83f627a88c5e" providerId="AD" clId="Web-{6C8A4D42-098F-4AD1-29EC-E3BC1EC446DC}" dt="2020-06-10T03:29:45.889" v="11"/>
        <pc:sldMkLst>
          <pc:docMk/>
          <pc:sldMk cId="3155804793" sldId="275"/>
        </pc:sldMkLst>
        <pc:spChg chg="add del">
          <ac:chgData name="内田 陽子" userId="S::yoko_uchida@jpfgojp.onmicrosoft.com::3ba88787-b8da-4fc8-a417-83f627a88c5e" providerId="AD" clId="Web-{6C8A4D42-098F-4AD1-29EC-E3BC1EC446DC}" dt="2020-06-10T03:29:42.249" v="10"/>
          <ac:spMkLst>
            <pc:docMk/>
            <pc:sldMk cId="3155804793" sldId="27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6C8A4D42-098F-4AD1-29EC-E3BC1EC446DC}" dt="2020-06-10T03:29:45.889" v="11"/>
          <ac:picMkLst>
            <pc:docMk/>
            <pc:sldMk cId="3155804793" sldId="275"/>
            <ac:picMk id="6" creationId="{00000000-0000-0000-0000-000000000000}"/>
          </ac:picMkLst>
        </pc:picChg>
      </pc:sldChg>
      <pc:sldChg chg="addSp delSp addAnim delAnim">
        <pc:chgData name="内田 陽子" userId="S::yoko_uchida@jpfgojp.onmicrosoft.com::3ba88787-b8da-4fc8-a417-83f627a88c5e" providerId="AD" clId="Web-{6C8A4D42-098F-4AD1-29EC-E3BC1EC446DC}" dt="2020-06-10T03:29:28.546" v="3"/>
        <pc:sldMkLst>
          <pc:docMk/>
          <pc:sldMk cId="3979264443" sldId="278"/>
        </pc:sldMkLst>
        <pc:picChg chg="add del">
          <ac:chgData name="内田 陽子" userId="S::yoko_uchida@jpfgojp.onmicrosoft.com::3ba88787-b8da-4fc8-a417-83f627a88c5e" providerId="AD" clId="Web-{6C8A4D42-098F-4AD1-29EC-E3BC1EC446DC}" dt="2020-06-10T03:29:28.546" v="3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3.077" v="18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6C8A4D42-098F-4AD1-29EC-E3BC1EC446DC}" dt="2020-06-10T03:29:53.077" v="18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3.686" v="6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6C8A4D42-098F-4AD1-29EC-E3BC1EC446DC}" dt="2020-06-10T03:29:33.686" v="6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4.483" v="38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6C8A4D42-098F-4AD1-29EC-E3BC1EC446DC}" dt="2020-06-10T03:30:14.483" v="38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9.827" v="43"/>
        <pc:sldMkLst>
          <pc:docMk/>
          <pc:sldMk cId="3956439240" sldId="325"/>
        </pc:sldMkLst>
        <pc:picChg chg="del">
          <ac:chgData name="内田 陽子" userId="S::yoko_uchida@jpfgojp.onmicrosoft.com::3ba88787-b8da-4fc8-a417-83f627a88c5e" providerId="AD" clId="Web-{6C8A4D42-098F-4AD1-29EC-E3BC1EC446DC}" dt="2020-06-10T03:30:19.827" v="43"/>
          <ac:picMkLst>
            <pc:docMk/>
            <pc:sldMk cId="3956439240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21.015" v="44"/>
        <pc:sldMkLst>
          <pc:docMk/>
          <pc:sldMk cId="926010872" sldId="326"/>
        </pc:sldMkLst>
        <pc:picChg chg="del">
          <ac:chgData name="内田 陽子" userId="S::yoko_uchida@jpfgojp.onmicrosoft.com::3ba88787-b8da-4fc8-a417-83f627a88c5e" providerId="AD" clId="Web-{6C8A4D42-098F-4AD1-29EC-E3BC1EC446DC}" dt="2020-06-10T03:30:21.015" v="44"/>
          <ac:picMkLst>
            <pc:docMk/>
            <pc:sldMk cId="926010872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6.436" v="31"/>
        <pc:sldMkLst>
          <pc:docMk/>
          <pc:sldMk cId="4215311804" sldId="327"/>
        </pc:sldMkLst>
        <pc:picChg chg="del">
          <ac:chgData name="内田 陽子" userId="S::yoko_uchida@jpfgojp.onmicrosoft.com::3ba88787-b8da-4fc8-a417-83f627a88c5e" providerId="AD" clId="Web-{6C8A4D42-098F-4AD1-29EC-E3BC1EC446DC}" dt="2020-06-10T03:30:06.436" v="31"/>
          <ac:picMkLst>
            <pc:docMk/>
            <pc:sldMk cId="4215311804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8.530" v="42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6C8A4D42-098F-4AD1-29EC-E3BC1EC446DC}" dt="2020-06-10T03:30:18.530" v="42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0.015" v="34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6C8A4D42-098F-4AD1-29EC-E3BC1EC446DC}" dt="2020-06-10T03:30:10.015" v="34"/>
          <ac:picMkLst>
            <pc:docMk/>
            <pc:sldMk cId="126301084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23.827" v="2"/>
        <pc:sldMkLst>
          <pc:docMk/>
          <pc:sldMk cId="1029259677" sldId="365"/>
        </pc:sldMkLst>
        <pc:picChg chg="del">
          <ac:chgData name="内田 陽子" userId="S::yoko_uchida@jpfgojp.onmicrosoft.com::3ba88787-b8da-4fc8-a417-83f627a88c5e" providerId="AD" clId="Web-{6C8A4D42-098F-4AD1-29EC-E3BC1EC446DC}" dt="2020-06-10T03:29:23.827" v="2"/>
          <ac:picMkLst>
            <pc:docMk/>
            <pc:sldMk cId="1029259677" sldId="3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1.436" v="4"/>
        <pc:sldMkLst>
          <pc:docMk/>
          <pc:sldMk cId="2262970148" sldId="366"/>
        </pc:sldMkLst>
        <pc:picChg chg="del">
          <ac:chgData name="内田 陽子" userId="S::yoko_uchida@jpfgojp.onmicrosoft.com::3ba88787-b8da-4fc8-a417-83f627a88c5e" providerId="AD" clId="Web-{6C8A4D42-098F-4AD1-29EC-E3BC1EC446DC}" dt="2020-06-10T03:29:31.436" v="4"/>
          <ac:picMkLst>
            <pc:docMk/>
            <pc:sldMk cId="2262970148" sldId="36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2.233" v="5"/>
        <pc:sldMkLst>
          <pc:docMk/>
          <pc:sldMk cId="1593536813" sldId="367"/>
        </pc:sldMkLst>
        <pc:picChg chg="del">
          <ac:chgData name="内田 陽子" userId="S::yoko_uchida@jpfgojp.onmicrosoft.com::3ba88787-b8da-4fc8-a417-83f627a88c5e" providerId="AD" clId="Web-{6C8A4D42-098F-4AD1-29EC-E3BC1EC446DC}" dt="2020-06-10T03:29:32.233" v="5"/>
          <ac:picMkLst>
            <pc:docMk/>
            <pc:sldMk cId="1593536813" sldId="36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5.171" v="7"/>
        <pc:sldMkLst>
          <pc:docMk/>
          <pc:sldMk cId="232542660" sldId="368"/>
        </pc:sldMkLst>
        <pc:picChg chg="del">
          <ac:chgData name="内田 陽子" userId="S::yoko_uchida@jpfgojp.onmicrosoft.com::3ba88787-b8da-4fc8-a417-83f627a88c5e" providerId="AD" clId="Web-{6C8A4D42-098F-4AD1-29EC-E3BC1EC446DC}" dt="2020-06-10T03:29:35.171" v="7"/>
          <ac:picMkLst>
            <pc:docMk/>
            <pc:sldMk cId="232542660" sldId="36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35.889" v="8"/>
        <pc:sldMkLst>
          <pc:docMk/>
          <pc:sldMk cId="1624746346" sldId="369"/>
        </pc:sldMkLst>
        <pc:picChg chg="del">
          <ac:chgData name="内田 陽子" userId="S::yoko_uchida@jpfgojp.onmicrosoft.com::3ba88787-b8da-4fc8-a417-83f627a88c5e" providerId="AD" clId="Web-{6C8A4D42-098F-4AD1-29EC-E3BC1EC446DC}" dt="2020-06-10T03:29:35.889" v="8"/>
          <ac:picMkLst>
            <pc:docMk/>
            <pc:sldMk cId="1624746346" sldId="36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47.264" v="12"/>
        <pc:sldMkLst>
          <pc:docMk/>
          <pc:sldMk cId="2940403822" sldId="370"/>
        </pc:sldMkLst>
        <pc:picChg chg="del">
          <ac:chgData name="内田 陽子" userId="S::yoko_uchida@jpfgojp.onmicrosoft.com::3ba88787-b8da-4fc8-a417-83f627a88c5e" providerId="AD" clId="Web-{6C8A4D42-098F-4AD1-29EC-E3BC1EC446DC}" dt="2020-06-10T03:29:47.264" v="12"/>
          <ac:picMkLst>
            <pc:docMk/>
            <pc:sldMk cId="2940403822" sldId="37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48.764" v="13"/>
        <pc:sldMkLst>
          <pc:docMk/>
          <pc:sldMk cId="2276667184" sldId="371"/>
        </pc:sldMkLst>
        <pc:picChg chg="del">
          <ac:chgData name="内田 陽子" userId="S::yoko_uchida@jpfgojp.onmicrosoft.com::3ba88787-b8da-4fc8-a417-83f627a88c5e" providerId="AD" clId="Web-{6C8A4D42-098F-4AD1-29EC-E3BC1EC446DC}" dt="2020-06-10T03:29:48.764" v="13"/>
          <ac:picMkLst>
            <pc:docMk/>
            <pc:sldMk cId="2276667184" sldId="37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49.764" v="14"/>
        <pc:sldMkLst>
          <pc:docMk/>
          <pc:sldMk cId="4194225846" sldId="372"/>
        </pc:sldMkLst>
        <pc:picChg chg="del">
          <ac:chgData name="内田 陽子" userId="S::yoko_uchida@jpfgojp.onmicrosoft.com::3ba88787-b8da-4fc8-a417-83f627a88c5e" providerId="AD" clId="Web-{6C8A4D42-098F-4AD1-29EC-E3BC1EC446DC}" dt="2020-06-10T03:29:49.764" v="14"/>
          <ac:picMkLst>
            <pc:docMk/>
            <pc:sldMk cId="4194225846" sldId="37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0.499" v="15"/>
        <pc:sldMkLst>
          <pc:docMk/>
          <pc:sldMk cId="1416128880" sldId="373"/>
        </pc:sldMkLst>
        <pc:picChg chg="del">
          <ac:chgData name="内田 陽子" userId="S::yoko_uchida@jpfgojp.onmicrosoft.com::3ba88787-b8da-4fc8-a417-83f627a88c5e" providerId="AD" clId="Web-{6C8A4D42-098F-4AD1-29EC-E3BC1EC446DC}" dt="2020-06-10T03:29:50.499" v="15"/>
          <ac:picMkLst>
            <pc:docMk/>
            <pc:sldMk cId="1416128880" sldId="37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1.358" v="16"/>
        <pc:sldMkLst>
          <pc:docMk/>
          <pc:sldMk cId="3153037270" sldId="374"/>
        </pc:sldMkLst>
        <pc:picChg chg="del">
          <ac:chgData name="内田 陽子" userId="S::yoko_uchida@jpfgojp.onmicrosoft.com::3ba88787-b8da-4fc8-a417-83f627a88c5e" providerId="AD" clId="Web-{6C8A4D42-098F-4AD1-29EC-E3BC1EC446DC}" dt="2020-06-10T03:29:51.358" v="16"/>
          <ac:picMkLst>
            <pc:docMk/>
            <pc:sldMk cId="3153037270" sldId="37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2.186" v="17"/>
        <pc:sldMkLst>
          <pc:docMk/>
          <pc:sldMk cId="1413500112" sldId="375"/>
        </pc:sldMkLst>
        <pc:picChg chg="del">
          <ac:chgData name="内田 陽子" userId="S::yoko_uchida@jpfgojp.onmicrosoft.com::3ba88787-b8da-4fc8-a417-83f627a88c5e" providerId="AD" clId="Web-{6C8A4D42-098F-4AD1-29EC-E3BC1EC446DC}" dt="2020-06-10T03:29:52.186" v="17"/>
          <ac:picMkLst>
            <pc:docMk/>
            <pc:sldMk cId="1413500112" sldId="3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4.108" v="19"/>
        <pc:sldMkLst>
          <pc:docMk/>
          <pc:sldMk cId="2375520768" sldId="376"/>
        </pc:sldMkLst>
        <pc:picChg chg="del">
          <ac:chgData name="内田 陽子" userId="S::yoko_uchida@jpfgojp.onmicrosoft.com::3ba88787-b8da-4fc8-a417-83f627a88c5e" providerId="AD" clId="Web-{6C8A4D42-098F-4AD1-29EC-E3BC1EC446DC}" dt="2020-06-10T03:29:54.108" v="19"/>
          <ac:picMkLst>
            <pc:docMk/>
            <pc:sldMk cId="2375520768" sldId="37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5.483" v="20"/>
        <pc:sldMkLst>
          <pc:docMk/>
          <pc:sldMk cId="2454836783" sldId="377"/>
        </pc:sldMkLst>
        <pc:picChg chg="del">
          <ac:chgData name="内田 陽子" userId="S::yoko_uchida@jpfgojp.onmicrosoft.com::3ba88787-b8da-4fc8-a417-83f627a88c5e" providerId="AD" clId="Web-{6C8A4D42-098F-4AD1-29EC-E3BC1EC446DC}" dt="2020-06-10T03:29:55.483" v="20"/>
          <ac:picMkLst>
            <pc:docMk/>
            <pc:sldMk cId="2454836783" sldId="377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6.514" v="21"/>
        <pc:sldMkLst>
          <pc:docMk/>
          <pc:sldMk cId="4170343330" sldId="378"/>
        </pc:sldMkLst>
        <pc:picChg chg="del">
          <ac:chgData name="内田 陽子" userId="S::yoko_uchida@jpfgojp.onmicrosoft.com::3ba88787-b8da-4fc8-a417-83f627a88c5e" providerId="AD" clId="Web-{6C8A4D42-098F-4AD1-29EC-E3BC1EC446DC}" dt="2020-06-10T03:29:56.514" v="21"/>
          <ac:picMkLst>
            <pc:docMk/>
            <pc:sldMk cId="4170343330" sldId="378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7.436" v="22"/>
        <pc:sldMkLst>
          <pc:docMk/>
          <pc:sldMk cId="1621215551" sldId="379"/>
        </pc:sldMkLst>
        <pc:picChg chg="del">
          <ac:chgData name="内田 陽子" userId="S::yoko_uchida@jpfgojp.onmicrosoft.com::3ba88787-b8da-4fc8-a417-83f627a88c5e" providerId="AD" clId="Web-{6C8A4D42-098F-4AD1-29EC-E3BC1EC446DC}" dt="2020-06-10T03:29:57.436" v="22"/>
          <ac:picMkLst>
            <pc:docMk/>
            <pc:sldMk cId="1621215551" sldId="379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8.452" v="23"/>
        <pc:sldMkLst>
          <pc:docMk/>
          <pc:sldMk cId="1349656615" sldId="380"/>
        </pc:sldMkLst>
        <pc:picChg chg="del">
          <ac:chgData name="内田 陽子" userId="S::yoko_uchida@jpfgojp.onmicrosoft.com::3ba88787-b8da-4fc8-a417-83f627a88c5e" providerId="AD" clId="Web-{6C8A4D42-098F-4AD1-29EC-E3BC1EC446DC}" dt="2020-06-10T03:29:58.452" v="23"/>
          <ac:picMkLst>
            <pc:docMk/>
            <pc:sldMk cId="1349656615" sldId="380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29:59.483" v="24"/>
        <pc:sldMkLst>
          <pc:docMk/>
          <pc:sldMk cId="1970058671" sldId="382"/>
        </pc:sldMkLst>
        <pc:picChg chg="del">
          <ac:chgData name="内田 陽子" userId="S::yoko_uchida@jpfgojp.onmicrosoft.com::3ba88787-b8da-4fc8-a417-83f627a88c5e" providerId="AD" clId="Web-{6C8A4D42-098F-4AD1-29EC-E3BC1EC446DC}" dt="2020-06-10T03:29:59.483" v="24"/>
          <ac:picMkLst>
            <pc:docMk/>
            <pc:sldMk cId="1970058671" sldId="3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0.561" v="25"/>
        <pc:sldMkLst>
          <pc:docMk/>
          <pc:sldMk cId="2994467618" sldId="383"/>
        </pc:sldMkLst>
        <pc:picChg chg="del">
          <ac:chgData name="内田 陽子" userId="S::yoko_uchida@jpfgojp.onmicrosoft.com::3ba88787-b8da-4fc8-a417-83f627a88c5e" providerId="AD" clId="Web-{6C8A4D42-098F-4AD1-29EC-E3BC1EC446DC}" dt="2020-06-10T03:30:00.561" v="25"/>
          <ac:picMkLst>
            <pc:docMk/>
            <pc:sldMk cId="2994467618" sldId="383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1.436" v="26"/>
        <pc:sldMkLst>
          <pc:docMk/>
          <pc:sldMk cId="1984938442" sldId="384"/>
        </pc:sldMkLst>
        <pc:picChg chg="del">
          <ac:chgData name="内田 陽子" userId="S::yoko_uchida@jpfgojp.onmicrosoft.com::3ba88787-b8da-4fc8-a417-83f627a88c5e" providerId="AD" clId="Web-{6C8A4D42-098F-4AD1-29EC-E3BC1EC446DC}" dt="2020-06-10T03:30:01.436" v="26"/>
          <ac:picMkLst>
            <pc:docMk/>
            <pc:sldMk cId="1984938442" sldId="384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2.374" v="27"/>
        <pc:sldMkLst>
          <pc:docMk/>
          <pc:sldMk cId="2494675814" sldId="385"/>
        </pc:sldMkLst>
        <pc:picChg chg="del">
          <ac:chgData name="内田 陽子" userId="S::yoko_uchida@jpfgojp.onmicrosoft.com::3ba88787-b8da-4fc8-a417-83f627a88c5e" providerId="AD" clId="Web-{6C8A4D42-098F-4AD1-29EC-E3BC1EC446DC}" dt="2020-06-10T03:30:02.374" v="27"/>
          <ac:picMkLst>
            <pc:docMk/>
            <pc:sldMk cId="2494675814" sldId="385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3.249" v="28"/>
        <pc:sldMkLst>
          <pc:docMk/>
          <pc:sldMk cId="328756427" sldId="386"/>
        </pc:sldMkLst>
        <pc:picChg chg="del">
          <ac:chgData name="内田 陽子" userId="S::yoko_uchida@jpfgojp.onmicrosoft.com::3ba88787-b8da-4fc8-a417-83f627a88c5e" providerId="AD" clId="Web-{6C8A4D42-098F-4AD1-29EC-E3BC1EC446DC}" dt="2020-06-10T03:30:03.249" v="28"/>
          <ac:picMkLst>
            <pc:docMk/>
            <pc:sldMk cId="328756427" sldId="386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4.327" v="29"/>
        <pc:sldMkLst>
          <pc:docMk/>
          <pc:sldMk cId="3693127564" sldId="387"/>
        </pc:sldMkLst>
        <pc:picChg chg="del">
          <ac:chgData name="内田 陽子" userId="S::yoko_uchida@jpfgojp.onmicrosoft.com::3ba88787-b8da-4fc8-a417-83f627a88c5e" providerId="AD" clId="Web-{6C8A4D42-098F-4AD1-29EC-E3BC1EC446DC}" dt="2020-06-10T03:30:04.327" v="29"/>
          <ac:picMkLst>
            <pc:docMk/>
            <pc:sldMk cId="3693127564" sldId="3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5.421" v="30"/>
        <pc:sldMkLst>
          <pc:docMk/>
          <pc:sldMk cId="3360270270" sldId="388"/>
        </pc:sldMkLst>
        <pc:picChg chg="del">
          <ac:chgData name="内田 陽子" userId="S::yoko_uchida@jpfgojp.onmicrosoft.com::3ba88787-b8da-4fc8-a417-83f627a88c5e" providerId="AD" clId="Web-{6C8A4D42-098F-4AD1-29EC-E3BC1EC446DC}" dt="2020-06-10T03:30:05.421" v="30"/>
          <ac:picMkLst>
            <pc:docMk/>
            <pc:sldMk cId="3360270270" sldId="3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7.671" v="32"/>
        <pc:sldMkLst>
          <pc:docMk/>
          <pc:sldMk cId="1015302085" sldId="389"/>
        </pc:sldMkLst>
        <pc:picChg chg="del">
          <ac:chgData name="内田 陽子" userId="S::yoko_uchida@jpfgojp.onmicrosoft.com::3ba88787-b8da-4fc8-a417-83f627a88c5e" providerId="AD" clId="Web-{6C8A4D42-098F-4AD1-29EC-E3BC1EC446DC}" dt="2020-06-10T03:30:07.671" v="32"/>
          <ac:picMkLst>
            <pc:docMk/>
            <pc:sldMk cId="1015302085" sldId="389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08.890" v="33"/>
        <pc:sldMkLst>
          <pc:docMk/>
          <pc:sldMk cId="3393203942" sldId="390"/>
        </pc:sldMkLst>
        <pc:picChg chg="del">
          <ac:chgData name="内田 陽子" userId="S::yoko_uchida@jpfgojp.onmicrosoft.com::3ba88787-b8da-4fc8-a417-83f627a88c5e" providerId="AD" clId="Web-{6C8A4D42-098F-4AD1-29EC-E3BC1EC446DC}" dt="2020-06-10T03:30:08.890" v="33"/>
          <ac:picMkLst>
            <pc:docMk/>
            <pc:sldMk cId="3393203942" sldId="3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1.061" v="35"/>
        <pc:sldMkLst>
          <pc:docMk/>
          <pc:sldMk cId="1264949554" sldId="391"/>
        </pc:sldMkLst>
        <pc:picChg chg="del">
          <ac:chgData name="内田 陽子" userId="S::yoko_uchida@jpfgojp.onmicrosoft.com::3ba88787-b8da-4fc8-a417-83f627a88c5e" providerId="AD" clId="Web-{6C8A4D42-098F-4AD1-29EC-E3BC1EC446DC}" dt="2020-06-10T03:30:11.061" v="35"/>
          <ac:picMkLst>
            <pc:docMk/>
            <pc:sldMk cId="1264949554" sldId="3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2.280" v="36"/>
        <pc:sldMkLst>
          <pc:docMk/>
          <pc:sldMk cId="4185573876" sldId="392"/>
        </pc:sldMkLst>
        <pc:picChg chg="del">
          <ac:chgData name="内田 陽子" userId="S::yoko_uchida@jpfgojp.onmicrosoft.com::3ba88787-b8da-4fc8-a417-83f627a88c5e" providerId="AD" clId="Web-{6C8A4D42-098F-4AD1-29EC-E3BC1EC446DC}" dt="2020-06-10T03:30:12.280" v="36"/>
          <ac:picMkLst>
            <pc:docMk/>
            <pc:sldMk cId="4185573876" sldId="3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3.358" v="37"/>
        <pc:sldMkLst>
          <pc:docMk/>
          <pc:sldMk cId="915829466" sldId="393"/>
        </pc:sldMkLst>
        <pc:picChg chg="del">
          <ac:chgData name="内田 陽子" userId="S::yoko_uchida@jpfgojp.onmicrosoft.com::3ba88787-b8da-4fc8-a417-83f627a88c5e" providerId="AD" clId="Web-{6C8A4D42-098F-4AD1-29EC-E3BC1EC446DC}" dt="2020-06-10T03:30:13.358" v="37"/>
          <ac:picMkLst>
            <pc:docMk/>
            <pc:sldMk cId="915829466" sldId="393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5.515" v="39"/>
        <pc:sldMkLst>
          <pc:docMk/>
          <pc:sldMk cId="1756646750" sldId="394"/>
        </pc:sldMkLst>
        <pc:picChg chg="del">
          <ac:chgData name="内田 陽子" userId="S::yoko_uchida@jpfgojp.onmicrosoft.com::3ba88787-b8da-4fc8-a417-83f627a88c5e" providerId="AD" clId="Web-{6C8A4D42-098F-4AD1-29EC-E3BC1EC446DC}" dt="2020-06-10T03:30:15.515" v="39"/>
          <ac:picMkLst>
            <pc:docMk/>
            <pc:sldMk cId="1756646750" sldId="394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6.468" v="40"/>
        <pc:sldMkLst>
          <pc:docMk/>
          <pc:sldMk cId="1232944859" sldId="395"/>
        </pc:sldMkLst>
        <pc:picChg chg="del">
          <ac:chgData name="内田 陽子" userId="S::yoko_uchida@jpfgojp.onmicrosoft.com::3ba88787-b8da-4fc8-a417-83f627a88c5e" providerId="AD" clId="Web-{6C8A4D42-098F-4AD1-29EC-E3BC1EC446DC}" dt="2020-06-10T03:30:16.468" v="40"/>
          <ac:picMkLst>
            <pc:docMk/>
            <pc:sldMk cId="1232944859" sldId="395"/>
            <ac:picMk id="5" creationId="{F35CE3F7-15FB-42B5-807E-5DA23ACD6F4D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17.593" v="41"/>
        <pc:sldMkLst>
          <pc:docMk/>
          <pc:sldMk cId="6762063" sldId="396"/>
        </pc:sldMkLst>
        <pc:picChg chg="del">
          <ac:chgData name="内田 陽子" userId="S::yoko_uchida@jpfgojp.onmicrosoft.com::3ba88787-b8da-4fc8-a417-83f627a88c5e" providerId="AD" clId="Web-{6C8A4D42-098F-4AD1-29EC-E3BC1EC446DC}" dt="2020-06-10T03:30:17.593" v="41"/>
          <ac:picMkLst>
            <pc:docMk/>
            <pc:sldMk cId="6762063" sldId="39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22.171" v="45"/>
        <pc:sldMkLst>
          <pc:docMk/>
          <pc:sldMk cId="464472498" sldId="397"/>
        </pc:sldMkLst>
        <pc:picChg chg="del">
          <ac:chgData name="内田 陽子" userId="S::yoko_uchida@jpfgojp.onmicrosoft.com::3ba88787-b8da-4fc8-a417-83f627a88c5e" providerId="AD" clId="Web-{6C8A4D42-098F-4AD1-29EC-E3BC1EC446DC}" dt="2020-06-10T03:30:22.171" v="45"/>
          <ac:picMkLst>
            <pc:docMk/>
            <pc:sldMk cId="464472498" sldId="39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6C8A4D42-098F-4AD1-29EC-E3BC1EC446DC}" dt="2020-06-10T03:30:24.390" v="46"/>
        <pc:sldMkLst>
          <pc:docMk/>
          <pc:sldMk cId="1139845517" sldId="398"/>
        </pc:sldMkLst>
        <pc:picChg chg="del">
          <ac:chgData name="内田 陽子" userId="S::yoko_uchida@jpfgojp.onmicrosoft.com::3ba88787-b8da-4fc8-a417-83f627a88c5e" providerId="AD" clId="Web-{6C8A4D42-098F-4AD1-29EC-E3BC1EC446DC}" dt="2020-06-10T03:30:24.390" v="46"/>
          <ac:picMkLst>
            <pc:docMk/>
            <pc:sldMk cId="1139845517" sldId="398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AAAFF4DD-C44D-8E40-B96E-F1FDAA78D2B7}"/>
    <pc:docChg chg="modSld">
      <pc:chgData name="内田 陽子" userId="S::yoko_uchida@jpfgojp.onmicrosoft.com::3ba88787-b8da-4fc8-a417-83f627a88c5e" providerId="AD" clId="Web-{AAAFF4DD-C44D-8E40-B96E-F1FDAA78D2B7}" dt="2020-06-17T08:15:39.221" v="143"/>
      <pc:docMkLst>
        <pc:docMk/>
      </pc:docMkLst>
      <pc:sldChg chg="delSp modSp">
        <pc:chgData name="内田 陽子" userId="S::yoko_uchida@jpfgojp.onmicrosoft.com::3ba88787-b8da-4fc8-a417-83f627a88c5e" providerId="AD" clId="Web-{AAAFF4DD-C44D-8E40-B96E-F1FDAA78D2B7}" dt="2020-06-17T07:57:50.105" v="9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AAAFF4DD-C44D-8E40-B96E-F1FDAA78D2B7}" dt="2020-06-17T07:57:43.292" v="3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277" v="1" actId="1076"/>
          <ac:spMkLst>
            <pc:docMk/>
            <pc:sldMk cId="3979264443" sldId="27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AAAFF4DD-C44D-8E40-B96E-F1FDAA78D2B7}" dt="2020-06-17T07:57:47.886" v="8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292" v="2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292" v="4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308" v="5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7:43.308" v="6" actId="1076"/>
          <ac:spMkLst>
            <pc:docMk/>
            <pc:sldMk cId="3979264443" sldId="278"/>
            <ac:spMk id="11" creationId="{9557DDCB-0AF4-4AFF-A705-E5DBBE957561}"/>
          </ac:spMkLst>
        </pc:spChg>
        <pc:spChg chg="del ord">
          <ac:chgData name="内田 陽子" userId="S::yoko_uchida@jpfgojp.onmicrosoft.com::3ba88787-b8da-4fc8-a417-83f627a88c5e" providerId="AD" clId="Web-{AAAFF4DD-C44D-8E40-B96E-F1FDAA78D2B7}" dt="2020-06-17T07:57:50.105" v="9"/>
          <ac:spMkLst>
            <pc:docMk/>
            <pc:sldMk cId="3979264443" sldId="278"/>
            <ac:spMk id="12" creationId="{2CE6A846-68C5-40D5-B83E-28B8357BCAE5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3:30.832" v="82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AAAFF4DD-C44D-8E40-B96E-F1FDAA78D2B7}" dt="2020-06-17T08:13:27.254" v="78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38" v="76" actId="1076"/>
          <ac:spMkLst>
            <pc:docMk/>
            <pc:sldMk cId="227346625" sldId="32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3:30.832" v="82"/>
          <ac:spMkLst>
            <pc:docMk/>
            <pc:sldMk cId="227346625" sldId="324"/>
            <ac:spMk id="5" creationId="{8BDC9C61-35EC-4233-8800-961AFFBCC14E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38" v="77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69" v="79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69" v="80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27.285" v="81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53.190" v="129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AAAFF4DD-C44D-8E40-B96E-F1FDAA78D2B7}" dt="2020-06-17T08:14:50.190" v="125" actId="1076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175" v="123" actId="1076"/>
          <ac:spMkLst>
            <pc:docMk/>
            <pc:sldMk cId="3956439240" sldId="32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53.190" v="129"/>
          <ac:spMkLst>
            <pc:docMk/>
            <pc:sldMk cId="3956439240" sldId="325"/>
            <ac:spMk id="5" creationId="{E044A0EC-266E-43B8-8FCF-367DFF04F83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190" v="124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206" v="126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206" v="127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50.222" v="128" actId="1076"/>
          <ac:spMkLst>
            <pc:docMk/>
            <pc:sldMk cId="3956439240" sldId="325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1:19.708" v="58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AAAFF4DD-C44D-8E40-B96E-F1FDAA78D2B7}" dt="2020-06-17T08:11:16.817" v="54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01" v="52" actId="1076"/>
          <ac:spMkLst>
            <pc:docMk/>
            <pc:sldMk cId="4215311804" sldId="32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1:19.708" v="58"/>
          <ac:spMkLst>
            <pc:docMk/>
            <pc:sldMk cId="4215311804" sldId="327"/>
            <ac:spMk id="4" creationId="{AF7C34FD-BA36-4194-9F53-B2F749C0F67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01" v="53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33" v="55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33" v="56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16.848" v="57" actId="1076"/>
          <ac:spMkLst>
            <pc:docMk/>
            <pc:sldMk cId="4215311804" sldId="32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38.675" v="122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AAAFF4DD-C44D-8E40-B96E-F1FDAA78D2B7}" dt="2020-06-17T08:14:35.769" v="118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53" v="116" actId="1076"/>
          <ac:spMkLst>
            <pc:docMk/>
            <pc:sldMk cId="1178862647" sldId="328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38.675" v="122"/>
          <ac:spMkLst>
            <pc:docMk/>
            <pc:sldMk cId="1178862647" sldId="328"/>
            <ac:spMk id="5" creationId="{7522C1A4-EB2F-4CF8-9E4C-9251897CC4A2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53" v="117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69" v="119" actId="1076"/>
          <ac:spMkLst>
            <pc:docMk/>
            <pc:sldMk cId="1178862647" sldId="328"/>
            <ac:spMk id="12" creationId="{C16845F1-7E27-4F32-9D7A-64495E2B249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84" v="120" actId="1076"/>
          <ac:spMkLst>
            <pc:docMk/>
            <pc:sldMk cId="1178862647" sldId="328"/>
            <ac:spMk id="13" creationId="{75157DC6-6247-481F-8A5D-9266B7C01CAF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35.784" v="121" actId="1076"/>
          <ac:spMkLst>
            <pc:docMk/>
            <pc:sldMk cId="1178862647" sldId="328"/>
            <ac:spMk id="14" creationId="{3053A248-68F3-4292-9EB7-CD6019D27060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2:10.223" v="69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AAAFF4DD-C44D-8E40-B96E-F1FDAA78D2B7}" dt="2020-06-17T08:12:06.848" v="68" actId="1076"/>
          <ac:spMkLst>
            <pc:docMk/>
            <pc:sldMk cId="1263010840" sldId="329"/>
            <ac:spMk id="2" creationId="{2A24353E-1493-482B-8FA0-194450CC8C1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06.832" v="66" actId="1076"/>
          <ac:spMkLst>
            <pc:docMk/>
            <pc:sldMk cId="1263010840" sldId="329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2:10.223" v="69"/>
          <ac:spMkLst>
            <pc:docMk/>
            <pc:sldMk cId="1263010840" sldId="329"/>
            <ac:spMk id="5" creationId="{576057F9-BA3E-4BDE-B8FD-C2619B034B51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06.848" v="67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8:15.355" v="17"/>
        <pc:sldMkLst>
          <pc:docMk/>
          <pc:sldMk cId="1029259677" sldId="365"/>
        </pc:sldMkLst>
        <pc:spChg chg="mod">
          <ac:chgData name="内田 陽子" userId="S::yoko_uchida@jpfgojp.onmicrosoft.com::3ba88787-b8da-4fc8-a417-83f627a88c5e" providerId="AD" clId="Web-{AAAFF4DD-C44D-8E40-B96E-F1FDAA78D2B7}" dt="2020-06-17T07:58:09.839" v="13" actId="1076"/>
          <ac:spMkLst>
            <pc:docMk/>
            <pc:sldMk cId="1029259677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23" v="11" actId="1076"/>
          <ac:spMkLst>
            <pc:docMk/>
            <pc:sldMk cId="1029259677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23" v="12" actId="1076"/>
          <ac:spMkLst>
            <pc:docMk/>
            <pc:sldMk cId="1029259677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39" v="14" actId="1076"/>
          <ac:spMkLst>
            <pc:docMk/>
            <pc:sldMk cId="1029259677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55" v="15" actId="1076"/>
          <ac:spMkLst>
            <pc:docMk/>
            <pc:sldMk cId="1029259677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09.855" v="16" actId="1076"/>
          <ac:spMkLst>
            <pc:docMk/>
            <pc:sldMk cId="1029259677" sldId="365"/>
            <ac:spMk id="11" creationId="{9557DDCB-0AF4-4AFF-A705-E5DBBE957561}"/>
          </ac:spMkLst>
        </pc:spChg>
        <pc:spChg chg="del ord">
          <ac:chgData name="内田 陽子" userId="S::yoko_uchida@jpfgojp.onmicrosoft.com::3ba88787-b8da-4fc8-a417-83f627a88c5e" providerId="AD" clId="Web-{AAAFF4DD-C44D-8E40-B96E-F1FDAA78D2B7}" dt="2020-06-17T07:58:15.355" v="17"/>
          <ac:spMkLst>
            <pc:docMk/>
            <pc:sldMk cId="1029259677" sldId="365"/>
            <ac:spMk id="12" creationId="{D650C17C-DF69-44DA-8EE5-68A95BBD6E1A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8:37.636" v="24"/>
        <pc:sldMkLst>
          <pc:docMk/>
          <pc:sldMk cId="1624746346" sldId="369"/>
        </pc:sldMkLst>
        <pc:spChg chg="mod">
          <ac:chgData name="内田 陽子" userId="S::yoko_uchida@jpfgojp.onmicrosoft.com::3ba88787-b8da-4fc8-a417-83f627a88c5e" providerId="AD" clId="Web-{AAAFF4DD-C44D-8E40-B96E-F1FDAA78D2B7}" dt="2020-06-17T07:58:32.901" v="20" actId="1076"/>
          <ac:spMkLst>
            <pc:docMk/>
            <pc:sldMk cId="1624746346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886" v="18" actId="1076"/>
          <ac:spMkLst>
            <pc:docMk/>
            <pc:sldMk cId="1624746346" sldId="369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8:37.636" v="24"/>
          <ac:spMkLst>
            <pc:docMk/>
            <pc:sldMk cId="1624746346" sldId="369"/>
            <ac:spMk id="5" creationId="{79F659C9-7B38-4EC2-9479-389E21F1FEE4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01" v="19" actId="1076"/>
          <ac:spMkLst>
            <pc:docMk/>
            <pc:sldMk cId="1624746346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17" v="21" actId="1076"/>
          <ac:spMkLst>
            <pc:docMk/>
            <pc:sldMk cId="1624746346" sldId="3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17" v="22" actId="1076"/>
          <ac:spMkLst>
            <pc:docMk/>
            <pc:sldMk cId="1624746346" sldId="3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8:32.933" v="23" actId="1076"/>
          <ac:spMkLst>
            <pc:docMk/>
            <pc:sldMk cId="1624746346" sldId="369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9:16.557" v="37"/>
        <pc:sldMkLst>
          <pc:docMk/>
          <pc:sldMk cId="4194225846" sldId="372"/>
        </pc:sldMkLst>
        <pc:spChg chg="mod">
          <ac:chgData name="内田 陽子" userId="S::yoko_uchida@jpfgojp.onmicrosoft.com::3ba88787-b8da-4fc8-a417-83f627a88c5e" providerId="AD" clId="Web-{AAAFF4DD-C44D-8E40-B96E-F1FDAA78D2B7}" dt="2020-06-17T07:59:08.370" v="33" actId="1076"/>
          <ac:spMkLst>
            <pc:docMk/>
            <pc:sldMk cId="4194225846" sldId="3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39" v="31" actId="1076"/>
          <ac:spMkLst>
            <pc:docMk/>
            <pc:sldMk cId="4194225846" sldId="37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9:16.557" v="37"/>
          <ac:spMkLst>
            <pc:docMk/>
            <pc:sldMk cId="4194225846" sldId="372"/>
            <ac:spMk id="5" creationId="{E021CC88-DA21-41BC-A241-CB60907E61D9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54" v="32" actId="1076"/>
          <ac:spMkLst>
            <pc:docMk/>
            <pc:sldMk cId="4194225846" sldId="3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70" v="34" actId="1076"/>
          <ac:spMkLst>
            <pc:docMk/>
            <pc:sldMk cId="4194225846" sldId="3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385" v="35" actId="1076"/>
          <ac:spMkLst>
            <pc:docMk/>
            <pc:sldMk cId="4194225846" sldId="3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08.401" v="36" actId="1076"/>
          <ac:spMkLst>
            <pc:docMk/>
            <pc:sldMk cId="4194225846" sldId="372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9:34.901" v="44"/>
        <pc:sldMkLst>
          <pc:docMk/>
          <pc:sldMk cId="1416128880" sldId="373"/>
        </pc:sldMkLst>
        <pc:spChg chg="mod">
          <ac:chgData name="内田 陽子" userId="S::yoko_uchida@jpfgojp.onmicrosoft.com::3ba88787-b8da-4fc8-a417-83f627a88c5e" providerId="AD" clId="Web-{AAAFF4DD-C44D-8E40-B96E-F1FDAA78D2B7}" dt="2020-06-17T07:59:30.916" v="40" actId="1076"/>
          <ac:spMkLst>
            <pc:docMk/>
            <pc:sldMk cId="1416128880" sldId="37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01" v="38" actId="1076"/>
          <ac:spMkLst>
            <pc:docMk/>
            <pc:sldMk cId="1416128880" sldId="373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9:34.901" v="44"/>
          <ac:spMkLst>
            <pc:docMk/>
            <pc:sldMk cId="1416128880" sldId="373"/>
            <ac:spMk id="5" creationId="{BD182283-9963-4CDA-881C-F55637C07C4B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01" v="39" actId="1076"/>
          <ac:spMkLst>
            <pc:docMk/>
            <pc:sldMk cId="1416128880" sldId="37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16" v="41" actId="1076"/>
          <ac:spMkLst>
            <pc:docMk/>
            <pc:sldMk cId="1416128880" sldId="37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32" v="42" actId="1076"/>
          <ac:spMkLst>
            <pc:docMk/>
            <pc:sldMk cId="1416128880" sldId="37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30.948" v="43" actId="1076"/>
          <ac:spMkLst>
            <pc:docMk/>
            <pc:sldMk cId="1416128880" sldId="373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7:59:58.979" v="51"/>
        <pc:sldMkLst>
          <pc:docMk/>
          <pc:sldMk cId="2994467618" sldId="383"/>
        </pc:sldMkLst>
        <pc:spChg chg="mod">
          <ac:chgData name="内田 陽子" userId="S::yoko_uchida@jpfgojp.onmicrosoft.com::3ba88787-b8da-4fc8-a417-83f627a88c5e" providerId="AD" clId="Web-{AAAFF4DD-C44D-8E40-B96E-F1FDAA78D2B7}" dt="2020-06-17T07:59:51.901" v="47" actId="1076"/>
          <ac:spMkLst>
            <pc:docMk/>
            <pc:sldMk cId="2994467618" sldId="3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885" v="45" actId="1076"/>
          <ac:spMkLst>
            <pc:docMk/>
            <pc:sldMk cId="2994467618" sldId="383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7:59:58.979" v="51"/>
          <ac:spMkLst>
            <pc:docMk/>
            <pc:sldMk cId="2994467618" sldId="383"/>
            <ac:spMk id="5" creationId="{7C0ED92C-FDB3-4C96-B3AF-803C96C509D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885" v="46" actId="1076"/>
          <ac:spMkLst>
            <pc:docMk/>
            <pc:sldMk cId="2994467618" sldId="3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916" v="48" actId="1076"/>
          <ac:spMkLst>
            <pc:docMk/>
            <pc:sldMk cId="2994467618" sldId="3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932" v="49" actId="1076"/>
          <ac:spMkLst>
            <pc:docMk/>
            <pc:sldMk cId="2994467618" sldId="3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7:59:51.932" v="50" actId="1076"/>
          <ac:spMkLst>
            <pc:docMk/>
            <pc:sldMk cId="2994467618" sldId="383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1:54.098" v="65"/>
        <pc:sldMkLst>
          <pc:docMk/>
          <pc:sldMk cId="3393203942" sldId="390"/>
        </pc:sldMkLst>
        <pc:spChg chg="mod">
          <ac:chgData name="内田 陽子" userId="S::yoko_uchida@jpfgojp.onmicrosoft.com::3ba88787-b8da-4fc8-a417-83f627a88c5e" providerId="AD" clId="Web-{AAAFF4DD-C44D-8E40-B96E-F1FDAA78D2B7}" dt="2020-06-17T08:11:50.770" v="61" actId="1076"/>
          <ac:spMkLst>
            <pc:docMk/>
            <pc:sldMk cId="3393203942" sldId="3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39" v="59" actId="1076"/>
          <ac:spMkLst>
            <pc:docMk/>
            <pc:sldMk cId="3393203942" sldId="39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1:54.098" v="65"/>
          <ac:spMkLst>
            <pc:docMk/>
            <pc:sldMk cId="3393203942" sldId="390"/>
            <ac:spMk id="4" creationId="{AF8D967B-BFB0-4483-B787-FC1B430FA822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54" v="60" actId="1076"/>
          <ac:spMkLst>
            <pc:docMk/>
            <pc:sldMk cId="3393203942" sldId="3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86" v="62" actId="1076"/>
          <ac:spMkLst>
            <pc:docMk/>
            <pc:sldMk cId="3393203942" sldId="3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786" v="63" actId="1076"/>
          <ac:spMkLst>
            <pc:docMk/>
            <pc:sldMk cId="3393203942" sldId="3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1:50.801" v="64" actId="1076"/>
          <ac:spMkLst>
            <pc:docMk/>
            <pc:sldMk cId="3393203942" sldId="39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2:25.442" v="72"/>
        <pc:sldMkLst>
          <pc:docMk/>
          <pc:sldMk cId="1264949554" sldId="391"/>
        </pc:sldMkLst>
        <pc:spChg chg="del">
          <ac:chgData name="内田 陽子" userId="S::yoko_uchida@jpfgojp.onmicrosoft.com::3ba88787-b8da-4fc8-a417-83f627a88c5e" providerId="AD" clId="Web-{AAAFF4DD-C44D-8E40-B96E-F1FDAA78D2B7}" dt="2020-06-17T08:12:25.442" v="72"/>
          <ac:spMkLst>
            <pc:docMk/>
            <pc:sldMk cId="1264949554" sldId="391"/>
            <ac:spMk id="2" creationId="{83FFC899-54F2-421D-B486-D65E91A18874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22.457" v="70" actId="1076"/>
          <ac:spMkLst>
            <pc:docMk/>
            <pc:sldMk cId="1264949554" sldId="3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2:22.473" v="71" actId="1076"/>
          <ac:spMkLst>
            <pc:docMk/>
            <pc:sldMk cId="1264949554" sldId="391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3:09.411" v="75"/>
        <pc:sldMkLst>
          <pc:docMk/>
          <pc:sldMk cId="4185573876" sldId="392"/>
        </pc:sldMkLst>
        <pc:spChg chg="del">
          <ac:chgData name="内田 陽子" userId="S::yoko_uchida@jpfgojp.onmicrosoft.com::3ba88787-b8da-4fc8-a417-83f627a88c5e" providerId="AD" clId="Web-{AAAFF4DD-C44D-8E40-B96E-F1FDAA78D2B7}" dt="2020-06-17T08:13:09.411" v="75"/>
          <ac:spMkLst>
            <pc:docMk/>
            <pc:sldMk cId="4185573876" sldId="392"/>
            <ac:spMk id="2" creationId="{93A95E2F-7B17-48E8-9A0C-9C3ACED3D88F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06.004" v="73" actId="1076"/>
          <ac:spMkLst>
            <pc:docMk/>
            <pc:sldMk cId="4185573876" sldId="3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06.004" v="74" actId="1076"/>
          <ac:spMkLst>
            <pc:docMk/>
            <pc:sldMk cId="4185573876" sldId="392"/>
            <ac:spMk id="7" creationId="{1AF68CEC-B70C-4DFA-9973-E5B8A12ED17D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3:45.457" v="89"/>
        <pc:sldMkLst>
          <pc:docMk/>
          <pc:sldMk cId="1756646750" sldId="394"/>
        </pc:sldMkLst>
        <pc:spChg chg="mod">
          <ac:chgData name="内田 陽子" userId="S::yoko_uchida@jpfgojp.onmicrosoft.com::3ba88787-b8da-4fc8-a417-83f627a88c5e" providerId="AD" clId="Web-{AAAFF4DD-C44D-8E40-B96E-F1FDAA78D2B7}" dt="2020-06-17T08:13:42.332" v="85" actId="1076"/>
          <ac:spMkLst>
            <pc:docMk/>
            <pc:sldMk cId="1756646750" sldId="3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16" v="83" actId="1076"/>
          <ac:spMkLst>
            <pc:docMk/>
            <pc:sldMk cId="1756646750" sldId="39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3:45.457" v="89"/>
          <ac:spMkLst>
            <pc:docMk/>
            <pc:sldMk cId="1756646750" sldId="394"/>
            <ac:spMk id="4" creationId="{874ECC18-4076-4A96-9AD5-E925250E962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32" v="84" actId="1076"/>
          <ac:spMkLst>
            <pc:docMk/>
            <pc:sldMk cId="1756646750" sldId="3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47" v="86" actId="1076"/>
          <ac:spMkLst>
            <pc:docMk/>
            <pc:sldMk cId="1756646750" sldId="3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63" v="87" actId="1076"/>
          <ac:spMkLst>
            <pc:docMk/>
            <pc:sldMk cId="1756646750" sldId="394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42.363" v="88" actId="1076"/>
          <ac:spMkLst>
            <pc:docMk/>
            <pc:sldMk cId="1756646750" sldId="394"/>
            <ac:spMk id="13" creationId="{E5976B53-219A-448D-BB16-4382D8240D66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00.425" v="96"/>
        <pc:sldMkLst>
          <pc:docMk/>
          <pc:sldMk cId="1232944859" sldId="395"/>
        </pc:sldMkLst>
        <pc:spChg chg="mod">
          <ac:chgData name="内田 陽子" userId="S::yoko_uchida@jpfgojp.onmicrosoft.com::3ba88787-b8da-4fc8-a417-83f627a88c5e" providerId="AD" clId="Web-{AAAFF4DD-C44D-8E40-B96E-F1FDAA78D2B7}" dt="2020-06-17T08:13:57.128" v="92" actId="1076"/>
          <ac:spMkLst>
            <pc:docMk/>
            <pc:sldMk cId="1232944859" sldId="3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097" v="90" actId="1076"/>
          <ac:spMkLst>
            <pc:docMk/>
            <pc:sldMk cId="1232944859" sldId="39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00.425" v="96"/>
          <ac:spMkLst>
            <pc:docMk/>
            <pc:sldMk cId="1232944859" sldId="395"/>
            <ac:spMk id="4" creationId="{566D8CB0-BACD-40E9-87D5-EEC245AA0569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13" v="91" actId="1076"/>
          <ac:spMkLst>
            <pc:docMk/>
            <pc:sldMk cId="1232944859" sldId="3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28" v="93" actId="1076"/>
          <ac:spMkLst>
            <pc:docMk/>
            <pc:sldMk cId="1232944859" sldId="3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44" v="94" actId="1076"/>
          <ac:spMkLst>
            <pc:docMk/>
            <pc:sldMk cId="1232944859" sldId="395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3:57.160" v="95" actId="1076"/>
          <ac:spMkLst>
            <pc:docMk/>
            <pc:sldMk cId="1232944859" sldId="395"/>
            <ac:spMk id="13" creationId="{E5976B53-219A-448D-BB16-4382D8240D66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4:17.691" v="109"/>
        <pc:sldMkLst>
          <pc:docMk/>
          <pc:sldMk cId="6762063" sldId="396"/>
        </pc:sldMkLst>
        <pc:spChg chg="mod">
          <ac:chgData name="内田 陽子" userId="S::yoko_uchida@jpfgojp.onmicrosoft.com::3ba88787-b8da-4fc8-a417-83f627a88c5e" providerId="AD" clId="Web-{AAAFF4DD-C44D-8E40-B96E-F1FDAA78D2B7}" dt="2020-06-17T08:14:13.378" v="106" actId="1076"/>
          <ac:spMkLst>
            <pc:docMk/>
            <pc:sldMk cId="6762063" sldId="3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47" v="104" actId="1076"/>
          <ac:spMkLst>
            <pc:docMk/>
            <pc:sldMk cId="6762063" sldId="396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4:17.691" v="109"/>
          <ac:spMkLst>
            <pc:docMk/>
            <pc:sldMk cId="6762063" sldId="396"/>
            <ac:spMk id="5" creationId="{069BE697-8B77-4423-819B-D76125910EA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63" v="105" actId="1076"/>
          <ac:spMkLst>
            <pc:docMk/>
            <pc:sldMk cId="6762063" sldId="3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78" v="107" actId="1076"/>
          <ac:spMkLst>
            <pc:docMk/>
            <pc:sldMk cId="6762063" sldId="3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94" v="108" actId="1076"/>
          <ac:spMkLst>
            <pc:docMk/>
            <pc:sldMk cId="6762063" sldId="3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4:13.347" v="103" actId="1076"/>
          <ac:spMkLst>
            <pc:docMk/>
            <pc:sldMk cId="6762063" sldId="396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5:08.503" v="136"/>
        <pc:sldMkLst>
          <pc:docMk/>
          <pc:sldMk cId="464472498" sldId="397"/>
        </pc:sldMkLst>
        <pc:spChg chg="mod">
          <ac:chgData name="内田 陽子" userId="S::yoko_uchida@jpfgojp.onmicrosoft.com::3ba88787-b8da-4fc8-a417-83f627a88c5e" providerId="AD" clId="Web-{AAAFF4DD-C44D-8E40-B96E-F1FDAA78D2B7}" dt="2020-06-17T08:15:04.737" v="132" actId="1076"/>
          <ac:spMkLst>
            <pc:docMk/>
            <pc:sldMk cId="464472498" sldId="3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06" v="130" actId="1076"/>
          <ac:spMkLst>
            <pc:docMk/>
            <pc:sldMk cId="464472498" sldId="397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5:08.503" v="136"/>
          <ac:spMkLst>
            <pc:docMk/>
            <pc:sldMk cId="464472498" sldId="397"/>
            <ac:spMk id="5" creationId="{0ABA8DFD-4FEE-44E7-B855-FD7BB2BD84F2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22" v="131" actId="1076"/>
          <ac:spMkLst>
            <pc:docMk/>
            <pc:sldMk cId="464472498" sldId="3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37" v="133" actId="1076"/>
          <ac:spMkLst>
            <pc:docMk/>
            <pc:sldMk cId="464472498" sldId="3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53" v="134" actId="1076"/>
          <ac:spMkLst>
            <pc:docMk/>
            <pc:sldMk cId="464472498" sldId="3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04.768" v="135" actId="1076"/>
          <ac:spMkLst>
            <pc:docMk/>
            <pc:sldMk cId="464472498" sldId="39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AAAFF4DD-C44D-8E40-B96E-F1FDAA78D2B7}" dt="2020-06-17T08:15:39.221" v="143"/>
        <pc:sldMkLst>
          <pc:docMk/>
          <pc:sldMk cId="1139845517" sldId="398"/>
        </pc:sldMkLst>
        <pc:spChg chg="mod">
          <ac:chgData name="内田 陽子" userId="S::yoko_uchida@jpfgojp.onmicrosoft.com::3ba88787-b8da-4fc8-a417-83f627a88c5e" providerId="AD" clId="Web-{AAAFF4DD-C44D-8E40-B96E-F1FDAA78D2B7}" dt="2020-06-17T08:15:34.581" v="139" actId="1076"/>
          <ac:spMkLst>
            <pc:docMk/>
            <pc:sldMk cId="1139845517" sldId="3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49" v="137" actId="1076"/>
          <ac:spMkLst>
            <pc:docMk/>
            <pc:sldMk cId="1139845517" sldId="398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AAAFF4DD-C44D-8E40-B96E-F1FDAA78D2B7}" dt="2020-06-17T08:15:39.221" v="143"/>
          <ac:spMkLst>
            <pc:docMk/>
            <pc:sldMk cId="1139845517" sldId="398"/>
            <ac:spMk id="5" creationId="{4635267F-5AEE-4B46-B488-64E7CAC78533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65" v="138" actId="1076"/>
          <ac:spMkLst>
            <pc:docMk/>
            <pc:sldMk cId="1139845517" sldId="3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81" v="140" actId="1076"/>
          <ac:spMkLst>
            <pc:docMk/>
            <pc:sldMk cId="1139845517" sldId="3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596" v="141" actId="1076"/>
          <ac:spMkLst>
            <pc:docMk/>
            <pc:sldMk cId="1139845517" sldId="3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AAAFF4DD-C44D-8E40-B96E-F1FDAA78D2B7}" dt="2020-06-17T08:15:34.612" v="142" actId="1076"/>
          <ac:spMkLst>
            <pc:docMk/>
            <pc:sldMk cId="1139845517" sldId="398"/>
            <ac:spMk id="11" creationId="{9557DDCB-0AF4-4AFF-A705-E5DBBE95756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95689"/>
            <a:ext cx="3778369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Tokyo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7" name="Picture 9" descr="A close up of a logo&#10;&#10;高い精度で生成された説明">
            <a:extLst>
              <a:ext uri="{FF2B5EF4-FFF2-40B4-BE49-F238E27FC236}">
                <a16:creationId xmlns:a16="http://schemas.microsoft.com/office/drawing/2014/main" id="{0E37C264-2539-46BC-8570-8673B006D8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0630" y="2481102"/>
            <a:ext cx="3061377" cy="243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05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0865" y="686731"/>
            <a:ext cx="8291591" cy="2262513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street approaching Senso-ji Temple in Asakusa and crowded with many souvenir shops?</a:t>
            </a:r>
            <a:endParaRPr lang="en-US" altLang="ja-JP" sz="32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Ameyo</a:t>
            </a:r>
            <a:r>
              <a:rPr lang="ja-JP">
                <a:latin typeface="+mn-ea"/>
                <a:cs typeface="+mn-lt"/>
              </a:rPr>
              <a:t>ko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Nakamise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Asakusa-</a:t>
            </a:r>
            <a:r>
              <a:rPr lang="en-US" altLang="ja-JP" dirty="0" err="1">
                <a:latin typeface="+mn-ea"/>
                <a:cs typeface="+mn-lt"/>
              </a:rPr>
              <a:t>dori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Takeshita-</a:t>
            </a:r>
            <a:r>
              <a:rPr lang="en-US" altLang="ja-JP" dirty="0" err="1">
                <a:latin typeface="+mn-ea"/>
                <a:cs typeface="+mn-lt"/>
              </a:rPr>
              <a:t>dori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662" y="36484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04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4977" y="686731"/>
            <a:ext cx="7790727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name of the river that runs near the town of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Asakus</a:t>
            </a:r>
            <a:r>
              <a:rPr lang="ja-JP" sz="3600">
                <a:latin typeface="+mn-ea"/>
                <a:ea typeface="+mn-ea"/>
                <a:cs typeface="+mj-lt"/>
              </a:rPr>
              <a:t>a?</a:t>
            </a:r>
            <a:endParaRPr lang="en-US" altLang="ja-JP" sz="36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Kanda Rive</a:t>
            </a:r>
            <a:r>
              <a:rPr lang="en-US" altLang="ja-JP" dirty="0">
                <a:latin typeface="+mn-ea"/>
                <a:cs typeface="+mn-lt"/>
              </a:rPr>
              <a:t>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Edo River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Sumida River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Tama River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99" y="42813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6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05348" y="2985680"/>
            <a:ext cx="7617296" cy="262561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Ameya-yokocho (Ameyoko)</a:t>
            </a:r>
            <a:endParaRPr lang="en-US" altLang="ja-JP" dirty="0">
              <a:latin typeface="+mn-ea"/>
              <a:cs typeface="+mj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j-lt"/>
              </a:rPr>
              <a:t>② </a:t>
            </a:r>
            <a:r>
              <a:rPr lang="ja-JP" dirty="0">
                <a:latin typeface="+mn-ea"/>
                <a:cs typeface="+mn-lt"/>
              </a:rPr>
              <a:t>Kappabashi Dogu Street</a:t>
            </a:r>
            <a:endParaRPr lang="en-US" altLang="ja-JP" dirty="0">
              <a:latin typeface="+mn-ea"/>
              <a:cs typeface="+mj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j-lt"/>
              </a:rPr>
              <a:t>③ </a:t>
            </a:r>
            <a:r>
              <a:rPr lang="ja-JP" dirty="0">
                <a:latin typeface="+mn-ea"/>
                <a:cs typeface="+mn-lt"/>
              </a:rPr>
              <a:t>Sugamo Jizo-dori Shopping Arcade </a:t>
            </a:r>
            <a:endParaRPr lang="en-US" altLang="ja-JP" dirty="0">
              <a:latin typeface="+mn-ea"/>
              <a:cs typeface="+mj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j-lt"/>
              </a:rPr>
              <a:t>④ </a:t>
            </a:r>
            <a:r>
              <a:rPr lang="ja-JP" dirty="0">
                <a:latin typeface="+mn-ea"/>
                <a:cs typeface="+mn-lt"/>
              </a:rPr>
              <a:t>Togoshi Ginza Shopping Arcade 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4745" y="686731"/>
            <a:ext cx="7392728" cy="2250850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famous shopping street that is located between Ueno Station and Okachimachi Station?</a:t>
            </a:r>
            <a:endParaRPr lang="en-US" altLang="ja-JP" sz="32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281216" y="29835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942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45830" y="3124768"/>
            <a:ext cx="793672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National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Museum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of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Nature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Science,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Tokyo</a:t>
            </a:r>
            <a:endParaRPr lang="en-US" altLang="zh-TW" sz="280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The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National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Museum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of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Western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Art</a:t>
            </a:r>
            <a:endParaRPr lang="en-US" altLang="zh-TW" sz="280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Tokyo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National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Museum</a:t>
            </a:r>
            <a:endParaRPr lang="en-US" altLang="zh-TW" sz="280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Edo-Tokyo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sz="2800" dirty="0">
                <a:latin typeface="ＭＳ Ｐゴシック"/>
                <a:ea typeface="ＭＳ Ｐゴシック"/>
                <a:cs typeface="+mn-lt"/>
              </a:rPr>
              <a:t>Museum</a:t>
            </a:r>
            <a:endParaRPr lang="en-US" altLang="ja-JP" sz="28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2281" y="686731"/>
            <a:ext cx="7643852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one of the following museums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in Ueno Park?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89002" y="4881343"/>
            <a:ext cx="592362" cy="58215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12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4499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zh-TW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Takamori Saigo</a:t>
            </a:r>
            <a:endParaRPr lang="en-US" altLang="zh-TW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zh-TW" altLang="en-US" dirty="0">
                <a:latin typeface="+mn-ea"/>
                <a:cs typeface="+mn-lt"/>
              </a:rPr>
              <a:t> </a:t>
            </a:r>
            <a:r>
              <a:rPr lang="zh-TW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Hirobumi Ito </a:t>
            </a:r>
            <a:endParaRPr lang="en-US" altLang="zh-TW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Yukichi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Fukuzawa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zh-TW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Ryoma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Sakamoto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004" y="686731"/>
            <a:ext cx="7625993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Who is the Meiji era figure depicted in this bronze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statue in Ueno Park?</a:t>
            </a:r>
            <a:endParaRPr lang="en-US" altLang="ja-JP" sz="36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1060" y="29965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8992CE29-EC04-4100-8450-E946E5C3F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27" y="2964362"/>
            <a:ext cx="2081587" cy="277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03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1378" y="734024"/>
            <a:ext cx="7165911" cy="2262513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Which area has many electric appliance stores, computer shops, and anime and game software shops?</a:t>
            </a:r>
            <a:endParaRPr lang="en-US" altLang="ja-JP" sz="32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Asakusa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Shibuya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Akihabara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Roppongi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176" y="42673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350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2260" y="891267"/>
            <a:ext cx="748952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abbreviated form 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"Akihabara" that people usually say?</a:t>
            </a:r>
            <a:endParaRPr lang="en-US" altLang="ja-JP" sz="36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172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Akiha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Abara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Akira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Akiba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8869" y="49158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91A3A74-7228-457A-8CB7-AF358C854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53" y="3162514"/>
            <a:ext cx="2761179" cy="207409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7270" y="686731"/>
            <a:ext cx="7572492" cy="2262513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do you call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the cafes often found 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</a:t>
            </a:r>
            <a:r>
              <a:rPr lang="ja-JP" sz="3200" dirty="0">
                <a:latin typeface="+mn-ea"/>
                <a:ea typeface="+mn-ea"/>
                <a:cs typeface="+mj-lt"/>
              </a:rPr>
              <a:t> Akihabara where waitresses dress up in costumes like the one shown in this photo?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2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44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maid cafe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anime cafe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manga cafe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otaku cafe</a:t>
            </a:r>
            <a:endParaRPr lang="en-US" altLang="ja-JP" sz="3200" dirty="0">
              <a:latin typeface="+mn-ea"/>
              <a:cs typeface="+mn-lt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763EC851-6C0A-41B0-9B62-3E0D88937B74}"/>
              </a:ext>
            </a:extLst>
          </p:cNvPr>
          <p:cNvSpPr/>
          <p:nvPr/>
        </p:nvSpPr>
        <p:spPr>
          <a:xfrm>
            <a:off x="3202660" y="30000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55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Ginza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Marunouchi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Kabukicho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Nagatacho</a:t>
            </a:r>
            <a:endParaRPr lang="ja-JP" altLang="en-US" sz="3200" dirty="0" err="1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6551" y="686731"/>
            <a:ext cx="8342080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Tokyo's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cent</a:t>
            </a:r>
            <a:r>
              <a:rPr lang="ja-JP" sz="3600">
                <a:latin typeface="+mn-ea"/>
                <a:ea typeface="+mn-ea"/>
                <a:cs typeface="+mj-lt"/>
              </a:rPr>
              <a:t>ral business district that lies west of Tokyo Station?</a:t>
            </a:r>
            <a:endParaRPr lang="en-US" altLang="ja-JP" sz="36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331" y="36449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483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Shinbashi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Nijubashi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Nihonbashi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Sukiyabashi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9714" y="686731"/>
            <a:ext cx="7185279" cy="2262513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bridge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sz="3200">
                <a:latin typeface="+mn-ea"/>
                <a:ea typeface="+mn-ea"/>
                <a:cs typeface="+mj-lt"/>
              </a:rPr>
              <a:t> Imperial Palace grounds that is a popular sightseeing spot?</a:t>
            </a:r>
            <a:endParaRPr lang="en-US" altLang="ja-JP" sz="32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668" y="36449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034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93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16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23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34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47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340" y="36251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8071" y="667681"/>
            <a:ext cx="7350020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many wards are there in Tokyo?</a:t>
            </a:r>
            <a:endParaRPr lang="en-US" altLang="ja-JP" sz="36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1.5 k</a:t>
            </a:r>
            <a:r>
              <a:rPr lang="en-US" altLang="ja-JP" dirty="0" err="1">
                <a:latin typeface="+mn-ea"/>
                <a:cs typeface="+mn-lt"/>
              </a:rPr>
              <a:t>ilo</a:t>
            </a:r>
            <a:r>
              <a:rPr lang="ja-JP">
                <a:latin typeface="+mn-ea"/>
                <a:cs typeface="+mn-lt"/>
              </a:rPr>
              <a:t>m</a:t>
            </a:r>
            <a:r>
              <a:rPr lang="en-US" altLang="ja-JP" dirty="0" err="1">
                <a:latin typeface="+mn-ea"/>
                <a:cs typeface="+mn-lt"/>
              </a:rPr>
              <a:t>eters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3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</a:t>
            </a:r>
            <a:r>
              <a:rPr lang="en-US" altLang="ja-JP" dirty="0" err="1">
                <a:latin typeface="+mn-ea"/>
                <a:cs typeface="+mn-lt"/>
              </a:rPr>
              <a:t>ilo</a:t>
            </a:r>
            <a:r>
              <a:rPr lang="ja-JP">
                <a:latin typeface="+mn-ea"/>
                <a:cs typeface="+mn-lt"/>
              </a:rPr>
              <a:t>m</a:t>
            </a:r>
            <a:r>
              <a:rPr lang="en-US" altLang="ja-JP" dirty="0" err="1">
                <a:latin typeface="+mn-ea"/>
                <a:cs typeface="+mn-lt"/>
              </a:rPr>
              <a:t>eters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5</a:t>
            </a:r>
            <a:r>
              <a:rPr lang="ja-JP">
                <a:latin typeface="+mn-ea"/>
                <a:cs typeface="+mn-lt"/>
              </a:rPr>
              <a:t> k</a:t>
            </a:r>
            <a:r>
              <a:rPr lang="en-US" altLang="ja-JP" dirty="0" err="1">
                <a:latin typeface="+mn-ea"/>
                <a:cs typeface="+mn-lt"/>
              </a:rPr>
              <a:t>ilo</a:t>
            </a:r>
            <a:r>
              <a:rPr lang="ja-JP">
                <a:latin typeface="+mn-ea"/>
                <a:cs typeface="+mn-lt"/>
              </a:rPr>
              <a:t>m</a:t>
            </a:r>
            <a:r>
              <a:rPr lang="en-US" altLang="ja-JP" dirty="0" err="1">
                <a:latin typeface="+mn-ea"/>
                <a:cs typeface="+mn-lt"/>
              </a:rPr>
              <a:t>eters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10 k</a:t>
            </a:r>
            <a:r>
              <a:rPr lang="en-US" altLang="ja-JP" dirty="0" err="1">
                <a:latin typeface="+mn-ea"/>
                <a:cs typeface="+mn-lt"/>
              </a:rPr>
              <a:t>ilo</a:t>
            </a:r>
            <a:r>
              <a:rPr lang="ja-JP">
                <a:latin typeface="+mn-ea"/>
                <a:cs typeface="+mn-lt"/>
              </a:rPr>
              <a:t>m</a:t>
            </a:r>
            <a:r>
              <a:rPr lang="en-US" altLang="ja-JP" dirty="0" err="1">
                <a:latin typeface="+mn-ea"/>
                <a:cs typeface="+mn-lt"/>
              </a:rPr>
              <a:t>eters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9257" y="734024"/>
            <a:ext cx="7642808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 dirty="0">
                <a:latin typeface="+mn-ea"/>
                <a:ea typeface="+mn-ea"/>
                <a:cs typeface="+mj-lt"/>
              </a:rPr>
              <a:t>pproxima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te</a:t>
            </a:r>
            <a:r>
              <a:rPr lang="ja-JP" sz="3200" dirty="0">
                <a:latin typeface="+mn-ea"/>
                <a:ea typeface="+mn-ea"/>
                <a:cs typeface="+mj-lt"/>
              </a:rPr>
              <a:t>ly how many kilometers is the popular jogging course around the Imperial Palace? </a:t>
            </a:r>
            <a:endParaRPr lang="en-US" altLang="ja-JP" sz="3200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668" y="42859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121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Kabutocho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Nagatacho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Marunouchi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Ochanomizu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7517" y="686731"/>
            <a:ext cx="7266398" cy="2262513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Where is the political center that features the Diet Building and the prime minister's official residence?</a:t>
            </a:r>
            <a:endParaRPr lang="en-US" altLang="ja-JP" sz="32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331" y="36566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965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16227" y="2983695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Sunshine </a:t>
            </a:r>
            <a:r>
              <a:rPr lang="en-US" altLang="ja-JP" dirty="0">
                <a:latin typeface="+mn-ea"/>
                <a:cs typeface="+mn-lt"/>
              </a:rPr>
              <a:t>49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Sunshine </a:t>
            </a:r>
            <a:r>
              <a:rPr lang="en-US" altLang="ja-JP" dirty="0">
                <a:latin typeface="+mn-ea"/>
                <a:cs typeface="+mn-lt"/>
              </a:rPr>
              <a:t>60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Sunshine </a:t>
            </a:r>
            <a:r>
              <a:rPr lang="en-US" altLang="ja-JP" dirty="0">
                <a:latin typeface="+mn-ea"/>
                <a:cs typeface="+mn-lt"/>
              </a:rPr>
              <a:t>101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Sunshine </a:t>
            </a:r>
            <a:r>
              <a:rPr lang="en-US" altLang="ja-JP" dirty="0">
                <a:latin typeface="+mn-ea"/>
                <a:cs typeface="+mn-lt"/>
              </a:rPr>
              <a:t>120</a:t>
            </a:r>
            <a:endParaRPr lang="ja-JP" altLang="en-US" dirty="0">
              <a:latin typeface="+mn-ea"/>
              <a:cs typeface="+mn-lt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958AAAC9-E238-474E-9A02-48C4E4548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23" y="2964363"/>
            <a:ext cx="2039740" cy="274009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459" y="686731"/>
            <a:ext cx="7723333" cy="2285839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i</a:t>
            </a:r>
            <a:r>
              <a:rPr lang="ja-JP" sz="3200">
                <a:latin typeface="+mn-ea"/>
                <a:ea typeface="+mn-ea"/>
                <a:cs typeface="+mj-lt"/>
              </a:rPr>
              <a:t>s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the name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high-rise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buil</a:t>
            </a:r>
            <a:r>
              <a:rPr lang="ja-JP" sz="3200">
                <a:latin typeface="+mn-ea"/>
                <a:ea typeface="+mn-ea"/>
                <a:cs typeface="+mj-lt"/>
              </a:rPr>
              <a:t>ding with an observation deck that is located in the Sunshine City complex in Ikebukuro?</a:t>
            </a: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楕円 4">
            <a:extLst>
              <a:ext uri="{FF2B5EF4-FFF2-40B4-BE49-F238E27FC236}">
                <a16:creationId xmlns:a16="http://schemas.microsoft.com/office/drawing/2014/main" id="{763EC851-6C0A-41B0-9B62-3E0D88937B74}"/>
              </a:ext>
            </a:extLst>
          </p:cNvPr>
          <p:cNvSpPr/>
          <p:nvPr/>
        </p:nvSpPr>
        <p:spPr>
          <a:xfrm>
            <a:off x="2875826" y="36269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7005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1942" y="3068424"/>
            <a:ext cx="593514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Tobu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Seibu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Matsuzakaya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Takashimaya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Hankyu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Hanshin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Isetan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Mitsukoshi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8112" y="686731"/>
            <a:ext cx="7627959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are the names of the two department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stores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locate</a:t>
            </a:r>
            <a:r>
              <a:rPr lang="ja-JP" sz="3200">
                <a:latin typeface="+mn-ea"/>
                <a:ea typeface="+mn-ea"/>
                <a:cs typeface="+mj-lt"/>
              </a:rPr>
              <a:t>d on the west and east sides of Ikebukuro Station? </a:t>
            </a:r>
            <a:endParaRPr lang="en-US" sz="32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46469" y="30607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9446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Kabukicho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Susukino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Pontoch</a:t>
            </a:r>
            <a:r>
              <a:rPr lang="en-US" altLang="ja-JP" dirty="0">
                <a:latin typeface="+mn-ea"/>
                <a:cs typeface="+mn-lt"/>
              </a:rPr>
              <a:t>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Sakae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7373" y="686731"/>
            <a:ext cx="8274182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do you call the area near the east exit of Shinju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Station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crammed with many drinking places and adult entertainment businesses?</a:t>
            </a:r>
            <a:endParaRPr lang="en-US" altLang="ja-JP" sz="3200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668" y="30121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49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586" y="2993248"/>
            <a:ext cx="498623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skyscrapers 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private railway statio</a:t>
            </a:r>
            <a:r>
              <a:rPr lang="en-US" altLang="ja-JP" dirty="0">
                <a:latin typeface="+mn-ea"/>
                <a:cs typeface="+mn-lt"/>
              </a:rPr>
              <a:t>n</a:t>
            </a:r>
            <a:r>
              <a:rPr lang="ja-JP">
                <a:latin typeface="+mn-ea"/>
                <a:cs typeface="+mn-lt"/>
              </a:rPr>
              <a:t>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department stor</a:t>
            </a:r>
            <a:r>
              <a:rPr lang="en-US" altLang="ja-JP" dirty="0">
                <a:latin typeface="+mn-ea"/>
                <a:cs typeface="+mn-lt"/>
              </a:rPr>
              <a:t>es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embassi</a:t>
            </a:r>
            <a:r>
              <a:rPr lang="ja-JP">
                <a:latin typeface="+mn-ea"/>
                <a:cs typeface="+mn-lt"/>
              </a:rPr>
              <a:t>es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8112" y="686731"/>
            <a:ext cx="7630972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hich one of the following buildings do you find most in the Nishi-Shinjuku ar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west</a:t>
            </a:r>
            <a:r>
              <a:rPr lang="ja-JP" sz="3200">
                <a:latin typeface="+mn-ea"/>
                <a:ea typeface="+mn-ea"/>
                <a:cs typeface="+mj-lt"/>
              </a:rPr>
              <a:t> side of Shinjuku Station?</a:t>
            </a:r>
            <a:endParaRPr lang="en-US" altLang="ja-JP" sz="32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256" y="29972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46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Chinatown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business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district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electric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town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gay </a:t>
            </a:r>
            <a:r>
              <a:rPr lang="en-US" altLang="ja-JP" dirty="0">
                <a:latin typeface="+mn-ea"/>
                <a:cs typeface="+mn-lt"/>
              </a:rPr>
              <a:t>t</a:t>
            </a:r>
            <a:r>
              <a:rPr lang="ja-JP">
                <a:latin typeface="+mn-ea"/>
                <a:cs typeface="+mn-lt"/>
              </a:rPr>
              <a:t>o</a:t>
            </a:r>
            <a:r>
              <a:rPr lang="en-US" altLang="ja-JP" dirty="0" err="1">
                <a:latin typeface="+mn-ea"/>
                <a:cs typeface="+mn-lt"/>
              </a:rPr>
              <a:t>wn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4765" y="686731"/>
            <a:ext cx="7526526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"Shinjuku 2-chome" area famous for?</a:t>
            </a:r>
            <a:endParaRPr lang="en-US" altLang="ja-JP" sz="3600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668" y="49211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75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C820F947-0477-4D11-AE52-6162FCDE8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90" y="2965807"/>
            <a:ext cx="2072062" cy="2775734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48504" y="2647448"/>
            <a:ext cx="6200170" cy="329232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Shinjuku Station</a:t>
            </a:r>
            <a:endParaRPr lang="en-US" altLang="zh-TW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Tokyo Metropolitan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+mn-ea"/>
                <a:cs typeface="+mn-lt"/>
              </a:rPr>
              <a:t>    </a:t>
            </a:r>
            <a:r>
              <a:rPr lang="ja-JP" altLang="ja-JP" dirty="0">
                <a:latin typeface="+mn-ea"/>
                <a:cs typeface="+mn-lt"/>
              </a:rPr>
              <a:t>Government</a:t>
            </a:r>
            <a:endParaRPr lang="en-US" altLang="zh-TW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National Diet Buildi</a:t>
            </a:r>
            <a:r>
              <a:rPr lang="en-US" altLang="ja-JP" dirty="0">
                <a:latin typeface="+mn-ea"/>
                <a:cs typeface="+mn-lt"/>
              </a:rPr>
              <a:t>ng</a:t>
            </a:r>
            <a:endParaRPr lang="en-US" altLang="zh-TW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Yodobashi </a:t>
            </a:r>
            <a:r>
              <a:rPr lang="en-US" altLang="ja-JP" dirty="0">
                <a:latin typeface="+mn-ea"/>
                <a:cs typeface="+mn-lt"/>
              </a:rPr>
              <a:t>Ca</a:t>
            </a:r>
            <a:r>
              <a:rPr lang="ja-JP" dirty="0">
                <a:latin typeface="+mn-ea"/>
                <a:cs typeface="+mn-lt"/>
              </a:rPr>
              <a:t>mera</a:t>
            </a:r>
            <a:endParaRPr lang="en-US" altLang="zh-TW" sz="3200" dirty="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88791" y="686731"/>
            <a:ext cx="6569355" cy="2250850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this building in Shinjuku?</a:t>
            </a:r>
            <a:endParaRPr lang="en-US" altLang="ja-JP" sz="3600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917178" y="33016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312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>
            <a:extLst>
              <a:ext uri="{FF2B5EF4-FFF2-40B4-BE49-F238E27FC236}">
                <a16:creationId xmlns:a16="http://schemas.microsoft.com/office/drawing/2014/main" id="{6F5EF1A8-3112-46C7-A24C-85E9DBFBF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82" y="2959599"/>
            <a:ext cx="2123004" cy="2762464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4499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Pochi</a:t>
            </a:r>
            <a:endParaRPr lang="en-US" altLang="zh-TW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Ta</a:t>
            </a:r>
            <a:r>
              <a:rPr lang="ja-JP">
                <a:latin typeface="+mn-ea"/>
                <a:cs typeface="+mn-lt"/>
              </a:rPr>
              <a:t>ro</a:t>
            </a:r>
            <a:endParaRPr lang="en-US" altLang="zh-TW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Hachik</a:t>
            </a:r>
            <a:r>
              <a:rPr lang="ja-JP">
                <a:latin typeface="+mn-ea"/>
                <a:cs typeface="+mn-lt"/>
              </a:rPr>
              <a:t>o</a:t>
            </a:r>
            <a:endParaRPr lang="en-US" altLang="zh-TW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Patra</a:t>
            </a:r>
            <a:r>
              <a:rPr lang="ja-JP">
                <a:latin typeface="+mn-ea"/>
                <a:cs typeface="+mn-lt"/>
              </a:rPr>
              <a:t>sche</a:t>
            </a:r>
            <a:endParaRPr lang="en-US" altLang="zh-TW" sz="3200">
              <a:latin typeface="+mn-ea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5607" y="686731"/>
            <a:ext cx="7598472" cy="227417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name of th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famous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bronze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st</a:t>
            </a:r>
            <a:r>
              <a:rPr lang="ja-JP" sz="3200">
                <a:latin typeface="+mn-ea"/>
                <a:ea typeface="+mn-ea"/>
                <a:cs typeface="+mj-lt"/>
              </a:rPr>
              <a:t>atue of a dog in front of Shibuya Station, which people often use as a meeting spot?</a:t>
            </a:r>
            <a:endParaRPr lang="en-US" altLang="ja-JP" sz="320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202" y="428507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027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260" y="309927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Kabukicho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Golden-gai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Center-gai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Takeshita-do</a:t>
            </a:r>
            <a:r>
              <a:rPr lang="ja-JP">
                <a:latin typeface="+mn-ea"/>
                <a:cs typeface="+mn-lt"/>
              </a:rPr>
              <a:t>ri 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6058" y="43898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73269F8A-4892-4AAF-90C5-D535C9FBDB80}"/>
              </a:ext>
            </a:extLst>
          </p:cNvPr>
          <p:cNvSpPr txBox="1">
            <a:spLocks/>
          </p:cNvSpPr>
          <p:nvPr/>
        </p:nvSpPr>
        <p:spPr>
          <a:xfrm>
            <a:off x="232229" y="714814"/>
            <a:ext cx="8631853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+mn-ea"/>
                <a:ea typeface="+mn-ea"/>
                <a:cs typeface="+mj-lt"/>
              </a:rPr>
              <a:t>What do you call the street located in Shibuya where there 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many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game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cent</a:t>
            </a:r>
            <a:r>
              <a:rPr lang="ja-JP" sz="3200" dirty="0">
                <a:latin typeface="+mn-ea"/>
                <a:ea typeface="+mn-ea"/>
                <a:cs typeface="+mj-lt"/>
              </a:rPr>
              <a:t>ers, clothing stores and restaurants, and young people gather?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53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9826" y="686731"/>
            <a:ext cx="7546716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area code of Tokyo when you call from outsid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sz="3600">
                <a:latin typeface="+mn-ea"/>
                <a:ea typeface="+mn-ea"/>
                <a:cs typeface="+mj-lt"/>
              </a:rPr>
              <a:t>rea? </a:t>
            </a:r>
            <a:endParaRPr lang="en-US" altLang="ja-JP" sz="36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843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01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02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03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04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0831" y="42813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92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384888" y="685785"/>
            <a:ext cx="8374986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name of the building in front of Shibuya Station that has many fashion retailers targeti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g</a:t>
            </a:r>
            <a:r>
              <a:rPr lang="ja-JP" sz="3200">
                <a:latin typeface="+mn-ea"/>
                <a:ea typeface="+mn-ea"/>
                <a:cs typeface="+mj-lt"/>
              </a:rPr>
              <a:t>irls in their teens and twenties?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307359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101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109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110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119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668" y="37337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530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3099279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Takeshita-</a:t>
            </a:r>
            <a:r>
              <a:rPr lang="en-US" altLang="ja-JP" dirty="0" err="1">
                <a:latin typeface="+mn-ea"/>
                <a:cs typeface="+mn-lt"/>
              </a:rPr>
              <a:t>dori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Meiji-</a:t>
            </a:r>
            <a:r>
              <a:rPr lang="en-US" altLang="ja-JP" dirty="0" err="1">
                <a:latin typeface="+mn-ea"/>
                <a:cs typeface="+mn-lt"/>
              </a:rPr>
              <a:t>dori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Yamate-dori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Gaien-dori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461" y="31019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73269F8A-4892-4AAF-90C5-D535C9FBDB80}"/>
              </a:ext>
            </a:extLst>
          </p:cNvPr>
          <p:cNvSpPr txBox="1">
            <a:spLocks/>
          </p:cNvSpPr>
          <p:nvPr/>
        </p:nvSpPr>
        <p:spPr>
          <a:xfrm>
            <a:off x="629292" y="685785"/>
            <a:ext cx="7885999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nam</a:t>
            </a:r>
            <a:r>
              <a:rPr lang="ja-JP" sz="3200">
                <a:latin typeface="+mn-ea"/>
                <a:ea typeface="+mn-ea"/>
                <a:cs typeface="+mj-lt"/>
              </a:rPr>
              <a:t>e of the street in Harajuku, an area for young people, which is crammed with clothing stores and accessory shops?</a:t>
            </a:r>
            <a:r>
              <a:rPr lang="ja-JP" altLang="en-US" sz="320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32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0767" y="891267"/>
            <a:ext cx="800144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popular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food</a:t>
            </a:r>
            <a:r>
              <a:rPr lang="ja-JP" altLang="en-US" sz="320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of Harajuku that you can find at many shops on Takeshita-dori Street?</a:t>
            </a:r>
            <a:endParaRPr lang="en-US" altLang="ja-JP" sz="32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7084" y="2996537"/>
            <a:ext cx="531382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tacos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crep</a:t>
            </a:r>
            <a:r>
              <a:rPr lang="en-US" altLang="ja-JP" dirty="0">
                <a:latin typeface="+mn-ea"/>
                <a:cs typeface="+mn-lt"/>
              </a:rPr>
              <a:t>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waffles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takoyaki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octopus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balls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368" y="36554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1453" y="900717"/>
            <a:ext cx="85538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name of the new transit system that runs through the Odaiba area?</a:t>
            </a:r>
            <a:endParaRPr lang="en-US" altLang="ja-JP" sz="36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Linimo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New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Shu</a:t>
            </a:r>
            <a:r>
              <a:rPr lang="ja-JP" dirty="0">
                <a:latin typeface="+mn-ea"/>
                <a:cs typeface="+mn-lt"/>
              </a:rPr>
              <a:t>ttl</a:t>
            </a:r>
            <a:r>
              <a:rPr lang="en-US" altLang="ja-JP" dirty="0">
                <a:latin typeface="+mn-ea"/>
                <a:cs typeface="+mn-lt"/>
              </a:rPr>
              <a:t>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YURIKAMOME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PORT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LINER</a:t>
            </a:r>
            <a:endParaRPr lang="en-US" alt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01" y="42753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494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2199" y="891267"/>
            <a:ext cx="708921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name of the suspension bridge in Odaiba?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Rainbow Bridge</a:t>
            </a:r>
            <a:endParaRPr lang="en-US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Bay Bridge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Aqua Bridge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Marine Bridge</a:t>
            </a:r>
            <a:endParaRPr 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158" y="30027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55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770562" y="685785"/>
            <a:ext cx="7603461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2800">
                <a:latin typeface="+mn-ea"/>
                <a:ea typeface="+mn-ea"/>
                <a:cs typeface="+mj-lt"/>
              </a:rPr>
              <a:t>What is the name of the sumo area where you can find Kokug</a:t>
            </a:r>
            <a:r>
              <a:rPr lang="en-US" altLang="ja-JP" sz="2800" dirty="0" err="1">
                <a:latin typeface="+mn-ea"/>
                <a:ea typeface="+mn-ea"/>
                <a:cs typeface="+mj-lt"/>
              </a:rPr>
              <a:t>ikan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(National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Sumo</a:t>
            </a:r>
            <a:r>
              <a:rPr lang="ja-JP" altLang="en-US" sz="28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2800" dirty="0">
                <a:latin typeface="+mn-ea"/>
                <a:ea typeface="+mn-ea"/>
                <a:cs typeface="+mj-lt"/>
              </a:rPr>
              <a:t>S</a:t>
            </a:r>
            <a:r>
              <a:rPr lang="ja-JP" sz="2800">
                <a:latin typeface="+mn-ea"/>
                <a:ea typeface="+mn-ea"/>
                <a:cs typeface="+mj-lt"/>
              </a:rPr>
              <a:t>tadium) and many sumo stables along with chanko restaurants specializing in hot-pot dishes for sumo wrestlers?</a:t>
            </a:r>
            <a:endParaRPr lang="en-US" altLang="ja-JP" sz="40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6426" y="3012795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>
                <a:latin typeface="+mn-ea"/>
                <a:cs typeface="+mn-lt"/>
              </a:rPr>
              <a:t> Ryogok</a:t>
            </a:r>
            <a:r>
              <a:rPr lang="en-US" altLang="ja-JP" dirty="0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Asakusa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Kanda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Ueno</a:t>
            </a:r>
            <a:endParaRPr 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5331" y="29829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582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1418" y="891267"/>
            <a:ext cx="744488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hich is the famous ar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books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where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many used bookstores and publishers are gathered?</a:t>
            </a:r>
            <a:endParaRPr lang="en-US" altLang="ja-JP" sz="32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519931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Kabukicho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Nagatacho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Kanda Jinbocho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Nihonbashi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Ningy</a:t>
            </a:r>
            <a:r>
              <a:rPr lang="ja-JP" dirty="0">
                <a:latin typeface="+mn-ea"/>
                <a:cs typeface="+mn-lt"/>
              </a:rPr>
              <a:t>o</a:t>
            </a:r>
            <a:r>
              <a:rPr lang="en-US" altLang="ja-JP" dirty="0" err="1">
                <a:latin typeface="+mn-ea"/>
                <a:cs typeface="+mn-lt"/>
              </a:rPr>
              <a:t>cho</a:t>
            </a:r>
            <a:endParaRPr lang="en-US" altLang="ja-JP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282" y="42777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9504" y="3012795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Roppongi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Almond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Roppongi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Square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Roppongi Town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Roppongi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</a:t>
            </a:r>
            <a:r>
              <a:rPr lang="ja-JP">
                <a:latin typeface="+mn-ea"/>
                <a:cs typeface="+mn-lt"/>
              </a:rPr>
              <a:t>lls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625208" y="685785"/>
            <a:ext cx="7893584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name of the 54-story building in Roppongi that ha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various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kinds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shops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restaurants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well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co</a:t>
            </a:r>
            <a:r>
              <a:rPr lang="ja-JP" sz="3200" dirty="0" err="1">
                <a:latin typeface="+mn-ea"/>
                <a:ea typeface="+mn-ea"/>
                <a:cs typeface="+mj-lt"/>
              </a:rPr>
              <a:t>m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pany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offices</a:t>
            </a:r>
            <a:r>
              <a:rPr lang="ja-JP" sz="3200" dirty="0">
                <a:latin typeface="+mn-ea"/>
                <a:ea typeface="+mn-ea"/>
                <a:cs typeface="+mj-lt"/>
              </a:rPr>
              <a:t>?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912" y="49777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56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6589" y="3073593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</a:t>
            </a:r>
            <a:r>
              <a:rPr lang="ja-JP">
                <a:latin typeface="+mn-ea"/>
                <a:cs typeface="+mn-lt"/>
              </a:rPr>
              <a:t> Meiji Jingu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Yasukuni Shrine</a:t>
            </a:r>
            <a:r>
              <a:rPr lang="ja-JP" altLang="en-US">
                <a:latin typeface="+mn-ea"/>
                <a:cs typeface="+mn-lt"/>
              </a:rPr>
              <a:t>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ja-JP">
                <a:latin typeface="+mn-ea"/>
                <a:cs typeface="+mn-lt"/>
              </a:rPr>
              <a:t>Kanda Myojin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Hanazono Shrine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6" name="タイトル 3">
            <a:extLst>
              <a:ext uri="{FF2B5EF4-FFF2-40B4-BE49-F238E27FC236}">
                <a16:creationId xmlns:a16="http://schemas.microsoft.com/office/drawing/2014/main" id="{9F8B8839-DC51-4A26-938D-74385169233A}"/>
              </a:ext>
            </a:extLst>
          </p:cNvPr>
          <p:cNvSpPr txBox="1">
            <a:spLocks/>
          </p:cNvSpPr>
          <p:nvPr/>
        </p:nvSpPr>
        <p:spPr>
          <a:xfrm>
            <a:off x="429946" y="685785"/>
            <a:ext cx="8284109" cy="2179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name of the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shrine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near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Haraju</a:t>
            </a:r>
            <a:r>
              <a:rPr lang="ja-JP" sz="3200" dirty="0">
                <a:latin typeface="+mn-ea"/>
                <a:ea typeface="+mn-ea"/>
                <a:cs typeface="+mj-lt"/>
              </a:rPr>
              <a:t>ku Station that gets the largest number of visitors in Japan during the New Year holid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ays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?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 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5494" y="30787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294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9681" y="734024"/>
            <a:ext cx="8152776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is the height of the Tokyo Skyt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ree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080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333m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450m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512m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Calibri"/>
              </a:rPr>
              <a:t>④ 634m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393" y="496527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2519" y="734024"/>
            <a:ext cx="8437652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subway line in Tokyo was built first?</a:t>
            </a:r>
            <a:endParaRPr lang="en-US" altLang="ja-JP" sz="80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49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Ginza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Line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Asakusa Line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Marunouchi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Line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 dirty="0" err="1">
                <a:latin typeface="+mn-ea"/>
                <a:cs typeface="+mn-lt"/>
              </a:rPr>
              <a:t>Yūrakuchō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Line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7358" y="29842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29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80373" y="891267"/>
            <a:ext cx="598893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station actually exists?</a:t>
            </a:r>
            <a:endParaRPr lang="en-US" altLang="ja-JP" sz="80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69692" y="2996537"/>
            <a:ext cx="566527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Disneyland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Station</a:t>
            </a:r>
            <a:r>
              <a:rPr lang="ja-JP" dirty="0">
                <a:latin typeface="+mn-ea"/>
                <a:cs typeface="+mn-lt"/>
              </a:rPr>
              <a:t> 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Skytree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Station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Dome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Station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Tokyo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Midtown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Station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25677" y="36626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3979" y="891267"/>
            <a:ext cx="793196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sweets is a Tokyo product?</a:t>
            </a:r>
            <a:endParaRPr lang="en-US" altLang="ja-JP" sz="36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000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Ningyōyaki</a:t>
            </a:r>
            <a:r>
              <a:rPr lang="ja-JP" altLang="en-US" dirty="0">
                <a:latin typeface="+mn-ea"/>
                <a:cs typeface="+mn-lt"/>
              </a:rPr>
              <a:t>   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Yatsuhashi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Uir</a:t>
            </a:r>
            <a:r>
              <a:rPr lang="ja-JP">
                <a:latin typeface="+mn-ea"/>
                <a:cs typeface="+mn-lt"/>
              </a:rPr>
              <a:t>ō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Shiroi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koib</a:t>
            </a:r>
            <a:r>
              <a:rPr lang="ja-JP">
                <a:latin typeface="+mn-ea"/>
                <a:cs typeface="+mn-lt"/>
              </a:rPr>
              <a:t>ito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283" y="29950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643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0556" y="774634"/>
            <a:ext cx="7245249" cy="1804061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ch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followin</a:t>
            </a:r>
            <a:r>
              <a:rPr lang="ja-JP" sz="3600">
                <a:latin typeface="+mn-ea"/>
                <a:ea typeface="+mn-ea"/>
                <a:cs typeface="+mj-lt"/>
              </a:rPr>
              <a:t>g is true of the "Ghibli Museum, Mitaka"?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63423" y="2760469"/>
            <a:ext cx="7861639" cy="317649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sz="2800">
                <a:latin typeface="+mn-ea"/>
                <a:cs typeface="+mn-lt"/>
              </a:rPr>
              <a:t>① Only groups are allowed to enter the museum.</a:t>
            </a:r>
            <a:r>
              <a:rPr lang="ja-JP" altLang="en-US" sz="2800">
                <a:latin typeface="+mn-ea"/>
                <a:cs typeface="+mn-lt"/>
              </a:rPr>
              <a:t>  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Only those who have drawn a winning number</a:t>
            </a:r>
            <a:r>
              <a:rPr lang="ja-JP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sz="2800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are allowed to enter the museum.</a:t>
            </a:r>
            <a:endParaRPr lang="ja-JP">
              <a:latin typeface="ＭＳ Ｐゴシック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+mn-ea"/>
                <a:cs typeface="+mn-lt"/>
              </a:rPr>
              <a:t>③ </a:t>
            </a:r>
            <a:r>
              <a:rPr lang="ja-JP" sz="2800">
                <a:latin typeface="+mn-ea"/>
                <a:cs typeface="+mn-lt"/>
              </a:rPr>
              <a:t>Visitors must make reservations for admission.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The museum is open only for two months </a:t>
            </a:r>
            <a:r>
              <a:rPr lang="ja-JP" altLang="en-US" sz="2800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sz="2800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sz="2800">
                <a:latin typeface="ＭＳ Ｐゴシック"/>
                <a:ea typeface="ＭＳ Ｐゴシック"/>
                <a:cs typeface="+mn-lt"/>
              </a:rPr>
              <a:t>     </a:t>
            </a:r>
            <a:r>
              <a:rPr lang="ja-JP" sz="2800">
                <a:latin typeface="ＭＳ Ｐゴシック"/>
                <a:ea typeface="ＭＳ Ｐゴシック"/>
                <a:cs typeface="+mn-lt"/>
              </a:rPr>
              <a:t>in the summer.</a:t>
            </a:r>
            <a:endParaRPr lang="ja-JP" altLang="en-US" sz="28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6BC63F87-7FC0-4B73-A7F1-A52675D72FF8}"/>
              </a:ext>
            </a:extLst>
          </p:cNvPr>
          <p:cNvSpPr/>
          <p:nvPr/>
        </p:nvSpPr>
        <p:spPr>
          <a:xfrm>
            <a:off x="800366" y="42954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601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9857" y="891267"/>
            <a:ext cx="816114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train lines running in Tokyo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part of the J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</a:t>
            </a:r>
            <a:r>
              <a:rPr lang="ja-JP" sz="3600">
                <a:latin typeface="+mn-ea"/>
                <a:ea typeface="+mn-ea"/>
                <a:cs typeface="+mj-lt"/>
              </a:rPr>
              <a:t> n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et</a:t>
            </a:r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ork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85527" y="2996537"/>
            <a:ext cx="522129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Keiō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Line</a:t>
            </a:r>
            <a:r>
              <a:rPr lang="ja-JP" altLang="en-US" dirty="0">
                <a:latin typeface="+mn-ea"/>
                <a:cs typeface="+mn-lt"/>
              </a:rPr>
              <a:t>  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Keihin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Tōhoku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Line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Saikyō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Lin</a:t>
            </a:r>
            <a:r>
              <a:rPr lang="ja-JP" dirty="0">
                <a:latin typeface="+mn-ea"/>
                <a:cs typeface="+mn-lt"/>
              </a:rPr>
              <a:t>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The Keiyō Line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38874" y="29965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447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8325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35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billion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65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billion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yen</a:t>
            </a:r>
            <a:endParaRPr 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95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billion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about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125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billion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yen</a:t>
            </a:r>
            <a:r>
              <a:rPr lang="ja-JP" dirty="0">
                <a:latin typeface="+mn-ea"/>
                <a:cs typeface="Calibri"/>
              </a:rPr>
              <a:t/>
            </a:r>
            <a:br>
              <a:rPr lang="ja-JP" dirty="0">
                <a:latin typeface="+mn-ea"/>
                <a:cs typeface="Calibri"/>
              </a:rPr>
            </a:br>
            <a:endParaRPr 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355314" y="36276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7168" y="686731"/>
            <a:ext cx="6866716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much did it cost to build the Tokyo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Skytre</a:t>
            </a:r>
            <a:r>
              <a:rPr lang="ja-JP" sz="3600">
                <a:latin typeface="+mn-ea"/>
                <a:ea typeface="+mn-ea"/>
                <a:cs typeface="+mj-lt"/>
              </a:rPr>
              <a:t>e?</a:t>
            </a:r>
            <a:endParaRPr lang="en-US" altLang="ja-JP" sz="36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3984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7373" y="734024"/>
            <a:ext cx="8269256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Approximately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how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200" dirty="0">
                <a:latin typeface="ＭＳ Ｐゴシック"/>
                <a:ea typeface="ＭＳ Ｐゴシック"/>
                <a:cs typeface="+mj-lt"/>
              </a:rPr>
              <a:t>long does it take if you get on the Yamanote Line for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a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complete</a:t>
            </a:r>
            <a:r>
              <a:rPr lang="ja-JP" altLang="en-US" sz="3200" dirty="0">
                <a:latin typeface="ＭＳ Ｐゴシック"/>
                <a:ea typeface="ＭＳ Ｐゴシック"/>
                <a:cs typeface="+mj-lt"/>
              </a:rPr>
              <a:t> </a:t>
            </a:r>
            <a:r>
              <a:rPr lang="en-US" altLang="ja-JP" sz="3200" dirty="0">
                <a:latin typeface="ＭＳ Ｐゴシック"/>
                <a:ea typeface="ＭＳ Ｐゴシック"/>
                <a:cs typeface="+mj-lt"/>
              </a:rPr>
              <a:t>loop?</a:t>
            </a:r>
            <a:endParaRPr lang="en-US" altLang="ja-JP" sz="3200">
              <a:latin typeface="ＭＳ Ｐゴシック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167" y="2996537"/>
            <a:ext cx="5115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about 30 minu</a:t>
            </a:r>
            <a:r>
              <a:rPr lang="en-US" altLang="ja-JP" dirty="0" err="1">
                <a:latin typeface="+mn-ea"/>
                <a:cs typeface="+mn-lt"/>
              </a:rPr>
              <a:t>te</a:t>
            </a:r>
            <a:r>
              <a:rPr lang="ja-JP">
                <a:latin typeface="+mn-ea"/>
                <a:cs typeface="+mn-lt"/>
              </a:rPr>
              <a:t>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about 1 hour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about 1 and half hours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about 2 hours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817" y="36360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35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6469" y="833641"/>
            <a:ext cx="779106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 do you call the bus that tours the sightseeing spots in Tokyo?</a:t>
            </a:r>
            <a:endParaRPr lang="en-US" altLang="ja-JP" sz="36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1817" y="3010806"/>
            <a:ext cx="5259409" cy="265436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Hato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</a:t>
            </a:r>
            <a:r>
              <a:rPr lang="ja-JP">
                <a:latin typeface="+mn-ea"/>
                <a:cs typeface="+mn-lt"/>
              </a:rPr>
              <a:t>p</a:t>
            </a:r>
            <a:r>
              <a:rPr lang="en-US" altLang="ja-JP" dirty="0" err="1">
                <a:latin typeface="+mn-ea"/>
                <a:cs typeface="+mn-lt"/>
              </a:rPr>
              <a:t>ig</a:t>
            </a:r>
            <a:r>
              <a:rPr lang="ja-JP">
                <a:latin typeface="+mn-ea"/>
                <a:cs typeface="+mn-lt"/>
              </a:rPr>
              <a:t>e</a:t>
            </a:r>
            <a:r>
              <a:rPr lang="en-US" altLang="ja-JP" dirty="0">
                <a:latin typeface="+mn-ea"/>
                <a:cs typeface="+mn-lt"/>
              </a:rPr>
              <a:t>on]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Bus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Ahiru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[duck]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Bus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Suzume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[sparrow]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Bu</a:t>
            </a:r>
            <a:r>
              <a:rPr lang="ja-JP">
                <a:latin typeface="+mn-ea"/>
                <a:cs typeface="+mn-lt"/>
              </a:rPr>
              <a:t>s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Kamome [seagul]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Bus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099" y="29991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1702" y="891267"/>
            <a:ext cx="835485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is the name of the airport in Tokyo?</a:t>
            </a:r>
            <a:endParaRPr lang="en-US" altLang="ja-JP" sz="36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Itami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Airport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Centrair Airport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Narita Airport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Haneda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Airport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7621" y="49257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54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784480" y="686731"/>
            <a:ext cx="5577065" cy="2262513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How high is Tokyo Tower?</a:t>
            </a:r>
            <a:endParaRPr lang="en-US" altLang="ja-JP" sz="3600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843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222m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333m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444m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555m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52" y="36484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474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01A076B9-E93F-42E7-AC6E-2ADB1A4FC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24" y="3281416"/>
            <a:ext cx="2632752" cy="195187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9090" y="891267"/>
            <a:ext cx="752531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Where is "Kaminari-mon" Gate shown in the photo located?</a:t>
            </a:r>
            <a:endParaRPr lang="en-US" altLang="ja-JP" sz="360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Asakusa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Uen</a:t>
            </a:r>
            <a:r>
              <a:rPr lang="en-US" altLang="ja-JP" dirty="0">
                <a:latin typeface="+mn-ea"/>
                <a:cs typeface="+mn-lt"/>
              </a:rPr>
              <a:t>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Ginz</a:t>
            </a:r>
            <a:r>
              <a:rPr lang="en-US" altLang="ja-JP" dirty="0">
                <a:latin typeface="+mn-ea"/>
                <a:cs typeface="+mn-lt"/>
              </a:rPr>
              <a:t>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Shinjuku</a:t>
            </a:r>
            <a:endParaRPr lang="ja-JP" altLang="en-US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436" y="30016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1387</Words>
  <Application>Microsoft Office PowerPoint</Application>
  <PresentationFormat>画面に合わせる (4:3)</PresentationFormat>
  <Paragraphs>217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44</vt:i4>
      </vt:variant>
    </vt:vector>
  </HeadingPairs>
  <TitlesOfParts>
    <vt:vector size="58" baseType="lpstr">
      <vt:lpstr>ＭＳ Ｐゴシック</vt:lpstr>
      <vt:lpstr>ＭＳ Ｐゴシック</vt:lpstr>
      <vt:lpstr>MS Gothic</vt:lpstr>
      <vt:lpstr>MS Gothic</vt:lpstr>
      <vt:lpstr>新細明體</vt:lpstr>
      <vt:lpstr>Arial</vt:lpstr>
      <vt:lpstr>Calibri</vt:lpstr>
      <vt:lpstr>Calibri Light</vt:lpstr>
      <vt:lpstr>Cambria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How many wards are there in Tokyo?</vt:lpstr>
      <vt:lpstr>What is the area code of Tokyo when you call from outside the area? </vt:lpstr>
      <vt:lpstr>Which subway line in Tokyo was built first?</vt:lpstr>
      <vt:lpstr>Approximately how long does it take if you get on the Yamanote Line for a complete loop?</vt:lpstr>
      <vt:lpstr>What do you call the bus that tours the sightseeing spots in Tokyo?</vt:lpstr>
      <vt:lpstr>What is the name of the airport in Tokyo?</vt:lpstr>
      <vt:lpstr>How high is Tokyo Tower?</vt:lpstr>
      <vt:lpstr>Where is "Kaminari-mon" Gate shown in the photo located?</vt:lpstr>
      <vt:lpstr>What is the name of the street approaching Senso-ji Temple in Asakusa and crowded with many souvenir shops?</vt:lpstr>
      <vt:lpstr>What is the name of the river that runs near the town of Asakusa?</vt:lpstr>
      <vt:lpstr>What is the name of the famous shopping street that is located between Ueno Station and Okachimachi Station?</vt:lpstr>
      <vt:lpstr>Which one of the following museums is not in Ueno Park?</vt:lpstr>
      <vt:lpstr>Who is the Meiji era figure depicted in this bronze statue in Ueno Park?</vt:lpstr>
      <vt:lpstr>Which area has many electric appliance stores, computer shops, and anime and game software shops?</vt:lpstr>
      <vt:lpstr>What is the abbreviated form of "Akihabara" that people usually say?</vt:lpstr>
      <vt:lpstr>What do you call the cafes often found in Akihabara where waitresses dress up in costumes like the one shown in this photo?</vt:lpstr>
      <vt:lpstr>What do you call Tokyo's central business district that lies west of Tokyo Station?</vt:lpstr>
      <vt:lpstr>What is the name of the bridge in the Imperial Palace grounds that is a popular sightseeing spot?</vt:lpstr>
      <vt:lpstr>Approximately how many kilometers is the popular jogging course around the Imperial Palace? </vt:lpstr>
      <vt:lpstr>Where is the political center that features the Diet Building and the prime minister's official residence?</vt:lpstr>
      <vt:lpstr>What is the name of the high-rise building with an observation deck that is located in the Sunshine City complex in Ikebukuro?</vt:lpstr>
      <vt:lpstr>What are the names of the two department stores located on the west and east sides of Ikebukuro Station? </vt:lpstr>
      <vt:lpstr>What do you call the area near the east exit of Shinjuku Station that is crammed with many drinking places and adult entertainment businesses?</vt:lpstr>
      <vt:lpstr>Which one of the following buildings do you find most in the Nishi-Shinjuku area on the west side of Shinjuku Station?</vt:lpstr>
      <vt:lpstr>What is the "Shinjuku 2-chome" area famous for?</vt:lpstr>
      <vt:lpstr>What is this building in Shinjuku?</vt:lpstr>
      <vt:lpstr>What is the name of this famous bronze statue of a dog in front of Shibuya Station, which people often use as a meeting spot?</vt:lpstr>
      <vt:lpstr>PowerPoint プレゼンテーション</vt:lpstr>
      <vt:lpstr>PowerPoint プレゼンテーション</vt:lpstr>
      <vt:lpstr>PowerPoint プレゼンテーション</vt:lpstr>
      <vt:lpstr>What is the popular food of Harajuku that you can find at many shops on Takeshita-dori Street?</vt:lpstr>
      <vt:lpstr>What is the name of the new transit system that runs through the Odaiba area?</vt:lpstr>
      <vt:lpstr>What is the name of the suspension bridge in Odaiba?</vt:lpstr>
      <vt:lpstr>PowerPoint プレゼンテーション</vt:lpstr>
      <vt:lpstr>Which is the famous area for books where many used bookstores and publishers are gathered?</vt:lpstr>
      <vt:lpstr>PowerPoint プレゼンテーション</vt:lpstr>
      <vt:lpstr>PowerPoint プレゼンテーション</vt:lpstr>
      <vt:lpstr>What is the height of the Tokyo Skytree?</vt:lpstr>
      <vt:lpstr>Which station actually exists?</vt:lpstr>
      <vt:lpstr>Which of the following sweets is a Tokyo product?</vt:lpstr>
      <vt:lpstr>Which of the following is true of the "Ghibli Museum, Mitaka"?</vt:lpstr>
      <vt:lpstr>Which of the following train lines running in Tokyo is not part of the JR network?</vt:lpstr>
      <vt:lpstr>How much did it cost to build the Tokyo Skytree?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2020-07-28T10:26:32Z</dcterms:created>
  <dcterms:modified xsi:type="dcterms:W3CDTF">2020-07-28T10:26:39Z</dcterms:modified>
</cp:coreProperties>
</file>