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6"/>
  </p:notesMasterIdLst>
  <p:sldIdLst>
    <p:sldId id="399" r:id="rId6"/>
    <p:sldId id="323" r:id="rId7"/>
    <p:sldId id="365" r:id="rId8"/>
    <p:sldId id="366" r:id="rId9"/>
    <p:sldId id="367" r:id="rId10"/>
    <p:sldId id="315" r:id="rId11"/>
    <p:sldId id="368" r:id="rId12"/>
    <p:sldId id="369" r:id="rId13"/>
    <p:sldId id="289" r:id="rId14"/>
    <p:sldId id="370" r:id="rId15"/>
    <p:sldId id="371" r:id="rId16"/>
    <p:sldId id="372" r:id="rId17"/>
    <p:sldId id="373" r:id="rId18"/>
    <p:sldId id="278" r:id="rId19"/>
    <p:sldId id="321" r:id="rId20"/>
    <p:sldId id="374" r:id="rId21"/>
    <p:sldId id="375" r:id="rId22"/>
    <p:sldId id="376" r:id="rId23"/>
    <p:sldId id="324" r:id="rId24"/>
    <p:sldId id="316" r:id="rId25"/>
    <p:sldId id="377" r:id="rId26"/>
    <p:sldId id="378" r:id="rId27"/>
    <p:sldId id="379" r:id="rId28"/>
    <p:sldId id="380" r:id="rId29"/>
    <p:sldId id="381" r:id="rId30"/>
    <p:sldId id="382" r:id="rId31"/>
    <p:sldId id="326" r:id="rId32"/>
    <p:sldId id="329" r:id="rId33"/>
    <p:sldId id="383" r:id="rId34"/>
    <p:sldId id="325" r:id="rId35"/>
    <p:sldId id="384" r:id="rId36"/>
    <p:sldId id="327" r:id="rId37"/>
    <p:sldId id="328" r:id="rId38"/>
    <p:sldId id="385" r:id="rId39"/>
    <p:sldId id="386" r:id="rId40"/>
    <p:sldId id="337" r:id="rId41"/>
    <p:sldId id="364" r:id="rId42"/>
    <p:sldId id="388" r:id="rId43"/>
    <p:sldId id="389" r:id="rId44"/>
    <p:sldId id="390" r:id="rId45"/>
    <p:sldId id="387" r:id="rId46"/>
    <p:sldId id="335" r:id="rId47"/>
    <p:sldId id="391" r:id="rId48"/>
    <p:sldId id="392" r:id="rId49"/>
    <p:sldId id="393" r:id="rId50"/>
    <p:sldId id="394" r:id="rId51"/>
    <p:sldId id="395" r:id="rId52"/>
    <p:sldId id="396" r:id="rId53"/>
    <p:sldId id="397" r:id="rId54"/>
    <p:sldId id="398" r:id="rId5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BD2"/>
    <a:srgbClr val="83C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EF5E38-9E7F-3BD6-0B51-14741E0D1A87}" v="253" dt="2020-06-17T06:34:36.611"/>
    <p1510:client id="{18FC11BF-5F81-254E-06F1-ADB7BEF56D2E}" v="58" dt="2020-05-14T06:07:49.719"/>
    <p1510:client id="{1F3D4424-A29D-7B1D-DDAF-220B22DB01E2}" v="2" dt="2020-06-13T11:30:46.572"/>
    <p1510:client id="{2A792B84-C7AE-02D5-4742-6FC1AC7FF964}" v="61" dt="2020-04-30T07:36:27.487"/>
    <p1510:client id="{30F5E3D6-A92E-2563-600F-CD2306CD3B98}" v="23" dt="2020-07-17T15:08:32.156"/>
    <p1510:client id="{32560E3F-6E7F-989F-0582-AAD10195E349}" v="10" dt="2020-04-24T05:06:32.766"/>
    <p1510:client id="{3B5F0050-BA5C-59CE-305A-183C80FED001}" v="204" dt="2020-05-29T13:18:19.687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A18398E-DD4B-1074-263C-734FBC3AA9C0}" v="5252" dt="2020-05-29T06:38:14.701"/>
    <p1510:client id="{D2281A58-A37B-DB43-27AC-8E2AAF0015FB}" v="4" dt="2020-06-11T12:37:31.442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61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9184EF7D-16A8-1321-E2CE-97F957F14E7B}"/>
    <pc:docChg chg="addSld delSld modSld sldOrd">
      <pc:chgData name="内田 陽子" userId="S::yoko_uchida@jpfgojp.onmicrosoft.com::3ba88787-b8da-4fc8-a417-83f627a88c5e" providerId="AD" clId="Web-{9184EF7D-16A8-1321-E2CE-97F957F14E7B}" dt="2020-06-02T09:00:54.607" v="5273" actId="20577"/>
      <pc:docMkLst>
        <pc:docMk/>
      </pc:docMkLst>
      <pc:sldChg chg="del">
        <pc:chgData name="内田 陽子" userId="S::yoko_uchida@jpfgojp.onmicrosoft.com::3ba88787-b8da-4fc8-a417-83f627a88c5e" providerId="AD" clId="Web-{9184EF7D-16A8-1321-E2CE-97F957F14E7B}" dt="2020-06-02T03:27:33.151" v="1077"/>
        <pc:sldMkLst>
          <pc:docMk/>
          <pc:sldMk cId="510784872" sldId="265"/>
        </pc:sldMkLst>
      </pc:sldChg>
      <pc:sldChg chg="delSp modSp">
        <pc:chgData name="内田 陽子" userId="S::yoko_uchida@jpfgojp.onmicrosoft.com::3ba88787-b8da-4fc8-a417-83f627a88c5e" providerId="AD" clId="Web-{9184EF7D-16A8-1321-E2CE-97F957F14E7B}" dt="2020-06-02T02:37:52.358" v="134" actId="1076"/>
        <pc:sldMkLst>
          <pc:docMk/>
          <pc:sldMk cId="3979264443" sldId="278"/>
        </pc:sldMkLst>
        <pc:spChg chg="del">
          <ac:chgData name="内田 陽子" userId="S::yoko_uchida@jpfgojp.onmicrosoft.com::3ba88787-b8da-4fc8-a417-83f627a88c5e" providerId="AD" clId="Web-{9184EF7D-16A8-1321-E2CE-97F957F14E7B}" dt="2020-06-02T02:37:44.295" v="132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34.904" v="12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01.497" v="118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7:52.358" v="134" actId="1076"/>
          <ac:spMkLst>
            <pc:docMk/>
            <pc:sldMk cId="3979264443" sldId="2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31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30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37:44.295" v="129"/>
          <ac:spMkLst>
            <pc:docMk/>
            <pc:sldMk cId="3979264443" sldId="278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8:28:21.811" v="4578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2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1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7"/>
        <pc:sldMkLst>
          <pc:docMk/>
          <pc:sldMk cId="3591859379" sldId="29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36" v="1075"/>
        <pc:sldMkLst>
          <pc:docMk/>
          <pc:sldMk cId="3255837261" sldId="29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5"/>
        <pc:sldMkLst>
          <pc:docMk/>
          <pc:sldMk cId="1114295515" sldId="300"/>
        </pc:sldMkLst>
      </pc:sldChg>
      <pc:sldChg chg="modSp">
        <pc:chgData name="内田 陽子" userId="S::yoko_uchida@jpfgojp.onmicrosoft.com::3ba88787-b8da-4fc8-a417-83f627a88c5e" providerId="AD" clId="Web-{9184EF7D-16A8-1321-E2CE-97F957F14E7B}" dt="2020-06-02T03:13:38.204" v="790" actId="20577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9184EF7D-16A8-1321-E2CE-97F957F14E7B}" dt="2020-06-02T03:13:03.984" v="725" actId="20577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2:51.093" v="712" actId="20577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2:07.045" v="701" actId="20577"/>
          <ac:spMkLst>
            <pc:docMk/>
            <pc:sldMk cId="280637427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25.782" v="781" actId="20577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38.204" v="790" actId="20577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3:13.297" v="734" actId="20577"/>
          <ac:spMkLst>
            <pc:docMk/>
            <pc:sldMk cId="2806374273" sldId="316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3:27:33.151" v="1081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80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79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3:27:33.151" v="1078"/>
        <pc:sldMkLst>
          <pc:docMk/>
          <pc:sldMk cId="1402808126" sldId="320"/>
        </pc:sldMkLst>
      </pc:sldChg>
      <pc:sldChg chg="addSp delSp modSp ord">
        <pc:chgData name="内田 陽子" userId="S::yoko_uchida@jpfgojp.onmicrosoft.com::3ba88787-b8da-4fc8-a417-83f627a88c5e" providerId="AD" clId="Web-{9184EF7D-16A8-1321-E2CE-97F957F14E7B}" dt="2020-06-02T02:41:07.848" v="191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9184EF7D-16A8-1321-E2CE-97F957F14E7B}" dt="2020-06-02T02:40:07.471" v="185" actId="20577"/>
          <ac:spMkLst>
            <pc:docMk/>
            <pc:sldMk cId="993028233" sldId="321"/>
            <ac:spMk id="3" creationId="{FA28049A-EB54-4118-B50D-4219C8C91B8B}"/>
          </ac:spMkLst>
        </pc:spChg>
        <pc:picChg chg="add mod">
          <ac:chgData name="内田 陽子" userId="S::yoko_uchida@jpfgojp.onmicrosoft.com::3ba88787-b8da-4fc8-a417-83f627a88c5e" providerId="AD" clId="Web-{9184EF7D-16A8-1321-E2CE-97F957F14E7B}" dt="2020-06-02T02:41:07.848" v="191" actId="1076"/>
          <ac:picMkLst>
            <pc:docMk/>
            <pc:sldMk cId="993028233" sldId="321"/>
            <ac:picMk id="2" creationId="{D6629664-32B2-4870-925E-A4E57B804C7A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41:03.160" v="190"/>
          <ac:picMkLst>
            <pc:docMk/>
            <pc:sldMk cId="993028233" sldId="321"/>
            <ac:picMk id="16" creationId="{DAF5727E-CCB7-43BF-95A3-0BF1B7E644C0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3:27:33.136" v="1076"/>
        <pc:sldMkLst>
          <pc:docMk/>
          <pc:sldMk cId="2431176464" sldId="322"/>
        </pc:sldMkLst>
      </pc:sldChg>
      <pc:sldChg chg="modSp ord">
        <pc:chgData name="内田 陽子" userId="S::yoko_uchida@jpfgojp.onmicrosoft.com::3ba88787-b8da-4fc8-a417-83f627a88c5e" providerId="AD" clId="Web-{9184EF7D-16A8-1321-E2CE-97F957F14E7B}" dt="2020-06-02T06:29:42.709" v="3298" actId="20577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9184EF7D-16A8-1321-E2CE-97F957F14E7B}" dt="2020-06-02T03:07:30.068" v="627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4:53.251" v="572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9:42.709" v="3298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4:59.188" v="573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8:18.663" v="660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0:41.120" v="675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8:03.991" v="647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26:31.295" v="2125" actId="1076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9184EF7D-16A8-1321-E2CE-97F957F14E7B}" dt="2020-06-02T05:25:06.354" v="2075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4:37.368" v="2041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3:44.053" v="2030" actId="20577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6:31.295" v="2125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5:36.308" v="2108" actId="20577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6:10.935" v="2122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5:25.730" v="2100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184EF7D-16A8-1321-E2CE-97F957F14E7B}" dt="2020-06-02T05:11:44.085" v="1782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9184EF7D-16A8-1321-E2CE-97F957F14E7B}" dt="2020-06-02T05:09:16.437" v="1776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22" v="1775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1:44.085" v="1782" actId="1076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69" v="1780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37" v="1777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53" v="1778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9:16.453" v="1779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38:59.468" v="2430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9184EF7D-16A8-1321-E2CE-97F957F14E7B}" dt="2020-06-02T05:38:07.841" v="2385" actId="20577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5:22.427" v="2285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7:53.012" v="2368" actId="20577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59.468" v="2430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38.623" v="2409" actId="20577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52.952" v="2429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8:28.795" v="2399" actId="20577"/>
          <ac:spMkLst>
            <pc:docMk/>
            <pc:sldMk cId="4215311804" sldId="32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84EF7D-16A8-1321-E2CE-97F957F14E7B}" dt="2020-06-02T05:44:20.029" v="2559" actId="20577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9184EF7D-16A8-1321-E2CE-97F957F14E7B}" dt="2020-06-02T05:43:25.839" v="2505" actId="20577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2:05.617" v="2487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1:27.724" v="2477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2:29.961" v="2493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3:55.215" v="2539" actId="20577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4:20.029" v="2559" actId="20577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4:01.434" v="2542" actId="20577"/>
          <ac:spMkLst>
            <pc:docMk/>
            <pc:sldMk cId="1178862647" sldId="32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9184EF7D-16A8-1321-E2CE-97F957F14E7B}" dt="2020-06-02T05:14:48.796" v="1836" actId="20577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9184EF7D-16A8-1321-E2CE-97F957F14E7B}" dt="2020-06-02T05:14:36.514" v="1832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4:48.796" v="1836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4:36.529" v="1833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9184EF7D-16A8-1321-E2CE-97F957F14E7B}" dt="2020-06-02T08:02:49.203" v="4009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8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7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49.203" v="4006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13:19.322" v="4309"/>
        <pc:sldMkLst>
          <pc:docMk/>
          <pc:sldMk cId="1833103620" sldId="334"/>
        </pc:sldMkLst>
      </pc:sldChg>
      <pc:sldChg chg="addSp delSp modSp ord addAnim delAnim">
        <pc:chgData name="内田 陽子" userId="S::yoko_uchida@jpfgojp.onmicrosoft.com::3ba88787-b8da-4fc8-a417-83f627a88c5e" providerId="AD" clId="Web-{9184EF7D-16A8-1321-E2CE-97F957F14E7B}" dt="2020-06-02T07:58:01.957" v="3927"/>
        <pc:sldMkLst>
          <pc:docMk/>
          <pc:sldMk cId="1020148478" sldId="335"/>
        </pc:sldMkLst>
        <pc:spChg chg="del">
          <ac:chgData name="内田 陽子" userId="S::yoko_uchida@jpfgojp.onmicrosoft.com::3ba88787-b8da-4fc8-a417-83f627a88c5e" providerId="AD" clId="Web-{9184EF7D-16A8-1321-E2CE-97F957F14E7B}" dt="2020-06-02T07:57:27.721" v="3923"/>
          <ac:spMkLst>
            <pc:docMk/>
            <pc:sldMk cId="1020148478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7:09.189" v="3918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5:55.624" v="3898" actId="20577"/>
          <ac:spMkLst>
            <pc:docMk/>
            <pc:sldMk cId="1020148478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7:33.378" v="3925" actId="1076"/>
          <ac:spMkLst>
            <pc:docMk/>
            <pc:sldMk cId="1020148478" sldId="33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2"/>
          <ac:spMkLst>
            <pc:docMk/>
            <pc:sldMk cId="1020148478" sldId="33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1"/>
          <ac:spMkLst>
            <pc:docMk/>
            <pc:sldMk cId="1020148478" sldId="33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57:27.721" v="3920"/>
          <ac:spMkLst>
            <pc:docMk/>
            <pc:sldMk cId="1020148478" sldId="33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7:56:33.313" v="3902"/>
          <ac:picMkLst>
            <pc:docMk/>
            <pc:sldMk cId="1020148478" sldId="335"/>
            <ac:picMk id="5" creationId="{EF94BDF2-9E7B-4BC8-B396-789B50EF2FEF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58:01.957" v="3927"/>
          <ac:picMkLst>
            <pc:docMk/>
            <pc:sldMk cId="1020148478" sldId="335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56:35.547" v="3903"/>
          <ac:picMkLst>
            <pc:docMk/>
            <pc:sldMk cId="1020148478" sldId="335"/>
            <ac:picMk id="8" creationId="{76C278DD-D679-4D01-BDE2-713A50439FC1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7:57:58.098" v="3926"/>
          <ac:picMkLst>
            <pc:docMk/>
            <pc:sldMk cId="1020148478" sldId="335"/>
            <ac:picMk id="13" creationId="{C79B02AF-B212-4740-8AA3-9A62102445FF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8:28:32.717" v="4580"/>
        <pc:sldMkLst>
          <pc:docMk/>
          <pc:sldMk cId="1871860711" sldId="336"/>
        </pc:sldMkLst>
      </pc:sldChg>
      <pc:sldChg chg="addSp delSp modSp ord">
        <pc:chgData name="内田 陽子" userId="S::yoko_uchida@jpfgojp.onmicrosoft.com::3ba88787-b8da-4fc8-a417-83f627a88c5e" providerId="AD" clId="Web-{9184EF7D-16A8-1321-E2CE-97F957F14E7B}" dt="2020-06-02T06:21:07.687" v="3073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9184EF7D-16A8-1321-E2CE-97F957F14E7B}" dt="2020-06-02T06:20:29.576" v="3061" actId="1076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60" v="3059" actId="1076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15:06.921" v="2935" actId="14100"/>
          <ac:spMkLst>
            <pc:docMk/>
            <pc:sldMk cId="328506642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1:07.687" v="3073" actId="1076"/>
          <ac:spMkLst>
            <pc:docMk/>
            <pc:sldMk cId="3285066421" sldId="3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92" v="3062" actId="1076"/>
          <ac:spMkLst>
            <pc:docMk/>
            <pc:sldMk cId="328506642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592" v="3063" actId="1076"/>
          <ac:spMkLst>
            <pc:docMk/>
            <pc:sldMk cId="3285066421" sldId="3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0:29.607" v="3064" actId="1076"/>
          <ac:spMkLst>
            <pc:docMk/>
            <pc:sldMk cId="3285066421" sldId="33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6:17:17.427" v="2956"/>
          <ac:picMkLst>
            <pc:docMk/>
            <pc:sldMk cId="3285066421" sldId="337"/>
            <ac:picMk id="5" creationId="{9615AFCA-21F2-46CA-BD05-B04827731D1C}"/>
          </ac:picMkLst>
        </pc:picChg>
        <pc:picChg chg="mod">
          <ac:chgData name="内田 陽子" userId="S::yoko_uchida@jpfgojp.onmicrosoft.com::3ba88787-b8da-4fc8-a417-83f627a88c5e" providerId="AD" clId="Web-{9184EF7D-16A8-1321-E2CE-97F957F14E7B}" dt="2020-06-02T06:18:33.915" v="2974" actId="1076"/>
          <ac:picMkLst>
            <pc:docMk/>
            <pc:sldMk cId="3285066421" sldId="337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6:20:46.514" v="3068" actId="1076"/>
          <ac:picMkLst>
            <pc:docMk/>
            <pc:sldMk cId="3285066421" sldId="337"/>
            <ac:picMk id="8" creationId="{FD8CA836-B2F0-4574-A7D3-70C170B0CC76}"/>
          </ac:picMkLst>
        </pc:picChg>
      </pc:sldChg>
      <pc:sldChg chg="del">
        <pc:chgData name="内田 陽子" userId="S::yoko_uchida@jpfgojp.onmicrosoft.com::3ba88787-b8da-4fc8-a417-83f627a88c5e" providerId="AD" clId="Web-{9184EF7D-16A8-1321-E2CE-97F957F14E7B}" dt="2020-06-02T08:28:27.202" v="4579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5.719" v="4014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3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2:57.516" v="4010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8:03:02.860" v="4011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7.345" v="3097"/>
        <pc:sldMkLst>
          <pc:docMk/>
          <pc:sldMk cId="2919537825" sldId="34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7.345" v="3096"/>
        <pc:sldMkLst>
          <pc:docMk/>
          <pc:sldMk cId="3174436010" sldId="344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5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4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3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2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0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90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8"/>
        <pc:sldMkLst>
          <pc:docMk/>
          <pc:sldMk cId="3669662264" sldId="35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76" v="3089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7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6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4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3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2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61" v="3081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9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8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6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5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9184EF7D-16A8-1321-E2CE-97F957F14E7B}" dt="2020-06-02T06:21:51.845" v="3074"/>
        <pc:sldMkLst>
          <pc:docMk/>
          <pc:sldMk cId="254379354" sldId="363"/>
        </pc:sldMkLst>
      </pc:sldChg>
      <pc:sldChg chg="modSp ord">
        <pc:chgData name="内田 陽子" userId="S::yoko_uchida@jpfgojp.onmicrosoft.com::3ba88787-b8da-4fc8-a417-83f627a88c5e" providerId="AD" clId="Web-{9184EF7D-16A8-1321-E2CE-97F957F14E7B}" dt="2020-06-02T06:30:08.664" v="3302" actId="20577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9184EF7D-16A8-1321-E2CE-97F957F14E7B}" dt="2020-06-02T06:25:44.621" v="3193" actId="20577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5:02.510" v="3140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30:08.664" v="3302" actId="20577"/>
          <ac:spMkLst>
            <pc:docMk/>
            <pc:sldMk cId="2255756612" sldId="3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42.561" v="3274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19.170" v="3244" actId="20577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6:38.654" v="3272" actId="20577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25:55.481" v="3202" actId="20577"/>
          <ac:spMkLst>
            <pc:docMk/>
            <pc:sldMk cId="2255756612" sldId="364"/>
            <ac:spMk id="11" creationId="{9557DDCB-0AF4-4AFF-A705-E5DBBE957561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9184EF7D-16A8-1321-E2CE-97F957F14E7B}" dt="2020-06-02T02:45:30.075" v="228" actId="1076"/>
        <pc:sldMkLst>
          <pc:docMk/>
          <pc:sldMk cId="2683774997" sldId="372"/>
        </pc:sldMkLst>
        <pc:spChg chg="del">
          <ac:chgData name="内田 陽子" userId="S::yoko_uchida@jpfgojp.onmicrosoft.com::3ba88787-b8da-4fc8-a417-83f627a88c5e" providerId="AD" clId="Web-{9184EF7D-16A8-1321-E2CE-97F957F14E7B}" dt="2020-06-02T02:43:20.493" v="208"/>
          <ac:spMkLst>
            <pc:docMk/>
            <pc:sldMk cId="2683774997" sldId="372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2.070" v="201"/>
          <ac:spMkLst>
            <pc:docMk/>
            <pc:sldMk cId="2683774997" sldId="37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1.944" v="200"/>
          <ac:spMkLst>
            <pc:docMk/>
            <pc:sldMk cId="2683774997" sldId="37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3:01.336" v="205"/>
          <ac:spMkLst>
            <pc:docMk/>
            <pc:sldMk cId="2683774997" sldId="37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3:01.336" v="204"/>
          <ac:spMkLst>
            <pc:docMk/>
            <pc:sldMk cId="2683774997" sldId="37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2:42:41.944" v="198"/>
          <ac:spMkLst>
            <pc:docMk/>
            <pc:sldMk cId="2683774997" sldId="372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2:45:10.074" v="223" actId="1076"/>
          <ac:spMkLst>
            <pc:docMk/>
            <pc:sldMk cId="2683774997" sldId="372"/>
            <ac:spMk id="14" creationId="{57E36748-D039-4432-9CB2-4B747CFF4925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2:45:30.075" v="228" actId="1076"/>
          <ac:spMkLst>
            <pc:docMk/>
            <pc:sldMk cId="2683774997" sldId="372"/>
            <ac:spMk id="16" creationId="{A9654102-D980-4A60-89D9-3C6134686C14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2:42:47.320" v="202"/>
          <ac:spMkLst>
            <pc:docMk/>
            <pc:sldMk cId="2683774997" sldId="372"/>
            <ac:spMk id="18" creationId="{528F0A80-FB3F-4760-BE1A-6EE56E2E37A5}"/>
          </ac:spMkLst>
        </pc:spChg>
        <pc:picChg chg="add mod">
          <ac:chgData name="内田 陽子" userId="S::yoko_uchida@jpfgojp.onmicrosoft.com::3ba88787-b8da-4fc8-a417-83f627a88c5e" providerId="AD" clId="Web-{9184EF7D-16A8-1321-E2CE-97F957F14E7B}" dt="2020-06-02T02:45:10.074" v="222" actId="1076"/>
          <ac:picMkLst>
            <pc:docMk/>
            <pc:sldMk cId="2683774997" sldId="372"/>
            <ac:picMk id="5" creationId="{06A49E44-89E4-437E-BE1E-621D7501DF6E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42:41.944" v="199"/>
          <ac:picMkLst>
            <pc:docMk/>
            <pc:sldMk cId="2683774997" sldId="372"/>
            <ac:picMk id="6" creationId="{00000000-0000-0000-0000-000000000000}"/>
          </ac:picMkLst>
        </pc:picChg>
        <pc:picChg chg="add ord">
          <ac:chgData name="内田 陽子" userId="S::yoko_uchida@jpfgojp.onmicrosoft.com::3ba88787-b8da-4fc8-a417-83f627a88c5e" providerId="AD" clId="Web-{9184EF7D-16A8-1321-E2CE-97F957F14E7B}" dt="2020-06-02T02:42:55.648" v="203"/>
          <ac:picMkLst>
            <pc:docMk/>
            <pc:sldMk cId="2683774997" sldId="372"/>
            <ac:picMk id="8" creationId="{2667CE00-BBB5-424E-B4A5-0278812929E2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2:32:57.958" v="56" actId="1076"/>
        <pc:sldMkLst>
          <pc:docMk/>
          <pc:sldMk cId="625840254" sldId="373"/>
        </pc:sldMkLst>
        <pc:spChg chg="mod">
          <ac:chgData name="内田 陽子" userId="S::yoko_uchida@jpfgojp.onmicrosoft.com::3ba88787-b8da-4fc8-a417-83f627a88c5e" providerId="AD" clId="Web-{9184EF7D-16A8-1321-E2CE-97F957F14E7B}" dt="2020-06-02T02:32:53.755" v="55" actId="1076"/>
          <ac:spMkLst>
            <pc:docMk/>
            <pc:sldMk cId="625840254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27.241" v="50" actId="20577"/>
          <ac:spMkLst>
            <pc:docMk/>
            <pc:sldMk cId="625840254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03.816" v="46" actId="20577"/>
          <ac:spMkLst>
            <pc:docMk/>
            <pc:sldMk cId="625840254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51.505" v="54" actId="1076"/>
          <ac:spMkLst>
            <pc:docMk/>
            <pc:sldMk cId="625840254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32.113" v="51" actId="1076"/>
          <ac:spMkLst>
            <pc:docMk/>
            <pc:sldMk cId="625840254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57.958" v="56" actId="1076"/>
          <ac:spMkLst>
            <pc:docMk/>
            <pc:sldMk cId="625840254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32:43.567" v="53" actId="1076"/>
          <ac:spMkLst>
            <pc:docMk/>
            <pc:sldMk cId="625840254" sldId="37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2:52:26.587" v="404" actId="1076"/>
        <pc:sldMkLst>
          <pc:docMk/>
          <pc:sldMk cId="3377572367" sldId="374"/>
        </pc:sldMkLst>
        <pc:spChg chg="mod">
          <ac:chgData name="内田 陽子" userId="S::yoko_uchida@jpfgojp.onmicrosoft.com::3ba88787-b8da-4fc8-a417-83f627a88c5e" providerId="AD" clId="Web-{9184EF7D-16A8-1321-E2CE-97F957F14E7B}" dt="2020-06-02T02:51:26.257" v="355" actId="20577"/>
          <ac:spMkLst>
            <pc:docMk/>
            <pc:sldMk cId="3377572367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14.007" v="338" actId="20577"/>
          <ac:spMkLst>
            <pc:docMk/>
            <pc:sldMk cId="3377572367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0:39.709" v="322" actId="20577"/>
          <ac:spMkLst>
            <pc:docMk/>
            <pc:sldMk cId="3377572367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2:26.587" v="404" actId="1076"/>
          <ac:spMkLst>
            <pc:docMk/>
            <pc:sldMk cId="3377572367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43.492" v="366" actId="20577"/>
          <ac:spMkLst>
            <pc:docMk/>
            <pc:sldMk cId="3377572367" sldId="37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2:09.947" v="399" actId="20577"/>
          <ac:spMkLst>
            <pc:docMk/>
            <pc:sldMk cId="3377572367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2:51:59.211" v="390" actId="20577"/>
          <ac:spMkLst>
            <pc:docMk/>
            <pc:sldMk cId="3377572367" sldId="37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5:22:09.924" v="2005" actId="20577"/>
        <pc:sldMkLst>
          <pc:docMk/>
          <pc:sldMk cId="465409923" sldId="375"/>
        </pc:sldMkLst>
        <pc:spChg chg="mod">
          <ac:chgData name="内田 陽子" userId="S::yoko_uchida@jpfgojp.onmicrosoft.com::3ba88787-b8da-4fc8-a417-83f627a88c5e" providerId="AD" clId="Web-{9184EF7D-16A8-1321-E2CE-97F957F14E7B}" dt="2020-06-02T05:22:09.924" v="2005" actId="20577"/>
          <ac:spMkLst>
            <pc:docMk/>
            <pc:sldMk cId="465409923" sldId="375"/>
            <ac:spMk id="4" creationId="{00000000-0000-0000-0000-000000000000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2:56:24.719" v="453"/>
          <ac:picMkLst>
            <pc:docMk/>
            <pc:sldMk cId="465409923" sldId="375"/>
            <ac:picMk id="2" creationId="{F13AD7DC-956F-4670-BC00-539D3083E3C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2:56:27.688" v="454"/>
          <ac:picMkLst>
            <pc:docMk/>
            <pc:sldMk cId="465409923" sldId="375"/>
            <ac:picMk id="5" creationId="{06A49E44-89E4-437E-BE1E-621D7501DF6E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03:11.294" v="552" actId="20577"/>
        <pc:sldMkLst>
          <pc:docMk/>
          <pc:sldMk cId="1272134830" sldId="376"/>
        </pc:sldMkLst>
        <pc:spChg chg="mod">
          <ac:chgData name="内田 陽子" userId="S::yoko_uchida@jpfgojp.onmicrosoft.com::3ba88787-b8da-4fc8-a417-83f627a88c5e" providerId="AD" clId="Web-{9184EF7D-16A8-1321-E2CE-97F957F14E7B}" dt="2020-06-02T03:02:33.590" v="532" actId="1076"/>
          <ac:spMkLst>
            <pc:docMk/>
            <pc:sldMk cId="1272134830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10.121" v="529" actId="20577"/>
          <ac:spMkLst>
            <pc:docMk/>
            <pc:sldMk cId="1272134830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1:41.354" v="517" actId="20577"/>
          <ac:spMkLst>
            <pc:docMk/>
            <pc:sldMk cId="1272134830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55.356" v="543" actId="20577"/>
          <ac:spMkLst>
            <pc:docMk/>
            <pc:sldMk cId="1272134830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2:46.153" v="534" actId="1076"/>
          <ac:spMkLst>
            <pc:docMk/>
            <pc:sldMk cId="1272134830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03:11.294" v="552" actId="20577"/>
          <ac:spMkLst>
            <pc:docMk/>
            <pc:sldMk cId="1272134830" sldId="37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22:37.314" v="977" actId="20577"/>
        <pc:sldMkLst>
          <pc:docMk/>
          <pc:sldMk cId="1466502828" sldId="377"/>
        </pc:sldMkLst>
        <pc:spChg chg="mod">
          <ac:chgData name="内田 陽子" userId="S::yoko_uchida@jpfgojp.onmicrosoft.com::3ba88787-b8da-4fc8-a417-83f627a88c5e" providerId="AD" clId="Web-{9184EF7D-16A8-1321-E2CE-97F957F14E7B}" dt="2020-06-02T03:20:57.795" v="916" actId="20577"/>
          <ac:spMkLst>
            <pc:docMk/>
            <pc:sldMk cId="1466502828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5:10.675" v="812" actId="20577"/>
          <ac:spMkLst>
            <pc:docMk/>
            <pc:sldMk cId="1466502828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37.314" v="977" actId="20577"/>
          <ac:spMkLst>
            <pc:docMk/>
            <pc:sldMk cId="1466502828" sldId="377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15:18.895" v="813" actId="1076"/>
          <ac:spMkLst>
            <pc:docMk/>
            <pc:sldMk cId="1466502828" sldId="3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19.470" v="969" actId="20577"/>
          <ac:spMkLst>
            <pc:docMk/>
            <pc:sldMk cId="1466502828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2:10.860" v="966" actId="20577"/>
          <ac:spMkLst>
            <pc:docMk/>
            <pc:sldMk cId="1466502828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1:14.827" v="927" actId="1076"/>
          <ac:spMkLst>
            <pc:docMk/>
            <pc:sldMk cId="1466502828" sldId="37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9184EF7D-16A8-1321-E2CE-97F957F14E7B}" dt="2020-06-02T03:27:03.541" v="1074"/>
        <pc:sldMkLst>
          <pc:docMk/>
          <pc:sldMk cId="3091475325" sldId="378"/>
        </pc:sldMkLst>
        <pc:spChg chg="del">
          <ac:chgData name="内田 陽子" userId="S::yoko_uchida@jpfgojp.onmicrosoft.com::3ba88787-b8da-4fc8-a417-83f627a88c5e" providerId="AD" clId="Web-{9184EF7D-16A8-1321-E2CE-97F957F14E7B}" dt="2020-06-02T03:27:03.541" v="1074"/>
          <ac:spMkLst>
            <pc:docMk/>
            <pc:sldMk cId="3091475325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6:52.822" v="1070" actId="20577"/>
          <ac:spMkLst>
            <pc:docMk/>
            <pc:sldMk cId="3091475325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26:06.617" v="1053" actId="1076"/>
          <ac:spMkLst>
            <pc:docMk/>
            <pc:sldMk cId="3091475325" sldId="378"/>
            <ac:spMk id="5" creationId="{A5FECE67-AC18-4D7D-ABD0-0618AC46D08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3"/>
          <ac:spMkLst>
            <pc:docMk/>
            <pc:sldMk cId="3091475325" sldId="3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2"/>
          <ac:spMkLst>
            <pc:docMk/>
            <pc:sldMk cId="3091475325" sldId="37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3:27:03.541" v="1071"/>
          <ac:spMkLst>
            <pc:docMk/>
            <pc:sldMk cId="3091475325" sldId="37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3:37:07.340" v="1201" actId="1076"/>
        <pc:sldMkLst>
          <pc:docMk/>
          <pc:sldMk cId="1548762282" sldId="379"/>
        </pc:sldMkLst>
        <pc:spChg chg="mod">
          <ac:chgData name="内田 陽子" userId="S::yoko_uchida@jpfgojp.onmicrosoft.com::3ba88787-b8da-4fc8-a417-83f627a88c5e" providerId="AD" clId="Web-{9184EF7D-16A8-1321-E2CE-97F957F14E7B}" dt="2020-06-02T03:36:19.917" v="1167" actId="20577"/>
          <ac:spMkLst>
            <pc:docMk/>
            <pc:sldMk cId="1548762282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09.120" v="1154" actId="20577"/>
          <ac:spMkLst>
            <pc:docMk/>
            <pc:sldMk cId="1548762282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1:13.376" v="1139" actId="20577"/>
          <ac:spMkLst>
            <pc:docMk/>
            <pc:sldMk cId="1548762282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7:07.340" v="1201" actId="1076"/>
          <ac:spMkLst>
            <pc:docMk/>
            <pc:sldMk cId="154876228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51.183" v="1194" actId="20577"/>
          <ac:spMkLst>
            <pc:docMk/>
            <pc:sldMk cId="154876228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57.996" v="1197" actId="20577"/>
          <ac:spMkLst>
            <pc:docMk/>
            <pc:sldMk cId="1548762282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6:41.636" v="1186" actId="20577"/>
          <ac:spMkLst>
            <pc:docMk/>
            <pc:sldMk cId="1548762282" sldId="37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3:41:47.208" v="1335" actId="1076"/>
        <pc:sldMkLst>
          <pc:docMk/>
          <pc:sldMk cId="2017256118" sldId="380"/>
        </pc:sldMkLst>
        <pc:spChg chg="mod">
          <ac:chgData name="内田 陽子" userId="S::yoko_uchida@jpfgojp.onmicrosoft.com::3ba88787-b8da-4fc8-a417-83f627a88c5e" providerId="AD" clId="Web-{9184EF7D-16A8-1321-E2CE-97F957F14E7B}" dt="2020-06-02T03:40:06.220" v="1267" actId="20577"/>
          <ac:spMkLst>
            <pc:docMk/>
            <pc:sldMk cId="2017256118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39:32.500" v="1242" actId="20577"/>
          <ac:spMkLst>
            <pc:docMk/>
            <pc:sldMk cId="2017256118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1:47.208" v="1335" actId="1076"/>
          <ac:spMkLst>
            <pc:docMk/>
            <pc:sldMk cId="2017256118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1:34.598" v="1333" actId="1076"/>
          <ac:spMkLst>
            <pc:docMk/>
            <pc:sldMk cId="2017256118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37.080" v="1318" actId="20577"/>
          <ac:spMkLst>
            <pc:docMk/>
            <pc:sldMk cId="2017256118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46.737" v="1328" actId="20577"/>
          <ac:spMkLst>
            <pc:docMk/>
            <pc:sldMk cId="2017256118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0:24.377" v="1309" actId="20577"/>
          <ac:spMkLst>
            <pc:docMk/>
            <pc:sldMk cId="2017256118" sldId="38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4:58:45.475" v="1525" actId="20577"/>
        <pc:sldMkLst>
          <pc:docMk/>
          <pc:sldMk cId="2817155527" sldId="381"/>
        </pc:sldMkLst>
        <pc:spChg chg="mod">
          <ac:chgData name="内田 陽子" userId="S::yoko_uchida@jpfgojp.onmicrosoft.com::3ba88787-b8da-4fc8-a417-83f627a88c5e" providerId="AD" clId="Web-{9184EF7D-16A8-1321-E2CE-97F957F14E7B}" dt="2020-06-02T04:57:15.812" v="1459" actId="20577"/>
          <ac:spMkLst>
            <pc:docMk/>
            <pc:sldMk cId="2817155527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3:43:06.507" v="1355" actId="20577"/>
          <ac:spMkLst>
            <pc:docMk/>
            <pc:sldMk cId="2817155527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8:45.475" v="1525" actId="20577"/>
          <ac:spMkLst>
            <pc:docMk/>
            <pc:sldMk cId="2817155527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7:52.314" v="1493" actId="20577"/>
          <ac:spMkLst>
            <pc:docMk/>
            <pc:sldMk cId="2817155527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8:16.487" v="1521" actId="20577"/>
          <ac:spMkLst>
            <pc:docMk/>
            <pc:sldMk cId="2817155527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4:57:34.798" v="1474" actId="20577"/>
          <ac:spMkLst>
            <pc:docMk/>
            <pc:sldMk cId="2817155527" sldId="38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5:04:01.596" v="1661" actId="20577"/>
        <pc:sldMkLst>
          <pc:docMk/>
          <pc:sldMk cId="4027650502" sldId="382"/>
        </pc:sldMkLst>
        <pc:spChg chg="mod">
          <ac:chgData name="内田 陽子" userId="S::yoko_uchida@jpfgojp.onmicrosoft.com::3ba88787-b8da-4fc8-a417-83f627a88c5e" providerId="AD" clId="Web-{9184EF7D-16A8-1321-E2CE-97F957F14E7B}" dt="2020-06-02T05:02:42.889" v="1620" actId="20577"/>
          <ac:spMkLst>
            <pc:docMk/>
            <pc:sldMk cId="4027650502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2:26.623" v="1607" actId="20577"/>
          <ac:spMkLst>
            <pc:docMk/>
            <pc:sldMk cId="4027650502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4:01.596" v="1661" actId="20577"/>
          <ac:spMkLst>
            <pc:docMk/>
            <pc:sldMk cId="4027650502" sldId="382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3:05.328" v="1641" actId="20577"/>
          <ac:spMkLst>
            <pc:docMk/>
            <pc:sldMk cId="4027650502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3:15.422" v="1650" actId="20577"/>
          <ac:spMkLst>
            <pc:docMk/>
            <pc:sldMk cId="4027650502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02:58.577" v="1631" actId="20577"/>
          <ac:spMkLst>
            <pc:docMk/>
            <pc:sldMk cId="4027650502" sldId="38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5:20:53.593" v="2004" actId="1076"/>
        <pc:sldMkLst>
          <pc:docMk/>
          <pc:sldMk cId="1652677305" sldId="383"/>
        </pc:sldMkLst>
        <pc:spChg chg="mod">
          <ac:chgData name="内田 陽子" userId="S::yoko_uchida@jpfgojp.onmicrosoft.com::3ba88787-b8da-4fc8-a417-83f627a88c5e" providerId="AD" clId="Web-{9184EF7D-16A8-1321-E2CE-97F957F14E7B}" dt="2020-06-02T05:20:46.983" v="2000" actId="1076"/>
          <ac:spMkLst>
            <pc:docMk/>
            <pc:sldMk cId="16526773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9:31.136" v="1926" actId="20577"/>
          <ac:spMkLst>
            <pc:docMk/>
            <pc:sldMk cId="16526773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18:48.822" v="1913" actId="20577"/>
          <ac:spMkLst>
            <pc:docMk/>
            <pc:sldMk cId="1652677305" sldId="383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53.593" v="2004" actId="1076"/>
          <ac:spMkLst>
            <pc:docMk/>
            <pc:sldMk cId="16526773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6.983" v="2001" actId="1076"/>
          <ac:spMkLst>
            <pc:docMk/>
            <pc:sldMk cId="16526773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6.999" v="2002" actId="1076"/>
          <ac:spMkLst>
            <pc:docMk/>
            <pc:sldMk cId="16526773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20:47.014" v="2003" actId="1076"/>
          <ac:spMkLst>
            <pc:docMk/>
            <pc:sldMk cId="1652677305" sldId="383"/>
            <ac:spMk id="11" creationId="{9557DDCB-0AF4-4AFF-A705-E5DBBE957561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9184EF7D-16A8-1321-E2CE-97F957F14E7B}" dt="2020-06-02T05:34:11.627" v="2269" actId="14100"/>
        <pc:sldMkLst>
          <pc:docMk/>
          <pc:sldMk cId="2904616042" sldId="384"/>
        </pc:sldMkLst>
        <pc:spChg chg="del">
          <ac:chgData name="内田 陽子" userId="S::yoko_uchida@jpfgojp.onmicrosoft.com::3ba88787-b8da-4fc8-a417-83f627a88c5e" providerId="AD" clId="Web-{9184EF7D-16A8-1321-E2CE-97F957F14E7B}" dt="2020-06-02T05:28:38.300" v="2143"/>
          <ac:spMkLst>
            <pc:docMk/>
            <pc:sldMk cId="2904616042" sldId="384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441" v="2145"/>
          <ac:spMkLst>
            <pc:docMk/>
            <pc:sldMk cId="2904616042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32:09.231" v="2223" actId="20577"/>
          <ac:spMkLst>
            <pc:docMk/>
            <pc:sldMk cId="2904616042" sldId="384"/>
            <ac:spMk id="5" creationId="{A5FECE67-AC18-4D7D-ABD0-0618AC46D08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16" v="2144"/>
          <ac:spMkLst>
            <pc:docMk/>
            <pc:sldMk cId="2904616042" sldId="384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5:28:48.082" v="2153"/>
          <ac:spMkLst>
            <pc:docMk/>
            <pc:sldMk cId="2904616042" sldId="384"/>
            <ac:spMk id="8" creationId="{FD91E733-0A35-49EF-8628-F730DB52ACFC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2"/>
          <ac:spMkLst>
            <pc:docMk/>
            <pc:sldMk cId="2904616042" sldId="3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1"/>
          <ac:spMkLst>
            <pc:docMk/>
            <pc:sldMk cId="2904616042" sldId="3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5:28:38.300" v="2140"/>
          <ac:spMkLst>
            <pc:docMk/>
            <pc:sldMk cId="2904616042" sldId="3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13.390" v="2249" actId="1076"/>
          <ac:spMkLst>
            <pc:docMk/>
            <pc:sldMk cId="2904616042" sldId="384"/>
            <ac:spMk id="13" creationId="{B3845944-64AC-46A3-9BFF-D4034D5E0FE4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2:50.108" v="2236" actId="1076"/>
          <ac:spMkLst>
            <pc:docMk/>
            <pc:sldMk cId="2904616042" sldId="384"/>
            <ac:spMk id="15" creationId="{4D6396A8-09CA-4652-B041-6C5AFD5C5EAC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02.296" v="2245" actId="20577"/>
          <ac:spMkLst>
            <pc:docMk/>
            <pc:sldMk cId="2904616042" sldId="384"/>
            <ac:spMk id="17" creationId="{563848E3-5CE4-4751-B86F-AC350A622166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53.001" v="2265" actId="20577"/>
          <ac:spMkLst>
            <pc:docMk/>
            <pc:sldMk cId="2904616042" sldId="384"/>
            <ac:spMk id="19" creationId="{8147592F-DB0C-4BBE-9850-5A13EDCCCCE8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45.079" v="2260" actId="20577"/>
          <ac:spMkLst>
            <pc:docMk/>
            <pc:sldMk cId="2904616042" sldId="384"/>
            <ac:spMk id="21" creationId="{AA72BEF0-B1EE-459C-9A6C-1F2F808D48E0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5:33:27.735" v="2254" actId="20577"/>
          <ac:spMkLst>
            <pc:docMk/>
            <pc:sldMk cId="2904616042" sldId="384"/>
            <ac:spMk id="23" creationId="{E5A1E96B-E9EC-490F-8B15-2CC3414AE939}"/>
          </ac:spMkLst>
        </pc:spChg>
        <pc:picChg chg="add del">
          <ac:chgData name="内田 陽子" userId="S::yoko_uchida@jpfgojp.onmicrosoft.com::3ba88787-b8da-4fc8-a417-83f627a88c5e" providerId="AD" clId="Web-{9184EF7D-16A8-1321-E2CE-97F957F14E7B}" dt="2020-06-02T05:29:38.631" v="2159"/>
          <ac:picMkLst>
            <pc:docMk/>
            <pc:sldMk cId="2904616042" sldId="384"/>
            <ac:picMk id="25" creationId="{CAD69FD4-1620-4F28-94BC-6DD0E083FB75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34:11.627" v="2269" actId="14100"/>
          <ac:picMkLst>
            <pc:docMk/>
            <pc:sldMk cId="2904616042" sldId="384"/>
            <ac:picMk id="26" creationId="{B016D65F-8383-4842-A695-58AAE84FCF26}"/>
          </ac:picMkLst>
        </pc:pic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5:54:36.415" v="2779" actId="14100"/>
        <pc:sldMkLst>
          <pc:docMk/>
          <pc:sldMk cId="1522576508" sldId="385"/>
        </pc:sldMkLst>
        <pc:spChg chg="mod">
          <ac:chgData name="内田 陽子" userId="S::yoko_uchida@jpfgojp.onmicrosoft.com::3ba88787-b8da-4fc8-a417-83f627a88c5e" providerId="AD" clId="Web-{9184EF7D-16A8-1321-E2CE-97F957F14E7B}" dt="2020-06-02T05:52:20.237" v="2763" actId="1076"/>
          <ac:spMkLst>
            <pc:docMk/>
            <pc:sldMk cId="1522576508" sldId="385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9184EF7D-16A8-1321-E2CE-97F957F14E7B}" dt="2020-06-02T05:53:07.583" v="2769"/>
          <ac:spMkLst>
            <pc:docMk/>
            <pc:sldMk cId="1522576508" sldId="3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48:50.759" v="2609" actId="20577"/>
          <ac:spMkLst>
            <pc:docMk/>
            <pc:sldMk cId="1522576508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3:27.771" v="2771" actId="1076"/>
          <ac:spMkLst>
            <pc:docMk/>
            <pc:sldMk cId="1522576508" sldId="385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9184EF7D-16A8-1321-E2CE-97F957F14E7B}" dt="2020-06-02T05:53:10.583" v="2770"/>
          <ac:spMkLst>
            <pc:docMk/>
            <pc:sldMk cId="1522576508" sldId="385"/>
            <ac:spMk id="8" creationId="{5F4BFA29-C180-4C0B-9089-BCD83018E851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53" v="2764" actId="1076"/>
          <ac:spMkLst>
            <pc:docMk/>
            <pc:sldMk cId="1522576508" sldId="3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53" v="2765" actId="1076"/>
          <ac:spMkLst>
            <pc:docMk/>
            <pc:sldMk cId="1522576508" sldId="3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2:20.268" v="2766" actId="1076"/>
          <ac:spMkLst>
            <pc:docMk/>
            <pc:sldMk cId="1522576508" sldId="385"/>
            <ac:spMk id="11" creationId="{9557DDCB-0AF4-4AFF-A705-E5DBBE957561}"/>
          </ac:spMkLst>
        </pc:spChg>
        <pc:picChg chg="add del ord">
          <ac:chgData name="内田 陽子" userId="S::yoko_uchida@jpfgojp.onmicrosoft.com::3ba88787-b8da-4fc8-a417-83f627a88c5e" providerId="AD" clId="Web-{9184EF7D-16A8-1321-E2CE-97F957F14E7B}" dt="2020-06-02T05:54:26.289" v="2778"/>
          <ac:picMkLst>
            <pc:docMk/>
            <pc:sldMk cId="1522576508" sldId="385"/>
            <ac:picMk id="5" creationId="{43DE71D4-23C8-4C68-8C93-962D4A84910F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54:36.415" v="2779" actId="14100"/>
          <ac:picMkLst>
            <pc:docMk/>
            <pc:sldMk cId="1522576508" sldId="385"/>
            <ac:picMk id="14" creationId="{0398CE81-AE0E-480D-8A14-4B8D7F2DFBAE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5:58:33.097" v="2836" actId="1076"/>
        <pc:sldMkLst>
          <pc:docMk/>
          <pc:sldMk cId="3051940531" sldId="386"/>
        </pc:sldMkLst>
        <pc:spChg chg="mod">
          <ac:chgData name="内田 陽子" userId="S::yoko_uchida@jpfgojp.onmicrosoft.com::3ba88787-b8da-4fc8-a417-83f627a88c5e" providerId="AD" clId="Web-{9184EF7D-16A8-1321-E2CE-97F957F14E7B}" dt="2020-06-02T05:57:01.109" v="2826" actId="20577"/>
          <ac:spMkLst>
            <pc:docMk/>
            <pc:sldMk cId="3051940531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5:58:33.097" v="2836" actId="1076"/>
          <ac:spMkLst>
            <pc:docMk/>
            <pc:sldMk cId="3051940531" sldId="386"/>
            <ac:spMk id="16" creationId="{A9654102-D980-4A60-89D9-3C6134686C14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5:58:07.346" v="2833"/>
          <ac:picMkLst>
            <pc:docMk/>
            <pc:sldMk cId="3051940531" sldId="386"/>
            <ac:picMk id="2" creationId="{F13AD7DC-956F-4670-BC00-539D3083E3C0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5:58:15.831" v="2835"/>
          <ac:picMkLst>
            <pc:docMk/>
            <pc:sldMk cId="3051940531" sldId="386"/>
            <ac:picMk id="3" creationId="{803DF712-3811-4E14-A6E1-8DB656CE1DA5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84EF7D-16A8-1321-E2CE-97F957F14E7B}" dt="2020-06-02T08:13:45.995" v="4310" actId="1076"/>
        <pc:sldMkLst>
          <pc:docMk/>
          <pc:sldMk cId="3326751583" sldId="387"/>
        </pc:sldMkLst>
        <pc:spChg chg="mod">
          <ac:chgData name="内田 陽子" userId="S::yoko_uchida@jpfgojp.onmicrosoft.com::3ba88787-b8da-4fc8-a417-83f627a88c5e" providerId="AD" clId="Web-{9184EF7D-16A8-1321-E2CE-97F957F14E7B}" dt="2020-06-02T07:46:12.038" v="3704" actId="20577"/>
          <ac:spMkLst>
            <pc:docMk/>
            <pc:sldMk cId="3326751583" sldId="3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4:51.410" v="3666" actId="20577"/>
          <ac:spMkLst>
            <pc:docMk/>
            <pc:sldMk cId="3326751583" sldId="38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7:42:30.889" v="3642"/>
          <ac:spMkLst>
            <pc:docMk/>
            <pc:sldMk cId="3326751583" sldId="387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7:42:11.888" v="3639"/>
          <ac:spMkLst>
            <pc:docMk/>
            <pc:sldMk cId="3326751583" sldId="387"/>
            <ac:spMk id="5" creationId="{985658C0-B374-4745-9065-881718CE4C8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7:44.198" v="3755" actId="1076"/>
          <ac:spMkLst>
            <pc:docMk/>
            <pc:sldMk cId="3326751583" sldId="387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9184EF7D-16A8-1321-E2CE-97F957F14E7B}" dt="2020-06-02T08:13:45.995" v="4310" actId="1076"/>
          <ac:spMkLst>
            <pc:docMk/>
            <pc:sldMk cId="3326751583" sldId="387"/>
            <ac:spMk id="8" creationId="{70D01C64-1F05-4718-B352-025ECF6B904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6:45.727" v="3726" actId="20577"/>
          <ac:spMkLst>
            <pc:docMk/>
            <pc:sldMk cId="3326751583" sldId="3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7:05.619" v="3747" actId="20577"/>
          <ac:spMkLst>
            <pc:docMk/>
            <pc:sldMk cId="3326751583" sldId="3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6:29.758" v="3713" actId="20577"/>
          <ac:spMkLst>
            <pc:docMk/>
            <pc:sldMk cId="3326751583" sldId="387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7:42:34.420" v="3643"/>
          <ac:spMkLst>
            <pc:docMk/>
            <pc:sldMk cId="3326751583" sldId="387"/>
            <ac:spMk id="15" creationId="{F0CC5254-7352-4068-A48E-46388278EEE9}"/>
          </ac:spMkLst>
        </pc:spChg>
        <pc:picChg chg="mod">
          <ac:chgData name="内田 陽子" userId="S::yoko_uchida@jpfgojp.onmicrosoft.com::3ba88787-b8da-4fc8-a417-83f627a88c5e" providerId="AD" clId="Web-{9184EF7D-16A8-1321-E2CE-97F957F14E7B}" dt="2020-06-02T07:44:57.660" v="3667" actId="1076"/>
          <ac:picMkLst>
            <pc:docMk/>
            <pc:sldMk cId="3326751583" sldId="387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7:43:10.391" v="3647"/>
          <ac:picMkLst>
            <pc:docMk/>
            <pc:sldMk cId="3326751583" sldId="387"/>
            <ac:picMk id="14" creationId="{0398CE81-AE0E-480D-8A14-4B8D7F2DFBAE}"/>
          </ac:picMkLst>
        </pc:picChg>
        <pc:picChg chg="add mod">
          <ac:chgData name="内田 陽子" userId="S::yoko_uchida@jpfgojp.onmicrosoft.com::3ba88787-b8da-4fc8-a417-83f627a88c5e" providerId="AD" clId="Web-{9184EF7D-16A8-1321-E2CE-97F957F14E7B}" dt="2020-06-02T07:47:47.948" v="3756" actId="1076"/>
          <ac:picMkLst>
            <pc:docMk/>
            <pc:sldMk cId="3326751583" sldId="387"/>
            <ac:picMk id="16" creationId="{472AECEC-D293-4AF8-AA6A-4F65D92EFD51}"/>
          </ac:picMkLst>
        </pc:picChg>
        <pc:picChg chg="add del">
          <ac:chgData name="内田 陽子" userId="S::yoko_uchida@jpfgojp.onmicrosoft.com::3ba88787-b8da-4fc8-a417-83f627a88c5e" providerId="AD" clId="Web-{9184EF7D-16A8-1321-E2CE-97F957F14E7B}" dt="2020-06-02T07:43:42.267" v="3650"/>
          <ac:picMkLst>
            <pc:docMk/>
            <pc:sldMk cId="3326751583" sldId="387"/>
            <ac:picMk id="18" creationId="{E4A258A3-1180-476C-A1A3-76730A399D9A}"/>
          </ac:picMkLst>
        </pc:picChg>
      </pc:sldChg>
      <pc:sldChg chg="modSp add replId">
        <pc:chgData name="内田 陽子" userId="S::yoko_uchida@jpfgojp.onmicrosoft.com::3ba88787-b8da-4fc8-a417-83f627a88c5e" providerId="AD" clId="Web-{9184EF7D-16A8-1321-E2CE-97F957F14E7B}" dt="2020-06-02T06:45:21.625" v="3410" actId="20577"/>
        <pc:sldMkLst>
          <pc:docMk/>
          <pc:sldMk cId="4182850073" sldId="388"/>
        </pc:sldMkLst>
        <pc:spChg chg="mod">
          <ac:chgData name="内田 陽子" userId="S::yoko_uchida@jpfgojp.onmicrosoft.com::3ba88787-b8da-4fc8-a417-83f627a88c5e" providerId="AD" clId="Web-{9184EF7D-16A8-1321-E2CE-97F957F14E7B}" dt="2020-06-02T06:32:09.278" v="3318" actId="20577"/>
          <ac:spMkLst>
            <pc:docMk/>
            <pc:sldMk cId="4182850073" sldId="3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5:21.625" v="3410" actId="20577"/>
          <ac:spMkLst>
            <pc:docMk/>
            <pc:sldMk cId="4182850073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4:15.653" v="3372" actId="1076"/>
          <ac:spMkLst>
            <pc:docMk/>
            <pc:sldMk cId="418285007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32:34.873" v="3349" actId="20577"/>
          <ac:spMkLst>
            <pc:docMk/>
            <pc:sldMk cId="4182850073" sldId="388"/>
            <ac:spMk id="10" creationId="{5CCE729E-7FB4-4056-A38B-601D462183F8}"/>
          </ac:spMkLst>
        </pc:spChg>
      </pc:sldChg>
      <pc:sldChg chg="delSp modSp add replId">
        <pc:chgData name="内田 陽子" userId="S::yoko_uchida@jpfgojp.onmicrosoft.com::3ba88787-b8da-4fc8-a417-83f627a88c5e" providerId="AD" clId="Web-{9184EF7D-16A8-1321-E2CE-97F957F14E7B}" dt="2020-06-02T07:50:42.830" v="3790" actId="20577"/>
        <pc:sldMkLst>
          <pc:docMk/>
          <pc:sldMk cId="491595383" sldId="389"/>
        </pc:sldMkLst>
        <pc:spChg chg="del">
          <ac:chgData name="内田 陽子" userId="S::yoko_uchida@jpfgojp.onmicrosoft.com::3ba88787-b8da-4fc8-a417-83f627a88c5e" providerId="AD" clId="Web-{9184EF7D-16A8-1321-E2CE-97F957F14E7B}" dt="2020-06-02T06:46:26.784" v="3418"/>
          <ac:spMkLst>
            <pc:docMk/>
            <pc:sldMk cId="491595383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6:43.894" v="3430" actId="20577"/>
          <ac:spMkLst>
            <pc:docMk/>
            <pc:sldMk cId="491595383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50:42.830" v="3790" actId="20577"/>
          <ac:spMkLst>
            <pc:docMk/>
            <pc:sldMk cId="491595383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46:53.817" v="3431" actId="1076"/>
          <ac:spMkLst>
            <pc:docMk/>
            <pc:sldMk cId="491595383" sldId="38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7"/>
          <ac:spMkLst>
            <pc:docMk/>
            <pc:sldMk cId="491595383" sldId="38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5"/>
          <ac:spMkLst>
            <pc:docMk/>
            <pc:sldMk cId="491595383" sldId="389"/>
            <ac:spMk id="10" creationId="{5CCE729E-7FB4-4056-A38B-601D462183F8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6:46:26.784" v="3416"/>
          <ac:spMkLst>
            <pc:docMk/>
            <pc:sldMk cId="491595383" sldId="38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84EF7D-16A8-1321-E2CE-97F957F14E7B}" dt="2020-06-02T07:41:57.607" v="3635" actId="20577"/>
        <pc:sldMkLst>
          <pc:docMk/>
          <pc:sldMk cId="690361154" sldId="390"/>
        </pc:sldMkLst>
        <pc:spChg chg="mod">
          <ac:chgData name="内田 陽子" userId="S::yoko_uchida@jpfgojp.onmicrosoft.com::3ba88787-b8da-4fc8-a417-83f627a88c5e" providerId="AD" clId="Web-{9184EF7D-16A8-1321-E2CE-97F957F14E7B}" dt="2020-06-02T06:53:23.083" v="3623" actId="1076"/>
          <ac:spMkLst>
            <pc:docMk/>
            <pc:sldMk cId="690361154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083" v="3622" actId="1076"/>
          <ac:spMkLst>
            <pc:docMk/>
            <pc:sldMk cId="690361154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7:41:57.607" v="3635" actId="20577"/>
          <ac:spMkLst>
            <pc:docMk/>
            <pc:sldMk cId="690361154" sldId="3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30" v="3627" actId="1076"/>
          <ac:spMkLst>
            <pc:docMk/>
            <pc:sldMk cId="690361154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15" v="3625" actId="1076"/>
          <ac:spMkLst>
            <pc:docMk/>
            <pc:sldMk cId="690361154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130" v="3626" actId="1076"/>
          <ac:spMkLst>
            <pc:docMk/>
            <pc:sldMk cId="690361154" sldId="39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6:53:23.099" v="3624" actId="1076"/>
          <ac:spMkLst>
            <pc:docMk/>
            <pc:sldMk cId="690361154" sldId="390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8:05:07.896" v="4177" actId="1076"/>
        <pc:sldMkLst>
          <pc:docMk/>
          <pc:sldMk cId="4058484550" sldId="391"/>
        </pc:sldMkLst>
        <pc:spChg chg="mod">
          <ac:chgData name="内田 陽子" userId="S::yoko_uchida@jpfgojp.onmicrosoft.com::3ba88787-b8da-4fc8-a417-83f627a88c5e" providerId="AD" clId="Web-{9184EF7D-16A8-1321-E2CE-97F957F14E7B}" dt="2020-06-02T08:02:34.765" v="4005" actId="1076"/>
          <ac:spMkLst>
            <pc:docMk/>
            <pc:sldMk cId="4058484550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0:43.183" v="3974" actId="20577"/>
          <ac:spMkLst>
            <pc:docMk/>
            <pc:sldMk cId="4058484550" sldId="39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3:43.721" v="4033" actId="20577"/>
          <ac:spMkLst>
            <pc:docMk/>
            <pc:sldMk cId="4058484550" sldId="391"/>
            <ac:spMk id="6" creationId="{DCDFBFB3-0230-43DA-8207-29D503637AA3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4:41.629" v="4146" actId="1076"/>
          <ac:spMkLst>
            <pc:docMk/>
            <pc:sldMk cId="4058484550" sldId="39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32.098" v="4143" actId="20577"/>
          <ac:spMkLst>
            <pc:docMk/>
            <pc:sldMk cId="4058484550" sldId="391"/>
            <ac:spMk id="9" creationId="{6E37CAF3-B9A2-43ED-BCA1-65EAB288638E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54.333" v="4173" actId="20577"/>
          <ac:spMkLst>
            <pc:docMk/>
            <pc:sldMk cId="4058484550" sldId="391"/>
            <ac:spMk id="11" creationId="{71304FA6-8977-470E-8633-B48F48826789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4:10.191" v="4090" actId="20577"/>
          <ac:spMkLst>
            <pc:docMk/>
            <pc:sldMk cId="4058484550" sldId="391"/>
            <ac:spMk id="15" creationId="{751DAFD5-5F05-4C81-A81D-88C626164202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8:01:37.341" v="3980"/>
          <ac:picMkLst>
            <pc:docMk/>
            <pc:sldMk cId="4058484550" sldId="391"/>
            <ac:picMk id="2" creationId="{66C8DE6D-7F7B-4CCC-A8CE-A06FA2B28895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01:39.059" v="3981"/>
          <ac:picMkLst>
            <pc:docMk/>
            <pc:sldMk cId="4058484550" sldId="391"/>
            <ac:picMk id="5" creationId="{EF94BDF2-9E7B-4BC8-B396-789B50EF2FEF}"/>
          </ac:picMkLst>
        </pc:picChg>
        <pc:picChg chg="mod">
          <ac:chgData name="内田 陽子" userId="S::yoko_uchida@jpfgojp.onmicrosoft.com::3ba88787-b8da-4fc8-a417-83f627a88c5e" providerId="AD" clId="Web-{9184EF7D-16A8-1321-E2CE-97F957F14E7B}" dt="2020-06-02T08:05:07.896" v="4177" actId="1076"/>
          <ac:picMkLst>
            <pc:docMk/>
            <pc:sldMk cId="4058484550" sldId="391"/>
            <ac:picMk id="13" creationId="{C79B02AF-B212-4740-8AA3-9A62102445FF}"/>
          </ac:picMkLst>
        </pc:picChg>
      </pc:sldChg>
      <pc:sldChg chg="addSp delSp modSp add replId">
        <pc:chgData name="内田 陽子" userId="S::yoko_uchida@jpfgojp.onmicrosoft.com::3ba88787-b8da-4fc8-a417-83f627a88c5e" providerId="AD" clId="Web-{9184EF7D-16A8-1321-E2CE-97F957F14E7B}" dt="2020-06-02T08:11:49.599" v="4302" actId="1076"/>
        <pc:sldMkLst>
          <pc:docMk/>
          <pc:sldMk cId="1480013930" sldId="392"/>
        </pc:sldMkLst>
        <pc:spChg chg="mod">
          <ac:chgData name="内田 陽子" userId="S::yoko_uchida@jpfgojp.onmicrosoft.com::3ba88787-b8da-4fc8-a417-83f627a88c5e" providerId="AD" clId="Web-{9184EF7D-16A8-1321-E2CE-97F957F14E7B}" dt="2020-06-02T08:07:47.387" v="4261" actId="20577"/>
          <ac:spMkLst>
            <pc:docMk/>
            <pc:sldMk cId="1480013930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5:53.726" v="4185" actId="20577"/>
          <ac:spMkLst>
            <pc:docMk/>
            <pc:sldMk cId="1480013930" sldId="39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8:06:40.884" v="4199"/>
          <ac:spMkLst>
            <pc:docMk/>
            <pc:sldMk cId="1480013930" sldId="392"/>
            <ac:spMk id="6" creationId="{DCDFBFB3-0230-43DA-8207-29D503637AA3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11:49.599" v="4302" actId="1076"/>
          <ac:spMkLst>
            <pc:docMk/>
            <pc:sldMk cId="1480013930" sldId="3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7:39.918" v="4257" actId="20577"/>
          <ac:spMkLst>
            <pc:docMk/>
            <pc:sldMk cId="1480013930" sldId="392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08:01.903" v="4277" actId="20577"/>
          <ac:spMkLst>
            <pc:docMk/>
            <pc:sldMk cId="1480013930" sldId="392"/>
            <ac:spMk id="11" creationId="{71304FA6-8977-470E-8633-B48F48826789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08:25.326" v="4287" actId="20577"/>
          <ac:spMkLst>
            <pc:docMk/>
            <pc:sldMk cId="1480013930" sldId="392"/>
            <ac:spMk id="12" creationId="{A87053F3-D51C-47EC-BE90-D69396269707}"/>
          </ac:spMkLst>
        </pc:spChg>
        <pc:spChg chg="del mod">
          <ac:chgData name="内田 陽子" userId="S::yoko_uchida@jpfgojp.onmicrosoft.com::3ba88787-b8da-4fc8-a417-83f627a88c5e" providerId="AD" clId="Web-{9184EF7D-16A8-1321-E2CE-97F957F14E7B}" dt="2020-06-02T08:07:28.698" v="4244"/>
          <ac:spMkLst>
            <pc:docMk/>
            <pc:sldMk cId="1480013930" sldId="392"/>
            <ac:spMk id="15" creationId="{751DAFD5-5F05-4C81-A81D-88C626164202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8:11:38.052" v="4299"/>
          <ac:picMkLst>
            <pc:docMk/>
            <pc:sldMk cId="1480013930" sldId="392"/>
            <ac:picMk id="2" creationId="{66C8DE6D-7F7B-4CCC-A8CE-A06FA2B28895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8:11:34.146" v="4298"/>
          <ac:picMkLst>
            <pc:docMk/>
            <pc:sldMk cId="1480013930" sldId="392"/>
            <ac:picMk id="5" creationId="{AEB972A0-2D3F-4AF5-8A5F-B8EB393A9192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9184EF7D-16A8-1321-E2CE-97F957F14E7B}" dt="2020-06-02T08:21:37.138" v="4505"/>
        <pc:sldMkLst>
          <pc:docMk/>
          <pc:sldMk cId="3958301289" sldId="393"/>
        </pc:sldMkLst>
        <pc:spChg chg="mod">
          <ac:chgData name="内田 陽子" userId="S::yoko_uchida@jpfgojp.onmicrosoft.com::3ba88787-b8da-4fc8-a417-83f627a88c5e" providerId="AD" clId="Web-{9184EF7D-16A8-1321-E2CE-97F957F14E7B}" dt="2020-06-02T08:18:31.225" v="4400" actId="20577"/>
          <ac:spMkLst>
            <pc:docMk/>
            <pc:sldMk cId="3958301289" sldId="393"/>
            <ac:spMk id="3" creationId="{00000000-0000-0000-0000-000000000000}"/>
          </ac:spMkLst>
        </pc:spChg>
        <pc:spChg chg="del ord">
          <ac:chgData name="内田 陽子" userId="S::yoko_uchida@jpfgojp.onmicrosoft.com::3ba88787-b8da-4fc8-a417-83f627a88c5e" providerId="AD" clId="Web-{9184EF7D-16A8-1321-E2CE-97F957F14E7B}" dt="2020-06-02T08:14:33.481" v="4316"/>
          <ac:spMkLst>
            <pc:docMk/>
            <pc:sldMk cId="3958301289" sldId="393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9184EF7D-16A8-1321-E2CE-97F957F14E7B}" dt="2020-06-02T08:19:42.900" v="4417" actId="20577"/>
          <ac:spMkLst>
            <pc:docMk/>
            <pc:sldMk cId="3958301289" sldId="393"/>
            <ac:spMk id="6" creationId="{7A40A1DF-3358-484F-BD5A-40BA56F2E3C5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53.355" v="4487" actId="1076"/>
          <ac:spMkLst>
            <pc:docMk/>
            <pc:sldMk cId="3958301289" sldId="3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33.808" v="4457" actId="20577"/>
          <ac:spMkLst>
            <pc:docMk/>
            <pc:sldMk cId="3958301289" sldId="393"/>
            <ac:spMk id="9" creationId="{6E37CAF3-B9A2-43ED-BCA1-65EAB288638E}"/>
          </ac:spMkLst>
        </pc:spChg>
        <pc:spChg chg="add del mod">
          <ac:chgData name="内田 陽子" userId="S::yoko_uchida@jpfgojp.onmicrosoft.com::3ba88787-b8da-4fc8-a417-83f627a88c5e" providerId="AD" clId="Web-{9184EF7D-16A8-1321-E2CE-97F957F14E7B}" dt="2020-06-02T08:14:41.075" v="4317"/>
          <ac:spMkLst>
            <pc:docMk/>
            <pc:sldMk cId="3958301289" sldId="393"/>
            <ac:spMk id="10" creationId="{027FA039-650C-4F15-B6F7-28597D6739C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45.793" v="4483" actId="20577"/>
          <ac:spMkLst>
            <pc:docMk/>
            <pc:sldMk cId="3958301289" sldId="393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20:01.916" v="4426" actId="20577"/>
          <ac:spMkLst>
            <pc:docMk/>
            <pc:sldMk cId="3958301289" sldId="393"/>
            <ac:spMk id="12" creationId="{A87053F3-D51C-47EC-BE90-D69396269707}"/>
          </ac:spMkLst>
        </pc:spChg>
        <pc:spChg chg="add mod">
          <ac:chgData name="内田 陽子" userId="S::yoko_uchida@jpfgojp.onmicrosoft.com::3ba88787-b8da-4fc8-a417-83f627a88c5e" providerId="AD" clId="Web-{9184EF7D-16A8-1321-E2CE-97F957F14E7B}" dt="2020-06-02T08:21:23.763" v="4501" actId="20577"/>
          <ac:spMkLst>
            <pc:docMk/>
            <pc:sldMk cId="3958301289" sldId="393"/>
            <ac:spMk id="15" creationId="{A41749B5-E0A1-4887-A6CE-C3A0FFB5E7FC}"/>
          </ac:spMkLst>
        </pc:spChg>
        <pc:picChg chg="add mod ord">
          <ac:chgData name="内田 陽子" userId="S::yoko_uchida@jpfgojp.onmicrosoft.com::3ba88787-b8da-4fc8-a417-83f627a88c5e" providerId="AD" clId="Web-{9184EF7D-16A8-1321-E2CE-97F957F14E7B}" dt="2020-06-02T08:13:11.337" v="4307"/>
          <ac:picMkLst>
            <pc:docMk/>
            <pc:sldMk cId="3958301289" sldId="393"/>
            <ac:picMk id="2" creationId="{530B0C77-B829-429A-9F87-5379CE30FF9E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13:14.572" v="4308"/>
          <ac:picMkLst>
            <pc:docMk/>
            <pc:sldMk cId="3958301289" sldId="393"/>
            <ac:picMk id="5" creationId="{AEB972A0-2D3F-4AF5-8A5F-B8EB393A9192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21:30.591" v="4504"/>
          <ac:picMkLst>
            <pc:docMk/>
            <pc:sldMk cId="3958301289" sldId="393"/>
            <ac:picMk id="13" creationId="{C79B02AF-B212-4740-8AA3-9A62102445FF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8:21:37.138" v="4505"/>
          <ac:picMkLst>
            <pc:docMk/>
            <pc:sldMk cId="3958301289" sldId="393"/>
            <ac:picMk id="17" creationId="{2B833FBB-74D7-4983-9352-5F74878B50A3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9184EF7D-16A8-1321-E2CE-97F957F14E7B}" dt="2020-06-02T08:35:42.172" v="4740" actId="20577"/>
        <pc:sldMkLst>
          <pc:docMk/>
          <pc:sldMk cId="2673442954" sldId="394"/>
        </pc:sldMkLst>
        <pc:spChg chg="mod">
          <ac:chgData name="内田 陽子" userId="S::yoko_uchida@jpfgojp.onmicrosoft.com::3ba88787-b8da-4fc8-a417-83f627a88c5e" providerId="AD" clId="Web-{9184EF7D-16A8-1321-E2CE-97F957F14E7B}" dt="2020-06-02T08:25:27.569" v="4538" actId="1076"/>
          <ac:spMkLst>
            <pc:docMk/>
            <pc:sldMk cId="2673442954" sldId="3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3:22.229" v="4638" actId="20577"/>
          <ac:spMkLst>
            <pc:docMk/>
            <pc:sldMk cId="2673442954" sldId="394"/>
            <ac:spMk id="6" creationId="{7A40A1DF-3358-484F-BD5A-40BA56F2E3C5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3:42.089" v="4642" actId="1076"/>
          <ac:spMkLst>
            <pc:docMk/>
            <pc:sldMk cId="2673442954" sldId="3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5:21.812" v="4709" actId="14100"/>
          <ac:spMkLst>
            <pc:docMk/>
            <pc:sldMk cId="2673442954" sldId="394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5:42.172" v="4740" actId="20577"/>
          <ac:spMkLst>
            <pc:docMk/>
            <pc:sldMk cId="2673442954" sldId="394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4:30.919" v="4665" actId="1076"/>
          <ac:spMkLst>
            <pc:docMk/>
            <pc:sldMk cId="2673442954" sldId="394"/>
            <ac:spMk id="12" creationId="{A87053F3-D51C-47EC-BE90-D69396269707}"/>
          </ac:spMkLst>
        </pc:spChg>
        <pc:spChg chg="del">
          <ac:chgData name="内田 陽子" userId="S::yoko_uchida@jpfgojp.onmicrosoft.com::3ba88787-b8da-4fc8-a417-83f627a88c5e" providerId="AD" clId="Web-{9184EF7D-16A8-1321-E2CE-97F957F14E7B}" dt="2020-06-02T08:33:30.323" v="4639"/>
          <ac:spMkLst>
            <pc:docMk/>
            <pc:sldMk cId="2673442954" sldId="394"/>
            <ac:spMk id="15" creationId="{A41749B5-E0A1-4887-A6CE-C3A0FFB5E7FC}"/>
          </ac:spMkLst>
        </pc:spChg>
        <pc:picChg chg="del">
          <ac:chgData name="内田 陽子" userId="S::yoko_uchida@jpfgojp.onmicrosoft.com::3ba88787-b8da-4fc8-a417-83f627a88c5e" providerId="AD" clId="Web-{9184EF7D-16A8-1321-E2CE-97F957F14E7B}" dt="2020-06-02T08:22:39.219" v="4511"/>
          <ac:picMkLst>
            <pc:docMk/>
            <pc:sldMk cId="2673442954" sldId="394"/>
            <ac:picMk id="2" creationId="{530B0C77-B829-429A-9F87-5379CE30FF9E}"/>
          </ac:picMkLst>
        </pc:picChg>
        <pc:picChg chg="add mod ord">
          <ac:chgData name="内田 陽子" userId="S::yoko_uchida@jpfgojp.onmicrosoft.com::3ba88787-b8da-4fc8-a417-83f627a88c5e" providerId="AD" clId="Web-{9184EF7D-16A8-1321-E2CE-97F957F14E7B}" dt="2020-06-02T08:25:31.477" v="4539" actId="1076"/>
          <ac:picMkLst>
            <pc:docMk/>
            <pc:sldMk cId="2673442954" sldId="394"/>
            <ac:picMk id="4" creationId="{8588C3CA-5402-46D8-B47F-A574065099E4}"/>
          </ac:picMkLst>
        </pc:picChg>
        <pc:picChg chg="add">
          <ac:chgData name="内田 陽子" userId="S::yoko_uchida@jpfgojp.onmicrosoft.com::3ba88787-b8da-4fc8-a417-83f627a88c5e" providerId="AD" clId="Web-{9184EF7D-16A8-1321-E2CE-97F957F14E7B}" dt="2020-06-02T08:25:07.194" v="4535"/>
          <ac:picMkLst>
            <pc:docMk/>
            <pc:sldMk cId="2673442954" sldId="394"/>
            <ac:picMk id="5" creationId="{002C5153-3836-40D8-83A0-CA90CAC8E27F}"/>
          </ac:picMkLst>
        </pc:picChg>
        <pc:picChg chg="del">
          <ac:chgData name="内田 陽子" userId="S::yoko_uchida@jpfgojp.onmicrosoft.com::3ba88787-b8da-4fc8-a417-83f627a88c5e" providerId="AD" clId="Web-{9184EF7D-16A8-1321-E2CE-97F957F14E7B}" dt="2020-06-02T08:24:56.381" v="4534"/>
          <ac:picMkLst>
            <pc:docMk/>
            <pc:sldMk cId="2673442954" sldId="394"/>
            <ac:picMk id="17" creationId="{2B833FBB-74D7-4983-9352-5F74878B50A3}"/>
          </ac:picMkLst>
        </pc:picChg>
      </pc:sldChg>
      <pc:sldChg chg="modSp add ord replId">
        <pc:chgData name="内田 陽子" userId="S::yoko_uchida@jpfgojp.onmicrosoft.com::3ba88787-b8da-4fc8-a417-83f627a88c5e" providerId="AD" clId="Web-{9184EF7D-16A8-1321-E2CE-97F957F14E7B}" dt="2020-06-02T08:43:24.487" v="4913" actId="20577"/>
        <pc:sldMkLst>
          <pc:docMk/>
          <pc:sldMk cId="1512040014" sldId="395"/>
        </pc:sldMkLst>
        <pc:spChg chg="mod">
          <ac:chgData name="内田 陽子" userId="S::yoko_uchida@jpfgojp.onmicrosoft.com::3ba88787-b8da-4fc8-a417-83f627a88c5e" providerId="AD" clId="Web-{9184EF7D-16A8-1321-E2CE-97F957F14E7B}" dt="2020-06-02T08:42:32.876" v="4879" actId="1076"/>
          <ac:spMkLst>
            <pc:docMk/>
            <pc:sldMk cId="1512040014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38:12.115" v="4761" actId="20577"/>
          <ac:spMkLst>
            <pc:docMk/>
            <pc:sldMk cId="1512040014" sldId="3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1:55.202" v="4847" actId="20577"/>
          <ac:spMkLst>
            <pc:docMk/>
            <pc:sldMk cId="1512040014" sldId="395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2:41.611" v="4884" actId="1076"/>
          <ac:spMkLst>
            <pc:docMk/>
            <pc:sldMk cId="1512040014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13.502" v="4903" actId="20577"/>
          <ac:spMkLst>
            <pc:docMk/>
            <pc:sldMk cId="1512040014" sldId="3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24.487" v="4913" actId="20577"/>
          <ac:spMkLst>
            <pc:docMk/>
            <pc:sldMk cId="1512040014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3:00.158" v="4893" actId="20577"/>
          <ac:spMkLst>
            <pc:docMk/>
            <pc:sldMk cId="1512040014" sldId="39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8:49:21.236" v="4998" actId="1076"/>
        <pc:sldMkLst>
          <pc:docMk/>
          <pc:sldMk cId="2254504486" sldId="396"/>
        </pc:sldMkLst>
        <pc:spChg chg="mod">
          <ac:chgData name="内田 陽子" userId="S::yoko_uchida@jpfgojp.onmicrosoft.com::3ba88787-b8da-4fc8-a417-83f627a88c5e" providerId="AD" clId="Web-{9184EF7D-16A8-1321-E2CE-97F957F14E7B}" dt="2020-06-02T08:48:23.624" v="4971" actId="20577"/>
          <ac:spMkLst>
            <pc:docMk/>
            <pc:sldMk cId="2254504486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06.795" v="4964" actId="20577"/>
          <ac:spMkLst>
            <pc:docMk/>
            <pc:sldMk cId="2254504486" sldId="3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7:34.591" v="4952" actId="20577"/>
          <ac:spMkLst>
            <pc:docMk/>
            <pc:sldMk cId="2254504486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9:21.236" v="4998" actId="1076"/>
          <ac:spMkLst>
            <pc:docMk/>
            <pc:sldMk cId="2254504486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50.610" v="4983" actId="20577"/>
          <ac:spMkLst>
            <pc:docMk/>
            <pc:sldMk cId="2254504486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9:06.079" v="4994" actId="20577"/>
          <ac:spMkLst>
            <pc:docMk/>
            <pc:sldMk cId="2254504486" sldId="396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48:39.953" v="4976" actId="20577"/>
          <ac:spMkLst>
            <pc:docMk/>
            <pc:sldMk cId="2254504486" sldId="39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8:54:22.560" v="5139" actId="1076"/>
        <pc:sldMkLst>
          <pc:docMk/>
          <pc:sldMk cId="4189441131" sldId="397"/>
        </pc:sldMkLst>
        <pc:spChg chg="mod">
          <ac:chgData name="内田 陽子" userId="S::yoko_uchida@jpfgojp.onmicrosoft.com::3ba88787-b8da-4fc8-a417-83f627a88c5e" providerId="AD" clId="Web-{9184EF7D-16A8-1321-E2CE-97F957F14E7B}" dt="2020-06-02T08:53:21.308" v="5092" actId="20577"/>
          <ac:spMkLst>
            <pc:docMk/>
            <pc:sldMk cId="4189441131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1:52.039" v="5036" actId="20577"/>
          <ac:spMkLst>
            <pc:docMk/>
            <pc:sldMk cId="4189441131" sldId="3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00.088" v="5077" actId="20577"/>
          <ac:spMkLst>
            <pc:docMk/>
            <pc:sldMk cId="4189441131" sldId="3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4:22.560" v="5139" actId="1076"/>
          <ac:spMkLst>
            <pc:docMk/>
            <pc:sldMk cId="4189441131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50.075" v="5115" actId="20577"/>
          <ac:spMkLst>
            <pc:docMk/>
            <pc:sldMk cId="4189441131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4:05.231" v="5134" actId="20577"/>
          <ac:spMkLst>
            <pc:docMk/>
            <pc:sldMk cId="4189441131" sldId="39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3:47.794" v="5113" actId="20577"/>
          <ac:spMkLst>
            <pc:docMk/>
            <pc:sldMk cId="4189441131" sldId="39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84EF7D-16A8-1321-E2CE-97F957F14E7B}" dt="2020-06-02T09:00:54.607" v="5273" actId="20577"/>
        <pc:sldMkLst>
          <pc:docMk/>
          <pc:sldMk cId="2182061542" sldId="398"/>
        </pc:sldMkLst>
        <pc:spChg chg="mod">
          <ac:chgData name="内田 陽子" userId="S::yoko_uchida@jpfgojp.onmicrosoft.com::3ba88787-b8da-4fc8-a417-83f627a88c5e" providerId="AD" clId="Web-{9184EF7D-16A8-1321-E2CE-97F957F14E7B}" dt="2020-06-02T08:57:32.083" v="5168" actId="20577"/>
          <ac:spMkLst>
            <pc:docMk/>
            <pc:sldMk cId="2182061542" sldId="3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16.442" v="5158" actId="20577"/>
          <ac:spMkLst>
            <pc:docMk/>
            <pc:sldMk cId="2182061542" sldId="3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9:00:54.607" v="5273" actId="20577"/>
          <ac:spMkLst>
            <pc:docMk/>
            <pc:sldMk cId="2182061542" sldId="3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8:15.241" v="5201" actId="1076"/>
          <ac:spMkLst>
            <pc:docMk/>
            <pc:sldMk cId="2182061542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56.569" v="5187" actId="20577"/>
          <ac:spMkLst>
            <pc:docMk/>
            <pc:sldMk cId="2182061542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8:06.225" v="5197" actId="20577"/>
          <ac:spMkLst>
            <pc:docMk/>
            <pc:sldMk cId="2182061542" sldId="39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9184EF7D-16A8-1321-E2CE-97F957F14E7B}" dt="2020-06-02T08:57:49.287" v="5182" actId="20577"/>
          <ac:spMkLst>
            <pc:docMk/>
            <pc:sldMk cId="2182061542" sldId="39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4FF3B657-7633-02DB-E2FB-1B3AC4B5FDA6}"/>
    <pc:docChg chg="addSld delSld modSld sldOrd">
      <pc:chgData name="内田 陽子" userId="S::yoko_uchida@jpfgojp.onmicrosoft.com::3ba88787-b8da-4fc8-a417-83f627a88c5e" providerId="AD" clId="Web-{4FF3B657-7633-02DB-E2FB-1B3AC4B5FDA6}" dt="2020-05-29T09:15:14.387" v="1327" actId="20577"/>
      <pc:docMkLst>
        <pc:docMk/>
      </pc:docMkLst>
      <pc:sldChg chg="addSp modSp">
        <pc:chgData name="内田 陽子" userId="S::yoko_uchida@jpfgojp.onmicrosoft.com::3ba88787-b8da-4fc8-a417-83f627a88c5e" providerId="AD" clId="Web-{4FF3B657-7633-02DB-E2FB-1B3AC4B5FDA6}" dt="2020-05-29T07:53:57.696" v="84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4FF3B657-7633-02DB-E2FB-1B3AC4B5FDA6}" dt="2020-05-29T07:53:57.696" v="84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3:57.696" v="83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4FF3B657-7633-02DB-E2FB-1B3AC4B5FDA6}" dt="2020-05-29T07:42:42.835" v="79" actId="1076"/>
          <ac:picMkLst>
            <pc:docMk/>
            <pc:sldMk cId="2010396247" sldId="258"/>
            <ac:picMk id="5" creationId="{E93EEBDD-FB99-43A9-BC99-90BDEA57271D}"/>
          </ac:picMkLst>
        </pc:picChg>
      </pc:sldChg>
      <pc:sldChg chg="del">
        <pc:chgData name="内田 陽子" userId="S::yoko_uchida@jpfgojp.onmicrosoft.com::3ba88787-b8da-4fc8-a417-83f627a88c5e" providerId="AD" clId="Web-{4FF3B657-7633-02DB-E2FB-1B3AC4B5FDA6}" dt="2020-05-29T08:32:11.673" v="670"/>
        <pc:sldMkLst>
          <pc:docMk/>
          <pc:sldMk cId="3155804793" sldId="275"/>
        </pc:sldMkLst>
      </pc:sldChg>
      <pc:sldChg chg="modSp ord">
        <pc:chgData name="内田 陽子" userId="S::yoko_uchida@jpfgojp.onmicrosoft.com::3ba88787-b8da-4fc8-a417-83f627a88c5e" providerId="AD" clId="Web-{4FF3B657-7633-02DB-E2FB-1B3AC4B5FDA6}" dt="2020-05-29T08:51:32.770" v="1041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4FF3B657-7633-02DB-E2FB-1B3AC4B5FDA6}" dt="2020-05-29T08:50:51.441" v="1019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25.816" v="1005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9:55.160" v="993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32.113" v="1006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1:12.723" v="1033" actId="20577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1:32.770" v="1041" actId="20577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0:58.504" v="1025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4FF3B657-7633-02DB-E2FB-1B3AC4B5FDA6}" dt="2020-05-29T08:38:56.987" v="770" actId="1076"/>
        <pc:sldMkLst>
          <pc:docMk/>
          <pc:sldMk cId="878709562" sldId="315"/>
        </pc:sldMkLst>
        <pc:spChg chg="mod">
          <ac:chgData name="内田 陽子" userId="S::yoko_uchida@jpfgojp.onmicrosoft.com::3ba88787-b8da-4fc8-a417-83f627a88c5e" providerId="AD" clId="Web-{4FF3B657-7633-02DB-E2FB-1B3AC4B5FDA6}" dt="2020-05-29T08:38:34.627" v="766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7:55.080" v="752" actId="20577"/>
          <ac:spMkLst>
            <pc:docMk/>
            <pc:sldMk cId="878709562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8:41.721" v="767" actId="1076"/>
          <ac:spMkLst>
            <pc:docMk/>
            <pc:sldMk cId="878709562" sldId="315"/>
            <ac:spMk id="7" creationId="{1AF68CEC-B70C-4DFA-9973-E5B8A12ED17D}"/>
          </ac:spMkLst>
        </pc:spChg>
        <pc:picChg chg="add del mod">
          <ac:chgData name="内田 陽子" userId="S::yoko_uchida@jpfgojp.onmicrosoft.com::3ba88787-b8da-4fc8-a417-83f627a88c5e" providerId="AD" clId="Web-{4FF3B657-7633-02DB-E2FB-1B3AC4B5FDA6}" dt="2020-05-29T08:35:51.830" v="737"/>
          <ac:picMkLst>
            <pc:docMk/>
            <pc:sldMk cId="878709562" sldId="315"/>
            <ac:picMk id="2" creationId="{2186C2E6-D9BB-4A17-9559-9C1390A0B3F2}"/>
          </ac:picMkLst>
        </pc:picChg>
        <pc:picChg chg="del">
          <ac:chgData name="内田 陽子" userId="S::yoko_uchida@jpfgojp.onmicrosoft.com::3ba88787-b8da-4fc8-a417-83f627a88c5e" providerId="AD" clId="Web-{4FF3B657-7633-02DB-E2FB-1B3AC4B5FDA6}" dt="2020-05-29T08:35:41.720" v="736"/>
          <ac:picMkLst>
            <pc:docMk/>
            <pc:sldMk cId="878709562" sldId="315"/>
            <ac:picMk id="5" creationId="{DFBD1A3C-0AAF-4017-919B-164AF41A0BF5}"/>
          </ac:picMkLst>
        </pc:picChg>
        <pc:picChg chg="add mod">
          <ac:chgData name="内田 陽子" userId="S::yoko_uchida@jpfgojp.onmicrosoft.com::3ba88787-b8da-4fc8-a417-83f627a88c5e" providerId="AD" clId="Web-{4FF3B657-7633-02DB-E2FB-1B3AC4B5FDA6}" dt="2020-05-29T08:38:56.987" v="770" actId="1076"/>
          <ac:picMkLst>
            <pc:docMk/>
            <pc:sldMk cId="878709562" sldId="315"/>
            <ac:picMk id="8" creationId="{255484D7-AD0A-4D9A-BC7C-BDFC6666E13F}"/>
          </ac:picMkLst>
        </pc:picChg>
      </pc:sldChg>
      <pc:sldChg chg="modSp ord">
        <pc:chgData name="内田 陽子" userId="S::yoko_uchida@jpfgojp.onmicrosoft.com::3ba88787-b8da-4fc8-a417-83f627a88c5e" providerId="AD" clId="Web-{4FF3B657-7633-02DB-E2FB-1B3AC4B5FDA6}" dt="2020-05-29T08:00:28.713" v="233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4FF3B657-7633-02DB-E2FB-1B3AC4B5FDA6}" dt="2020-05-29T07:58:38.978" v="153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8:26.338" v="140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6:32.290" v="127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28.713" v="23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07.619" v="211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0:21.838" v="230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7:59:51.197" v="179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06:45.401" v="350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4FF3B657-7633-02DB-E2FB-1B3AC4B5FDA6}" dt="2020-05-29T08:04:28.854" v="318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3:41.823" v="3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6:45.401" v="350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3:51.745" v="307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4:53.057" v="336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5:03.260" v="345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04:45.010" v="329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25:47.647" v="535" actId="14100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4FF3B657-7633-02DB-E2FB-1B3AC4B5FDA6}" dt="2020-05-29T08:15:41.277" v="463" actId="20577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5:25.934" v="450" actId="20577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25:47.647" v="535" actId="14100"/>
          <ac:spMkLst>
            <pc:docMk/>
            <pc:sldMk cId="1269142455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25.590" v="532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10.106" v="521" actId="20577"/>
          <ac:spMkLst>
            <pc:docMk/>
            <pc:sldMk cId="1269142455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6:18.903" v="529" actId="20577"/>
          <ac:spMkLst>
            <pc:docMk/>
            <pc:sldMk cId="1269142455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15:53.762" v="490" actId="20577"/>
          <ac:spMkLst>
            <pc:docMk/>
            <pc:sldMk cId="1269142455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F3B657-7633-02DB-E2FB-1B3AC4B5FDA6}" dt="2020-05-29T08:31:42.470" v="667" actId="20577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4FF3B657-7633-02DB-E2FB-1B3AC4B5FDA6}" dt="2020-05-29T08:30:47.688" v="623" actId="20577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0:31.376" v="607" actId="20577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29:56.360" v="597" actId="20577"/>
          <ac:spMkLst>
            <pc:docMk/>
            <pc:sldMk cId="2833551238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0:37.704" v="608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30.939" v="656" actId="20577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42.470" v="667" actId="20577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31:08.235" v="634" actId="20577"/>
          <ac:spMkLst>
            <pc:docMk/>
            <pc:sldMk cId="2833551238" sldId="367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4FF3B657-7633-02DB-E2FB-1B3AC4B5FDA6}" dt="2020-05-29T08:43:51.612" v="831" actId="1076"/>
        <pc:sldMkLst>
          <pc:docMk/>
          <pc:sldMk cId="3220057753" sldId="368"/>
        </pc:sldMkLst>
        <pc:spChg chg="del">
          <ac:chgData name="内田 陽子" userId="S::yoko_uchida@jpfgojp.onmicrosoft.com::3ba88787-b8da-4fc8-a417-83f627a88c5e" providerId="AD" clId="Web-{4FF3B657-7633-02DB-E2FB-1B3AC4B5FDA6}" dt="2020-05-29T08:43:41.487" v="829"/>
          <ac:spMkLst>
            <pc:docMk/>
            <pc:sldMk cId="3220057753" sldId="3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3:34.456" v="825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2:22.378" v="813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3:51.612" v="831" actId="1076"/>
          <ac:spMkLst>
            <pc:docMk/>
            <pc:sldMk cId="3220057753" sldId="36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8"/>
          <ac:spMkLst>
            <pc:docMk/>
            <pc:sldMk cId="3220057753" sldId="36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7"/>
          <ac:spMkLst>
            <pc:docMk/>
            <pc:sldMk cId="3220057753" sldId="36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4FF3B657-7633-02DB-E2FB-1B3AC4B5FDA6}" dt="2020-05-29T08:43:41.487" v="826"/>
          <ac:spMkLst>
            <pc:docMk/>
            <pc:sldMk cId="3220057753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4FF3B657-7633-02DB-E2FB-1B3AC4B5FDA6}" dt="2020-05-29T08:47:31.503" v="946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4FF3B657-7633-02DB-E2FB-1B3AC4B5FDA6}" dt="2020-05-29T08:46:58.472" v="910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6:46.472" v="897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6:03.066" v="881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31.503" v="946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11.488" v="928" actId="20577"/>
          <ac:spMkLst>
            <pc:docMk/>
            <pc:sldMk cId="1736354933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23.769" v="941" actId="20577"/>
          <ac:spMkLst>
            <pc:docMk/>
            <pc:sldMk cId="1736354933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47:05.660" v="925" actId="20577"/>
          <ac:spMkLst>
            <pc:docMk/>
            <pc:sldMk cId="1736354933" sldId="36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4FF3B657-7633-02DB-E2FB-1B3AC4B5FDA6}" dt="2020-05-29T09:00:38.005" v="1208" actId="20577"/>
        <pc:sldMkLst>
          <pc:docMk/>
          <pc:sldMk cId="813239369" sldId="370"/>
        </pc:sldMkLst>
        <pc:spChg chg="mod">
          <ac:chgData name="内田 陽子" userId="S::yoko_uchida@jpfgojp.onmicrosoft.com::3ba88787-b8da-4fc8-a417-83f627a88c5e" providerId="AD" clId="Web-{4FF3B657-7633-02DB-E2FB-1B3AC4B5FDA6}" dt="2020-05-29T08:59:19.505" v="1144" actId="20577"/>
          <ac:spMkLst>
            <pc:docMk/>
            <pc:sldMk cId="813239369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8:45.208" v="1127" actId="20577"/>
          <ac:spMkLst>
            <pc:docMk/>
            <pc:sldMk cId="813239369" sldId="370"/>
            <ac:spMk id="3" creationId="{00000000-0000-0000-0000-000000000000}"/>
          </ac:spMkLst>
        </pc:spChg>
        <pc:spChg chg="del mod ord">
          <ac:chgData name="内田 陽子" userId="S::yoko_uchida@jpfgojp.onmicrosoft.com::3ba88787-b8da-4fc8-a417-83f627a88c5e" providerId="AD" clId="Web-{4FF3B657-7633-02DB-E2FB-1B3AC4B5FDA6}" dt="2020-05-29T08:54:36.614" v="1057"/>
          <ac:spMkLst>
            <pc:docMk/>
            <pc:sldMk cId="813239369" sldId="370"/>
            <ac:spMk id="4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4FF3B657-7633-02DB-E2FB-1B3AC4B5FDA6}" dt="2020-05-29T09:00:38.005" v="1208" actId="20577"/>
          <ac:spMkLst>
            <pc:docMk/>
            <pc:sldMk cId="813239369" sldId="370"/>
            <ac:spMk id="5" creationId="{A5FECE67-AC18-4D7D-ABD0-0618AC46D08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00:12.052" v="1204" actId="1076"/>
          <ac:spMkLst>
            <pc:docMk/>
            <pc:sldMk cId="813239369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9:42.646" v="1168" actId="20577"/>
          <ac:spMkLst>
            <pc:docMk/>
            <pc:sldMk cId="813239369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00:01.599" v="1201" actId="20577"/>
          <ac:spMkLst>
            <pc:docMk/>
            <pc:sldMk cId="813239369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8:59:29.380" v="1155" actId="20577"/>
          <ac:spMkLst>
            <pc:docMk/>
            <pc:sldMk cId="813239369" sldId="370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4FF3B657-7633-02DB-E2FB-1B3AC4B5FDA6}" dt="2020-05-29T08:54:41.114" v="1058"/>
          <ac:spMkLst>
            <pc:docMk/>
            <pc:sldMk cId="813239369" sldId="370"/>
            <ac:spMk id="13" creationId="{57BB524A-1621-43D4-B695-DA2CC4A5BA89}"/>
          </ac:spMkLst>
        </pc:spChg>
      </pc:sldChg>
      <pc:sldChg chg="modSp add ord replId">
        <pc:chgData name="内田 陽子" userId="S::yoko_uchida@jpfgojp.onmicrosoft.com::3ba88787-b8da-4fc8-a417-83f627a88c5e" providerId="AD" clId="Web-{4FF3B657-7633-02DB-E2FB-1B3AC4B5FDA6}" dt="2020-05-29T09:15:14.387" v="1326" actId="20577"/>
        <pc:sldMkLst>
          <pc:docMk/>
          <pc:sldMk cId="433966074" sldId="371"/>
        </pc:sldMkLst>
        <pc:spChg chg="mod">
          <ac:chgData name="内田 陽子" userId="S::yoko_uchida@jpfgojp.onmicrosoft.com::3ba88787-b8da-4fc8-a417-83f627a88c5e" providerId="AD" clId="Web-{4FF3B657-7633-02DB-E2FB-1B3AC4B5FDA6}" dt="2020-05-29T09:12:22.887" v="1293" actId="20577"/>
          <ac:spMkLst>
            <pc:docMk/>
            <pc:sldMk cId="43396607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1:47.262" v="1284" actId="20577"/>
          <ac:spMkLst>
            <pc:docMk/>
            <pc:sldMk cId="43396607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0:49.902" v="1260" actId="20577"/>
          <ac:spMkLst>
            <pc:docMk/>
            <pc:sldMk cId="43396607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1:53.402" v="1286" actId="1076"/>
          <ac:spMkLst>
            <pc:docMk/>
            <pc:sldMk cId="43396607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5:04.121" v="1317" actId="20577"/>
          <ac:spMkLst>
            <pc:docMk/>
            <pc:sldMk cId="43396607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5:14.387" v="1326" actId="20577"/>
          <ac:spMkLst>
            <pc:docMk/>
            <pc:sldMk cId="43396607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FF3B657-7633-02DB-E2FB-1B3AC4B5FDA6}" dt="2020-05-29T09:14:55.699" v="1310" actId="20577"/>
          <ac:spMkLst>
            <pc:docMk/>
            <pc:sldMk cId="43396607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3B5F0050-BA5C-59CE-305A-183C80FED001}"/>
    <pc:docChg chg="addSld modSld">
      <pc:chgData name="内田 陽子" userId="S::yoko_uchida@jpfgojp.onmicrosoft.com::3ba88787-b8da-4fc8-a417-83f627a88c5e" providerId="AD" clId="Web-{3B5F0050-BA5C-59CE-305A-183C80FED001}" dt="2020-05-29T13:18:19.687" v="202" actId="1076"/>
      <pc:docMkLst>
        <pc:docMk/>
      </pc:docMkLst>
      <pc:sldChg chg="modSp">
        <pc:chgData name="内田 陽子" userId="S::yoko_uchida@jpfgojp.onmicrosoft.com::3ba88787-b8da-4fc8-a417-83f627a88c5e" providerId="AD" clId="Web-{3B5F0050-BA5C-59CE-305A-183C80FED001}" dt="2020-05-29T13:18:19.687" v="202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B5F0050-BA5C-59CE-305A-183C80FED001}" dt="2020-05-29T13:18:19.672" v="199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56" v="197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56" v="198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72" v="200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87" v="201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8:19.687" v="202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29.625" v="172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3B5F0050-BA5C-59CE-305A-183C80FED001}" dt="2020-05-29T13:17:29.593" v="169" actId="1076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593" v="167" actId="1076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593" v="168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09" v="170" actId="1076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09" v="171" actId="1076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29.625" v="172" actId="1076"/>
          <ac:spMkLst>
            <pc:docMk/>
            <pc:sldMk cId="3225434964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57.672" v="190" actId="1076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3B5F0050-BA5C-59CE-305A-183C80FED001}" dt="2020-05-29T13:17:57.656" v="187" actId="1076"/>
          <ac:spMkLst>
            <pc:docMk/>
            <pc:sldMk cId="1269142455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40" v="185" actId="1076"/>
          <ac:spMkLst>
            <pc:docMk/>
            <pc:sldMk cId="1269142455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40" v="186" actId="1076"/>
          <ac:spMkLst>
            <pc:docMk/>
            <pc:sldMk cId="1269142455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56" v="188" actId="1076"/>
          <ac:spMkLst>
            <pc:docMk/>
            <pc:sldMk cId="1269142455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72" v="189" actId="1076"/>
          <ac:spMkLst>
            <pc:docMk/>
            <pc:sldMk cId="1269142455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57.672" v="190" actId="1076"/>
          <ac:spMkLst>
            <pc:docMk/>
            <pc:sldMk cId="1269142455" sldId="36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7:06.859" v="166" actId="1076"/>
        <pc:sldMkLst>
          <pc:docMk/>
          <pc:sldMk cId="2833551238" sldId="367"/>
        </pc:sldMkLst>
        <pc:spChg chg="mod">
          <ac:chgData name="内田 陽子" userId="S::yoko_uchida@jpfgojp.onmicrosoft.com::3ba88787-b8da-4fc8-a417-83f627a88c5e" providerId="AD" clId="Web-{3B5F0050-BA5C-59CE-305A-183C80FED001}" dt="2020-05-29T13:17:06.828" v="163" actId="1076"/>
          <ac:spMkLst>
            <pc:docMk/>
            <pc:sldMk cId="2833551238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12" v="161" actId="1076"/>
          <ac:spMkLst>
            <pc:docMk/>
            <pc:sldMk cId="2833551238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28" v="162" actId="1076"/>
          <ac:spMkLst>
            <pc:docMk/>
            <pc:sldMk cId="2833551238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43" v="164" actId="1076"/>
          <ac:spMkLst>
            <pc:docMk/>
            <pc:sldMk cId="2833551238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43" v="165" actId="1076"/>
          <ac:spMkLst>
            <pc:docMk/>
            <pc:sldMk cId="2833551238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7:06.859" v="166" actId="1076"/>
          <ac:spMkLst>
            <pc:docMk/>
            <pc:sldMk cId="2833551238" sldId="36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44.953" v="160" actId="1076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3B5F0050-BA5C-59CE-305A-183C80FED001}" dt="2020-05-29T13:16:44.953" v="159" actId="1076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44.953" v="160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24.921" v="158" actId="1076"/>
        <pc:sldMkLst>
          <pc:docMk/>
          <pc:sldMk cId="813239369" sldId="370"/>
        </pc:sldMkLst>
        <pc:spChg chg="mod">
          <ac:chgData name="内田 陽子" userId="S::yoko_uchida@jpfgojp.onmicrosoft.com::3ba88787-b8da-4fc8-a417-83f627a88c5e" providerId="AD" clId="Web-{3B5F0050-BA5C-59CE-305A-183C80FED001}" dt="2020-05-29T13:16:24.906" v="155" actId="1076"/>
          <ac:spMkLst>
            <pc:docMk/>
            <pc:sldMk cId="813239369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890" v="153" actId="1076"/>
          <ac:spMkLst>
            <pc:docMk/>
            <pc:sldMk cId="813239369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890" v="154" actId="1076"/>
          <ac:spMkLst>
            <pc:docMk/>
            <pc:sldMk cId="813239369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06" v="156" actId="1076"/>
          <ac:spMkLst>
            <pc:docMk/>
            <pc:sldMk cId="813239369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21" v="157" actId="1076"/>
          <ac:spMkLst>
            <pc:docMk/>
            <pc:sldMk cId="813239369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24.921" v="158" actId="1076"/>
          <ac:spMkLst>
            <pc:docMk/>
            <pc:sldMk cId="813239369" sldId="3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B5F0050-BA5C-59CE-305A-183C80FED001}" dt="2020-05-29T13:16:00.499" v="140" actId="1076"/>
        <pc:sldMkLst>
          <pc:docMk/>
          <pc:sldMk cId="433966074" sldId="371"/>
        </pc:sldMkLst>
        <pc:spChg chg="mod">
          <ac:chgData name="内田 陽子" userId="S::yoko_uchida@jpfgojp.onmicrosoft.com::3ba88787-b8da-4fc8-a417-83f627a88c5e" providerId="AD" clId="Web-{3B5F0050-BA5C-59CE-305A-183C80FED001}" dt="2020-05-29T13:16:00.484" v="137" actId="1076"/>
          <ac:spMkLst>
            <pc:docMk/>
            <pc:sldMk cId="43396607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68" v="135" actId="1076"/>
          <ac:spMkLst>
            <pc:docMk/>
            <pc:sldMk cId="43396607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0:43.827" v="2" actId="20577"/>
          <ac:spMkLst>
            <pc:docMk/>
            <pc:sldMk cId="43396607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68" v="136" actId="1076"/>
          <ac:spMkLst>
            <pc:docMk/>
            <pc:sldMk cId="43396607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84" v="138" actId="1076"/>
          <ac:spMkLst>
            <pc:docMk/>
            <pc:sldMk cId="43396607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99" v="139" actId="1076"/>
          <ac:spMkLst>
            <pc:docMk/>
            <pc:sldMk cId="43396607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6:00.499" v="140" actId="1076"/>
          <ac:spMkLst>
            <pc:docMk/>
            <pc:sldMk cId="433966074" sldId="37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3B5F0050-BA5C-59CE-305A-183C80FED001}" dt="2020-05-29T13:15:44.656" v="134" actId="1076"/>
        <pc:sldMkLst>
          <pc:docMk/>
          <pc:sldMk cId="2683774997" sldId="372"/>
        </pc:sldMkLst>
        <pc:spChg chg="mod">
          <ac:chgData name="内田 陽子" userId="S::yoko_uchida@jpfgojp.onmicrosoft.com::3ba88787-b8da-4fc8-a417-83f627a88c5e" providerId="AD" clId="Web-{3B5F0050-BA5C-59CE-305A-183C80FED001}" dt="2020-05-29T13:15:44.624" v="131" actId="1076"/>
          <ac:spMkLst>
            <pc:docMk/>
            <pc:sldMk cId="2683774997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09" v="129" actId="1076"/>
          <ac:spMkLst>
            <pc:docMk/>
            <pc:sldMk cId="2683774997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26.624" v="122" actId="1076"/>
          <ac:spMkLst>
            <pc:docMk/>
            <pc:sldMk cId="2683774997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24" v="130" actId="1076"/>
          <ac:spMkLst>
            <pc:docMk/>
            <pc:sldMk cId="2683774997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40" v="132" actId="1076"/>
          <ac:spMkLst>
            <pc:docMk/>
            <pc:sldMk cId="2683774997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40" v="133" actId="1076"/>
          <ac:spMkLst>
            <pc:docMk/>
            <pc:sldMk cId="2683774997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B5F0050-BA5C-59CE-305A-183C80FED001}" dt="2020-05-29T13:15:44.656" v="134" actId="1076"/>
          <ac:spMkLst>
            <pc:docMk/>
            <pc:sldMk cId="2683774997" sldId="372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30F5E3D6-A92E-2563-600F-CD2306CD3B98}"/>
    <pc:docChg chg="modSld">
      <pc:chgData name="内田 陽子" userId="S::yoko_uchida@jpfgojp.onmicrosoft.com::3ba88787-b8da-4fc8-a417-83f627a88c5e" providerId="AD" clId="Web-{30F5E3D6-A92E-2563-600F-CD2306CD3B98}" dt="2020-07-17T15:08:32.156" v="22"/>
      <pc:docMkLst>
        <pc:docMk/>
      </pc:docMkLst>
      <pc:sldChg chg="addSp delSp modSp">
        <pc:chgData name="内田 陽子" userId="S::yoko_uchida@jpfgojp.onmicrosoft.com::3ba88787-b8da-4fc8-a417-83f627a88c5e" providerId="AD" clId="Web-{30F5E3D6-A92E-2563-600F-CD2306CD3B98}" dt="2020-07-17T15:07:03.250" v="12"/>
        <pc:sldMkLst>
          <pc:docMk/>
          <pc:sldMk cId="993028233" sldId="321"/>
        </pc:sldMkLst>
        <pc:spChg chg="add mod ord">
          <ac:chgData name="内田 陽子" userId="S::yoko_uchida@jpfgojp.onmicrosoft.com::3ba88787-b8da-4fc8-a417-83f627a88c5e" providerId="AD" clId="Web-{30F5E3D6-A92E-2563-600F-CD2306CD3B98}" dt="2020-07-17T15:06:33.173" v="10"/>
          <ac:spMkLst>
            <pc:docMk/>
            <pc:sldMk cId="993028233" sldId="321"/>
            <ac:spMk id="4" creationId="{A25FD98F-F84F-44C4-926B-3FC33AC45229}"/>
          </ac:spMkLst>
        </pc:spChg>
        <pc:spChg chg="del mod">
          <ac:chgData name="内田 陽子" userId="S::yoko_uchida@jpfgojp.onmicrosoft.com::3ba88787-b8da-4fc8-a417-83f627a88c5e" providerId="AD" clId="Web-{30F5E3D6-A92E-2563-600F-CD2306CD3B98}" dt="2020-07-17T15:07:03.250" v="12"/>
          <ac:spMkLst>
            <pc:docMk/>
            <pc:sldMk cId="993028233" sldId="321"/>
            <ac:spMk id="13" creationId="{60266CC8-0941-4B0C-A1AF-E3FCD96459E2}"/>
          </ac:spMkLst>
        </pc:spChg>
      </pc:sldChg>
      <pc:sldChg chg="addSp delSp modSp">
        <pc:chgData name="内田 陽子" userId="S::yoko_uchida@jpfgojp.onmicrosoft.com::3ba88787-b8da-4fc8-a417-83f627a88c5e" providerId="AD" clId="Web-{30F5E3D6-A92E-2563-600F-CD2306CD3B98}" dt="2020-07-17T15:05:51.438" v="6" actId="14100"/>
        <pc:sldMkLst>
          <pc:docMk/>
          <pc:sldMk cId="2683774997" sldId="372"/>
        </pc:sldMkLst>
        <pc:spChg chg="add mod ord">
          <ac:chgData name="内田 陽子" userId="S::yoko_uchida@jpfgojp.onmicrosoft.com::3ba88787-b8da-4fc8-a417-83f627a88c5e" providerId="AD" clId="Web-{30F5E3D6-A92E-2563-600F-CD2306CD3B98}" dt="2020-07-17T15:05:35.407" v="5"/>
          <ac:spMkLst>
            <pc:docMk/>
            <pc:sldMk cId="2683774997" sldId="372"/>
            <ac:spMk id="6" creationId="{994C95FE-E786-41FD-ABD6-DCF1E9B3D55C}"/>
          </ac:spMkLst>
        </pc:spChg>
        <pc:spChg chg="del">
          <ac:chgData name="内田 陽子" userId="S::yoko_uchida@jpfgojp.onmicrosoft.com::3ba88787-b8da-4fc8-a417-83f627a88c5e" providerId="AD" clId="Web-{30F5E3D6-A92E-2563-600F-CD2306CD3B98}" dt="2020-07-17T15:05:24.642" v="4"/>
          <ac:spMkLst>
            <pc:docMk/>
            <pc:sldMk cId="2683774997" sldId="372"/>
            <ac:spMk id="14" creationId="{57E36748-D039-4432-9CB2-4B747CFF4925}"/>
          </ac:spMkLst>
        </pc:spChg>
        <pc:picChg chg="mod">
          <ac:chgData name="内田 陽子" userId="S::yoko_uchida@jpfgojp.onmicrosoft.com::3ba88787-b8da-4fc8-a417-83f627a88c5e" providerId="AD" clId="Web-{30F5E3D6-A92E-2563-600F-CD2306CD3B98}" dt="2020-07-17T15:05:51.438" v="6" actId="14100"/>
          <ac:picMkLst>
            <pc:docMk/>
            <pc:sldMk cId="2683774997" sldId="372"/>
            <ac:picMk id="5" creationId="{06A49E44-89E4-437E-BE1E-621D7501DF6E}"/>
          </ac:picMkLst>
        </pc:picChg>
      </pc:sldChg>
      <pc:sldChg chg="addSp delSp modSp">
        <pc:chgData name="内田 陽子" userId="S::yoko_uchida@jpfgojp.onmicrosoft.com::3ba88787-b8da-4fc8-a417-83f627a88c5e" providerId="AD" clId="Web-{30F5E3D6-A92E-2563-600F-CD2306CD3B98}" dt="2020-07-17T15:07:53.750" v="19" actId="14100"/>
        <pc:sldMkLst>
          <pc:docMk/>
          <pc:sldMk cId="465409923" sldId="375"/>
        </pc:sldMkLst>
        <pc:spChg chg="add mod ord">
          <ac:chgData name="内田 陽子" userId="S::yoko_uchida@jpfgojp.onmicrosoft.com::3ba88787-b8da-4fc8-a417-83f627a88c5e" providerId="AD" clId="Web-{30F5E3D6-A92E-2563-600F-CD2306CD3B98}" dt="2020-07-17T15:07:30.985" v="16"/>
          <ac:spMkLst>
            <pc:docMk/>
            <pc:sldMk cId="465409923" sldId="375"/>
            <ac:spMk id="3" creationId="{0355C79B-984D-44E1-8FB8-54056C589502}"/>
          </ac:spMkLst>
        </pc:spChg>
        <pc:spChg chg="del">
          <ac:chgData name="内田 陽子" userId="S::yoko_uchida@jpfgojp.onmicrosoft.com::3ba88787-b8da-4fc8-a417-83f627a88c5e" providerId="AD" clId="Web-{30F5E3D6-A92E-2563-600F-CD2306CD3B98}" dt="2020-07-17T15:07:35.703" v="17"/>
          <ac:spMkLst>
            <pc:docMk/>
            <pc:sldMk cId="465409923" sldId="375"/>
            <ac:spMk id="14" creationId="{57E36748-D039-4432-9CB2-4B747CFF4925}"/>
          </ac:spMkLst>
        </pc:spChg>
        <pc:picChg chg="mod">
          <ac:chgData name="内田 陽子" userId="S::yoko_uchida@jpfgojp.onmicrosoft.com::3ba88787-b8da-4fc8-a417-83f627a88c5e" providerId="AD" clId="Web-{30F5E3D6-A92E-2563-600F-CD2306CD3B98}" dt="2020-07-17T15:07:53.750" v="19" actId="14100"/>
          <ac:picMkLst>
            <pc:docMk/>
            <pc:sldMk cId="465409923" sldId="375"/>
            <ac:picMk id="2" creationId="{F13AD7DC-956F-4670-BC00-539D3083E3C0}"/>
          </ac:picMkLst>
        </pc:picChg>
      </pc:sldChg>
      <pc:sldChg chg="addSp delSp modSp">
        <pc:chgData name="内田 陽子" userId="S::yoko_uchida@jpfgojp.onmicrosoft.com::3ba88787-b8da-4fc8-a417-83f627a88c5e" providerId="AD" clId="Web-{30F5E3D6-A92E-2563-600F-CD2306CD3B98}" dt="2020-07-17T15:08:32.156" v="22"/>
        <pc:sldMkLst>
          <pc:docMk/>
          <pc:sldMk cId="3051940531" sldId="386"/>
        </pc:sldMkLst>
        <pc:spChg chg="add ord">
          <ac:chgData name="内田 陽子" userId="S::yoko_uchida@jpfgojp.onmicrosoft.com::3ba88787-b8da-4fc8-a417-83f627a88c5e" providerId="AD" clId="Web-{30F5E3D6-A92E-2563-600F-CD2306CD3B98}" dt="2020-07-17T15:08:23.719" v="21"/>
          <ac:spMkLst>
            <pc:docMk/>
            <pc:sldMk cId="3051940531" sldId="386"/>
            <ac:spMk id="2" creationId="{03E92FCE-C851-4F03-A7FF-AFD75504735E}"/>
          </ac:spMkLst>
        </pc:spChg>
        <pc:spChg chg="del">
          <ac:chgData name="内田 陽子" userId="S::yoko_uchida@jpfgojp.onmicrosoft.com::3ba88787-b8da-4fc8-a417-83f627a88c5e" providerId="AD" clId="Web-{30F5E3D6-A92E-2563-600F-CD2306CD3B98}" dt="2020-07-17T15:08:32.156" v="22"/>
          <ac:spMkLst>
            <pc:docMk/>
            <pc:sldMk cId="3051940531" sldId="386"/>
            <ac:spMk id="14" creationId="{57E36748-D039-4432-9CB2-4B747CFF4925}"/>
          </ac:spMkLst>
        </pc:spChg>
      </pc:sldChg>
    </pc:docChg>
  </pc:docChgLst>
  <pc:docChgLst>
    <pc:chgData name="内田 陽子" userId="S::yoko_uchida@jpfgojp.onmicrosoft.com::3ba88787-b8da-4fc8-a417-83f627a88c5e" providerId="AD" clId="Web-{17EF5E38-9E7F-3BD6-0B51-14741E0D1A87}"/>
    <pc:docChg chg="modSld">
      <pc:chgData name="内田 陽子" userId="S::yoko_uchida@jpfgojp.onmicrosoft.com::3ba88787-b8da-4fc8-a417-83f627a88c5e" providerId="AD" clId="Web-{17EF5E38-9E7F-3BD6-0B51-14741E0D1A87}" dt="2020-06-17T06:34:36.611" v="250"/>
      <pc:docMkLst>
        <pc:docMk/>
      </pc:docMkLst>
      <pc:sldChg chg="addSp delSp modSp">
        <pc:chgData name="内田 陽子" userId="S::yoko_uchida@jpfgojp.onmicrosoft.com::3ba88787-b8da-4fc8-a417-83f627a88c5e" providerId="AD" clId="Web-{17EF5E38-9E7F-3BD6-0B51-14741E0D1A87}" dt="2020-06-17T06:18:09.637" v="134"/>
        <pc:sldMkLst>
          <pc:docMk/>
          <pc:sldMk cId="3979264443" sldId="278"/>
        </pc:sldMkLst>
        <pc:spChg chg="add del">
          <ac:chgData name="内田 陽子" userId="S::yoko_uchida@jpfgojp.onmicrosoft.com::3ba88787-b8da-4fc8-a417-83f627a88c5e" providerId="AD" clId="Web-{17EF5E38-9E7F-3BD6-0B51-14741E0D1A87}" dt="2020-06-17T06:08:40.947" v="51"/>
          <ac:spMkLst>
            <pc:docMk/>
            <pc:sldMk cId="3979264443" sldId="278"/>
            <ac:spMk id="2" creationId="{7DDD0495-BE92-429A-A54B-8A9DE51AAE5D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18:06.950" v="131"/>
          <ac:spMkLst>
            <pc:docMk/>
            <pc:sldMk cId="3979264443" sldId="278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8:09.637" v="134"/>
          <ac:spMkLst>
            <pc:docMk/>
            <pc:sldMk cId="3979264443" sldId="278"/>
            <ac:spMk id="6" creationId="{14DBF7EE-14DC-4CCC-8723-FE97AD5F1CE2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18:06.997" v="133"/>
          <ac:spMkLst>
            <pc:docMk/>
            <pc:sldMk cId="3979264443" sldId="27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17:46.231" v="12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17EF5E38-9E7F-3BD6-0B51-14741E0D1A87}" dt="2020-06-17T06:17:40.856" v="121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40" v="119" actId="1076"/>
          <ac:spMkLst>
            <pc:docMk/>
            <pc:sldMk cId="2847997097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17:44.075" v="126"/>
          <ac:spMkLst>
            <pc:docMk/>
            <pc:sldMk cId="2847997097" sldId="289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7:46.231" v="127"/>
          <ac:spMkLst>
            <pc:docMk/>
            <pc:sldMk cId="2847997097" sldId="289"/>
            <ac:spMk id="5" creationId="{2DBBF339-5BE6-4F8E-B3E0-17FC6D401541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42.884" v="41"/>
          <ac:spMkLst>
            <pc:docMk/>
            <pc:sldMk cId="2847997097" sldId="289"/>
            <ac:spMk id="6" creationId="{B766B509-D281-488E-8428-FE5D123AD68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56" v="120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71" v="122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87" v="123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7:40.887" v="124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2:35.107" v="154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17EF5E38-9E7F-3BD6-0B51-14741E0D1A87}" dt="2020-06-17T06:22:27.857" v="148" actId="1076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42" v="146" actId="1076"/>
          <ac:spMkLst>
            <pc:docMk/>
            <pc:sldMk cId="2806374273" sldId="31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2:33.170" v="153"/>
          <ac:spMkLst>
            <pc:docMk/>
            <pc:sldMk cId="2806374273" sldId="316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2:35.107" v="154"/>
          <ac:spMkLst>
            <pc:docMk/>
            <pc:sldMk cId="2806374273" sldId="316"/>
            <ac:spMk id="5" creationId="{26E5B10C-C7C1-442E-BE4E-5945FFA89EA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42" v="147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57" v="149" actId="1076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73" v="150" actId="1076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2:27.873" v="151" actId="1076"/>
          <ac:spMkLst>
            <pc:docMk/>
            <pc:sldMk cId="2806374273" sldId="31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2:04.516" v="144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17EF5E38-9E7F-3BD6-0B51-14741E0D1A87}" dt="2020-06-17T06:21:58.513" v="138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482" v="136" actId="1076"/>
          <ac:spMkLst>
            <pc:docMk/>
            <pc:sldMk cId="227346625" sldId="32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2:02.482" v="143"/>
          <ac:spMkLst>
            <pc:docMk/>
            <pc:sldMk cId="227346625" sldId="32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2:04.516" v="144"/>
          <ac:spMkLst>
            <pc:docMk/>
            <pc:sldMk cId="227346625" sldId="324"/>
            <ac:spMk id="5" creationId="{FC111968-3C8C-4A3F-8043-5E5C3F2936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498" v="137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13" v="139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29" v="140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1:58.545" v="141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4:46.921" v="205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17EF5E38-9E7F-3BD6-0B51-14741E0D1A87}" dt="2020-06-17T06:24:40.483" v="199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52" v="197" actId="1076"/>
          <ac:spMkLst>
            <pc:docMk/>
            <pc:sldMk cId="3956439240" sldId="32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4:44.452" v="204"/>
          <ac:spMkLst>
            <pc:docMk/>
            <pc:sldMk cId="3956439240" sldId="325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4:46.921" v="205"/>
          <ac:spMkLst>
            <pc:docMk/>
            <pc:sldMk cId="3956439240" sldId="325"/>
            <ac:spMk id="5" creationId="{1A259C8E-B1DA-4EF9-BC66-54E9C3C3BF13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67" v="198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83" v="200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499" v="201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40.530" v="202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2.588" v="77"/>
        <pc:sldMkLst>
          <pc:docMk/>
          <pc:sldMk cId="926010872" sldId="326"/>
        </pc:sldMkLst>
        <pc:spChg chg="add del">
          <ac:chgData name="内田 陽子" userId="S::yoko_uchida@jpfgojp.onmicrosoft.com::3ba88787-b8da-4fc8-a417-83f627a88c5e" providerId="AD" clId="Web-{17EF5E38-9E7F-3BD6-0B51-14741E0D1A87}" dt="2020-06-17T06:11:02.588" v="77"/>
          <ac:spMkLst>
            <pc:docMk/>
            <pc:sldMk cId="926010872" sldId="326"/>
            <ac:spMk id="5" creationId="{5C174DC2-8FDB-462B-B7EC-4ECFECA4E1DD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5:11.858" v="213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17EF5E38-9E7F-3BD6-0B51-14741E0D1A87}" dt="2020-06-17T06:25:06.296" v="209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80" v="207" actId="1076"/>
          <ac:spMkLst>
            <pc:docMk/>
            <pc:sldMk cId="4215311804" sldId="327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5:11.858" v="213"/>
          <ac:spMkLst>
            <pc:docMk/>
            <pc:sldMk cId="4215311804" sldId="327"/>
            <ac:spMk id="5" creationId="{0555C6FB-1A55-4594-B690-CDEB9D5B49F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80" v="208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296" v="210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311" v="211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06.327" v="212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5:36.577" v="223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17EF5E38-9E7F-3BD6-0B51-14741E0D1A87}" dt="2020-06-17T06:25:30.436" v="217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05" v="215" actId="1076"/>
          <ac:spMkLst>
            <pc:docMk/>
            <pc:sldMk cId="1178862647" sldId="32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5:34.358" v="222"/>
          <ac:spMkLst>
            <pc:docMk/>
            <pc:sldMk cId="1178862647" sldId="32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5:36.577" v="223"/>
          <ac:spMkLst>
            <pc:docMk/>
            <pc:sldMk cId="1178862647" sldId="328"/>
            <ac:spMk id="5" creationId="{1D973A0D-232D-4CFB-86AB-5897519B97C6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21" v="216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52" v="218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52" v="219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5:30.468" v="220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6.932" v="79"/>
        <pc:sldMkLst>
          <pc:docMk/>
          <pc:sldMk cId="1263010840" sldId="329"/>
        </pc:sldMkLst>
        <pc:spChg chg="add del">
          <ac:chgData name="内田 陽子" userId="S::yoko_uchida@jpfgojp.onmicrosoft.com::3ba88787-b8da-4fc8-a417-83f627a88c5e" providerId="AD" clId="Web-{17EF5E38-9E7F-3BD6-0B51-14741E0D1A87}" dt="2020-06-17T06:11:06.932" v="79"/>
          <ac:spMkLst>
            <pc:docMk/>
            <pc:sldMk cId="1263010840" sldId="329"/>
            <ac:spMk id="2" creationId="{5DA2FD12-C81B-4B58-81FD-781CC728A566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8:03.203" v="233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17EF5E38-9E7F-3BD6-0B51-14741E0D1A87}" dt="2020-06-17T06:27:56.453" v="227" actId="1076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37" v="225" actId="1076"/>
          <ac:spMkLst>
            <pc:docMk/>
            <pc:sldMk cId="2255756612" sldId="36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8:00.484" v="232"/>
          <ac:spMkLst>
            <pc:docMk/>
            <pc:sldMk cId="2255756612" sldId="36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8:03.203" v="233"/>
          <ac:spMkLst>
            <pc:docMk/>
            <pc:sldMk cId="2255756612" sldId="364"/>
            <ac:spMk id="5" creationId="{63168F68-804B-4A4F-92CE-68207340ECBB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37" v="226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68" v="228" actId="1076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84" v="230" actId="1076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7:56.468" v="229" actId="1076"/>
          <ac:spMkLst>
            <pc:docMk/>
            <pc:sldMk cId="2255756612" sldId="364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5:32:48.427" v="1"/>
        <pc:sldMkLst>
          <pc:docMk/>
          <pc:sldMk cId="3225434964" sldId="365"/>
        </pc:sldMkLst>
        <pc:spChg chg="add del">
          <ac:chgData name="内田 陽子" userId="S::yoko_uchida@jpfgojp.onmicrosoft.com::3ba88787-b8da-4fc8-a417-83f627a88c5e" providerId="AD" clId="Web-{17EF5E38-9E7F-3BD6-0B51-14741E0D1A87}" dt="2020-06-17T05:32:48.427" v="1"/>
          <ac:spMkLst>
            <pc:docMk/>
            <pc:sldMk cId="3225434964" sldId="365"/>
            <ac:spMk id="5" creationId="{00EB392A-EAD0-4BFB-B787-81E99A1E2F3C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5:33:28.833" v="18"/>
        <pc:sldMkLst>
          <pc:docMk/>
          <pc:sldMk cId="1269142455" sldId="366"/>
        </pc:sldMkLst>
        <pc:spChg chg="add del mod">
          <ac:chgData name="内田 陽子" userId="S::yoko_uchida@jpfgojp.onmicrosoft.com::3ba88787-b8da-4fc8-a417-83f627a88c5e" providerId="AD" clId="Web-{17EF5E38-9E7F-3BD6-0B51-14741E0D1A87}" dt="2020-06-17T05:33:28.833" v="18"/>
          <ac:spMkLst>
            <pc:docMk/>
            <pc:sldMk cId="1269142455" sldId="366"/>
            <ac:spMk id="5" creationId="{357EE70F-3F62-49AD-967D-737CD3D5A1C6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5:33:36.708" v="20"/>
        <pc:sldMkLst>
          <pc:docMk/>
          <pc:sldMk cId="2833551238" sldId="367"/>
        </pc:sldMkLst>
        <pc:spChg chg="add del">
          <ac:chgData name="内田 陽子" userId="S::yoko_uchida@jpfgojp.onmicrosoft.com::3ba88787-b8da-4fc8-a417-83f627a88c5e" providerId="AD" clId="Web-{17EF5E38-9E7F-3BD6-0B51-14741E0D1A87}" dt="2020-06-17T05:33:36.708" v="20"/>
          <ac:spMkLst>
            <pc:docMk/>
            <pc:sldMk cId="2833551238" sldId="367"/>
            <ac:spMk id="12" creationId="{C9F719AB-5C58-49F7-9A7C-1120601E942F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06:03.087" v="23"/>
        <pc:sldMkLst>
          <pc:docMk/>
          <pc:sldMk cId="3220057753" sldId="368"/>
        </pc:sldMkLst>
        <pc:spChg chg="add del mod">
          <ac:chgData name="内田 陽子" userId="S::yoko_uchida@jpfgojp.onmicrosoft.com::3ba88787-b8da-4fc8-a417-83f627a88c5e" providerId="AD" clId="Web-{17EF5E38-9E7F-3BD6-0B51-14741E0D1A87}" dt="2020-06-17T06:06:03.087" v="23"/>
          <ac:spMkLst>
            <pc:docMk/>
            <pc:sldMk cId="3220057753" sldId="368"/>
            <ac:spMk id="5" creationId="{C9F719AB-5C58-49F7-9A7C-1120601E942F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17:04.731" v="105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7EF5E38-9E7F-3BD6-0B51-14741E0D1A87}" dt="2020-06-17T06:16:56.949" v="101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34" v="99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49" v="100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65" v="102" actId="1076"/>
          <ac:spMkLst>
            <pc:docMk/>
            <pc:sldMk cId="1736354933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65" v="103" actId="1076"/>
          <ac:spMkLst>
            <pc:docMk/>
            <pc:sldMk cId="1736354933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16:56.981" v="104" actId="1076"/>
          <ac:spMkLst>
            <pc:docMk/>
            <pc:sldMk cId="1736354933" sldId="36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17:04.731" v="105"/>
          <ac:spMkLst>
            <pc:docMk/>
            <pc:sldMk cId="1736354933" sldId="369"/>
            <ac:spMk id="12" creationId="{49334511-EDA6-4A8A-A176-225CABB1541E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19.244" v="47"/>
        <pc:sldMkLst>
          <pc:docMk/>
          <pc:sldMk cId="813239369" sldId="370"/>
        </pc:sldMkLst>
        <pc:spChg chg="add del">
          <ac:chgData name="内田 陽子" userId="S::yoko_uchida@jpfgojp.onmicrosoft.com::3ba88787-b8da-4fc8-a417-83f627a88c5e" providerId="AD" clId="Web-{17EF5E38-9E7F-3BD6-0B51-14741E0D1A87}" dt="2020-06-17T06:06:23.649" v="27"/>
          <ac:spMkLst>
            <pc:docMk/>
            <pc:sldMk cId="813239369" sldId="370"/>
            <ac:spMk id="4" creationId="{0880715B-49FE-437B-B0DA-0C4729EA71C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41.149" v="32"/>
          <ac:spMkLst>
            <pc:docMk/>
            <pc:sldMk cId="813239369" sldId="370"/>
            <ac:spMk id="6" creationId="{520F2985-E366-4429-B212-95C72E50970F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19.244" v="47"/>
          <ac:spMkLst>
            <pc:docMk/>
            <pc:sldMk cId="813239369" sldId="370"/>
            <ac:spMk id="8" creationId="{96BA4FF0-891A-49D3-BD0B-BD7BD85E1E2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02.572" v="45"/>
        <pc:sldMkLst>
          <pc:docMk/>
          <pc:sldMk cId="433966074" sldId="371"/>
        </pc:sldMkLst>
        <pc:spChg chg="add del">
          <ac:chgData name="内田 陽子" userId="S::yoko_uchida@jpfgojp.onmicrosoft.com::3ba88787-b8da-4fc8-a417-83f627a88c5e" providerId="AD" clId="Web-{17EF5E38-9E7F-3BD6-0B51-14741E0D1A87}" dt="2020-06-17T06:06:28.884" v="29"/>
          <ac:spMkLst>
            <pc:docMk/>
            <pc:sldMk cId="433966074" sldId="371"/>
            <ac:spMk id="5" creationId="{308065C6-FF0F-405A-985A-A50DAE29E85A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58.728" v="35"/>
          <ac:spMkLst>
            <pc:docMk/>
            <pc:sldMk cId="433966074" sldId="371"/>
            <ac:spMk id="6" creationId="{C681D703-EC75-4D17-A8D3-A1A04491219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6:52.384" v="34"/>
          <ac:spMkLst>
            <pc:docMk/>
            <pc:sldMk cId="433966074" sldId="371"/>
            <ac:spMk id="8" creationId="{BC49CE63-20DA-468E-9FE0-E873477FFAC4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30.540" v="39"/>
          <ac:spMkLst>
            <pc:docMk/>
            <pc:sldMk cId="433966074" sldId="371"/>
            <ac:spMk id="16" creationId="{5BBA8280-8D0A-4540-BADE-1D202D6E2B3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7:57.041" v="43"/>
          <ac:spMkLst>
            <pc:docMk/>
            <pc:sldMk cId="433966074" sldId="371"/>
            <ac:spMk id="18" creationId="{C309C7EB-4E1E-4D9D-B597-4E15C05EB397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02.572" v="45"/>
          <ac:spMkLst>
            <pc:docMk/>
            <pc:sldMk cId="433966074" sldId="371"/>
            <ac:spMk id="20" creationId="{3B0EAA7B-375E-4F20-8383-495140604302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8:30.009" v="49"/>
        <pc:sldMkLst>
          <pc:docMk/>
          <pc:sldMk cId="625840254" sldId="373"/>
        </pc:sldMkLst>
        <pc:spChg chg="add del">
          <ac:chgData name="内田 陽子" userId="S::yoko_uchida@jpfgojp.onmicrosoft.com::3ba88787-b8da-4fc8-a417-83f627a88c5e" providerId="AD" clId="Web-{17EF5E38-9E7F-3BD6-0B51-14741E0D1A87}" dt="2020-06-17T06:07:10.493" v="38"/>
          <ac:spMkLst>
            <pc:docMk/>
            <pc:sldMk cId="625840254" sldId="373"/>
            <ac:spMk id="5" creationId="{CBB5DA7C-2A66-443A-BDE4-58B43A75DF83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8:30.009" v="49"/>
          <ac:spMkLst>
            <pc:docMk/>
            <pc:sldMk cId="625840254" sldId="373"/>
            <ac:spMk id="6" creationId="{A6DC4A5B-15AB-43CA-B5C4-4AB55EDC61CC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9:28.713" v="58"/>
        <pc:sldMkLst>
          <pc:docMk/>
          <pc:sldMk cId="3377572367" sldId="374"/>
        </pc:sldMkLst>
        <pc:spChg chg="add del">
          <ac:chgData name="内田 陽子" userId="S::yoko_uchida@jpfgojp.onmicrosoft.com::3ba88787-b8da-4fc8-a417-83f627a88c5e" providerId="AD" clId="Web-{17EF5E38-9E7F-3BD6-0B51-14741E0D1A87}" dt="2020-06-17T06:08:59.306" v="54"/>
          <ac:spMkLst>
            <pc:docMk/>
            <pc:sldMk cId="3377572367" sldId="374"/>
            <ac:spMk id="5" creationId="{9EEE07A3-741C-4A17-A09C-F8F365E7A1AD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9:05.838" v="56"/>
          <ac:spMkLst>
            <pc:docMk/>
            <pc:sldMk cId="3377572367" sldId="374"/>
            <ac:spMk id="6" creationId="{703D497C-31C9-4B1C-859A-1BC616C1B6E6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09:28.713" v="58"/>
          <ac:spMkLst>
            <pc:docMk/>
            <pc:sldMk cId="3377572367" sldId="374"/>
            <ac:spMk id="8" creationId="{242BCBC1-C64A-4BD9-A588-345B31B070C2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09:50.291" v="60"/>
        <pc:sldMkLst>
          <pc:docMk/>
          <pc:sldMk cId="1272134830" sldId="376"/>
        </pc:sldMkLst>
        <pc:spChg chg="add del">
          <ac:chgData name="内田 陽子" userId="S::yoko_uchida@jpfgojp.onmicrosoft.com::3ba88787-b8da-4fc8-a417-83f627a88c5e" providerId="AD" clId="Web-{17EF5E38-9E7F-3BD6-0B51-14741E0D1A87}" dt="2020-06-17T06:09:50.291" v="60"/>
          <ac:spMkLst>
            <pc:docMk/>
            <pc:sldMk cId="1272134830" sldId="376"/>
            <ac:spMk id="5" creationId="{6B8E57B8-BB42-4894-9052-06049D8D50F3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06.994" v="64"/>
        <pc:sldMkLst>
          <pc:docMk/>
          <pc:sldMk cId="1466502828" sldId="377"/>
        </pc:sldMkLst>
        <pc:spChg chg="add del">
          <ac:chgData name="内田 陽子" userId="S::yoko_uchida@jpfgojp.onmicrosoft.com::3ba88787-b8da-4fc8-a417-83f627a88c5e" providerId="AD" clId="Web-{17EF5E38-9E7F-3BD6-0B51-14741E0D1A87}" dt="2020-06-17T06:10:06.994" v="64"/>
          <ac:spMkLst>
            <pc:docMk/>
            <pc:sldMk cId="1466502828" sldId="377"/>
            <ac:spMk id="4" creationId="{DEA9E7F3-271C-437F-B8BD-D6CB4BE0B750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43.401" v="71"/>
        <pc:sldMkLst>
          <pc:docMk/>
          <pc:sldMk cId="3091475325" sldId="378"/>
        </pc:sldMkLst>
        <pc:spChg chg="add del">
          <ac:chgData name="内田 陽子" userId="S::yoko_uchida@jpfgojp.onmicrosoft.com::3ba88787-b8da-4fc8-a417-83f627a88c5e" providerId="AD" clId="Web-{17EF5E38-9E7F-3BD6-0B51-14741E0D1A87}" dt="2020-06-17T06:10:13.963" v="66"/>
          <ac:spMkLst>
            <pc:docMk/>
            <pc:sldMk cId="3091475325" sldId="378"/>
            <ac:spMk id="2" creationId="{7BBF8AB6-C4CA-4737-BF7B-DEB714F1BB42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10:24.041" v="68"/>
          <ac:spMkLst>
            <pc:docMk/>
            <pc:sldMk cId="3091475325" sldId="378"/>
            <ac:spMk id="4" creationId="{61D68AA0-F051-435E-8E10-32BD2DD68E3F}"/>
          </ac:spMkLst>
        </pc:spChg>
        <pc:spChg chg="add del">
          <ac:chgData name="内田 陽子" userId="S::yoko_uchida@jpfgojp.onmicrosoft.com::3ba88787-b8da-4fc8-a417-83f627a88c5e" providerId="AD" clId="Web-{17EF5E38-9E7F-3BD6-0B51-14741E0D1A87}" dt="2020-06-17T06:10:43.401" v="71"/>
          <ac:spMkLst>
            <pc:docMk/>
            <pc:sldMk cId="3091475325" sldId="378"/>
            <ac:spMk id="10" creationId="{6EA3F8A2-05A9-400C-9B0C-987AA7D3A122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3:20.545" v="175"/>
        <pc:sldMkLst>
          <pc:docMk/>
          <pc:sldMk cId="1548762282" sldId="379"/>
        </pc:sldMkLst>
        <pc:spChg chg="mod">
          <ac:chgData name="内田 陽子" userId="S::yoko_uchida@jpfgojp.onmicrosoft.com::3ba88787-b8da-4fc8-a417-83f627a88c5e" providerId="AD" clId="Web-{17EF5E38-9E7F-3BD6-0B51-14741E0D1A87}" dt="2020-06-17T06:23:08.045" v="170" actId="1076"/>
          <ac:spMkLst>
            <pc:docMk/>
            <pc:sldMk cId="1548762282" sldId="37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7EF5E38-9E7F-3BD6-0B51-14741E0D1A87}" dt="2020-06-17T06:23:16.217" v="174"/>
          <ac:spMkLst>
            <pc:docMk/>
            <pc:sldMk cId="1548762282" sldId="379"/>
            <ac:spMk id="3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3:20.545" v="175"/>
          <ac:spMkLst>
            <pc:docMk/>
            <pc:sldMk cId="1548762282" sldId="379"/>
            <ac:spMk id="5" creationId="{09789EF5-1333-497F-9999-5C94C902D416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45" v="169" actId="1076"/>
          <ac:spMkLst>
            <pc:docMk/>
            <pc:sldMk cId="1548762282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61" v="171" actId="1076"/>
          <ac:spMkLst>
            <pc:docMk/>
            <pc:sldMk cId="1548762282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61" v="172" actId="1076"/>
          <ac:spMkLst>
            <pc:docMk/>
            <pc:sldMk cId="1548762282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08.076" v="173" actId="1076"/>
          <ac:spMkLst>
            <pc:docMk/>
            <pc:sldMk cId="1548762282" sldId="379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3:46.358" v="185"/>
        <pc:sldMkLst>
          <pc:docMk/>
          <pc:sldMk cId="2017256118" sldId="380"/>
        </pc:sldMkLst>
        <pc:spChg chg="mod">
          <ac:chgData name="内田 陽子" userId="S::yoko_uchida@jpfgojp.onmicrosoft.com::3ba88787-b8da-4fc8-a417-83f627a88c5e" providerId="AD" clId="Web-{17EF5E38-9E7F-3BD6-0B51-14741E0D1A87}" dt="2020-06-17T06:23:38.764" v="179" actId="1076"/>
          <ac:spMkLst>
            <pc:docMk/>
            <pc:sldMk cId="2017256118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48" v="177" actId="1076"/>
          <ac:spMkLst>
            <pc:docMk/>
            <pc:sldMk cId="2017256118" sldId="38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3:42.608" v="184"/>
          <ac:spMkLst>
            <pc:docMk/>
            <pc:sldMk cId="2017256118" sldId="380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3:46.358" v="185"/>
          <ac:spMkLst>
            <pc:docMk/>
            <pc:sldMk cId="2017256118" sldId="380"/>
            <ac:spMk id="5" creationId="{B0CDEC8D-E817-4F41-BD54-6C508408F2DE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64" v="178" actId="1076"/>
          <ac:spMkLst>
            <pc:docMk/>
            <pc:sldMk cId="2017256118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80" v="180" actId="1076"/>
          <ac:spMkLst>
            <pc:docMk/>
            <pc:sldMk cId="2017256118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795" v="181" actId="1076"/>
          <ac:spMkLst>
            <pc:docMk/>
            <pc:sldMk cId="2017256118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3:38.812" v="182" actId="1076"/>
          <ac:spMkLst>
            <pc:docMk/>
            <pc:sldMk cId="2017256118" sldId="38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4:14.170" v="195"/>
        <pc:sldMkLst>
          <pc:docMk/>
          <pc:sldMk cId="2817155527" sldId="381"/>
        </pc:sldMkLst>
        <pc:spChg chg="mod">
          <ac:chgData name="内田 陽子" userId="S::yoko_uchida@jpfgojp.onmicrosoft.com::3ba88787-b8da-4fc8-a417-83f627a88c5e" providerId="AD" clId="Web-{17EF5E38-9E7F-3BD6-0B51-14741E0D1A87}" dt="2020-06-17T06:24:09.045" v="189" actId="1076"/>
          <ac:spMkLst>
            <pc:docMk/>
            <pc:sldMk cId="2817155527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30" v="187" actId="1076"/>
          <ac:spMkLst>
            <pc:docMk/>
            <pc:sldMk cId="2817155527" sldId="38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4:12.108" v="194"/>
          <ac:spMkLst>
            <pc:docMk/>
            <pc:sldMk cId="2817155527" sldId="381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4:14.170" v="195"/>
          <ac:spMkLst>
            <pc:docMk/>
            <pc:sldMk cId="2817155527" sldId="381"/>
            <ac:spMk id="5" creationId="{63E81002-F40B-4DD6-92D3-2E7A2E06D9EF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45" v="188" actId="1076"/>
          <ac:spMkLst>
            <pc:docMk/>
            <pc:sldMk cId="2817155527" sldId="3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61" v="190" actId="1076"/>
          <ac:spMkLst>
            <pc:docMk/>
            <pc:sldMk cId="2817155527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77" v="191" actId="1076"/>
          <ac:spMkLst>
            <pc:docMk/>
            <pc:sldMk cId="2817155527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4:09.077" v="192" actId="1076"/>
          <ac:spMkLst>
            <pc:docMk/>
            <pc:sldMk cId="2817155527" sldId="381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0:56.010" v="75"/>
        <pc:sldMkLst>
          <pc:docMk/>
          <pc:sldMk cId="4027650502" sldId="382"/>
        </pc:sldMkLst>
        <pc:spChg chg="add del">
          <ac:chgData name="内田 陽子" userId="S::yoko_uchida@jpfgojp.onmicrosoft.com::3ba88787-b8da-4fc8-a417-83f627a88c5e" providerId="AD" clId="Web-{17EF5E38-9E7F-3BD6-0B51-14741E0D1A87}" dt="2020-06-17T06:10:56.010" v="75"/>
          <ac:spMkLst>
            <pc:docMk/>
            <pc:sldMk cId="4027650502" sldId="382"/>
            <ac:spMk id="4" creationId="{58C627F1-5074-4B4D-B21C-A70BC1178799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09.902" v="81"/>
        <pc:sldMkLst>
          <pc:docMk/>
          <pc:sldMk cId="1652677305" sldId="383"/>
        </pc:sldMkLst>
        <pc:spChg chg="add del">
          <ac:chgData name="内田 陽子" userId="S::yoko_uchida@jpfgojp.onmicrosoft.com::3ba88787-b8da-4fc8-a417-83f627a88c5e" providerId="AD" clId="Web-{17EF5E38-9E7F-3BD6-0B51-14741E0D1A87}" dt="2020-06-17T06:11:09.902" v="81"/>
          <ac:spMkLst>
            <pc:docMk/>
            <pc:sldMk cId="1652677305" sldId="383"/>
            <ac:spMk id="4" creationId="{620359F8-9B76-48E5-8B71-ABAD59DDD25C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28:27.562" v="243"/>
        <pc:sldMkLst>
          <pc:docMk/>
          <pc:sldMk cId="4182850073" sldId="388"/>
        </pc:sldMkLst>
        <pc:spChg chg="mod">
          <ac:chgData name="内田 陽子" userId="S::yoko_uchida@jpfgojp.onmicrosoft.com::3ba88787-b8da-4fc8-a417-83f627a88c5e" providerId="AD" clId="Web-{17EF5E38-9E7F-3BD6-0B51-14741E0D1A87}" dt="2020-06-17T06:28:21.593" v="237" actId="1076"/>
          <ac:spMkLst>
            <pc:docMk/>
            <pc:sldMk cId="4182850073" sldId="3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578" v="235" actId="1076"/>
          <ac:spMkLst>
            <pc:docMk/>
            <pc:sldMk cId="4182850073" sldId="38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17EF5E38-9E7F-3BD6-0B51-14741E0D1A87}" dt="2020-06-17T06:28:25.425" v="242"/>
          <ac:spMkLst>
            <pc:docMk/>
            <pc:sldMk cId="4182850073" sldId="38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7EF5E38-9E7F-3BD6-0B51-14741E0D1A87}" dt="2020-06-17T06:28:27.562" v="243"/>
          <ac:spMkLst>
            <pc:docMk/>
            <pc:sldMk cId="4182850073" sldId="388"/>
            <ac:spMk id="5" creationId="{CE3580A4-A400-4792-A2B3-B45D42307061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593" v="236" actId="1076"/>
          <ac:spMkLst>
            <pc:docMk/>
            <pc:sldMk cId="418285007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09" v="238" actId="1076"/>
          <ac:spMkLst>
            <pc:docMk/>
            <pc:sldMk cId="4182850073" sldId="3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25" v="240" actId="1076"/>
          <ac:spMkLst>
            <pc:docMk/>
            <pc:sldMk cId="4182850073" sldId="38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21.625" v="239" actId="1076"/>
          <ac:spMkLst>
            <pc:docMk/>
            <pc:sldMk cId="4182850073" sldId="388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17EF5E38-9E7F-3BD6-0B51-14741E0D1A87}" dt="2020-06-17T06:34:36.611" v="250"/>
        <pc:sldMkLst>
          <pc:docMk/>
          <pc:sldMk cId="491595383" sldId="389"/>
        </pc:sldMkLst>
        <pc:spChg chg="add del mod">
          <ac:chgData name="内田 陽子" userId="S::yoko_uchida@jpfgojp.onmicrosoft.com::3ba88787-b8da-4fc8-a417-83f627a88c5e" providerId="AD" clId="Web-{17EF5E38-9E7F-3BD6-0B51-14741E0D1A87}" dt="2020-06-17T06:34:36.611" v="250"/>
          <ac:spMkLst>
            <pc:docMk/>
            <pc:sldMk cId="491595383" sldId="389"/>
            <ac:spMk id="2" creationId="{0F2D0A84-9CE6-48CD-85E1-BC879AD2FAE5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41.984" v="244" actId="1076"/>
          <ac:spMkLst>
            <pc:docMk/>
            <pc:sldMk cId="491595383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7EF5E38-9E7F-3BD6-0B51-14741E0D1A87}" dt="2020-06-17T06:28:42" v="245" actId="1076"/>
          <ac:spMkLst>
            <pc:docMk/>
            <pc:sldMk cId="491595383" sldId="389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39.292" v="89"/>
        <pc:sldMkLst>
          <pc:docMk/>
          <pc:sldMk cId="690361154" sldId="390"/>
        </pc:sldMkLst>
        <pc:spChg chg="add del">
          <ac:chgData name="内田 陽子" userId="S::yoko_uchida@jpfgojp.onmicrosoft.com::3ba88787-b8da-4fc8-a417-83f627a88c5e" providerId="AD" clId="Web-{17EF5E38-9E7F-3BD6-0B51-14741E0D1A87}" dt="2020-06-17T06:11:39.292" v="89"/>
          <ac:spMkLst>
            <pc:docMk/>
            <pc:sldMk cId="690361154" sldId="390"/>
            <ac:spMk id="5" creationId="{EDB7B256-DC8A-42F0-959C-1FC6021E63B4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48.292" v="91"/>
        <pc:sldMkLst>
          <pc:docMk/>
          <pc:sldMk cId="1512040014" sldId="395"/>
        </pc:sldMkLst>
        <pc:spChg chg="add del">
          <ac:chgData name="内田 陽子" userId="S::yoko_uchida@jpfgojp.onmicrosoft.com::3ba88787-b8da-4fc8-a417-83f627a88c5e" providerId="AD" clId="Web-{17EF5E38-9E7F-3BD6-0B51-14741E0D1A87}" dt="2020-06-17T06:11:48.292" v="91"/>
          <ac:spMkLst>
            <pc:docMk/>
            <pc:sldMk cId="1512040014" sldId="395"/>
            <ac:spMk id="4" creationId="{6A20C04A-C45D-4066-8C24-6C4F2A85779E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51.620" v="93"/>
        <pc:sldMkLst>
          <pc:docMk/>
          <pc:sldMk cId="2254504486" sldId="396"/>
        </pc:sldMkLst>
        <pc:spChg chg="add del">
          <ac:chgData name="内田 陽子" userId="S::yoko_uchida@jpfgojp.onmicrosoft.com::3ba88787-b8da-4fc8-a417-83f627a88c5e" providerId="AD" clId="Web-{17EF5E38-9E7F-3BD6-0B51-14741E0D1A87}" dt="2020-06-17T06:11:51.620" v="93"/>
          <ac:spMkLst>
            <pc:docMk/>
            <pc:sldMk cId="2254504486" sldId="396"/>
            <ac:spMk id="5" creationId="{4A813724-5BC1-48DF-9A38-97F154F892EC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1:57.776" v="95"/>
        <pc:sldMkLst>
          <pc:docMk/>
          <pc:sldMk cId="4189441131" sldId="397"/>
        </pc:sldMkLst>
        <pc:spChg chg="add del">
          <ac:chgData name="内田 陽子" userId="S::yoko_uchida@jpfgojp.onmicrosoft.com::3ba88787-b8da-4fc8-a417-83f627a88c5e" providerId="AD" clId="Web-{17EF5E38-9E7F-3BD6-0B51-14741E0D1A87}" dt="2020-06-17T06:11:57.776" v="95"/>
          <ac:spMkLst>
            <pc:docMk/>
            <pc:sldMk cId="4189441131" sldId="397"/>
            <ac:spMk id="5" creationId="{A05BFE9E-A010-4967-8902-009FA31B27B0}"/>
          </ac:spMkLst>
        </pc:spChg>
      </pc:sldChg>
      <pc:sldChg chg="addSp delSp">
        <pc:chgData name="内田 陽子" userId="S::yoko_uchida@jpfgojp.onmicrosoft.com::3ba88787-b8da-4fc8-a417-83f627a88c5e" providerId="AD" clId="Web-{17EF5E38-9E7F-3BD6-0B51-14741E0D1A87}" dt="2020-06-17T06:12:00.167" v="97"/>
        <pc:sldMkLst>
          <pc:docMk/>
          <pc:sldMk cId="2182061542" sldId="398"/>
        </pc:sldMkLst>
        <pc:spChg chg="add del">
          <ac:chgData name="内田 陽子" userId="S::yoko_uchida@jpfgojp.onmicrosoft.com::3ba88787-b8da-4fc8-a417-83f627a88c5e" providerId="AD" clId="Web-{17EF5E38-9E7F-3BD6-0B51-14741E0D1A87}" dt="2020-06-17T06:12:00.167" v="97"/>
          <ac:spMkLst>
            <pc:docMk/>
            <pc:sldMk cId="2182061542" sldId="398"/>
            <ac:spMk id="5" creationId="{1D8F8EAA-0F70-4B58-B000-F4E0F0DD73F5}"/>
          </ac:spMkLst>
        </pc:spChg>
      </pc:sldChg>
    </pc:docChg>
  </pc:docChgLst>
  <pc:docChgLst>
    <pc:chgData name="内田 陽子" userId="S::yoko_uchida@jpfgojp.onmicrosoft.com::3ba88787-b8da-4fc8-a417-83f627a88c5e" providerId="AD" clId="Web-{D2281A58-A37B-DB43-27AC-8E2AAF0015FB}"/>
    <pc:docChg chg="modSld">
      <pc:chgData name="内田 陽子" userId="S::yoko_uchida@jpfgojp.onmicrosoft.com::3ba88787-b8da-4fc8-a417-83f627a88c5e" providerId="AD" clId="Web-{D2281A58-A37B-DB43-27AC-8E2AAF0015FB}" dt="2020-06-11T12:37:31.442" v="3" actId="1076"/>
      <pc:docMkLst>
        <pc:docMk/>
      </pc:docMkLst>
      <pc:sldChg chg="modSp">
        <pc:chgData name="内田 陽子" userId="S::yoko_uchida@jpfgojp.onmicrosoft.com::3ba88787-b8da-4fc8-a417-83f627a88c5e" providerId="AD" clId="Web-{D2281A58-A37B-DB43-27AC-8E2AAF0015FB}" dt="2020-06-11T12:37:31.442" v="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2281A58-A37B-DB43-27AC-8E2AAF0015FB}" dt="2020-06-11T12:37:31.442" v="3" actId="1076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内田 陽子" userId="S::yoko_uchida@jpfgojp.onmicrosoft.com::3ba88787-b8da-4fc8-a417-83f627a88c5e" providerId="AD" clId="Web-{EB400AA0-BC51-A510-448C-CDF64F5C6662}"/>
    <pc:docChg chg="modSld">
      <pc:chgData name="内田 陽子" userId="S::yoko_uchida@jpfgojp.onmicrosoft.com::3ba88787-b8da-4fc8-a417-83f627a88c5e" providerId="AD" clId="Web-{EB400AA0-BC51-A510-448C-CDF64F5C6662}" dt="2020-06-10T02:22:29.972" v="52"/>
      <pc:docMkLst>
        <pc:docMk/>
      </pc:docMkLst>
      <pc:sldChg chg="delSp delAnim">
        <pc:chgData name="内田 陽子" userId="S::yoko_uchida@jpfgojp.onmicrosoft.com::3ba88787-b8da-4fc8-a417-83f627a88c5e" providerId="AD" clId="Web-{EB400AA0-BC51-A510-448C-CDF64F5C6662}" dt="2020-06-10T02:21:28.128" v="12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EB400AA0-BC51-A510-448C-CDF64F5C6662}" dt="2020-06-10T02:21:28.128" v="12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2.019" v="7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EB400AA0-BC51-A510-448C-CDF64F5C6662}" dt="2020-06-10T02:21:22.019" v="7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7.519" v="4"/>
        <pc:sldMkLst>
          <pc:docMk/>
          <pc:sldMk cId="878709562" sldId="315"/>
        </pc:sldMkLst>
        <pc:picChg chg="del">
          <ac:chgData name="内田 陽子" userId="S::yoko_uchida@jpfgojp.onmicrosoft.com::3ba88787-b8da-4fc8-a417-83f627a88c5e" providerId="AD" clId="Web-{EB400AA0-BC51-A510-448C-CDF64F5C6662}" dt="2020-06-10T02:21:17.519" v="4"/>
          <ac:picMkLst>
            <pc:docMk/>
            <pc:sldMk cId="87870956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8.722" v="18"/>
        <pc:sldMkLst>
          <pc:docMk/>
          <pc:sldMk cId="2806374273" sldId="316"/>
        </pc:sldMkLst>
        <pc:picChg chg="del">
          <ac:chgData name="内田 陽子" userId="S::yoko_uchida@jpfgojp.onmicrosoft.com::3ba88787-b8da-4fc8-a417-83f627a88c5e" providerId="AD" clId="Web-{EB400AA0-BC51-A510-448C-CDF64F5C6662}" dt="2020-06-10T02:21:38.722" v="18"/>
          <ac:picMkLst>
            <pc:docMk/>
            <pc:sldMk cId="280637427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0.785" v="13"/>
        <pc:sldMkLst>
          <pc:docMk/>
          <pc:sldMk cId="993028233" sldId="321"/>
        </pc:sldMkLst>
        <pc:picChg chg="del">
          <ac:chgData name="内田 陽子" userId="S::yoko_uchida@jpfgojp.onmicrosoft.com::3ba88787-b8da-4fc8-a417-83f627a88c5e" providerId="AD" clId="Web-{EB400AA0-BC51-A510-448C-CDF64F5C6662}" dt="2020-06-10T02:21:30.785" v="13"/>
          <ac:picMkLst>
            <pc:docMk/>
            <pc:sldMk cId="993028233" sldId="321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0.753" v="0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EB400AA0-BC51-A510-448C-CDF64F5C6662}" dt="2020-06-10T02:21:10.753" v="0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6.269" v="17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EB400AA0-BC51-A510-448C-CDF64F5C6662}" dt="2020-06-10T02:21:36.269" v="17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1.363" v="28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EB400AA0-BC51-A510-448C-CDF64F5C6662}" dt="2020-06-10T02:21:51.363" v="28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6.972" v="25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EB400AA0-BC51-A510-448C-CDF64F5C6662}" dt="2020-06-10T02:21:46.972" v="25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4.597" v="30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EB400AA0-BC51-A510-448C-CDF64F5C6662}" dt="2020-06-10T02:21:54.597" v="30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5.707" v="31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EB400AA0-BC51-A510-448C-CDF64F5C6662}" dt="2020-06-10T02:21:55.707" v="31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7.753" v="26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EB400AA0-BC51-A510-448C-CDF64F5C6662}" dt="2020-06-10T02:21:47.753" v="26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10.238" v="40"/>
        <pc:sldMkLst>
          <pc:docMk/>
          <pc:sldMk cId="1020148478" sldId="335"/>
        </pc:sldMkLst>
        <pc:picChg chg="del">
          <ac:chgData name="内田 陽子" userId="S::yoko_uchida@jpfgojp.onmicrosoft.com::3ba88787-b8da-4fc8-a417-83f627a88c5e" providerId="AD" clId="Web-{EB400AA0-BC51-A510-448C-CDF64F5C6662}" dt="2020-06-10T02:22:10.238" v="40"/>
          <ac:picMkLst>
            <pc:docMk/>
            <pc:sldMk cId="1020148478" sldId="335"/>
            <ac:picMk id="13" creationId="{C79B02AF-B212-4740-8AA3-9A62102445F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2.144" v="34"/>
        <pc:sldMkLst>
          <pc:docMk/>
          <pc:sldMk cId="3285066421" sldId="337"/>
        </pc:sldMkLst>
        <pc:picChg chg="del">
          <ac:chgData name="内田 陽子" userId="S::yoko_uchida@jpfgojp.onmicrosoft.com::3ba88787-b8da-4fc8-a417-83f627a88c5e" providerId="AD" clId="Web-{EB400AA0-BC51-A510-448C-CDF64F5C6662}" dt="2020-06-10T02:22:02.144" v="34"/>
          <ac:picMkLst>
            <pc:docMk/>
            <pc:sldMk cId="328506642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3.410" v="35"/>
        <pc:sldMkLst>
          <pc:docMk/>
          <pc:sldMk cId="2255756612" sldId="364"/>
        </pc:sldMkLst>
        <pc:picChg chg="del">
          <ac:chgData name="内田 陽子" userId="S::yoko_uchida@jpfgojp.onmicrosoft.com::3ba88787-b8da-4fc8-a417-83f627a88c5e" providerId="AD" clId="Web-{EB400AA0-BC51-A510-448C-CDF64F5C6662}" dt="2020-06-10T02:22:03.410" v="35"/>
          <ac:picMkLst>
            <pc:docMk/>
            <pc:sldMk cId="2255756612" sldId="36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3.675" v="1"/>
        <pc:sldMkLst>
          <pc:docMk/>
          <pc:sldMk cId="3225434964" sldId="365"/>
        </pc:sldMkLst>
        <pc:picChg chg="del">
          <ac:chgData name="内田 陽子" userId="S::yoko_uchida@jpfgojp.onmicrosoft.com::3ba88787-b8da-4fc8-a417-83f627a88c5e" providerId="AD" clId="Web-{EB400AA0-BC51-A510-448C-CDF64F5C6662}" dt="2020-06-10T02:21:13.675" v="1"/>
          <ac:picMkLst>
            <pc:docMk/>
            <pc:sldMk cId="3225434964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5.238" v="2"/>
        <pc:sldMkLst>
          <pc:docMk/>
          <pc:sldMk cId="1269142455" sldId="366"/>
        </pc:sldMkLst>
        <pc:picChg chg="del">
          <ac:chgData name="内田 陽子" userId="S::yoko_uchida@jpfgojp.onmicrosoft.com::3ba88787-b8da-4fc8-a417-83f627a88c5e" providerId="AD" clId="Web-{EB400AA0-BC51-A510-448C-CDF64F5C6662}" dt="2020-06-10T02:21:15.238" v="2"/>
          <ac:picMkLst>
            <pc:docMk/>
            <pc:sldMk cId="1269142455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7.425" v="3"/>
        <pc:sldMkLst>
          <pc:docMk/>
          <pc:sldMk cId="2833551238" sldId="367"/>
        </pc:sldMkLst>
        <pc:picChg chg="del">
          <ac:chgData name="内田 陽子" userId="S::yoko_uchida@jpfgojp.onmicrosoft.com::3ba88787-b8da-4fc8-a417-83f627a88c5e" providerId="AD" clId="Web-{EB400AA0-BC51-A510-448C-CDF64F5C6662}" dt="2020-06-10T02:21:17.425" v="3"/>
          <ac:picMkLst>
            <pc:docMk/>
            <pc:sldMk cId="2833551238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18.644" v="5"/>
        <pc:sldMkLst>
          <pc:docMk/>
          <pc:sldMk cId="3220057753" sldId="368"/>
        </pc:sldMkLst>
        <pc:picChg chg="del">
          <ac:chgData name="内田 陽子" userId="S::yoko_uchida@jpfgojp.onmicrosoft.com::3ba88787-b8da-4fc8-a417-83f627a88c5e" providerId="AD" clId="Web-{EB400AA0-BC51-A510-448C-CDF64F5C6662}" dt="2020-06-10T02:21:18.644" v="5"/>
          <ac:picMkLst>
            <pc:docMk/>
            <pc:sldMk cId="3220057753" sldId="36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1.191" v="6"/>
        <pc:sldMkLst>
          <pc:docMk/>
          <pc:sldMk cId="1736354933" sldId="369"/>
        </pc:sldMkLst>
        <pc:picChg chg="del">
          <ac:chgData name="内田 陽子" userId="S::yoko_uchida@jpfgojp.onmicrosoft.com::3ba88787-b8da-4fc8-a417-83f627a88c5e" providerId="AD" clId="Web-{EB400AA0-BC51-A510-448C-CDF64F5C6662}" dt="2020-06-10T02:21:21.191" v="6"/>
          <ac:picMkLst>
            <pc:docMk/>
            <pc:sldMk cId="1736354933" sldId="36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2.066" v="8"/>
        <pc:sldMkLst>
          <pc:docMk/>
          <pc:sldMk cId="813239369" sldId="370"/>
        </pc:sldMkLst>
        <pc:picChg chg="del">
          <ac:chgData name="内田 陽子" userId="S::yoko_uchida@jpfgojp.onmicrosoft.com::3ba88787-b8da-4fc8-a417-83f627a88c5e" providerId="AD" clId="Web-{EB400AA0-BC51-A510-448C-CDF64F5C6662}" dt="2020-06-10T02:21:22.066" v="8"/>
          <ac:picMkLst>
            <pc:docMk/>
            <pc:sldMk cId="813239369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3.503" v="9"/>
        <pc:sldMkLst>
          <pc:docMk/>
          <pc:sldMk cId="433966074" sldId="371"/>
        </pc:sldMkLst>
        <pc:picChg chg="del">
          <ac:chgData name="内田 陽子" userId="S::yoko_uchida@jpfgojp.onmicrosoft.com::3ba88787-b8da-4fc8-a417-83f627a88c5e" providerId="AD" clId="Web-{EB400AA0-BC51-A510-448C-CDF64F5C6662}" dt="2020-06-10T02:21:23.503" v="9"/>
          <ac:picMkLst>
            <pc:docMk/>
            <pc:sldMk cId="43396607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7.925" v="10"/>
        <pc:sldMkLst>
          <pc:docMk/>
          <pc:sldMk cId="2683774997" sldId="372"/>
        </pc:sldMkLst>
        <pc:picChg chg="del">
          <ac:chgData name="内田 陽子" userId="S::yoko_uchida@jpfgojp.onmicrosoft.com::3ba88787-b8da-4fc8-a417-83f627a88c5e" providerId="AD" clId="Web-{EB400AA0-BC51-A510-448C-CDF64F5C6662}" dt="2020-06-10T02:21:27.925" v="10"/>
          <ac:picMkLst>
            <pc:docMk/>
            <pc:sldMk cId="2683774997" sldId="372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27.972" v="11"/>
        <pc:sldMkLst>
          <pc:docMk/>
          <pc:sldMk cId="625840254" sldId="373"/>
        </pc:sldMkLst>
        <pc:picChg chg="del">
          <ac:chgData name="内田 陽子" userId="S::yoko_uchida@jpfgojp.onmicrosoft.com::3ba88787-b8da-4fc8-a417-83f627a88c5e" providerId="AD" clId="Web-{EB400AA0-BC51-A510-448C-CDF64F5C6662}" dt="2020-06-10T02:21:27.972" v="11"/>
          <ac:picMkLst>
            <pc:docMk/>
            <pc:sldMk cId="625840254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4.363" v="14"/>
        <pc:sldMkLst>
          <pc:docMk/>
          <pc:sldMk cId="3377572367" sldId="374"/>
        </pc:sldMkLst>
        <pc:picChg chg="del">
          <ac:chgData name="内田 陽子" userId="S::yoko_uchida@jpfgojp.onmicrosoft.com::3ba88787-b8da-4fc8-a417-83f627a88c5e" providerId="AD" clId="Web-{EB400AA0-BC51-A510-448C-CDF64F5C6662}" dt="2020-06-10T02:21:34.363" v="14"/>
          <ac:picMkLst>
            <pc:docMk/>
            <pc:sldMk cId="3377572367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5.238" v="15"/>
        <pc:sldMkLst>
          <pc:docMk/>
          <pc:sldMk cId="465409923" sldId="375"/>
        </pc:sldMkLst>
        <pc:picChg chg="del">
          <ac:chgData name="内田 陽子" userId="S::yoko_uchida@jpfgojp.onmicrosoft.com::3ba88787-b8da-4fc8-a417-83f627a88c5e" providerId="AD" clId="Web-{EB400AA0-BC51-A510-448C-CDF64F5C6662}" dt="2020-06-10T02:21:35.238" v="15"/>
          <ac:picMkLst>
            <pc:docMk/>
            <pc:sldMk cId="465409923" sldId="375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5.285" v="16"/>
        <pc:sldMkLst>
          <pc:docMk/>
          <pc:sldMk cId="1272134830" sldId="376"/>
        </pc:sldMkLst>
        <pc:picChg chg="del">
          <ac:chgData name="内田 陽子" userId="S::yoko_uchida@jpfgojp.onmicrosoft.com::3ba88787-b8da-4fc8-a417-83f627a88c5e" providerId="AD" clId="Web-{EB400AA0-BC51-A510-448C-CDF64F5C6662}" dt="2020-06-10T02:21:35.285" v="16"/>
          <ac:picMkLst>
            <pc:docMk/>
            <pc:sldMk cId="1272134830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39.613" v="19"/>
        <pc:sldMkLst>
          <pc:docMk/>
          <pc:sldMk cId="1466502828" sldId="377"/>
        </pc:sldMkLst>
        <pc:picChg chg="del">
          <ac:chgData name="内田 陽子" userId="S::yoko_uchida@jpfgojp.onmicrosoft.com::3ba88787-b8da-4fc8-a417-83f627a88c5e" providerId="AD" clId="Web-{EB400AA0-BC51-A510-448C-CDF64F5C6662}" dt="2020-06-10T02:21:39.613" v="19"/>
          <ac:picMkLst>
            <pc:docMk/>
            <pc:sldMk cId="1466502828" sldId="3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0.503" v="20"/>
        <pc:sldMkLst>
          <pc:docMk/>
          <pc:sldMk cId="3091475325" sldId="378"/>
        </pc:sldMkLst>
        <pc:picChg chg="del">
          <ac:chgData name="内田 陽子" userId="S::yoko_uchida@jpfgojp.onmicrosoft.com::3ba88787-b8da-4fc8-a417-83f627a88c5e" providerId="AD" clId="Web-{EB400AA0-BC51-A510-448C-CDF64F5C6662}" dt="2020-06-10T02:21:40.503" v="20"/>
          <ac:picMkLst>
            <pc:docMk/>
            <pc:sldMk cId="3091475325" sldId="3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2.097" v="21"/>
        <pc:sldMkLst>
          <pc:docMk/>
          <pc:sldMk cId="1548762282" sldId="379"/>
        </pc:sldMkLst>
        <pc:picChg chg="del">
          <ac:chgData name="内田 陽子" userId="S::yoko_uchida@jpfgojp.onmicrosoft.com::3ba88787-b8da-4fc8-a417-83f627a88c5e" providerId="AD" clId="Web-{EB400AA0-BC51-A510-448C-CDF64F5C6662}" dt="2020-06-10T02:21:42.097" v="21"/>
          <ac:picMkLst>
            <pc:docMk/>
            <pc:sldMk cId="1548762282" sldId="3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2.894" v="22"/>
        <pc:sldMkLst>
          <pc:docMk/>
          <pc:sldMk cId="2017256118" sldId="380"/>
        </pc:sldMkLst>
        <pc:picChg chg="del">
          <ac:chgData name="内田 陽子" userId="S::yoko_uchida@jpfgojp.onmicrosoft.com::3ba88787-b8da-4fc8-a417-83f627a88c5e" providerId="AD" clId="Web-{EB400AA0-BC51-A510-448C-CDF64F5C6662}" dt="2020-06-10T02:21:42.894" v="22"/>
          <ac:picMkLst>
            <pc:docMk/>
            <pc:sldMk cId="2017256118" sldId="3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5.113" v="23"/>
        <pc:sldMkLst>
          <pc:docMk/>
          <pc:sldMk cId="2817155527" sldId="381"/>
        </pc:sldMkLst>
        <pc:picChg chg="del">
          <ac:chgData name="内田 陽子" userId="S::yoko_uchida@jpfgojp.onmicrosoft.com::3ba88787-b8da-4fc8-a417-83f627a88c5e" providerId="AD" clId="Web-{EB400AA0-BC51-A510-448C-CDF64F5C6662}" dt="2020-06-10T02:21:45.113" v="23"/>
          <ac:picMkLst>
            <pc:docMk/>
            <pc:sldMk cId="2817155527" sldId="3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5.160" v="24"/>
        <pc:sldMkLst>
          <pc:docMk/>
          <pc:sldMk cId="4027650502" sldId="382"/>
        </pc:sldMkLst>
        <pc:picChg chg="del">
          <ac:chgData name="内田 陽子" userId="S::yoko_uchida@jpfgojp.onmicrosoft.com::3ba88787-b8da-4fc8-a417-83f627a88c5e" providerId="AD" clId="Web-{EB400AA0-BC51-A510-448C-CDF64F5C6662}" dt="2020-06-10T02:21:45.160" v="24"/>
          <ac:picMkLst>
            <pc:docMk/>
            <pc:sldMk cId="4027650502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49.363" v="27"/>
        <pc:sldMkLst>
          <pc:docMk/>
          <pc:sldMk cId="1652677305" sldId="383"/>
        </pc:sldMkLst>
        <pc:picChg chg="del">
          <ac:chgData name="内田 陽子" userId="S::yoko_uchida@jpfgojp.onmicrosoft.com::3ba88787-b8da-4fc8-a417-83f627a88c5e" providerId="AD" clId="Web-{EB400AA0-BC51-A510-448C-CDF64F5C6662}" dt="2020-06-10T02:21:49.363" v="27"/>
          <ac:picMkLst>
            <pc:docMk/>
            <pc:sldMk cId="1652677305" sldId="3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3.878" v="29"/>
        <pc:sldMkLst>
          <pc:docMk/>
          <pc:sldMk cId="2904616042" sldId="384"/>
        </pc:sldMkLst>
        <pc:picChg chg="del">
          <ac:chgData name="内田 陽子" userId="S::yoko_uchida@jpfgojp.onmicrosoft.com::3ba88787-b8da-4fc8-a417-83f627a88c5e" providerId="AD" clId="Web-{EB400AA0-BC51-A510-448C-CDF64F5C6662}" dt="2020-06-10T02:21:53.878" v="29"/>
          <ac:picMkLst>
            <pc:docMk/>
            <pc:sldMk cId="2904616042" sldId="3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1:56.957" v="32"/>
        <pc:sldMkLst>
          <pc:docMk/>
          <pc:sldMk cId="1522576508" sldId="385"/>
        </pc:sldMkLst>
        <pc:picChg chg="del">
          <ac:chgData name="内田 陽子" userId="S::yoko_uchida@jpfgojp.onmicrosoft.com::3ba88787-b8da-4fc8-a417-83f627a88c5e" providerId="AD" clId="Web-{EB400AA0-BC51-A510-448C-CDF64F5C6662}" dt="2020-06-10T02:21:56.957" v="32"/>
          <ac:picMkLst>
            <pc:docMk/>
            <pc:sldMk cId="1522576508" sldId="3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0.160" v="33"/>
        <pc:sldMkLst>
          <pc:docMk/>
          <pc:sldMk cId="3051940531" sldId="386"/>
        </pc:sldMkLst>
        <pc:picChg chg="del">
          <ac:chgData name="内田 陽子" userId="S::yoko_uchida@jpfgojp.onmicrosoft.com::3ba88787-b8da-4fc8-a417-83f627a88c5e" providerId="AD" clId="Web-{EB400AA0-BC51-A510-448C-CDF64F5C6662}" dt="2020-06-10T02:22:00.160" v="33"/>
          <ac:picMkLst>
            <pc:docMk/>
            <pc:sldMk cId="3051940531" sldId="386"/>
            <ac:picMk id="8" creationId="{2667CE00-BBB5-424E-B4A5-0278812929E2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9.535" v="39"/>
        <pc:sldMkLst>
          <pc:docMk/>
          <pc:sldMk cId="3326751583" sldId="387"/>
        </pc:sldMkLst>
        <pc:picChg chg="del">
          <ac:chgData name="内田 陽子" userId="S::yoko_uchida@jpfgojp.onmicrosoft.com::3ba88787-b8da-4fc8-a417-83f627a88c5e" providerId="AD" clId="Web-{EB400AA0-BC51-A510-448C-CDF64F5C6662}" dt="2020-06-10T02:22:09.535" v="39"/>
          <ac:picMkLst>
            <pc:docMk/>
            <pc:sldMk cId="3326751583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5.660" v="36"/>
        <pc:sldMkLst>
          <pc:docMk/>
          <pc:sldMk cId="4182850073" sldId="388"/>
        </pc:sldMkLst>
        <pc:picChg chg="del">
          <ac:chgData name="内田 陽子" userId="S::yoko_uchida@jpfgojp.onmicrosoft.com::3ba88787-b8da-4fc8-a417-83f627a88c5e" providerId="AD" clId="Web-{EB400AA0-BC51-A510-448C-CDF64F5C6662}" dt="2020-06-10T02:22:05.660" v="36"/>
          <ac:picMkLst>
            <pc:docMk/>
            <pc:sldMk cId="4182850073" sldId="3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6.113" v="37"/>
        <pc:sldMkLst>
          <pc:docMk/>
          <pc:sldMk cId="491595383" sldId="389"/>
        </pc:sldMkLst>
        <pc:picChg chg="del">
          <ac:chgData name="内田 陽子" userId="S::yoko_uchida@jpfgojp.onmicrosoft.com::3ba88787-b8da-4fc8-a417-83f627a88c5e" providerId="AD" clId="Web-{EB400AA0-BC51-A510-448C-CDF64F5C6662}" dt="2020-06-10T02:22:06.113" v="37"/>
          <ac:picMkLst>
            <pc:docMk/>
            <pc:sldMk cId="491595383" sldId="3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07.300" v="38"/>
        <pc:sldMkLst>
          <pc:docMk/>
          <pc:sldMk cId="690361154" sldId="390"/>
        </pc:sldMkLst>
        <pc:picChg chg="del">
          <ac:chgData name="内田 陽子" userId="S::yoko_uchida@jpfgojp.onmicrosoft.com::3ba88787-b8da-4fc8-a417-83f627a88c5e" providerId="AD" clId="Web-{EB400AA0-BC51-A510-448C-CDF64F5C6662}" dt="2020-06-10T02:22:07.300" v="38"/>
          <ac:picMkLst>
            <pc:docMk/>
            <pc:sldMk cId="690361154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11.472" v="41"/>
        <pc:sldMkLst>
          <pc:docMk/>
          <pc:sldMk cId="4058484550" sldId="391"/>
        </pc:sldMkLst>
        <pc:picChg chg="del">
          <ac:chgData name="内田 陽子" userId="S::yoko_uchida@jpfgojp.onmicrosoft.com::3ba88787-b8da-4fc8-a417-83f627a88c5e" providerId="AD" clId="Web-{EB400AA0-BC51-A510-448C-CDF64F5C6662}" dt="2020-06-10T02:22:11.472" v="41"/>
          <ac:picMkLst>
            <pc:docMk/>
            <pc:sldMk cId="4058484550" sldId="391"/>
            <ac:picMk id="13" creationId="{C79B02AF-B212-4740-8AA3-9A62102445FF}"/>
          </ac:picMkLst>
        </pc:picChg>
      </pc:sldChg>
      <pc:sldChg chg="delSp modSp delAnim">
        <pc:chgData name="内田 陽子" userId="S::yoko_uchida@jpfgojp.onmicrosoft.com::3ba88787-b8da-4fc8-a417-83f627a88c5e" providerId="AD" clId="Web-{EB400AA0-BC51-A510-448C-CDF64F5C6662}" dt="2020-06-10T02:22:19.707" v="46" actId="20577"/>
        <pc:sldMkLst>
          <pc:docMk/>
          <pc:sldMk cId="1480013930" sldId="392"/>
        </pc:sldMkLst>
        <pc:spChg chg="mod">
          <ac:chgData name="内田 陽子" userId="S::yoko_uchida@jpfgojp.onmicrosoft.com::3ba88787-b8da-4fc8-a417-83f627a88c5e" providerId="AD" clId="Web-{EB400AA0-BC51-A510-448C-CDF64F5C6662}" dt="2020-06-10T02:22:19.707" v="46" actId="20577"/>
          <ac:spMkLst>
            <pc:docMk/>
            <pc:sldMk cId="1480013930" sldId="392"/>
            <ac:spMk id="3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EB400AA0-BC51-A510-448C-CDF64F5C6662}" dt="2020-06-10T02:22:12.707" v="42"/>
          <ac:picMkLst>
            <pc:docMk/>
            <pc:sldMk cId="1480013930" sldId="392"/>
            <ac:picMk id="13" creationId="{C79B02AF-B212-4740-8AA3-9A62102445F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2.925" v="47"/>
        <pc:sldMkLst>
          <pc:docMk/>
          <pc:sldMk cId="3958301289" sldId="393"/>
        </pc:sldMkLst>
        <pc:picChg chg="del">
          <ac:chgData name="内田 陽子" userId="S::yoko_uchida@jpfgojp.onmicrosoft.com::3ba88787-b8da-4fc8-a417-83f627a88c5e" providerId="AD" clId="Web-{EB400AA0-BC51-A510-448C-CDF64F5C6662}" dt="2020-06-10T02:22:22.925" v="47"/>
          <ac:picMkLst>
            <pc:docMk/>
            <pc:sldMk cId="3958301289" sldId="393"/>
            <ac:picMk id="17" creationId="{2B833FBB-74D7-4983-9352-5F74878B50A3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4.519" v="48"/>
        <pc:sldMkLst>
          <pc:docMk/>
          <pc:sldMk cId="2673442954" sldId="394"/>
        </pc:sldMkLst>
        <pc:picChg chg="del">
          <ac:chgData name="内田 陽子" userId="S::yoko_uchida@jpfgojp.onmicrosoft.com::3ba88787-b8da-4fc8-a417-83f627a88c5e" providerId="AD" clId="Web-{EB400AA0-BC51-A510-448C-CDF64F5C6662}" dt="2020-06-10T02:22:24.519" v="48"/>
          <ac:picMkLst>
            <pc:docMk/>
            <pc:sldMk cId="2673442954" sldId="394"/>
            <ac:picMk id="5" creationId="{002C5153-3836-40D8-83A0-CA90CAC8E27F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5.972" v="49"/>
        <pc:sldMkLst>
          <pc:docMk/>
          <pc:sldMk cId="1512040014" sldId="395"/>
        </pc:sldMkLst>
        <pc:picChg chg="del">
          <ac:chgData name="内田 陽子" userId="S::yoko_uchida@jpfgojp.onmicrosoft.com::3ba88787-b8da-4fc8-a417-83f627a88c5e" providerId="AD" clId="Web-{EB400AA0-BC51-A510-448C-CDF64F5C6662}" dt="2020-06-10T02:22:25.972" v="49"/>
          <ac:picMkLst>
            <pc:docMk/>
            <pc:sldMk cId="1512040014" sldId="3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7.285" v="50"/>
        <pc:sldMkLst>
          <pc:docMk/>
          <pc:sldMk cId="2254504486" sldId="396"/>
        </pc:sldMkLst>
        <pc:picChg chg="del">
          <ac:chgData name="内田 陽子" userId="S::yoko_uchida@jpfgojp.onmicrosoft.com::3ba88787-b8da-4fc8-a417-83f627a88c5e" providerId="AD" clId="Web-{EB400AA0-BC51-A510-448C-CDF64F5C6662}" dt="2020-06-10T02:22:27.285" v="50"/>
          <ac:picMkLst>
            <pc:docMk/>
            <pc:sldMk cId="2254504486" sldId="3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9.113" v="51"/>
        <pc:sldMkLst>
          <pc:docMk/>
          <pc:sldMk cId="4189441131" sldId="397"/>
        </pc:sldMkLst>
        <pc:picChg chg="del">
          <ac:chgData name="内田 陽子" userId="S::yoko_uchida@jpfgojp.onmicrosoft.com::3ba88787-b8da-4fc8-a417-83f627a88c5e" providerId="AD" clId="Web-{EB400AA0-BC51-A510-448C-CDF64F5C6662}" dt="2020-06-10T02:22:29.113" v="51"/>
          <ac:picMkLst>
            <pc:docMk/>
            <pc:sldMk cId="4189441131" sldId="3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EB400AA0-BC51-A510-448C-CDF64F5C6662}" dt="2020-06-10T02:22:29.972" v="52"/>
        <pc:sldMkLst>
          <pc:docMk/>
          <pc:sldMk cId="2182061542" sldId="398"/>
        </pc:sldMkLst>
        <pc:picChg chg="del">
          <ac:chgData name="内田 陽子" userId="S::yoko_uchida@jpfgojp.onmicrosoft.com::3ba88787-b8da-4fc8-a417-83f627a88c5e" providerId="AD" clId="Web-{EB400AA0-BC51-A510-448C-CDF64F5C6662}" dt="2020-06-10T02:22:29.972" v="52"/>
          <ac:picMkLst>
            <pc:docMk/>
            <pc:sldMk cId="2182061542" sldId="398"/>
            <ac:picMk id="6" creationId="{00000000-0000-0000-0000-000000000000}"/>
          </ac:picMkLst>
        </pc:picChg>
      </pc:sldChg>
    </pc:docChg>
  </pc:docChgLst>
  <pc:docChgLst>
    <pc:chgData clId="Web-{1F3D4424-A29D-7B1D-DDAF-220B22DB01E2}"/>
    <pc:docChg chg="modSld">
      <pc:chgData name="" userId="" providerId="" clId="Web-{1F3D4424-A29D-7B1D-DDAF-220B22DB01E2}" dt="2020-06-13T11:30:46.572" v="1"/>
      <pc:docMkLst>
        <pc:docMk/>
      </pc:docMkLst>
      <pc:sldChg chg="delSp modSp">
        <pc:chgData name="" userId="" providerId="" clId="Web-{1F3D4424-A29D-7B1D-DDAF-220B22DB01E2}" dt="2020-06-13T11:30:46.572" v="1"/>
        <pc:sldMkLst>
          <pc:docMk/>
          <pc:sldMk cId="2010396247" sldId="258"/>
        </pc:sldMkLst>
        <pc:picChg chg="ord">
          <ac:chgData name="" userId="" providerId="" clId="Web-{1F3D4424-A29D-7B1D-DDAF-220B22DB01E2}" dt="2020-06-13T11:30:46.416" v="0"/>
          <ac:picMkLst>
            <pc:docMk/>
            <pc:sldMk cId="2010396247" sldId="258"/>
            <ac:picMk id="5" creationId="{E93EEBDD-FB99-43A9-BC99-90BDEA57271D}"/>
          </ac:picMkLst>
        </pc:picChg>
        <pc:picChg chg="del">
          <ac:chgData name="" userId="" providerId="" clId="Web-{1F3D4424-A29D-7B1D-DDAF-220B22DB01E2}" dt="2020-06-13T11:30:46.572" v="1"/>
          <ac:picMkLst>
            <pc:docMk/>
            <pc:sldMk cId="2010396247" sldId="258"/>
            <ac:picMk id="6" creationId="{A95B0DAD-48DA-4574-80FC-037BBF87127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542854" y="1718633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伝統芸能・芸術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687917" y="1578464"/>
            <a:ext cx="3913255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で ん と う   げ い  の う             げ い じゅつ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screenshot of a cell phone&#10;&#10;高い精度で生成された説明">
            <a:extLst>
              <a:ext uri="{FF2B5EF4-FFF2-40B4-BE49-F238E27FC236}">
                <a16:creationId xmlns:a16="http://schemas.microsoft.com/office/drawing/2014/main" id="{E93EEBDD-FB99-43A9-BC99-90BDEA5727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464" t="24045" r="2724" b="7985"/>
          <a:stretch/>
        </p:blipFill>
        <p:spPr>
          <a:xfrm>
            <a:off x="2876764" y="2940726"/>
            <a:ext cx="3389088" cy="199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17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725613" y="634413"/>
            <a:ext cx="7474893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歌舞伎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が元になったと言われていること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ば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かぶき                 もと                                    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で、自分が一番得意な芸や技のことを、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endParaRPr lang="ja-JP" dirty="0">
              <a:latin typeface="Calibri"/>
              <a:ea typeface="ＭＳ Ｐゴシック" panose="020B0600070205080204" pitchFamily="34" charset="-128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じぶん           いちばん     とくい           げい        わざ</a:t>
            </a:r>
            <a:endParaRPr lang="ja-JP" dirty="0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なん         い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十一番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十八番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百一番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百八番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984" y="3630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4328" y="34230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じゅう   いち    ばん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4328" y="47266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ひゃく   いち    ばん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4328" y="5378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ひゃく   はち    ばん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328" y="40620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じゅう   </a:t>
            </a:r>
            <a:r>
              <a:rPr lang="ja-JP" altLang="en-US" sz="1200">
                <a:ea typeface="ＭＳ Ｐゴシック"/>
                <a:cs typeface="+mn-lt"/>
              </a:rPr>
              <a:t>は</a:t>
            </a:r>
            <a:r>
              <a:rPr lang="ja-JP" sz="1200">
                <a:ea typeface="ＭＳ Ｐゴシック"/>
                <a:cs typeface="+mn-lt"/>
              </a:rPr>
              <a:t>ち    ばん</a:t>
            </a:r>
          </a:p>
        </p:txBody>
      </p:sp>
    </p:spTree>
    <p:extLst>
      <p:ext uri="{BB962C8B-B14F-4D97-AF65-F5344CB8AC3E}">
        <p14:creationId xmlns:p14="http://schemas.microsoft.com/office/powerpoint/2010/main" val="81323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135" y="891267"/>
            <a:ext cx="785922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日本の伝統的な人形劇「文楽」では、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にほん             でんとうてき          にんぎょうげき       ぶんらく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１体の人形を何人で動かしますか？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いったい       にんぎょう      なんにん          うご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</a:t>
            </a:r>
            <a:r>
              <a:rPr lang="ja-JP" dirty="0">
                <a:latin typeface="MS PGothic"/>
                <a:ea typeface="MS PGothic"/>
                <a:cs typeface="+mn-lt"/>
              </a:rPr>
              <a:t>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２人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３人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４人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241" y="43271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422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ひと  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422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 にん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422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+mn-lt"/>
              </a:rPr>
              <a:t> よ  にん</a:t>
            </a:r>
            <a:endParaRPr lang="ja-JP" sz="120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4227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ふた</a:t>
            </a:r>
            <a:r>
              <a:rPr lang="en-US" altLang="ja-JP" sz="1200" dirty="0">
                <a:ea typeface="ＭＳ Ｐゴシック"/>
                <a:cs typeface="Calibri"/>
              </a:rPr>
              <a:t>  り</a:t>
            </a:r>
            <a:endParaRPr lang="en-US" altLang="ja-JP" sz="1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39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94C95FE-E786-41FD-ABD6-DCF1E9B3D55C}"/>
              </a:ext>
            </a:extLst>
          </p:cNvPr>
          <p:cNvSpPr txBox="1">
            <a:spLocks/>
          </p:cNvSpPr>
          <p:nvPr/>
        </p:nvSpPr>
        <p:spPr>
          <a:xfrm>
            <a:off x="909778" y="274453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758" y="891267"/>
            <a:ext cx="820597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日本の伝統的な人形劇「文楽」では、物語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   でんとうてき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にんぎょうげ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ぶんらく                         ものがたり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を話すときにどんな楽器を使いますか？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 はな                                                 がっき           つか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pic>
        <p:nvPicPr>
          <p:cNvPr id="5" name="Picture 7" descr="A picture containing baseball, bat, holding, player&#10;&#10;非常に高い精度で生成された説明">
            <a:extLst>
              <a:ext uri="{FF2B5EF4-FFF2-40B4-BE49-F238E27FC236}">
                <a16:creationId xmlns:a16="http://schemas.microsoft.com/office/drawing/2014/main" id="{06A49E44-89E4-437E-BE1E-621D7501D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526" y="3301172"/>
            <a:ext cx="7099663" cy="2094721"/>
          </a:xfrm>
          <a:prstGeom prst="rect">
            <a:avLst/>
          </a:prstGeom>
        </p:spPr>
      </p:pic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139536" y="27430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377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400年ごろに活躍し、能を成立させた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と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よんひゃくねん                    かつやく             の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う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せいりつ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言われる人は、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何という人ですか？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                        ひと              なん                  ひと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世阿弥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 阿国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千利休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卑弥呼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500" y="29980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36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ぜ        あ       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301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お      くに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89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ひ       み         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108" y="47587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せんの    り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58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デテ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ミテ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シテ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キイテ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720" y="43085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6146" y="686731"/>
            <a:ext cx="7366919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能で、主役の人のことを、何と言いま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の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う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しゅやく            ひと                                なん        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すか？</a:t>
            </a:r>
            <a:endParaRPr lang="ja-JP" altLang="en-US" sz="3600" b="1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25FD98F-F84F-44C4-926B-3FC33AC45229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52933" y="1078173"/>
            <a:ext cx="8092255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能や歌舞伎の音楽を演奏する人たちの</a:t>
            </a:r>
            <a:endParaRPr lang="ja-JP" altLang="en-US" sz="3600" dirty="0">
              <a:latin typeface="Calibri"/>
              <a:ea typeface="MS PGothic"/>
              <a:cs typeface="Calibri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のう             かぶき                 おんがく        えんそう                 ひと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座る順番で、正しいものはどれですか？</a:t>
            </a:r>
            <a:endParaRPr lang="ja-JP" sz="3600" dirty="0">
              <a:ea typeface="+mj-lt"/>
              <a:cs typeface="+mj-lt"/>
            </a:endParaRPr>
          </a:p>
          <a:p>
            <a:r>
              <a:rPr lang="ja-JP" altLang="en-US" sz="1600" dirty="0">
                <a:latin typeface="MS PGothic"/>
                <a:ea typeface="MS PGothic"/>
                <a:cs typeface="Calibri"/>
              </a:rPr>
              <a:t> すわ       じゅんばん           ただ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46997" y="29070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3" descr="A picture containing table, hanging, sitting, different&#10;&#10;非常に高い精度で生成された説明">
            <a:extLst>
              <a:ext uri="{FF2B5EF4-FFF2-40B4-BE49-F238E27FC236}">
                <a16:creationId xmlns:a16="http://schemas.microsoft.com/office/drawing/2014/main" id="{D6629664-32B2-4870-925E-A4E57B804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23" y="3692218"/>
            <a:ext cx="7498080" cy="106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2109" y="891267"/>
            <a:ext cx="82863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2001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年に日本で初めてユネスコの無形文化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にせん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ちねん          にほん           はじ                                                    むけい      ぶんか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遺産に登録された伝統芸能は、何でしょうか？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いさん             とうろく                          でんとう   げいのう   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文楽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能楽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歌舞伎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落語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37" y="36554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819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ぶん   らく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584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のう    がく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372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らく      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108" y="47870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か       ぶ         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75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55C79B-984D-44E1-8FB8-54056C589502}"/>
              </a:ext>
            </a:extLst>
          </p:cNvPr>
          <p:cNvSpPr txBox="1">
            <a:spLocks/>
          </p:cNvSpPr>
          <p:nvPr/>
        </p:nvSpPr>
        <p:spPr>
          <a:xfrm>
            <a:off x="909778" y="274453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2" name="Picture 2" descr="A picture containing cake, sitting, black, baseball&#10;&#10;非常に高い精度で生成された説明">
            <a:extLst>
              <a:ext uri="{FF2B5EF4-FFF2-40B4-BE49-F238E27FC236}">
                <a16:creationId xmlns:a16="http://schemas.microsoft.com/office/drawing/2014/main" id="{F13AD7DC-956F-4670-BC00-539D3083E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526" y="3277482"/>
            <a:ext cx="7297004" cy="215236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758" y="891267"/>
            <a:ext cx="82059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能楽では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使わない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楽器は、次のうちどれ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のうがく                 つか                        がっき                つぎ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130109" y="27241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54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5355" y="891267"/>
            <a:ext cx="8469208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>
                <a:latin typeface="MS PGothic"/>
                <a:ea typeface="+mj-lt"/>
                <a:cs typeface="+mj-lt"/>
              </a:rPr>
              <a:t>能と同じ時代にできた伝統芸能で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おもしろい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の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う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 おな         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                        でんとう    げいのう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話で人を笑わせるものを、何と言いますか？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はなし       ひと       わら                                    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落語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狂言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漫才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文楽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10" y="365548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7661" y="54413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ぶん    らく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584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  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72975" y="34778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らく      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108" y="47870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まん  ざい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213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一休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千利休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兼好法師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弘法大師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724" y="3672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いっ  きゅう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けん   こう     ほう      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こう    ぼう     </a:t>
            </a:r>
            <a:r>
              <a:rPr lang="ja-JP" altLang="en-US" sz="1200">
                <a:ea typeface="ＭＳ Ｐゴシック"/>
                <a:cs typeface="Calibri"/>
              </a:rPr>
              <a:t>だ</a:t>
            </a:r>
            <a:r>
              <a:rPr lang="ja-JP" sz="1200">
                <a:ea typeface="ＭＳ Ｐゴシック"/>
                <a:cs typeface="Calibri"/>
              </a:rPr>
              <a:t>い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し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33336" y="41395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せんの    り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4" y="891267"/>
            <a:ext cx="770826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茶道を完成させた人で、「茶聖」と呼ば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さ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 かんせい                      ひと                 ちゃせい              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れる人は、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誰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ひと             だれ</a:t>
            </a: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歌舞伎を最初にはじめたと言われる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かぶき              さいしょ                                    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女性は、何という人ですか？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じょせい                なん                  ひと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世阿弥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千利休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阿国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卑弥呼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3" y="43086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2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ぜ        あ       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お      くに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ひ       み         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0911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せんの    り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煎茶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麦茶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ほうじ茶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抹茶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135" y="49609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65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せん    ちゃ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718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ちゃ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まっ    ちゃ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1150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むぎ</a:t>
            </a:r>
            <a:r>
              <a:rPr lang="ja-JP" sz="1200">
                <a:ea typeface="ＭＳ Ｐゴシック"/>
                <a:cs typeface="Calibri"/>
              </a:rPr>
              <a:t>    ちゃ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0669" y="686731"/>
            <a:ext cx="8241908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茶道で使うお茶は、次のうちどれですか？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さどう           つか             ちゃ              つぎ</a:t>
            </a:r>
          </a:p>
        </p:txBody>
      </p:sp>
    </p:spTree>
    <p:extLst>
      <p:ext uri="{BB962C8B-B14F-4D97-AF65-F5344CB8AC3E}">
        <p14:creationId xmlns:p14="http://schemas.microsoft.com/office/powerpoint/2010/main" val="28063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333728" y="634413"/>
            <a:ext cx="8676674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茶道から来たことばで、「あなたと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会うのは一生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で</a:t>
            </a: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さ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どう                     き                                                                        あ                       いっしょう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一回だけかもしれないから、あなたといる今を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いっ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かい                                                                                                                   いま</a:t>
            </a:r>
            <a:endParaRPr lang="ja-JP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大切にします」という意味のことばは、何ですか？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たいせつ                                                       いみ                                             なん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一長一短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一朝一夕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一喜一憂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一期一会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038" y="49179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4328" y="34419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いっ   ちょう   いっ    たん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4328" y="4745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いっ   </a:t>
            </a:r>
            <a:r>
              <a:rPr lang="ja-JP" altLang="en-US" sz="1200">
                <a:ea typeface="ＭＳ Ｐゴシック"/>
                <a:cs typeface="+mn-lt"/>
              </a:rPr>
              <a:t>  </a:t>
            </a:r>
            <a:r>
              <a:rPr lang="ja-JP" sz="120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き</a:t>
            </a:r>
            <a:r>
              <a:rPr lang="ja-JP" sz="120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   </a:t>
            </a:r>
            <a:r>
              <a:rPr lang="ja-JP" sz="1200">
                <a:ea typeface="ＭＳ Ｐゴシック"/>
                <a:cs typeface="+mn-lt"/>
              </a:rPr>
              <a:t>い</a:t>
            </a:r>
            <a:r>
              <a:rPr lang="ja-JP" altLang="en-US" sz="1200">
                <a:ea typeface="ＭＳ Ｐゴシック"/>
                <a:cs typeface="+mn-lt"/>
              </a:rPr>
              <a:t>ち</a:t>
            </a:r>
            <a:r>
              <a:rPr lang="ja-JP" sz="1200">
                <a:ea typeface="ＭＳ Ｐゴシック"/>
                <a:cs typeface="+mn-lt"/>
              </a:rPr>
              <a:t>    ゆう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4328" y="53972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いち     ご       いち      え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328" y="41069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 いっ   ちょ</a:t>
            </a:r>
            <a:r>
              <a:rPr lang="ja-JP" sz="1200">
                <a:ea typeface="ＭＳ Ｐゴシック"/>
                <a:cs typeface="+mn-lt"/>
              </a:rPr>
              <a:t>う   いっ</a:t>
            </a:r>
            <a:r>
              <a:rPr lang="ja-JP" altLang="en-US" sz="1200">
                <a:ea typeface="ＭＳ Ｐゴシック"/>
                <a:cs typeface="+mn-lt"/>
              </a:rPr>
              <a:t>    せき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65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555171" y="634413"/>
            <a:ext cx="803659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茶道に大切な考えで、派手ではなく、シンプル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さ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どう             たいせつ       かんが                     はで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なものが美しい、という意味のことばを、何と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つく                                       いみ                                            なん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言いますか？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わび・さび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ものの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あ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はれ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いき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をかし</a:t>
            </a:r>
            <a:endParaRPr lang="en-US" altLang="ja-JP" dirty="0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050" y="29760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147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押入れ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床の</a:t>
            </a:r>
            <a:r>
              <a:rPr lang="ja-JP">
                <a:latin typeface="MS PGothic"/>
                <a:ea typeface="MS PGothic"/>
                <a:cs typeface="+mn-lt"/>
              </a:rPr>
              <a:t>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畳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0669" y="686731"/>
            <a:ext cx="8241908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生け花は、和室の中の、ある場所の飾り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          ばな                わし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なか                             ばしょ           かざ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として発達しました。それは、どこですか？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はったつ</a:t>
            </a:r>
            <a:endParaRPr lang="ja-JP" sz="1600" dirty="0">
              <a:ea typeface="+mj-lt"/>
              <a:cs typeface="+mj-lt"/>
            </a:endParaRPr>
          </a:p>
          <a:p>
            <a:pPr algn="l"/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917" y="36589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おし     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まど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たたみ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とこ                  ま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876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小原流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草月流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池</a:t>
            </a:r>
            <a:r>
              <a:rPr lang="ja-JP">
                <a:latin typeface="MS PGothic"/>
                <a:ea typeface="MS PGothic"/>
                <a:cs typeface="+mn-lt"/>
              </a:rPr>
              <a:t>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遠州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499" y="43135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お      はら   りゅう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623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いけのぼう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えん    しゅう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1056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そう    げつ   りゅう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926" y="686731"/>
            <a:ext cx="7732457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生け花の流派のうち、一番古い流派は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い          ばな          りゅうは                           いちばん ふる          りゅうは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</p:spTree>
    <p:extLst>
      <p:ext uri="{BB962C8B-B14F-4D97-AF65-F5344CB8AC3E}">
        <p14:creationId xmlns:p14="http://schemas.microsoft.com/office/powerpoint/2010/main" val="201725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雪・月・花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天・地・人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心・技・体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海・空・土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344" y="36495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8933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せつ         げつ          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8933" y="47812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しん           ぎ             たい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8933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くう           かい           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8933" y="4124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てん          ち              じん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0669" y="686731"/>
            <a:ext cx="8241908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生け花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では、花を使って、ある3つのものを表現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          ばな                      はな      つか                                 みっ                                ひょうげん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すると言われます。何を表現していますか？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い                                     なに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ひょうげん</a:t>
            </a:r>
          </a:p>
        </p:txBody>
      </p:sp>
    </p:spTree>
    <p:extLst>
      <p:ext uri="{BB962C8B-B14F-4D97-AF65-F5344CB8AC3E}">
        <p14:creationId xmlns:p14="http://schemas.microsoft.com/office/powerpoint/2010/main" val="281715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607423" y="634413"/>
            <a:ext cx="793209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いい香りのする木をあたためて香りを楽しむ</a:t>
            </a:r>
            <a:endParaRPr lang="en-US" altLang="ja-JP" dirty="0"/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かお                              き                                            かお              たの</a:t>
            </a:r>
            <a:endParaRPr lang="ja-JP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「香道」では、香の匂いをかぐことを、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こうどう                            こう          にお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「香を＜何＞」と表現しますか？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こう                なに                   ひょうげん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香を見る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香を飲む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香を読む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香を聞く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892" y="49274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4328" y="34419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こう                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4328" y="4745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こう                よ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4328" y="53972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こう                </a:t>
            </a:r>
            <a:r>
              <a:rPr lang="ja-JP" altLang="en-US" sz="1200">
                <a:ea typeface="ＭＳ Ｐゴシック"/>
                <a:cs typeface="+mn-lt"/>
              </a:rPr>
              <a:t>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328" y="41069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こう   </a:t>
            </a:r>
            <a:r>
              <a:rPr lang="ja-JP" altLang="en-US" sz="1200" dirty="0">
                <a:ea typeface="ＭＳ Ｐゴシック"/>
                <a:cs typeface="+mn-lt"/>
              </a:rPr>
              <a:t>         </a:t>
            </a:r>
            <a:r>
              <a:rPr lang="ja-JP" sz="1200" dirty="0">
                <a:ea typeface="ＭＳ Ｐゴシック"/>
                <a:cs typeface="+mn-lt"/>
              </a:rPr>
              <a:t>    </a:t>
            </a:r>
            <a:r>
              <a:rPr lang="ja-JP" altLang="en-US" sz="1200">
                <a:ea typeface="ＭＳ Ｐゴシック"/>
                <a:cs typeface="+mn-lt"/>
              </a:rPr>
              <a:t>の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765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6122" y="891267"/>
            <a:ext cx="699194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落語や漫才や講談を見せる専用の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らくご            まんざい     　    こうだん           み                  せんよう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劇場を、何と言いますか？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げきじょう             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645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道場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寄席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茶屋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宴会場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682" y="36552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5196" y="3480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どう    じょう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5196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ちゃ     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5196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えん   かい   じょう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5196" y="4132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よ       せ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470" y="891267"/>
            <a:ext cx="776918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落語の話の一番最後にある、人を笑わ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らくご             はなし      いちばん    さいご                              ひと        わら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せる部分のことを、何と言いますか？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ぶぶん                      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909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ボケ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ツッコミ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ネタ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オチ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701" y="49600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607423" y="634413"/>
            <a:ext cx="793209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落語家のいちばん上の地位で、一番最後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に</a:t>
            </a:r>
            <a:endParaRPr lang="ja-JP" sz="32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らくご     か                                        うえ             ちい                  いちばん     さいご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話をすることができる人のことを、何と言い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はなし                                                           ひと                                 なん       い</a:t>
            </a: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ますか？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横綱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名題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真打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師</a:t>
            </a:r>
            <a:r>
              <a:rPr lang="ja-JP" dirty="0">
                <a:latin typeface="MS PGothic"/>
                <a:ea typeface="MS PGothic"/>
                <a:cs typeface="+mn-lt"/>
              </a:rPr>
              <a:t>範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840" y="42805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4328" y="34501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よこ     づな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4328" y="47536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しん    うち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4328" y="5405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し      はん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328" y="41151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  </a:t>
            </a:r>
            <a:r>
              <a:rPr lang="ja-JP" sz="1200">
                <a:ea typeface="ＭＳ Ｐゴシック"/>
                <a:cs typeface="+mn-lt"/>
              </a:rPr>
              <a:t>な    </a:t>
            </a:r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だい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67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歌舞伎で、女の人の役をする男の役者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かぶき                   おんな       ひと        やく                     おとこ         やくしゃ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女形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女式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女風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女姿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0149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7171" y="3480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おんな  がた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7171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おんな  ふう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7171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おんな  </a:t>
            </a:r>
            <a:r>
              <a:rPr lang="ja-JP" altLang="en-US" sz="1200">
                <a:ea typeface="ＭＳ Ｐゴシック"/>
                <a:cs typeface="Calibri"/>
              </a:rPr>
              <a:t>すがた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19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おんな  しき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上方落語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下方落語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西方落</a:t>
            </a:r>
            <a:r>
              <a:rPr lang="ja-JP" altLang="en-US">
                <a:latin typeface="MS PGothic"/>
                <a:ea typeface="MS PGothic"/>
                <a:cs typeface="+mn-lt"/>
              </a:rPr>
              <a:t>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東</a:t>
            </a:r>
            <a:r>
              <a:rPr lang="ja-JP" altLang="en-US">
                <a:latin typeface="MS PGothic"/>
                <a:ea typeface="MS PGothic"/>
                <a:cs typeface="+mn-lt"/>
              </a:rPr>
              <a:t>方落語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705" y="30142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2870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  がた    らく       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2870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にし    </a:t>
            </a:r>
            <a:r>
              <a:rPr lang="ja-JP" sz="1200">
                <a:ea typeface="ＭＳ Ｐゴシック"/>
                <a:cs typeface="+mn-lt"/>
              </a:rPr>
              <a:t>がた     らく       ご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7753" y="54846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ひがし  がた     らく       ご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2870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しも</a:t>
            </a:r>
            <a:r>
              <a:rPr lang="ja-JP" altLang="en-US" sz="1200" dirty="0">
                <a:ea typeface="ＭＳ Ｐゴシック"/>
                <a:cs typeface="Calibri"/>
              </a:rPr>
              <a:t>    </a:t>
            </a:r>
            <a:r>
              <a:rPr lang="ja-JP" sz="1200">
                <a:ea typeface="ＭＳ Ｐゴシック"/>
                <a:cs typeface="Calibri"/>
              </a:rPr>
              <a:t>がた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らく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ご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927" y="891267"/>
            <a:ext cx="802426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大阪の落語のことを、何と言いますか？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おおさか           らくご                                    なん       い</a:t>
            </a:r>
            <a:endParaRPr lang="ja-JP" altLang="en-US" sz="3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B016D65F-8383-4842-A695-58AAE84FC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57" y="2732256"/>
            <a:ext cx="2175955" cy="2876954"/>
          </a:xfrm>
          <a:prstGeom prst="rect">
            <a:avLst/>
          </a:prstGeom>
        </p:spPr>
      </p:pic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607423" y="634413"/>
            <a:ext cx="7932092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京都の舞妓さんの帯の結び方で、帯のはしを</a:t>
            </a: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 きょうと             まいこ                         おび         むす         かた             おび</a:t>
            </a:r>
            <a:endParaRPr lang="ja-JP" altLang="en-US" sz="320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下に垂らしたものを、何と呼びますか？ </a:t>
            </a:r>
            <a:endParaRPr lang="ja-JP" sz="3200">
              <a:ea typeface="+mj-lt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した         た                                                なん        よ</a:t>
            </a:r>
            <a:endParaRPr lang="ja-JP" altLang="en-US" sz="1400">
              <a:latin typeface="MS PGothic"/>
              <a:ea typeface="MS PGothic"/>
              <a:cs typeface="Calibri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B3845944-64AC-46A3-9BFF-D4034D5E0FE4}"/>
              </a:ext>
            </a:extLst>
          </p:cNvPr>
          <p:cNvSpPr txBox="1">
            <a:spLocks/>
          </p:cNvSpPr>
          <p:nvPr/>
        </p:nvSpPr>
        <p:spPr>
          <a:xfrm>
            <a:off x="3208852" y="2947899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ぶらりの帯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だらり</a:t>
            </a:r>
            <a:r>
              <a:rPr lang="ja-JP" altLang="en-US">
                <a:latin typeface="MS PGothic"/>
                <a:ea typeface="MS PGothic"/>
                <a:cs typeface="+mn-lt"/>
              </a:rPr>
              <a:t>の</a:t>
            </a:r>
            <a:r>
              <a:rPr lang="ja-JP">
                <a:latin typeface="MS PGothic"/>
                <a:ea typeface="MS PGothic"/>
                <a:cs typeface="+mn-lt"/>
              </a:rPr>
              <a:t>帯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ずるりの帯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ぽろりの帯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4D6396A8-09CA-4652-B041-6C5AFD5C5EAC}"/>
              </a:ext>
            </a:extLst>
          </p:cNvPr>
          <p:cNvSpPr/>
          <p:nvPr/>
        </p:nvSpPr>
        <p:spPr>
          <a:xfrm>
            <a:off x="3181662" y="36147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3848E3-5CE4-4751-B86F-AC350A622166}"/>
              </a:ext>
            </a:extLst>
          </p:cNvPr>
          <p:cNvSpPr txBox="1"/>
          <p:nvPr/>
        </p:nvSpPr>
        <p:spPr>
          <a:xfrm>
            <a:off x="3816224" y="34084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おび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47592F-DB0C-4BBE-9850-5A13EDCCCCE8}"/>
              </a:ext>
            </a:extLst>
          </p:cNvPr>
          <p:cNvSpPr txBox="1"/>
          <p:nvPr/>
        </p:nvSpPr>
        <p:spPr>
          <a:xfrm>
            <a:off x="3816224" y="47214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                  おび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72BEF0-B1EE-459C-9A6C-1F2F808D48E0}"/>
              </a:ext>
            </a:extLst>
          </p:cNvPr>
          <p:cNvSpPr txBox="1"/>
          <p:nvPr/>
        </p:nvSpPr>
        <p:spPr>
          <a:xfrm>
            <a:off x="3816224" y="53778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    おび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A1E96B-E9EC-490F-8B15-2CC3414AE939}"/>
              </a:ext>
            </a:extLst>
          </p:cNvPr>
          <p:cNvSpPr txBox="1"/>
          <p:nvPr/>
        </p:nvSpPr>
        <p:spPr>
          <a:xfrm>
            <a:off x="3816224" y="4064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    おび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461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28309" y="891267"/>
            <a:ext cx="848563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４月に京都で開かれる、舞妓さんが集まっ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しがつ          きょうと           ひら                              まいこ                        あつ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て踊りを踊る公演を、何と言いますか？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おど              おど         こうえん             なん        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京都をどり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祇園をどり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平安をどり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都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をどり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962" y="4948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  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374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へい   あん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3625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みやこ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81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ぎ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おん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国遺産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国宝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国財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国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貴重品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99" y="36562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こく        い     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こく     ざい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902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こく        </a:t>
            </a:r>
            <a:r>
              <a:rPr lang="ja-JP" altLang="en-US" sz="1200">
                <a:ea typeface="ＭＳ Ｐゴシック"/>
                <a:cs typeface="+mn-lt"/>
              </a:rPr>
              <a:t>き    ちょう   ひん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081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こ</a:t>
            </a:r>
            <a:r>
              <a:rPr lang="ja-JP" sz="1200">
                <a:ea typeface="ＭＳ Ｐゴシック"/>
                <a:cs typeface="Calibri"/>
              </a:rPr>
              <a:t>く     ほう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891267"/>
            <a:ext cx="781782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国が、とても価値があると定めた芸術品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くに                                    かち                                さだ                げいじゅつひん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や建物を、何と言いますか？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たてもの              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>
            <a:extLst>
              <a:ext uri="{FF2B5EF4-FFF2-40B4-BE49-F238E27FC236}">
                <a16:creationId xmlns:a16="http://schemas.microsoft.com/office/drawing/2014/main" id="{0398CE81-AE0E-480D-8A14-4B8D7F2DF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69" y="2717463"/>
            <a:ext cx="2034094" cy="306461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116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江戸時代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鎌倉時代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平</a:t>
            </a:r>
            <a:r>
              <a:rPr lang="ja-JP">
                <a:latin typeface="MS PGothic"/>
                <a:ea typeface="MS PGothic"/>
                <a:cs typeface="+mn-lt"/>
              </a:rPr>
              <a:t>安時</a:t>
            </a:r>
            <a:r>
              <a:rPr lang="ja-JP" altLang="en-US">
                <a:latin typeface="MS PGothic"/>
                <a:ea typeface="MS PGothic"/>
                <a:cs typeface="+mn-lt"/>
              </a:rPr>
              <a:t>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戦</a:t>
            </a:r>
            <a:r>
              <a:rPr lang="ja-JP" dirty="0">
                <a:latin typeface="MS PGothic"/>
                <a:ea typeface="MS PGothic"/>
                <a:cs typeface="+mn-lt"/>
              </a:rPr>
              <a:t>国時代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891267"/>
            <a:ext cx="781782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「浮世絵」と呼ばれる絵画が生まれた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うき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よえ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よ                          かいが             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のは、何時代ですか？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なに   じだい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9802" y="29996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29900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え        ど         じ      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29900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へい</a:t>
            </a:r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あん      じ      だい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29900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せん   ごく       じ      だい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29900" y="41081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かま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くら       じ </a:t>
            </a:r>
            <a:r>
              <a:rPr lang="ja-JP" altLang="en-US" sz="1200" dirty="0">
                <a:ea typeface="ＭＳ Ｐゴシック"/>
                <a:cs typeface="Calibri"/>
              </a:rPr>
              <a:t>     だい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25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03E92FCE-C851-4F03-A7FF-AFD75504735E}"/>
              </a:ext>
            </a:extLst>
          </p:cNvPr>
          <p:cNvSpPr txBox="1">
            <a:spLocks/>
          </p:cNvSpPr>
          <p:nvPr/>
        </p:nvSpPr>
        <p:spPr>
          <a:xfrm>
            <a:off x="909778" y="274453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803DF712-3811-4E14-A6E1-8DB656CE1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719" y="3385489"/>
            <a:ext cx="6938253" cy="192311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758" y="891267"/>
            <a:ext cx="820597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次のうち、一番古い時代に描かれた絵は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 いちばん  ふる          じだい           えが                        え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5136803" y="27296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194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FD8CA836-B2F0-4574-A7D3-70C170B0C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98" y="3411571"/>
            <a:ext cx="3497904" cy="157912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9570" y="915586"/>
            <a:ext cx="86700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これは、俵屋宗達という人が描いた、有名な絵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  たわらや   そうたつ                      ひと         えが                     ゆうめい          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です。風の神様と、何の神様の絵ですか？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ぜ         かみさま              なん         かみさま           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019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雷の神様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雨の神様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太陽</a:t>
            </a:r>
            <a:r>
              <a:rPr lang="ja-JP" dirty="0">
                <a:latin typeface="MS PGothic"/>
                <a:ea typeface="MS PGothic"/>
                <a:cs typeface="+mn-lt"/>
              </a:rPr>
              <a:t>の神様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の神様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880086" y="29973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485001" y="34449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かみなり       かみ   さま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485001" y="47578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たい  よう                か</a:t>
            </a:r>
            <a:r>
              <a:rPr lang="ja-JP" sz="1200" dirty="0">
                <a:ea typeface="ＭＳ Ｐゴシック"/>
                <a:cs typeface="Calibri"/>
              </a:rPr>
              <a:t>み </a:t>
            </a:r>
            <a:r>
              <a:rPr lang="ja-JP" altLang="en-US" sz="1200" dirty="0">
                <a:ea typeface="ＭＳ Ｐゴシック"/>
                <a:cs typeface="Calibri"/>
              </a:rPr>
              <a:t>  さま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485001" y="54143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にじ                かみ </a:t>
            </a:r>
            <a:r>
              <a:rPr lang="ja-JP" sz="1200" dirty="0">
                <a:ea typeface="ＭＳ Ｐゴシック"/>
                <a:cs typeface="+mn-lt"/>
              </a:rPr>
              <a:t>  さ</a:t>
            </a:r>
            <a:r>
              <a:rPr lang="ja-JP" altLang="en-US" sz="1200" dirty="0">
                <a:ea typeface="ＭＳ Ｐゴシック"/>
                <a:cs typeface="+mn-lt"/>
              </a:rPr>
              <a:t>ま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485001" y="41014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あめ               か</a:t>
            </a:r>
            <a:r>
              <a:rPr lang="ja-JP" sz="1200" dirty="0">
                <a:ea typeface="ＭＳ Ｐゴシック"/>
                <a:cs typeface="Calibri"/>
              </a:rPr>
              <a:t>み   さ</a:t>
            </a:r>
            <a:r>
              <a:rPr lang="ja-JP" altLang="en-US" sz="1200" dirty="0">
                <a:ea typeface="ＭＳ Ｐゴシック"/>
                <a:cs typeface="Calibri"/>
              </a:rPr>
              <a:t>ま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506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葛飾北斎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歌川広重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東</a:t>
            </a:r>
            <a:r>
              <a:rPr lang="ja-JP">
                <a:latin typeface="MS PGothic"/>
                <a:ea typeface="MS PGothic"/>
                <a:cs typeface="+mn-lt"/>
              </a:rPr>
              <a:t>洲斎写楽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尾形光琳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68" y="49612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かつ   しか    ほく     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とう    しゅう  さい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しゃ 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らく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うた    がわ   ひろ    しげ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50902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お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がた    こう  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りん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2542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次のうち、浮世絵の絵師で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つぎ                            うきよえ                  えし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誰ですか？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だれ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575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葛飾北斎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歌川広重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東</a:t>
            </a:r>
            <a:r>
              <a:rPr lang="ja-JP" dirty="0">
                <a:latin typeface="MS PGothic"/>
                <a:ea typeface="MS PGothic"/>
                <a:cs typeface="+mn-lt"/>
              </a:rPr>
              <a:t>洲斎写楽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喜多川歌麿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035" y="3003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902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かつ   しか    ほく     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902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とう    しゅう  さい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しゃ 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らく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902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うた    がわ   ひろ    しげ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50902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 dirty="0">
                <a:ea typeface="ＭＳ Ｐゴシック"/>
                <a:cs typeface="+mn-lt"/>
              </a:rPr>
              <a:t>き  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た</a:t>
            </a:r>
            <a:r>
              <a:rPr lang="ja-JP" altLang="en-US" sz="1200" dirty="0">
                <a:ea typeface="ＭＳ Ｐゴシック"/>
                <a:cs typeface="+mn-lt"/>
              </a:rPr>
              <a:t>      </a:t>
            </a:r>
            <a:r>
              <a:rPr lang="ja-JP" sz="1200" dirty="0">
                <a:ea typeface="ＭＳ Ｐゴシック"/>
                <a:cs typeface="+mn-lt"/>
              </a:rPr>
              <a:t>がわ</a:t>
            </a:r>
            <a:r>
              <a:rPr lang="ja-JP" altLang="en-US" sz="1200" dirty="0">
                <a:ea typeface="ＭＳ Ｐゴシック"/>
                <a:cs typeface="+mn-lt"/>
              </a:rPr>
              <a:t>    </a:t>
            </a:r>
            <a:r>
              <a:rPr lang="ja-JP" sz="1200" dirty="0">
                <a:ea typeface="ＭＳ Ｐゴシック"/>
                <a:cs typeface="+mn-lt"/>
              </a:rPr>
              <a:t>うた</a:t>
            </a:r>
            <a:r>
              <a:rPr lang="ja-JP" altLang="en-US" sz="1200" dirty="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まろ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69199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いろいろな富士山の絵を描いた浮世絵、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ふじさ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ん            え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うきよえ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「富嶽三十六景」を描いたのは、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誰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ふがく   さんじゅうろっけい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だれ</a:t>
            </a:r>
          </a:p>
        </p:txBody>
      </p:sp>
    </p:spTree>
    <p:extLst>
      <p:ext uri="{BB962C8B-B14F-4D97-AF65-F5344CB8AC3E}">
        <p14:creationId xmlns:p14="http://schemas.microsoft.com/office/powerpoint/2010/main" val="418285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3262" y="891267"/>
            <a:ext cx="819053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北斎や広重の絵をまねて、浮世絵に学んで描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ほくさい           ひろしげ            え                                      うきよえ                まな        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えが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いたことでも有名な西洋の画家は、誰ですか？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           ゆうめい         せいよう              がか                  だれ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ピカソ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ゴッホ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ル</a:t>
            </a:r>
            <a:r>
              <a:rPr lang="ja-JP" altLang="en-US">
                <a:latin typeface="MS PGothic"/>
                <a:ea typeface="MS PGothic"/>
                <a:cs typeface="+mn-lt"/>
              </a:rPr>
              <a:t>ノアール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セザンヌ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62" y="36602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15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3938" y="634413"/>
            <a:ext cx="725656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歌舞伎で、「中村屋！」など、客席のお客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かぶき                           なかむら  や                        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きゃくせ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               きゃく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さんが舞台の役者にかける声のことを、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ぶたい             やくしゃ                               こえ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なん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4516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大声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応援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大芝居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大</a:t>
            </a:r>
            <a:r>
              <a:rPr lang="ja-JP" altLang="en-US">
                <a:latin typeface="MS PGothic"/>
                <a:ea typeface="MS PGothic"/>
                <a:cs typeface="+mn-lt"/>
              </a:rPr>
              <a:t>向こう</a:t>
            </a:r>
            <a:endParaRPr lang="en-US" altLang="ja-JP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803" y="48771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4328" y="34196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おお    ごえ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4328" y="47232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おお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しば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4328" y="53749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お</a:t>
            </a:r>
            <a:r>
              <a:rPr lang="ja-JP" sz="1200">
                <a:ea typeface="ＭＳ Ｐゴシック"/>
                <a:cs typeface="Calibri"/>
              </a:rPr>
              <a:t>お</a:t>
            </a:r>
            <a:r>
              <a:rPr lang="ja-JP" altLang="en-US" sz="1200">
                <a:ea typeface="ＭＳ Ｐゴシック"/>
                <a:cs typeface="Calibri"/>
              </a:rPr>
              <a:t>    む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4328" y="40585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おう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えん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91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1" y="891267"/>
            <a:ext cx="72542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墨で絵を描く「水墨画」で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                      すみ         え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えが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すいぼくが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有名な画家は、誰ですか？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ゆうめい          がか                  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一休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運慶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雪舟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芭蕉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650" y="43168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351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いっ  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351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せっ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 しゅう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3517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うん   けい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43517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ば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しょう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036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3">
            <a:extLst>
              <a:ext uri="{FF2B5EF4-FFF2-40B4-BE49-F238E27FC236}">
                <a16:creationId xmlns:a16="http://schemas.microsoft.com/office/drawing/2014/main" id="{70D01C64-1F05-4718-B352-025ECF6B904E}"/>
              </a:ext>
            </a:extLst>
          </p:cNvPr>
          <p:cNvSpPr txBox="1">
            <a:spLocks/>
          </p:cNvSpPr>
          <p:nvPr/>
        </p:nvSpPr>
        <p:spPr>
          <a:xfrm>
            <a:off x="674856" y="891267"/>
            <a:ext cx="778926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12世紀から13世紀ごろに描かれた、「日本で</a:t>
            </a:r>
            <a:endParaRPr lang="ja-JP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じゅうに せいき  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じゅ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うさん せいき                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えが                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   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にほん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一番古いマンガ」と言われる絵は、何と言い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いちばん   ふる                                       い                          え                 なん       い</a:t>
            </a:r>
          </a:p>
          <a:p>
            <a:pPr algn="l"/>
            <a:r>
              <a:rPr lang="ja-JP" sz="3200" dirty="0">
                <a:latin typeface="MS PGothic"/>
                <a:ea typeface="MS PGothic"/>
                <a:cs typeface="Calibri"/>
              </a:rPr>
              <a:t>ますか？</a:t>
            </a:r>
            <a:endParaRPr lang="ja-JP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116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虫獣人物戯画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鳥獣人物戯画 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魚獣人</a:t>
            </a:r>
            <a:r>
              <a:rPr lang="ja-JP" altLang="en-US">
                <a:latin typeface="MS PGothic"/>
                <a:ea typeface="MS PGothic"/>
                <a:cs typeface="+mn-lt"/>
              </a:rPr>
              <a:t>物</a:t>
            </a:r>
            <a:r>
              <a:rPr lang="ja-JP">
                <a:latin typeface="MS PGothic"/>
                <a:ea typeface="MS PGothic"/>
                <a:cs typeface="+mn-lt"/>
              </a:rPr>
              <a:t>戯画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花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獣</a:t>
            </a:r>
            <a:r>
              <a:rPr lang="ja-JP" dirty="0">
                <a:latin typeface="MS PGothic"/>
                <a:ea typeface="MS PGothic"/>
                <a:cs typeface="+mn-lt"/>
              </a:rPr>
              <a:t>人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物戯画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8656" y="3641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781262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ちゅう じゅう   じん    ぶつ    ぎ       が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781262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ぎょ    じゅう   じ</a:t>
            </a:r>
            <a:r>
              <a:rPr lang="ja-JP" sz="1200" dirty="0">
                <a:ea typeface="ＭＳ Ｐゴシック"/>
                <a:cs typeface="+mn-lt"/>
              </a:rPr>
              <a:t>ん    </a:t>
            </a:r>
            <a:r>
              <a:rPr lang="ja-JP" altLang="en-US" sz="1200" dirty="0">
                <a:ea typeface="ＭＳ Ｐゴシック"/>
                <a:cs typeface="+mn-lt"/>
              </a:rPr>
              <a:t>ぶつ    ぎ       が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81262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か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じゅう   じん    ぶつ    ぎ       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781262" y="41081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ちょう じゅう   </a:t>
            </a:r>
            <a:r>
              <a:rPr lang="ja-JP" sz="1200" dirty="0">
                <a:ea typeface="ＭＳ Ｐゴシック"/>
                <a:cs typeface="Calibri"/>
              </a:rPr>
              <a:t>じ</a:t>
            </a:r>
            <a:r>
              <a:rPr lang="ja-JP" altLang="en-US" sz="1200" dirty="0">
                <a:ea typeface="ＭＳ Ｐゴシック"/>
                <a:cs typeface="Calibri"/>
              </a:rPr>
              <a:t>ん    ぶつ    ぎ  </a:t>
            </a:r>
            <a:r>
              <a:rPr lang="ja-JP" sz="1200" dirty="0">
                <a:ea typeface="ＭＳ Ｐゴシック"/>
                <a:cs typeface="Calibri"/>
              </a:rPr>
              <a:t>     が</a:t>
            </a:r>
            <a:endParaRPr lang="ja-JP" sz="1200" dirty="0">
              <a:ea typeface="+mn-lt"/>
              <a:cs typeface="+mn-lt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472AECEC-D293-4AF8-AA6A-4F65D92EF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68" y="3381781"/>
            <a:ext cx="2824263" cy="178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75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EF94BDF2-9E7B-4BC8-B396-789B50EF2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21" y="3313484"/>
            <a:ext cx="2529191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3356" y="891267"/>
            <a:ext cx="809326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これは、おもに東北地方で作られている、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とうほく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ほう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つく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伝統的な人形です。何と言いますか？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で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んとうてき            にんぎょう                  なん      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い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かかし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か</a:t>
            </a:r>
            <a:r>
              <a:rPr lang="ja-JP">
                <a:latin typeface="MS PGothic"/>
                <a:ea typeface="MS PGothic"/>
                <a:cs typeface="+mn-lt"/>
              </a:rPr>
              <a:t>し</a:t>
            </a:r>
            <a:r>
              <a:rPr lang="ja-JP" altLang="en-US">
                <a:latin typeface="MS PGothic"/>
                <a:ea typeface="MS PGothic"/>
                <a:cs typeface="+mn-lt"/>
              </a:rPr>
              <a:t>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こ</a:t>
            </a:r>
            <a:r>
              <a:rPr lang="ja-JP">
                <a:latin typeface="MS PGothic"/>
                <a:ea typeface="MS PGothic"/>
                <a:cs typeface="+mn-lt"/>
              </a:rPr>
              <a:t>けし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たわし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942" y="43223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01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66C8DE6D-7F7B-4CCC-A8CE-A06FA2B28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43" y="3313484"/>
            <a:ext cx="2565670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3356" y="891267"/>
            <a:ext cx="809326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これは、「羽子板」という伝統工芸です。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はごいた                            でんとう   こうげい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もともとは、何に使う道具ですか？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                なに        つか         どうぐ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 sz="1600" b="1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ごみを集める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バドミントンのよう</a:t>
            </a:r>
            <a:r>
              <a:rPr lang="ja-JP" dirty="0">
                <a:latin typeface="MS PGothic"/>
                <a:ea typeface="MS PGothic"/>
                <a:cs typeface="+mn-lt"/>
              </a:rPr>
              <a:t>に遊ぶ    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あおいで風を起こ</a:t>
            </a:r>
            <a:r>
              <a:rPr lang="ja-JP" altLang="en-US">
                <a:latin typeface="MS PGothic"/>
                <a:ea typeface="MS PGothic"/>
                <a:cs typeface="+mn-lt"/>
              </a:rPr>
              <a:t>す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馬のお尻をた</a:t>
            </a:r>
            <a:r>
              <a:rPr lang="ja-JP">
                <a:latin typeface="MS PGothic"/>
                <a:ea typeface="MS PGothic"/>
                <a:cs typeface="+mn-lt"/>
              </a:rPr>
              <a:t>たく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1661" y="36252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DFBFB3-0230-43DA-8207-29D503637AA3}"/>
              </a:ext>
            </a:extLst>
          </p:cNvPr>
          <p:cNvSpPr txBox="1"/>
          <p:nvPr/>
        </p:nvSpPr>
        <p:spPr>
          <a:xfrm>
            <a:off x="3781262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あつ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7CAF3-B9A2-43ED-BCA1-65EAB288638E}"/>
              </a:ext>
            </a:extLst>
          </p:cNvPr>
          <p:cNvSpPr txBox="1"/>
          <p:nvPr/>
        </p:nvSpPr>
        <p:spPr>
          <a:xfrm>
            <a:off x="3781262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かぜ                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304FA6-8977-470E-8633-B48F48826789}"/>
              </a:ext>
            </a:extLst>
          </p:cNvPr>
          <p:cNvSpPr txBox="1"/>
          <p:nvPr/>
        </p:nvSpPr>
        <p:spPr>
          <a:xfrm>
            <a:off x="3781262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うま                           しり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1DAFD5-5F05-4C81-A81D-88C626164202}"/>
              </a:ext>
            </a:extLst>
          </p:cNvPr>
          <p:cNvSpPr txBox="1"/>
          <p:nvPr/>
        </p:nvSpPr>
        <p:spPr>
          <a:xfrm>
            <a:off x="3793421" y="4120345"/>
            <a:ext cx="41658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                                                あそ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848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AEB972A0-2D3F-4AF5-8A5F-B8EB393A9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05" y="3313484"/>
            <a:ext cx="2556145" cy="19090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3356" y="891267"/>
            <a:ext cx="809326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これは、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「くまで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」という伝統工芸です。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         でんとう    こうげい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もともとは、何に使う道具ですか？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                なに        つか         どうぐ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endParaRPr lang="ja-JP" sz="1600" b="1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せなかをかく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虫</a:t>
            </a:r>
            <a:r>
              <a:rPr lang="ja-JP">
                <a:latin typeface="MS PGothic"/>
                <a:ea typeface="MS PGothic"/>
                <a:cs typeface="+mn-lt"/>
              </a:rPr>
              <a:t>を</a:t>
            </a:r>
            <a:r>
              <a:rPr lang="ja-JP" altLang="en-US">
                <a:latin typeface="MS PGothic"/>
                <a:ea typeface="MS PGothic"/>
                <a:cs typeface="+mn-lt"/>
              </a:rPr>
              <a:t>と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土を</a:t>
            </a:r>
            <a:r>
              <a:rPr lang="ja-JP" altLang="en-US">
                <a:latin typeface="MS PGothic"/>
                <a:ea typeface="MS PGothic"/>
                <a:cs typeface="+mn-lt"/>
              </a:rPr>
              <a:t>掘る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落ち葉</a:t>
            </a:r>
            <a:r>
              <a:rPr lang="ja-JP">
                <a:latin typeface="MS PGothic"/>
                <a:ea typeface="MS PGothic"/>
                <a:cs typeface="+mn-lt"/>
              </a:rPr>
              <a:t>をあつめる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6196" y="49345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7CAF3-B9A2-43ED-BCA1-65EAB288638E}"/>
              </a:ext>
            </a:extLst>
          </p:cNvPr>
          <p:cNvSpPr txBox="1"/>
          <p:nvPr/>
        </p:nvSpPr>
        <p:spPr>
          <a:xfrm>
            <a:off x="3781262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つち               ほ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304FA6-8977-470E-8633-B48F48826789}"/>
              </a:ext>
            </a:extLst>
          </p:cNvPr>
          <p:cNvSpPr txBox="1"/>
          <p:nvPr/>
        </p:nvSpPr>
        <p:spPr>
          <a:xfrm>
            <a:off x="3781262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お                  ば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053F3-D51C-47EC-BE90-D69396269707}"/>
              </a:ext>
            </a:extLst>
          </p:cNvPr>
          <p:cNvSpPr txBox="1"/>
          <p:nvPr/>
        </p:nvSpPr>
        <p:spPr>
          <a:xfrm>
            <a:off x="3781261" y="4091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むし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001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674856" y="891267"/>
            <a:ext cx="778926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日本の陶芸のうち、白い磁器に豪華な絵を</a:t>
            </a:r>
            <a:endParaRPr lang="ja-JP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 にほん           とうげい                             しろ             じき               ごうか            え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つけたのが特徴の、九州の焼き物は、何で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とくちょう               きゅうしゅう        や         もの               なん</a:t>
            </a:r>
            <a:endParaRPr lang="ja-JP" altLang="en-US" sz="3200" dirty="0">
              <a:latin typeface="Calibri"/>
              <a:ea typeface="ＭＳ Ｐゴシック"/>
              <a:cs typeface="Calibri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Calibri"/>
              </a:rPr>
              <a:t>すか？</a:t>
            </a:r>
            <a:endParaRPr lang="ja-JP" sz="3200" dirty="0">
              <a:ea typeface="ＭＳ Ｐゴシック"/>
              <a:cs typeface="Calibri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530B0C77-B829-429A-9F87-5379CE30F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40" y="3318247"/>
            <a:ext cx="2575195" cy="191168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6693" y="2960058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萩焼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有田</a:t>
            </a:r>
            <a:r>
              <a:rPr lang="ja-JP" altLang="en-US">
                <a:latin typeface="MS PGothic"/>
                <a:ea typeface="MS PGothic"/>
                <a:cs typeface="+mn-lt"/>
              </a:rPr>
              <a:t>焼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清水焼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益子焼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8929" y="36252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7CAF3-B9A2-43ED-BCA1-65EAB288638E}"/>
              </a:ext>
            </a:extLst>
          </p:cNvPr>
          <p:cNvSpPr txBox="1"/>
          <p:nvPr/>
        </p:nvSpPr>
        <p:spPr>
          <a:xfrm>
            <a:off x="3781262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きよ   みず    やき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304FA6-8977-470E-8633-B48F48826789}"/>
              </a:ext>
            </a:extLst>
          </p:cNvPr>
          <p:cNvSpPr txBox="1"/>
          <p:nvPr/>
        </p:nvSpPr>
        <p:spPr>
          <a:xfrm>
            <a:off x="3781262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まし      こ      やき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053F3-D51C-47EC-BE90-D69396269707}"/>
              </a:ext>
            </a:extLst>
          </p:cNvPr>
          <p:cNvSpPr txBox="1"/>
          <p:nvPr/>
        </p:nvSpPr>
        <p:spPr>
          <a:xfrm>
            <a:off x="3781261" y="40911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あり       た      やき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1749B5-E0A1-4887-A6CE-C3A0FFB5E7FC}"/>
              </a:ext>
            </a:extLst>
          </p:cNvPr>
          <p:cNvSpPr txBox="1"/>
          <p:nvPr/>
        </p:nvSpPr>
        <p:spPr>
          <a:xfrm>
            <a:off x="3781260" y="34467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はぎ   やき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830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8588C3CA-5402-46D8-B47F-A57406509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7" y="3313485"/>
            <a:ext cx="2556145" cy="1909052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1088282" y="599438"/>
            <a:ext cx="6962414" cy="2107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これは、</a:t>
            </a:r>
            <a:r>
              <a:rPr lang="ja-JP" sz="3200">
                <a:latin typeface="MS PGothic"/>
                <a:ea typeface="MS PGothic"/>
                <a:cs typeface="+mj-lt"/>
              </a:rPr>
              <a:t>海外では美術品として有名な、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かいがい                   びじゅつひん                      ゆうめい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「根付け」という道具です。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  ね   つ                                  どうぐ</a:t>
            </a:r>
            <a:endParaRPr lang="ja-JP" altLang="en-US">
              <a:latin typeface="Calibri"/>
              <a:ea typeface="ＭＳ Ｐゴシック"/>
              <a:cs typeface="Calibri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Calibri"/>
              </a:rPr>
              <a:t>もともとは何に使う</a:t>
            </a:r>
            <a:r>
              <a:rPr lang="ja-JP" altLang="en-US" sz="3200">
                <a:latin typeface="MS PGothic"/>
                <a:ea typeface="MS PGothic"/>
                <a:cs typeface="Calibri"/>
              </a:rPr>
              <a:t>道具ですか？</a:t>
            </a:r>
          </a:p>
          <a:p>
            <a:pPr algn="l"/>
            <a:r>
              <a:rPr lang="ja-JP" altLang="en-US" sz="1400">
                <a:latin typeface="MS PGothic"/>
                <a:ea typeface="MS PGothic"/>
                <a:cs typeface="Calibri"/>
              </a:rPr>
              <a:t>                                なに         つか        どうぐ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99416" y="3142452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① チェスのようなゲームのコマ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② 書道の印鑑 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③ 小物入れを着物</a:t>
            </a:r>
            <a:r>
              <a:rPr lang="ja-JP" sz="2800">
                <a:latin typeface="MS PGothic"/>
                <a:ea typeface="MS PGothic"/>
                <a:cs typeface="+mn-lt"/>
              </a:rPr>
              <a:t>の帯</a:t>
            </a:r>
            <a:r>
              <a:rPr lang="ja-JP" altLang="en-US" sz="2800">
                <a:latin typeface="MS PGothic"/>
                <a:ea typeface="MS PGothic"/>
                <a:cs typeface="+mn-lt"/>
              </a:rPr>
              <a:t>につ</a:t>
            </a:r>
            <a:r>
              <a:rPr lang="ja-JP" sz="2800">
                <a:latin typeface="MS PGothic"/>
                <a:ea typeface="MS PGothic"/>
                <a:cs typeface="+mn-lt"/>
              </a:rPr>
              <a:t>ける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髪につ</a:t>
            </a:r>
            <a:r>
              <a:rPr lang="ja-JP" sz="2800" dirty="0">
                <a:latin typeface="MS PGothic"/>
                <a:ea typeface="MS PGothic"/>
                <a:cs typeface="+mn-lt"/>
              </a:rPr>
              <a:t>けて飾る</a:t>
            </a:r>
            <a:endParaRPr lang="en-US" altLang="ja-JP" sz="28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084385" y="4330507"/>
            <a:ext cx="565511" cy="53351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7CAF3-B9A2-43ED-BCA1-65EAB288638E}"/>
              </a:ext>
            </a:extLst>
          </p:cNvPr>
          <p:cNvSpPr txBox="1"/>
          <p:nvPr/>
        </p:nvSpPr>
        <p:spPr>
          <a:xfrm>
            <a:off x="3647507" y="4747798"/>
            <a:ext cx="34606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こ     もの     い                         き     もの           おび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304FA6-8977-470E-8633-B48F48826789}"/>
              </a:ext>
            </a:extLst>
          </p:cNvPr>
          <p:cNvSpPr txBox="1"/>
          <p:nvPr/>
        </p:nvSpPr>
        <p:spPr>
          <a:xfrm>
            <a:off x="3623188" y="53387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かみ                                        かざ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053F3-D51C-47EC-BE90-D69396269707}"/>
              </a:ext>
            </a:extLst>
          </p:cNvPr>
          <p:cNvSpPr txBox="1"/>
          <p:nvPr/>
        </p:nvSpPr>
        <p:spPr>
          <a:xfrm>
            <a:off x="3623187" y="41519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しょ   どう               いんかん</a:t>
            </a:r>
          </a:p>
        </p:txBody>
      </p:sp>
    </p:spTree>
    <p:extLst>
      <p:ext uri="{BB962C8B-B14F-4D97-AF65-F5344CB8AC3E}">
        <p14:creationId xmlns:p14="http://schemas.microsoft.com/office/powerpoint/2010/main" val="267344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A5FECE67-AC18-4D7D-ABD0-0618AC46D087}"/>
              </a:ext>
            </a:extLst>
          </p:cNvPr>
          <p:cNvSpPr txBox="1">
            <a:spLocks/>
          </p:cNvSpPr>
          <p:nvPr/>
        </p:nvSpPr>
        <p:spPr>
          <a:xfrm>
            <a:off x="607423" y="634413"/>
            <a:ext cx="7688901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日本庭園に見られる形式で、水を使わない</a:t>
            </a:r>
            <a:endParaRPr lang="en-US" altLang="ja-JP" dirty="0">
              <a:latin typeface="ＭＳ Ｐゴシック"/>
              <a:ea typeface="ＭＳ Ｐゴシック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にほん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いえん            み                        けいしき              みず       つか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で、石や岩だけで山や水を表現したものを、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いし        いわ                     や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ま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みず        ひょうげん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なん        い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580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石山水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枯山水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庭山水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冷山水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854" y="3623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25474" y="34312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いし    さん    すい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25474" y="47348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に</a:t>
            </a:r>
            <a:r>
              <a:rPr lang="ja-JP" altLang="en-US" sz="1200" dirty="0" err="1">
                <a:ea typeface="ＭＳ Ｐゴシック"/>
                <a:cs typeface="+mn-lt"/>
              </a:rPr>
              <a:t>わ</a:t>
            </a:r>
            <a:r>
              <a:rPr lang="ja-JP" sz="1200" dirty="0" err="1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  さん    すい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5474" y="5386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れい</a:t>
            </a:r>
            <a:r>
              <a:rPr lang="ja-JP" altLang="en-US" sz="1200">
                <a:ea typeface="ＭＳ Ｐゴシック"/>
                <a:cs typeface="+mn-lt"/>
              </a:rPr>
              <a:t>    さん    すい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25474" y="40963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かれ</a:t>
            </a:r>
            <a:r>
              <a:rPr lang="ja-JP" sz="1200">
                <a:ea typeface="ＭＳ Ｐゴシック"/>
                <a:cs typeface="+mn-lt"/>
              </a:rPr>
              <a:t>    さん  </a:t>
            </a:r>
            <a:r>
              <a:rPr lang="ja-JP" altLang="en-US" sz="1200" dirty="0">
                <a:ea typeface="ＭＳ Ｐゴシック"/>
                <a:cs typeface="+mn-lt"/>
              </a:rPr>
              <a:t>  すい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204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小さな鉢の中に木を植え、いろいろな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ちい             はち         なか          き           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形に育てる芸術を、何と言いますか？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かたち      そだ              げいじゅつ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盆栽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瓶歳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盤栽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分栽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810" y="30075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351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ぼん   さい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351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ばん </a:t>
            </a:r>
            <a:r>
              <a:rPr lang="ja-JP" sz="1200" dirty="0">
                <a:ea typeface="ＭＳ Ｐゴシック"/>
                <a:cs typeface="+mn-lt"/>
              </a:rPr>
              <a:t> </a:t>
            </a:r>
            <a:r>
              <a:rPr lang="ja-JP" altLang="en-US" sz="1200">
                <a:ea typeface="ＭＳ Ｐゴシック"/>
                <a:cs typeface="+mn-lt"/>
              </a:rPr>
              <a:t> さい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3517" y="4120345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び</a:t>
            </a:r>
            <a:r>
              <a:rPr lang="ja-JP" sz="1200">
                <a:ea typeface="ＭＳ Ｐゴシック"/>
                <a:cs typeface="+mn-lt"/>
              </a:rPr>
              <a:t>ん   さい</a:t>
            </a:r>
            <a:endParaRPr lang="ja-JP" sz="1200">
              <a:ea typeface="+mn-lt"/>
              <a:cs typeface="+mn-lt"/>
            </a:endParaRPr>
          </a:p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43517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ぶん 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さい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45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次のうち、最も古い日本の古典芸能は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もっと     ふる          にほん              こてん    げいのう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歌舞伎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人形浄瑠璃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能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長唄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4651" y="43046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351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       ぶ         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351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のう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3517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にん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 dirty="0">
                <a:ea typeface="ＭＳ Ｐゴシック"/>
                <a:cs typeface="+mn-lt"/>
              </a:rPr>
              <a:t>ぎょう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じょう     る</a:t>
            </a:r>
            <a:r>
              <a:rPr lang="ja-JP" altLang="en-US" sz="1200" dirty="0">
                <a:ea typeface="ＭＳ Ｐゴシック"/>
                <a:cs typeface="+mn-lt"/>
              </a:rPr>
              <a:t>        </a:t>
            </a:r>
            <a:r>
              <a:rPr lang="ja-JP" sz="1200">
                <a:ea typeface="ＭＳ Ｐゴシック"/>
                <a:cs typeface="+mn-lt"/>
              </a:rPr>
              <a:t>り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43517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なが   うた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44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34413"/>
            <a:ext cx="7667533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歌舞伎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の舞台で、役者が使う、客席の中を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   かぶき                  ぶたい                  やくしゃ          つか   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きゃくせ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         なか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通って舞台に続く通路を、何と言いますか？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とお                ぶたい           つづ         つうろ               なん 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山道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花道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草道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星道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6785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7171" y="34710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やま    みち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57171" y="47745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くさ    </a:t>
            </a:r>
            <a:r>
              <a:rPr lang="ja-JP" sz="1200">
                <a:ea typeface="ＭＳ Ｐゴシック"/>
                <a:cs typeface="Calibri"/>
              </a:rPr>
              <a:t> みち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7171" y="54263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ほ</a:t>
            </a:r>
            <a:r>
              <a:rPr lang="ja-JP" altLang="en-US" sz="1200">
                <a:ea typeface="ＭＳ Ｐゴシック"/>
                <a:cs typeface="Calibri"/>
              </a:rPr>
              <a:t>し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 みち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57171" y="41099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はな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   み</a:t>
            </a:r>
            <a:r>
              <a:rPr lang="ja-JP" altLang="en-US" sz="1200">
                <a:ea typeface="ＭＳ Ｐゴシック"/>
                <a:cs typeface="Calibri"/>
              </a:rPr>
              <a:t>ち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35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903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歌舞伎座のシンボルマークに使われて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かぶき        ざ                                                                 つか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どいる伝説上の生き物は、何ですか？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でんせつ  じょう         い         もの             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77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 鳳凰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麒麟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竜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白虎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1262" y="3003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351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ほう    おう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351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りゅう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3517" y="41203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き       りん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CE729E-7FB4-4056-A38B-601D462183F8}"/>
              </a:ext>
            </a:extLst>
          </p:cNvPr>
          <p:cNvSpPr txBox="1"/>
          <p:nvPr/>
        </p:nvSpPr>
        <p:spPr>
          <a:xfrm>
            <a:off x="3343517" y="5427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びゃっ  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20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28" y="891267"/>
            <a:ext cx="794912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歌舞伎の化粧法のことを、何と言います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かぶき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けしょうほう                                   なん         い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ふ</a:t>
            </a:r>
            <a:r>
              <a:rPr lang="ja-JP">
                <a:latin typeface="MS PGothic"/>
                <a:ea typeface="MS PGothic"/>
                <a:cs typeface="+mn-lt"/>
              </a:rPr>
              <a:t>ちどり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すみぬり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くまどり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いろぬり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7516" y="43181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8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255484D7-AD0A-4D9A-BC7C-BDFC6666E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13" y="2945899"/>
            <a:ext cx="1954016" cy="255869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87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34413"/>
            <a:ext cx="755194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歌舞伎のクライマックスで、いったん</a:t>
            </a:r>
            <a:r>
              <a:rPr lang="ja-JP" sz="3200" dirty="0">
                <a:latin typeface="MS PGothic"/>
                <a:ea typeface="MS PGothic"/>
                <a:cs typeface="+mj-lt"/>
              </a:rPr>
              <a:t>動作を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 かぶき                                                                                                         どうさ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止めるポーズを、何と言いますか？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と                                                  なん 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みえ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みせ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みて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みれ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668" y="29986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34413"/>
            <a:ext cx="7667533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歌舞伎などで、「心中もの」というのは、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    かぶき                                      しんじゅう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主人公の男女が最後にどうなる話ですか？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しゅじんこう             だんじょ            さいご                                     はなし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結婚する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別れる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けんかする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自殺する</a:t>
            </a:r>
            <a:endParaRPr lang="en-US" altLang="ja-JP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244" y="49353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48161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けっ    こん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48161" y="4699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8161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  じ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さつ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48161" y="41099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わか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にんじん役者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だいこん役者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じゃがいも役者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か</a:t>
            </a:r>
            <a:r>
              <a:rPr lang="ja-JP" altLang="en-US">
                <a:latin typeface="MS PGothic"/>
                <a:ea typeface="MS PGothic"/>
                <a:cs typeface="+mn-lt"/>
              </a:rPr>
              <a:t>ぼ</a:t>
            </a:r>
            <a:r>
              <a:rPr lang="ja-JP">
                <a:latin typeface="MS PGothic"/>
                <a:ea typeface="MS PGothic"/>
                <a:cs typeface="+mn-lt"/>
              </a:rPr>
              <a:t>ちゃ役者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3667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217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やく    しゃ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217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 dirty="0">
                <a:ea typeface="ＭＳ Ｐゴシック"/>
                <a:cs typeface="Calibri"/>
              </a:rPr>
              <a:t>                          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   </a:t>
            </a:r>
            <a:r>
              <a:rPr lang="ja-JP" sz="1200">
                <a:ea typeface="ＭＳ Ｐゴシック"/>
                <a:cs typeface="Calibri"/>
              </a:rPr>
              <a:t>やく    しゃ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217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 </a:t>
            </a:r>
            <a:r>
              <a:rPr lang="ja-JP" sz="1200">
                <a:ea typeface="ＭＳ Ｐゴシック"/>
                <a:cs typeface="Calibri"/>
              </a:rPr>
              <a:t>                                          </a:t>
            </a:r>
            <a:r>
              <a:rPr lang="ja-JP" sz="1200">
                <a:latin typeface="MS PGothic"/>
                <a:ea typeface="MS PGothic"/>
                <a:cs typeface="Calibri"/>
              </a:rPr>
              <a:t>やく    しゃ</a:t>
            </a:r>
            <a:endParaRPr lang="ja-JP" sz="1200">
              <a:latin typeface="MS PGothic"/>
              <a:ea typeface="MS PGothic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217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  やく    しゃ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135" y="891267"/>
            <a:ext cx="785922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演技の下手な役者のことを、何と呼び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えんぎ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へた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やくしゃ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                             なん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よ</a:t>
            </a:r>
            <a:endParaRPr lang="ja-JP" sz="1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10599</Words>
  <Application>Microsoft Office PowerPoint</Application>
  <PresentationFormat>画面に合わせる (4:3)</PresentationFormat>
  <Paragraphs>430</Paragraphs>
  <Slides>50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50</vt:i4>
      </vt:variant>
    </vt:vector>
  </HeadingPairs>
  <TitlesOfParts>
    <vt:vector size="62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歌舞伎を最初にはじめたと言われる        かぶき              さいしょ                                            い 女性は、何という人ですか？   じょせい                なん                  ひと</vt:lpstr>
      <vt:lpstr>歌舞伎で、女の人の役をする男の役者      かぶき                   おんな       ひと        やく                     おとこ         やくしゃ のことを、何と言いますか？                                なん        い</vt:lpstr>
      <vt:lpstr>歌舞伎で、「中村屋！」など、客席のお客      かぶき                           なかむら  や                                 きゃくせき               きゃく さんが舞台の役者にかける声のことを、                        ぶたい             やくしゃ                               こえ 何と言いますか？   なん         い</vt:lpstr>
      <vt:lpstr>歌舞伎の舞台で、役者が使う、客席の中を      かぶき                  ぶたい                  やくしゃ          つか            きゃくせき         なか 通って舞台に続く通路を、何と言いますか？  とお                ぶたい           つづ         つうろ               なん        い</vt:lpstr>
      <vt:lpstr>歌舞伎の化粧法のことを、何と言います      かぶき                 けしょうほう                                   なん         い  か？</vt:lpstr>
      <vt:lpstr>歌舞伎のクライマックスで、いったん動作を    かぶき                                                                                                         どうさ 止めるポーズを、何と言いますか？    と                                                  なん        い</vt:lpstr>
      <vt:lpstr>歌舞伎などで、「心中もの」というのは、       かぶき                                      しんじゅう 主人公の男女が最後にどうなる話ですか？    しゅじんこう             だんじょ            さいご                                     はなし</vt:lpstr>
      <vt:lpstr>演技の下手な役者のことを、何と呼び    えんぎ              へた             やくしゃ                                  なん       よ ますか？ </vt:lpstr>
      <vt:lpstr>PowerPoint プレゼンテーション</vt:lpstr>
      <vt:lpstr>日本の伝統的な人形劇「文楽」では、   にほん             でんとうてき          にんぎょうげき       ぶんらく １体の人形を何人で動かしますか？   いったい       にんぎょう      なんにん          うご</vt:lpstr>
      <vt:lpstr>日本の伝統的な人形劇「文楽」では、物語   にほん             でんとうてき          にんぎょうげき       ぶんらく                         ものがたり を話すときにどんな楽器を使いますか？       はな                                                 がっき           つか</vt:lpstr>
      <vt:lpstr>400年ごろに活躍し、能を成立させたと よんひゃくねん                    かつやく             のう        せいりつ 言われる人は、何という人ですか？    い                        ひと              なん                  ひと</vt:lpstr>
      <vt:lpstr>能で、主役の人のことを、何と言いま  のう             しゅやく            ひと                                なん        い すか？</vt:lpstr>
      <vt:lpstr>PowerPoint プレゼンテーション</vt:lpstr>
      <vt:lpstr>2001年に日本で初めてユネスコの無形文化 にせんいちねん          にほん           はじ                                                    むけい      ぶんか 遺産に登録された伝統芸能は、何でしょうか？    いさん             とうろく                          でんとう   げいのう               なん</vt:lpstr>
      <vt:lpstr>能楽では使わない楽器は、次のうちどれ   のうがく                 つか                        がっき                つぎ ですか？</vt:lpstr>
      <vt:lpstr>能と同じ時代にできた伝統芸能で、おもしろい  のう         おな            じだい                                   でんとう    げいのう 話で人を笑わせるものを、何と言いますか？ はなし       ひと       わら                                                 なん</vt:lpstr>
      <vt:lpstr>茶道を完成させた人で、「茶聖」と呼ば    さどう           かんせい                      ひと                 ちゃせい              よ れる人は、誰ですか？                ひと             だれ</vt:lpstr>
      <vt:lpstr>茶道で使うお茶は、次のうちどれですか？    さどう           つか             ちゃ              つぎ</vt:lpstr>
      <vt:lpstr>PowerPoint プレゼンテーション</vt:lpstr>
      <vt:lpstr>PowerPoint プレゼンテーション</vt:lpstr>
      <vt:lpstr>生け花は、和室の中の、ある場所の飾り   い          ばな                わしつ           なか                             ばしょ           かざ として発達しました。それは、どこですか？                    はったつ </vt:lpstr>
      <vt:lpstr>生け花の流派のうち、一番古い流派は   い          ばな          りゅうは                           いちばん ふる          りゅうは どれですか？</vt:lpstr>
      <vt:lpstr>生け花では、花を使って、ある3つのものを表現   い          ばな                      はな      つか                                 みっ                                ひょうげん すると言われます。何を表現していますか？                       い                                     なに        ひょうげん</vt:lpstr>
      <vt:lpstr>PowerPoint プレゼンテーション</vt:lpstr>
      <vt:lpstr>落語や漫才や講談を見せる専用の   らくご            まんざい     　    こうだん           み                  せんよう 劇場を、何と言いますか？  げきじょう             なん        い</vt:lpstr>
      <vt:lpstr>落語の話の一番最後にある、人を笑わ   らくご             はなし      いちばん    さいご                              ひと        わら せる部分のことを、何と言いますか？                 ぶぶん                                  なん        い</vt:lpstr>
      <vt:lpstr>PowerPoint プレゼンテーション</vt:lpstr>
      <vt:lpstr>大阪の落語のことを、何と言いますか？   おおさか           らくご                                    なん       い</vt:lpstr>
      <vt:lpstr>PowerPoint プレゼンテーション</vt:lpstr>
      <vt:lpstr>４月に京都で開かれる、舞妓さんが集まっ    しがつ          きょうと           ひら                              まいこ                        あつ て踊りを踊る公演を、何と言いますか？        おど              おど         こうえん             なん         い</vt:lpstr>
      <vt:lpstr>国が、とても価値があると定めた芸術品  くに                                    かち                                さだ                げいじゅつひん や建物を、何と言いますか？          たてもの              なん        い</vt:lpstr>
      <vt:lpstr>「浮世絵」と呼ばれる絵画が生まれた        うきよえ                   よ                          かいが             う のは、何時代ですか？                      なに   じだい</vt:lpstr>
      <vt:lpstr>次のうち、一番古い時代に描かれた絵は  つぎ                          いちばん  ふる          じだい           えが                        え どれですか？</vt:lpstr>
      <vt:lpstr>これは、俵屋宗達という人が描いた、有名な絵                             たわらや   そうたつ                      ひと         えが                     ゆうめい          え です。風の神様と、何の神様の絵ですか？                     かぜ         かみさま              なん         かみさま           え</vt:lpstr>
      <vt:lpstr>次のうち、浮世絵の絵師でないのは   つぎ                            うきよえ                  えし 誰ですか？ だれ</vt:lpstr>
      <vt:lpstr>いろいろな富士山の絵を描いた浮世絵、                                   ふじさん            え        えが               うきよえ 「富嶽三十六景」を描いたのは、誰ですか？       ふがく   さんじゅうろっけい           えが                              だれ</vt:lpstr>
      <vt:lpstr>北斎や広重の絵をまねて、浮世絵に学んで描   ほくさい           ひろしげ            え                                      うきよえ                まな               えが いたことでも有名な西洋の画家は、誰ですか？                                         ゆうめい         せいよう              がか                  だれ</vt:lpstr>
      <vt:lpstr>次のうち、墨で絵を描く「水墨画」で  つぎ                         すみ         え         えが            すいぼくが 有名な画家は、誰ですか？   ゆうめい          がか                  だれ</vt:lpstr>
      <vt:lpstr>PowerPoint プレゼンテーション</vt:lpstr>
      <vt:lpstr>これは、おもに東北地方で作られている、                                                 とうほく    ちほう            つく 伝統的な人形です。何と言いますか？   でんとうてき            にんぎょう                  なん        い </vt:lpstr>
      <vt:lpstr>これは、「羽子板」という伝統工芸です。                                   はごいた                            でんとう   こうげい もともとは、何に使う道具ですか？                                     なに        つか         どうぐ </vt:lpstr>
      <vt:lpstr>これは、「くまで」という伝統工芸です。                                                                       でんとう    こうげい もともとは、何に使う道具ですか？                                     なに        つか         どうぐ </vt:lpstr>
      <vt:lpstr>PowerPoint プレゼンテーション</vt:lpstr>
      <vt:lpstr>PowerPoint プレゼンテーション</vt:lpstr>
      <vt:lpstr>PowerPoint プレゼンテーション</vt:lpstr>
      <vt:lpstr>小さな鉢の中に木を植え、いろいろな  ちい             はち         なか          き           う 形に育てる芸術を、何と言いますか？  かたち      そだ              げいじゅつ            なん        い</vt:lpstr>
      <vt:lpstr>次のうち、最も古い日本の古典芸能は  つぎ                         もっと     ふる          にほん              こてん    げいのう どれですか？ </vt:lpstr>
      <vt:lpstr>歌舞伎座のシンボルマークに使われて        かぶき        ざ                                                                 つか どいる伝説上の生き物は、何ですか？                      でんせつ  じょう         い         もの              なん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2020-07-27T09:47:34Z</dcterms:created>
  <dcterms:modified xsi:type="dcterms:W3CDTF">2020-07-27T09:47:39Z</dcterms:modified>
</cp:coreProperties>
</file>